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7" r:id="rId1"/>
  </p:sldMasterIdLst>
  <p:notesMasterIdLst>
    <p:notesMasterId r:id="rId66"/>
  </p:notesMasterIdLst>
  <p:sldIdLst>
    <p:sldId id="277" r:id="rId2"/>
    <p:sldId id="278" r:id="rId3"/>
    <p:sldId id="279" r:id="rId4"/>
    <p:sldId id="350" r:id="rId5"/>
    <p:sldId id="344" r:id="rId6"/>
    <p:sldId id="355" r:id="rId7"/>
    <p:sldId id="281" r:id="rId8"/>
    <p:sldId id="282" r:id="rId9"/>
    <p:sldId id="283" r:id="rId10"/>
    <p:sldId id="284" r:id="rId11"/>
    <p:sldId id="271" r:id="rId12"/>
    <p:sldId id="353" r:id="rId13"/>
    <p:sldId id="286" r:id="rId14"/>
    <p:sldId id="272" r:id="rId15"/>
    <p:sldId id="288" r:id="rId16"/>
    <p:sldId id="348" r:id="rId17"/>
    <p:sldId id="356" r:id="rId18"/>
    <p:sldId id="291" r:id="rId19"/>
    <p:sldId id="349" r:id="rId20"/>
    <p:sldId id="292" r:id="rId21"/>
    <p:sldId id="293" r:id="rId22"/>
    <p:sldId id="294" r:id="rId23"/>
    <p:sldId id="295" r:id="rId24"/>
    <p:sldId id="296" r:id="rId25"/>
    <p:sldId id="297" r:id="rId26"/>
    <p:sldId id="298" r:id="rId27"/>
    <p:sldId id="299" r:id="rId28"/>
    <p:sldId id="300" r:id="rId29"/>
    <p:sldId id="301" r:id="rId30"/>
    <p:sldId id="302" r:id="rId31"/>
    <p:sldId id="303" r:id="rId32"/>
    <p:sldId id="304" r:id="rId33"/>
    <p:sldId id="305" r:id="rId34"/>
    <p:sldId id="306" r:id="rId35"/>
    <p:sldId id="307" r:id="rId36"/>
    <p:sldId id="308" r:id="rId37"/>
    <p:sldId id="309" r:id="rId38"/>
    <p:sldId id="310" r:id="rId39"/>
    <p:sldId id="311" r:id="rId40"/>
    <p:sldId id="354" r:id="rId41"/>
    <p:sldId id="313" r:id="rId42"/>
    <p:sldId id="314" r:id="rId43"/>
    <p:sldId id="315" r:id="rId44"/>
    <p:sldId id="316" r:id="rId45"/>
    <p:sldId id="319" r:id="rId46"/>
    <p:sldId id="320" r:id="rId47"/>
    <p:sldId id="321" r:id="rId48"/>
    <p:sldId id="322" r:id="rId49"/>
    <p:sldId id="323" r:id="rId50"/>
    <p:sldId id="325" r:id="rId51"/>
    <p:sldId id="327" r:id="rId52"/>
    <p:sldId id="328" r:id="rId53"/>
    <p:sldId id="329" r:id="rId54"/>
    <p:sldId id="357" r:id="rId55"/>
    <p:sldId id="331" r:id="rId56"/>
    <p:sldId id="333" r:id="rId57"/>
    <p:sldId id="334" r:id="rId58"/>
    <p:sldId id="336" r:id="rId59"/>
    <p:sldId id="337" r:id="rId60"/>
    <p:sldId id="339" r:id="rId61"/>
    <p:sldId id="340" r:id="rId62"/>
    <p:sldId id="341" r:id="rId63"/>
    <p:sldId id="342" r:id="rId64"/>
    <p:sldId id="273" r:id="rId65"/>
  </p:sldIdLst>
  <p:sldSz cx="12192000" cy="6858000"/>
  <p:notesSz cx="6858000" cy="9144000"/>
  <p:custShowLst>
    <p:custShow name="Head Office" id="0">
      <p:sldLst>
        <p:sld r:id="rId20"/>
      </p:sldLst>
    </p:custShow>
    <p:custShow name="P&amp;S" id="1">
      <p:sldLst>
        <p:sld r:id="rId21"/>
      </p:sldLst>
    </p:custShow>
    <p:custShow name="France" id="2">
      <p:sldLst>
        <p:sld r:id="rId22"/>
      </p:sldLst>
    </p:custShow>
    <p:custShow name="UK" id="3">
      <p:sldLst>
        <p:sld r:id="rId23"/>
      </p:sldLst>
    </p:custShow>
    <p:custShow name="USA" id="4">
      <p:sldLst>
        <p:sld r:id="rId24"/>
      </p:sldLst>
    </p:custShow>
    <p:custShow name="Singapore" id="5">
      <p:sldLst>
        <p:sld r:id="rId25"/>
      </p:sldLst>
    </p:custShow>
    <p:custShow name="China" id="6">
      <p:sldLst>
        <p:sld r:id="rId26"/>
      </p:sldLst>
    </p:custShow>
    <p:custShow name="Romania" id="7">
      <p:sldLst>
        <p:sld r:id="rId27"/>
      </p:sldLst>
    </p:custShow>
    <p:custShow name="Middle East" id="8">
      <p:sldLst>
        <p:sld r:id="rId28"/>
      </p:sldLst>
    </p:custShow>
    <p:custShow name="Iberica" id="9">
      <p:sldLst>
        <p:sld r:id="rId29"/>
      </p:sldLst>
    </p:custShow>
    <p:custShow name="Deutschland" id="10">
      <p:sldLst>
        <p:sld r:id="rId30"/>
      </p:sldLst>
    </p:custShow>
    <p:custShow name="Brazil" id="11">
      <p:sldLst>
        <p:sld r:id="rId31"/>
      </p:sldLst>
    </p:custShow>
    <p:custShow name="Russia" id="12">
      <p:sldLst>
        <p:sld r:id="rId32"/>
      </p:sldLst>
    </p:custShow>
    <p:custShow name="Turkey" id="13">
      <p:sldLst>
        <p:sld r:id="rId33"/>
      </p:sldLst>
    </p:custShow>
    <p:custShow name="Benelux" id="14">
      <p:sldLst>
        <p:sld r:id="rId34"/>
      </p:sldLst>
    </p:custShow>
    <p:custShow name="Mexico" id="15">
      <p:sldLst>
        <p:sld r:id="rId35"/>
      </p:sldLst>
    </p:custShow>
    <p:custShow name="Hong kong" id="16">
      <p:sldLst>
        <p:sld r:id="rId36"/>
      </p:sldLst>
    </p:custShow>
    <p:custShow name="Nordics" id="17">
      <p:sldLst>
        <p:sld r:id="rId37"/>
      </p:sldLst>
    </p:custShow>
    <p:custShow name="Chemitec" id="18">
      <p:sldLst>
        <p:sld r:id="rId38"/>
      </p:sldLst>
    </p:custShow>
    <p:custShow name="Japan" id="19">
      <p:sldLst>
        <p:sld r:id="rId19"/>
      </p:sldLst>
    </p:custShow>
    <p:custShow name="Water treatment" id="20">
      <p:sldLst>
        <p:sld r:id="rId51"/>
        <p:sld r:id="rId52"/>
        <p:sld r:id="rId53"/>
        <p:sld r:id="rId54"/>
      </p:sldLst>
    </p:custShow>
    <p:custShow name="Industrial" id="21">
      <p:sldLst>
        <p:sld r:id="rId56"/>
        <p:sld r:id="rId57"/>
        <p:sld r:id="rId58"/>
        <p:sld r:id="rId59"/>
      </p:sldLst>
    </p:custShow>
    <p:custShow name="cleaning" id="22">
      <p:sldLst>
        <p:sld r:id="rId60"/>
        <p:sld r:id="rId61"/>
        <p:sld r:id="rId62"/>
        <p:sld r:id="rId63"/>
        <p:sld r:id="rId64"/>
      </p:sldLst>
    </p:custShow>
    <p:custShow name="South Africa" id="23">
      <p:sldLst>
        <p:sld r:id="rId18"/>
      </p:sldLst>
    </p:custShow>
  </p:custShowLst>
  <p:custDataLst>
    <p:tags r:id="rId6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5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87"/>
    <a:srgbClr val="0075AF"/>
    <a:srgbClr val="FFFFFF"/>
    <a:srgbClr val="005883"/>
    <a:srgbClr val="6E6E6E"/>
    <a:srgbClr val="E9E9E9"/>
    <a:srgbClr val="000000"/>
    <a:srgbClr val="003B57"/>
    <a:srgbClr val="CBD6E3"/>
    <a:srgbClr val="A4D6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97" autoAdjust="0"/>
    <p:restoredTop sz="87313" autoAdjust="0"/>
  </p:normalViewPr>
  <p:slideViewPr>
    <p:cSldViewPr snapToGrid="0" showGuides="1">
      <p:cViewPr varScale="1">
        <p:scale>
          <a:sx n="75" d="100"/>
          <a:sy n="75" d="100"/>
        </p:scale>
        <p:origin x="734" y="53"/>
      </p:cViewPr>
      <p:guideLst>
        <p:guide orient="horz" pos="2092"/>
        <p:guide pos="574"/>
      </p:guideLst>
    </p:cSldViewPr>
  </p:slideViewPr>
  <p:notesTextViewPr>
    <p:cViewPr>
      <p:scale>
        <a:sx n="125" d="100"/>
        <a:sy n="125" d="100"/>
      </p:scale>
      <p:origin x="0" y="0"/>
    </p:cViewPr>
  </p:notesTextViewPr>
  <p:sorterViewPr>
    <p:cViewPr varScale="1">
      <p:scale>
        <a:sx n="1" d="1"/>
        <a:sy n="1" d="1"/>
      </p:scale>
      <p:origin x="0" y="-4473"/>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036411853029014E-2"/>
          <c:y val="3.3976592803308107E-2"/>
          <c:w val="0.92682384839357101"/>
          <c:h val="0.89938967976222728"/>
        </c:manualLayout>
      </c:layout>
      <c:barChart>
        <c:barDir val="col"/>
        <c:grouping val="stacked"/>
        <c:varyColors val="0"/>
        <c:ser>
          <c:idx val="0"/>
          <c:order val="0"/>
          <c:tx>
            <c:strRef>
              <c:f>Sheet1!$B$1</c:f>
              <c:strCache>
                <c:ptCount val="1"/>
                <c:pt idx="0">
                  <c:v>ITALY</c:v>
                </c:pt>
              </c:strCache>
            </c:strRef>
          </c:tx>
          <c:spPr>
            <a:solidFill>
              <a:schemeClr val="accent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E7E5-4C2A-BDC7-A1F3A438A93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Sheet1!$A$2:$A$8</c:f>
              <c:numCache>
                <c:formatCode>General</c:formatCode>
                <c:ptCount val="7"/>
                <c:pt idx="0">
                  <c:v>1995</c:v>
                </c:pt>
                <c:pt idx="1">
                  <c:v>2000</c:v>
                </c:pt>
                <c:pt idx="2">
                  <c:v>2005</c:v>
                </c:pt>
                <c:pt idx="3">
                  <c:v>2010</c:v>
                </c:pt>
                <c:pt idx="4" formatCode="0">
                  <c:v>2015</c:v>
                </c:pt>
                <c:pt idx="5" formatCode="0">
                  <c:v>2016</c:v>
                </c:pt>
                <c:pt idx="6" formatCode="0">
                  <c:v>2018</c:v>
                </c:pt>
              </c:numCache>
            </c:numRef>
          </c:cat>
          <c:val>
            <c:numRef>
              <c:f>Sheet1!$B$2:$B$8</c:f>
              <c:numCache>
                <c:formatCode>General</c:formatCode>
                <c:ptCount val="7"/>
                <c:pt idx="0">
                  <c:v>29</c:v>
                </c:pt>
                <c:pt idx="1">
                  <c:v>70</c:v>
                </c:pt>
                <c:pt idx="2">
                  <c:v>145</c:v>
                </c:pt>
                <c:pt idx="3">
                  <c:v>215</c:v>
                </c:pt>
                <c:pt idx="4">
                  <c:v>249</c:v>
                </c:pt>
                <c:pt idx="5">
                  <c:v>248</c:v>
                </c:pt>
                <c:pt idx="6">
                  <c:v>250</c:v>
                </c:pt>
              </c:numCache>
            </c:numRef>
          </c:val>
          <c:extLst>
            <c:ext xmlns:c16="http://schemas.microsoft.com/office/drawing/2014/chart" uri="{C3380CC4-5D6E-409C-BE32-E72D297353CC}">
              <c16:uniqueId val="{00000000-57C6-442A-976B-A106DC536EE2}"/>
            </c:ext>
          </c:extLst>
        </c:ser>
        <c:ser>
          <c:idx val="1"/>
          <c:order val="1"/>
          <c:tx>
            <c:strRef>
              <c:f>Sheet1!$C$1</c:f>
              <c:strCache>
                <c:ptCount val="1"/>
                <c:pt idx="0">
                  <c:v>ABROAD</c:v>
                </c:pt>
              </c:strCache>
            </c:strRef>
          </c:tx>
          <c:spPr>
            <a:solidFill>
              <a:schemeClr val="accent2"/>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E7E5-4C2A-BDC7-A1F3A438A93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Sheet1!$A$2:$A$8</c:f>
              <c:numCache>
                <c:formatCode>General</c:formatCode>
                <c:ptCount val="7"/>
                <c:pt idx="0">
                  <c:v>1995</c:v>
                </c:pt>
                <c:pt idx="1">
                  <c:v>2000</c:v>
                </c:pt>
                <c:pt idx="2">
                  <c:v>2005</c:v>
                </c:pt>
                <c:pt idx="3">
                  <c:v>2010</c:v>
                </c:pt>
                <c:pt idx="4" formatCode="0">
                  <c:v>2015</c:v>
                </c:pt>
                <c:pt idx="5" formatCode="0">
                  <c:v>2016</c:v>
                </c:pt>
                <c:pt idx="6" formatCode="0">
                  <c:v>2018</c:v>
                </c:pt>
              </c:numCache>
            </c:numRef>
          </c:cat>
          <c:val>
            <c:numRef>
              <c:f>Sheet1!$C$2:$C$8</c:f>
              <c:numCache>
                <c:formatCode>General</c:formatCode>
                <c:ptCount val="7"/>
                <c:pt idx="0">
                  <c:v>5</c:v>
                </c:pt>
                <c:pt idx="1">
                  <c:v>60</c:v>
                </c:pt>
                <c:pt idx="2">
                  <c:v>110</c:v>
                </c:pt>
                <c:pt idx="3">
                  <c:v>380</c:v>
                </c:pt>
                <c:pt idx="4">
                  <c:v>537</c:v>
                </c:pt>
                <c:pt idx="5">
                  <c:v>602</c:v>
                </c:pt>
                <c:pt idx="6">
                  <c:v>750</c:v>
                </c:pt>
              </c:numCache>
            </c:numRef>
          </c:val>
          <c:extLst>
            <c:ext xmlns:c16="http://schemas.microsoft.com/office/drawing/2014/chart" uri="{C3380CC4-5D6E-409C-BE32-E72D297353CC}">
              <c16:uniqueId val="{00000001-57C6-442A-976B-A106DC536EE2}"/>
            </c:ext>
          </c:extLst>
        </c:ser>
        <c:dLbls>
          <c:dLblPos val="ctr"/>
          <c:showLegendKey val="0"/>
          <c:showVal val="1"/>
          <c:showCatName val="0"/>
          <c:showSerName val="0"/>
          <c:showPercent val="0"/>
          <c:showBubbleSize val="0"/>
        </c:dLbls>
        <c:gapWidth val="50"/>
        <c:overlap val="100"/>
        <c:axId val="230986880"/>
        <c:axId val="230988416"/>
      </c:barChart>
      <c:catAx>
        <c:axId val="230986880"/>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crossAx val="230988416"/>
        <c:crosses val="autoZero"/>
        <c:auto val="1"/>
        <c:lblAlgn val="ctr"/>
        <c:lblOffset val="100"/>
        <c:noMultiLvlLbl val="0"/>
      </c:catAx>
      <c:valAx>
        <c:axId val="230988416"/>
        <c:scaling>
          <c:orientation val="minMax"/>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crossAx val="230986880"/>
        <c:crosses val="autoZero"/>
        <c:crossBetween val="between"/>
      </c:valAx>
      <c:spPr>
        <a:noFill/>
        <a:ln>
          <a:noFill/>
        </a:ln>
        <a:effectLst/>
      </c:spPr>
    </c:plotArea>
    <c:legend>
      <c:legendPos val="b"/>
      <c:layout>
        <c:manualLayout>
          <c:xMode val="edge"/>
          <c:yMode val="edge"/>
          <c:x val="8.1373468287971221E-2"/>
          <c:y val="7.1619945482446767E-2"/>
          <c:w val="0.20237940639475444"/>
          <c:h val="6.323308226431576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CA0A6DAD-932F-4535-90EA-F821956F07A0}" type="datetimeFigureOut">
              <a:rPr lang="en-GB" smtClean="0"/>
              <a:pPr/>
              <a:t>21/10/2019</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4926CFED-133C-491D-83EE-D8D4A566385E}" type="slidenum">
              <a:rPr lang="en-GB" smtClean="0"/>
              <a:pPr/>
              <a:t>‹#›</a:t>
            </a:fld>
            <a:endParaRPr lang="en-GB" dirty="0"/>
          </a:p>
        </p:txBody>
      </p:sp>
    </p:spTree>
    <p:extLst>
      <p:ext uri="{BB962C8B-B14F-4D97-AF65-F5344CB8AC3E}">
        <p14:creationId xmlns:p14="http://schemas.microsoft.com/office/powerpoint/2010/main" val="2950061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26CFED-133C-491D-83EE-D8D4A566385E}" type="slidenum">
              <a:rPr lang="en-GB" smtClean="0"/>
              <a:pPr/>
              <a:t>3</a:t>
            </a:fld>
            <a:endParaRPr lang="en-GB" dirty="0"/>
          </a:p>
        </p:txBody>
      </p:sp>
    </p:spTree>
    <p:extLst>
      <p:ext uri="{BB962C8B-B14F-4D97-AF65-F5344CB8AC3E}">
        <p14:creationId xmlns:p14="http://schemas.microsoft.com/office/powerpoint/2010/main" val="497676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In the modern Globalised world, being a </a:t>
            </a:r>
            <a:r>
              <a:rPr lang="en-GB" sz="1200" b="1" kern="1200" dirty="0">
                <a:solidFill>
                  <a:schemeClr val="tx1"/>
                </a:solidFill>
                <a:effectLst/>
                <a:ea typeface="+mn-ea"/>
                <a:cs typeface="+mn-cs"/>
              </a:rPr>
              <a:t>Privately owned company </a:t>
            </a:r>
            <a:r>
              <a:rPr lang="en-GB" sz="1200" kern="1200" dirty="0">
                <a:solidFill>
                  <a:schemeClr val="tx1"/>
                </a:solidFill>
                <a:effectLst/>
                <a:ea typeface="+mn-ea"/>
                <a:cs typeface="+mn-cs"/>
              </a:rPr>
              <a:t>has significant benefits, not only for its employees and the way in which they are viewed, but also for our Customers, our Partners. It also means that we can </a:t>
            </a:r>
            <a:r>
              <a:rPr lang="en-GB" sz="1200" b="1" kern="1200" dirty="0">
                <a:solidFill>
                  <a:schemeClr val="tx1"/>
                </a:solidFill>
                <a:effectLst/>
                <a:ea typeface="+mn-ea"/>
                <a:cs typeface="+mn-cs"/>
              </a:rPr>
              <a:t>act fast, and take the necessary decisions </a:t>
            </a:r>
            <a:r>
              <a:rPr lang="en-GB" sz="1200" kern="1200" dirty="0">
                <a:solidFill>
                  <a:schemeClr val="tx1"/>
                </a:solidFill>
                <a:effectLst/>
                <a:ea typeface="+mn-ea"/>
                <a:cs typeface="+mn-cs"/>
              </a:rPr>
              <a:t>quickly to keep our business and projects moving quickly.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There isn’t the pressure of the short term goals, and SEKO has the ability to plan for the long term and deliver true </a:t>
            </a:r>
            <a:r>
              <a:rPr lang="en-GB" sz="1200" b="1" kern="1200" dirty="0">
                <a:solidFill>
                  <a:schemeClr val="tx1"/>
                </a:solidFill>
                <a:effectLst/>
                <a:ea typeface="+mn-ea"/>
                <a:cs typeface="+mn-cs"/>
              </a:rPr>
              <a:t>Partnership for our Customers where both parties collaborate fully, sharing the costs and the benefits</a:t>
            </a:r>
            <a:r>
              <a:rPr lang="en-GB" sz="1200" kern="1200" dirty="0">
                <a:solidFill>
                  <a:schemeClr val="tx1"/>
                </a:solidFill>
                <a:effectLs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Our approach is to understand fully the </a:t>
            </a:r>
            <a:r>
              <a:rPr lang="en-GB" sz="1200" b="1" kern="1200" dirty="0">
                <a:solidFill>
                  <a:schemeClr val="tx1"/>
                </a:solidFill>
                <a:effectLst/>
                <a:ea typeface="+mn-ea"/>
                <a:cs typeface="+mn-cs"/>
              </a:rPr>
              <a:t>customers’ needs, identify the biggest problems </a:t>
            </a:r>
            <a:r>
              <a:rPr lang="en-GB" sz="1200" kern="1200" dirty="0">
                <a:solidFill>
                  <a:schemeClr val="tx1"/>
                </a:solidFill>
                <a:effectLst/>
                <a:ea typeface="+mn-ea"/>
                <a:cs typeface="+mn-cs"/>
              </a:rPr>
              <a:t>where we can bring our knowledge and experience to bear. We have the benefit of having an </a:t>
            </a:r>
            <a:r>
              <a:rPr lang="en-GB" sz="1200" b="1" kern="1200" dirty="0">
                <a:solidFill>
                  <a:schemeClr val="tx1"/>
                </a:solidFill>
                <a:effectLst/>
                <a:ea typeface="+mn-ea"/>
                <a:cs typeface="+mn-cs"/>
              </a:rPr>
              <a:t>extensive R&amp;D team</a:t>
            </a:r>
            <a:r>
              <a:rPr lang="en-GB" sz="1200" kern="1200" dirty="0">
                <a:solidFill>
                  <a:schemeClr val="tx1"/>
                </a:solidFill>
                <a:effectLst/>
                <a:ea typeface="+mn-ea"/>
                <a:cs typeface="+mn-cs"/>
              </a:rPr>
              <a:t>, equating to 10% of SEKO’s total family, dedicated to finding and designing solutions.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These combined with our extensive </a:t>
            </a:r>
            <a:r>
              <a:rPr lang="en-GB" sz="1200" b="1" kern="1200" dirty="0">
                <a:solidFill>
                  <a:schemeClr val="tx1"/>
                </a:solidFill>
                <a:effectLst/>
                <a:ea typeface="+mn-ea"/>
                <a:cs typeface="+mn-cs"/>
              </a:rPr>
              <a:t>operating company network</a:t>
            </a:r>
            <a:r>
              <a:rPr lang="en-GB" sz="1200" kern="1200" dirty="0">
                <a:solidFill>
                  <a:schemeClr val="tx1"/>
                </a:solidFill>
                <a:effectLst/>
                <a:ea typeface="+mn-ea"/>
                <a:cs typeface="+mn-cs"/>
              </a:rPr>
              <a:t>, with local company offices in over 20 countries means that we are close to our customers wherever they are. Our </a:t>
            </a:r>
            <a:r>
              <a:rPr lang="en-GB" sz="1200" b="1" kern="1200" dirty="0">
                <a:solidFill>
                  <a:schemeClr val="tx1"/>
                </a:solidFill>
                <a:effectLst/>
                <a:ea typeface="+mn-ea"/>
                <a:cs typeface="+mn-cs"/>
              </a:rPr>
              <a:t>international exposure </a:t>
            </a:r>
            <a:r>
              <a:rPr lang="en-GB" sz="1200" kern="1200" dirty="0">
                <a:solidFill>
                  <a:schemeClr val="tx1"/>
                </a:solidFill>
                <a:effectLst/>
                <a:ea typeface="+mn-ea"/>
                <a:cs typeface="+mn-cs"/>
              </a:rPr>
              <a:t>is second to none, with over 20 languages spoken within the company and with offices established in key regions of the world for many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Exactly the same way as SEKO’s 900 strong workforce are all considered a one extended family, with our three Pillars of Mutual Respect, Quality/Professionalism and Spirit of Collaboration at the core of everything we do.</a:t>
            </a:r>
          </a:p>
          <a:p>
            <a:endParaRPr lang="en-GB" dirty="0"/>
          </a:p>
          <a:p>
            <a:endParaRPr lang="en-GB" dirty="0"/>
          </a:p>
        </p:txBody>
      </p:sp>
      <p:sp>
        <p:nvSpPr>
          <p:cNvPr id="4" name="Slide Number Placeholder 3"/>
          <p:cNvSpPr>
            <a:spLocks noGrp="1"/>
          </p:cNvSpPr>
          <p:nvPr>
            <p:ph type="sldNum" sz="quarter" idx="10"/>
          </p:nvPr>
        </p:nvSpPr>
        <p:spPr/>
        <p:txBody>
          <a:bodyPr/>
          <a:lstStyle/>
          <a:p>
            <a:fld id="{4926CFED-133C-491D-83EE-D8D4A566385E}" type="slidenum">
              <a:rPr lang="en-GB" smtClean="0"/>
              <a:t>14</a:t>
            </a:fld>
            <a:endParaRPr lang="en-GB"/>
          </a:p>
        </p:txBody>
      </p:sp>
    </p:spTree>
    <p:extLst>
      <p:ext uri="{BB962C8B-B14F-4D97-AF65-F5344CB8AC3E}">
        <p14:creationId xmlns:p14="http://schemas.microsoft.com/office/powerpoint/2010/main" val="889150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Red bullets are manufacturing sites</a:t>
            </a:r>
          </a:p>
          <a:p>
            <a:r>
              <a:rPr lang="en-GB" dirty="0"/>
              <a:t>Blue bullets are fully subsidiary offices</a:t>
            </a:r>
          </a:p>
          <a:p>
            <a:r>
              <a:rPr lang="en-GB" dirty="0"/>
              <a:t>Black bullets – India Sales Re office; Iran and Korea are fully funded Sales representatives working at local distributors.</a:t>
            </a:r>
          </a:p>
        </p:txBody>
      </p:sp>
      <p:sp>
        <p:nvSpPr>
          <p:cNvPr id="4" name="Slide Number Placeholder 3"/>
          <p:cNvSpPr>
            <a:spLocks noGrp="1"/>
          </p:cNvSpPr>
          <p:nvPr>
            <p:ph type="sldNum" sz="quarter" idx="10"/>
          </p:nvPr>
        </p:nvSpPr>
        <p:spPr/>
        <p:txBody>
          <a:bodyPr/>
          <a:lstStyle/>
          <a:p>
            <a:fld id="{27470DD6-71FF-4094-A83B-12BD63CEFB27}" type="slidenum">
              <a:rPr lang="en-GB" smtClean="0"/>
              <a:t>16</a:t>
            </a:fld>
            <a:endParaRPr lang="en-GB"/>
          </a:p>
        </p:txBody>
      </p:sp>
    </p:spTree>
    <p:extLst>
      <p:ext uri="{BB962C8B-B14F-4D97-AF65-F5344CB8AC3E}">
        <p14:creationId xmlns:p14="http://schemas.microsoft.com/office/powerpoint/2010/main" val="1651031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SEKO’s latest subsidiary which brings to Japan the benefits of SEKO and Beta Technology and reinforces SEKO’s commitment to the Asia Pacific Region. Supported by local experienced sales people and from the Head Office back in Italy, SEKO Japan consolidates our presence and our reputation.</a:t>
            </a:r>
          </a:p>
          <a:p>
            <a:endParaRPr lang="en-GB" dirty="0"/>
          </a:p>
        </p:txBody>
      </p:sp>
      <p:sp>
        <p:nvSpPr>
          <p:cNvPr id="4" name="Slide Number Placeholder 3"/>
          <p:cNvSpPr>
            <a:spLocks noGrp="1"/>
          </p:cNvSpPr>
          <p:nvPr>
            <p:ph type="sldNum" sz="quarter" idx="10"/>
          </p:nvPr>
        </p:nvSpPr>
        <p:spPr/>
        <p:txBody>
          <a:bodyPr/>
          <a:lstStyle/>
          <a:p>
            <a:fld id="{4926CFED-133C-491D-83EE-D8D4A566385E}" type="slidenum">
              <a:rPr lang="en-GB" smtClean="0"/>
              <a:pPr/>
              <a:t>18</a:t>
            </a:fld>
            <a:endParaRPr lang="en-GB" dirty="0"/>
          </a:p>
        </p:txBody>
      </p:sp>
    </p:spTree>
    <p:extLst>
      <p:ext uri="{BB962C8B-B14F-4D97-AF65-F5344CB8AC3E}">
        <p14:creationId xmlns:p14="http://schemas.microsoft.com/office/powerpoint/2010/main" val="2091054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SEKO’s global head quarters, covering over 4000 sqm, based in Rieti and home to over 150 people covering R&amp;D, Manufacturing, Logistics, Factory engineering, Sales, Marketing, Customer Service and Finance. It also houses our test labs and is the central warehouse for many of our subsidiary operations and is the core of our Lean Manufacturing philosophy that has then been expanded to our other production plants. </a:t>
            </a:r>
          </a:p>
        </p:txBody>
      </p:sp>
      <p:sp>
        <p:nvSpPr>
          <p:cNvPr id="4" name="Slide Number Placeholder 3"/>
          <p:cNvSpPr>
            <a:spLocks noGrp="1"/>
          </p:cNvSpPr>
          <p:nvPr>
            <p:ph type="sldNum" sz="quarter" idx="10"/>
          </p:nvPr>
        </p:nvSpPr>
        <p:spPr/>
        <p:txBody>
          <a:bodyPr/>
          <a:lstStyle/>
          <a:p>
            <a:fld id="{4926CFED-133C-491D-83EE-D8D4A566385E}" type="slidenum">
              <a:rPr lang="en-GB" smtClean="0"/>
              <a:pPr/>
              <a:t>19</a:t>
            </a:fld>
            <a:endParaRPr lang="en-GB" dirty="0"/>
          </a:p>
        </p:txBody>
      </p:sp>
    </p:spTree>
    <p:extLst>
      <p:ext uri="{BB962C8B-B14F-4D97-AF65-F5344CB8AC3E}">
        <p14:creationId xmlns:p14="http://schemas.microsoft.com/office/powerpoint/2010/main" val="2393458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Since 1963, operating originally as Bono Exacta, SEKO’s Industrial Process Division has designed and developed solutions for complex industrial processes including the for the Oil and Gas sectors. With an accumulated experience of over 50 years, SEKO has built a reputation as a true technological leader and has partnered with major sector players, keen to leverage that know-how.</a:t>
            </a:r>
            <a:r>
              <a:rPr lang="en-GB" sz="1200" dirty="0">
                <a:solidFill>
                  <a:schemeClr val="tx1"/>
                </a:solidFill>
                <a:cs typeface="Arial" panose="020B0604020202020204" pitchFamily="34" charset="0"/>
              </a:rPr>
              <a:t> Today the Business unit specialises in producing </a:t>
            </a:r>
            <a:r>
              <a:rPr lang="en-GB" dirty="0"/>
              <a:t>API 674 process pumps, API 675 metering pumps</a:t>
            </a:r>
            <a:endParaRPr lang="en-GB" sz="1200" dirty="0">
              <a:solidFill>
                <a:schemeClr val="tx1"/>
              </a:solidFill>
              <a:cs typeface="Arial" panose="020B0604020202020204" pitchFamily="34" charset="0"/>
            </a:endParaRPr>
          </a:p>
          <a:p>
            <a:endParaRPr lang="en-GB" sz="1200" dirty="0">
              <a:solidFill>
                <a:schemeClr val="tx1"/>
              </a:solidFill>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4926CFED-133C-491D-83EE-D8D4A566385E}" type="slidenum">
              <a:rPr lang="en-GB" smtClean="0"/>
              <a:pPr/>
              <a:t>20</a:t>
            </a:fld>
            <a:endParaRPr lang="en-GB" dirty="0"/>
          </a:p>
        </p:txBody>
      </p:sp>
    </p:spTree>
    <p:extLst>
      <p:ext uri="{BB962C8B-B14F-4D97-AF65-F5344CB8AC3E}">
        <p14:creationId xmlns:p14="http://schemas.microsoft.com/office/powerpoint/2010/main" val="3952082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2">
                    <a:lumMod val="25000"/>
                  </a:schemeClr>
                </a:solidFill>
                <a:cs typeface="Arial" panose="020B0604020202020204" pitchFamily="34" charset="0"/>
              </a:rPr>
              <a:t>The acquisition of Lefranc Bosi dosing in 2006 allowed SEKO to become the French leader in the dosing pump industry. </a:t>
            </a:r>
            <a:r>
              <a:rPr lang="en-GB" dirty="0"/>
              <a:t>The French business covers over 2,300 sqm and is our centre of production of foam cleaning systems and the production of plastic dosing skids. As such the French business is one of the largest subsidiaries and is a clear leader in the Cleaning and Hygiene market, as much as the Water industry. </a:t>
            </a:r>
          </a:p>
        </p:txBody>
      </p:sp>
      <p:sp>
        <p:nvSpPr>
          <p:cNvPr id="4" name="Slide Number Placeholder 3"/>
          <p:cNvSpPr>
            <a:spLocks noGrp="1"/>
          </p:cNvSpPr>
          <p:nvPr>
            <p:ph type="sldNum" sz="quarter" idx="10"/>
          </p:nvPr>
        </p:nvSpPr>
        <p:spPr/>
        <p:txBody>
          <a:bodyPr/>
          <a:lstStyle/>
          <a:p>
            <a:fld id="{4926CFED-133C-491D-83EE-D8D4A566385E}" type="slidenum">
              <a:rPr lang="en-GB" smtClean="0"/>
              <a:pPr/>
              <a:t>21</a:t>
            </a:fld>
            <a:endParaRPr lang="en-GB" dirty="0"/>
          </a:p>
        </p:txBody>
      </p:sp>
    </p:spTree>
    <p:extLst>
      <p:ext uri="{BB962C8B-B14F-4D97-AF65-F5344CB8AC3E}">
        <p14:creationId xmlns:p14="http://schemas.microsoft.com/office/powerpoint/2010/main" val="1491941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tx1"/>
                </a:solidFill>
                <a:cs typeface="Arial" panose="020B0604020202020204" pitchFamily="34" charset="0"/>
              </a:rPr>
              <a:t>The acquisition of Chemical Control brought the UK leader in Cleaning &amp; Hygiene into the SEKO group, dominating supply to the largest cleaning and hygiene providers in the UK.</a:t>
            </a:r>
          </a:p>
          <a:p>
            <a:endParaRPr lang="en-GB" sz="1200" dirty="0">
              <a:solidFill>
                <a:schemeClr val="tx1"/>
              </a:solidFill>
              <a:cs typeface="Arial" panose="020B0604020202020204" pitchFamily="34" charset="0"/>
            </a:endParaRPr>
          </a:p>
          <a:p>
            <a:r>
              <a:rPr lang="en-GB" sz="1200" dirty="0">
                <a:solidFill>
                  <a:schemeClr val="tx1"/>
                </a:solidFill>
                <a:cs typeface="Arial" panose="020B0604020202020204" pitchFamily="34" charset="0"/>
              </a:rPr>
              <a:t>SEKO UK offers a fully equipped training facility, supported by our internal and external customer support teams as well as a service centre and outstanding ability to deliver next day from its finished stock warehouse. </a:t>
            </a:r>
          </a:p>
          <a:p>
            <a:endParaRPr lang="en-GB" sz="1200" dirty="0">
              <a:solidFill>
                <a:schemeClr val="tx1"/>
              </a:solidFill>
              <a:cs typeface="Arial" panose="020B0604020202020204" pitchFamily="34" charset="0"/>
            </a:endParaRPr>
          </a:p>
          <a:p>
            <a:r>
              <a:rPr lang="en-GB" sz="1200" dirty="0">
                <a:solidFill>
                  <a:schemeClr val="tx1"/>
                </a:solidFill>
                <a:cs typeface="Arial" panose="020B0604020202020204" pitchFamily="34" charset="0"/>
              </a:rPr>
              <a:t>Further, Harlow now also houses SEKO’s Global Sales and Marketing office, from where global sales and marketing communications is run, bringing the core values of the SEKO brand to life with our Partners.</a:t>
            </a:r>
          </a:p>
          <a:p>
            <a:endParaRPr lang="en-GB" dirty="0"/>
          </a:p>
        </p:txBody>
      </p:sp>
      <p:sp>
        <p:nvSpPr>
          <p:cNvPr id="4" name="Slide Number Placeholder 3"/>
          <p:cNvSpPr>
            <a:spLocks noGrp="1"/>
          </p:cNvSpPr>
          <p:nvPr>
            <p:ph type="sldNum" sz="quarter" idx="10"/>
          </p:nvPr>
        </p:nvSpPr>
        <p:spPr/>
        <p:txBody>
          <a:bodyPr/>
          <a:lstStyle/>
          <a:p>
            <a:fld id="{4926CFED-133C-491D-83EE-D8D4A566385E}" type="slidenum">
              <a:rPr lang="en-GB" smtClean="0"/>
              <a:pPr/>
              <a:t>22</a:t>
            </a:fld>
            <a:endParaRPr lang="en-GB" dirty="0"/>
          </a:p>
        </p:txBody>
      </p:sp>
    </p:spTree>
    <p:extLst>
      <p:ext uri="{BB962C8B-B14F-4D97-AF65-F5344CB8AC3E}">
        <p14:creationId xmlns:p14="http://schemas.microsoft.com/office/powerpoint/2010/main" val="3089067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tx1"/>
                </a:solidFill>
                <a:cs typeface="Arial" panose="020B0604020202020204" pitchFamily="34" charset="0"/>
              </a:rPr>
              <a:t>SEKO has been present in the US for 15 years establishing a reputation for high service and great products. </a:t>
            </a:r>
          </a:p>
          <a:p>
            <a:endParaRPr lang="en-GB" sz="1200" dirty="0">
              <a:solidFill>
                <a:schemeClr val="tx1"/>
              </a:solidFill>
              <a:cs typeface="Arial" panose="020B0604020202020204" pitchFamily="34" charset="0"/>
            </a:endParaRPr>
          </a:p>
          <a:p>
            <a:r>
              <a:rPr lang="en-GB" sz="1200" dirty="0">
                <a:solidFill>
                  <a:schemeClr val="tx1"/>
                </a:solidFill>
                <a:cs typeface="Arial" panose="020B0604020202020204" pitchFamily="34" charset="0"/>
              </a:rPr>
              <a:t>The business acquired Beta Technology in 2016 and together with SEKO’s existing product range takes SEKO to a category leading position, able to deliver value add solutions in the Cleaning and Hygiene market across the US. </a:t>
            </a:r>
          </a:p>
          <a:p>
            <a:endParaRPr lang="en-GB" sz="1200" dirty="0">
              <a:solidFill>
                <a:schemeClr val="tx1"/>
              </a:solidFill>
              <a:cs typeface="Arial" panose="020B0604020202020204" pitchFamily="34" charset="0"/>
            </a:endParaRPr>
          </a:p>
          <a:p>
            <a:r>
              <a:rPr lang="en-GB" sz="1200" dirty="0">
                <a:solidFill>
                  <a:schemeClr val="tx1"/>
                </a:solidFill>
                <a:cs typeface="Arial" panose="020B0604020202020204" pitchFamily="34" charset="0"/>
              </a:rPr>
              <a:t>The product ranges are naturally all fully certificated and adapted for use in the US market</a:t>
            </a:r>
            <a:endParaRPr lang="en-GB" dirty="0"/>
          </a:p>
        </p:txBody>
      </p:sp>
      <p:sp>
        <p:nvSpPr>
          <p:cNvPr id="4" name="Slide Number Placeholder 3"/>
          <p:cNvSpPr>
            <a:spLocks noGrp="1"/>
          </p:cNvSpPr>
          <p:nvPr>
            <p:ph type="sldNum" sz="quarter" idx="10"/>
          </p:nvPr>
        </p:nvSpPr>
        <p:spPr/>
        <p:txBody>
          <a:bodyPr/>
          <a:lstStyle/>
          <a:p>
            <a:fld id="{4926CFED-133C-491D-83EE-D8D4A566385E}" type="slidenum">
              <a:rPr lang="en-GB" smtClean="0"/>
              <a:pPr/>
              <a:t>23</a:t>
            </a:fld>
            <a:endParaRPr lang="en-GB" dirty="0"/>
          </a:p>
        </p:txBody>
      </p:sp>
    </p:spTree>
    <p:extLst>
      <p:ext uri="{BB962C8B-B14F-4D97-AF65-F5344CB8AC3E}">
        <p14:creationId xmlns:p14="http://schemas.microsoft.com/office/powerpoint/2010/main" val="1174234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cs typeface="Arial" panose="020B0604020202020204" pitchFamily="34" charset="0"/>
              </a:rPr>
              <a:t>Our ASEAN Regional office is from where we manage our business in Water &amp; Industry and Oil &amp; Gas through our network of Professional sector expert Partner Distributors.</a:t>
            </a:r>
          </a:p>
          <a:p>
            <a:endParaRPr lang="en-GB" dirty="0"/>
          </a:p>
        </p:txBody>
      </p:sp>
      <p:sp>
        <p:nvSpPr>
          <p:cNvPr id="4" name="Slide Number Placeholder 3"/>
          <p:cNvSpPr>
            <a:spLocks noGrp="1"/>
          </p:cNvSpPr>
          <p:nvPr>
            <p:ph type="sldNum" sz="quarter" idx="10"/>
          </p:nvPr>
        </p:nvSpPr>
        <p:spPr/>
        <p:txBody>
          <a:bodyPr/>
          <a:lstStyle/>
          <a:p>
            <a:fld id="{4926CFED-133C-491D-83EE-D8D4A566385E}" type="slidenum">
              <a:rPr lang="en-GB" smtClean="0"/>
              <a:pPr/>
              <a:t>24</a:t>
            </a:fld>
            <a:endParaRPr lang="en-GB" dirty="0"/>
          </a:p>
        </p:txBody>
      </p:sp>
    </p:spTree>
    <p:extLst>
      <p:ext uri="{BB962C8B-B14F-4D97-AF65-F5344CB8AC3E}">
        <p14:creationId xmlns:p14="http://schemas.microsoft.com/office/powerpoint/2010/main" val="201672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plant in China at 7000 sqm is the largest of SEKO’s production plants and provides outstanding capacity ability for SEKO to manage the largest requirements of our customers. At the same time, the facility forms an integral part of the RD&amp;D operation and is fully equipped with labs, chemical and mechanical and has the latest equipment including 3D metrology.</a:t>
            </a:r>
          </a:p>
          <a:p>
            <a:r>
              <a:rPr lang="en-GB" dirty="0"/>
              <a:t>It also acts as a regional office for the north Asian markets.</a:t>
            </a:r>
          </a:p>
        </p:txBody>
      </p:sp>
      <p:sp>
        <p:nvSpPr>
          <p:cNvPr id="4" name="Slide Number Placeholder 3"/>
          <p:cNvSpPr>
            <a:spLocks noGrp="1"/>
          </p:cNvSpPr>
          <p:nvPr>
            <p:ph type="sldNum" sz="quarter" idx="10"/>
          </p:nvPr>
        </p:nvSpPr>
        <p:spPr/>
        <p:txBody>
          <a:bodyPr/>
          <a:lstStyle/>
          <a:p>
            <a:fld id="{4926CFED-133C-491D-83EE-D8D4A566385E}" type="slidenum">
              <a:rPr lang="en-GB" smtClean="0"/>
              <a:pPr/>
              <a:t>25</a:t>
            </a:fld>
            <a:endParaRPr lang="en-GB" dirty="0"/>
          </a:p>
        </p:txBody>
      </p:sp>
    </p:spTree>
    <p:extLst>
      <p:ext uri="{BB962C8B-B14F-4D97-AF65-F5344CB8AC3E}">
        <p14:creationId xmlns:p14="http://schemas.microsoft.com/office/powerpoint/2010/main" val="3063286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26CFED-133C-491D-83EE-D8D4A566385E}" type="slidenum">
              <a:rPr lang="en-GB" smtClean="0"/>
              <a:pPr/>
              <a:t>4</a:t>
            </a:fld>
            <a:endParaRPr lang="en-GB" dirty="0"/>
          </a:p>
        </p:txBody>
      </p:sp>
    </p:spTree>
    <p:extLst>
      <p:ext uri="{BB962C8B-B14F-4D97-AF65-F5344CB8AC3E}">
        <p14:creationId xmlns:p14="http://schemas.microsoft.com/office/powerpoint/2010/main" val="3794206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tx1"/>
                </a:solidFill>
                <a:cs typeface="Arial" panose="020B0604020202020204" pitchFamily="34" charset="0"/>
              </a:rPr>
              <a:t>Our Romania plant covers 6000sqm and is especially focused on the design and production of dosing skids for major projects in the Industrial Processes business. </a:t>
            </a:r>
          </a:p>
          <a:p>
            <a:endParaRPr lang="en-GB" sz="1200" dirty="0">
              <a:solidFill>
                <a:schemeClr val="tx1"/>
              </a:solidFill>
              <a:cs typeface="Arial" panose="020B0604020202020204" pitchFamily="34" charset="0"/>
            </a:endParaRPr>
          </a:p>
          <a:p>
            <a:r>
              <a:rPr lang="en-GB" sz="1200" dirty="0">
                <a:solidFill>
                  <a:schemeClr val="tx1"/>
                </a:solidFill>
                <a:cs typeface="Arial" panose="020B0604020202020204" pitchFamily="34" charset="0"/>
              </a:rPr>
              <a:t>It is also the base for a team of dedicated electromechanical engineers who complement the mechanical engineers at Rieti and work with the team in China to further develop SEKO’s hard and software technology.</a:t>
            </a:r>
          </a:p>
          <a:p>
            <a:endParaRPr lang="en-GB" dirty="0"/>
          </a:p>
        </p:txBody>
      </p:sp>
      <p:sp>
        <p:nvSpPr>
          <p:cNvPr id="4" name="Slide Number Placeholder 3"/>
          <p:cNvSpPr>
            <a:spLocks noGrp="1"/>
          </p:cNvSpPr>
          <p:nvPr>
            <p:ph type="sldNum" sz="quarter" idx="10"/>
          </p:nvPr>
        </p:nvSpPr>
        <p:spPr/>
        <p:txBody>
          <a:bodyPr/>
          <a:lstStyle/>
          <a:p>
            <a:fld id="{4926CFED-133C-491D-83EE-D8D4A566385E}" type="slidenum">
              <a:rPr lang="en-GB" smtClean="0"/>
              <a:pPr/>
              <a:t>26</a:t>
            </a:fld>
            <a:endParaRPr lang="en-GB" dirty="0"/>
          </a:p>
        </p:txBody>
      </p:sp>
    </p:spTree>
    <p:extLst>
      <p:ext uri="{BB962C8B-B14F-4D97-AF65-F5344CB8AC3E}">
        <p14:creationId xmlns:p14="http://schemas.microsoft.com/office/powerpoint/2010/main" val="145904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tx1"/>
                </a:solidFill>
                <a:cs typeface="Arial" panose="020B0604020202020204" pitchFamily="34" charset="0"/>
              </a:rPr>
              <a:t>Our Middle East offices are amongst our most modern. A modern premises of 400sqm it delivers sales and technical support for our 3 Business units, covering Hygiene, Water and Industrial processes.</a:t>
            </a:r>
          </a:p>
          <a:p>
            <a:endParaRPr lang="en-GB" sz="1200" dirty="0">
              <a:solidFill>
                <a:schemeClr val="tx1"/>
              </a:solidFill>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4926CFED-133C-491D-83EE-D8D4A566385E}" type="slidenum">
              <a:rPr lang="en-GB" smtClean="0"/>
              <a:pPr/>
              <a:t>27</a:t>
            </a:fld>
            <a:endParaRPr lang="en-GB" dirty="0"/>
          </a:p>
        </p:txBody>
      </p:sp>
    </p:spTree>
    <p:extLst>
      <p:ext uri="{BB962C8B-B14F-4D97-AF65-F5344CB8AC3E}">
        <p14:creationId xmlns:p14="http://schemas.microsoft.com/office/powerpoint/2010/main" val="2753024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subsidiary to be opened outside of Italy, the Spanish business is now a national leader in the cleaning and hygiene and water treatment arena, contributing to SEKO’s leading position for example in the Swimming Pool sector.</a:t>
            </a:r>
          </a:p>
        </p:txBody>
      </p:sp>
      <p:sp>
        <p:nvSpPr>
          <p:cNvPr id="4" name="Slide Number Placeholder 3"/>
          <p:cNvSpPr>
            <a:spLocks noGrp="1"/>
          </p:cNvSpPr>
          <p:nvPr>
            <p:ph type="sldNum" sz="quarter" idx="10"/>
          </p:nvPr>
        </p:nvSpPr>
        <p:spPr/>
        <p:txBody>
          <a:bodyPr/>
          <a:lstStyle/>
          <a:p>
            <a:fld id="{4926CFED-133C-491D-83EE-D8D4A566385E}" type="slidenum">
              <a:rPr lang="en-GB" smtClean="0"/>
              <a:pPr/>
              <a:t>28</a:t>
            </a:fld>
            <a:endParaRPr lang="en-GB" dirty="0"/>
          </a:p>
        </p:txBody>
      </p:sp>
    </p:spTree>
    <p:extLst>
      <p:ext uri="{BB962C8B-B14F-4D97-AF65-F5344CB8AC3E}">
        <p14:creationId xmlns:p14="http://schemas.microsoft.com/office/powerpoint/2010/main" val="3407195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German organisation delivers SEKO’s Cleaning and Hygiene solutions through a dedicated team of sales and technical sales/service employees. Covering also the other German speaking nations of Austria and Switzerland, the team also offers a specific service and repairs centre offering the quickest response time for our customers.</a:t>
            </a:r>
          </a:p>
        </p:txBody>
      </p:sp>
      <p:sp>
        <p:nvSpPr>
          <p:cNvPr id="4" name="Slide Number Placeholder 3"/>
          <p:cNvSpPr>
            <a:spLocks noGrp="1"/>
          </p:cNvSpPr>
          <p:nvPr>
            <p:ph type="sldNum" sz="quarter" idx="10"/>
          </p:nvPr>
        </p:nvSpPr>
        <p:spPr/>
        <p:txBody>
          <a:bodyPr/>
          <a:lstStyle/>
          <a:p>
            <a:fld id="{4926CFED-133C-491D-83EE-D8D4A566385E}" type="slidenum">
              <a:rPr lang="en-GB" smtClean="0"/>
              <a:pPr/>
              <a:t>29</a:t>
            </a:fld>
            <a:endParaRPr lang="en-GB" dirty="0"/>
          </a:p>
        </p:txBody>
      </p:sp>
    </p:spTree>
    <p:extLst>
      <p:ext uri="{BB962C8B-B14F-4D97-AF65-F5344CB8AC3E}">
        <p14:creationId xmlns:p14="http://schemas.microsoft.com/office/powerpoint/2010/main" val="2755946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tx1"/>
                </a:solidFill>
                <a:cs typeface="Arial" panose="020B0604020202020204" pitchFamily="34" charset="0"/>
              </a:rPr>
              <a:t>Represents our smallest manufacturing plant producing Cleaning &amp; Hygiene products for the local market which includes taking some limited R&amp;D capabilities to adapt product to local needs</a:t>
            </a:r>
          </a:p>
          <a:p>
            <a:r>
              <a:rPr lang="en-GB" sz="1200" dirty="0">
                <a:solidFill>
                  <a:schemeClr val="tx1"/>
                </a:solidFill>
                <a:cs typeface="Arial" panose="020B0604020202020204" pitchFamily="34" charset="0"/>
              </a:rPr>
              <a:t>The offices here export to the some parts of South America where they are not served from Rieti and also offer a service and repairs centre</a:t>
            </a:r>
          </a:p>
          <a:p>
            <a:endParaRPr lang="en-GB" dirty="0"/>
          </a:p>
        </p:txBody>
      </p:sp>
      <p:sp>
        <p:nvSpPr>
          <p:cNvPr id="4" name="Slide Number Placeholder 3"/>
          <p:cNvSpPr>
            <a:spLocks noGrp="1"/>
          </p:cNvSpPr>
          <p:nvPr>
            <p:ph type="sldNum" sz="quarter" idx="10"/>
          </p:nvPr>
        </p:nvSpPr>
        <p:spPr/>
        <p:txBody>
          <a:bodyPr/>
          <a:lstStyle/>
          <a:p>
            <a:fld id="{4926CFED-133C-491D-83EE-D8D4A566385E}" type="slidenum">
              <a:rPr lang="en-GB" smtClean="0"/>
              <a:pPr/>
              <a:t>30</a:t>
            </a:fld>
            <a:endParaRPr lang="en-GB" dirty="0"/>
          </a:p>
        </p:txBody>
      </p:sp>
    </p:spTree>
    <p:extLst>
      <p:ext uri="{BB962C8B-B14F-4D97-AF65-F5344CB8AC3E}">
        <p14:creationId xmlns:p14="http://schemas.microsoft.com/office/powerpoint/2010/main" val="16538642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tx1"/>
                </a:solidFill>
                <a:cs typeface="Arial" panose="020B0604020202020204" pitchFamily="34" charset="0"/>
              </a:rPr>
              <a:t>The team in Russia provide SEKO’s solutions in both the Cleaning &amp; Hygiene and Water &amp; Industry sectors and are recognised amongst the key suppliers of dosing solutions there supported by a technical support team.</a:t>
            </a:r>
          </a:p>
          <a:p>
            <a:endParaRPr lang="en-GB" dirty="0"/>
          </a:p>
        </p:txBody>
      </p:sp>
      <p:sp>
        <p:nvSpPr>
          <p:cNvPr id="4" name="Slide Number Placeholder 3"/>
          <p:cNvSpPr>
            <a:spLocks noGrp="1"/>
          </p:cNvSpPr>
          <p:nvPr>
            <p:ph type="sldNum" sz="quarter" idx="10"/>
          </p:nvPr>
        </p:nvSpPr>
        <p:spPr/>
        <p:txBody>
          <a:bodyPr/>
          <a:lstStyle/>
          <a:p>
            <a:fld id="{4926CFED-133C-491D-83EE-D8D4A566385E}" type="slidenum">
              <a:rPr lang="en-GB" smtClean="0"/>
              <a:pPr/>
              <a:t>31</a:t>
            </a:fld>
            <a:endParaRPr lang="en-GB" dirty="0"/>
          </a:p>
        </p:txBody>
      </p:sp>
    </p:spTree>
    <p:extLst>
      <p:ext uri="{BB962C8B-B14F-4D97-AF65-F5344CB8AC3E}">
        <p14:creationId xmlns:p14="http://schemas.microsoft.com/office/powerpoint/2010/main" val="1749211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tx1"/>
                </a:solidFill>
                <a:cs typeface="Arial" panose="020B0604020202020204" pitchFamily="34" charset="0"/>
              </a:rPr>
              <a:t>A national leader in the Cleaning &amp; Hygiene and Water &amp; Industry in Turkey, supported by a sales and technical support team. From our two bases here we are able to provide quick response times to customer needs and offer a service and repairs centre. </a:t>
            </a:r>
          </a:p>
          <a:p>
            <a:endParaRPr lang="en-GB" dirty="0"/>
          </a:p>
        </p:txBody>
      </p:sp>
      <p:sp>
        <p:nvSpPr>
          <p:cNvPr id="4" name="Slide Number Placeholder 3"/>
          <p:cNvSpPr>
            <a:spLocks noGrp="1"/>
          </p:cNvSpPr>
          <p:nvPr>
            <p:ph type="sldNum" sz="quarter" idx="10"/>
          </p:nvPr>
        </p:nvSpPr>
        <p:spPr/>
        <p:txBody>
          <a:bodyPr/>
          <a:lstStyle/>
          <a:p>
            <a:fld id="{4926CFED-133C-491D-83EE-D8D4A566385E}" type="slidenum">
              <a:rPr lang="en-GB" smtClean="0"/>
              <a:pPr/>
              <a:t>32</a:t>
            </a:fld>
            <a:endParaRPr lang="en-GB" dirty="0"/>
          </a:p>
        </p:txBody>
      </p:sp>
    </p:spTree>
    <p:extLst>
      <p:ext uri="{BB962C8B-B14F-4D97-AF65-F5344CB8AC3E}">
        <p14:creationId xmlns:p14="http://schemas.microsoft.com/office/powerpoint/2010/main" val="2018828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dynamic team provide country leading sales and technical support in the cleaning and hygiene sector, whilst also growing the SEKO presence and penetration in the water industry, with plans to double in size in the coming couple of years.</a:t>
            </a:r>
          </a:p>
          <a:p>
            <a:endParaRPr lang="en-GB" dirty="0"/>
          </a:p>
        </p:txBody>
      </p:sp>
      <p:sp>
        <p:nvSpPr>
          <p:cNvPr id="4" name="Slide Number Placeholder 3"/>
          <p:cNvSpPr>
            <a:spLocks noGrp="1"/>
          </p:cNvSpPr>
          <p:nvPr>
            <p:ph type="sldNum" sz="quarter" idx="10"/>
          </p:nvPr>
        </p:nvSpPr>
        <p:spPr/>
        <p:txBody>
          <a:bodyPr/>
          <a:lstStyle/>
          <a:p>
            <a:fld id="{4926CFED-133C-491D-83EE-D8D4A566385E}" type="slidenum">
              <a:rPr lang="en-GB" smtClean="0"/>
              <a:pPr/>
              <a:t>33</a:t>
            </a:fld>
            <a:endParaRPr lang="en-GB" dirty="0"/>
          </a:p>
        </p:txBody>
      </p:sp>
    </p:spTree>
    <p:extLst>
      <p:ext uri="{BB962C8B-B14F-4D97-AF65-F5344CB8AC3E}">
        <p14:creationId xmlns:p14="http://schemas.microsoft.com/office/powerpoint/2010/main" val="15779731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One of our smallest subsidiaries but with great plans for growth and taking the SEKO know how in cleaning and hygiene and the water industry to the customers. </a:t>
            </a:r>
          </a:p>
          <a:p>
            <a:endParaRPr lang="en-GB" dirty="0"/>
          </a:p>
        </p:txBody>
      </p:sp>
      <p:sp>
        <p:nvSpPr>
          <p:cNvPr id="4" name="Slide Number Placeholder 3"/>
          <p:cNvSpPr>
            <a:spLocks noGrp="1"/>
          </p:cNvSpPr>
          <p:nvPr>
            <p:ph type="sldNum" sz="quarter" idx="10"/>
          </p:nvPr>
        </p:nvSpPr>
        <p:spPr/>
        <p:txBody>
          <a:bodyPr/>
          <a:lstStyle/>
          <a:p>
            <a:fld id="{4926CFED-133C-491D-83EE-D8D4A566385E}" type="slidenum">
              <a:rPr lang="en-GB" smtClean="0"/>
              <a:pPr/>
              <a:t>34</a:t>
            </a:fld>
            <a:endParaRPr lang="en-GB" dirty="0"/>
          </a:p>
        </p:txBody>
      </p:sp>
    </p:spTree>
    <p:extLst>
      <p:ext uri="{BB962C8B-B14F-4D97-AF65-F5344CB8AC3E}">
        <p14:creationId xmlns:p14="http://schemas.microsoft.com/office/powerpoint/2010/main" val="27235140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tx1"/>
                </a:solidFill>
                <a:cs typeface="Arial" panose="020B0604020202020204" pitchFamily="34" charset="0"/>
              </a:rPr>
              <a:t>SEKO is represented in the Nordics by </a:t>
            </a:r>
            <a:r>
              <a:rPr lang="en-GB" sz="1200" dirty="0" err="1">
                <a:solidFill>
                  <a:schemeClr val="tx1"/>
                </a:solidFill>
                <a:cs typeface="Arial" panose="020B0604020202020204" pitchFamily="34" charset="0"/>
              </a:rPr>
              <a:t>Reciprotor</a:t>
            </a:r>
            <a:r>
              <a:rPr lang="en-GB" sz="1200" dirty="0">
                <a:solidFill>
                  <a:schemeClr val="tx1"/>
                </a:solidFill>
                <a:cs typeface="Arial" panose="020B0604020202020204" pitchFamily="34" charset="0"/>
              </a:rPr>
              <a:t>, a leading distributor in the region offering full sales and technical support across a range of products and solutions.</a:t>
            </a:r>
          </a:p>
          <a:p>
            <a:endParaRPr lang="en-GB" sz="1200" dirty="0">
              <a:solidFill>
                <a:schemeClr val="tx1"/>
              </a:solidFill>
              <a:cs typeface="Arial" panose="020B0604020202020204" pitchFamily="34" charset="0"/>
            </a:endParaRPr>
          </a:p>
          <a:p>
            <a:r>
              <a:rPr lang="en-GB" sz="1200" dirty="0" err="1">
                <a:solidFill>
                  <a:schemeClr val="tx1"/>
                </a:solidFill>
                <a:cs typeface="Arial" panose="020B0604020202020204" pitchFamily="34" charset="0"/>
              </a:rPr>
              <a:t>Reciprotor’s</a:t>
            </a:r>
            <a:r>
              <a:rPr lang="en-GB" sz="1200" dirty="0">
                <a:solidFill>
                  <a:schemeClr val="tx1"/>
                </a:solidFill>
                <a:cs typeface="Arial" panose="020B0604020202020204" pitchFamily="34" charset="0"/>
              </a:rPr>
              <a:t> brand recognition as leader in Cleaning and Hygiene is the principal reason for the continued promotion of the brand.</a:t>
            </a:r>
          </a:p>
          <a:p>
            <a:endParaRPr lang="en-GB" dirty="0"/>
          </a:p>
        </p:txBody>
      </p:sp>
      <p:sp>
        <p:nvSpPr>
          <p:cNvPr id="4" name="Slide Number Placeholder 3"/>
          <p:cNvSpPr>
            <a:spLocks noGrp="1"/>
          </p:cNvSpPr>
          <p:nvPr>
            <p:ph type="sldNum" sz="quarter" idx="10"/>
          </p:nvPr>
        </p:nvSpPr>
        <p:spPr/>
        <p:txBody>
          <a:bodyPr/>
          <a:lstStyle/>
          <a:p>
            <a:fld id="{4926CFED-133C-491D-83EE-D8D4A566385E}" type="slidenum">
              <a:rPr lang="en-GB" smtClean="0"/>
              <a:pPr/>
              <a:t>36</a:t>
            </a:fld>
            <a:endParaRPr lang="en-GB" dirty="0"/>
          </a:p>
        </p:txBody>
      </p:sp>
    </p:spTree>
    <p:extLst>
      <p:ext uri="{BB962C8B-B14F-4D97-AF65-F5344CB8AC3E}">
        <p14:creationId xmlns:p14="http://schemas.microsoft.com/office/powerpoint/2010/main" val="685312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26CFED-133C-491D-83EE-D8D4A566385E}" type="slidenum">
              <a:rPr lang="en-GB" smtClean="0"/>
              <a:t>5</a:t>
            </a:fld>
            <a:endParaRPr lang="en-GB"/>
          </a:p>
        </p:txBody>
      </p:sp>
    </p:spTree>
    <p:extLst>
      <p:ext uri="{BB962C8B-B14F-4D97-AF65-F5344CB8AC3E}">
        <p14:creationId xmlns:p14="http://schemas.microsoft.com/office/powerpoint/2010/main" val="34180108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err="1">
                <a:solidFill>
                  <a:schemeClr val="tx1"/>
                </a:solidFill>
                <a:cs typeface="Arial" panose="020B0604020202020204" pitchFamily="34" charset="0"/>
              </a:rPr>
              <a:t>Chemitec</a:t>
            </a:r>
            <a:r>
              <a:rPr lang="en-GB" sz="1200" dirty="0">
                <a:solidFill>
                  <a:schemeClr val="tx1"/>
                </a:solidFill>
                <a:cs typeface="Arial" panose="020B0604020202020204" pitchFamily="34" charset="0"/>
              </a:rPr>
              <a:t> is a stand alone company within the SEKO Group. It designs, manufactures and distributes analysers, probes and level and flowrate detection systems to Customers worldwide in Water Treatment and Liquid Chemical Analysis. </a:t>
            </a:r>
          </a:p>
          <a:p>
            <a:endParaRPr lang="en-GB" sz="1200" dirty="0">
              <a:solidFill>
                <a:schemeClr val="tx1"/>
              </a:solidFill>
              <a:cs typeface="Arial" panose="020B0604020202020204" pitchFamily="34" charset="0"/>
            </a:endParaRPr>
          </a:p>
          <a:p>
            <a:r>
              <a:rPr lang="en-GB" sz="1200" dirty="0">
                <a:solidFill>
                  <a:schemeClr val="tx1"/>
                </a:solidFill>
                <a:cs typeface="Arial" panose="020B0604020202020204" pitchFamily="34" charset="0"/>
              </a:rPr>
              <a:t>From their base in Florence, and more recently in Shanghai, they offer service and repairs through a network of service engineers.</a:t>
            </a:r>
          </a:p>
          <a:p>
            <a:endParaRPr lang="en-GB" dirty="0"/>
          </a:p>
        </p:txBody>
      </p:sp>
      <p:sp>
        <p:nvSpPr>
          <p:cNvPr id="4" name="Slide Number Placeholder 3"/>
          <p:cNvSpPr>
            <a:spLocks noGrp="1"/>
          </p:cNvSpPr>
          <p:nvPr>
            <p:ph type="sldNum" sz="quarter" idx="10"/>
          </p:nvPr>
        </p:nvSpPr>
        <p:spPr/>
        <p:txBody>
          <a:bodyPr/>
          <a:lstStyle/>
          <a:p>
            <a:fld id="{4926CFED-133C-491D-83EE-D8D4A566385E}" type="slidenum">
              <a:rPr lang="en-GB" smtClean="0"/>
              <a:pPr/>
              <a:t>37</a:t>
            </a:fld>
            <a:endParaRPr lang="en-GB" dirty="0"/>
          </a:p>
        </p:txBody>
      </p:sp>
    </p:spTree>
    <p:extLst>
      <p:ext uri="{BB962C8B-B14F-4D97-AF65-F5344CB8AC3E}">
        <p14:creationId xmlns:p14="http://schemas.microsoft.com/office/powerpoint/2010/main" val="3648518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8695" indent="-118695">
              <a:buFont typeface="Arial" panose="020B0604020202020204" pitchFamily="34" charset="0"/>
              <a:buChar char="•"/>
            </a:pPr>
            <a:r>
              <a:rPr lang="en-GB" sz="1200" dirty="0">
                <a:solidFill>
                  <a:srgbClr val="000000"/>
                </a:solidFill>
                <a:ea typeface="Verdana" panose="020B0604030504040204" pitchFamily="34" charset="0"/>
                <a:cs typeface="Arial" panose="020B0604020202020204" pitchFamily="34" charset="0"/>
              </a:rPr>
              <a:t>SEKO has been producing premium quality products for over 40 years and all products are engineered to be rugged, durable, and reliable</a:t>
            </a:r>
          </a:p>
          <a:p>
            <a:pPr marL="118695" indent="-118695">
              <a:buFont typeface="Arial" panose="020B0604020202020204" pitchFamily="34" charset="0"/>
              <a:buChar char="•"/>
            </a:pPr>
            <a:r>
              <a:rPr lang="en-GB" sz="1200" b="1" dirty="0">
                <a:solidFill>
                  <a:srgbClr val="000000"/>
                </a:solidFill>
                <a:ea typeface="Verdana" panose="020B0604030504040204" pitchFamily="34" charset="0"/>
                <a:cs typeface="Arial" panose="020B0604020202020204" pitchFamily="34" charset="0"/>
              </a:rPr>
              <a:t>ISO9001</a:t>
            </a:r>
            <a:r>
              <a:rPr lang="en-GB" sz="1200" dirty="0">
                <a:solidFill>
                  <a:srgbClr val="000000"/>
                </a:solidFill>
                <a:ea typeface="Verdana" panose="020B0604030504040204" pitchFamily="34" charset="0"/>
                <a:cs typeface="Arial" panose="020B0604020202020204" pitchFamily="34" charset="0"/>
              </a:rPr>
              <a:t> certified since 1999 </a:t>
            </a:r>
          </a:p>
          <a:p>
            <a:pPr marL="118695" indent="-118695">
              <a:buFont typeface="Arial" panose="020B0604020202020204" pitchFamily="34" charset="0"/>
              <a:buChar char="•"/>
            </a:pPr>
            <a:r>
              <a:rPr lang="en-GB" sz="1200" dirty="0">
                <a:solidFill>
                  <a:srgbClr val="000000"/>
                </a:solidFill>
                <a:ea typeface="Verdana" panose="020B0604030504040204" pitchFamily="34" charset="0"/>
                <a:cs typeface="Arial" panose="020B0604020202020204" pitchFamily="34" charset="0"/>
              </a:rPr>
              <a:t>Constantly updated management systems to latest  version (currently </a:t>
            </a:r>
            <a:r>
              <a:rPr lang="en-GB" sz="1200" b="1" dirty="0">
                <a:solidFill>
                  <a:srgbClr val="000000"/>
                </a:solidFill>
                <a:ea typeface="Verdana" panose="020B0604030504040204" pitchFamily="34" charset="0"/>
                <a:cs typeface="Arial" panose="020B0604020202020204" pitchFamily="34" charset="0"/>
              </a:rPr>
              <a:t>ISO9001: 2008</a:t>
            </a:r>
            <a:r>
              <a:rPr lang="en-GB" sz="1200" dirty="0">
                <a:solidFill>
                  <a:srgbClr val="000000"/>
                </a:solidFill>
                <a:ea typeface="Verdana" panose="020B0604030504040204" pitchFamily="34" charset="0"/>
                <a:cs typeface="Arial" panose="020B0604020202020204" pitchFamily="34" charset="0"/>
              </a:rPr>
              <a:t>). </a:t>
            </a:r>
          </a:p>
          <a:p>
            <a:pPr marL="118695" indent="-118695">
              <a:buFont typeface="Arial" panose="020B0604020202020204" pitchFamily="34" charset="0"/>
              <a:buChar char="•"/>
            </a:pPr>
            <a:r>
              <a:rPr lang="en-US" sz="1200" dirty="0">
                <a:solidFill>
                  <a:srgbClr val="000000"/>
                </a:solidFill>
                <a:ea typeface="Verdana" panose="020B0604030504040204" pitchFamily="34" charset="0"/>
                <a:cs typeface="Arial" panose="020B0604020202020204" pitchFamily="34" charset="0"/>
              </a:rPr>
              <a:t>Our 3 principal production facilities have all attained </a:t>
            </a:r>
            <a:r>
              <a:rPr lang="en-US" sz="1200" b="1" dirty="0">
                <a:solidFill>
                  <a:srgbClr val="000000"/>
                </a:solidFill>
                <a:ea typeface="Verdana" panose="020B0604030504040204" pitchFamily="34" charset="0"/>
                <a:cs typeface="Arial" panose="020B0604020202020204" pitchFamily="34" charset="0"/>
              </a:rPr>
              <a:t>ISO 14001 and </a:t>
            </a:r>
            <a:r>
              <a:rPr lang="en-GB" sz="1200" b="1" kern="1200" dirty="0">
                <a:solidFill>
                  <a:schemeClr val="tx1"/>
                </a:solidFill>
                <a:effectLst/>
                <a:latin typeface="Arial" panose="020B0604020202020204" pitchFamily="34" charset="0"/>
                <a:ea typeface="+mn-ea"/>
                <a:cs typeface="+mn-cs"/>
              </a:rPr>
              <a:t>OHSAS 18001 </a:t>
            </a:r>
            <a:r>
              <a:rPr lang="en-US" sz="1200" b="1" dirty="0">
                <a:solidFill>
                  <a:srgbClr val="000000"/>
                </a:solidFill>
                <a:ea typeface="Verdana" panose="020B0604030504040204" pitchFamily="34" charset="0"/>
                <a:cs typeface="Arial" panose="020B0604020202020204" pitchFamily="34" charset="0"/>
              </a:rPr>
              <a:t>certification, </a:t>
            </a:r>
            <a:r>
              <a:rPr lang="en-US" sz="1200" b="0" dirty="0">
                <a:solidFill>
                  <a:srgbClr val="000000"/>
                </a:solidFill>
                <a:ea typeface="Verdana" panose="020B0604030504040204" pitchFamily="34" charset="0"/>
                <a:cs typeface="Arial" panose="020B0604020202020204" pitchFamily="34" charset="0"/>
              </a:rPr>
              <a:t>giving global assurance of our product quality. </a:t>
            </a:r>
          </a:p>
          <a:p>
            <a:pPr marL="575895" lvl="1" indent="-118695">
              <a:buFont typeface="Arial" panose="020B0604020202020204" pitchFamily="34" charset="0"/>
              <a:buChar char="•"/>
            </a:pPr>
            <a:r>
              <a:rPr lang="en-GB" sz="1200" b="0" i="0" kern="1200" dirty="0">
                <a:solidFill>
                  <a:schemeClr val="tx1"/>
                </a:solidFill>
                <a:effectLst/>
                <a:latin typeface="Arial" panose="020B0604020202020204" pitchFamily="34" charset="0"/>
                <a:ea typeface="+mn-ea"/>
                <a:cs typeface="+mn-cs"/>
              </a:rPr>
              <a:t>The </a:t>
            </a:r>
            <a:r>
              <a:rPr lang="en-GB" sz="1200" b="1" i="0" kern="1200" dirty="0">
                <a:solidFill>
                  <a:schemeClr val="tx1"/>
                </a:solidFill>
                <a:effectLst/>
                <a:latin typeface="Arial" panose="020B0604020202020204" pitchFamily="34" charset="0"/>
                <a:ea typeface="+mn-ea"/>
                <a:cs typeface="+mn-cs"/>
              </a:rPr>
              <a:t>ISO 14001</a:t>
            </a:r>
            <a:r>
              <a:rPr lang="en-GB" sz="1200" b="0" i="0" kern="1200" dirty="0">
                <a:solidFill>
                  <a:schemeClr val="tx1"/>
                </a:solidFill>
                <a:effectLst/>
                <a:latin typeface="Arial" panose="020B0604020202020204" pitchFamily="34" charset="0"/>
                <a:ea typeface="+mn-ea"/>
                <a:cs typeface="+mn-cs"/>
              </a:rPr>
              <a:t> Environment Management System (EMS) standard is an internationally recognised environmental management standard. It is a systematic framework to manage the immediate and long term environmental impacts of an organisation's products, services and processes.</a:t>
            </a:r>
          </a:p>
          <a:p>
            <a:pPr marL="575895" lvl="1" indent="-118695">
              <a:buFont typeface="Arial" panose="020B0604020202020204" pitchFamily="34" charset="0"/>
              <a:buChar char="•"/>
            </a:pPr>
            <a:r>
              <a:rPr lang="en-GB" sz="1200" b="1" i="0" kern="1200" dirty="0">
                <a:solidFill>
                  <a:schemeClr val="tx1"/>
                </a:solidFill>
                <a:effectLst/>
                <a:latin typeface="Arial" panose="020B0604020202020204" pitchFamily="34" charset="0"/>
                <a:ea typeface="+mn-ea"/>
                <a:cs typeface="+mn-cs"/>
              </a:rPr>
              <a:t>OHSAS 18001 </a:t>
            </a:r>
            <a:r>
              <a:rPr lang="en-GB" sz="1200" b="0" i="0" kern="1200" dirty="0">
                <a:solidFill>
                  <a:schemeClr val="tx1"/>
                </a:solidFill>
                <a:effectLst/>
                <a:latin typeface="Arial" panose="020B0604020202020204" pitchFamily="34" charset="0"/>
                <a:ea typeface="+mn-ea"/>
                <a:cs typeface="+mn-cs"/>
              </a:rPr>
              <a:t>is an</a:t>
            </a:r>
            <a:r>
              <a:rPr lang="en-GB" sz="1200" b="1" i="0" kern="1200" dirty="0">
                <a:solidFill>
                  <a:schemeClr val="tx1"/>
                </a:solidFill>
                <a:effectLst/>
                <a:latin typeface="Arial" panose="020B0604020202020204" pitchFamily="34" charset="0"/>
                <a:ea typeface="+mn-ea"/>
                <a:cs typeface="+mn-cs"/>
              </a:rPr>
              <a:t> </a:t>
            </a:r>
            <a:r>
              <a:rPr lang="en-GB" sz="1200" b="1" i="1" kern="1200" dirty="0">
                <a:solidFill>
                  <a:schemeClr val="tx1"/>
                </a:solidFill>
                <a:effectLst/>
                <a:latin typeface="Arial" panose="020B0604020202020204" pitchFamily="34" charset="0"/>
                <a:ea typeface="+mn-ea"/>
                <a:cs typeface="+mn-cs"/>
              </a:rPr>
              <a:t>Occupation Health and Safety Assessment Series</a:t>
            </a:r>
            <a:r>
              <a:rPr lang="en-GB" sz="1200" b="0" i="0" kern="1200" dirty="0">
                <a:solidFill>
                  <a:schemeClr val="tx1"/>
                </a:solidFill>
                <a:effectLst/>
                <a:latin typeface="Arial" panose="020B0604020202020204" pitchFamily="34" charset="0"/>
                <a:ea typeface="+mn-ea"/>
                <a:cs typeface="+mn-cs"/>
              </a:rPr>
              <a:t> for health and safety management systems. It is intended to help an organizations to control occupational health and safety risks. It was developed in response to widespread demand for a recognized standard against which to be certified and assessed.</a:t>
            </a:r>
            <a:endParaRPr lang="en-US" sz="1200" b="1" dirty="0">
              <a:solidFill>
                <a:srgbClr val="000000"/>
              </a:solidFill>
              <a:ea typeface="Verdana" panose="020B0604030504040204" pitchFamily="34" charset="0"/>
              <a:cs typeface="Arial" panose="020B0604020202020204" pitchFamily="34" charset="0"/>
            </a:endParaRPr>
          </a:p>
          <a:p>
            <a:pPr marL="118695" indent="-118695">
              <a:buFont typeface="Arial" panose="020B0604020202020204" pitchFamily="34" charset="0"/>
              <a:buChar char="•"/>
            </a:pPr>
            <a:r>
              <a:rPr lang="en-US" sz="1200" dirty="0">
                <a:solidFill>
                  <a:srgbClr val="000000"/>
                </a:solidFill>
                <a:ea typeface="Verdana" panose="020B0604030504040204" pitchFamily="34" charset="0"/>
                <a:cs typeface="Arial" panose="020B0604020202020204" pitchFamily="34" charset="0"/>
              </a:rPr>
              <a:t>Product test benches are designed and made internally to follow our strictest test parameters</a:t>
            </a:r>
          </a:p>
          <a:p>
            <a:pPr marL="118695" indent="-118695">
              <a:buFont typeface="Arial" panose="020B0604020202020204" pitchFamily="34" charset="0"/>
              <a:buChar char="•"/>
            </a:pPr>
            <a:r>
              <a:rPr lang="en-US" sz="1200" dirty="0">
                <a:solidFill>
                  <a:srgbClr val="000000"/>
                </a:solidFill>
                <a:ea typeface="Verdana" panose="020B0604030504040204" pitchFamily="34" charset="0"/>
                <a:cs typeface="Arial" panose="020B0604020202020204" pitchFamily="34" charset="0"/>
              </a:rPr>
              <a:t>Product Quality control plan designed to meet Customer requirements</a:t>
            </a:r>
            <a:endParaRPr lang="en-GB" sz="1200" dirty="0">
              <a:solidFill>
                <a:srgbClr val="000000"/>
              </a:solidFill>
              <a:ea typeface="Verdana" panose="020B0604030504040204" pitchFamily="34" charset="0"/>
              <a:cs typeface="Arial" panose="020B0604020202020204" pitchFamily="34" charset="0"/>
            </a:endParaRPr>
          </a:p>
          <a:p>
            <a:pPr marL="575895" marR="0" lvl="1" indent="-1186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rgbClr val="000000"/>
                </a:solidFill>
                <a:ea typeface="Verdana" panose="020B0604030504040204" pitchFamily="34" charset="0"/>
                <a:cs typeface="Arial" panose="020B0604020202020204" pitchFamily="34" charset="0"/>
              </a:rPr>
              <a:t>ATEX </a:t>
            </a:r>
            <a:r>
              <a:rPr lang="en-US" sz="1200" dirty="0">
                <a:solidFill>
                  <a:srgbClr val="000000"/>
                </a:solidFill>
                <a:ea typeface="Verdana" panose="020B0604030504040204" pitchFamily="34" charset="0"/>
                <a:cs typeface="Arial" panose="020B0604020202020204" pitchFamily="34" charset="0"/>
              </a:rPr>
              <a:t>certified since 2009 and </a:t>
            </a:r>
            <a:r>
              <a:rPr lang="en-US" sz="1200" b="1" dirty="0">
                <a:solidFill>
                  <a:srgbClr val="000000"/>
                </a:solidFill>
                <a:ea typeface="Verdana" panose="020B0604030504040204" pitchFamily="34" charset="0"/>
                <a:cs typeface="Arial" panose="020B0604020202020204" pitchFamily="34" charset="0"/>
              </a:rPr>
              <a:t>IECEx </a:t>
            </a:r>
            <a:r>
              <a:rPr lang="en-US" sz="1200" dirty="0">
                <a:solidFill>
                  <a:srgbClr val="000000"/>
                </a:solidFill>
                <a:ea typeface="Verdana" panose="020B0604030504040204" pitchFamily="34" charset="0"/>
                <a:cs typeface="Arial" panose="020B0604020202020204" pitchFamily="34" charset="0"/>
              </a:rPr>
              <a:t>certified since 2013 bringing strict controls </a:t>
            </a:r>
            <a:r>
              <a:rPr lang="en-GB" sz="1200" dirty="0">
                <a:solidFill>
                  <a:srgbClr val="000000"/>
                </a:solidFill>
                <a:ea typeface="Verdana" panose="020B0604030504040204" pitchFamily="34" charset="0"/>
                <a:cs typeface="Arial" panose="020B0604020202020204" pitchFamily="34" charset="0"/>
              </a:rPr>
              <a:t> in terms of our product build quality and our electrotechnical conformity. </a:t>
            </a:r>
          </a:p>
          <a:p>
            <a:pPr marL="575895" marR="0" lvl="1" indent="-1186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000000"/>
                </a:solidFill>
                <a:ea typeface="Verdana" panose="020B0604030504040204" pitchFamily="34" charset="0"/>
                <a:cs typeface="Arial" panose="020B0604020202020204" pitchFamily="34" charset="0"/>
              </a:rPr>
              <a:t>SEKO Italy quality system is also certified according to </a:t>
            </a:r>
            <a:r>
              <a:rPr lang="en-US" sz="1200" dirty="0">
                <a:solidFill>
                  <a:srgbClr val="000000"/>
                </a:solidFill>
                <a:ea typeface="Verdana" panose="020B0604030504040204" pitchFamily="34" charset="0"/>
                <a:cs typeface="Arial" panose="020B0604020202020204" pitchFamily="34" charset="0"/>
              </a:rPr>
              <a:t>ISO IEC 80079-34 which is still connected to </a:t>
            </a:r>
            <a:r>
              <a:rPr lang="en-US" sz="1200" b="1" dirty="0">
                <a:solidFill>
                  <a:srgbClr val="000000"/>
                </a:solidFill>
                <a:ea typeface="Verdana" panose="020B0604030504040204" pitchFamily="34" charset="0"/>
                <a:cs typeface="Arial" panose="020B0604020202020204" pitchFamily="34" charset="0"/>
              </a:rPr>
              <a:t>ATEX </a:t>
            </a:r>
            <a:r>
              <a:rPr lang="en-US" sz="1200" dirty="0">
                <a:solidFill>
                  <a:srgbClr val="000000"/>
                </a:solidFill>
                <a:ea typeface="Verdana" panose="020B0604030504040204" pitchFamily="34" charset="0"/>
                <a:cs typeface="Arial" panose="020B0604020202020204" pitchFamily="34" charset="0"/>
              </a:rPr>
              <a:t>and </a:t>
            </a:r>
            <a:r>
              <a:rPr lang="en-US" sz="1200" b="1" dirty="0">
                <a:solidFill>
                  <a:srgbClr val="000000"/>
                </a:solidFill>
                <a:ea typeface="Verdana" panose="020B0604030504040204" pitchFamily="34" charset="0"/>
                <a:cs typeface="Arial" panose="020B0604020202020204" pitchFamily="34" charset="0"/>
              </a:rPr>
              <a:t>IECEx </a:t>
            </a:r>
            <a:r>
              <a:rPr lang="en-US" sz="1200" dirty="0">
                <a:solidFill>
                  <a:srgbClr val="000000"/>
                </a:solidFill>
                <a:ea typeface="Verdana" panose="020B0604030504040204" pitchFamily="34" charset="0"/>
                <a:cs typeface="Arial" panose="020B0604020202020204" pitchFamily="34" charset="0"/>
              </a:rPr>
              <a:t>requirements.</a:t>
            </a:r>
            <a:endParaRPr lang="en-GB" sz="1200" dirty="0">
              <a:solidFill>
                <a:srgbClr val="000000"/>
              </a:solidFill>
              <a:ea typeface="Verdana" panose="020B0604030504040204" pitchFamily="34" charset="0"/>
              <a:cs typeface="Arial" panose="020B0604020202020204" pitchFamily="34" charset="0"/>
            </a:endParaRPr>
          </a:p>
          <a:p>
            <a:pPr marL="575895" marR="0" lvl="1" indent="-1186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Arial" panose="020B0604020202020204" pitchFamily="34" charset="0"/>
                <a:ea typeface="+mn-ea"/>
                <a:cs typeface="+mn-cs"/>
              </a:rPr>
              <a:t>The difference between </a:t>
            </a:r>
            <a:r>
              <a:rPr lang="en-GB" sz="1200" b="1" i="0" kern="1200" dirty="0">
                <a:solidFill>
                  <a:schemeClr val="tx1"/>
                </a:solidFill>
                <a:effectLst/>
                <a:latin typeface="Arial" panose="020B0604020202020204" pitchFamily="34" charset="0"/>
                <a:ea typeface="+mn-ea"/>
                <a:cs typeface="+mn-cs"/>
              </a:rPr>
              <a:t>ATEX  </a:t>
            </a:r>
            <a:r>
              <a:rPr lang="en-GB" sz="1200" b="0" i="0" kern="1200" dirty="0">
                <a:solidFill>
                  <a:schemeClr val="tx1"/>
                </a:solidFill>
                <a:effectLst/>
                <a:latin typeface="Arial" panose="020B0604020202020204" pitchFamily="34" charset="0"/>
                <a:ea typeface="+mn-ea"/>
                <a:cs typeface="+mn-cs"/>
              </a:rPr>
              <a:t>and </a:t>
            </a:r>
            <a:r>
              <a:rPr lang="en-GB" sz="1200" b="1" i="0" kern="1200" dirty="0">
                <a:solidFill>
                  <a:schemeClr val="tx1"/>
                </a:solidFill>
                <a:effectLst/>
                <a:latin typeface="Arial" panose="020B0604020202020204" pitchFamily="34" charset="0"/>
                <a:ea typeface="+mn-ea"/>
                <a:cs typeface="+mn-cs"/>
              </a:rPr>
              <a:t>IECEx </a:t>
            </a:r>
            <a:r>
              <a:rPr lang="en-GB" sz="1200" b="0" i="0" kern="1200" dirty="0">
                <a:solidFill>
                  <a:schemeClr val="tx1"/>
                </a:solidFill>
                <a:effectLst/>
                <a:latin typeface="Arial" panose="020B0604020202020204" pitchFamily="34" charset="0"/>
                <a:ea typeface="+mn-ea"/>
                <a:cs typeface="+mn-cs"/>
              </a:rPr>
              <a:t>is initially that </a:t>
            </a:r>
            <a:r>
              <a:rPr lang="en-GB" sz="1200" b="1" i="0" kern="1200" dirty="0">
                <a:solidFill>
                  <a:schemeClr val="tx1"/>
                </a:solidFill>
                <a:effectLst/>
                <a:latin typeface="Arial" panose="020B0604020202020204" pitchFamily="34" charset="0"/>
                <a:ea typeface="+mn-ea"/>
                <a:cs typeface="+mn-cs"/>
              </a:rPr>
              <a:t>ATEX </a:t>
            </a:r>
            <a:r>
              <a:rPr lang="en-GB" sz="1200" b="0" i="0" kern="1200" dirty="0">
                <a:solidFill>
                  <a:schemeClr val="tx1"/>
                </a:solidFill>
                <a:effectLst/>
                <a:latin typeface="Arial" panose="020B0604020202020204" pitchFamily="34" charset="0"/>
                <a:ea typeface="+mn-ea"/>
                <a:cs typeface="+mn-cs"/>
              </a:rPr>
              <a:t>is only valid in the EU and </a:t>
            </a:r>
            <a:r>
              <a:rPr lang="en-GB" sz="1200" b="1" i="0" kern="1200" dirty="0">
                <a:solidFill>
                  <a:schemeClr val="tx1"/>
                </a:solidFill>
                <a:effectLst/>
                <a:latin typeface="Arial" panose="020B0604020202020204" pitchFamily="34" charset="0"/>
                <a:ea typeface="+mn-ea"/>
                <a:cs typeface="+mn-cs"/>
              </a:rPr>
              <a:t>IECEx </a:t>
            </a:r>
            <a:r>
              <a:rPr lang="en-GB" sz="1200" b="0" i="0" kern="1200" dirty="0">
                <a:solidFill>
                  <a:schemeClr val="tx1"/>
                </a:solidFill>
                <a:effectLst/>
                <a:latin typeface="Arial" panose="020B0604020202020204" pitchFamily="34" charset="0"/>
                <a:ea typeface="+mn-ea"/>
                <a:cs typeface="+mn-cs"/>
              </a:rPr>
              <a:t>aims for global acceptance. ATEX is legally required for all electrical and non-electrical equipment in hazardous environments. IECEx  is only intended for electrical equipment in hazardous environments.</a:t>
            </a:r>
            <a:endParaRPr lang="en-GB" sz="1200" dirty="0">
              <a:solidFill>
                <a:srgbClr val="000000"/>
              </a:solidFill>
              <a:ea typeface="Verdana" panose="020B0604030504040204" pitchFamily="34" charset="0"/>
              <a:cs typeface="Arial" panose="020B0604020202020204" pitchFamily="34" charset="0"/>
            </a:endParaRPr>
          </a:p>
          <a:p>
            <a:pPr marL="118695" indent="-118695">
              <a:buFont typeface="Arial" panose="020B0604020202020204" pitchFamily="34" charset="0"/>
              <a:buChar char="•"/>
            </a:pPr>
            <a:r>
              <a:rPr lang="en-GB" sz="1200" dirty="0">
                <a:solidFill>
                  <a:srgbClr val="000000"/>
                </a:solidFill>
                <a:ea typeface="Verdana" panose="020B0604030504040204" pitchFamily="34" charset="0"/>
                <a:cs typeface="Arial" panose="020B0604020202020204" pitchFamily="34" charset="0"/>
              </a:rPr>
              <a:t>100% of the finished goods are tested prior to leaving the factory and our 3 principal factories are certified ISO9001 as additional guarantee of our consistency of performance. </a:t>
            </a:r>
          </a:p>
          <a:p>
            <a:pPr marL="118695" indent="-118695">
              <a:buFont typeface="Arial" panose="020B0604020202020204" pitchFamily="34" charset="0"/>
              <a:buChar char="•"/>
            </a:pPr>
            <a:endParaRPr lang="en-GB" sz="1200" dirty="0">
              <a:solidFill>
                <a:srgbClr val="000000"/>
              </a:solidFill>
              <a:ea typeface="Verdana" panose="020B0604030504040204" pitchFamily="34" charset="0"/>
              <a:cs typeface="Arial" panose="020B0604020202020204" pitchFamily="34" charset="0"/>
            </a:endParaRPr>
          </a:p>
          <a:p>
            <a:pPr marL="118695" indent="-118695">
              <a:buFont typeface="Arial" panose="020B0604020202020204" pitchFamily="34" charset="0"/>
              <a:buChar char="•"/>
            </a:pPr>
            <a:endParaRPr lang="en-GB" sz="1400" dirty="0">
              <a:solidFill>
                <a:srgbClr val="000000"/>
              </a:solidFill>
              <a:ea typeface="Verdana" panose="020B0604030504040204" pitchFamily="34" charset="0"/>
              <a:cs typeface="Arial" panose="020B0604020202020204" pitchFamily="34" charset="0"/>
            </a:endParaRPr>
          </a:p>
          <a:p>
            <a:pPr marL="118695" indent="-118695">
              <a:buFont typeface="Arial" panose="020B0604020202020204" pitchFamily="34" charset="0"/>
              <a:buChar char="•"/>
            </a:pPr>
            <a:endParaRPr lang="en-GB" sz="4400" dirty="0"/>
          </a:p>
          <a:p>
            <a:endParaRPr lang="en-GB" dirty="0"/>
          </a:p>
        </p:txBody>
      </p:sp>
      <p:sp>
        <p:nvSpPr>
          <p:cNvPr id="4" name="Slide Number Placeholder 3"/>
          <p:cNvSpPr>
            <a:spLocks noGrp="1"/>
          </p:cNvSpPr>
          <p:nvPr>
            <p:ph type="sldNum" sz="quarter" idx="10"/>
          </p:nvPr>
        </p:nvSpPr>
        <p:spPr/>
        <p:txBody>
          <a:bodyPr/>
          <a:lstStyle/>
          <a:p>
            <a:fld id="{4926CFED-133C-491D-83EE-D8D4A566385E}" type="slidenum">
              <a:rPr lang="en-GB" smtClean="0"/>
              <a:pPr/>
              <a:t>39</a:t>
            </a:fld>
            <a:endParaRPr lang="en-GB" dirty="0"/>
          </a:p>
        </p:txBody>
      </p:sp>
    </p:spTree>
    <p:extLst>
      <p:ext uri="{BB962C8B-B14F-4D97-AF65-F5344CB8AC3E}">
        <p14:creationId xmlns:p14="http://schemas.microsoft.com/office/powerpoint/2010/main" val="24336792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Quality as we have seen is one of SEKO’s 3 Pillars. Our products have to guarantee the safety and security not only of the users but also their customers and their company reputations. </a:t>
            </a:r>
          </a:p>
          <a:p>
            <a:endParaRPr lang="en-GB" dirty="0"/>
          </a:p>
          <a:p>
            <a:r>
              <a:rPr lang="en-GB" dirty="0"/>
              <a:t>SEKO therefore ensures that it operates following ISO standards (audited by </a:t>
            </a:r>
            <a:r>
              <a:rPr lang="en-GB" b="1" dirty="0"/>
              <a:t>DNV</a:t>
            </a:r>
            <a:r>
              <a:rPr lang="en-GB" dirty="0"/>
              <a:t>) and our products comply with the </a:t>
            </a:r>
            <a:r>
              <a:rPr lang="en-GB" b="1" dirty="0"/>
              <a:t>CE </a:t>
            </a:r>
            <a:r>
              <a:rPr lang="en-GB" dirty="0"/>
              <a:t>mark as appropriate. </a:t>
            </a:r>
          </a:p>
          <a:p>
            <a:endParaRPr lang="en-GB" dirty="0"/>
          </a:p>
          <a:p>
            <a:r>
              <a:rPr lang="en-GB" dirty="0"/>
              <a:t>Some countries have their own regional certifications of conformity such as </a:t>
            </a:r>
            <a:r>
              <a:rPr lang="en-GB" b="1" dirty="0"/>
              <a:t>EAC</a:t>
            </a:r>
            <a:r>
              <a:rPr lang="en-GB" dirty="0"/>
              <a:t>, for Russia and the </a:t>
            </a:r>
            <a:r>
              <a:rPr lang="en-GB" dirty="0" err="1"/>
              <a:t>Stans</a:t>
            </a:r>
            <a:r>
              <a:rPr lang="en-GB" dirty="0"/>
              <a:t>. </a:t>
            </a:r>
          </a:p>
          <a:p>
            <a:endParaRPr lang="en-GB" dirty="0"/>
          </a:p>
          <a:p>
            <a:r>
              <a:rPr lang="en-GB" dirty="0"/>
              <a:t>Our product plants for Industrial Processes are certified by </a:t>
            </a:r>
            <a:r>
              <a:rPr lang="en-GB" b="1" dirty="0"/>
              <a:t>Achilles </a:t>
            </a:r>
            <a:r>
              <a:rPr lang="en-GB" dirty="0"/>
              <a:t>and </a:t>
            </a:r>
            <a:r>
              <a:rPr lang="en-GB" b="1" dirty="0"/>
              <a:t>FPAL </a:t>
            </a:r>
            <a:r>
              <a:rPr lang="en-GB" dirty="0"/>
              <a:t>meeting strict Oil and Gas sector requirements.</a:t>
            </a:r>
          </a:p>
          <a:p>
            <a:endParaRPr lang="en-GB" dirty="0"/>
          </a:p>
          <a:p>
            <a:r>
              <a:rPr lang="en-GB" dirty="0"/>
              <a:t>Our products and their components are also certified, for electronics for example we have </a:t>
            </a:r>
            <a:r>
              <a:rPr lang="en-GB" b="1" dirty="0"/>
              <a:t>IEC</a:t>
            </a:r>
            <a:r>
              <a:rPr lang="en-GB" dirty="0"/>
              <a:t>, for sprayers </a:t>
            </a:r>
            <a:r>
              <a:rPr lang="en-GB" b="1" dirty="0"/>
              <a:t>NSF</a:t>
            </a:r>
            <a:r>
              <a:rPr lang="en-GB" dirty="0"/>
              <a:t>. Our pumps meet </a:t>
            </a:r>
            <a:r>
              <a:rPr lang="en-GB" b="1" dirty="0"/>
              <a:t>ATEX </a:t>
            </a:r>
            <a:r>
              <a:rPr lang="en-GB" dirty="0"/>
              <a:t>requirements were required. </a:t>
            </a:r>
          </a:p>
          <a:p>
            <a:endParaRPr lang="en-GB" dirty="0"/>
          </a:p>
          <a:p>
            <a:r>
              <a:rPr lang="en-GB" dirty="0"/>
              <a:t>As our products often have direct interface with water systems, we are highly focused on ensuring compliance with the many water authorities regarding the safe and reliable application and installation of our systems – </a:t>
            </a:r>
            <a:r>
              <a:rPr lang="en-GB" b="1" dirty="0"/>
              <a:t>KIWA, WRAS, ACSE </a:t>
            </a:r>
            <a:r>
              <a:rPr lang="en-GB" dirty="0"/>
              <a:t>and </a:t>
            </a:r>
            <a:r>
              <a:rPr lang="en-GB" b="1" dirty="0"/>
              <a:t>DVGW </a:t>
            </a:r>
            <a:r>
              <a:rPr lang="en-GB" dirty="0"/>
              <a:t>amongst many other along with specific industry certifications such as </a:t>
            </a:r>
            <a:r>
              <a:rPr lang="en-GB" b="1" dirty="0"/>
              <a:t>UPC </a:t>
            </a:r>
            <a:r>
              <a:rPr lang="en-GB" dirty="0"/>
              <a:t>and </a:t>
            </a:r>
            <a:r>
              <a:rPr lang="en-GB" b="1" dirty="0"/>
              <a:t>ASSE</a:t>
            </a:r>
            <a:r>
              <a:rPr lang="en-GB" dirty="0"/>
              <a:t>. </a:t>
            </a:r>
          </a:p>
          <a:p>
            <a:endParaRPr lang="en-GB" dirty="0"/>
          </a:p>
        </p:txBody>
      </p:sp>
      <p:sp>
        <p:nvSpPr>
          <p:cNvPr id="4" name="Slide Number Placeholder 3"/>
          <p:cNvSpPr>
            <a:spLocks noGrp="1"/>
          </p:cNvSpPr>
          <p:nvPr>
            <p:ph type="sldNum" sz="quarter" idx="10"/>
          </p:nvPr>
        </p:nvSpPr>
        <p:spPr/>
        <p:txBody>
          <a:bodyPr/>
          <a:lstStyle/>
          <a:p>
            <a:fld id="{4926CFED-133C-491D-83EE-D8D4A566385E}" type="slidenum">
              <a:rPr lang="en-GB" smtClean="0"/>
              <a:pPr/>
              <a:t>40</a:t>
            </a:fld>
            <a:endParaRPr lang="en-GB" dirty="0"/>
          </a:p>
        </p:txBody>
      </p:sp>
    </p:spTree>
    <p:extLst>
      <p:ext uri="{BB962C8B-B14F-4D97-AF65-F5344CB8AC3E}">
        <p14:creationId xmlns:p14="http://schemas.microsoft.com/office/powerpoint/2010/main" val="39149721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10% of the SEKO workforce is employed within our R&amp;D organisation and with over 20 patents in the last 15 years, our ability to find innovative solutions to sometimes complex problems is recognised worldwide</a:t>
            </a:r>
          </a:p>
          <a:p>
            <a:r>
              <a:rPr lang="en-US" dirty="0"/>
              <a:t>Multidisciplinary teams of mechanical, chemical, hydraulic and electronic engineers in 3 labs across Italy, Romania and China</a:t>
            </a:r>
          </a:p>
          <a:p>
            <a:r>
              <a:rPr lang="it-IT" dirty="0"/>
              <a:t>Over 20% of our business comes from new products with 150 alone in 2015</a:t>
            </a:r>
          </a:p>
          <a:p>
            <a:r>
              <a:rPr lang="en-US" altLang="it-IT" dirty="0"/>
              <a:t>39 patents registered to SEKO – 20 in the last 5 years</a:t>
            </a:r>
            <a:endParaRPr lang="en-GB" dirty="0"/>
          </a:p>
          <a:p>
            <a:endParaRPr lang="en-GB" dirty="0"/>
          </a:p>
        </p:txBody>
      </p:sp>
      <p:sp>
        <p:nvSpPr>
          <p:cNvPr id="4" name="Slide Number Placeholder 3"/>
          <p:cNvSpPr>
            <a:spLocks noGrp="1"/>
          </p:cNvSpPr>
          <p:nvPr>
            <p:ph type="sldNum" sz="quarter" idx="10"/>
          </p:nvPr>
        </p:nvSpPr>
        <p:spPr/>
        <p:txBody>
          <a:bodyPr/>
          <a:lstStyle/>
          <a:p>
            <a:fld id="{4926CFED-133C-491D-83EE-D8D4A566385E}" type="slidenum">
              <a:rPr lang="en-GB" smtClean="0"/>
              <a:pPr/>
              <a:t>42</a:t>
            </a:fld>
            <a:endParaRPr lang="en-GB" dirty="0"/>
          </a:p>
        </p:txBody>
      </p:sp>
    </p:spTree>
    <p:extLst>
      <p:ext uri="{BB962C8B-B14F-4D97-AF65-F5344CB8AC3E}">
        <p14:creationId xmlns:p14="http://schemas.microsoft.com/office/powerpoint/2010/main" val="7286864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Partnership in true sense is key to SEKO and to the customer focused team of more than 200 Professionals who cover the sales and marketing function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International sales network, expands across 120 countries through local Company offices, sales agents and Partner Distributors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Your language is our language and in SEKO we speak more than 20 languages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p>
            <a:endParaRPr lang="en-GB" dirty="0"/>
          </a:p>
        </p:txBody>
      </p:sp>
      <p:sp>
        <p:nvSpPr>
          <p:cNvPr id="4" name="Slide Number Placeholder 3"/>
          <p:cNvSpPr>
            <a:spLocks noGrp="1"/>
          </p:cNvSpPr>
          <p:nvPr>
            <p:ph type="sldNum" sz="quarter" idx="10"/>
          </p:nvPr>
        </p:nvSpPr>
        <p:spPr/>
        <p:txBody>
          <a:bodyPr/>
          <a:lstStyle/>
          <a:p>
            <a:fld id="{4926CFED-133C-491D-83EE-D8D4A566385E}" type="slidenum">
              <a:rPr lang="en-GB" smtClean="0"/>
              <a:pPr/>
              <a:t>44</a:t>
            </a:fld>
            <a:endParaRPr lang="en-GB" dirty="0"/>
          </a:p>
        </p:txBody>
      </p:sp>
    </p:spTree>
    <p:extLst>
      <p:ext uri="{BB962C8B-B14F-4D97-AF65-F5344CB8AC3E}">
        <p14:creationId xmlns:p14="http://schemas.microsoft.com/office/powerpoint/2010/main" val="30070274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26CFED-133C-491D-83EE-D8D4A566385E}" type="slidenum">
              <a:rPr lang="en-GB" smtClean="0"/>
              <a:pPr/>
              <a:t>46</a:t>
            </a:fld>
            <a:endParaRPr lang="en-GB" dirty="0"/>
          </a:p>
        </p:txBody>
      </p:sp>
    </p:spTree>
    <p:extLst>
      <p:ext uri="{BB962C8B-B14F-4D97-AF65-F5344CB8AC3E}">
        <p14:creationId xmlns:p14="http://schemas.microsoft.com/office/powerpoint/2010/main" val="11057653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eaLnBrk="1" hangingPunct="1">
              <a:buFont typeface="Arial" panose="020B0604020202020204" pitchFamily="34" charset="0"/>
              <a:buChar char="•"/>
              <a:defRPr/>
            </a:pPr>
            <a:r>
              <a:rPr lang="it-IT" sz="1200" dirty="0">
                <a:cs typeface="Arial" panose="020B0604020202020204" pitchFamily="34" charset="0"/>
              </a:rPr>
              <a:t>Fully equipped training facility at the Rieti head office as well as training centres in other principal country offices, UK, France, </a:t>
            </a:r>
          </a:p>
          <a:p>
            <a:pPr marL="342900" indent="-342900" eaLnBrk="1" hangingPunct="1">
              <a:buFont typeface="Arial" panose="020B0604020202020204" pitchFamily="34" charset="0"/>
              <a:buChar char="•"/>
              <a:defRPr/>
            </a:pPr>
            <a:endParaRPr lang="it-IT" sz="1200" dirty="0">
              <a:cs typeface="Arial" panose="020B0604020202020204" pitchFamily="34" charset="0"/>
            </a:endParaRPr>
          </a:p>
          <a:p>
            <a:pPr marL="342900" indent="-342900" eaLnBrk="1" hangingPunct="1">
              <a:buFont typeface="Arial" panose="020B0604020202020204" pitchFamily="34" charset="0"/>
              <a:buChar char="•"/>
              <a:defRPr/>
            </a:pPr>
            <a:r>
              <a:rPr lang="it-IT" sz="1200" dirty="0">
                <a:cs typeface="Arial" panose="020B0604020202020204" pitchFamily="34" charset="0"/>
              </a:rPr>
              <a:t>Education and training offered to our Customers technical teams, to commercial teams and also to the partner distributors by the Technical Experts within SEKO’s teams</a:t>
            </a:r>
          </a:p>
          <a:p>
            <a:pPr eaLnBrk="1" hangingPunct="1">
              <a:defRPr/>
            </a:pPr>
            <a:endParaRPr lang="it-IT" sz="1200" dirty="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4926CFED-133C-491D-83EE-D8D4A566385E}" type="slidenum">
              <a:rPr lang="en-GB" smtClean="0"/>
              <a:pPr/>
              <a:t>48</a:t>
            </a:fld>
            <a:endParaRPr lang="en-GB" dirty="0"/>
          </a:p>
        </p:txBody>
      </p:sp>
    </p:spTree>
    <p:extLst>
      <p:ext uri="{BB962C8B-B14F-4D97-AF65-F5344CB8AC3E}">
        <p14:creationId xmlns:p14="http://schemas.microsoft.com/office/powerpoint/2010/main" val="13308465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100" dirty="0"/>
              <a:t>SEKO’s dosing solutions for water treatment include solenoid metering pumps, motor driven mechanical pumps, measure and control instrumentation and a wide range of accessories.  Our expertise has led us to develop specific products for different applications across the various markets in which both SEKO and its customers have been leaders for years.</a:t>
            </a:r>
          </a:p>
          <a:p>
            <a:pPr marL="0" indent="0">
              <a:buNone/>
            </a:pPr>
            <a:endParaRPr lang="en-GB" sz="1100" dirty="0"/>
          </a:p>
          <a:p>
            <a:pPr marL="0" indent="0">
              <a:buNone/>
            </a:pPr>
            <a:r>
              <a:rPr lang="en-GB" sz="1100" dirty="0"/>
              <a:t>Our Customer centric development programme has led to the development of dosing systems for swimming pools, pumps and integrated measuring instruments and pre-assembled panels for measuring and monitoring the chemical and physical properties of water. </a:t>
            </a:r>
          </a:p>
          <a:p>
            <a:pPr marL="0" indent="0">
              <a:buNone/>
            </a:pPr>
            <a:endParaRPr lang="en-GB" sz="1100" dirty="0"/>
          </a:p>
          <a:p>
            <a:pPr marL="0" indent="0">
              <a:buNone/>
            </a:pPr>
            <a:r>
              <a:rPr lang="en-GB" sz="1100" dirty="0"/>
              <a:t>The design of metering units with tanks, stirrers, metering pumps and their accessories, together with systems for the automatic preparation of polyelectrolyte solution, complete the range of products.</a:t>
            </a:r>
          </a:p>
          <a:p>
            <a:pPr marL="0" indent="0">
              <a:buNone/>
            </a:pPr>
            <a:endParaRPr lang="en-GB" sz="1100" dirty="0"/>
          </a:p>
          <a:p>
            <a:pPr rtl="0" eaLnBrk="1" fontAlgn="auto" latinLnBrk="0" hangingPunct="1"/>
            <a:r>
              <a:rPr lang="en-GB" sz="1100" b="1" i="0" u="none" strike="noStrike" kern="1200" dirty="0">
                <a:solidFill>
                  <a:schemeClr val="tx1"/>
                </a:solidFill>
                <a:effectLst/>
                <a:ea typeface="+mn-ea"/>
                <a:cs typeface="+mn-cs"/>
              </a:rPr>
              <a:t>SEKO currently supplies products</a:t>
            </a:r>
            <a:r>
              <a:rPr lang="en-GB" sz="1100" b="1" i="0" u="none" strike="noStrike" kern="1200" baseline="0" dirty="0">
                <a:solidFill>
                  <a:schemeClr val="tx1"/>
                </a:solidFill>
                <a:effectLst/>
                <a:ea typeface="+mn-ea"/>
                <a:cs typeface="+mn-cs"/>
              </a:rPr>
              <a:t> </a:t>
            </a:r>
            <a:r>
              <a:rPr lang="en-GB" sz="1100" b="1" i="0" u="none" strike="noStrike" kern="1200" dirty="0">
                <a:solidFill>
                  <a:schemeClr val="tx1"/>
                </a:solidFill>
                <a:effectLst/>
                <a:ea typeface="+mn-ea"/>
                <a:cs typeface="+mn-cs"/>
              </a:rPr>
              <a:t>to the following sectors:</a:t>
            </a:r>
            <a:endParaRPr lang="en-GB" sz="1100" b="0" i="0" u="none" strike="noStrike" kern="1200" dirty="0">
              <a:solidFill>
                <a:schemeClr val="tx1"/>
              </a:solidFill>
              <a:effectLst/>
              <a:ea typeface="+mn-ea"/>
              <a:cs typeface="+mn-cs"/>
            </a:endParaRPr>
          </a:p>
          <a:p>
            <a:pPr rtl="0" eaLnBrk="1" fontAlgn="ctr" latinLnBrk="0" hangingPunct="1"/>
            <a:r>
              <a:rPr lang="en-GB" sz="1100" b="0" i="0" u="none" strike="noStrike" kern="1200" dirty="0">
                <a:solidFill>
                  <a:schemeClr val="tx1"/>
                </a:solidFill>
                <a:effectLst/>
                <a:ea typeface="+mn-ea"/>
                <a:cs typeface="+mn-cs"/>
              </a:rPr>
              <a:t>Potable Water </a:t>
            </a:r>
          </a:p>
          <a:p>
            <a:pPr rtl="0" eaLnBrk="1" fontAlgn="ctr" latinLnBrk="0" hangingPunct="1"/>
            <a:r>
              <a:rPr lang="en-GB" sz="1100" b="0" i="0" u="none" strike="noStrike" kern="1200" dirty="0">
                <a:solidFill>
                  <a:schemeClr val="tx1"/>
                </a:solidFill>
                <a:effectLst/>
                <a:ea typeface="+mn-ea"/>
                <a:cs typeface="+mn-cs"/>
              </a:rPr>
              <a:t>Waste Water </a:t>
            </a:r>
          </a:p>
          <a:p>
            <a:pPr rtl="0" eaLnBrk="1" fontAlgn="ctr" latinLnBrk="0" hangingPunct="1"/>
            <a:r>
              <a:rPr lang="en-GB" sz="1100" b="0" i="0" u="none" strike="noStrike" kern="1200" dirty="0">
                <a:solidFill>
                  <a:schemeClr val="tx1"/>
                </a:solidFill>
                <a:effectLst/>
                <a:ea typeface="+mn-ea"/>
                <a:cs typeface="+mn-cs"/>
              </a:rPr>
              <a:t>Swimming pools </a:t>
            </a:r>
          </a:p>
          <a:p>
            <a:pPr rtl="0" eaLnBrk="1" fontAlgn="ctr" latinLnBrk="0" hangingPunct="1"/>
            <a:r>
              <a:rPr lang="en-GB" sz="1100" b="0" i="0" u="none" strike="noStrike" kern="1200" dirty="0">
                <a:solidFill>
                  <a:schemeClr val="tx1"/>
                </a:solidFill>
                <a:effectLst/>
                <a:ea typeface="+mn-ea"/>
                <a:cs typeface="+mn-cs"/>
              </a:rPr>
              <a:t>Cooling Towers </a:t>
            </a:r>
          </a:p>
          <a:p>
            <a:pPr rtl="0" eaLnBrk="1" fontAlgn="ctr" latinLnBrk="0" hangingPunct="1"/>
            <a:r>
              <a:rPr lang="en-GB" sz="1100" b="0" i="0" u="none" strike="noStrike" kern="1200" dirty="0">
                <a:solidFill>
                  <a:schemeClr val="tx1"/>
                </a:solidFill>
                <a:effectLst/>
                <a:ea typeface="+mn-ea"/>
                <a:cs typeface="+mn-cs"/>
              </a:rPr>
              <a:t>Irrigation </a:t>
            </a:r>
          </a:p>
          <a:p>
            <a:pPr rtl="0" eaLnBrk="1" fontAlgn="ctr" latinLnBrk="0" hangingPunct="1"/>
            <a:r>
              <a:rPr lang="en-GB" sz="1100" b="0" i="0" u="none" strike="noStrike" kern="1200" dirty="0">
                <a:solidFill>
                  <a:schemeClr val="tx1"/>
                </a:solidFill>
                <a:effectLst/>
                <a:ea typeface="+mn-ea"/>
                <a:cs typeface="+mn-cs"/>
              </a:rPr>
              <a:t>Condensers </a:t>
            </a:r>
          </a:p>
          <a:p>
            <a:pPr rtl="0" eaLnBrk="1" fontAlgn="ctr" latinLnBrk="0" hangingPunct="1"/>
            <a:r>
              <a:rPr lang="en-GB" sz="1100" b="0" i="0" u="none" strike="noStrike" kern="1200" dirty="0">
                <a:solidFill>
                  <a:schemeClr val="tx1"/>
                </a:solidFill>
                <a:effectLst/>
                <a:ea typeface="+mn-ea"/>
                <a:cs typeface="+mn-cs"/>
              </a:rPr>
              <a:t>Car Washing </a:t>
            </a:r>
          </a:p>
          <a:p>
            <a:pPr rtl="0" eaLnBrk="1" fontAlgn="ctr" latinLnBrk="0" hangingPunct="1"/>
            <a:r>
              <a:rPr lang="en-GB" sz="1100" b="0" i="0" u="none" strike="noStrike" kern="1200" dirty="0">
                <a:solidFill>
                  <a:schemeClr val="tx1"/>
                </a:solidFill>
                <a:effectLst/>
                <a:ea typeface="+mn-ea"/>
                <a:cs typeface="+mn-cs"/>
              </a:rPr>
              <a:t>Reverse Osmosis </a:t>
            </a:r>
          </a:p>
          <a:p>
            <a:pPr rtl="0" eaLnBrk="1" fontAlgn="ctr" latinLnBrk="0" hangingPunct="1"/>
            <a:r>
              <a:rPr lang="en-GB" sz="1100" b="0" i="0" u="none" strike="noStrike" kern="1200" dirty="0">
                <a:solidFill>
                  <a:schemeClr val="tx1"/>
                </a:solidFill>
                <a:effectLst/>
                <a:ea typeface="+mn-ea"/>
                <a:cs typeface="+mn-cs"/>
              </a:rPr>
              <a:t>Boiler Water Treatment </a:t>
            </a:r>
          </a:p>
          <a:p>
            <a:pPr rtl="0" eaLnBrk="1" fontAlgn="ctr" latinLnBrk="0" hangingPunct="1"/>
            <a:r>
              <a:rPr lang="en-GB" sz="1100" b="0" i="0" u="none" strike="noStrike" kern="1200" dirty="0">
                <a:solidFill>
                  <a:schemeClr val="tx1"/>
                </a:solidFill>
                <a:effectLst/>
                <a:ea typeface="+mn-ea"/>
                <a:cs typeface="+mn-cs"/>
              </a:rPr>
              <a:t>Bottling Plants </a:t>
            </a:r>
          </a:p>
          <a:p>
            <a:pPr rtl="0" eaLnBrk="1" fontAlgn="ctr" latinLnBrk="0" hangingPunct="1"/>
            <a:r>
              <a:rPr lang="en-GB" sz="1100" b="0" i="0" u="none" strike="noStrike" kern="1200" dirty="0">
                <a:solidFill>
                  <a:schemeClr val="tx1"/>
                </a:solidFill>
                <a:effectLst/>
                <a:ea typeface="+mn-ea"/>
                <a:cs typeface="+mn-cs"/>
              </a:rPr>
              <a:t>Dairies</a:t>
            </a:r>
          </a:p>
          <a:p>
            <a:pPr rtl="0" eaLnBrk="1" fontAlgn="auto" latinLnBrk="0" hangingPunct="1"/>
            <a:r>
              <a:rPr lang="en-GB" sz="1100" b="0" i="0" u="none" strike="noStrike" kern="1200" dirty="0">
                <a:solidFill>
                  <a:schemeClr val="tx1"/>
                </a:solidFill>
                <a:effectLst/>
                <a:ea typeface="+mn-ea"/>
                <a:cs typeface="+mn-cs"/>
              </a:rPr>
              <a:t>Breweries</a:t>
            </a:r>
          </a:p>
          <a:p>
            <a:pPr marL="0" indent="0">
              <a:buNone/>
            </a:pPr>
            <a:endParaRPr lang="en-GB" sz="1100" dirty="0"/>
          </a:p>
          <a:p>
            <a:endParaRPr lang="en-GB" sz="1100" dirty="0"/>
          </a:p>
        </p:txBody>
      </p:sp>
      <p:sp>
        <p:nvSpPr>
          <p:cNvPr id="4" name="Slide Number Placeholder 3"/>
          <p:cNvSpPr>
            <a:spLocks noGrp="1"/>
          </p:cNvSpPr>
          <p:nvPr>
            <p:ph type="sldNum" sz="quarter" idx="10"/>
          </p:nvPr>
        </p:nvSpPr>
        <p:spPr/>
        <p:txBody>
          <a:bodyPr/>
          <a:lstStyle/>
          <a:p>
            <a:fld id="{4926CFED-133C-491D-83EE-D8D4A566385E}" type="slidenum">
              <a:rPr lang="en-GB" smtClean="0"/>
              <a:pPr/>
              <a:t>50</a:t>
            </a:fld>
            <a:endParaRPr lang="en-GB" dirty="0"/>
          </a:p>
        </p:txBody>
      </p:sp>
    </p:spTree>
    <p:extLst>
      <p:ext uri="{BB962C8B-B14F-4D97-AF65-F5344CB8AC3E}">
        <p14:creationId xmlns:p14="http://schemas.microsoft.com/office/powerpoint/2010/main" val="4481666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26CFED-133C-491D-83EE-D8D4A566385E}" type="slidenum">
              <a:rPr lang="en-GB" smtClean="0"/>
              <a:pPr/>
              <a:t>53</a:t>
            </a:fld>
            <a:endParaRPr lang="en-GB" dirty="0"/>
          </a:p>
        </p:txBody>
      </p:sp>
    </p:spTree>
    <p:extLst>
      <p:ext uri="{BB962C8B-B14F-4D97-AF65-F5344CB8AC3E}">
        <p14:creationId xmlns:p14="http://schemas.microsoft.com/office/powerpoint/2010/main" val="29669056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050" dirty="0"/>
              <a:t>For over 40 years SEKO has linked their success to a wide range of industrial fields by supplying complete dosing systems and engineered solutions throughout the world. </a:t>
            </a:r>
          </a:p>
          <a:p>
            <a:pPr marL="0" indent="0">
              <a:buNone/>
            </a:pPr>
            <a:endParaRPr lang="en-GB" sz="1050" dirty="0"/>
          </a:p>
          <a:p>
            <a:pPr marL="0" indent="0">
              <a:buNone/>
            </a:pPr>
            <a:r>
              <a:rPr lang="en-GB" sz="1050" dirty="0"/>
              <a:t>SEKO develops its own projects to best solve metering and pumping problems related to different fluid properties and plant operating conditions. Diaphragm and plunger type process and metering pumps are produced by SEKO to its own proprietary designs, covering a wide range of performances:</a:t>
            </a:r>
          </a:p>
          <a:p>
            <a:endParaRPr lang="en-GB" sz="1050" dirty="0"/>
          </a:p>
          <a:p>
            <a:r>
              <a:rPr lang="en-GB" sz="1050" dirty="0"/>
              <a:t>Plunger metering pumps (according to API 675 standards) for flow rates up to 8,000 l/h and pressures up to 1,000 bar</a:t>
            </a:r>
          </a:p>
          <a:p>
            <a:endParaRPr lang="en-GB" sz="1050" dirty="0"/>
          </a:p>
          <a:p>
            <a:r>
              <a:rPr lang="en-GB" sz="1050" dirty="0"/>
              <a:t>Diaphragm metering pumps (according to API 675 standards) for flow rates up to 8,000 l/h and pressure up to 300 bar</a:t>
            </a:r>
          </a:p>
          <a:p>
            <a:endParaRPr lang="en-GB" sz="1050" dirty="0"/>
          </a:p>
          <a:p>
            <a:r>
              <a:rPr lang="en-GB" sz="1050" dirty="0"/>
              <a:t>Reciprocating Triplex process pumps (according to API 674 standards) for flow rates up to 57,000 l/h and pressures up to 1,200 bar</a:t>
            </a:r>
          </a:p>
          <a:p>
            <a:pPr marL="0" indent="0">
              <a:buNone/>
            </a:pPr>
            <a:endParaRPr lang="en-GB" sz="1050" dirty="0"/>
          </a:p>
          <a:p>
            <a:pPr marL="0" indent="0">
              <a:buNone/>
            </a:pPr>
            <a:r>
              <a:rPr lang="en-GB" sz="1050" dirty="0"/>
              <a:t>The product range is completed by dosing systems, including units for the preparation, dilution, storage and dosing of chemicals. </a:t>
            </a:r>
          </a:p>
          <a:p>
            <a:pPr marL="0" indent="0">
              <a:buNone/>
            </a:pPr>
            <a:endParaRPr lang="en-GB" sz="1050" dirty="0"/>
          </a:p>
          <a:p>
            <a:pPr rtl="0" eaLnBrk="1" fontAlgn="auto" latinLnBrk="0" hangingPunct="1"/>
            <a:r>
              <a:rPr lang="en-GB" sz="1050" b="1" i="0" u="none" strike="noStrike" kern="1200" dirty="0">
                <a:solidFill>
                  <a:schemeClr val="tx1"/>
                </a:solidFill>
                <a:effectLst/>
                <a:ea typeface="+mn-ea"/>
                <a:cs typeface="+mn-cs"/>
              </a:rPr>
              <a:t>SEKO currently supplies products</a:t>
            </a:r>
            <a:r>
              <a:rPr lang="en-GB" sz="1050" b="1" i="0" u="none" strike="noStrike" kern="1200" baseline="0" dirty="0">
                <a:solidFill>
                  <a:schemeClr val="tx1"/>
                </a:solidFill>
                <a:effectLst/>
                <a:ea typeface="+mn-ea"/>
                <a:cs typeface="+mn-cs"/>
              </a:rPr>
              <a:t> </a:t>
            </a:r>
            <a:r>
              <a:rPr lang="en-GB" sz="1050" b="1" i="0" u="none" strike="noStrike" kern="1200" dirty="0">
                <a:solidFill>
                  <a:schemeClr val="tx1"/>
                </a:solidFill>
                <a:effectLst/>
                <a:ea typeface="+mn-ea"/>
                <a:cs typeface="+mn-cs"/>
              </a:rPr>
              <a:t>to the following sectors:</a:t>
            </a:r>
            <a:endParaRPr lang="en-GB" sz="1050" b="0" i="0" u="none" strike="noStrike" kern="1200" dirty="0">
              <a:solidFill>
                <a:schemeClr val="tx1"/>
              </a:solidFill>
              <a:effectLst/>
              <a:ea typeface="+mn-ea"/>
              <a:cs typeface="+mn-cs"/>
            </a:endParaRPr>
          </a:p>
          <a:p>
            <a:pPr rtl="0" eaLnBrk="1" fontAlgn="auto" latinLnBrk="0" hangingPunct="1"/>
            <a:r>
              <a:rPr lang="en-GB" sz="1050" b="0" i="0" u="none" strike="noStrike" kern="1200" dirty="0">
                <a:solidFill>
                  <a:schemeClr val="tx1"/>
                </a:solidFill>
                <a:effectLst/>
                <a:ea typeface="+mn-ea"/>
                <a:cs typeface="+mn-cs"/>
              </a:rPr>
              <a:t>Oil &amp; Gas</a:t>
            </a:r>
          </a:p>
          <a:p>
            <a:pPr rtl="0" eaLnBrk="1" fontAlgn="auto" latinLnBrk="0" hangingPunct="1"/>
            <a:r>
              <a:rPr lang="en-GB" sz="1050" b="0" i="0" u="none" strike="noStrike" kern="1200" dirty="0">
                <a:solidFill>
                  <a:schemeClr val="tx1"/>
                </a:solidFill>
                <a:effectLst/>
                <a:ea typeface="+mn-ea"/>
                <a:cs typeface="+mn-cs"/>
              </a:rPr>
              <a:t>Energy</a:t>
            </a:r>
          </a:p>
          <a:p>
            <a:pPr rtl="0" eaLnBrk="1" fontAlgn="auto" latinLnBrk="0" hangingPunct="1"/>
            <a:r>
              <a:rPr lang="en-GB" sz="1050" b="0" i="0" u="none" strike="noStrike" kern="1200" dirty="0">
                <a:solidFill>
                  <a:schemeClr val="tx1"/>
                </a:solidFill>
                <a:effectLst/>
                <a:ea typeface="+mn-ea"/>
                <a:cs typeface="+mn-cs"/>
              </a:rPr>
              <a:t>Petrochemical</a:t>
            </a:r>
          </a:p>
          <a:p>
            <a:pPr rtl="0" eaLnBrk="1" fontAlgn="auto" latinLnBrk="0" hangingPunct="1"/>
            <a:r>
              <a:rPr lang="en-GB" sz="1050" b="0" i="0" u="none" strike="noStrike" kern="1200" dirty="0">
                <a:solidFill>
                  <a:schemeClr val="tx1"/>
                </a:solidFill>
                <a:effectLst/>
                <a:ea typeface="+mn-ea"/>
                <a:cs typeface="+mn-cs"/>
              </a:rPr>
              <a:t>Water Treatment</a:t>
            </a:r>
          </a:p>
          <a:p>
            <a:pPr rtl="0" eaLnBrk="1" fontAlgn="auto" latinLnBrk="0" hangingPunct="1"/>
            <a:r>
              <a:rPr lang="en-GB" sz="1050" b="0" i="0" u="none" strike="noStrike" kern="1200" dirty="0">
                <a:solidFill>
                  <a:schemeClr val="tx1"/>
                </a:solidFill>
                <a:effectLst/>
                <a:ea typeface="+mn-ea"/>
                <a:cs typeface="+mn-cs"/>
              </a:rPr>
              <a:t>Steel Manufacturing</a:t>
            </a:r>
          </a:p>
          <a:p>
            <a:pPr rtl="0" eaLnBrk="1" fontAlgn="auto" latinLnBrk="0" hangingPunct="1"/>
            <a:r>
              <a:rPr lang="en-GB" sz="1050" b="0" i="0" u="none" strike="noStrike" kern="1200" dirty="0">
                <a:solidFill>
                  <a:schemeClr val="tx1"/>
                </a:solidFill>
                <a:effectLst/>
                <a:ea typeface="+mn-ea"/>
                <a:cs typeface="+mn-cs"/>
              </a:rPr>
              <a:t>Ceramics Production</a:t>
            </a:r>
          </a:p>
          <a:p>
            <a:pPr rtl="0" eaLnBrk="1" fontAlgn="auto" latinLnBrk="0" hangingPunct="1"/>
            <a:r>
              <a:rPr lang="en-GB" sz="1050" b="0" i="0" u="none" strike="noStrike" kern="1200" dirty="0">
                <a:solidFill>
                  <a:schemeClr val="tx1"/>
                </a:solidFill>
                <a:effectLst/>
                <a:ea typeface="+mn-ea"/>
                <a:cs typeface="+mn-cs"/>
              </a:rPr>
              <a:t>Paper Mills</a:t>
            </a:r>
          </a:p>
          <a:p>
            <a:pPr rtl="0" eaLnBrk="1" fontAlgn="ctr" latinLnBrk="0" hangingPunct="1"/>
            <a:r>
              <a:rPr lang="en-GB" sz="1050" b="0" i="0" u="none" strike="noStrike" kern="1200" dirty="0">
                <a:solidFill>
                  <a:schemeClr val="tx1"/>
                </a:solidFill>
                <a:effectLst/>
                <a:ea typeface="+mn-ea"/>
                <a:cs typeface="+mn-cs"/>
              </a:rPr>
              <a:t>Food and Beverage</a:t>
            </a:r>
          </a:p>
          <a:p>
            <a:pPr rtl="0" eaLnBrk="1" fontAlgn="auto" latinLnBrk="0" hangingPunct="1"/>
            <a:r>
              <a:rPr lang="en-GB" sz="1050" b="0" i="0" u="none" strike="noStrike" kern="1200" dirty="0">
                <a:solidFill>
                  <a:schemeClr val="tx1"/>
                </a:solidFill>
                <a:effectLst/>
                <a:ea typeface="+mn-ea"/>
                <a:cs typeface="+mn-cs"/>
              </a:rPr>
              <a:t>Textile Production</a:t>
            </a:r>
          </a:p>
          <a:p>
            <a:pPr rtl="0" eaLnBrk="1" fontAlgn="auto" latinLnBrk="0" hangingPunct="1"/>
            <a:r>
              <a:rPr lang="en-GB" sz="1050" b="0" i="0" u="none" strike="noStrike" kern="1200" dirty="0">
                <a:solidFill>
                  <a:schemeClr val="tx1"/>
                </a:solidFill>
                <a:effectLst/>
                <a:ea typeface="+mn-ea"/>
                <a:cs typeface="+mn-cs"/>
              </a:rPr>
              <a:t>Pharmaceutical industry</a:t>
            </a:r>
          </a:p>
          <a:p>
            <a:pPr marL="0" indent="0">
              <a:buNone/>
            </a:pPr>
            <a:endParaRPr lang="en-GB" sz="1200" dirty="0"/>
          </a:p>
          <a:p>
            <a:endParaRPr lang="en-GB" dirty="0"/>
          </a:p>
        </p:txBody>
      </p:sp>
      <p:sp>
        <p:nvSpPr>
          <p:cNvPr id="4" name="Slide Number Placeholder 3"/>
          <p:cNvSpPr>
            <a:spLocks noGrp="1"/>
          </p:cNvSpPr>
          <p:nvPr>
            <p:ph type="sldNum" sz="quarter" idx="10"/>
          </p:nvPr>
        </p:nvSpPr>
        <p:spPr/>
        <p:txBody>
          <a:bodyPr/>
          <a:lstStyle/>
          <a:p>
            <a:fld id="{4926CFED-133C-491D-83EE-D8D4A566385E}" type="slidenum">
              <a:rPr lang="en-GB" smtClean="0"/>
              <a:pPr/>
              <a:t>55</a:t>
            </a:fld>
            <a:endParaRPr lang="en-GB" dirty="0"/>
          </a:p>
        </p:txBody>
      </p:sp>
    </p:spTree>
    <p:extLst>
      <p:ext uri="{BB962C8B-B14F-4D97-AF65-F5344CB8AC3E}">
        <p14:creationId xmlns:p14="http://schemas.microsoft.com/office/powerpoint/2010/main" val="2757693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4926CFED-133C-491D-83EE-D8D4A566385E}" type="slidenum">
              <a:rPr lang="en-GB" smtClean="0"/>
              <a:pPr/>
              <a:t>6</a:t>
            </a:fld>
            <a:endParaRPr lang="en-GB" dirty="0"/>
          </a:p>
        </p:txBody>
      </p:sp>
    </p:spTree>
    <p:extLst>
      <p:ext uri="{BB962C8B-B14F-4D97-AF65-F5344CB8AC3E}">
        <p14:creationId xmlns:p14="http://schemas.microsoft.com/office/powerpoint/2010/main" val="40387950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050" dirty="0"/>
              <a:t>SEKO has always succeeded in combining ongoing technological innovation with the customary reliability of its products, to develop internationally avant-garde systems for the industrial cleaning and hygiene market.</a:t>
            </a:r>
          </a:p>
          <a:p>
            <a:pPr marL="0" indent="0">
              <a:buNone/>
            </a:pPr>
            <a:r>
              <a:rPr lang="en-GB" sz="1050" dirty="0"/>
              <a:t>Individual peristaltic pumps and dosing systems for industrial dishwashers, laundry machines and dilution and dispensing stations for concentrated chemical cleaning products for different types of surface are only an example of our product development based on the specific requirements of an ever changing market and Customer expectation. </a:t>
            </a:r>
          </a:p>
          <a:p>
            <a:pPr marL="0" indent="0">
              <a:buNone/>
            </a:pPr>
            <a:r>
              <a:rPr lang="en-GB" sz="1050" dirty="0"/>
              <a:t>When it comes to the washing, cleaning and disinfecting of various surfaces SEKO offers spray products for dilution with Venturi systems capable of meeting the highest quality and durability needs of the food industry and all areas to be sanitized in general.</a:t>
            </a:r>
          </a:p>
          <a:p>
            <a:pPr marL="0" indent="0">
              <a:buNone/>
            </a:pPr>
            <a:endParaRPr lang="en-GB" sz="1050" dirty="0"/>
          </a:p>
          <a:p>
            <a:pPr rtl="0" eaLnBrk="1" fontAlgn="auto" latinLnBrk="0" hangingPunct="1"/>
            <a:r>
              <a:rPr lang="en-GB" sz="1050" b="1" i="0" u="none" strike="noStrike" kern="1200" dirty="0">
                <a:solidFill>
                  <a:schemeClr val="tx1"/>
                </a:solidFill>
                <a:effectLst/>
                <a:ea typeface="+mn-ea"/>
                <a:cs typeface="+mn-cs"/>
              </a:rPr>
              <a:t>SEKO currently supplies products</a:t>
            </a:r>
            <a:r>
              <a:rPr lang="en-GB" sz="1050" b="1" i="0" u="none" strike="noStrike" kern="1200" baseline="0" dirty="0">
                <a:solidFill>
                  <a:schemeClr val="tx1"/>
                </a:solidFill>
                <a:effectLst/>
                <a:ea typeface="+mn-ea"/>
                <a:cs typeface="+mn-cs"/>
              </a:rPr>
              <a:t> </a:t>
            </a:r>
            <a:r>
              <a:rPr lang="en-GB" sz="1050" b="1" i="0" u="none" strike="noStrike" kern="1200" dirty="0">
                <a:solidFill>
                  <a:schemeClr val="tx1"/>
                </a:solidFill>
                <a:effectLst/>
                <a:ea typeface="+mn-ea"/>
                <a:cs typeface="+mn-cs"/>
              </a:rPr>
              <a:t>to the following sectors:</a:t>
            </a:r>
            <a:endParaRPr lang="en-GB" sz="1050" b="0" i="0" u="none" strike="noStrike" kern="1200" dirty="0">
              <a:solidFill>
                <a:schemeClr val="tx1"/>
              </a:solidFill>
              <a:effectLst/>
              <a:ea typeface="+mn-ea"/>
              <a:cs typeface="+mn-cs"/>
            </a:endParaRPr>
          </a:p>
          <a:p>
            <a:pPr rtl="0" eaLnBrk="1" fontAlgn="ctr" latinLnBrk="0" hangingPunct="1"/>
            <a:r>
              <a:rPr lang="en-GB" sz="1050" b="0" i="0" u="none" strike="noStrike" kern="1200" dirty="0">
                <a:solidFill>
                  <a:schemeClr val="tx1"/>
                </a:solidFill>
                <a:effectLst/>
                <a:ea typeface="+mn-ea"/>
                <a:cs typeface="+mn-cs"/>
              </a:rPr>
              <a:t>Kitchens and Washrooms</a:t>
            </a:r>
          </a:p>
          <a:p>
            <a:pPr rtl="0" eaLnBrk="1" fontAlgn="ctr" latinLnBrk="0" hangingPunct="1"/>
            <a:r>
              <a:rPr lang="en-GB" sz="1050" b="0" i="0" u="none" strike="noStrike" kern="1200" dirty="0">
                <a:solidFill>
                  <a:schemeClr val="tx1"/>
                </a:solidFill>
                <a:effectLst/>
                <a:ea typeface="+mn-ea"/>
                <a:cs typeface="+mn-cs"/>
              </a:rPr>
              <a:t>Disinfection</a:t>
            </a:r>
          </a:p>
          <a:p>
            <a:pPr rtl="0" eaLnBrk="1" fontAlgn="ctr" latinLnBrk="0" hangingPunct="1"/>
            <a:r>
              <a:rPr lang="en-GB" sz="1050" b="0" i="0" u="none" strike="noStrike" kern="1200" dirty="0">
                <a:solidFill>
                  <a:schemeClr val="tx1"/>
                </a:solidFill>
                <a:effectLst/>
                <a:ea typeface="+mn-ea"/>
                <a:cs typeface="+mn-cs"/>
              </a:rPr>
              <a:t>Swimming pools </a:t>
            </a:r>
          </a:p>
          <a:p>
            <a:pPr rtl="0" eaLnBrk="1" fontAlgn="ctr" latinLnBrk="0" hangingPunct="1"/>
            <a:r>
              <a:rPr lang="en-GB" sz="1050" b="0" i="0" u="none" strike="noStrike" kern="1200" dirty="0">
                <a:solidFill>
                  <a:schemeClr val="tx1"/>
                </a:solidFill>
                <a:effectLst/>
                <a:ea typeface="+mn-ea"/>
                <a:cs typeface="+mn-cs"/>
              </a:rPr>
              <a:t>Sanitisation</a:t>
            </a:r>
          </a:p>
          <a:p>
            <a:pPr rtl="0" eaLnBrk="1" fontAlgn="ctr" latinLnBrk="0" hangingPunct="1"/>
            <a:r>
              <a:rPr lang="en-GB" sz="1050" b="0" i="0" u="none" strike="noStrike" kern="1200" dirty="0">
                <a:solidFill>
                  <a:schemeClr val="tx1"/>
                </a:solidFill>
                <a:effectLst/>
                <a:ea typeface="+mn-ea"/>
                <a:cs typeface="+mn-cs"/>
              </a:rPr>
              <a:t>Warewashing </a:t>
            </a:r>
          </a:p>
          <a:p>
            <a:pPr rtl="0" eaLnBrk="1" fontAlgn="ctr" latinLnBrk="0" hangingPunct="1"/>
            <a:r>
              <a:rPr lang="en-GB" sz="1050" b="0" i="0" u="none" strike="noStrike" kern="1200" dirty="0">
                <a:solidFill>
                  <a:schemeClr val="tx1"/>
                </a:solidFill>
                <a:effectLst/>
                <a:ea typeface="+mn-ea"/>
                <a:cs typeface="+mn-cs"/>
              </a:rPr>
              <a:t>Commercial and On Premise Laundries</a:t>
            </a:r>
          </a:p>
          <a:p>
            <a:pPr rtl="0" eaLnBrk="1" fontAlgn="ctr" latinLnBrk="0" hangingPunct="1"/>
            <a:r>
              <a:rPr lang="en-GB" sz="1050" b="0" i="0" u="none" strike="noStrike" kern="1200" dirty="0">
                <a:solidFill>
                  <a:schemeClr val="tx1"/>
                </a:solidFill>
                <a:effectLst/>
                <a:ea typeface="+mn-ea"/>
                <a:cs typeface="+mn-cs"/>
              </a:rPr>
              <a:t>Potable Water </a:t>
            </a:r>
          </a:p>
          <a:p>
            <a:pPr rtl="0" eaLnBrk="1" fontAlgn="ctr" latinLnBrk="0" hangingPunct="1"/>
            <a:r>
              <a:rPr lang="en-GB" sz="1050" b="0" i="0" u="none" strike="noStrike" kern="1200" dirty="0">
                <a:solidFill>
                  <a:schemeClr val="tx1"/>
                </a:solidFill>
                <a:effectLst/>
                <a:ea typeface="+mn-ea"/>
                <a:cs typeface="+mn-cs"/>
              </a:rPr>
              <a:t>Waste water </a:t>
            </a:r>
          </a:p>
          <a:p>
            <a:pPr rtl="0" eaLnBrk="1" fontAlgn="ctr" latinLnBrk="0" hangingPunct="1"/>
            <a:r>
              <a:rPr lang="en-GB" sz="1050" b="0" i="0" u="none" strike="noStrike" kern="1200" dirty="0">
                <a:solidFill>
                  <a:schemeClr val="tx1"/>
                </a:solidFill>
                <a:effectLst/>
                <a:ea typeface="+mn-ea"/>
                <a:cs typeface="+mn-cs"/>
              </a:rPr>
              <a:t>Swimming Pools</a:t>
            </a:r>
          </a:p>
          <a:p>
            <a:pPr rtl="0" eaLnBrk="1" fontAlgn="ctr" latinLnBrk="0" hangingPunct="1"/>
            <a:r>
              <a:rPr lang="en-GB" sz="1050" b="0" i="0" u="none" strike="noStrike" kern="1200" dirty="0">
                <a:solidFill>
                  <a:schemeClr val="tx1"/>
                </a:solidFill>
                <a:effectLst/>
                <a:ea typeface="+mn-ea"/>
                <a:cs typeface="+mn-cs"/>
              </a:rPr>
              <a:t>Car Washing </a:t>
            </a:r>
          </a:p>
          <a:p>
            <a:pPr rtl="0" eaLnBrk="1" fontAlgn="auto" latinLnBrk="0" hangingPunct="1"/>
            <a:r>
              <a:rPr lang="en-GB" sz="1050" b="0" i="0" u="none" strike="noStrike" kern="1200" dirty="0">
                <a:solidFill>
                  <a:schemeClr val="tx1"/>
                </a:solidFill>
                <a:effectLst/>
                <a:ea typeface="+mn-ea"/>
                <a:cs typeface="+mn-cs"/>
              </a:rPr>
              <a:t>Boiler Water Treatment </a:t>
            </a:r>
          </a:p>
          <a:p>
            <a:pPr rtl="0" eaLnBrk="1" fontAlgn="auto" latinLnBrk="0" hangingPunct="1"/>
            <a:r>
              <a:rPr lang="en-GB" sz="1050" b="0" i="0" u="none" strike="noStrike" kern="1200" dirty="0">
                <a:solidFill>
                  <a:schemeClr val="tx1"/>
                </a:solidFill>
                <a:effectLst/>
                <a:ea typeface="+mn-ea"/>
                <a:cs typeface="+mn-cs"/>
              </a:rPr>
              <a:t>Bottling Plants </a:t>
            </a:r>
          </a:p>
          <a:p>
            <a:pPr rtl="0" eaLnBrk="1" fontAlgn="ctr" latinLnBrk="0" hangingPunct="1"/>
            <a:r>
              <a:rPr lang="en-GB" sz="1050" b="0" i="0" u="none" strike="noStrike" kern="1200" dirty="0">
                <a:solidFill>
                  <a:schemeClr val="tx1"/>
                </a:solidFill>
                <a:effectLst/>
                <a:ea typeface="+mn-ea"/>
                <a:cs typeface="+mn-cs"/>
              </a:rPr>
              <a:t>Dairies</a:t>
            </a:r>
          </a:p>
          <a:p>
            <a:pPr rtl="0" eaLnBrk="1" fontAlgn="auto" latinLnBrk="0" hangingPunct="1"/>
            <a:r>
              <a:rPr lang="en-GB" sz="1050" b="0" i="0" u="none" strike="noStrike" kern="1200" dirty="0">
                <a:solidFill>
                  <a:schemeClr val="tx1"/>
                </a:solidFill>
                <a:effectLst/>
                <a:ea typeface="+mn-ea"/>
                <a:cs typeface="+mn-cs"/>
              </a:rPr>
              <a:t>Breweries</a:t>
            </a:r>
          </a:p>
          <a:p>
            <a:pPr marL="0" indent="0">
              <a:buNone/>
            </a:pPr>
            <a:endParaRPr lang="en-GB" sz="1050" dirty="0"/>
          </a:p>
          <a:p>
            <a:endParaRPr lang="en-GB" sz="1050" dirty="0"/>
          </a:p>
        </p:txBody>
      </p:sp>
      <p:sp>
        <p:nvSpPr>
          <p:cNvPr id="4" name="Slide Number Placeholder 3"/>
          <p:cNvSpPr>
            <a:spLocks noGrp="1"/>
          </p:cNvSpPr>
          <p:nvPr>
            <p:ph type="sldNum" sz="quarter" idx="10"/>
          </p:nvPr>
        </p:nvSpPr>
        <p:spPr/>
        <p:txBody>
          <a:bodyPr/>
          <a:lstStyle/>
          <a:p>
            <a:fld id="{4926CFED-133C-491D-83EE-D8D4A566385E}" type="slidenum">
              <a:rPr lang="en-GB" smtClean="0"/>
              <a:pPr/>
              <a:t>59</a:t>
            </a:fld>
            <a:endParaRPr lang="en-GB" dirty="0"/>
          </a:p>
        </p:txBody>
      </p:sp>
    </p:spTree>
    <p:extLst>
      <p:ext uri="{BB962C8B-B14F-4D97-AF65-F5344CB8AC3E}">
        <p14:creationId xmlns:p14="http://schemas.microsoft.com/office/powerpoint/2010/main" val="2391100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the last 25 years SEKO’s employee numbers has significantly grown as its business has expanded and the percentage of Italian based staffed versus its non Italian staff simply reflects the international nature of SEKO</a:t>
            </a:r>
          </a:p>
        </p:txBody>
      </p:sp>
      <p:sp>
        <p:nvSpPr>
          <p:cNvPr id="4" name="Slide Number Placeholder 3"/>
          <p:cNvSpPr>
            <a:spLocks noGrp="1"/>
          </p:cNvSpPr>
          <p:nvPr>
            <p:ph type="sldNum" sz="quarter" idx="10"/>
          </p:nvPr>
        </p:nvSpPr>
        <p:spPr/>
        <p:txBody>
          <a:bodyPr/>
          <a:lstStyle/>
          <a:p>
            <a:fld id="{4926CFED-133C-491D-83EE-D8D4A566385E}" type="slidenum">
              <a:rPr lang="en-GB" smtClean="0"/>
              <a:pPr/>
              <a:t>7</a:t>
            </a:fld>
            <a:endParaRPr lang="en-GB" dirty="0"/>
          </a:p>
        </p:txBody>
      </p:sp>
    </p:spTree>
    <p:extLst>
      <p:ext uri="{BB962C8B-B14F-4D97-AF65-F5344CB8AC3E}">
        <p14:creationId xmlns:p14="http://schemas.microsoft.com/office/powerpoint/2010/main" val="1959954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600" b="1" i="1" dirty="0"/>
              <a:t>Your Partner of Choice for Dosing Solutions, Globally</a:t>
            </a:r>
          </a:p>
          <a:p>
            <a:pPr marL="0" indent="0">
              <a:buNone/>
            </a:pPr>
            <a:endParaRPr lang="en-GB" sz="1600" b="1" i="1" dirty="0"/>
          </a:p>
          <a:p>
            <a:r>
              <a:rPr lang="en-GB" sz="1200" dirty="0"/>
              <a:t>“Partner” relates not only to Customers but also Suppliers, and also reflects internally to our Organisation</a:t>
            </a:r>
          </a:p>
          <a:p>
            <a:r>
              <a:rPr lang="en-GB" sz="1200" dirty="0"/>
              <a:t>	</a:t>
            </a:r>
          </a:p>
          <a:p>
            <a:r>
              <a:rPr lang="en-GB" sz="1200" dirty="0"/>
              <a:t>“Choice” because all our Customers have a choice to work with SEKO or the competition. We know that for a wide number of reasons, people buy from SEKO – the People, the Personalisation, the Flexibility, the “Can Do attitude”, the real application of Partnership, the Ethical values and Personal commitment of a Family Organisation, the design, quality and value of our products etc.</a:t>
            </a:r>
          </a:p>
          <a:p>
            <a:endParaRPr lang="en-GB" sz="1200" dirty="0"/>
          </a:p>
          <a:p>
            <a:r>
              <a:rPr lang="en-GB" sz="1200" dirty="0"/>
              <a:t>“Dosing”  as dosing covers all 3 BU’s, reflects still the core of our business and from where we plan to drive the next stage of our development/growth</a:t>
            </a:r>
          </a:p>
          <a:p>
            <a:endParaRPr lang="en-GB" sz="1200" dirty="0"/>
          </a:p>
          <a:p>
            <a:r>
              <a:rPr lang="en-GB" sz="1200" dirty="0"/>
              <a:t>“Solutions” because we clearly offer more than just a simple product. Our way of working reflects the attitude of listening, understanding, designing, developing and delivering our answers to meet the Customers’ needs.</a:t>
            </a:r>
          </a:p>
          <a:p>
            <a:endParaRPr lang="en-GB" sz="1200" dirty="0"/>
          </a:p>
          <a:p>
            <a:r>
              <a:rPr lang="en-GB" sz="1200" dirty="0"/>
              <a:t>“Globally” to reflect the scale and spread of our business, but also the scale to which other potential Global Customers will look for security in choosing their supplier/Partner. </a:t>
            </a:r>
          </a:p>
          <a:p>
            <a:endParaRPr lang="en-GB" sz="1200" dirty="0"/>
          </a:p>
          <a:p>
            <a:r>
              <a:rPr lang="en-GB" sz="1200" dirty="0"/>
              <a:t>It is placed at the end of the sentence  giving us the possibility to appeal to growing businesses who wish to expand globally. Putting “Globally” at the front suggests we aim only at Global customers, which given our base and our heritage would be alien and would remove one of the key strengths of SEKO, proximity to the customer. The comma is designed to add emphasis when reading the sentence. </a:t>
            </a:r>
          </a:p>
          <a:p>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27470DD6-71FF-4094-A83B-12BD63CEFB27}" type="slidenum">
              <a:rPr lang="en-GB" smtClean="0"/>
              <a:t>10</a:t>
            </a:fld>
            <a:endParaRPr lang="en-GB"/>
          </a:p>
        </p:txBody>
      </p:sp>
    </p:spTree>
    <p:extLst>
      <p:ext uri="{BB962C8B-B14F-4D97-AF65-F5344CB8AC3E}">
        <p14:creationId xmlns:p14="http://schemas.microsoft.com/office/powerpoint/2010/main" val="84827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Our </a:t>
            </a:r>
            <a:r>
              <a:rPr lang="en-GB" sz="1200" b="1" kern="1200" dirty="0">
                <a:solidFill>
                  <a:schemeClr val="tx1"/>
                </a:solidFill>
                <a:effectLst/>
                <a:ea typeface="+mn-ea"/>
                <a:cs typeface="+mn-cs"/>
              </a:rPr>
              <a:t>Mission</a:t>
            </a:r>
            <a:r>
              <a:rPr lang="en-GB" sz="1200" kern="1200" dirty="0">
                <a:solidFill>
                  <a:schemeClr val="tx1"/>
                </a:solidFill>
                <a:effectLst/>
                <a:ea typeface="+mn-ea"/>
                <a:cs typeface="+mn-cs"/>
              </a:rPr>
              <a:t> though describes as much who we are, as much as to what we do, and recognises the how important the people who form an integral part of the company, wherever they are and whatever they do, are to the future and the good fortune of SEKO</a:t>
            </a:r>
          </a:p>
          <a:p>
            <a:endParaRPr lang="en-GB" sz="1200" dirty="0"/>
          </a:p>
          <a:p>
            <a:r>
              <a:rPr lang="en-GB" sz="1200" dirty="0"/>
              <a:t>The first part is written and dedicated to the Employees Globally, who are Dedicated, Professional and Passionate, but most importantly a Family. </a:t>
            </a:r>
          </a:p>
          <a:p>
            <a:endParaRPr lang="en-GB" sz="1200" dirty="0"/>
          </a:p>
          <a:p>
            <a:r>
              <a:rPr lang="en-GB" sz="1200" dirty="0"/>
              <a:t>“Listening to each Partner” because in our B2B world listening is the biggest skill that drives to the best business relationship over time. </a:t>
            </a:r>
          </a:p>
          <a:p>
            <a:endParaRPr lang="en-GB" sz="1200" dirty="0"/>
          </a:p>
          <a:p>
            <a:r>
              <a:rPr lang="en-GB" sz="1200" dirty="0"/>
              <a:t>We use the word “each” to reflect the individual approach we bring to our Customers and Suppliers who are effectively all our Partners, who we endeavour to treat always as a true partner</a:t>
            </a:r>
          </a:p>
          <a:p>
            <a:endParaRPr lang="en-GB" sz="1200" dirty="0"/>
          </a:p>
          <a:p>
            <a:r>
              <a:rPr lang="en-GB" sz="1200" dirty="0"/>
              <a:t>“Committed” transfers the notion of the team who’s “can do” attitude ensures that all projects and business requests get full attention, collaboration and dedication to reach a positive conclusion </a:t>
            </a:r>
          </a:p>
          <a:p>
            <a:endParaRPr lang="en-GB" sz="1200" dirty="0"/>
          </a:p>
          <a:p>
            <a:r>
              <a:rPr lang="en-GB" sz="1200" dirty="0"/>
              <a:t>“Deliver the right solution” the word “deliver” by itself suggests just the consignment and should be read with the “right solution” to pass the concept of the full process from initial contact, to design and development of the answer, to the manufacture and sale/delivery of a product or any other solution we may have, commercial or logistical or operational </a:t>
            </a:r>
          </a:p>
          <a:p>
            <a:endParaRPr lang="en-GB" sz="1200" dirty="0"/>
          </a:p>
          <a:p>
            <a:r>
              <a:rPr lang="en-GB" sz="1200" dirty="0"/>
              <a:t>Stating of the 3 Business </a:t>
            </a:r>
            <a:r>
              <a:rPr lang="en-GB" sz="1200" dirty="0" err="1"/>
              <a:t>Units’s</a:t>
            </a:r>
            <a:r>
              <a:rPr lang="en-GB" sz="1200" dirty="0"/>
              <a:t> helps identify our positioning and enables us to begin to link SEKO with the Water Industry to start to create brand association.</a:t>
            </a:r>
          </a:p>
          <a:p>
            <a:endParaRPr lang="en-GB" dirty="0"/>
          </a:p>
        </p:txBody>
      </p:sp>
      <p:sp>
        <p:nvSpPr>
          <p:cNvPr id="4" name="Slide Number Placeholder 3"/>
          <p:cNvSpPr>
            <a:spLocks noGrp="1"/>
          </p:cNvSpPr>
          <p:nvPr>
            <p:ph type="sldNum" sz="quarter" idx="10"/>
          </p:nvPr>
        </p:nvSpPr>
        <p:spPr/>
        <p:txBody>
          <a:bodyPr/>
          <a:lstStyle/>
          <a:p>
            <a:fld id="{4926CFED-133C-491D-83EE-D8D4A566385E}" type="slidenum">
              <a:rPr lang="en-GB" smtClean="0"/>
              <a:t>11</a:t>
            </a:fld>
            <a:endParaRPr lang="en-GB"/>
          </a:p>
        </p:txBody>
      </p:sp>
    </p:spTree>
    <p:extLst>
      <p:ext uri="{BB962C8B-B14F-4D97-AF65-F5344CB8AC3E}">
        <p14:creationId xmlns:p14="http://schemas.microsoft.com/office/powerpoint/2010/main" val="826863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ea typeface="+mn-ea"/>
                <a:cs typeface="+mn-cs"/>
              </a:rPr>
              <a:t>The tagline connects elements from both the Vision and the Mission and reinforces the element of Choice – people choose to do business with SEKO for one or more reasons, but ultimately it is their choice, and therefore they merit our commitment. But remember also that the “Our commitment” is total not only to our customers, but also to each other and the Company’s to its employees.</a:t>
            </a:r>
          </a:p>
        </p:txBody>
      </p:sp>
      <p:sp>
        <p:nvSpPr>
          <p:cNvPr id="4" name="Slide Number Placeholder 3"/>
          <p:cNvSpPr>
            <a:spLocks noGrp="1"/>
          </p:cNvSpPr>
          <p:nvPr>
            <p:ph type="sldNum" sz="quarter" idx="10"/>
          </p:nvPr>
        </p:nvSpPr>
        <p:spPr/>
        <p:txBody>
          <a:bodyPr/>
          <a:lstStyle/>
          <a:p>
            <a:fld id="{4926CFED-133C-491D-83EE-D8D4A566385E}" type="slidenum">
              <a:rPr lang="en-GB" smtClean="0"/>
              <a:pPr/>
              <a:t>12</a:t>
            </a:fld>
            <a:endParaRPr lang="en-GB" dirty="0"/>
          </a:p>
        </p:txBody>
      </p:sp>
    </p:spTree>
    <p:extLst>
      <p:ext uri="{BB962C8B-B14F-4D97-AF65-F5344CB8AC3E}">
        <p14:creationId xmlns:p14="http://schemas.microsoft.com/office/powerpoint/2010/main" val="1722474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ea typeface="+mn-ea"/>
                <a:cs typeface="+mn-cs"/>
              </a:rPr>
              <a:t>Culture and People : SEKO’s 3 Pillars </a:t>
            </a:r>
          </a:p>
          <a:p>
            <a:endParaRPr lang="en-GB" sz="1200" kern="1200" dirty="0">
              <a:solidFill>
                <a:schemeClr val="tx1"/>
              </a:solidFill>
              <a:effectLst/>
              <a:ea typeface="+mn-ea"/>
              <a:cs typeface="+mn-cs"/>
            </a:endParaRPr>
          </a:p>
          <a:p>
            <a:r>
              <a:rPr lang="en-GB" sz="1200" kern="1200" dirty="0">
                <a:solidFill>
                  <a:schemeClr val="tx1"/>
                </a:solidFill>
                <a:effectLst/>
                <a:ea typeface="+mn-ea"/>
                <a:cs typeface="+mn-cs"/>
              </a:rPr>
              <a:t>Spirit of Collaboration</a:t>
            </a:r>
          </a:p>
          <a:p>
            <a:pPr lvl="0"/>
            <a:r>
              <a:rPr lang="en-GB" sz="1200" kern="1200" dirty="0">
                <a:solidFill>
                  <a:schemeClr val="tx1"/>
                </a:solidFill>
                <a:effectLst/>
                <a:ea typeface="+mn-ea"/>
                <a:cs typeface="+mn-cs"/>
              </a:rPr>
              <a:t>We pride ourselves on how we work as a worldwide team, able to bring solutions from an idea to the real world in very short time, working as a coherent, well connected team within our SEKO Family. </a:t>
            </a:r>
          </a:p>
          <a:p>
            <a:pPr lvl="0"/>
            <a:endParaRPr lang="en-GB" sz="1200" kern="1200" dirty="0">
              <a:solidFill>
                <a:schemeClr val="tx1"/>
              </a:solidFill>
              <a:effectLst/>
              <a:ea typeface="+mn-ea"/>
              <a:cs typeface="+mn-cs"/>
            </a:endParaRPr>
          </a:p>
          <a:p>
            <a:pPr lvl="0"/>
            <a:r>
              <a:rPr lang="en-GB" sz="1200" kern="1200" dirty="0">
                <a:solidFill>
                  <a:schemeClr val="tx1"/>
                </a:solidFill>
                <a:effectLst/>
                <a:ea typeface="+mn-ea"/>
                <a:cs typeface="+mn-cs"/>
              </a:rPr>
              <a:t>This we do while also engaging and listening to our Customers, locally. We make sure that everyone in the Company understands their role in delivering the SEKO promise, committing ourselves to delivering a final solution be it for a Customer.  </a:t>
            </a:r>
          </a:p>
          <a:p>
            <a:pPr lvl="0"/>
            <a:endParaRPr lang="en-GB" sz="1200" kern="1200" dirty="0">
              <a:solidFill>
                <a:schemeClr val="tx1"/>
              </a:solidFill>
              <a:effectLst/>
              <a:ea typeface="+mn-ea"/>
              <a:cs typeface="+mn-cs"/>
            </a:endParaRPr>
          </a:p>
          <a:p>
            <a:pPr lvl="0"/>
            <a:r>
              <a:rPr lang="en-GB" sz="1200" kern="1200" dirty="0">
                <a:solidFill>
                  <a:schemeClr val="tx1"/>
                </a:solidFill>
                <a:effectLst/>
                <a:ea typeface="+mn-ea"/>
                <a:cs typeface="+mn-cs"/>
              </a:rPr>
              <a:t>Our flexibility and speed to delivery can only come from an organisation that drives a spirit of collaboration throughout which can only be done thanks to our lack of hierarchies ensuring everyone can collaborate at every level.</a:t>
            </a:r>
          </a:p>
          <a:p>
            <a:endParaRPr lang="en-GB" sz="1200" kern="1200" dirty="0">
              <a:solidFill>
                <a:schemeClr val="tx1"/>
              </a:solidFill>
              <a:effectLst/>
              <a:ea typeface="+mn-ea"/>
              <a:cs typeface="+mn-cs"/>
            </a:endParaRPr>
          </a:p>
          <a:p>
            <a:r>
              <a:rPr lang="en-GB" sz="1200" kern="1200" dirty="0">
                <a:solidFill>
                  <a:schemeClr val="tx1"/>
                </a:solidFill>
                <a:effectLst/>
                <a:ea typeface="+mn-ea"/>
                <a:cs typeface="+mn-cs"/>
              </a:rPr>
              <a:t>Mutual Respect:</a:t>
            </a:r>
          </a:p>
          <a:p>
            <a:pPr lvl="0"/>
            <a:r>
              <a:rPr lang="en-GB" sz="1200" kern="1200" dirty="0">
                <a:solidFill>
                  <a:schemeClr val="tx1"/>
                </a:solidFill>
                <a:effectLst/>
                <a:ea typeface="+mn-ea"/>
                <a:cs typeface="+mn-cs"/>
              </a:rPr>
              <a:t>Doing business is about being able to generate trust between Customer and Supplier, and this trust can only be developed if there is a basis of mutual respect. So, at SEKO we believe in extending the Mutual Respect we have as an internal ethic and bringing it to our Business Partnerships. </a:t>
            </a:r>
          </a:p>
          <a:p>
            <a:pPr lvl="0"/>
            <a:r>
              <a:rPr lang="en-GB" sz="1200" kern="1200" dirty="0">
                <a:solidFill>
                  <a:schemeClr val="tx1"/>
                </a:solidFill>
                <a:effectLst/>
                <a:ea typeface="+mn-ea"/>
                <a:cs typeface="+mn-cs"/>
              </a:rPr>
              <a:t>We’ll make sure we deliver against our commitments, on time and in a transparent fashion, so you know can plan for your own business needs. </a:t>
            </a:r>
          </a:p>
          <a:p>
            <a:endParaRPr lang="en-GB" sz="1200" kern="1200" dirty="0">
              <a:solidFill>
                <a:schemeClr val="tx1"/>
              </a:solidFill>
              <a:effectLst/>
              <a:ea typeface="+mn-ea"/>
              <a:cs typeface="+mn-cs"/>
            </a:endParaRPr>
          </a:p>
          <a:p>
            <a:r>
              <a:rPr lang="en-GB" sz="1200" kern="1200" dirty="0">
                <a:solidFill>
                  <a:schemeClr val="tx1"/>
                </a:solidFill>
                <a:effectLst/>
                <a:ea typeface="+mn-ea"/>
                <a:cs typeface="+mn-cs"/>
              </a:rPr>
              <a:t>Quality:</a:t>
            </a:r>
          </a:p>
          <a:p>
            <a:pPr lvl="0"/>
            <a:r>
              <a:rPr lang="en-GB" sz="1200" kern="1200" dirty="0">
                <a:solidFill>
                  <a:schemeClr val="tx1"/>
                </a:solidFill>
                <a:effectLst/>
                <a:ea typeface="+mn-ea"/>
                <a:cs typeface="+mn-cs"/>
              </a:rPr>
              <a:t>In SEKO quality is 360°. It covers not only the design, development, production and delivery of our products and solutions but it runs through the core professionalism of our teams. </a:t>
            </a:r>
          </a:p>
          <a:p>
            <a:pPr lvl="0"/>
            <a:endParaRPr lang="en-GB" sz="1200" kern="1200" dirty="0">
              <a:solidFill>
                <a:schemeClr val="tx1"/>
              </a:solidFill>
              <a:effectLst/>
              <a:ea typeface="+mn-ea"/>
              <a:cs typeface="+mn-cs"/>
            </a:endParaRPr>
          </a:p>
          <a:p>
            <a:pPr lvl="0"/>
            <a:r>
              <a:rPr lang="en-GB" sz="1200" kern="1200" dirty="0">
                <a:solidFill>
                  <a:schemeClr val="tx1"/>
                </a:solidFill>
                <a:effectLst/>
                <a:ea typeface="+mn-ea"/>
                <a:cs typeface="+mn-cs"/>
              </a:rPr>
              <a:t>For us, being professional goes beyond the normal considerations and means acting with foresight, good reasoning and a sense of responsibility, taking care of every single aspect of our work and our interactions both inside and out of the company.</a:t>
            </a:r>
          </a:p>
          <a:p>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4926CFED-133C-491D-83EE-D8D4A566385E}" type="slidenum">
              <a:rPr lang="en-GB" smtClean="0"/>
              <a:pPr/>
              <a:t>13</a:t>
            </a:fld>
            <a:endParaRPr lang="en-GB" dirty="0"/>
          </a:p>
        </p:txBody>
      </p:sp>
    </p:spTree>
    <p:extLst>
      <p:ext uri="{BB962C8B-B14F-4D97-AF65-F5344CB8AC3E}">
        <p14:creationId xmlns:p14="http://schemas.microsoft.com/office/powerpoint/2010/main" val="7838984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white">
          <a:xfrm>
            <a:off x="0" y="0"/>
            <a:ext cx="1219200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3603585" y="2389356"/>
            <a:ext cx="4984830" cy="1455170"/>
          </a:xfrm>
          <a:prstGeom prst="rect">
            <a:avLst/>
          </a:prstGeom>
        </p:spPr>
      </p:pic>
    </p:spTree>
    <p:extLst>
      <p:ext uri="{BB962C8B-B14F-4D97-AF65-F5344CB8AC3E}">
        <p14:creationId xmlns:p14="http://schemas.microsoft.com/office/powerpoint/2010/main" val="697772740"/>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4524" y="365125"/>
            <a:ext cx="10895013" cy="868363"/>
          </a:xfrm>
        </p:spPr>
        <p:txBody>
          <a:bodyPr vert="horz" lIns="91440" tIns="0" rIns="91440" bIns="0" rtlCol="0" anchor="b" anchorCtr="0">
            <a:normAutofit/>
          </a:bodyPr>
          <a:lstStyle>
            <a:lvl1pPr>
              <a:defRPr lang="en-GB" dirty="0"/>
            </a:lvl1pPr>
          </a:lstStyle>
          <a:p>
            <a:pPr lvl="0"/>
            <a:r>
              <a:rPr lang="en-US" dirty="0"/>
              <a:t>CLICK TO EDIT MASTER TITLE STYLE</a:t>
            </a:r>
            <a:endParaRPr lang="en-GB" dirty="0"/>
          </a:p>
        </p:txBody>
      </p:sp>
      <p:sp>
        <p:nvSpPr>
          <p:cNvPr id="3" name="Content Placeholder 2"/>
          <p:cNvSpPr>
            <a:spLocks noGrp="1"/>
          </p:cNvSpPr>
          <p:nvPr>
            <p:ph idx="1"/>
          </p:nvPr>
        </p:nvSpPr>
        <p:spPr>
          <a:xfrm>
            <a:off x="644525" y="1520824"/>
            <a:ext cx="10895014" cy="47879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ooter Placeholder 4"/>
          <p:cNvSpPr>
            <a:spLocks noGrp="1"/>
          </p:cNvSpPr>
          <p:nvPr>
            <p:ph type="ftr" sz="quarter" idx="3"/>
          </p:nvPr>
        </p:nvSpPr>
        <p:spPr>
          <a:xfrm>
            <a:off x="10446007" y="6513113"/>
            <a:ext cx="1184153" cy="252186"/>
          </a:xfrm>
          <a:prstGeom prst="rect">
            <a:avLst/>
          </a:prstGeom>
        </p:spPr>
        <p:txBody>
          <a:bodyPr vert="horz" lIns="91440" tIns="45720" rIns="91440" bIns="45720" rtlCol="0" anchor="ctr"/>
          <a:lstStyle>
            <a:lvl1pPr algn="ctr">
              <a:defRPr sz="900">
                <a:solidFill>
                  <a:schemeClr val="tx2"/>
                </a:solidFill>
              </a:defRPr>
            </a:lvl1pPr>
          </a:lstStyle>
          <a:p>
            <a:pPr algn="r"/>
            <a:r>
              <a:rPr lang="en-GB"/>
              <a:t>© 2017 SEKO</a:t>
            </a:r>
            <a:endParaRPr lang="en-GB"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4524" y="6359567"/>
            <a:ext cx="1374408" cy="310660"/>
          </a:xfrm>
          <a:prstGeom prst="rect">
            <a:avLst/>
          </a:prstGeom>
        </p:spPr>
      </p:pic>
    </p:spTree>
    <p:extLst>
      <p:ext uri="{BB962C8B-B14F-4D97-AF65-F5344CB8AC3E}">
        <p14:creationId xmlns:p14="http://schemas.microsoft.com/office/powerpoint/2010/main" val="320241362"/>
      </p:ext>
    </p:extLst>
  </p:cSld>
  <p:clrMapOvr>
    <a:masterClrMapping/>
  </p:clrMapOvr>
  <p:transition spd="slow">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726" y="365127"/>
            <a:ext cx="10903812" cy="868361"/>
          </a:xfrm>
        </p:spPr>
        <p:txBody>
          <a:bodyPr vert="horz" lIns="91440" tIns="0" rIns="91440" bIns="0" rtlCol="0" anchor="b" anchorCtr="0">
            <a:normAutofit/>
          </a:bodyPr>
          <a:lstStyle>
            <a:lvl1pPr>
              <a:defRPr lang="en-GB" dirty="0"/>
            </a:lvl1pPr>
          </a:lstStyle>
          <a:p>
            <a:pPr lvl="0"/>
            <a:r>
              <a:rPr lang="en-US" dirty="0"/>
              <a:t>CLICK TO EDIT MASTER TITLE STYLE</a:t>
            </a:r>
            <a:endParaRPr lang="en-GB" dirty="0"/>
          </a:p>
        </p:txBody>
      </p:sp>
      <p:sp>
        <p:nvSpPr>
          <p:cNvPr id="3" name="Content Placeholder 2"/>
          <p:cNvSpPr>
            <a:spLocks noGrp="1"/>
          </p:cNvSpPr>
          <p:nvPr>
            <p:ph sz="half" idx="1"/>
          </p:nvPr>
        </p:nvSpPr>
        <p:spPr>
          <a:xfrm>
            <a:off x="644525" y="1520825"/>
            <a:ext cx="5443538" cy="4787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096000" y="1520825"/>
            <a:ext cx="5443538" cy="4787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4"/>
          <p:cNvSpPr>
            <a:spLocks noGrp="1"/>
          </p:cNvSpPr>
          <p:nvPr>
            <p:ph type="ftr" sz="quarter" idx="3"/>
          </p:nvPr>
        </p:nvSpPr>
        <p:spPr>
          <a:xfrm>
            <a:off x="10446007" y="6513113"/>
            <a:ext cx="1184153" cy="252186"/>
          </a:xfrm>
          <a:prstGeom prst="rect">
            <a:avLst/>
          </a:prstGeom>
        </p:spPr>
        <p:txBody>
          <a:bodyPr vert="horz" lIns="91440" tIns="45720" rIns="91440" bIns="45720" rtlCol="0" anchor="ctr"/>
          <a:lstStyle>
            <a:lvl1pPr algn="ctr">
              <a:defRPr sz="900">
                <a:solidFill>
                  <a:schemeClr val="tx2"/>
                </a:solidFill>
              </a:defRPr>
            </a:lvl1pPr>
          </a:lstStyle>
          <a:p>
            <a:pPr algn="r"/>
            <a:r>
              <a:rPr lang="en-GB"/>
              <a:t>© 2017 SEKO</a:t>
            </a:r>
            <a:endParaRPr lang="en-GB" dirty="0"/>
          </a:p>
        </p:txBody>
      </p:sp>
    </p:spTree>
    <p:extLst>
      <p:ext uri="{BB962C8B-B14F-4D97-AF65-F5344CB8AC3E}">
        <p14:creationId xmlns:p14="http://schemas.microsoft.com/office/powerpoint/2010/main" val="36686316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4525" y="365126"/>
            <a:ext cx="10895013" cy="868362"/>
          </a:xfrm>
        </p:spPr>
        <p:txBody>
          <a:bodyPr/>
          <a:lstStyle/>
          <a:p>
            <a:r>
              <a:rPr lang="en-US" dirty="0"/>
              <a:t>CLICK TO EDIT MASTER TITLE STYLE</a:t>
            </a:r>
            <a:endParaRPr lang="en-GB" dirty="0"/>
          </a:p>
        </p:txBody>
      </p:sp>
      <p:sp>
        <p:nvSpPr>
          <p:cNvPr id="3" name="Text Placeholder 2"/>
          <p:cNvSpPr>
            <a:spLocks noGrp="1"/>
          </p:cNvSpPr>
          <p:nvPr>
            <p:ph type="body" idx="1" hasCustomPrompt="1"/>
          </p:nvPr>
        </p:nvSpPr>
        <p:spPr>
          <a:xfrm>
            <a:off x="644525" y="1520825"/>
            <a:ext cx="5416861" cy="391477"/>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44525" y="2033081"/>
            <a:ext cx="5416861" cy="427564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hasCustomPrompt="1"/>
          </p:nvPr>
        </p:nvSpPr>
        <p:spPr>
          <a:xfrm>
            <a:off x="6096000" y="1520825"/>
            <a:ext cx="5443538" cy="391477"/>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096000" y="2033081"/>
            <a:ext cx="5443538" cy="427564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4"/>
          <p:cNvSpPr>
            <a:spLocks noGrp="1"/>
          </p:cNvSpPr>
          <p:nvPr>
            <p:ph type="ftr" sz="quarter" idx="10"/>
          </p:nvPr>
        </p:nvSpPr>
        <p:spPr>
          <a:xfrm>
            <a:off x="10446007" y="6513113"/>
            <a:ext cx="1184153" cy="252186"/>
          </a:xfrm>
          <a:prstGeom prst="rect">
            <a:avLst/>
          </a:prstGeom>
        </p:spPr>
        <p:txBody>
          <a:bodyPr vert="horz" lIns="91440" tIns="45720" rIns="91440" bIns="45720" rtlCol="0" anchor="ctr"/>
          <a:lstStyle>
            <a:lvl1pPr algn="ctr">
              <a:defRPr sz="900">
                <a:solidFill>
                  <a:schemeClr val="tx2"/>
                </a:solidFill>
              </a:defRPr>
            </a:lvl1pPr>
          </a:lstStyle>
          <a:p>
            <a:pPr algn="r"/>
            <a:r>
              <a:rPr lang="en-GB"/>
              <a:t>© 2017 SEKO</a:t>
            </a:r>
            <a:endParaRPr lang="en-GB" dirty="0"/>
          </a:p>
        </p:txBody>
      </p:sp>
    </p:spTree>
    <p:extLst>
      <p:ext uri="{BB962C8B-B14F-4D97-AF65-F5344CB8AC3E}">
        <p14:creationId xmlns:p14="http://schemas.microsoft.com/office/powerpoint/2010/main" val="3670775573"/>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726" y="365127"/>
            <a:ext cx="10903812" cy="868361"/>
          </a:xfrm>
        </p:spPr>
        <p:txBody>
          <a:bodyPr vert="horz" lIns="91440" tIns="0" rIns="91440" bIns="0" rtlCol="0" anchor="b" anchorCtr="0">
            <a:normAutofit/>
          </a:bodyPr>
          <a:lstStyle>
            <a:lvl1pPr>
              <a:defRPr lang="en-GB" b="1" dirty="0"/>
            </a:lvl1pPr>
          </a:lstStyle>
          <a:p>
            <a:pPr lvl="0"/>
            <a:r>
              <a:rPr lang="en-US" dirty="0"/>
              <a:t>CLICK TO EDIT MASTER TITLE STYLE</a:t>
            </a:r>
            <a:endParaRPr lang="en-GB" dirty="0"/>
          </a:p>
        </p:txBody>
      </p:sp>
      <p:sp>
        <p:nvSpPr>
          <p:cNvPr id="6" name="Footer Placeholder 4"/>
          <p:cNvSpPr>
            <a:spLocks noGrp="1"/>
          </p:cNvSpPr>
          <p:nvPr>
            <p:ph type="ftr" sz="quarter" idx="3"/>
          </p:nvPr>
        </p:nvSpPr>
        <p:spPr>
          <a:xfrm>
            <a:off x="10446007" y="6513113"/>
            <a:ext cx="1184153" cy="252186"/>
          </a:xfrm>
          <a:prstGeom prst="rect">
            <a:avLst/>
          </a:prstGeom>
        </p:spPr>
        <p:txBody>
          <a:bodyPr vert="horz" lIns="91440" tIns="45720" rIns="91440" bIns="45720" rtlCol="0" anchor="ctr"/>
          <a:lstStyle>
            <a:lvl1pPr algn="ctr">
              <a:defRPr sz="900">
                <a:solidFill>
                  <a:schemeClr val="tx2"/>
                </a:solidFill>
              </a:defRPr>
            </a:lvl1pPr>
          </a:lstStyle>
          <a:p>
            <a:pPr algn="r"/>
            <a:r>
              <a:rPr lang="en-GB"/>
              <a:t>© 2017 SEKO</a:t>
            </a:r>
            <a:endParaRPr lang="en-GB" dirty="0"/>
          </a:p>
        </p:txBody>
      </p:sp>
    </p:spTree>
    <p:extLst>
      <p:ext uri="{BB962C8B-B14F-4D97-AF65-F5344CB8AC3E}">
        <p14:creationId xmlns:p14="http://schemas.microsoft.com/office/powerpoint/2010/main" val="1123584737"/>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4524" y="365125"/>
            <a:ext cx="10895013" cy="868363"/>
          </a:xfrm>
        </p:spPr>
        <p:txBody>
          <a:bodyPr vert="horz" lIns="91440" tIns="0" rIns="91440" bIns="0" rtlCol="0" anchor="b" anchorCtr="0">
            <a:normAutofit/>
          </a:bodyPr>
          <a:lstStyle>
            <a:lvl1pPr>
              <a:defRPr lang="en-GB" dirty="0"/>
            </a:lvl1pPr>
          </a:lstStyle>
          <a:p>
            <a:pPr lvl="0"/>
            <a:r>
              <a:rPr lang="en-US" dirty="0"/>
              <a:t>CLICK TO EDIT MASTER TITLE STYLE</a:t>
            </a:r>
            <a:endParaRPr lang="en-GB"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726" y="6399848"/>
            <a:ext cx="1491884" cy="337214"/>
          </a:xfrm>
          <a:prstGeom prst="rect">
            <a:avLst/>
          </a:prstGeom>
        </p:spPr>
      </p:pic>
    </p:spTree>
    <p:extLst>
      <p:ext uri="{BB962C8B-B14F-4D97-AF65-F5344CB8AC3E}">
        <p14:creationId xmlns:p14="http://schemas.microsoft.com/office/powerpoint/2010/main" val="2151027120"/>
      </p:ext>
    </p:extLst>
  </p:cSld>
  <p:clrMapOvr>
    <a:masterClrMapping/>
  </p:clrMapOvr>
  <p:transition spd="slow">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726" y="365127"/>
            <a:ext cx="10903812" cy="868361"/>
          </a:xfrm>
        </p:spPr>
        <p:txBody>
          <a:bodyPr vert="horz" lIns="91440" tIns="0" rIns="91440" bIns="0" rtlCol="0" anchor="b" anchorCtr="0">
            <a:normAutofit/>
          </a:bodyPr>
          <a:lstStyle>
            <a:lvl1pPr>
              <a:defRPr lang="en-GB" b="1" dirty="0"/>
            </a:lvl1pPr>
          </a:lstStyle>
          <a:p>
            <a:pPr lvl="0"/>
            <a:r>
              <a:rPr lang="en-US" dirty="0"/>
              <a:t>CLICK TO EDIT MASTER TITLE STYLE</a:t>
            </a:r>
            <a:endParaRPr lang="en-GB" dirty="0"/>
          </a:p>
        </p:txBody>
      </p:sp>
      <p:sp>
        <p:nvSpPr>
          <p:cNvPr id="6" name="Footer Placeholder 4"/>
          <p:cNvSpPr>
            <a:spLocks noGrp="1"/>
          </p:cNvSpPr>
          <p:nvPr>
            <p:ph type="ftr" sz="quarter" idx="3"/>
          </p:nvPr>
        </p:nvSpPr>
        <p:spPr>
          <a:xfrm>
            <a:off x="10446007" y="6513113"/>
            <a:ext cx="1184153" cy="252186"/>
          </a:xfrm>
          <a:prstGeom prst="rect">
            <a:avLst/>
          </a:prstGeom>
        </p:spPr>
        <p:txBody>
          <a:bodyPr vert="horz" lIns="91440" tIns="45720" rIns="91440" bIns="45720" rtlCol="0" anchor="ctr"/>
          <a:lstStyle>
            <a:lvl1pPr algn="ctr">
              <a:defRPr sz="900">
                <a:solidFill>
                  <a:schemeClr val="tx2"/>
                </a:solidFill>
              </a:defRPr>
            </a:lvl1pPr>
          </a:lstStyle>
          <a:p>
            <a:pPr algn="r"/>
            <a:r>
              <a:rPr lang="en-GB"/>
              <a:t>© 2017 SEKO</a:t>
            </a:r>
            <a:endParaRPr lang="en-GB" dirty="0"/>
          </a:p>
        </p:txBody>
      </p:sp>
    </p:spTree>
    <p:extLst>
      <p:ext uri="{BB962C8B-B14F-4D97-AF65-F5344CB8AC3E}">
        <p14:creationId xmlns:p14="http://schemas.microsoft.com/office/powerpoint/2010/main" val="2906829943"/>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10446007" y="6513113"/>
            <a:ext cx="1184153" cy="252186"/>
          </a:xfrm>
          <a:prstGeom prst="rect">
            <a:avLst/>
          </a:prstGeom>
        </p:spPr>
        <p:txBody>
          <a:bodyPr vert="horz" lIns="91440" tIns="45720" rIns="91440" bIns="45720" rtlCol="0" anchor="ctr"/>
          <a:lstStyle>
            <a:lvl1pPr algn="ctr">
              <a:defRPr sz="900">
                <a:solidFill>
                  <a:schemeClr val="tx2"/>
                </a:solidFill>
              </a:defRPr>
            </a:lvl1pPr>
          </a:lstStyle>
          <a:p>
            <a:pPr algn="r"/>
            <a:r>
              <a:rPr lang="en-GB"/>
              <a:t>© 2017 SEKO</a:t>
            </a:r>
            <a:endParaRPr lang="en-GB" dirty="0"/>
          </a:p>
        </p:txBody>
      </p:sp>
    </p:spTree>
    <p:extLst>
      <p:ext uri="{BB962C8B-B14F-4D97-AF65-F5344CB8AC3E}">
        <p14:creationId xmlns:p14="http://schemas.microsoft.com/office/powerpoint/2010/main" val="2928309529"/>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3603588" y="2389356"/>
            <a:ext cx="4984823" cy="1455170"/>
          </a:xfrm>
          <a:prstGeom prst="rect">
            <a:avLst/>
          </a:prstGeom>
        </p:spPr>
      </p:pic>
    </p:spTree>
    <p:extLst>
      <p:ext uri="{BB962C8B-B14F-4D97-AF65-F5344CB8AC3E}">
        <p14:creationId xmlns:p14="http://schemas.microsoft.com/office/powerpoint/2010/main" val="1945939875"/>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white">
          <a:xfrm>
            <a:off x="0" y="0"/>
            <a:ext cx="12192000" cy="6858000"/>
          </a:xfrm>
          <a:prstGeom prst="rect">
            <a:avLst/>
          </a:prstGeom>
        </p:spPr>
      </p:pic>
      <p:sp>
        <p:nvSpPr>
          <p:cNvPr id="2" name="Title 1"/>
          <p:cNvSpPr>
            <a:spLocks noGrp="1"/>
          </p:cNvSpPr>
          <p:nvPr>
            <p:ph type="ctrTitle" hasCustomPrompt="1"/>
          </p:nvPr>
        </p:nvSpPr>
        <p:spPr>
          <a:xfrm>
            <a:off x="6088063" y="2702303"/>
            <a:ext cx="5451475" cy="1262730"/>
          </a:xfrm>
        </p:spPr>
        <p:txBody>
          <a:bodyPr anchor="b">
            <a:normAutofit/>
          </a:bodyPr>
          <a:lstStyle>
            <a:lvl1pPr algn="ctr">
              <a:defRPr sz="3600">
                <a:solidFill>
                  <a:schemeClr val="tx2"/>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088063" y="4077429"/>
            <a:ext cx="5451475" cy="1439194"/>
          </a:xfrm>
        </p:spPr>
        <p:txBody>
          <a:bodyPr>
            <a:normAutofit/>
          </a:bodyPr>
          <a:lstStyle>
            <a:lvl1pPr marL="0" indent="0" algn="ctr">
              <a:buNone/>
              <a:defRPr sz="24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6989695" y="1006748"/>
            <a:ext cx="3648210" cy="1064985"/>
          </a:xfrm>
          <a:prstGeom prst="rect">
            <a:avLst/>
          </a:prstGeom>
        </p:spPr>
      </p:pic>
    </p:spTree>
    <p:extLst>
      <p:ext uri="{BB962C8B-B14F-4D97-AF65-F5344CB8AC3E}">
        <p14:creationId xmlns:p14="http://schemas.microsoft.com/office/powerpoint/2010/main" val="2564997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700"/>
                                  </p:stCondLst>
                                  <p:iterate type="lt">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10" presetClass="entr" presetSubtype="0" fill="hold" nodeType="withEffect">
                  <p:stCondLst>
                    <p:cond delay="700"/>
                  </p:stCondLst>
                  <p:iterate type="lt">
                    <p:tmPct val="10000"/>
                  </p:iterate>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4524" y="365125"/>
            <a:ext cx="10895013" cy="868363"/>
          </a:xfrm>
        </p:spPr>
        <p:txBody>
          <a:bodyPr vert="horz" lIns="91440" tIns="0" rIns="91440" bIns="0" rtlCol="0" anchor="b" anchorCtr="0">
            <a:normAutofit/>
          </a:bodyPr>
          <a:lstStyle>
            <a:lvl1pPr>
              <a:defRPr lang="en-GB" dirty="0"/>
            </a:lvl1pPr>
          </a:lstStyle>
          <a:p>
            <a:pPr lvl="0"/>
            <a:r>
              <a:rPr lang="en-US" dirty="0"/>
              <a:t>CLICK TO EDIT MASTER TITLE STYLE</a:t>
            </a:r>
            <a:endParaRPr lang="en-GB" dirty="0"/>
          </a:p>
        </p:txBody>
      </p:sp>
      <p:sp>
        <p:nvSpPr>
          <p:cNvPr id="3" name="Content Placeholder 2"/>
          <p:cNvSpPr>
            <a:spLocks noGrp="1"/>
          </p:cNvSpPr>
          <p:nvPr>
            <p:ph idx="1"/>
          </p:nvPr>
        </p:nvSpPr>
        <p:spPr>
          <a:xfrm>
            <a:off x="644525" y="1520824"/>
            <a:ext cx="10895014" cy="47879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ooter Placeholder 4"/>
          <p:cNvSpPr>
            <a:spLocks noGrp="1"/>
          </p:cNvSpPr>
          <p:nvPr>
            <p:ph type="ftr" sz="quarter" idx="3"/>
          </p:nvPr>
        </p:nvSpPr>
        <p:spPr>
          <a:xfrm>
            <a:off x="10446007" y="6513113"/>
            <a:ext cx="1184153" cy="252186"/>
          </a:xfrm>
          <a:prstGeom prst="rect">
            <a:avLst/>
          </a:prstGeom>
        </p:spPr>
        <p:txBody>
          <a:bodyPr vert="horz" lIns="91440" tIns="45720" rIns="91440" bIns="45720" rtlCol="0" anchor="ctr"/>
          <a:lstStyle>
            <a:lvl1pPr algn="ctr">
              <a:defRPr sz="900">
                <a:solidFill>
                  <a:schemeClr val="tx2"/>
                </a:solidFill>
              </a:defRPr>
            </a:lvl1pPr>
          </a:lstStyle>
          <a:p>
            <a:pPr algn="r"/>
            <a:r>
              <a:rPr lang="en-GB"/>
              <a:t>© 2017 SEKO</a:t>
            </a:r>
            <a:endParaRPr lang="en-GB" dirty="0"/>
          </a:p>
        </p:txBody>
      </p:sp>
    </p:spTree>
    <p:extLst>
      <p:ext uri="{BB962C8B-B14F-4D97-AF65-F5344CB8AC3E}">
        <p14:creationId xmlns:p14="http://schemas.microsoft.com/office/powerpoint/2010/main" val="822331842"/>
      </p:ext>
    </p:extLst>
  </p:cSld>
  <p:clrMapOvr>
    <a:masterClrMapping/>
  </p:clrMapOvr>
  <p:transition spd="slow">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644524" y="365125"/>
            <a:ext cx="10895013" cy="868363"/>
          </a:xfrm>
        </p:spPr>
        <p:txBody>
          <a:bodyPr vert="horz" lIns="91440" tIns="0" rIns="91440" bIns="0" rtlCol="0" anchor="b" anchorCtr="0">
            <a:normAutofit/>
          </a:bodyPr>
          <a:lstStyle>
            <a:lvl1pPr>
              <a:defRPr lang="en-GB" dirty="0"/>
            </a:lvl1pPr>
          </a:lstStyle>
          <a:p>
            <a:pPr lvl="0"/>
            <a:r>
              <a:rPr lang="en-US" dirty="0"/>
              <a:t>CLICK TO EDIT MASTER TITLE STYLE</a:t>
            </a:r>
            <a:endParaRPr lang="en-GB" dirty="0"/>
          </a:p>
        </p:txBody>
      </p:sp>
      <p:sp>
        <p:nvSpPr>
          <p:cNvPr id="3" name="Content Placeholder 2"/>
          <p:cNvSpPr>
            <a:spLocks noGrp="1"/>
          </p:cNvSpPr>
          <p:nvPr>
            <p:ph idx="1"/>
          </p:nvPr>
        </p:nvSpPr>
        <p:spPr>
          <a:xfrm>
            <a:off x="644525" y="1520824"/>
            <a:ext cx="10895014" cy="47879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5726" y="6399848"/>
            <a:ext cx="1491884" cy="337214"/>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invGray">
          <a:xfrm>
            <a:off x="10287546" y="433826"/>
            <a:ext cx="1251992" cy="365482"/>
          </a:xfrm>
          <a:prstGeom prst="rect">
            <a:avLst/>
          </a:prstGeom>
        </p:spPr>
      </p:pic>
    </p:spTree>
    <p:extLst>
      <p:ext uri="{BB962C8B-B14F-4D97-AF65-F5344CB8AC3E}">
        <p14:creationId xmlns:p14="http://schemas.microsoft.com/office/powerpoint/2010/main" val="2607133996"/>
      </p:ext>
    </p:extLst>
  </p:cSld>
  <p:clrMapOvr>
    <a:masterClrMapping/>
  </p:clrMapOvr>
  <p:transition spd="slow">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1621"/>
          <a:stretch/>
        </p:blipFill>
        <p:spPr>
          <a:xfrm>
            <a:off x="0" y="111213"/>
            <a:ext cx="12192000" cy="6746787"/>
          </a:xfrm>
          <a:prstGeom prst="rect">
            <a:avLst/>
          </a:prstGeom>
        </p:spPr>
      </p:pic>
      <p:sp>
        <p:nvSpPr>
          <p:cNvPr id="2" name="Title 1"/>
          <p:cNvSpPr>
            <a:spLocks noGrp="1"/>
          </p:cNvSpPr>
          <p:nvPr>
            <p:ph type="title" hasCustomPrompt="1"/>
          </p:nvPr>
        </p:nvSpPr>
        <p:spPr>
          <a:xfrm>
            <a:off x="644524" y="365125"/>
            <a:ext cx="10895013" cy="868363"/>
          </a:xfrm>
        </p:spPr>
        <p:txBody>
          <a:bodyPr vert="horz" lIns="91440" tIns="0" rIns="91440" bIns="0" rtlCol="0" anchor="b" anchorCtr="0">
            <a:normAutofit/>
          </a:bodyPr>
          <a:lstStyle>
            <a:lvl1pPr>
              <a:defRPr lang="en-GB" dirty="0"/>
            </a:lvl1pPr>
          </a:lstStyle>
          <a:p>
            <a:pPr lvl="0"/>
            <a:r>
              <a:rPr lang="en-US" dirty="0"/>
              <a:t>CLICK TO EDIT MASTER TITLE STYLE</a:t>
            </a:r>
            <a:endParaRPr lang="en-GB" dirty="0"/>
          </a:p>
        </p:txBody>
      </p:sp>
      <p:sp>
        <p:nvSpPr>
          <p:cNvPr id="3" name="Content Placeholder 2"/>
          <p:cNvSpPr>
            <a:spLocks noGrp="1"/>
          </p:cNvSpPr>
          <p:nvPr>
            <p:ph idx="1"/>
          </p:nvPr>
        </p:nvSpPr>
        <p:spPr>
          <a:xfrm>
            <a:off x="644525" y="1520824"/>
            <a:ext cx="10895014" cy="47879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Footer Placeholder 4"/>
          <p:cNvSpPr>
            <a:spLocks noGrp="1"/>
          </p:cNvSpPr>
          <p:nvPr>
            <p:ph type="ftr" sz="quarter" idx="3"/>
          </p:nvPr>
        </p:nvSpPr>
        <p:spPr>
          <a:xfrm>
            <a:off x="10446007" y="6513113"/>
            <a:ext cx="1184153" cy="252186"/>
          </a:xfrm>
          <a:prstGeom prst="rect">
            <a:avLst/>
          </a:prstGeom>
        </p:spPr>
        <p:txBody>
          <a:bodyPr vert="horz" lIns="91440" tIns="45720" rIns="91440" bIns="45720" rtlCol="0" anchor="ctr"/>
          <a:lstStyle>
            <a:lvl1pPr algn="ctr">
              <a:defRPr sz="900">
                <a:solidFill>
                  <a:schemeClr val="tx2"/>
                </a:solidFill>
              </a:defRPr>
            </a:lvl1pPr>
          </a:lstStyle>
          <a:p>
            <a:pPr algn="r"/>
            <a:r>
              <a:rPr lang="en-GB"/>
              <a:t>© 2017 SEKO</a:t>
            </a:r>
            <a:endParaRPr lang="en-GB" dirty="0"/>
          </a:p>
        </p:txBody>
      </p:sp>
    </p:spTree>
    <p:extLst>
      <p:ext uri="{BB962C8B-B14F-4D97-AF65-F5344CB8AC3E}">
        <p14:creationId xmlns:p14="http://schemas.microsoft.com/office/powerpoint/2010/main" val="171062435"/>
      </p:ext>
    </p:extLst>
  </p:cSld>
  <p:clrMapOvr>
    <a:masterClrMapping/>
  </p:clrMapOvr>
  <p:transition spd="slow">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644524" y="365125"/>
            <a:ext cx="10895013" cy="868363"/>
          </a:xfrm>
        </p:spPr>
        <p:txBody>
          <a:bodyPr vert="horz" lIns="91440" tIns="0" rIns="91440" bIns="0" rtlCol="0" anchor="b" anchorCtr="0">
            <a:normAutofit/>
          </a:bodyPr>
          <a:lstStyle>
            <a:lvl1pPr>
              <a:defRPr lang="en-GB" dirty="0"/>
            </a:lvl1pPr>
          </a:lstStyle>
          <a:p>
            <a:pPr lvl="0"/>
            <a:r>
              <a:rPr lang="en-US" dirty="0"/>
              <a:t>CLICK TO EDIT MASTER TITLE STYLE</a:t>
            </a:r>
            <a:endParaRPr lang="en-GB" dirty="0"/>
          </a:p>
        </p:txBody>
      </p:sp>
      <p:sp>
        <p:nvSpPr>
          <p:cNvPr id="3" name="Content Placeholder 2"/>
          <p:cNvSpPr>
            <a:spLocks noGrp="1"/>
          </p:cNvSpPr>
          <p:nvPr>
            <p:ph idx="1"/>
          </p:nvPr>
        </p:nvSpPr>
        <p:spPr>
          <a:xfrm>
            <a:off x="644525" y="1520824"/>
            <a:ext cx="10895014" cy="47879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Footer Placeholder 4"/>
          <p:cNvSpPr>
            <a:spLocks noGrp="1"/>
          </p:cNvSpPr>
          <p:nvPr>
            <p:ph type="ftr" sz="quarter" idx="3"/>
          </p:nvPr>
        </p:nvSpPr>
        <p:spPr>
          <a:xfrm>
            <a:off x="10446007" y="6513113"/>
            <a:ext cx="1184153" cy="252186"/>
          </a:xfrm>
          <a:prstGeom prst="rect">
            <a:avLst/>
          </a:prstGeom>
        </p:spPr>
        <p:txBody>
          <a:bodyPr vert="horz" lIns="91440" tIns="45720" rIns="91440" bIns="45720" rtlCol="0" anchor="ctr"/>
          <a:lstStyle>
            <a:lvl1pPr algn="ctr">
              <a:defRPr sz="900">
                <a:solidFill>
                  <a:schemeClr val="tx2"/>
                </a:solidFill>
              </a:defRPr>
            </a:lvl1pPr>
          </a:lstStyle>
          <a:p>
            <a:pPr algn="r"/>
            <a:r>
              <a:rPr lang="en-GB"/>
              <a:t>© 2017 SEKO</a:t>
            </a:r>
            <a:endParaRPr lang="en-GB"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5726" y="6399848"/>
            <a:ext cx="1491884" cy="337214"/>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4524" y="6359567"/>
            <a:ext cx="1374408" cy="310660"/>
          </a:xfrm>
          <a:prstGeom prst="rect">
            <a:avLst/>
          </a:prstGeom>
        </p:spPr>
      </p:pic>
    </p:spTree>
    <p:extLst>
      <p:ext uri="{BB962C8B-B14F-4D97-AF65-F5344CB8AC3E}">
        <p14:creationId xmlns:p14="http://schemas.microsoft.com/office/powerpoint/2010/main" val="2528156750"/>
      </p:ext>
    </p:extLst>
  </p:cSld>
  <p:clrMapOvr>
    <a:masterClrMapping/>
  </p:clrMapOvr>
  <p:transition spd="slow">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4829"/>
          <a:stretch/>
        </p:blipFill>
        <p:spPr>
          <a:xfrm>
            <a:off x="3002" y="331113"/>
            <a:ext cx="12192000" cy="6526888"/>
          </a:xfrm>
          <a:prstGeom prst="rect">
            <a:avLst/>
          </a:prstGeom>
        </p:spPr>
      </p:pic>
      <p:sp>
        <p:nvSpPr>
          <p:cNvPr id="2" name="Title 1"/>
          <p:cNvSpPr>
            <a:spLocks noGrp="1"/>
          </p:cNvSpPr>
          <p:nvPr>
            <p:ph type="title" hasCustomPrompt="1"/>
          </p:nvPr>
        </p:nvSpPr>
        <p:spPr>
          <a:xfrm>
            <a:off x="644524" y="365125"/>
            <a:ext cx="10895013" cy="868363"/>
          </a:xfrm>
        </p:spPr>
        <p:txBody>
          <a:bodyPr vert="horz" lIns="91440" tIns="0" rIns="91440" bIns="0" rtlCol="0" anchor="b" anchorCtr="0">
            <a:normAutofit/>
          </a:bodyPr>
          <a:lstStyle>
            <a:lvl1pPr>
              <a:defRPr lang="en-GB" dirty="0"/>
            </a:lvl1pPr>
          </a:lstStyle>
          <a:p>
            <a:pPr lvl="0"/>
            <a:r>
              <a:rPr lang="en-US" dirty="0"/>
              <a:t>CLICK TO EDIT MASTER TITLE STYLE</a:t>
            </a:r>
            <a:endParaRPr lang="en-GB" dirty="0"/>
          </a:p>
        </p:txBody>
      </p:sp>
      <p:sp>
        <p:nvSpPr>
          <p:cNvPr id="3" name="Content Placeholder 2"/>
          <p:cNvSpPr>
            <a:spLocks noGrp="1"/>
          </p:cNvSpPr>
          <p:nvPr>
            <p:ph idx="1"/>
          </p:nvPr>
        </p:nvSpPr>
        <p:spPr>
          <a:xfrm>
            <a:off x="644525" y="1520824"/>
            <a:ext cx="10895014" cy="47879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10287546" y="433826"/>
            <a:ext cx="1251992" cy="365482"/>
          </a:xfrm>
          <a:prstGeom prst="rect">
            <a:avLst/>
          </a:prstGeom>
        </p:spPr>
      </p:pic>
    </p:spTree>
    <p:extLst>
      <p:ext uri="{BB962C8B-B14F-4D97-AF65-F5344CB8AC3E}">
        <p14:creationId xmlns:p14="http://schemas.microsoft.com/office/powerpoint/2010/main" val="1687447780"/>
      </p:ext>
    </p:extLst>
  </p:cSld>
  <p:clrMapOvr>
    <a:masterClrMapping/>
  </p:clrMapOvr>
  <p:transition spd="slow">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4865"/>
          <a:stretch/>
        </p:blipFill>
        <p:spPr>
          <a:xfrm>
            <a:off x="0" y="333639"/>
            <a:ext cx="12192000" cy="6524361"/>
          </a:xfrm>
          <a:prstGeom prst="rect">
            <a:avLst/>
          </a:prstGeom>
        </p:spPr>
      </p:pic>
      <p:sp>
        <p:nvSpPr>
          <p:cNvPr id="2" name="Title 1"/>
          <p:cNvSpPr>
            <a:spLocks noGrp="1"/>
          </p:cNvSpPr>
          <p:nvPr>
            <p:ph type="title" hasCustomPrompt="1"/>
          </p:nvPr>
        </p:nvSpPr>
        <p:spPr>
          <a:xfrm>
            <a:off x="644524" y="365125"/>
            <a:ext cx="10895013" cy="868363"/>
          </a:xfrm>
        </p:spPr>
        <p:txBody>
          <a:bodyPr vert="horz" lIns="91440" tIns="0" rIns="91440" bIns="0" rtlCol="0" anchor="b" anchorCtr="0">
            <a:normAutofit/>
          </a:bodyPr>
          <a:lstStyle>
            <a:lvl1pPr>
              <a:defRPr lang="en-GB" dirty="0"/>
            </a:lvl1pPr>
          </a:lstStyle>
          <a:p>
            <a:pPr lvl="0"/>
            <a:r>
              <a:rPr lang="en-US" dirty="0"/>
              <a:t>CLICK TO EDIT MASTER TITLE STYLE</a:t>
            </a:r>
            <a:endParaRPr lang="en-GB" dirty="0"/>
          </a:p>
        </p:txBody>
      </p:sp>
      <p:sp>
        <p:nvSpPr>
          <p:cNvPr id="3" name="Content Placeholder 2"/>
          <p:cNvSpPr>
            <a:spLocks noGrp="1"/>
          </p:cNvSpPr>
          <p:nvPr>
            <p:ph idx="1"/>
          </p:nvPr>
        </p:nvSpPr>
        <p:spPr>
          <a:xfrm>
            <a:off x="644525" y="1520824"/>
            <a:ext cx="10895014" cy="47879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49447717"/>
      </p:ext>
    </p:extLst>
  </p:cSld>
  <p:clrMapOvr>
    <a:masterClrMapping/>
  </p:clrMapOvr>
  <p:transition spd="slow">
    <p:fade/>
  </p:transition>
  <p:extLst>
    <p:ext uri="{DCECCB84-F9BA-43D5-87BE-67443E8EF086}">
      <p15:sldGuideLst xmlns:p15="http://schemas.microsoft.com/office/powerpoint/2012/main">
        <p15:guide id="1"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5726" y="365127"/>
            <a:ext cx="10903812" cy="868362"/>
          </a:xfrm>
          <a:prstGeom prst="rect">
            <a:avLst/>
          </a:prstGeom>
        </p:spPr>
        <p:txBody>
          <a:bodyPr vert="horz" lIns="91440" tIns="0" rIns="91440" bIns="0" rtlCol="0" anchor="b" anchorCtr="0">
            <a:normAutofit/>
          </a:bodyPr>
          <a:lstStyle/>
          <a:p>
            <a:r>
              <a:rPr lang="en-US" dirty="0"/>
              <a:t>CLICK TO EDIT MASTER TITLE STYLE</a:t>
            </a:r>
            <a:endParaRPr lang="en-GB" dirty="0"/>
          </a:p>
        </p:txBody>
      </p:sp>
      <p:sp>
        <p:nvSpPr>
          <p:cNvPr id="3" name="Text Placeholder 2"/>
          <p:cNvSpPr>
            <a:spLocks noGrp="1"/>
          </p:cNvSpPr>
          <p:nvPr>
            <p:ph type="body" idx="1"/>
          </p:nvPr>
        </p:nvSpPr>
        <p:spPr>
          <a:xfrm>
            <a:off x="635726" y="1520825"/>
            <a:ext cx="10903812" cy="47879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10446007" y="6513113"/>
            <a:ext cx="1184153" cy="252186"/>
          </a:xfrm>
          <a:prstGeom prst="rect">
            <a:avLst/>
          </a:prstGeom>
        </p:spPr>
        <p:txBody>
          <a:bodyPr vert="horz" lIns="91440" tIns="45720" rIns="91440" bIns="45720" rtlCol="0" anchor="ctr"/>
          <a:lstStyle>
            <a:lvl1pPr algn="ctr">
              <a:defRPr sz="900">
                <a:solidFill>
                  <a:schemeClr val="tx2"/>
                </a:solidFill>
              </a:defRPr>
            </a:lvl1pPr>
          </a:lstStyle>
          <a:p>
            <a:pPr algn="r"/>
            <a:r>
              <a:rPr lang="en-GB"/>
              <a:t>© 2017 SEKO</a:t>
            </a:r>
            <a:endParaRPr lang="en-GB" dirty="0"/>
          </a:p>
        </p:txBody>
      </p:sp>
      <p:pic>
        <p:nvPicPr>
          <p:cNvPr id="8" name="Picture 7"/>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bwMode="invGray">
          <a:xfrm>
            <a:off x="10287546" y="433826"/>
            <a:ext cx="1251992" cy="365482"/>
          </a:xfrm>
          <a:prstGeom prst="rect">
            <a:avLst/>
          </a:prstGeom>
        </p:spPr>
      </p:pic>
      <p:pic>
        <p:nvPicPr>
          <p:cNvPr id="7" name="Picture 6"/>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44524" y="6359567"/>
            <a:ext cx="1374408" cy="310660"/>
          </a:xfrm>
          <a:prstGeom prst="rect">
            <a:avLst/>
          </a:prstGeom>
        </p:spPr>
      </p:pic>
    </p:spTree>
    <p:extLst>
      <p:ext uri="{BB962C8B-B14F-4D97-AF65-F5344CB8AC3E}">
        <p14:creationId xmlns:p14="http://schemas.microsoft.com/office/powerpoint/2010/main" val="1729753197"/>
      </p:ext>
    </p:extLst>
  </p:cSld>
  <p:clrMap bg1="lt1" tx1="dk1" bg2="lt2" tx2="dk2" accent1="accent1" accent2="accent2" accent3="accent3" accent4="accent4" accent5="accent5" accent6="accent6" hlink="hlink" folHlink="folHlink"/>
  <p:sldLayoutIdLst>
    <p:sldLayoutId id="2147483698" r:id="rId1"/>
    <p:sldLayoutId id="2147483683" r:id="rId2"/>
    <p:sldLayoutId id="2147483699" r:id="rId3"/>
    <p:sldLayoutId id="2147483675" r:id="rId4"/>
    <p:sldLayoutId id="2147483696" r:id="rId5"/>
    <p:sldLayoutId id="2147483697" r:id="rId6"/>
    <p:sldLayoutId id="2147483701" r:id="rId7"/>
    <p:sldLayoutId id="2147483700" r:id="rId8"/>
    <p:sldLayoutId id="2147483705" r:id="rId9"/>
    <p:sldLayoutId id="2147483702" r:id="rId10"/>
    <p:sldLayoutId id="2147483677" r:id="rId11"/>
    <p:sldLayoutId id="2147483678" r:id="rId12"/>
    <p:sldLayoutId id="2147483679" r:id="rId13"/>
    <p:sldLayoutId id="2147483704" r:id="rId14"/>
    <p:sldLayoutId id="2147483703" r:id="rId15"/>
    <p:sldLayoutId id="2147483681" r:id="rId16"/>
  </p:sldLayoutIdLst>
  <p:transition spd="slow">
    <p:fade/>
  </p:transition>
  <p:hf sldNum="0" hdr="0" dt="0"/>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000" kern="1200">
          <a:solidFill>
            <a:srgbClr val="202020"/>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rgbClr val="202020"/>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rgbClr val="202020"/>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rgbClr val="202020"/>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rgbClr val="20202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890">
          <p15:clr>
            <a:srgbClr val="F26B43"/>
          </p15:clr>
        </p15:guide>
        <p15:guide id="3" orient="horz" pos="3974">
          <p15:clr>
            <a:srgbClr val="F26B43"/>
          </p15:clr>
        </p15:guide>
        <p15:guide id="5" pos="406">
          <p15:clr>
            <a:srgbClr val="F26B43"/>
          </p15:clr>
        </p15:guide>
        <p15:guide id="6" pos="7269">
          <p15:clr>
            <a:srgbClr val="F26B43"/>
          </p15:clr>
        </p15:guide>
        <p15:guide id="7" orient="horz" pos="232">
          <p15:clr>
            <a:srgbClr val="F26B43"/>
          </p15:clr>
        </p15:guide>
        <p15:guide id="8" orient="horz" pos="777">
          <p15:clr>
            <a:srgbClr val="F26B43"/>
          </p15:clr>
        </p15:guide>
        <p15:guide id="9" orient="horz" pos="4212">
          <p15:clr>
            <a:srgbClr val="F26B43"/>
          </p15:clr>
        </p15:guide>
        <p15:guide id="10" orient="horz" pos="95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5.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5.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2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25.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5.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51.pn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36.pn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openxmlformats.org/officeDocument/2006/relationships/hyperlink" Target="http://www.seko-group.com/page/standard/mop_all.php?p_id=00070" TargetMode="External"/><Relationship Id="rId13" Type="http://schemas.openxmlformats.org/officeDocument/2006/relationships/image" Target="../media/image62.png"/><Relationship Id="rId18" Type="http://schemas.openxmlformats.org/officeDocument/2006/relationships/image" Target="../media/image66.PNG"/><Relationship Id="rId3" Type="http://schemas.openxmlformats.org/officeDocument/2006/relationships/image" Target="../media/image56.png"/><Relationship Id="rId21" Type="http://schemas.openxmlformats.org/officeDocument/2006/relationships/image" Target="../media/image69.GIF"/><Relationship Id="rId7" Type="http://schemas.openxmlformats.org/officeDocument/2006/relationships/image" Target="../media/image58.png"/><Relationship Id="rId12" Type="http://schemas.openxmlformats.org/officeDocument/2006/relationships/image" Target="../media/image61.png"/><Relationship Id="rId17" Type="http://schemas.openxmlformats.org/officeDocument/2006/relationships/image" Target="../media/image65.png"/><Relationship Id="rId2" Type="http://schemas.openxmlformats.org/officeDocument/2006/relationships/notesSlide" Target="../notesSlides/notesSlide32.xml"/><Relationship Id="rId16" Type="http://schemas.openxmlformats.org/officeDocument/2006/relationships/hyperlink" Target="http://www.seko-group.com/page/standard/mop_all.php?p_id=00111" TargetMode="External"/><Relationship Id="rId20"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hyperlink" Target="http://www.seko-group.com/page/standard/mop_all.php?p_id=00034" TargetMode="External"/><Relationship Id="rId11" Type="http://schemas.openxmlformats.org/officeDocument/2006/relationships/hyperlink" Target="http://www.seko-group.com/page/standard/mop_all.php?p_id=00032" TargetMode="External"/><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image" Target="../media/image60.jpeg"/><Relationship Id="rId19" Type="http://schemas.openxmlformats.org/officeDocument/2006/relationships/image" Target="../media/image67.png"/><Relationship Id="rId4" Type="http://schemas.openxmlformats.org/officeDocument/2006/relationships/hyperlink" Target="http://www.seko-group.com/page/standard/mop_all.php?p_id=00057" TargetMode="External"/><Relationship Id="rId9" Type="http://schemas.openxmlformats.org/officeDocument/2006/relationships/image" Target="../media/image59.png"/><Relationship Id="rId14" Type="http://schemas.openxmlformats.org/officeDocument/2006/relationships/image" Target="../media/image63.jpeg"/><Relationship Id="rId22" Type="http://schemas.openxmlformats.org/officeDocument/2006/relationships/image" Target="../media/image70.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7.jpg"/><Relationship Id="rId4" Type="http://schemas.openxmlformats.org/officeDocument/2006/relationships/image" Target="../media/image16.jpg"/></Relationships>
</file>

<file path=ppt/slides/_rels/slide5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jpeg"/><Relationship Id="rId3" Type="http://schemas.openxmlformats.org/officeDocument/2006/relationships/image" Target="../media/image79.jpeg"/><Relationship Id="rId7" Type="http://schemas.openxmlformats.org/officeDocument/2006/relationships/image" Target="../media/image83.jpeg"/><Relationship Id="rId12" Type="http://schemas.openxmlformats.org/officeDocument/2006/relationships/image" Target="../media/image88.png"/><Relationship Id="rId2" Type="http://schemas.openxmlformats.org/officeDocument/2006/relationships/image" Target="../media/image78.jpeg"/><Relationship Id="rId1" Type="http://schemas.openxmlformats.org/officeDocument/2006/relationships/slideLayout" Target="../slideLayouts/slideLayout13.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jpeg"/><Relationship Id="rId15" Type="http://schemas.openxmlformats.org/officeDocument/2006/relationships/image" Target="../media/image91.jpe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jpeg"/><Relationship Id="rId14" Type="http://schemas.openxmlformats.org/officeDocument/2006/relationships/image" Target="../media/image90.jpeg"/></Relationships>
</file>

<file path=ppt/slides/_rels/slide52.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png"/><Relationship Id="rId7" Type="http://schemas.openxmlformats.org/officeDocument/2006/relationships/image" Target="../media/image97.jpeg"/><Relationship Id="rId2" Type="http://schemas.openxmlformats.org/officeDocument/2006/relationships/image" Target="../media/image92.png"/><Relationship Id="rId1" Type="http://schemas.openxmlformats.org/officeDocument/2006/relationships/slideLayout" Target="../slideLayouts/slideLayout13.xml"/><Relationship Id="rId6" Type="http://schemas.openxmlformats.org/officeDocument/2006/relationships/image" Target="../media/image96.jpeg"/><Relationship Id="rId5" Type="http://schemas.openxmlformats.org/officeDocument/2006/relationships/image" Target="../media/image95.jpeg"/><Relationship Id="rId10" Type="http://schemas.openxmlformats.org/officeDocument/2006/relationships/image" Target="../media/image100.png"/><Relationship Id="rId4" Type="http://schemas.openxmlformats.org/officeDocument/2006/relationships/image" Target="../media/image94.jpeg"/><Relationship Id="rId9" Type="http://schemas.openxmlformats.org/officeDocument/2006/relationships/image" Target="../media/image99.png"/></Relationships>
</file>

<file path=ppt/slides/_rels/slide53.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09.png"/><Relationship Id="rId3" Type="http://schemas.openxmlformats.org/officeDocument/2006/relationships/image" Target="../media/image101.jpeg"/><Relationship Id="rId7" Type="http://schemas.openxmlformats.org/officeDocument/2006/relationships/image" Target="../media/image104.jpeg"/><Relationship Id="rId12" Type="http://schemas.openxmlformats.org/officeDocument/2006/relationships/image" Target="../media/image108.jpe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97.jpeg"/><Relationship Id="rId11" Type="http://schemas.openxmlformats.org/officeDocument/2006/relationships/image" Target="../media/image107.jpeg"/><Relationship Id="rId5" Type="http://schemas.openxmlformats.org/officeDocument/2006/relationships/image" Target="../media/image103.jpeg"/><Relationship Id="rId10" Type="http://schemas.openxmlformats.org/officeDocument/2006/relationships/image" Target="../media/image106.jpeg"/><Relationship Id="rId4" Type="http://schemas.openxmlformats.org/officeDocument/2006/relationships/image" Target="../media/image102.jpeg"/><Relationship Id="rId9" Type="http://schemas.microsoft.com/office/2007/relationships/hdphoto" Target="../media/hdphoto1.wdp"/><Relationship Id="rId14" Type="http://schemas.microsoft.com/office/2007/relationships/hdphoto" Target="../media/hdphoto2.wdp"/></Relationships>
</file>

<file path=ppt/slides/_rels/slide54.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18" Type="http://schemas.openxmlformats.org/officeDocument/2006/relationships/image" Target="../media/image126.png"/><Relationship Id="rId3" Type="http://schemas.openxmlformats.org/officeDocument/2006/relationships/image" Target="../media/image111.png"/><Relationship Id="rId21" Type="http://schemas.openxmlformats.org/officeDocument/2006/relationships/image" Target="../media/image129.tiff"/><Relationship Id="rId7" Type="http://schemas.openxmlformats.org/officeDocument/2006/relationships/image" Target="../media/image115.jpg"/><Relationship Id="rId12" Type="http://schemas.openxmlformats.org/officeDocument/2006/relationships/image" Target="../media/image120.png"/><Relationship Id="rId17" Type="http://schemas.openxmlformats.org/officeDocument/2006/relationships/image" Target="../media/image125.png"/><Relationship Id="rId2" Type="http://schemas.openxmlformats.org/officeDocument/2006/relationships/image" Target="../media/image110.jpg"/><Relationship Id="rId16" Type="http://schemas.openxmlformats.org/officeDocument/2006/relationships/image" Target="../media/image124.png"/><Relationship Id="rId20"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5" Type="http://schemas.openxmlformats.org/officeDocument/2006/relationships/image" Target="../media/image123.png"/><Relationship Id="rId10" Type="http://schemas.openxmlformats.org/officeDocument/2006/relationships/image" Target="../media/image118.png"/><Relationship Id="rId19" Type="http://schemas.openxmlformats.org/officeDocument/2006/relationships/image" Target="../media/image127.png"/><Relationship Id="rId4" Type="http://schemas.openxmlformats.org/officeDocument/2006/relationships/image" Target="../media/image112.jpg"/><Relationship Id="rId9" Type="http://schemas.openxmlformats.org/officeDocument/2006/relationships/image" Target="../media/image117.png"/><Relationship Id="rId14" Type="http://schemas.openxmlformats.org/officeDocument/2006/relationships/image" Target="../media/image122.png"/><Relationship Id="rId22" Type="http://schemas.openxmlformats.org/officeDocument/2006/relationships/image" Target="../media/image130.tiff"/></Relationships>
</file>

<file path=ppt/slides/_rels/slide5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png"/><Relationship Id="rId7" Type="http://schemas.openxmlformats.org/officeDocument/2006/relationships/image" Target="../media/image136.jpeg"/><Relationship Id="rId2" Type="http://schemas.openxmlformats.org/officeDocument/2006/relationships/image" Target="../media/image131.png"/><Relationship Id="rId1" Type="http://schemas.openxmlformats.org/officeDocument/2006/relationships/slideLayout" Target="../slideLayouts/slideLayout13.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png"/><Relationship Id="rId9" Type="http://schemas.openxmlformats.org/officeDocument/2006/relationships/image" Target="../media/image138.jpeg"/></Relationships>
</file>

<file path=ppt/slides/_rels/slide57.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jpeg"/><Relationship Id="rId2" Type="http://schemas.openxmlformats.org/officeDocument/2006/relationships/image" Target="../media/image139.png"/><Relationship Id="rId1" Type="http://schemas.openxmlformats.org/officeDocument/2006/relationships/slideLayout" Target="../slideLayouts/slideLayout13.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58.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6.jpg"/><Relationship Id="rId18" Type="http://schemas.openxmlformats.org/officeDocument/2006/relationships/image" Target="../media/image161.png"/><Relationship Id="rId3" Type="http://schemas.openxmlformats.org/officeDocument/2006/relationships/image" Target="../media/image146.png"/><Relationship Id="rId21" Type="http://schemas.openxmlformats.org/officeDocument/2006/relationships/image" Target="../media/image164.png"/><Relationship Id="rId7" Type="http://schemas.openxmlformats.org/officeDocument/2006/relationships/image" Target="../media/image150.png"/><Relationship Id="rId12" Type="http://schemas.openxmlformats.org/officeDocument/2006/relationships/image" Target="../media/image155.png"/><Relationship Id="rId17" Type="http://schemas.openxmlformats.org/officeDocument/2006/relationships/image" Target="../media/image160.png"/><Relationship Id="rId25" Type="http://schemas.openxmlformats.org/officeDocument/2006/relationships/image" Target="../media/image168.png"/><Relationship Id="rId2" Type="http://schemas.openxmlformats.org/officeDocument/2006/relationships/image" Target="../media/image145.png"/><Relationship Id="rId16" Type="http://schemas.openxmlformats.org/officeDocument/2006/relationships/image" Target="../media/image159.png"/><Relationship Id="rId20" Type="http://schemas.openxmlformats.org/officeDocument/2006/relationships/image" Target="../media/image163.png"/><Relationship Id="rId1" Type="http://schemas.openxmlformats.org/officeDocument/2006/relationships/slideLayout" Target="../slideLayouts/slideLayout7.xml"/><Relationship Id="rId6" Type="http://schemas.openxmlformats.org/officeDocument/2006/relationships/image" Target="../media/image149.png"/><Relationship Id="rId11" Type="http://schemas.openxmlformats.org/officeDocument/2006/relationships/image" Target="../media/image154.png"/><Relationship Id="rId24" Type="http://schemas.openxmlformats.org/officeDocument/2006/relationships/image" Target="../media/image167.png"/><Relationship Id="rId5" Type="http://schemas.openxmlformats.org/officeDocument/2006/relationships/image" Target="../media/image148.png"/><Relationship Id="rId15" Type="http://schemas.openxmlformats.org/officeDocument/2006/relationships/image" Target="../media/image158.png"/><Relationship Id="rId23" Type="http://schemas.openxmlformats.org/officeDocument/2006/relationships/image" Target="../media/image166.png"/><Relationship Id="rId10" Type="http://schemas.openxmlformats.org/officeDocument/2006/relationships/image" Target="../media/image153.png"/><Relationship Id="rId19" Type="http://schemas.openxmlformats.org/officeDocument/2006/relationships/image" Target="../media/image162.png"/><Relationship Id="rId4" Type="http://schemas.openxmlformats.org/officeDocument/2006/relationships/image" Target="../media/image147.png"/><Relationship Id="rId9" Type="http://schemas.openxmlformats.org/officeDocument/2006/relationships/image" Target="../media/image152.png"/><Relationship Id="rId14" Type="http://schemas.openxmlformats.org/officeDocument/2006/relationships/image" Target="../media/image157.jpg"/><Relationship Id="rId22" Type="http://schemas.openxmlformats.org/officeDocument/2006/relationships/image" Target="../media/image165.png"/></Relationships>
</file>

<file path=ppt/slides/_rels/slide5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image" Target="../media/image170.jpeg"/><Relationship Id="rId7" Type="http://schemas.openxmlformats.org/officeDocument/2006/relationships/image" Target="../media/image174.jpeg"/><Relationship Id="rId2" Type="http://schemas.openxmlformats.org/officeDocument/2006/relationships/image" Target="../media/image169.jpeg"/><Relationship Id="rId1" Type="http://schemas.openxmlformats.org/officeDocument/2006/relationships/slideLayout" Target="../slideLayouts/slideLayout13.xml"/><Relationship Id="rId6" Type="http://schemas.openxmlformats.org/officeDocument/2006/relationships/image" Target="../media/image173.jpeg"/><Relationship Id="rId11" Type="http://schemas.openxmlformats.org/officeDocument/2006/relationships/image" Target="../media/image178.jpeg"/><Relationship Id="rId5" Type="http://schemas.openxmlformats.org/officeDocument/2006/relationships/image" Target="../media/image172.jpeg"/><Relationship Id="rId10" Type="http://schemas.openxmlformats.org/officeDocument/2006/relationships/image" Target="../media/image177.jpeg"/><Relationship Id="rId4" Type="http://schemas.openxmlformats.org/officeDocument/2006/relationships/image" Target="../media/image171.jpeg"/><Relationship Id="rId9" Type="http://schemas.openxmlformats.org/officeDocument/2006/relationships/image" Target="../media/image176.jpeg"/></Relationships>
</file>

<file path=ppt/slides/_rels/slide61.xml.rels><?xml version="1.0" encoding="UTF-8" standalone="yes"?>
<Relationships xmlns="http://schemas.openxmlformats.org/package/2006/relationships"><Relationship Id="rId8" Type="http://schemas.openxmlformats.org/officeDocument/2006/relationships/image" Target="../media/image185.jpeg"/><Relationship Id="rId3" Type="http://schemas.openxmlformats.org/officeDocument/2006/relationships/image" Target="../media/image180.png"/><Relationship Id="rId7" Type="http://schemas.openxmlformats.org/officeDocument/2006/relationships/image" Target="../media/image184.png"/><Relationship Id="rId12" Type="http://schemas.openxmlformats.org/officeDocument/2006/relationships/image" Target="../media/image188.jpeg"/><Relationship Id="rId2" Type="http://schemas.openxmlformats.org/officeDocument/2006/relationships/image" Target="../media/image179.jpeg"/><Relationship Id="rId1" Type="http://schemas.openxmlformats.org/officeDocument/2006/relationships/slideLayout" Target="../slideLayouts/slideLayout13.xml"/><Relationship Id="rId6" Type="http://schemas.openxmlformats.org/officeDocument/2006/relationships/image" Target="../media/image183.jpeg"/><Relationship Id="rId11" Type="http://schemas.openxmlformats.org/officeDocument/2006/relationships/image" Target="../media/image187.jpeg"/><Relationship Id="rId5" Type="http://schemas.openxmlformats.org/officeDocument/2006/relationships/image" Target="../media/image182.jpeg"/><Relationship Id="rId10" Type="http://schemas.microsoft.com/office/2007/relationships/hdphoto" Target="../media/hdphoto3.wdp"/><Relationship Id="rId4" Type="http://schemas.openxmlformats.org/officeDocument/2006/relationships/image" Target="../media/image181.jpeg"/><Relationship Id="rId9" Type="http://schemas.openxmlformats.org/officeDocument/2006/relationships/image" Target="../media/image186.png"/></Relationships>
</file>

<file path=ppt/slides/_rels/slide62.xml.rels><?xml version="1.0" encoding="UTF-8" standalone="yes"?>
<Relationships xmlns="http://schemas.openxmlformats.org/package/2006/relationships"><Relationship Id="rId8" Type="http://schemas.openxmlformats.org/officeDocument/2006/relationships/image" Target="../media/image193.jpeg"/><Relationship Id="rId13" Type="http://schemas.openxmlformats.org/officeDocument/2006/relationships/image" Target="../media/image197.png"/><Relationship Id="rId3" Type="http://schemas.openxmlformats.org/officeDocument/2006/relationships/image" Target="../media/image176.jpeg"/><Relationship Id="rId7" Type="http://schemas.openxmlformats.org/officeDocument/2006/relationships/image" Target="../media/image192.jpeg"/><Relationship Id="rId12" Type="http://schemas.microsoft.com/office/2007/relationships/hdphoto" Target="../media/hdphoto4.wdp"/><Relationship Id="rId2" Type="http://schemas.openxmlformats.org/officeDocument/2006/relationships/image" Target="../media/image175.jpeg"/><Relationship Id="rId1" Type="http://schemas.openxmlformats.org/officeDocument/2006/relationships/slideLayout" Target="../slideLayouts/slideLayout13.xml"/><Relationship Id="rId6" Type="http://schemas.openxmlformats.org/officeDocument/2006/relationships/image" Target="../media/image191.png"/><Relationship Id="rId11" Type="http://schemas.openxmlformats.org/officeDocument/2006/relationships/image" Target="../media/image196.png"/><Relationship Id="rId5" Type="http://schemas.openxmlformats.org/officeDocument/2006/relationships/image" Target="../media/image190.png"/><Relationship Id="rId10" Type="http://schemas.openxmlformats.org/officeDocument/2006/relationships/image" Target="../media/image195.png"/><Relationship Id="rId4" Type="http://schemas.openxmlformats.org/officeDocument/2006/relationships/image" Target="../media/image189.jpeg"/><Relationship Id="rId9" Type="http://schemas.openxmlformats.org/officeDocument/2006/relationships/image" Target="../media/image194.png"/><Relationship Id="rId14" Type="http://schemas.microsoft.com/office/2007/relationships/hdphoto" Target="../media/hdphoto5.wdp"/></Relationships>
</file>

<file path=ppt/slides/_rels/slide63.xml.rels><?xml version="1.0" encoding="UTF-8" standalone="yes"?>
<Relationships xmlns="http://schemas.openxmlformats.org/package/2006/relationships"><Relationship Id="rId8" Type="http://schemas.openxmlformats.org/officeDocument/2006/relationships/image" Target="../media/image204.png"/><Relationship Id="rId13" Type="http://schemas.openxmlformats.org/officeDocument/2006/relationships/image" Target="../media/image209.png"/><Relationship Id="rId18" Type="http://schemas.openxmlformats.org/officeDocument/2006/relationships/image" Target="../media/image214.jpg"/><Relationship Id="rId26" Type="http://schemas.openxmlformats.org/officeDocument/2006/relationships/image" Target="../media/image222.png"/><Relationship Id="rId3" Type="http://schemas.openxmlformats.org/officeDocument/2006/relationships/image" Target="../media/image199.png"/><Relationship Id="rId21" Type="http://schemas.openxmlformats.org/officeDocument/2006/relationships/image" Target="../media/image217.jpg"/><Relationship Id="rId7" Type="http://schemas.openxmlformats.org/officeDocument/2006/relationships/image" Target="../media/image203.png"/><Relationship Id="rId12" Type="http://schemas.openxmlformats.org/officeDocument/2006/relationships/image" Target="../media/image208.png"/><Relationship Id="rId17" Type="http://schemas.openxmlformats.org/officeDocument/2006/relationships/image" Target="../media/image213.png"/><Relationship Id="rId25" Type="http://schemas.openxmlformats.org/officeDocument/2006/relationships/image" Target="../media/image221.png"/><Relationship Id="rId33" Type="http://schemas.openxmlformats.org/officeDocument/2006/relationships/image" Target="../media/image229.tiff"/><Relationship Id="rId2" Type="http://schemas.openxmlformats.org/officeDocument/2006/relationships/image" Target="../media/image198.png"/><Relationship Id="rId16" Type="http://schemas.openxmlformats.org/officeDocument/2006/relationships/image" Target="../media/image212.png"/><Relationship Id="rId20" Type="http://schemas.openxmlformats.org/officeDocument/2006/relationships/image" Target="../media/image216.png"/><Relationship Id="rId29" Type="http://schemas.openxmlformats.org/officeDocument/2006/relationships/image" Target="../media/image225.jpg"/><Relationship Id="rId1" Type="http://schemas.openxmlformats.org/officeDocument/2006/relationships/slideLayout" Target="../slideLayouts/slideLayout7.xml"/><Relationship Id="rId6" Type="http://schemas.openxmlformats.org/officeDocument/2006/relationships/image" Target="../media/image202.png"/><Relationship Id="rId11" Type="http://schemas.openxmlformats.org/officeDocument/2006/relationships/image" Target="../media/image207.png"/><Relationship Id="rId24" Type="http://schemas.openxmlformats.org/officeDocument/2006/relationships/image" Target="../media/image220.png"/><Relationship Id="rId32" Type="http://schemas.openxmlformats.org/officeDocument/2006/relationships/image" Target="../media/image228.png"/><Relationship Id="rId5" Type="http://schemas.openxmlformats.org/officeDocument/2006/relationships/image" Target="../media/image201.png"/><Relationship Id="rId15" Type="http://schemas.openxmlformats.org/officeDocument/2006/relationships/image" Target="../media/image211.png"/><Relationship Id="rId23" Type="http://schemas.openxmlformats.org/officeDocument/2006/relationships/image" Target="../media/image219.png"/><Relationship Id="rId28" Type="http://schemas.openxmlformats.org/officeDocument/2006/relationships/image" Target="../media/image224.png"/><Relationship Id="rId10" Type="http://schemas.openxmlformats.org/officeDocument/2006/relationships/image" Target="../media/image206.png"/><Relationship Id="rId19" Type="http://schemas.openxmlformats.org/officeDocument/2006/relationships/image" Target="../media/image215.png"/><Relationship Id="rId31" Type="http://schemas.openxmlformats.org/officeDocument/2006/relationships/image" Target="../media/image227.gif"/><Relationship Id="rId4" Type="http://schemas.openxmlformats.org/officeDocument/2006/relationships/image" Target="../media/image200.png"/><Relationship Id="rId9" Type="http://schemas.openxmlformats.org/officeDocument/2006/relationships/image" Target="../media/image205.png"/><Relationship Id="rId14" Type="http://schemas.openxmlformats.org/officeDocument/2006/relationships/image" Target="../media/image210.jpg"/><Relationship Id="rId22" Type="http://schemas.openxmlformats.org/officeDocument/2006/relationships/image" Target="../media/image218.png"/><Relationship Id="rId27" Type="http://schemas.openxmlformats.org/officeDocument/2006/relationships/image" Target="../media/image223.png"/><Relationship Id="rId30" Type="http://schemas.openxmlformats.org/officeDocument/2006/relationships/image" Target="../media/image22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vert="horz" lIns="91440" tIns="45720" rIns="91440" bIns="45720" rtlCol="0" anchor="t">
            <a:normAutofit/>
          </a:bodyPr>
          <a:lstStyle/>
          <a:p>
            <a:r>
              <a:rPr lang="en-GB" b="1" dirty="0"/>
              <a:t>201</a:t>
            </a:r>
            <a:r>
              <a:rPr lang="tr-TR" b="1" dirty="0"/>
              <a:t>8</a:t>
            </a:r>
          </a:p>
          <a:p>
            <a:endParaRPr lang="en-GB" b="1" dirty="0"/>
          </a:p>
        </p:txBody>
      </p:sp>
    </p:spTree>
    <p:extLst>
      <p:ext uri="{BB962C8B-B14F-4D97-AF65-F5344CB8AC3E}">
        <p14:creationId xmlns:p14="http://schemas.microsoft.com/office/powerpoint/2010/main" val="1067042488"/>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70" y="-125957"/>
            <a:ext cx="12192000" cy="6983957"/>
            <a:chOff x="863777" y="0"/>
            <a:chExt cx="11328223" cy="6308725"/>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085" b="8009"/>
            <a:stretch/>
          </p:blipFill>
          <p:spPr>
            <a:xfrm>
              <a:off x="863777" y="0"/>
              <a:ext cx="11328223" cy="6308725"/>
            </a:xfrm>
            <a:prstGeom prst="rect">
              <a:avLst/>
            </a:prstGeom>
          </p:spPr>
        </p:pic>
        <p:sp>
          <p:nvSpPr>
            <p:cNvPr id="4" name="Rectangle 3"/>
            <p:cNvSpPr/>
            <p:nvPr/>
          </p:nvSpPr>
          <p:spPr>
            <a:xfrm>
              <a:off x="4482744" y="1520825"/>
              <a:ext cx="6463386" cy="1334495"/>
            </a:xfrm>
            <a:prstGeom prst="rect">
              <a:avLst/>
            </a:prstGeom>
          </p:spPr>
          <p:txBody>
            <a:bodyPr wrap="square">
              <a:spAutoFit/>
            </a:bodyPr>
            <a:lstStyle/>
            <a:p>
              <a:pPr algn="ctr">
                <a:lnSpc>
                  <a:spcPts val="3600"/>
                </a:lnSpc>
              </a:pPr>
              <a:r>
                <a:rPr lang="tr-TR" sz="3200" dirty="0">
                  <a:solidFill>
                    <a:schemeClr val="tx2"/>
                  </a:solidFill>
                  <a:effectLst>
                    <a:glow rad="139700">
                      <a:schemeClr val="bg1">
                        <a:alpha val="40000"/>
                      </a:schemeClr>
                    </a:glow>
                  </a:effectLst>
                  <a:latin typeface="+mj-lt"/>
                </a:rPr>
                <a:t>Sizin seçim partneriniz SEKO</a:t>
              </a:r>
              <a:r>
                <a:rPr lang="en-GB" sz="3200" dirty="0">
                  <a:solidFill>
                    <a:schemeClr val="tx2"/>
                  </a:solidFill>
                  <a:effectLst>
                    <a:glow rad="139700">
                      <a:schemeClr val="bg1">
                        <a:alpha val="40000"/>
                      </a:schemeClr>
                    </a:glow>
                  </a:effectLst>
                  <a:latin typeface="+mj-lt"/>
                </a:rPr>
                <a:t> </a:t>
              </a:r>
              <a:br>
                <a:rPr lang="en-GB" sz="3200" dirty="0">
                  <a:solidFill>
                    <a:schemeClr val="tx2"/>
                  </a:solidFill>
                  <a:effectLst>
                    <a:glow rad="139700">
                      <a:schemeClr val="bg1">
                        <a:alpha val="40000"/>
                      </a:schemeClr>
                    </a:glow>
                  </a:effectLst>
                  <a:latin typeface="+mj-lt"/>
                </a:rPr>
              </a:br>
              <a:r>
                <a:rPr lang="en-GB" sz="3200" b="1" dirty="0">
                  <a:solidFill>
                    <a:schemeClr val="tx2"/>
                  </a:solidFill>
                  <a:effectLst>
                    <a:glow rad="139700">
                      <a:schemeClr val="bg1">
                        <a:alpha val="40000"/>
                      </a:schemeClr>
                    </a:glow>
                  </a:effectLst>
                  <a:latin typeface="+mj-lt"/>
                </a:rPr>
                <a:t>DO</a:t>
              </a:r>
              <a:r>
                <a:rPr lang="tr-TR" sz="3200" b="1" dirty="0">
                  <a:solidFill>
                    <a:schemeClr val="tx2"/>
                  </a:solidFill>
                  <a:effectLst>
                    <a:glow rad="139700">
                      <a:schemeClr val="bg1">
                        <a:alpha val="40000"/>
                      </a:schemeClr>
                    </a:glow>
                  </a:effectLst>
                  <a:latin typeface="+mj-lt"/>
                </a:rPr>
                <a:t>ZAJ ÇÖZÜMLERİ BİZİM TAAHHÜTÜMÜZ VE DENEYİMİMİZ</a:t>
              </a:r>
              <a:endParaRPr lang="en-GB" sz="3200" b="1" dirty="0">
                <a:solidFill>
                  <a:schemeClr val="tx2"/>
                </a:solidFill>
                <a:effectLst>
                  <a:glow rad="139700">
                    <a:schemeClr val="bg1">
                      <a:alpha val="40000"/>
                    </a:schemeClr>
                  </a:glow>
                </a:effectLst>
                <a:latin typeface="+mj-lt"/>
              </a:endParaRPr>
            </a:p>
          </p:txBody>
        </p:sp>
      </p:grpSp>
      <p:sp>
        <p:nvSpPr>
          <p:cNvPr id="2" name="Title 1"/>
          <p:cNvSpPr>
            <a:spLocks noGrp="1"/>
          </p:cNvSpPr>
          <p:nvPr>
            <p:ph type="title"/>
          </p:nvPr>
        </p:nvSpPr>
        <p:spPr/>
        <p:txBody>
          <a:bodyPr/>
          <a:lstStyle/>
          <a:p>
            <a:r>
              <a:rPr lang="en-GB" dirty="0"/>
              <a:t>V</a:t>
            </a:r>
            <a:r>
              <a:rPr lang="tr-TR" dirty="0"/>
              <a:t>İZYON</a:t>
            </a:r>
            <a:endParaRPr lang="en-GB" dirty="0"/>
          </a:p>
        </p:txBody>
      </p:sp>
    </p:spTree>
    <p:extLst>
      <p:ext uri="{BB962C8B-B14F-4D97-AF65-F5344CB8AC3E}">
        <p14:creationId xmlns:p14="http://schemas.microsoft.com/office/powerpoint/2010/main" val="516544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strVal val="#ppt_w+.3"/>
                                          </p:val>
                                        </p:tav>
                                        <p:tav tm="100000">
                                          <p:val>
                                            <p:strVal val="#ppt_w"/>
                                          </p:val>
                                        </p:tav>
                                      </p:tavLst>
                                    </p:anim>
                                    <p:anim calcmode="lin" valueType="num">
                                      <p:cBhvr>
                                        <p:cTn id="8" dur="1500" fill="hold"/>
                                        <p:tgtEl>
                                          <p:spTgt spid="5"/>
                                        </p:tgtEl>
                                        <p:attrNameLst>
                                          <p:attrName>ppt_h</p:attrName>
                                        </p:attrNameLst>
                                      </p:cBhvr>
                                      <p:tavLst>
                                        <p:tav tm="0">
                                          <p:val>
                                            <p:strVal val="#ppt_h"/>
                                          </p:val>
                                        </p:tav>
                                        <p:tav tm="100000">
                                          <p:val>
                                            <p:strVal val="#ppt_h"/>
                                          </p:val>
                                        </p:tav>
                                      </p:tavLst>
                                    </p:anim>
                                    <p:animEffect transition="in" filter="fade">
                                      <p:cBhvr>
                                        <p:cTn id="9"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28031" b="1666"/>
          <a:stretch/>
        </p:blipFill>
        <p:spPr>
          <a:xfrm>
            <a:off x="4335842" y="0"/>
            <a:ext cx="7843803" cy="6845101"/>
          </a:xfrm>
          <a:prstGeom prst="rect">
            <a:avLst/>
          </a:prstGeom>
        </p:spPr>
      </p:pic>
      <p:sp>
        <p:nvSpPr>
          <p:cNvPr id="4" name="Rectangle 3"/>
          <p:cNvSpPr/>
          <p:nvPr/>
        </p:nvSpPr>
        <p:spPr>
          <a:xfrm>
            <a:off x="1146271" y="1832883"/>
            <a:ext cx="5409978" cy="3970318"/>
          </a:xfrm>
          <a:prstGeom prst="rect">
            <a:avLst/>
          </a:prstGeom>
        </p:spPr>
        <p:txBody>
          <a:bodyPr wrap="square">
            <a:spAutoFit/>
          </a:bodyPr>
          <a:lstStyle/>
          <a:p>
            <a:pPr marL="457200" indent="-457200" algn="ctr">
              <a:buFont typeface="Wingdings" panose="05000000000000000000" pitchFamily="2" charset="2"/>
              <a:buChar char="v"/>
            </a:pPr>
            <a:r>
              <a:rPr lang="en-GB" sz="2800" dirty="0">
                <a:solidFill>
                  <a:schemeClr val="tx2"/>
                </a:solidFill>
                <a:latin typeface="+mj-lt"/>
              </a:rPr>
              <a:t>SEKO, </a:t>
            </a:r>
            <a:r>
              <a:rPr lang="tr-TR" sz="2800" dirty="0">
                <a:solidFill>
                  <a:schemeClr val="tx2"/>
                </a:solidFill>
                <a:latin typeface="+mj-lt"/>
              </a:rPr>
              <a:t>tutkulu</a:t>
            </a:r>
            <a:r>
              <a:rPr lang="en-GB" sz="2800" dirty="0">
                <a:solidFill>
                  <a:schemeClr val="tx2"/>
                </a:solidFill>
                <a:latin typeface="+mj-lt"/>
              </a:rPr>
              <a:t>, </a:t>
            </a:r>
            <a:r>
              <a:rPr lang="tr-TR" sz="2800" dirty="0">
                <a:solidFill>
                  <a:schemeClr val="tx2"/>
                </a:solidFill>
                <a:latin typeface="+mj-lt"/>
              </a:rPr>
              <a:t>adanmış profesyonel bir</a:t>
            </a:r>
            <a:r>
              <a:rPr lang="en-GB" sz="2800" dirty="0">
                <a:solidFill>
                  <a:schemeClr val="tx2"/>
                </a:solidFill>
                <a:latin typeface="+mj-lt"/>
              </a:rPr>
              <a:t> Global </a:t>
            </a:r>
            <a:r>
              <a:rPr lang="tr-TR" sz="2800" dirty="0">
                <a:solidFill>
                  <a:schemeClr val="tx2"/>
                </a:solidFill>
                <a:latin typeface="+mj-lt"/>
              </a:rPr>
              <a:t>ailedir.</a:t>
            </a:r>
          </a:p>
          <a:p>
            <a:pPr algn="ctr"/>
            <a:endParaRPr lang="tr-TR" sz="2800" dirty="0">
              <a:solidFill>
                <a:schemeClr val="tx2"/>
              </a:solidFill>
              <a:latin typeface="+mj-lt"/>
            </a:endParaRPr>
          </a:p>
          <a:p>
            <a:pPr marL="457200" indent="-457200" algn="ctr">
              <a:buFont typeface="Wingdings" panose="05000000000000000000" pitchFamily="2" charset="2"/>
              <a:buChar char="v"/>
            </a:pPr>
            <a:r>
              <a:rPr lang="tr-TR" sz="2800" dirty="0">
                <a:solidFill>
                  <a:schemeClr val="tx2"/>
                </a:solidFill>
                <a:latin typeface="+mj-lt"/>
              </a:rPr>
              <a:t> Partnerlerimizin her birini dinliyor</a:t>
            </a:r>
            <a:r>
              <a:rPr lang="en-GB" sz="2800" dirty="0">
                <a:solidFill>
                  <a:schemeClr val="tx2"/>
                </a:solidFill>
                <a:latin typeface="+mj-lt"/>
              </a:rPr>
              <a:t> </a:t>
            </a:r>
            <a:r>
              <a:rPr lang="tr-TR" sz="2800" dirty="0">
                <a:solidFill>
                  <a:schemeClr val="tx2"/>
                </a:solidFill>
                <a:latin typeface="+mj-lt"/>
              </a:rPr>
              <a:t>ve</a:t>
            </a:r>
            <a:r>
              <a:rPr lang="en-GB" sz="2800" dirty="0">
                <a:solidFill>
                  <a:schemeClr val="tx2"/>
                </a:solidFill>
                <a:latin typeface="+mj-lt"/>
              </a:rPr>
              <a:t> </a:t>
            </a:r>
            <a:r>
              <a:rPr lang="tr-TR" sz="2800" dirty="0">
                <a:solidFill>
                  <a:schemeClr val="tx2"/>
                </a:solidFill>
                <a:latin typeface="+mj-lt"/>
              </a:rPr>
              <a:t>su arıtma, endüstriyel ve şu şartlandırma ve hijyen konusunda en doğru çözümü sunmayı taahhüt ediyoruz.</a:t>
            </a:r>
            <a:endParaRPr lang="en-GB" sz="2800" dirty="0">
              <a:solidFill>
                <a:schemeClr val="tx2"/>
              </a:solidFill>
              <a:latin typeface="+mj-lt"/>
            </a:endParaRPr>
          </a:p>
        </p:txBody>
      </p:sp>
      <p:sp>
        <p:nvSpPr>
          <p:cNvPr id="19" name="Title 18"/>
          <p:cNvSpPr>
            <a:spLocks noGrp="1"/>
          </p:cNvSpPr>
          <p:nvPr>
            <p:ph type="title"/>
          </p:nvPr>
        </p:nvSpPr>
        <p:spPr/>
        <p:txBody>
          <a:bodyPr/>
          <a:lstStyle/>
          <a:p>
            <a:r>
              <a:rPr lang="tr-TR" dirty="0"/>
              <a:t>MİSYON</a:t>
            </a:r>
            <a:endParaRPr lang="en-GB" dirty="0"/>
          </a:p>
        </p:txBody>
      </p:sp>
    </p:spTree>
    <p:extLst>
      <p:ext uri="{BB962C8B-B14F-4D97-AF65-F5344CB8AC3E}">
        <p14:creationId xmlns:p14="http://schemas.microsoft.com/office/powerpoint/2010/main" val="12070147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500"/>
                                        <p:tgtEl>
                                          <p:spTgt spid="5"/>
                                        </p:tgtEl>
                                      </p:cBhvr>
                                    </p:animEffect>
                                  </p:childTnLst>
                                </p:cTn>
                              </p:par>
                              <p:par>
                                <p:cTn id="11" presetID="0" presetClass="path" presetSubtype="0" accel="50000" decel="50000" fill="hold" nodeType="withEffect">
                                  <p:stCondLst>
                                    <p:cond delay="0"/>
                                  </p:stCondLst>
                                  <p:childTnLst>
                                    <p:animMotion origin="layout" path="M 2.08333E-7 -4.07407E-6 L 0.20547 -0.00162 " pathEditMode="relative" rAng="0" ptsTypes="AA">
                                      <p:cBhvr>
                                        <p:cTn id="12" dur="2000" spd="-100000" fill="hold"/>
                                        <p:tgtEl>
                                          <p:spTgt spid="5"/>
                                        </p:tgtEl>
                                        <p:attrNameLst>
                                          <p:attrName>ppt_x</p:attrName>
                                          <p:attrName>ppt_y</p:attrName>
                                        </p:attrNameLst>
                                      </p:cBhvr>
                                      <p:rCtr x="10273"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SEKO </a:t>
            </a:r>
            <a:r>
              <a:rPr lang="tr-TR" dirty="0"/>
              <a:t>ŞİRKET ÇİZELGESİ</a:t>
            </a:r>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3695" y="2605932"/>
            <a:ext cx="7104610" cy="1605870"/>
          </a:xfrm>
          <a:prstGeom prst="rect">
            <a:avLst/>
          </a:prstGeom>
        </p:spPr>
      </p:pic>
    </p:spTree>
    <p:extLst>
      <p:ext uri="{BB962C8B-B14F-4D97-AF65-F5344CB8AC3E}">
        <p14:creationId xmlns:p14="http://schemas.microsoft.com/office/powerpoint/2010/main" val="916361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KÜLTÜR VE İNSAN</a:t>
            </a:r>
            <a:endParaRPr lang="en-GB" dirty="0"/>
          </a:p>
        </p:txBody>
      </p:sp>
      <p:grpSp>
        <p:nvGrpSpPr>
          <p:cNvPr id="527" name="Group 526"/>
          <p:cNvGrpSpPr/>
          <p:nvPr/>
        </p:nvGrpSpPr>
        <p:grpSpPr>
          <a:xfrm>
            <a:off x="7645630" y="1935481"/>
            <a:ext cx="3130588" cy="3130586"/>
            <a:chOff x="7645630" y="1935481"/>
            <a:chExt cx="3130588" cy="3130586"/>
          </a:xfrm>
        </p:grpSpPr>
        <p:grpSp>
          <p:nvGrpSpPr>
            <p:cNvPr id="6" name="Group 5"/>
            <p:cNvGrpSpPr/>
            <p:nvPr/>
          </p:nvGrpSpPr>
          <p:grpSpPr>
            <a:xfrm>
              <a:off x="7645630" y="1935481"/>
              <a:ext cx="3130588" cy="3130586"/>
              <a:chOff x="8128004" y="2037143"/>
              <a:chExt cx="3349641" cy="3349641"/>
            </a:xfrm>
          </p:grpSpPr>
          <p:sp>
            <p:nvSpPr>
              <p:cNvPr id="25" name="Oval 24"/>
              <p:cNvSpPr/>
              <p:nvPr/>
            </p:nvSpPr>
            <p:spPr>
              <a:xfrm>
                <a:off x="8128004" y="2037143"/>
                <a:ext cx="3349641" cy="3349641"/>
              </a:xfrm>
              <a:prstGeom prst="ellipse">
                <a:avLst/>
              </a:prstGeom>
              <a:solidFill>
                <a:srgbClr val="003B5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7" name="Oval 36"/>
              <p:cNvSpPr/>
              <p:nvPr/>
            </p:nvSpPr>
            <p:spPr>
              <a:xfrm>
                <a:off x="8590220" y="2499359"/>
                <a:ext cx="2425210" cy="2425208"/>
              </a:xfrm>
              <a:prstGeom prst="ellipse">
                <a:avLst/>
              </a:prstGeom>
              <a:solidFill>
                <a:srgbClr val="003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grpSp>
        <p:sp>
          <p:nvSpPr>
            <p:cNvPr id="39" name="Rectangle 38"/>
            <p:cNvSpPr/>
            <p:nvPr/>
          </p:nvSpPr>
          <p:spPr>
            <a:xfrm>
              <a:off x="7953062" y="2200380"/>
              <a:ext cx="2515724" cy="2600788"/>
            </a:xfrm>
            <a:prstGeom prst="rect">
              <a:avLst/>
            </a:prstGeom>
          </p:spPr>
          <p:txBody>
            <a:bodyPr wrap="none">
              <a:prstTxWarp prst="textArchUp">
                <a:avLst>
                  <a:gd name="adj" fmla="val 9400339"/>
                </a:avLst>
              </a:prstTxWarp>
              <a:spAutoFit/>
            </a:bodyPr>
            <a:lstStyle/>
            <a:p>
              <a:pPr algn="ctr"/>
              <a:r>
                <a:rPr lang="tr-TR" sz="2000" b="1" dirty="0">
                  <a:solidFill>
                    <a:srgbClr val="003B57"/>
                  </a:solidFill>
                  <a:latin typeface="+mj-lt"/>
                </a:rPr>
                <a:t>KALİTE</a:t>
              </a:r>
              <a:endParaRPr lang="en-GB" sz="2000" b="1" dirty="0">
                <a:solidFill>
                  <a:srgbClr val="003B57"/>
                </a:solidFill>
                <a:latin typeface="+mj-lt"/>
              </a:endParaRPr>
            </a:p>
          </p:txBody>
        </p:sp>
        <p:grpSp>
          <p:nvGrpSpPr>
            <p:cNvPr id="506" name="Group 505"/>
            <p:cNvGrpSpPr/>
            <p:nvPr/>
          </p:nvGrpSpPr>
          <p:grpSpPr>
            <a:xfrm>
              <a:off x="8460444" y="2750294"/>
              <a:ext cx="1500961" cy="1500961"/>
              <a:chOff x="17399000" y="8482013"/>
              <a:chExt cx="576263" cy="576263"/>
            </a:xfrm>
          </p:grpSpPr>
          <p:sp>
            <p:nvSpPr>
              <p:cNvPr id="313" name="Freeform 12"/>
              <p:cNvSpPr>
                <a:spLocks noEditPoints="1"/>
              </p:cNvSpPr>
              <p:nvPr/>
            </p:nvSpPr>
            <p:spPr bwMode="auto">
              <a:xfrm>
                <a:off x="17399000" y="8482013"/>
                <a:ext cx="576263" cy="576263"/>
              </a:xfrm>
              <a:custGeom>
                <a:avLst/>
                <a:gdLst>
                  <a:gd name="T0" fmla="*/ 326 w 725"/>
                  <a:gd name="T1" fmla="*/ 723 h 725"/>
                  <a:gd name="T2" fmla="*/ 221 w 725"/>
                  <a:gd name="T3" fmla="*/ 697 h 725"/>
                  <a:gd name="T4" fmla="*/ 132 w 725"/>
                  <a:gd name="T5" fmla="*/ 641 h 725"/>
                  <a:gd name="T6" fmla="*/ 63 w 725"/>
                  <a:gd name="T7" fmla="*/ 565 h 725"/>
                  <a:gd name="T8" fmla="*/ 17 w 725"/>
                  <a:gd name="T9" fmla="*/ 470 h 725"/>
                  <a:gd name="T10" fmla="*/ 0 w 725"/>
                  <a:gd name="T11" fmla="*/ 362 h 725"/>
                  <a:gd name="T12" fmla="*/ 7 w 725"/>
                  <a:gd name="T13" fmla="*/ 289 h 725"/>
                  <a:gd name="T14" fmla="*/ 44 w 725"/>
                  <a:gd name="T15" fmla="*/ 190 h 725"/>
                  <a:gd name="T16" fmla="*/ 106 w 725"/>
                  <a:gd name="T17" fmla="*/ 106 h 725"/>
                  <a:gd name="T18" fmla="*/ 190 w 725"/>
                  <a:gd name="T19" fmla="*/ 43 h 725"/>
                  <a:gd name="T20" fmla="*/ 289 w 725"/>
                  <a:gd name="T21" fmla="*/ 7 h 725"/>
                  <a:gd name="T22" fmla="*/ 363 w 725"/>
                  <a:gd name="T23" fmla="*/ 0 h 725"/>
                  <a:gd name="T24" fmla="*/ 471 w 725"/>
                  <a:gd name="T25" fmla="*/ 15 h 725"/>
                  <a:gd name="T26" fmla="*/ 565 w 725"/>
                  <a:gd name="T27" fmla="*/ 61 h 725"/>
                  <a:gd name="T28" fmla="*/ 643 w 725"/>
                  <a:gd name="T29" fmla="*/ 132 h 725"/>
                  <a:gd name="T30" fmla="*/ 697 w 725"/>
                  <a:gd name="T31" fmla="*/ 221 h 725"/>
                  <a:gd name="T32" fmla="*/ 724 w 725"/>
                  <a:gd name="T33" fmla="*/ 326 h 725"/>
                  <a:gd name="T34" fmla="*/ 724 w 725"/>
                  <a:gd name="T35" fmla="*/ 399 h 725"/>
                  <a:gd name="T36" fmla="*/ 697 w 725"/>
                  <a:gd name="T37" fmla="*/ 504 h 725"/>
                  <a:gd name="T38" fmla="*/ 643 w 725"/>
                  <a:gd name="T39" fmla="*/ 593 h 725"/>
                  <a:gd name="T40" fmla="*/ 565 w 725"/>
                  <a:gd name="T41" fmla="*/ 662 h 725"/>
                  <a:gd name="T42" fmla="*/ 471 w 725"/>
                  <a:gd name="T43" fmla="*/ 709 h 725"/>
                  <a:gd name="T44" fmla="*/ 363 w 725"/>
                  <a:gd name="T45" fmla="*/ 725 h 725"/>
                  <a:gd name="T46" fmla="*/ 363 w 725"/>
                  <a:gd name="T47" fmla="*/ 28 h 725"/>
                  <a:gd name="T48" fmla="*/ 263 w 725"/>
                  <a:gd name="T49" fmla="*/ 43 h 725"/>
                  <a:gd name="T50" fmla="*/ 176 w 725"/>
                  <a:gd name="T51" fmla="*/ 85 h 725"/>
                  <a:gd name="T52" fmla="*/ 105 w 725"/>
                  <a:gd name="T53" fmla="*/ 150 h 725"/>
                  <a:gd name="T54" fmla="*/ 54 w 725"/>
                  <a:gd name="T55" fmla="*/ 232 h 725"/>
                  <a:gd name="T56" fmla="*/ 30 w 725"/>
                  <a:gd name="T57" fmla="*/ 328 h 725"/>
                  <a:gd name="T58" fmla="*/ 30 w 725"/>
                  <a:gd name="T59" fmla="*/ 397 h 725"/>
                  <a:gd name="T60" fmla="*/ 54 w 725"/>
                  <a:gd name="T61" fmla="*/ 493 h 725"/>
                  <a:gd name="T62" fmla="*/ 105 w 725"/>
                  <a:gd name="T63" fmla="*/ 575 h 725"/>
                  <a:gd name="T64" fmla="*/ 176 w 725"/>
                  <a:gd name="T65" fmla="*/ 640 h 725"/>
                  <a:gd name="T66" fmla="*/ 263 w 725"/>
                  <a:gd name="T67" fmla="*/ 681 h 725"/>
                  <a:gd name="T68" fmla="*/ 363 w 725"/>
                  <a:gd name="T69" fmla="*/ 697 h 725"/>
                  <a:gd name="T70" fmla="*/ 431 w 725"/>
                  <a:gd name="T71" fmla="*/ 690 h 725"/>
                  <a:gd name="T72" fmla="*/ 523 w 725"/>
                  <a:gd name="T73" fmla="*/ 657 h 725"/>
                  <a:gd name="T74" fmla="*/ 600 w 725"/>
                  <a:gd name="T75" fmla="*/ 599 h 725"/>
                  <a:gd name="T76" fmla="*/ 657 w 725"/>
                  <a:gd name="T77" fmla="*/ 521 h 725"/>
                  <a:gd name="T78" fmla="*/ 690 w 725"/>
                  <a:gd name="T79" fmla="*/ 430 h 725"/>
                  <a:gd name="T80" fmla="*/ 697 w 725"/>
                  <a:gd name="T81" fmla="*/ 362 h 725"/>
                  <a:gd name="T82" fmla="*/ 682 w 725"/>
                  <a:gd name="T83" fmla="*/ 263 h 725"/>
                  <a:gd name="T84" fmla="*/ 640 w 725"/>
                  <a:gd name="T85" fmla="*/ 176 h 725"/>
                  <a:gd name="T86" fmla="*/ 575 w 725"/>
                  <a:gd name="T87" fmla="*/ 104 h 725"/>
                  <a:gd name="T88" fmla="*/ 493 w 725"/>
                  <a:gd name="T89" fmla="*/ 54 h 725"/>
                  <a:gd name="T90" fmla="*/ 397 w 725"/>
                  <a:gd name="T91" fmla="*/ 29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25" h="725">
                    <a:moveTo>
                      <a:pt x="363" y="725"/>
                    </a:moveTo>
                    <a:lnTo>
                      <a:pt x="363" y="725"/>
                    </a:lnTo>
                    <a:lnTo>
                      <a:pt x="326" y="723"/>
                    </a:lnTo>
                    <a:lnTo>
                      <a:pt x="289" y="718"/>
                    </a:lnTo>
                    <a:lnTo>
                      <a:pt x="255" y="709"/>
                    </a:lnTo>
                    <a:lnTo>
                      <a:pt x="221" y="697"/>
                    </a:lnTo>
                    <a:lnTo>
                      <a:pt x="190" y="681"/>
                    </a:lnTo>
                    <a:lnTo>
                      <a:pt x="160" y="662"/>
                    </a:lnTo>
                    <a:lnTo>
                      <a:pt x="132" y="641"/>
                    </a:lnTo>
                    <a:lnTo>
                      <a:pt x="106" y="619"/>
                    </a:lnTo>
                    <a:lnTo>
                      <a:pt x="84" y="593"/>
                    </a:lnTo>
                    <a:lnTo>
                      <a:pt x="63" y="565"/>
                    </a:lnTo>
                    <a:lnTo>
                      <a:pt x="44" y="535"/>
                    </a:lnTo>
                    <a:lnTo>
                      <a:pt x="30" y="504"/>
                    </a:lnTo>
                    <a:lnTo>
                      <a:pt x="17" y="470"/>
                    </a:lnTo>
                    <a:lnTo>
                      <a:pt x="7" y="436"/>
                    </a:lnTo>
                    <a:lnTo>
                      <a:pt x="2" y="399"/>
                    </a:lnTo>
                    <a:lnTo>
                      <a:pt x="0" y="362"/>
                    </a:lnTo>
                    <a:lnTo>
                      <a:pt x="0" y="362"/>
                    </a:lnTo>
                    <a:lnTo>
                      <a:pt x="2" y="326"/>
                    </a:lnTo>
                    <a:lnTo>
                      <a:pt x="7" y="289"/>
                    </a:lnTo>
                    <a:lnTo>
                      <a:pt x="17" y="254"/>
                    </a:lnTo>
                    <a:lnTo>
                      <a:pt x="30" y="221"/>
                    </a:lnTo>
                    <a:lnTo>
                      <a:pt x="44" y="190"/>
                    </a:lnTo>
                    <a:lnTo>
                      <a:pt x="63" y="160"/>
                    </a:lnTo>
                    <a:lnTo>
                      <a:pt x="84" y="132"/>
                    </a:lnTo>
                    <a:lnTo>
                      <a:pt x="106" y="106"/>
                    </a:lnTo>
                    <a:lnTo>
                      <a:pt x="132" y="82"/>
                    </a:lnTo>
                    <a:lnTo>
                      <a:pt x="160" y="61"/>
                    </a:lnTo>
                    <a:lnTo>
                      <a:pt x="190" y="43"/>
                    </a:lnTo>
                    <a:lnTo>
                      <a:pt x="221" y="28"/>
                    </a:lnTo>
                    <a:lnTo>
                      <a:pt x="255" y="15"/>
                    </a:lnTo>
                    <a:lnTo>
                      <a:pt x="289" y="7"/>
                    </a:lnTo>
                    <a:lnTo>
                      <a:pt x="326" y="2"/>
                    </a:lnTo>
                    <a:lnTo>
                      <a:pt x="363" y="0"/>
                    </a:lnTo>
                    <a:lnTo>
                      <a:pt x="363" y="0"/>
                    </a:lnTo>
                    <a:lnTo>
                      <a:pt x="399" y="2"/>
                    </a:lnTo>
                    <a:lnTo>
                      <a:pt x="436" y="7"/>
                    </a:lnTo>
                    <a:lnTo>
                      <a:pt x="471" y="15"/>
                    </a:lnTo>
                    <a:lnTo>
                      <a:pt x="504" y="28"/>
                    </a:lnTo>
                    <a:lnTo>
                      <a:pt x="535" y="43"/>
                    </a:lnTo>
                    <a:lnTo>
                      <a:pt x="565" y="61"/>
                    </a:lnTo>
                    <a:lnTo>
                      <a:pt x="593" y="82"/>
                    </a:lnTo>
                    <a:lnTo>
                      <a:pt x="619" y="106"/>
                    </a:lnTo>
                    <a:lnTo>
                      <a:pt x="643" y="132"/>
                    </a:lnTo>
                    <a:lnTo>
                      <a:pt x="664" y="160"/>
                    </a:lnTo>
                    <a:lnTo>
                      <a:pt x="682" y="190"/>
                    </a:lnTo>
                    <a:lnTo>
                      <a:pt x="697" y="221"/>
                    </a:lnTo>
                    <a:lnTo>
                      <a:pt x="710" y="254"/>
                    </a:lnTo>
                    <a:lnTo>
                      <a:pt x="718" y="289"/>
                    </a:lnTo>
                    <a:lnTo>
                      <a:pt x="724" y="326"/>
                    </a:lnTo>
                    <a:lnTo>
                      <a:pt x="725" y="362"/>
                    </a:lnTo>
                    <a:lnTo>
                      <a:pt x="725" y="362"/>
                    </a:lnTo>
                    <a:lnTo>
                      <a:pt x="724" y="399"/>
                    </a:lnTo>
                    <a:lnTo>
                      <a:pt x="718" y="436"/>
                    </a:lnTo>
                    <a:lnTo>
                      <a:pt x="710" y="470"/>
                    </a:lnTo>
                    <a:lnTo>
                      <a:pt x="697" y="504"/>
                    </a:lnTo>
                    <a:lnTo>
                      <a:pt x="682" y="535"/>
                    </a:lnTo>
                    <a:lnTo>
                      <a:pt x="664" y="565"/>
                    </a:lnTo>
                    <a:lnTo>
                      <a:pt x="643" y="593"/>
                    </a:lnTo>
                    <a:lnTo>
                      <a:pt x="619" y="619"/>
                    </a:lnTo>
                    <a:lnTo>
                      <a:pt x="593" y="641"/>
                    </a:lnTo>
                    <a:lnTo>
                      <a:pt x="565" y="662"/>
                    </a:lnTo>
                    <a:lnTo>
                      <a:pt x="535" y="681"/>
                    </a:lnTo>
                    <a:lnTo>
                      <a:pt x="504" y="697"/>
                    </a:lnTo>
                    <a:lnTo>
                      <a:pt x="471" y="709"/>
                    </a:lnTo>
                    <a:lnTo>
                      <a:pt x="436" y="718"/>
                    </a:lnTo>
                    <a:lnTo>
                      <a:pt x="399" y="723"/>
                    </a:lnTo>
                    <a:lnTo>
                      <a:pt x="363" y="725"/>
                    </a:lnTo>
                    <a:lnTo>
                      <a:pt x="363" y="725"/>
                    </a:lnTo>
                    <a:close/>
                    <a:moveTo>
                      <a:pt x="363" y="28"/>
                    </a:moveTo>
                    <a:lnTo>
                      <a:pt x="363" y="28"/>
                    </a:lnTo>
                    <a:lnTo>
                      <a:pt x="329" y="29"/>
                    </a:lnTo>
                    <a:lnTo>
                      <a:pt x="295" y="35"/>
                    </a:lnTo>
                    <a:lnTo>
                      <a:pt x="263" y="43"/>
                    </a:lnTo>
                    <a:lnTo>
                      <a:pt x="232" y="54"/>
                    </a:lnTo>
                    <a:lnTo>
                      <a:pt x="204" y="68"/>
                    </a:lnTo>
                    <a:lnTo>
                      <a:pt x="176" y="85"/>
                    </a:lnTo>
                    <a:lnTo>
                      <a:pt x="150" y="104"/>
                    </a:lnTo>
                    <a:lnTo>
                      <a:pt x="126" y="125"/>
                    </a:lnTo>
                    <a:lnTo>
                      <a:pt x="105" y="150"/>
                    </a:lnTo>
                    <a:lnTo>
                      <a:pt x="85" y="176"/>
                    </a:lnTo>
                    <a:lnTo>
                      <a:pt x="68" y="202"/>
                    </a:lnTo>
                    <a:lnTo>
                      <a:pt x="54" y="232"/>
                    </a:lnTo>
                    <a:lnTo>
                      <a:pt x="44" y="263"/>
                    </a:lnTo>
                    <a:lnTo>
                      <a:pt x="35" y="294"/>
                    </a:lnTo>
                    <a:lnTo>
                      <a:pt x="30" y="328"/>
                    </a:lnTo>
                    <a:lnTo>
                      <a:pt x="28" y="362"/>
                    </a:lnTo>
                    <a:lnTo>
                      <a:pt x="28" y="362"/>
                    </a:lnTo>
                    <a:lnTo>
                      <a:pt x="30" y="397"/>
                    </a:lnTo>
                    <a:lnTo>
                      <a:pt x="35" y="430"/>
                    </a:lnTo>
                    <a:lnTo>
                      <a:pt x="44" y="462"/>
                    </a:lnTo>
                    <a:lnTo>
                      <a:pt x="54" y="493"/>
                    </a:lnTo>
                    <a:lnTo>
                      <a:pt x="68" y="521"/>
                    </a:lnTo>
                    <a:lnTo>
                      <a:pt x="85" y="549"/>
                    </a:lnTo>
                    <a:lnTo>
                      <a:pt x="105" y="575"/>
                    </a:lnTo>
                    <a:lnTo>
                      <a:pt x="126" y="599"/>
                    </a:lnTo>
                    <a:lnTo>
                      <a:pt x="150" y="620"/>
                    </a:lnTo>
                    <a:lnTo>
                      <a:pt x="176" y="640"/>
                    </a:lnTo>
                    <a:lnTo>
                      <a:pt x="204" y="657"/>
                    </a:lnTo>
                    <a:lnTo>
                      <a:pt x="232" y="671"/>
                    </a:lnTo>
                    <a:lnTo>
                      <a:pt x="263" y="681"/>
                    </a:lnTo>
                    <a:lnTo>
                      <a:pt x="295" y="690"/>
                    </a:lnTo>
                    <a:lnTo>
                      <a:pt x="329" y="695"/>
                    </a:lnTo>
                    <a:lnTo>
                      <a:pt x="363" y="697"/>
                    </a:lnTo>
                    <a:lnTo>
                      <a:pt x="363" y="697"/>
                    </a:lnTo>
                    <a:lnTo>
                      <a:pt x="397" y="695"/>
                    </a:lnTo>
                    <a:lnTo>
                      <a:pt x="431" y="690"/>
                    </a:lnTo>
                    <a:lnTo>
                      <a:pt x="462" y="681"/>
                    </a:lnTo>
                    <a:lnTo>
                      <a:pt x="493" y="671"/>
                    </a:lnTo>
                    <a:lnTo>
                      <a:pt x="523" y="657"/>
                    </a:lnTo>
                    <a:lnTo>
                      <a:pt x="549" y="640"/>
                    </a:lnTo>
                    <a:lnTo>
                      <a:pt x="575" y="620"/>
                    </a:lnTo>
                    <a:lnTo>
                      <a:pt x="600" y="599"/>
                    </a:lnTo>
                    <a:lnTo>
                      <a:pt x="621" y="575"/>
                    </a:lnTo>
                    <a:lnTo>
                      <a:pt x="640" y="549"/>
                    </a:lnTo>
                    <a:lnTo>
                      <a:pt x="657" y="521"/>
                    </a:lnTo>
                    <a:lnTo>
                      <a:pt x="671" y="493"/>
                    </a:lnTo>
                    <a:lnTo>
                      <a:pt x="682" y="462"/>
                    </a:lnTo>
                    <a:lnTo>
                      <a:pt x="690" y="430"/>
                    </a:lnTo>
                    <a:lnTo>
                      <a:pt x="696" y="397"/>
                    </a:lnTo>
                    <a:lnTo>
                      <a:pt x="697" y="362"/>
                    </a:lnTo>
                    <a:lnTo>
                      <a:pt x="697" y="362"/>
                    </a:lnTo>
                    <a:lnTo>
                      <a:pt x="696" y="328"/>
                    </a:lnTo>
                    <a:lnTo>
                      <a:pt x="690" y="294"/>
                    </a:lnTo>
                    <a:lnTo>
                      <a:pt x="682" y="263"/>
                    </a:lnTo>
                    <a:lnTo>
                      <a:pt x="671" y="232"/>
                    </a:lnTo>
                    <a:lnTo>
                      <a:pt x="657" y="202"/>
                    </a:lnTo>
                    <a:lnTo>
                      <a:pt x="640" y="176"/>
                    </a:lnTo>
                    <a:lnTo>
                      <a:pt x="621" y="150"/>
                    </a:lnTo>
                    <a:lnTo>
                      <a:pt x="600" y="125"/>
                    </a:lnTo>
                    <a:lnTo>
                      <a:pt x="575" y="104"/>
                    </a:lnTo>
                    <a:lnTo>
                      <a:pt x="549" y="85"/>
                    </a:lnTo>
                    <a:lnTo>
                      <a:pt x="523" y="68"/>
                    </a:lnTo>
                    <a:lnTo>
                      <a:pt x="493" y="54"/>
                    </a:lnTo>
                    <a:lnTo>
                      <a:pt x="462" y="43"/>
                    </a:lnTo>
                    <a:lnTo>
                      <a:pt x="431" y="35"/>
                    </a:lnTo>
                    <a:lnTo>
                      <a:pt x="397" y="29"/>
                    </a:lnTo>
                    <a:lnTo>
                      <a:pt x="363" y="28"/>
                    </a:lnTo>
                    <a:lnTo>
                      <a:pt x="363" y="2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b="1"/>
              </a:p>
            </p:txBody>
          </p:sp>
          <p:sp>
            <p:nvSpPr>
              <p:cNvPr id="314" name="Freeform 13"/>
              <p:cNvSpPr>
                <a:spLocks/>
              </p:cNvSpPr>
              <p:nvPr/>
            </p:nvSpPr>
            <p:spPr bwMode="auto">
              <a:xfrm>
                <a:off x="17452975" y="8535988"/>
                <a:ext cx="469900" cy="469900"/>
              </a:xfrm>
              <a:custGeom>
                <a:avLst/>
                <a:gdLst>
                  <a:gd name="T0" fmla="*/ 593 w 593"/>
                  <a:gd name="T1" fmla="*/ 296 h 593"/>
                  <a:gd name="T2" fmla="*/ 588 w 593"/>
                  <a:gd name="T3" fmla="*/ 356 h 593"/>
                  <a:gd name="T4" fmla="*/ 570 w 593"/>
                  <a:gd name="T5" fmla="*/ 411 h 593"/>
                  <a:gd name="T6" fmla="*/ 542 w 593"/>
                  <a:gd name="T7" fmla="*/ 462 h 593"/>
                  <a:gd name="T8" fmla="*/ 506 w 593"/>
                  <a:gd name="T9" fmla="*/ 506 h 593"/>
                  <a:gd name="T10" fmla="*/ 462 w 593"/>
                  <a:gd name="T11" fmla="*/ 542 h 593"/>
                  <a:gd name="T12" fmla="*/ 412 w 593"/>
                  <a:gd name="T13" fmla="*/ 570 h 593"/>
                  <a:gd name="T14" fmla="*/ 356 w 593"/>
                  <a:gd name="T15" fmla="*/ 586 h 593"/>
                  <a:gd name="T16" fmla="*/ 297 w 593"/>
                  <a:gd name="T17" fmla="*/ 593 h 593"/>
                  <a:gd name="T18" fmla="*/ 267 w 593"/>
                  <a:gd name="T19" fmla="*/ 591 h 593"/>
                  <a:gd name="T20" fmla="*/ 209 w 593"/>
                  <a:gd name="T21" fmla="*/ 579 h 593"/>
                  <a:gd name="T22" fmla="*/ 155 w 593"/>
                  <a:gd name="T23" fmla="*/ 556 h 593"/>
                  <a:gd name="T24" fmla="*/ 108 w 593"/>
                  <a:gd name="T25" fmla="*/ 525 h 593"/>
                  <a:gd name="T26" fmla="*/ 68 w 593"/>
                  <a:gd name="T27" fmla="*/ 485 h 593"/>
                  <a:gd name="T28" fmla="*/ 37 w 593"/>
                  <a:gd name="T29" fmla="*/ 438 h 593"/>
                  <a:gd name="T30" fmla="*/ 14 w 593"/>
                  <a:gd name="T31" fmla="*/ 384 h 593"/>
                  <a:gd name="T32" fmla="*/ 2 w 593"/>
                  <a:gd name="T33" fmla="*/ 326 h 593"/>
                  <a:gd name="T34" fmla="*/ 0 w 593"/>
                  <a:gd name="T35" fmla="*/ 296 h 593"/>
                  <a:gd name="T36" fmla="*/ 7 w 593"/>
                  <a:gd name="T37" fmla="*/ 237 h 593"/>
                  <a:gd name="T38" fmla="*/ 25 w 593"/>
                  <a:gd name="T39" fmla="*/ 181 h 593"/>
                  <a:gd name="T40" fmla="*/ 51 w 593"/>
                  <a:gd name="T41" fmla="*/ 131 h 593"/>
                  <a:gd name="T42" fmla="*/ 87 w 593"/>
                  <a:gd name="T43" fmla="*/ 87 h 593"/>
                  <a:gd name="T44" fmla="*/ 131 w 593"/>
                  <a:gd name="T45" fmla="*/ 51 h 593"/>
                  <a:gd name="T46" fmla="*/ 182 w 593"/>
                  <a:gd name="T47" fmla="*/ 23 h 593"/>
                  <a:gd name="T48" fmla="*/ 237 w 593"/>
                  <a:gd name="T49" fmla="*/ 5 h 593"/>
                  <a:gd name="T50" fmla="*/ 297 w 593"/>
                  <a:gd name="T51" fmla="*/ 0 h 593"/>
                  <a:gd name="T52" fmla="*/ 328 w 593"/>
                  <a:gd name="T53" fmla="*/ 2 h 593"/>
                  <a:gd name="T54" fmla="*/ 386 w 593"/>
                  <a:gd name="T55" fmla="*/ 14 h 593"/>
                  <a:gd name="T56" fmla="*/ 438 w 593"/>
                  <a:gd name="T57" fmla="*/ 35 h 593"/>
                  <a:gd name="T58" fmla="*/ 485 w 593"/>
                  <a:gd name="T59" fmla="*/ 68 h 593"/>
                  <a:gd name="T60" fmla="*/ 525 w 593"/>
                  <a:gd name="T61" fmla="*/ 108 h 593"/>
                  <a:gd name="T62" fmla="*/ 558 w 593"/>
                  <a:gd name="T63" fmla="*/ 155 h 593"/>
                  <a:gd name="T64" fmla="*/ 581 w 593"/>
                  <a:gd name="T65" fmla="*/ 207 h 593"/>
                  <a:gd name="T66" fmla="*/ 591 w 593"/>
                  <a:gd name="T67" fmla="*/ 267 h 593"/>
                  <a:gd name="T68" fmla="*/ 593 w 593"/>
                  <a:gd name="T69" fmla="*/ 296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3" h="593">
                    <a:moveTo>
                      <a:pt x="593" y="296"/>
                    </a:moveTo>
                    <a:lnTo>
                      <a:pt x="593" y="296"/>
                    </a:lnTo>
                    <a:lnTo>
                      <a:pt x="591" y="326"/>
                    </a:lnTo>
                    <a:lnTo>
                      <a:pt x="588" y="356"/>
                    </a:lnTo>
                    <a:lnTo>
                      <a:pt x="581" y="384"/>
                    </a:lnTo>
                    <a:lnTo>
                      <a:pt x="570" y="411"/>
                    </a:lnTo>
                    <a:lnTo>
                      <a:pt x="558" y="438"/>
                    </a:lnTo>
                    <a:lnTo>
                      <a:pt x="542" y="462"/>
                    </a:lnTo>
                    <a:lnTo>
                      <a:pt x="525" y="485"/>
                    </a:lnTo>
                    <a:lnTo>
                      <a:pt x="506" y="506"/>
                    </a:lnTo>
                    <a:lnTo>
                      <a:pt x="485" y="525"/>
                    </a:lnTo>
                    <a:lnTo>
                      <a:pt x="462" y="542"/>
                    </a:lnTo>
                    <a:lnTo>
                      <a:pt x="438" y="556"/>
                    </a:lnTo>
                    <a:lnTo>
                      <a:pt x="412" y="570"/>
                    </a:lnTo>
                    <a:lnTo>
                      <a:pt x="386" y="579"/>
                    </a:lnTo>
                    <a:lnTo>
                      <a:pt x="356" y="586"/>
                    </a:lnTo>
                    <a:lnTo>
                      <a:pt x="328" y="591"/>
                    </a:lnTo>
                    <a:lnTo>
                      <a:pt x="297" y="593"/>
                    </a:lnTo>
                    <a:lnTo>
                      <a:pt x="297" y="593"/>
                    </a:lnTo>
                    <a:lnTo>
                      <a:pt x="267" y="591"/>
                    </a:lnTo>
                    <a:lnTo>
                      <a:pt x="237" y="586"/>
                    </a:lnTo>
                    <a:lnTo>
                      <a:pt x="209" y="579"/>
                    </a:lnTo>
                    <a:lnTo>
                      <a:pt x="182" y="570"/>
                    </a:lnTo>
                    <a:lnTo>
                      <a:pt x="155" y="556"/>
                    </a:lnTo>
                    <a:lnTo>
                      <a:pt x="131" y="542"/>
                    </a:lnTo>
                    <a:lnTo>
                      <a:pt x="108" y="525"/>
                    </a:lnTo>
                    <a:lnTo>
                      <a:pt x="87" y="506"/>
                    </a:lnTo>
                    <a:lnTo>
                      <a:pt x="68" y="485"/>
                    </a:lnTo>
                    <a:lnTo>
                      <a:pt x="51" y="462"/>
                    </a:lnTo>
                    <a:lnTo>
                      <a:pt x="37" y="438"/>
                    </a:lnTo>
                    <a:lnTo>
                      <a:pt x="25" y="411"/>
                    </a:lnTo>
                    <a:lnTo>
                      <a:pt x="14" y="384"/>
                    </a:lnTo>
                    <a:lnTo>
                      <a:pt x="7" y="356"/>
                    </a:lnTo>
                    <a:lnTo>
                      <a:pt x="2" y="326"/>
                    </a:lnTo>
                    <a:lnTo>
                      <a:pt x="0" y="296"/>
                    </a:lnTo>
                    <a:lnTo>
                      <a:pt x="0" y="296"/>
                    </a:lnTo>
                    <a:lnTo>
                      <a:pt x="2" y="267"/>
                    </a:lnTo>
                    <a:lnTo>
                      <a:pt x="7" y="237"/>
                    </a:lnTo>
                    <a:lnTo>
                      <a:pt x="14" y="207"/>
                    </a:lnTo>
                    <a:lnTo>
                      <a:pt x="25" y="181"/>
                    </a:lnTo>
                    <a:lnTo>
                      <a:pt x="37" y="155"/>
                    </a:lnTo>
                    <a:lnTo>
                      <a:pt x="51" y="131"/>
                    </a:lnTo>
                    <a:lnTo>
                      <a:pt x="68" y="108"/>
                    </a:lnTo>
                    <a:lnTo>
                      <a:pt x="87" y="87"/>
                    </a:lnTo>
                    <a:lnTo>
                      <a:pt x="108" y="68"/>
                    </a:lnTo>
                    <a:lnTo>
                      <a:pt x="131" y="51"/>
                    </a:lnTo>
                    <a:lnTo>
                      <a:pt x="155" y="35"/>
                    </a:lnTo>
                    <a:lnTo>
                      <a:pt x="182" y="23"/>
                    </a:lnTo>
                    <a:lnTo>
                      <a:pt x="209" y="14"/>
                    </a:lnTo>
                    <a:lnTo>
                      <a:pt x="237" y="5"/>
                    </a:lnTo>
                    <a:lnTo>
                      <a:pt x="267" y="2"/>
                    </a:lnTo>
                    <a:lnTo>
                      <a:pt x="297" y="0"/>
                    </a:lnTo>
                    <a:lnTo>
                      <a:pt x="297" y="0"/>
                    </a:lnTo>
                    <a:lnTo>
                      <a:pt x="328" y="2"/>
                    </a:lnTo>
                    <a:lnTo>
                      <a:pt x="356" y="5"/>
                    </a:lnTo>
                    <a:lnTo>
                      <a:pt x="386" y="14"/>
                    </a:lnTo>
                    <a:lnTo>
                      <a:pt x="412" y="23"/>
                    </a:lnTo>
                    <a:lnTo>
                      <a:pt x="438" y="35"/>
                    </a:lnTo>
                    <a:lnTo>
                      <a:pt x="462" y="51"/>
                    </a:lnTo>
                    <a:lnTo>
                      <a:pt x="485" y="68"/>
                    </a:lnTo>
                    <a:lnTo>
                      <a:pt x="506" y="87"/>
                    </a:lnTo>
                    <a:lnTo>
                      <a:pt x="525" y="108"/>
                    </a:lnTo>
                    <a:lnTo>
                      <a:pt x="542" y="131"/>
                    </a:lnTo>
                    <a:lnTo>
                      <a:pt x="558" y="155"/>
                    </a:lnTo>
                    <a:lnTo>
                      <a:pt x="570" y="181"/>
                    </a:lnTo>
                    <a:lnTo>
                      <a:pt x="581" y="207"/>
                    </a:lnTo>
                    <a:lnTo>
                      <a:pt x="588" y="237"/>
                    </a:lnTo>
                    <a:lnTo>
                      <a:pt x="591" y="267"/>
                    </a:lnTo>
                    <a:lnTo>
                      <a:pt x="593" y="296"/>
                    </a:lnTo>
                    <a:lnTo>
                      <a:pt x="593" y="296"/>
                    </a:lnTo>
                    <a:close/>
                  </a:path>
                </a:pathLst>
              </a:custGeom>
              <a:solidFill>
                <a:srgbClr val="FFFFFF">
                  <a:alpha val="69804"/>
                </a:srgbClr>
              </a:solidFill>
              <a:ln>
                <a:noFill/>
              </a:ln>
            </p:spPr>
            <p:txBody>
              <a:bodyPr vert="horz" wrap="square" lIns="91440" tIns="45720" rIns="91440" bIns="45720" numCol="1" anchor="t" anchorCtr="0" compatLnSpc="1">
                <a:prstTxWarp prst="textNoShape">
                  <a:avLst/>
                </a:prstTxWarp>
              </a:bodyPr>
              <a:lstStyle/>
              <a:p>
                <a:endParaRPr lang="en-GB" b="1"/>
              </a:p>
            </p:txBody>
          </p:sp>
          <p:sp>
            <p:nvSpPr>
              <p:cNvPr id="315" name="Freeform 14"/>
              <p:cNvSpPr>
                <a:spLocks/>
              </p:cNvSpPr>
              <p:nvPr/>
            </p:nvSpPr>
            <p:spPr bwMode="auto">
              <a:xfrm>
                <a:off x="17560925" y="8664575"/>
                <a:ext cx="254000" cy="222250"/>
              </a:xfrm>
              <a:custGeom>
                <a:avLst/>
                <a:gdLst>
                  <a:gd name="T0" fmla="*/ 103 w 319"/>
                  <a:gd name="T1" fmla="*/ 267 h 279"/>
                  <a:gd name="T2" fmla="*/ 5 w 319"/>
                  <a:gd name="T3" fmla="*/ 136 h 279"/>
                  <a:gd name="T4" fmla="*/ 5 w 319"/>
                  <a:gd name="T5" fmla="*/ 136 h 279"/>
                  <a:gd name="T6" fmla="*/ 2 w 319"/>
                  <a:gd name="T7" fmla="*/ 132 h 279"/>
                  <a:gd name="T8" fmla="*/ 0 w 319"/>
                  <a:gd name="T9" fmla="*/ 127 h 279"/>
                  <a:gd name="T10" fmla="*/ 0 w 319"/>
                  <a:gd name="T11" fmla="*/ 117 h 279"/>
                  <a:gd name="T12" fmla="*/ 3 w 319"/>
                  <a:gd name="T13" fmla="*/ 106 h 279"/>
                  <a:gd name="T14" fmla="*/ 7 w 319"/>
                  <a:gd name="T15" fmla="*/ 101 h 279"/>
                  <a:gd name="T16" fmla="*/ 10 w 319"/>
                  <a:gd name="T17" fmla="*/ 98 h 279"/>
                  <a:gd name="T18" fmla="*/ 10 w 319"/>
                  <a:gd name="T19" fmla="*/ 98 h 279"/>
                  <a:gd name="T20" fmla="*/ 10 w 319"/>
                  <a:gd name="T21" fmla="*/ 98 h 279"/>
                  <a:gd name="T22" fmla="*/ 16 w 319"/>
                  <a:gd name="T23" fmla="*/ 94 h 279"/>
                  <a:gd name="T24" fmla="*/ 21 w 319"/>
                  <a:gd name="T25" fmla="*/ 92 h 279"/>
                  <a:gd name="T26" fmla="*/ 31 w 319"/>
                  <a:gd name="T27" fmla="*/ 92 h 279"/>
                  <a:gd name="T28" fmla="*/ 42 w 319"/>
                  <a:gd name="T29" fmla="*/ 96 h 279"/>
                  <a:gd name="T30" fmla="*/ 45 w 319"/>
                  <a:gd name="T31" fmla="*/ 99 h 279"/>
                  <a:gd name="T32" fmla="*/ 49 w 319"/>
                  <a:gd name="T33" fmla="*/ 103 h 279"/>
                  <a:gd name="T34" fmla="*/ 49 w 319"/>
                  <a:gd name="T35" fmla="*/ 103 h 279"/>
                  <a:gd name="T36" fmla="*/ 124 w 319"/>
                  <a:gd name="T37" fmla="*/ 204 h 279"/>
                  <a:gd name="T38" fmla="*/ 268 w 319"/>
                  <a:gd name="T39" fmla="*/ 10 h 279"/>
                  <a:gd name="T40" fmla="*/ 268 w 319"/>
                  <a:gd name="T41" fmla="*/ 10 h 279"/>
                  <a:gd name="T42" fmla="*/ 272 w 319"/>
                  <a:gd name="T43" fmla="*/ 7 h 279"/>
                  <a:gd name="T44" fmla="*/ 277 w 319"/>
                  <a:gd name="T45" fmla="*/ 3 h 279"/>
                  <a:gd name="T46" fmla="*/ 286 w 319"/>
                  <a:gd name="T47" fmla="*/ 0 h 279"/>
                  <a:gd name="T48" fmla="*/ 298 w 319"/>
                  <a:gd name="T49" fmla="*/ 0 h 279"/>
                  <a:gd name="T50" fmla="*/ 303 w 319"/>
                  <a:gd name="T51" fmla="*/ 2 h 279"/>
                  <a:gd name="T52" fmla="*/ 307 w 319"/>
                  <a:gd name="T53" fmla="*/ 5 h 279"/>
                  <a:gd name="T54" fmla="*/ 307 w 319"/>
                  <a:gd name="T55" fmla="*/ 5 h 279"/>
                  <a:gd name="T56" fmla="*/ 307 w 319"/>
                  <a:gd name="T57" fmla="*/ 5 h 279"/>
                  <a:gd name="T58" fmla="*/ 312 w 319"/>
                  <a:gd name="T59" fmla="*/ 9 h 279"/>
                  <a:gd name="T60" fmla="*/ 316 w 319"/>
                  <a:gd name="T61" fmla="*/ 14 h 279"/>
                  <a:gd name="T62" fmla="*/ 319 w 319"/>
                  <a:gd name="T63" fmla="*/ 24 h 279"/>
                  <a:gd name="T64" fmla="*/ 317 w 319"/>
                  <a:gd name="T65" fmla="*/ 35 h 279"/>
                  <a:gd name="T66" fmla="*/ 316 w 319"/>
                  <a:gd name="T67" fmla="*/ 40 h 279"/>
                  <a:gd name="T68" fmla="*/ 314 w 319"/>
                  <a:gd name="T69" fmla="*/ 43 h 279"/>
                  <a:gd name="T70" fmla="*/ 314 w 319"/>
                  <a:gd name="T71" fmla="*/ 43 h 279"/>
                  <a:gd name="T72" fmla="*/ 146 w 319"/>
                  <a:gd name="T73" fmla="*/ 267 h 279"/>
                  <a:gd name="T74" fmla="*/ 146 w 319"/>
                  <a:gd name="T75" fmla="*/ 267 h 279"/>
                  <a:gd name="T76" fmla="*/ 143 w 319"/>
                  <a:gd name="T77" fmla="*/ 272 h 279"/>
                  <a:gd name="T78" fmla="*/ 138 w 319"/>
                  <a:gd name="T79" fmla="*/ 275 h 279"/>
                  <a:gd name="T80" fmla="*/ 131 w 319"/>
                  <a:gd name="T81" fmla="*/ 277 h 279"/>
                  <a:gd name="T82" fmla="*/ 124 w 319"/>
                  <a:gd name="T83" fmla="*/ 279 h 279"/>
                  <a:gd name="T84" fmla="*/ 124 w 319"/>
                  <a:gd name="T85" fmla="*/ 279 h 279"/>
                  <a:gd name="T86" fmla="*/ 124 w 319"/>
                  <a:gd name="T87" fmla="*/ 279 h 279"/>
                  <a:gd name="T88" fmla="*/ 119 w 319"/>
                  <a:gd name="T89" fmla="*/ 277 h 279"/>
                  <a:gd name="T90" fmla="*/ 112 w 319"/>
                  <a:gd name="T91" fmla="*/ 275 h 279"/>
                  <a:gd name="T92" fmla="*/ 106 w 319"/>
                  <a:gd name="T93" fmla="*/ 272 h 279"/>
                  <a:gd name="T94" fmla="*/ 103 w 319"/>
                  <a:gd name="T95" fmla="*/ 267 h 279"/>
                  <a:gd name="T96" fmla="*/ 103 w 319"/>
                  <a:gd name="T97" fmla="*/ 267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9" h="279">
                    <a:moveTo>
                      <a:pt x="103" y="267"/>
                    </a:moveTo>
                    <a:lnTo>
                      <a:pt x="5" y="136"/>
                    </a:lnTo>
                    <a:lnTo>
                      <a:pt x="5" y="136"/>
                    </a:lnTo>
                    <a:lnTo>
                      <a:pt x="2" y="132"/>
                    </a:lnTo>
                    <a:lnTo>
                      <a:pt x="0" y="127"/>
                    </a:lnTo>
                    <a:lnTo>
                      <a:pt x="0" y="117"/>
                    </a:lnTo>
                    <a:lnTo>
                      <a:pt x="3" y="106"/>
                    </a:lnTo>
                    <a:lnTo>
                      <a:pt x="7" y="101"/>
                    </a:lnTo>
                    <a:lnTo>
                      <a:pt x="10" y="98"/>
                    </a:lnTo>
                    <a:lnTo>
                      <a:pt x="10" y="98"/>
                    </a:lnTo>
                    <a:lnTo>
                      <a:pt x="10" y="98"/>
                    </a:lnTo>
                    <a:lnTo>
                      <a:pt x="16" y="94"/>
                    </a:lnTo>
                    <a:lnTo>
                      <a:pt x="21" y="92"/>
                    </a:lnTo>
                    <a:lnTo>
                      <a:pt x="31" y="92"/>
                    </a:lnTo>
                    <a:lnTo>
                      <a:pt x="42" y="96"/>
                    </a:lnTo>
                    <a:lnTo>
                      <a:pt x="45" y="99"/>
                    </a:lnTo>
                    <a:lnTo>
                      <a:pt x="49" y="103"/>
                    </a:lnTo>
                    <a:lnTo>
                      <a:pt x="49" y="103"/>
                    </a:lnTo>
                    <a:lnTo>
                      <a:pt x="124" y="204"/>
                    </a:lnTo>
                    <a:lnTo>
                      <a:pt x="268" y="10"/>
                    </a:lnTo>
                    <a:lnTo>
                      <a:pt x="268" y="10"/>
                    </a:lnTo>
                    <a:lnTo>
                      <a:pt x="272" y="7"/>
                    </a:lnTo>
                    <a:lnTo>
                      <a:pt x="277" y="3"/>
                    </a:lnTo>
                    <a:lnTo>
                      <a:pt x="286" y="0"/>
                    </a:lnTo>
                    <a:lnTo>
                      <a:pt x="298" y="0"/>
                    </a:lnTo>
                    <a:lnTo>
                      <a:pt x="303" y="2"/>
                    </a:lnTo>
                    <a:lnTo>
                      <a:pt x="307" y="5"/>
                    </a:lnTo>
                    <a:lnTo>
                      <a:pt x="307" y="5"/>
                    </a:lnTo>
                    <a:lnTo>
                      <a:pt x="307" y="5"/>
                    </a:lnTo>
                    <a:lnTo>
                      <a:pt x="312" y="9"/>
                    </a:lnTo>
                    <a:lnTo>
                      <a:pt x="316" y="14"/>
                    </a:lnTo>
                    <a:lnTo>
                      <a:pt x="319" y="24"/>
                    </a:lnTo>
                    <a:lnTo>
                      <a:pt x="317" y="35"/>
                    </a:lnTo>
                    <a:lnTo>
                      <a:pt x="316" y="40"/>
                    </a:lnTo>
                    <a:lnTo>
                      <a:pt x="314" y="43"/>
                    </a:lnTo>
                    <a:lnTo>
                      <a:pt x="314" y="43"/>
                    </a:lnTo>
                    <a:lnTo>
                      <a:pt x="146" y="267"/>
                    </a:lnTo>
                    <a:lnTo>
                      <a:pt x="146" y="267"/>
                    </a:lnTo>
                    <a:lnTo>
                      <a:pt x="143" y="272"/>
                    </a:lnTo>
                    <a:lnTo>
                      <a:pt x="138" y="275"/>
                    </a:lnTo>
                    <a:lnTo>
                      <a:pt x="131" y="277"/>
                    </a:lnTo>
                    <a:lnTo>
                      <a:pt x="124" y="279"/>
                    </a:lnTo>
                    <a:lnTo>
                      <a:pt x="124" y="279"/>
                    </a:lnTo>
                    <a:lnTo>
                      <a:pt x="124" y="279"/>
                    </a:lnTo>
                    <a:lnTo>
                      <a:pt x="119" y="277"/>
                    </a:lnTo>
                    <a:lnTo>
                      <a:pt x="112" y="275"/>
                    </a:lnTo>
                    <a:lnTo>
                      <a:pt x="106" y="272"/>
                    </a:lnTo>
                    <a:lnTo>
                      <a:pt x="103" y="267"/>
                    </a:lnTo>
                    <a:lnTo>
                      <a:pt x="103" y="267"/>
                    </a:lnTo>
                    <a:close/>
                  </a:path>
                </a:pathLst>
              </a:custGeom>
              <a:solidFill>
                <a:srgbClr val="003B57"/>
              </a:solidFill>
              <a:ln>
                <a:noFill/>
              </a:ln>
            </p:spPr>
            <p:txBody>
              <a:bodyPr vert="horz" wrap="square" lIns="91440" tIns="45720" rIns="91440" bIns="45720" numCol="1" anchor="t" anchorCtr="0" compatLnSpc="1">
                <a:prstTxWarp prst="textNoShape">
                  <a:avLst/>
                </a:prstTxWarp>
              </a:bodyPr>
              <a:lstStyle/>
              <a:p>
                <a:endParaRPr lang="en-GB" b="1"/>
              </a:p>
            </p:txBody>
          </p:sp>
        </p:grpSp>
      </p:grpSp>
      <p:grpSp>
        <p:nvGrpSpPr>
          <p:cNvPr id="525" name="Group 524"/>
          <p:cNvGrpSpPr/>
          <p:nvPr/>
        </p:nvGrpSpPr>
        <p:grpSpPr>
          <a:xfrm>
            <a:off x="763324" y="1935481"/>
            <a:ext cx="3130588" cy="3130586"/>
            <a:chOff x="763324" y="1935481"/>
            <a:chExt cx="3130588" cy="3130586"/>
          </a:xfrm>
        </p:grpSpPr>
        <p:grpSp>
          <p:nvGrpSpPr>
            <p:cNvPr id="7" name="Group 6"/>
            <p:cNvGrpSpPr/>
            <p:nvPr/>
          </p:nvGrpSpPr>
          <p:grpSpPr>
            <a:xfrm>
              <a:off x="763324" y="1935481"/>
              <a:ext cx="3130588" cy="3130586"/>
              <a:chOff x="1090597" y="2037143"/>
              <a:chExt cx="3349641" cy="3349641"/>
            </a:xfrm>
          </p:grpSpPr>
          <p:sp>
            <p:nvSpPr>
              <p:cNvPr id="3" name="Oval 2"/>
              <p:cNvSpPr/>
              <p:nvPr/>
            </p:nvSpPr>
            <p:spPr>
              <a:xfrm>
                <a:off x="1090597" y="2037143"/>
                <a:ext cx="3349641" cy="3349641"/>
              </a:xfrm>
              <a:prstGeom prst="ellipse">
                <a:avLst/>
              </a:prstGeom>
              <a:solidFill>
                <a:srgbClr val="0075A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6" name="Oval 25"/>
              <p:cNvSpPr/>
              <p:nvPr/>
            </p:nvSpPr>
            <p:spPr>
              <a:xfrm>
                <a:off x="1552813" y="2499359"/>
                <a:ext cx="2425210" cy="24252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grpSp>
        <p:sp>
          <p:nvSpPr>
            <p:cNvPr id="11" name="Rectangle 10"/>
            <p:cNvSpPr/>
            <p:nvPr/>
          </p:nvSpPr>
          <p:spPr>
            <a:xfrm>
              <a:off x="1070756" y="2200380"/>
              <a:ext cx="2515724" cy="2600788"/>
            </a:xfrm>
            <a:prstGeom prst="rect">
              <a:avLst/>
            </a:prstGeom>
          </p:spPr>
          <p:txBody>
            <a:bodyPr wrap="none">
              <a:prstTxWarp prst="textArchUp">
                <a:avLst>
                  <a:gd name="adj" fmla="val 9400339"/>
                </a:avLst>
              </a:prstTxWarp>
              <a:spAutoFit/>
            </a:bodyPr>
            <a:lstStyle/>
            <a:p>
              <a:pPr algn="ctr"/>
              <a:r>
                <a:rPr lang="tr-TR" sz="2000" b="1" dirty="0">
                  <a:solidFill>
                    <a:srgbClr val="0075AF"/>
                  </a:solidFill>
                  <a:latin typeface="+mj-lt"/>
                </a:rPr>
                <a:t>İŞBİRLİĞİ RUHU</a:t>
              </a:r>
              <a:endParaRPr lang="en-GB" sz="2000" b="1" dirty="0">
                <a:solidFill>
                  <a:srgbClr val="0075AF"/>
                </a:solidFill>
                <a:latin typeface="+mj-lt"/>
              </a:endParaRPr>
            </a:p>
          </p:txBody>
        </p:sp>
        <p:grpSp>
          <p:nvGrpSpPr>
            <p:cNvPr id="523" name="Group 522"/>
            <p:cNvGrpSpPr/>
            <p:nvPr/>
          </p:nvGrpSpPr>
          <p:grpSpPr>
            <a:xfrm>
              <a:off x="1636425" y="2801589"/>
              <a:ext cx="1384386" cy="1398370"/>
              <a:chOff x="-2185988" y="3521075"/>
              <a:chExt cx="1257300" cy="1270000"/>
            </a:xfrm>
            <a:solidFill>
              <a:srgbClr val="FFFFFF"/>
            </a:solidFill>
          </p:grpSpPr>
          <p:sp>
            <p:nvSpPr>
              <p:cNvPr id="510" name="Freeform 476"/>
              <p:cNvSpPr>
                <a:spLocks/>
              </p:cNvSpPr>
              <p:nvPr/>
            </p:nvSpPr>
            <p:spPr bwMode="auto">
              <a:xfrm>
                <a:off x="-1817688" y="4206875"/>
                <a:ext cx="520700" cy="584200"/>
              </a:xfrm>
              <a:custGeom>
                <a:avLst/>
                <a:gdLst>
                  <a:gd name="T0" fmla="*/ 168 w 328"/>
                  <a:gd name="T1" fmla="*/ 368 h 368"/>
                  <a:gd name="T2" fmla="*/ 242 w 328"/>
                  <a:gd name="T3" fmla="*/ 366 h 368"/>
                  <a:gd name="T4" fmla="*/ 318 w 328"/>
                  <a:gd name="T5" fmla="*/ 356 h 368"/>
                  <a:gd name="T6" fmla="*/ 328 w 328"/>
                  <a:gd name="T7" fmla="*/ 354 h 368"/>
                  <a:gd name="T8" fmla="*/ 324 w 328"/>
                  <a:gd name="T9" fmla="*/ 310 h 368"/>
                  <a:gd name="T10" fmla="*/ 312 w 328"/>
                  <a:gd name="T11" fmla="*/ 276 h 368"/>
                  <a:gd name="T12" fmla="*/ 290 w 328"/>
                  <a:gd name="T13" fmla="*/ 246 h 368"/>
                  <a:gd name="T14" fmla="*/ 252 w 328"/>
                  <a:gd name="T15" fmla="*/ 226 h 368"/>
                  <a:gd name="T16" fmla="*/ 192 w 328"/>
                  <a:gd name="T17" fmla="*/ 216 h 368"/>
                  <a:gd name="T18" fmla="*/ 192 w 328"/>
                  <a:gd name="T19" fmla="*/ 184 h 368"/>
                  <a:gd name="T20" fmla="*/ 214 w 328"/>
                  <a:gd name="T21" fmla="*/ 168 h 368"/>
                  <a:gd name="T22" fmla="*/ 232 w 328"/>
                  <a:gd name="T23" fmla="*/ 144 h 368"/>
                  <a:gd name="T24" fmla="*/ 244 w 328"/>
                  <a:gd name="T25" fmla="*/ 116 h 368"/>
                  <a:gd name="T26" fmla="*/ 248 w 328"/>
                  <a:gd name="T27" fmla="*/ 84 h 368"/>
                  <a:gd name="T28" fmla="*/ 246 w 328"/>
                  <a:gd name="T29" fmla="*/ 66 h 368"/>
                  <a:gd name="T30" fmla="*/ 234 w 328"/>
                  <a:gd name="T31" fmla="*/ 34 h 368"/>
                  <a:gd name="T32" fmla="*/ 212 w 328"/>
                  <a:gd name="T33" fmla="*/ 12 h 368"/>
                  <a:gd name="T34" fmla="*/ 182 w 328"/>
                  <a:gd name="T35" fmla="*/ 0 h 368"/>
                  <a:gd name="T36" fmla="*/ 164 w 328"/>
                  <a:gd name="T37" fmla="*/ 0 h 368"/>
                  <a:gd name="T38" fmla="*/ 132 w 328"/>
                  <a:gd name="T39" fmla="*/ 6 h 368"/>
                  <a:gd name="T40" fmla="*/ 104 w 328"/>
                  <a:gd name="T41" fmla="*/ 22 h 368"/>
                  <a:gd name="T42" fmla="*/ 86 w 328"/>
                  <a:gd name="T43" fmla="*/ 50 h 368"/>
                  <a:gd name="T44" fmla="*/ 80 w 328"/>
                  <a:gd name="T45" fmla="*/ 84 h 368"/>
                  <a:gd name="T46" fmla="*/ 80 w 328"/>
                  <a:gd name="T47" fmla="*/ 100 h 368"/>
                  <a:gd name="T48" fmla="*/ 88 w 328"/>
                  <a:gd name="T49" fmla="*/ 130 h 368"/>
                  <a:gd name="T50" fmla="*/ 104 w 328"/>
                  <a:gd name="T51" fmla="*/ 156 h 368"/>
                  <a:gd name="T52" fmla="*/ 124 w 328"/>
                  <a:gd name="T53" fmla="*/ 176 h 368"/>
                  <a:gd name="T54" fmla="*/ 136 w 328"/>
                  <a:gd name="T55" fmla="*/ 216 h 368"/>
                  <a:gd name="T56" fmla="*/ 104 w 328"/>
                  <a:gd name="T57" fmla="*/ 220 h 368"/>
                  <a:gd name="T58" fmla="*/ 54 w 328"/>
                  <a:gd name="T59" fmla="*/ 236 h 368"/>
                  <a:gd name="T60" fmla="*/ 24 w 328"/>
                  <a:gd name="T61" fmla="*/ 262 h 368"/>
                  <a:gd name="T62" fmla="*/ 8 w 328"/>
                  <a:gd name="T63" fmla="*/ 294 h 368"/>
                  <a:gd name="T64" fmla="*/ 2 w 328"/>
                  <a:gd name="T65" fmla="*/ 312 h 368"/>
                  <a:gd name="T66" fmla="*/ 0 w 328"/>
                  <a:gd name="T67" fmla="*/ 354 h 368"/>
                  <a:gd name="T68" fmla="*/ 40 w 328"/>
                  <a:gd name="T69" fmla="*/ 360 h 368"/>
                  <a:gd name="T70" fmla="*/ 126 w 328"/>
                  <a:gd name="T71" fmla="*/ 368 h 368"/>
                  <a:gd name="T72" fmla="*/ 168 w 328"/>
                  <a:gd name="T73" fmla="*/ 36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8" h="368">
                    <a:moveTo>
                      <a:pt x="168" y="368"/>
                    </a:moveTo>
                    <a:lnTo>
                      <a:pt x="168" y="368"/>
                    </a:lnTo>
                    <a:lnTo>
                      <a:pt x="208" y="368"/>
                    </a:lnTo>
                    <a:lnTo>
                      <a:pt x="242" y="366"/>
                    </a:lnTo>
                    <a:lnTo>
                      <a:pt x="290" y="360"/>
                    </a:lnTo>
                    <a:lnTo>
                      <a:pt x="318" y="356"/>
                    </a:lnTo>
                    <a:lnTo>
                      <a:pt x="328" y="354"/>
                    </a:lnTo>
                    <a:lnTo>
                      <a:pt x="328" y="354"/>
                    </a:lnTo>
                    <a:lnTo>
                      <a:pt x="324" y="310"/>
                    </a:lnTo>
                    <a:lnTo>
                      <a:pt x="324" y="310"/>
                    </a:lnTo>
                    <a:lnTo>
                      <a:pt x="320" y="292"/>
                    </a:lnTo>
                    <a:lnTo>
                      <a:pt x="312" y="276"/>
                    </a:lnTo>
                    <a:lnTo>
                      <a:pt x="304" y="260"/>
                    </a:lnTo>
                    <a:lnTo>
                      <a:pt x="290" y="246"/>
                    </a:lnTo>
                    <a:lnTo>
                      <a:pt x="274" y="236"/>
                    </a:lnTo>
                    <a:lnTo>
                      <a:pt x="252" y="226"/>
                    </a:lnTo>
                    <a:lnTo>
                      <a:pt x="224" y="220"/>
                    </a:lnTo>
                    <a:lnTo>
                      <a:pt x="192" y="216"/>
                    </a:lnTo>
                    <a:lnTo>
                      <a:pt x="192" y="184"/>
                    </a:lnTo>
                    <a:lnTo>
                      <a:pt x="192" y="184"/>
                    </a:lnTo>
                    <a:lnTo>
                      <a:pt x="204" y="176"/>
                    </a:lnTo>
                    <a:lnTo>
                      <a:pt x="214" y="168"/>
                    </a:lnTo>
                    <a:lnTo>
                      <a:pt x="224" y="156"/>
                    </a:lnTo>
                    <a:lnTo>
                      <a:pt x="232" y="144"/>
                    </a:lnTo>
                    <a:lnTo>
                      <a:pt x="240" y="130"/>
                    </a:lnTo>
                    <a:lnTo>
                      <a:pt x="244" y="116"/>
                    </a:lnTo>
                    <a:lnTo>
                      <a:pt x="248" y="100"/>
                    </a:lnTo>
                    <a:lnTo>
                      <a:pt x="248" y="84"/>
                    </a:lnTo>
                    <a:lnTo>
                      <a:pt x="248" y="84"/>
                    </a:lnTo>
                    <a:lnTo>
                      <a:pt x="246" y="66"/>
                    </a:lnTo>
                    <a:lnTo>
                      <a:pt x="242" y="50"/>
                    </a:lnTo>
                    <a:lnTo>
                      <a:pt x="234" y="34"/>
                    </a:lnTo>
                    <a:lnTo>
                      <a:pt x="224" y="22"/>
                    </a:lnTo>
                    <a:lnTo>
                      <a:pt x="212" y="12"/>
                    </a:lnTo>
                    <a:lnTo>
                      <a:pt x="196" y="6"/>
                    </a:lnTo>
                    <a:lnTo>
                      <a:pt x="182" y="0"/>
                    </a:lnTo>
                    <a:lnTo>
                      <a:pt x="164" y="0"/>
                    </a:lnTo>
                    <a:lnTo>
                      <a:pt x="164" y="0"/>
                    </a:lnTo>
                    <a:lnTo>
                      <a:pt x="148" y="0"/>
                    </a:lnTo>
                    <a:lnTo>
                      <a:pt x="132" y="6"/>
                    </a:lnTo>
                    <a:lnTo>
                      <a:pt x="116" y="12"/>
                    </a:lnTo>
                    <a:lnTo>
                      <a:pt x="104" y="22"/>
                    </a:lnTo>
                    <a:lnTo>
                      <a:pt x="94" y="34"/>
                    </a:lnTo>
                    <a:lnTo>
                      <a:pt x="86" y="50"/>
                    </a:lnTo>
                    <a:lnTo>
                      <a:pt x="82" y="66"/>
                    </a:lnTo>
                    <a:lnTo>
                      <a:pt x="80" y="84"/>
                    </a:lnTo>
                    <a:lnTo>
                      <a:pt x="80" y="84"/>
                    </a:lnTo>
                    <a:lnTo>
                      <a:pt x="80" y="100"/>
                    </a:lnTo>
                    <a:lnTo>
                      <a:pt x="84" y="116"/>
                    </a:lnTo>
                    <a:lnTo>
                      <a:pt x="88" y="130"/>
                    </a:lnTo>
                    <a:lnTo>
                      <a:pt x="96" y="144"/>
                    </a:lnTo>
                    <a:lnTo>
                      <a:pt x="104" y="156"/>
                    </a:lnTo>
                    <a:lnTo>
                      <a:pt x="114" y="168"/>
                    </a:lnTo>
                    <a:lnTo>
                      <a:pt x="124" y="176"/>
                    </a:lnTo>
                    <a:lnTo>
                      <a:pt x="136" y="184"/>
                    </a:lnTo>
                    <a:lnTo>
                      <a:pt x="136" y="216"/>
                    </a:lnTo>
                    <a:lnTo>
                      <a:pt x="136" y="216"/>
                    </a:lnTo>
                    <a:lnTo>
                      <a:pt x="104" y="220"/>
                    </a:lnTo>
                    <a:lnTo>
                      <a:pt x="76" y="226"/>
                    </a:lnTo>
                    <a:lnTo>
                      <a:pt x="54" y="236"/>
                    </a:lnTo>
                    <a:lnTo>
                      <a:pt x="36" y="248"/>
                    </a:lnTo>
                    <a:lnTo>
                      <a:pt x="24" y="262"/>
                    </a:lnTo>
                    <a:lnTo>
                      <a:pt x="14" y="278"/>
                    </a:lnTo>
                    <a:lnTo>
                      <a:pt x="8" y="294"/>
                    </a:lnTo>
                    <a:lnTo>
                      <a:pt x="2" y="312"/>
                    </a:lnTo>
                    <a:lnTo>
                      <a:pt x="2" y="312"/>
                    </a:lnTo>
                    <a:lnTo>
                      <a:pt x="0" y="354"/>
                    </a:lnTo>
                    <a:lnTo>
                      <a:pt x="0" y="354"/>
                    </a:lnTo>
                    <a:lnTo>
                      <a:pt x="10" y="356"/>
                    </a:lnTo>
                    <a:lnTo>
                      <a:pt x="40" y="360"/>
                    </a:lnTo>
                    <a:lnTo>
                      <a:pt x="90" y="366"/>
                    </a:lnTo>
                    <a:lnTo>
                      <a:pt x="126" y="368"/>
                    </a:lnTo>
                    <a:lnTo>
                      <a:pt x="168" y="368"/>
                    </a:lnTo>
                    <a:lnTo>
                      <a:pt x="168" y="3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b="1"/>
              </a:p>
            </p:txBody>
          </p:sp>
          <p:sp>
            <p:nvSpPr>
              <p:cNvPr id="511" name="Freeform 477"/>
              <p:cNvSpPr>
                <a:spLocks/>
              </p:cNvSpPr>
              <p:nvPr/>
            </p:nvSpPr>
            <p:spPr bwMode="auto">
              <a:xfrm>
                <a:off x="-2185988" y="3521075"/>
                <a:ext cx="517525" cy="587375"/>
              </a:xfrm>
              <a:custGeom>
                <a:avLst/>
                <a:gdLst>
                  <a:gd name="T0" fmla="*/ 166 w 326"/>
                  <a:gd name="T1" fmla="*/ 370 h 370"/>
                  <a:gd name="T2" fmla="*/ 240 w 326"/>
                  <a:gd name="T3" fmla="*/ 366 h 370"/>
                  <a:gd name="T4" fmla="*/ 318 w 326"/>
                  <a:gd name="T5" fmla="*/ 356 h 370"/>
                  <a:gd name="T6" fmla="*/ 326 w 326"/>
                  <a:gd name="T7" fmla="*/ 354 h 370"/>
                  <a:gd name="T8" fmla="*/ 324 w 326"/>
                  <a:gd name="T9" fmla="*/ 312 h 370"/>
                  <a:gd name="T10" fmla="*/ 312 w 326"/>
                  <a:gd name="T11" fmla="*/ 276 h 370"/>
                  <a:gd name="T12" fmla="*/ 290 w 326"/>
                  <a:gd name="T13" fmla="*/ 248 h 370"/>
                  <a:gd name="T14" fmla="*/ 250 w 326"/>
                  <a:gd name="T15" fmla="*/ 228 h 370"/>
                  <a:gd name="T16" fmla="*/ 190 w 326"/>
                  <a:gd name="T17" fmla="*/ 218 h 370"/>
                  <a:gd name="T18" fmla="*/ 190 w 326"/>
                  <a:gd name="T19" fmla="*/ 184 h 370"/>
                  <a:gd name="T20" fmla="*/ 214 w 326"/>
                  <a:gd name="T21" fmla="*/ 168 h 370"/>
                  <a:gd name="T22" fmla="*/ 232 w 326"/>
                  <a:gd name="T23" fmla="*/ 146 h 370"/>
                  <a:gd name="T24" fmla="*/ 244 w 326"/>
                  <a:gd name="T25" fmla="*/ 116 h 370"/>
                  <a:gd name="T26" fmla="*/ 248 w 326"/>
                  <a:gd name="T27" fmla="*/ 86 h 370"/>
                  <a:gd name="T28" fmla="*/ 246 w 326"/>
                  <a:gd name="T29" fmla="*/ 66 h 370"/>
                  <a:gd name="T30" fmla="*/ 234 w 326"/>
                  <a:gd name="T31" fmla="*/ 36 h 370"/>
                  <a:gd name="T32" fmla="*/ 210 w 326"/>
                  <a:gd name="T33" fmla="*/ 14 h 370"/>
                  <a:gd name="T34" fmla="*/ 180 w 326"/>
                  <a:gd name="T35" fmla="*/ 2 h 370"/>
                  <a:gd name="T36" fmla="*/ 164 w 326"/>
                  <a:gd name="T37" fmla="*/ 0 h 370"/>
                  <a:gd name="T38" fmla="*/ 130 w 326"/>
                  <a:gd name="T39" fmla="*/ 6 h 370"/>
                  <a:gd name="T40" fmla="*/ 104 w 326"/>
                  <a:gd name="T41" fmla="*/ 24 h 370"/>
                  <a:gd name="T42" fmla="*/ 86 w 326"/>
                  <a:gd name="T43" fmla="*/ 50 h 370"/>
                  <a:gd name="T44" fmla="*/ 78 w 326"/>
                  <a:gd name="T45" fmla="*/ 86 h 370"/>
                  <a:gd name="T46" fmla="*/ 80 w 326"/>
                  <a:gd name="T47" fmla="*/ 102 h 370"/>
                  <a:gd name="T48" fmla="*/ 88 w 326"/>
                  <a:gd name="T49" fmla="*/ 132 h 370"/>
                  <a:gd name="T50" fmla="*/ 104 w 326"/>
                  <a:gd name="T51" fmla="*/ 158 h 370"/>
                  <a:gd name="T52" fmla="*/ 124 w 326"/>
                  <a:gd name="T53" fmla="*/ 178 h 370"/>
                  <a:gd name="T54" fmla="*/ 136 w 326"/>
                  <a:gd name="T55" fmla="*/ 218 h 370"/>
                  <a:gd name="T56" fmla="*/ 102 w 326"/>
                  <a:gd name="T57" fmla="*/ 222 h 370"/>
                  <a:gd name="T58" fmla="*/ 52 w 326"/>
                  <a:gd name="T59" fmla="*/ 236 h 370"/>
                  <a:gd name="T60" fmla="*/ 22 w 326"/>
                  <a:gd name="T61" fmla="*/ 262 h 370"/>
                  <a:gd name="T62" fmla="*/ 6 w 326"/>
                  <a:gd name="T63" fmla="*/ 296 h 370"/>
                  <a:gd name="T64" fmla="*/ 2 w 326"/>
                  <a:gd name="T65" fmla="*/ 314 h 370"/>
                  <a:gd name="T66" fmla="*/ 0 w 326"/>
                  <a:gd name="T67" fmla="*/ 354 h 370"/>
                  <a:gd name="T68" fmla="*/ 38 w 326"/>
                  <a:gd name="T69" fmla="*/ 362 h 370"/>
                  <a:gd name="T70" fmla="*/ 124 w 326"/>
                  <a:gd name="T71" fmla="*/ 368 h 370"/>
                  <a:gd name="T72" fmla="*/ 166 w 326"/>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6" h="370">
                    <a:moveTo>
                      <a:pt x="166" y="370"/>
                    </a:moveTo>
                    <a:lnTo>
                      <a:pt x="166" y="370"/>
                    </a:lnTo>
                    <a:lnTo>
                      <a:pt x="206" y="368"/>
                    </a:lnTo>
                    <a:lnTo>
                      <a:pt x="240" y="366"/>
                    </a:lnTo>
                    <a:lnTo>
                      <a:pt x="290" y="362"/>
                    </a:lnTo>
                    <a:lnTo>
                      <a:pt x="318" y="356"/>
                    </a:lnTo>
                    <a:lnTo>
                      <a:pt x="326" y="354"/>
                    </a:lnTo>
                    <a:lnTo>
                      <a:pt x="326" y="354"/>
                    </a:lnTo>
                    <a:lnTo>
                      <a:pt x="324" y="312"/>
                    </a:lnTo>
                    <a:lnTo>
                      <a:pt x="324" y="312"/>
                    </a:lnTo>
                    <a:lnTo>
                      <a:pt x="320" y="294"/>
                    </a:lnTo>
                    <a:lnTo>
                      <a:pt x="312" y="276"/>
                    </a:lnTo>
                    <a:lnTo>
                      <a:pt x="302" y="262"/>
                    </a:lnTo>
                    <a:lnTo>
                      <a:pt x="290" y="248"/>
                    </a:lnTo>
                    <a:lnTo>
                      <a:pt x="272" y="236"/>
                    </a:lnTo>
                    <a:lnTo>
                      <a:pt x="250" y="228"/>
                    </a:lnTo>
                    <a:lnTo>
                      <a:pt x="224" y="222"/>
                    </a:lnTo>
                    <a:lnTo>
                      <a:pt x="190" y="218"/>
                    </a:lnTo>
                    <a:lnTo>
                      <a:pt x="190" y="184"/>
                    </a:lnTo>
                    <a:lnTo>
                      <a:pt x="190" y="184"/>
                    </a:lnTo>
                    <a:lnTo>
                      <a:pt x="202" y="178"/>
                    </a:lnTo>
                    <a:lnTo>
                      <a:pt x="214" y="168"/>
                    </a:lnTo>
                    <a:lnTo>
                      <a:pt x="224" y="158"/>
                    </a:lnTo>
                    <a:lnTo>
                      <a:pt x="232" y="146"/>
                    </a:lnTo>
                    <a:lnTo>
                      <a:pt x="238" y="132"/>
                    </a:lnTo>
                    <a:lnTo>
                      <a:pt x="244" y="116"/>
                    </a:lnTo>
                    <a:lnTo>
                      <a:pt x="246" y="102"/>
                    </a:lnTo>
                    <a:lnTo>
                      <a:pt x="248" y="86"/>
                    </a:lnTo>
                    <a:lnTo>
                      <a:pt x="248" y="86"/>
                    </a:lnTo>
                    <a:lnTo>
                      <a:pt x="246" y="66"/>
                    </a:lnTo>
                    <a:lnTo>
                      <a:pt x="240" y="50"/>
                    </a:lnTo>
                    <a:lnTo>
                      <a:pt x="234" y="36"/>
                    </a:lnTo>
                    <a:lnTo>
                      <a:pt x="222" y="24"/>
                    </a:lnTo>
                    <a:lnTo>
                      <a:pt x="210" y="14"/>
                    </a:lnTo>
                    <a:lnTo>
                      <a:pt x="196" y="6"/>
                    </a:lnTo>
                    <a:lnTo>
                      <a:pt x="180" y="2"/>
                    </a:lnTo>
                    <a:lnTo>
                      <a:pt x="164" y="0"/>
                    </a:lnTo>
                    <a:lnTo>
                      <a:pt x="164" y="0"/>
                    </a:lnTo>
                    <a:lnTo>
                      <a:pt x="146" y="2"/>
                    </a:lnTo>
                    <a:lnTo>
                      <a:pt x="130" y="6"/>
                    </a:lnTo>
                    <a:lnTo>
                      <a:pt x="116" y="14"/>
                    </a:lnTo>
                    <a:lnTo>
                      <a:pt x="104" y="24"/>
                    </a:lnTo>
                    <a:lnTo>
                      <a:pt x="94" y="36"/>
                    </a:lnTo>
                    <a:lnTo>
                      <a:pt x="86" y="50"/>
                    </a:lnTo>
                    <a:lnTo>
                      <a:pt x="80" y="66"/>
                    </a:lnTo>
                    <a:lnTo>
                      <a:pt x="78" y="86"/>
                    </a:lnTo>
                    <a:lnTo>
                      <a:pt x="78" y="86"/>
                    </a:lnTo>
                    <a:lnTo>
                      <a:pt x="80" y="102"/>
                    </a:lnTo>
                    <a:lnTo>
                      <a:pt x="84" y="116"/>
                    </a:lnTo>
                    <a:lnTo>
                      <a:pt x="88" y="132"/>
                    </a:lnTo>
                    <a:lnTo>
                      <a:pt x="94" y="146"/>
                    </a:lnTo>
                    <a:lnTo>
                      <a:pt x="104"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10" y="356"/>
                    </a:lnTo>
                    <a:lnTo>
                      <a:pt x="38" y="362"/>
                    </a:lnTo>
                    <a:lnTo>
                      <a:pt x="90" y="366"/>
                    </a:lnTo>
                    <a:lnTo>
                      <a:pt x="124" y="368"/>
                    </a:lnTo>
                    <a:lnTo>
                      <a:pt x="166" y="370"/>
                    </a:lnTo>
                    <a:lnTo>
                      <a:pt x="166" y="3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b="1"/>
              </a:p>
            </p:txBody>
          </p:sp>
          <p:sp>
            <p:nvSpPr>
              <p:cNvPr id="512" name="Freeform 478"/>
              <p:cNvSpPr>
                <a:spLocks/>
              </p:cNvSpPr>
              <p:nvPr/>
            </p:nvSpPr>
            <p:spPr bwMode="auto">
              <a:xfrm>
                <a:off x="-1446213" y="3521075"/>
                <a:ext cx="517525" cy="587375"/>
              </a:xfrm>
              <a:custGeom>
                <a:avLst/>
                <a:gdLst>
                  <a:gd name="T0" fmla="*/ 166 w 326"/>
                  <a:gd name="T1" fmla="*/ 370 h 370"/>
                  <a:gd name="T2" fmla="*/ 240 w 326"/>
                  <a:gd name="T3" fmla="*/ 366 h 370"/>
                  <a:gd name="T4" fmla="*/ 318 w 326"/>
                  <a:gd name="T5" fmla="*/ 356 h 370"/>
                  <a:gd name="T6" fmla="*/ 326 w 326"/>
                  <a:gd name="T7" fmla="*/ 354 h 370"/>
                  <a:gd name="T8" fmla="*/ 324 w 326"/>
                  <a:gd name="T9" fmla="*/ 312 h 370"/>
                  <a:gd name="T10" fmla="*/ 312 w 326"/>
                  <a:gd name="T11" fmla="*/ 276 h 370"/>
                  <a:gd name="T12" fmla="*/ 290 w 326"/>
                  <a:gd name="T13" fmla="*/ 248 h 370"/>
                  <a:gd name="T14" fmla="*/ 250 w 326"/>
                  <a:gd name="T15" fmla="*/ 228 h 370"/>
                  <a:gd name="T16" fmla="*/ 190 w 326"/>
                  <a:gd name="T17" fmla="*/ 218 h 370"/>
                  <a:gd name="T18" fmla="*/ 190 w 326"/>
                  <a:gd name="T19" fmla="*/ 184 h 370"/>
                  <a:gd name="T20" fmla="*/ 214 w 326"/>
                  <a:gd name="T21" fmla="*/ 168 h 370"/>
                  <a:gd name="T22" fmla="*/ 232 w 326"/>
                  <a:gd name="T23" fmla="*/ 146 h 370"/>
                  <a:gd name="T24" fmla="*/ 242 w 326"/>
                  <a:gd name="T25" fmla="*/ 116 h 370"/>
                  <a:gd name="T26" fmla="*/ 248 w 326"/>
                  <a:gd name="T27" fmla="*/ 86 h 370"/>
                  <a:gd name="T28" fmla="*/ 246 w 326"/>
                  <a:gd name="T29" fmla="*/ 66 h 370"/>
                  <a:gd name="T30" fmla="*/ 232 w 326"/>
                  <a:gd name="T31" fmla="*/ 36 h 370"/>
                  <a:gd name="T32" fmla="*/ 210 w 326"/>
                  <a:gd name="T33" fmla="*/ 14 h 370"/>
                  <a:gd name="T34" fmla="*/ 180 w 326"/>
                  <a:gd name="T35" fmla="*/ 2 h 370"/>
                  <a:gd name="T36" fmla="*/ 162 w 326"/>
                  <a:gd name="T37" fmla="*/ 0 h 370"/>
                  <a:gd name="T38" fmla="*/ 130 w 326"/>
                  <a:gd name="T39" fmla="*/ 6 h 370"/>
                  <a:gd name="T40" fmla="*/ 104 w 326"/>
                  <a:gd name="T41" fmla="*/ 24 h 370"/>
                  <a:gd name="T42" fmla="*/ 86 w 326"/>
                  <a:gd name="T43" fmla="*/ 50 h 370"/>
                  <a:gd name="T44" fmla="*/ 78 w 326"/>
                  <a:gd name="T45" fmla="*/ 86 h 370"/>
                  <a:gd name="T46" fmla="*/ 80 w 326"/>
                  <a:gd name="T47" fmla="*/ 102 h 370"/>
                  <a:gd name="T48" fmla="*/ 88 w 326"/>
                  <a:gd name="T49" fmla="*/ 132 h 370"/>
                  <a:gd name="T50" fmla="*/ 102 w 326"/>
                  <a:gd name="T51" fmla="*/ 158 h 370"/>
                  <a:gd name="T52" fmla="*/ 124 w 326"/>
                  <a:gd name="T53" fmla="*/ 178 h 370"/>
                  <a:gd name="T54" fmla="*/ 136 w 326"/>
                  <a:gd name="T55" fmla="*/ 218 h 370"/>
                  <a:gd name="T56" fmla="*/ 102 w 326"/>
                  <a:gd name="T57" fmla="*/ 222 h 370"/>
                  <a:gd name="T58" fmla="*/ 52 w 326"/>
                  <a:gd name="T59" fmla="*/ 236 h 370"/>
                  <a:gd name="T60" fmla="*/ 22 w 326"/>
                  <a:gd name="T61" fmla="*/ 262 h 370"/>
                  <a:gd name="T62" fmla="*/ 6 w 326"/>
                  <a:gd name="T63" fmla="*/ 296 h 370"/>
                  <a:gd name="T64" fmla="*/ 2 w 326"/>
                  <a:gd name="T65" fmla="*/ 314 h 370"/>
                  <a:gd name="T66" fmla="*/ 0 w 326"/>
                  <a:gd name="T67" fmla="*/ 354 h 370"/>
                  <a:gd name="T68" fmla="*/ 38 w 326"/>
                  <a:gd name="T69" fmla="*/ 362 h 370"/>
                  <a:gd name="T70" fmla="*/ 124 w 326"/>
                  <a:gd name="T71" fmla="*/ 368 h 370"/>
                  <a:gd name="T72" fmla="*/ 166 w 326"/>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6" h="370">
                    <a:moveTo>
                      <a:pt x="166" y="370"/>
                    </a:moveTo>
                    <a:lnTo>
                      <a:pt x="166" y="370"/>
                    </a:lnTo>
                    <a:lnTo>
                      <a:pt x="206" y="368"/>
                    </a:lnTo>
                    <a:lnTo>
                      <a:pt x="240" y="366"/>
                    </a:lnTo>
                    <a:lnTo>
                      <a:pt x="290" y="362"/>
                    </a:lnTo>
                    <a:lnTo>
                      <a:pt x="318" y="356"/>
                    </a:lnTo>
                    <a:lnTo>
                      <a:pt x="326" y="354"/>
                    </a:lnTo>
                    <a:lnTo>
                      <a:pt x="326" y="354"/>
                    </a:lnTo>
                    <a:lnTo>
                      <a:pt x="324" y="312"/>
                    </a:lnTo>
                    <a:lnTo>
                      <a:pt x="324" y="312"/>
                    </a:lnTo>
                    <a:lnTo>
                      <a:pt x="318" y="294"/>
                    </a:lnTo>
                    <a:lnTo>
                      <a:pt x="312" y="276"/>
                    </a:lnTo>
                    <a:lnTo>
                      <a:pt x="302" y="262"/>
                    </a:lnTo>
                    <a:lnTo>
                      <a:pt x="290" y="248"/>
                    </a:lnTo>
                    <a:lnTo>
                      <a:pt x="272" y="236"/>
                    </a:lnTo>
                    <a:lnTo>
                      <a:pt x="250" y="228"/>
                    </a:lnTo>
                    <a:lnTo>
                      <a:pt x="224" y="222"/>
                    </a:lnTo>
                    <a:lnTo>
                      <a:pt x="190" y="218"/>
                    </a:lnTo>
                    <a:lnTo>
                      <a:pt x="190" y="184"/>
                    </a:lnTo>
                    <a:lnTo>
                      <a:pt x="190" y="184"/>
                    </a:lnTo>
                    <a:lnTo>
                      <a:pt x="202" y="178"/>
                    </a:lnTo>
                    <a:lnTo>
                      <a:pt x="214" y="168"/>
                    </a:lnTo>
                    <a:lnTo>
                      <a:pt x="222" y="158"/>
                    </a:lnTo>
                    <a:lnTo>
                      <a:pt x="232" y="146"/>
                    </a:lnTo>
                    <a:lnTo>
                      <a:pt x="238" y="132"/>
                    </a:lnTo>
                    <a:lnTo>
                      <a:pt x="242" y="116"/>
                    </a:lnTo>
                    <a:lnTo>
                      <a:pt x="246" y="102"/>
                    </a:lnTo>
                    <a:lnTo>
                      <a:pt x="248" y="86"/>
                    </a:lnTo>
                    <a:lnTo>
                      <a:pt x="248" y="86"/>
                    </a:lnTo>
                    <a:lnTo>
                      <a:pt x="246" y="66"/>
                    </a:lnTo>
                    <a:lnTo>
                      <a:pt x="240" y="50"/>
                    </a:lnTo>
                    <a:lnTo>
                      <a:pt x="232" y="36"/>
                    </a:lnTo>
                    <a:lnTo>
                      <a:pt x="222" y="24"/>
                    </a:lnTo>
                    <a:lnTo>
                      <a:pt x="210" y="14"/>
                    </a:lnTo>
                    <a:lnTo>
                      <a:pt x="196" y="6"/>
                    </a:lnTo>
                    <a:lnTo>
                      <a:pt x="180" y="2"/>
                    </a:lnTo>
                    <a:lnTo>
                      <a:pt x="162" y="0"/>
                    </a:lnTo>
                    <a:lnTo>
                      <a:pt x="162" y="0"/>
                    </a:lnTo>
                    <a:lnTo>
                      <a:pt x="146" y="2"/>
                    </a:lnTo>
                    <a:lnTo>
                      <a:pt x="130" y="6"/>
                    </a:lnTo>
                    <a:lnTo>
                      <a:pt x="116" y="14"/>
                    </a:lnTo>
                    <a:lnTo>
                      <a:pt x="104" y="24"/>
                    </a:lnTo>
                    <a:lnTo>
                      <a:pt x="92" y="36"/>
                    </a:lnTo>
                    <a:lnTo>
                      <a:pt x="86" y="50"/>
                    </a:lnTo>
                    <a:lnTo>
                      <a:pt x="80" y="66"/>
                    </a:lnTo>
                    <a:lnTo>
                      <a:pt x="78" y="86"/>
                    </a:lnTo>
                    <a:lnTo>
                      <a:pt x="78" y="86"/>
                    </a:lnTo>
                    <a:lnTo>
                      <a:pt x="80" y="102"/>
                    </a:lnTo>
                    <a:lnTo>
                      <a:pt x="82" y="116"/>
                    </a:lnTo>
                    <a:lnTo>
                      <a:pt x="88" y="132"/>
                    </a:lnTo>
                    <a:lnTo>
                      <a:pt x="94" y="146"/>
                    </a:lnTo>
                    <a:lnTo>
                      <a:pt x="102"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8" y="356"/>
                    </a:lnTo>
                    <a:lnTo>
                      <a:pt x="38" y="362"/>
                    </a:lnTo>
                    <a:lnTo>
                      <a:pt x="90" y="366"/>
                    </a:lnTo>
                    <a:lnTo>
                      <a:pt x="124" y="368"/>
                    </a:lnTo>
                    <a:lnTo>
                      <a:pt x="166" y="370"/>
                    </a:lnTo>
                    <a:lnTo>
                      <a:pt x="166" y="3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b="1"/>
              </a:p>
            </p:txBody>
          </p:sp>
          <p:sp>
            <p:nvSpPr>
              <p:cNvPr id="513" name="Freeform 479"/>
              <p:cNvSpPr>
                <a:spLocks/>
              </p:cNvSpPr>
              <p:nvPr/>
            </p:nvSpPr>
            <p:spPr bwMode="auto">
              <a:xfrm>
                <a:off x="-1951038" y="4165600"/>
                <a:ext cx="203200" cy="212725"/>
              </a:xfrm>
              <a:custGeom>
                <a:avLst/>
                <a:gdLst>
                  <a:gd name="T0" fmla="*/ 128 w 128"/>
                  <a:gd name="T1" fmla="*/ 134 h 134"/>
                  <a:gd name="T2" fmla="*/ 0 w 128"/>
                  <a:gd name="T3" fmla="*/ 134 h 134"/>
                  <a:gd name="T4" fmla="*/ 0 w 128"/>
                  <a:gd name="T5" fmla="*/ 0 h 134"/>
                  <a:gd name="T6" fmla="*/ 32 w 128"/>
                  <a:gd name="T7" fmla="*/ 0 h 134"/>
                  <a:gd name="T8" fmla="*/ 32 w 128"/>
                  <a:gd name="T9" fmla="*/ 102 h 134"/>
                  <a:gd name="T10" fmla="*/ 128 w 128"/>
                  <a:gd name="T11" fmla="*/ 102 h 134"/>
                  <a:gd name="T12" fmla="*/ 128 w 128"/>
                  <a:gd name="T13" fmla="*/ 134 h 134"/>
                </a:gdLst>
                <a:ahLst/>
                <a:cxnLst>
                  <a:cxn ang="0">
                    <a:pos x="T0" y="T1"/>
                  </a:cxn>
                  <a:cxn ang="0">
                    <a:pos x="T2" y="T3"/>
                  </a:cxn>
                  <a:cxn ang="0">
                    <a:pos x="T4" y="T5"/>
                  </a:cxn>
                  <a:cxn ang="0">
                    <a:pos x="T6" y="T7"/>
                  </a:cxn>
                  <a:cxn ang="0">
                    <a:pos x="T8" y="T9"/>
                  </a:cxn>
                  <a:cxn ang="0">
                    <a:pos x="T10" y="T11"/>
                  </a:cxn>
                  <a:cxn ang="0">
                    <a:pos x="T12" y="T13"/>
                  </a:cxn>
                </a:cxnLst>
                <a:rect l="0" t="0" r="r" b="b"/>
                <a:pathLst>
                  <a:path w="128" h="134">
                    <a:moveTo>
                      <a:pt x="128" y="134"/>
                    </a:moveTo>
                    <a:lnTo>
                      <a:pt x="0" y="134"/>
                    </a:lnTo>
                    <a:lnTo>
                      <a:pt x="0" y="0"/>
                    </a:lnTo>
                    <a:lnTo>
                      <a:pt x="32" y="0"/>
                    </a:lnTo>
                    <a:lnTo>
                      <a:pt x="32" y="102"/>
                    </a:lnTo>
                    <a:lnTo>
                      <a:pt x="128" y="102"/>
                    </a:lnTo>
                    <a:lnTo>
                      <a:pt x="128" y="134"/>
                    </a:lnTo>
                    <a:close/>
                  </a:path>
                </a:pathLst>
              </a:custGeom>
              <a:solidFill>
                <a:schemeClr val="bg1">
                  <a:alpha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b="1"/>
              </a:p>
            </p:txBody>
          </p:sp>
          <p:sp>
            <p:nvSpPr>
              <p:cNvPr id="515" name="Freeform 481"/>
              <p:cNvSpPr>
                <a:spLocks/>
              </p:cNvSpPr>
              <p:nvPr/>
            </p:nvSpPr>
            <p:spPr bwMode="auto">
              <a:xfrm>
                <a:off x="-1366838" y="4165600"/>
                <a:ext cx="203200" cy="212725"/>
              </a:xfrm>
              <a:custGeom>
                <a:avLst/>
                <a:gdLst>
                  <a:gd name="T0" fmla="*/ 128 w 128"/>
                  <a:gd name="T1" fmla="*/ 134 h 134"/>
                  <a:gd name="T2" fmla="*/ 0 w 128"/>
                  <a:gd name="T3" fmla="*/ 134 h 134"/>
                  <a:gd name="T4" fmla="*/ 0 w 128"/>
                  <a:gd name="T5" fmla="*/ 102 h 134"/>
                  <a:gd name="T6" fmla="*/ 96 w 128"/>
                  <a:gd name="T7" fmla="*/ 102 h 134"/>
                  <a:gd name="T8" fmla="*/ 96 w 128"/>
                  <a:gd name="T9" fmla="*/ 0 h 134"/>
                  <a:gd name="T10" fmla="*/ 128 w 128"/>
                  <a:gd name="T11" fmla="*/ 0 h 134"/>
                  <a:gd name="T12" fmla="*/ 128 w 128"/>
                  <a:gd name="T13" fmla="*/ 134 h 134"/>
                </a:gdLst>
                <a:ahLst/>
                <a:cxnLst>
                  <a:cxn ang="0">
                    <a:pos x="T0" y="T1"/>
                  </a:cxn>
                  <a:cxn ang="0">
                    <a:pos x="T2" y="T3"/>
                  </a:cxn>
                  <a:cxn ang="0">
                    <a:pos x="T4" y="T5"/>
                  </a:cxn>
                  <a:cxn ang="0">
                    <a:pos x="T6" y="T7"/>
                  </a:cxn>
                  <a:cxn ang="0">
                    <a:pos x="T8" y="T9"/>
                  </a:cxn>
                  <a:cxn ang="0">
                    <a:pos x="T10" y="T11"/>
                  </a:cxn>
                  <a:cxn ang="0">
                    <a:pos x="T12" y="T13"/>
                  </a:cxn>
                </a:cxnLst>
                <a:rect l="0" t="0" r="r" b="b"/>
                <a:pathLst>
                  <a:path w="128" h="134">
                    <a:moveTo>
                      <a:pt x="128" y="134"/>
                    </a:moveTo>
                    <a:lnTo>
                      <a:pt x="0" y="134"/>
                    </a:lnTo>
                    <a:lnTo>
                      <a:pt x="0" y="102"/>
                    </a:lnTo>
                    <a:lnTo>
                      <a:pt x="96" y="102"/>
                    </a:lnTo>
                    <a:lnTo>
                      <a:pt x="96" y="0"/>
                    </a:lnTo>
                    <a:lnTo>
                      <a:pt x="128" y="0"/>
                    </a:lnTo>
                    <a:lnTo>
                      <a:pt x="128" y="134"/>
                    </a:lnTo>
                    <a:close/>
                  </a:path>
                </a:pathLst>
              </a:custGeom>
              <a:solidFill>
                <a:schemeClr val="bg1">
                  <a:alpha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b="1"/>
              </a:p>
            </p:txBody>
          </p:sp>
        </p:grpSp>
      </p:grpSp>
      <p:grpSp>
        <p:nvGrpSpPr>
          <p:cNvPr id="526" name="Group 525"/>
          <p:cNvGrpSpPr/>
          <p:nvPr/>
        </p:nvGrpSpPr>
        <p:grpSpPr>
          <a:xfrm>
            <a:off x="4204477" y="1935481"/>
            <a:ext cx="3130588" cy="3130586"/>
            <a:chOff x="4204477" y="1935481"/>
            <a:chExt cx="3130588" cy="3130586"/>
          </a:xfrm>
        </p:grpSpPr>
        <p:grpSp>
          <p:nvGrpSpPr>
            <p:cNvPr id="10" name="Group 9"/>
            <p:cNvGrpSpPr/>
            <p:nvPr/>
          </p:nvGrpSpPr>
          <p:grpSpPr>
            <a:xfrm>
              <a:off x="4204477" y="1935481"/>
              <a:ext cx="3130588" cy="3130586"/>
              <a:chOff x="4852369" y="2037143"/>
              <a:chExt cx="3349641" cy="3349641"/>
            </a:xfrm>
          </p:grpSpPr>
          <p:sp>
            <p:nvSpPr>
              <p:cNvPr id="24" name="Oval 23"/>
              <p:cNvSpPr/>
              <p:nvPr/>
            </p:nvSpPr>
            <p:spPr>
              <a:xfrm>
                <a:off x="4852369" y="2037143"/>
                <a:ext cx="3349641" cy="3349641"/>
              </a:xfrm>
              <a:prstGeom prst="ellipse">
                <a:avLst/>
              </a:prstGeom>
              <a:solidFill>
                <a:srgbClr val="00588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6" name="Oval 35"/>
              <p:cNvSpPr/>
              <p:nvPr/>
            </p:nvSpPr>
            <p:spPr>
              <a:xfrm>
                <a:off x="5314585" y="2499359"/>
                <a:ext cx="2425210" cy="2425208"/>
              </a:xfrm>
              <a:prstGeom prst="ellipse">
                <a:avLst/>
              </a:prstGeom>
              <a:solidFill>
                <a:srgbClr val="005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grpSp>
        <p:sp>
          <p:nvSpPr>
            <p:cNvPr id="38" name="Rectangle 37"/>
            <p:cNvSpPr/>
            <p:nvPr/>
          </p:nvSpPr>
          <p:spPr>
            <a:xfrm>
              <a:off x="4511909" y="2200380"/>
              <a:ext cx="2515724" cy="2600788"/>
            </a:xfrm>
            <a:prstGeom prst="rect">
              <a:avLst/>
            </a:prstGeom>
          </p:spPr>
          <p:txBody>
            <a:bodyPr wrap="none">
              <a:prstTxWarp prst="textArchUp">
                <a:avLst>
                  <a:gd name="adj" fmla="val 9400339"/>
                </a:avLst>
              </a:prstTxWarp>
              <a:spAutoFit/>
            </a:bodyPr>
            <a:lstStyle/>
            <a:p>
              <a:pPr algn="ctr"/>
              <a:r>
                <a:rPr lang="tr-TR" sz="2000" b="1" dirty="0">
                  <a:solidFill>
                    <a:srgbClr val="005883"/>
                  </a:solidFill>
                  <a:latin typeface="+mj-lt"/>
                </a:rPr>
                <a:t>KARŞILIKLI SAYGI</a:t>
              </a:r>
              <a:endParaRPr lang="en-GB" sz="2000" b="1" dirty="0">
                <a:solidFill>
                  <a:srgbClr val="005883"/>
                </a:solidFill>
                <a:latin typeface="+mj-lt"/>
              </a:endParaRPr>
            </a:p>
          </p:txBody>
        </p:sp>
        <p:grpSp>
          <p:nvGrpSpPr>
            <p:cNvPr id="524" name="Group 523"/>
            <p:cNvGrpSpPr/>
            <p:nvPr/>
          </p:nvGrpSpPr>
          <p:grpSpPr>
            <a:xfrm>
              <a:off x="4944603" y="2935616"/>
              <a:ext cx="1650336" cy="1130316"/>
              <a:chOff x="-2332038" y="2017713"/>
              <a:chExt cx="1450975" cy="993775"/>
            </a:xfrm>
          </p:grpSpPr>
          <p:sp>
            <p:nvSpPr>
              <p:cNvPr id="517" name="Freeform 483"/>
              <p:cNvSpPr>
                <a:spLocks/>
              </p:cNvSpPr>
              <p:nvPr/>
            </p:nvSpPr>
            <p:spPr bwMode="auto">
              <a:xfrm>
                <a:off x="-1246188" y="2017713"/>
                <a:ext cx="365125" cy="444500"/>
              </a:xfrm>
              <a:custGeom>
                <a:avLst/>
                <a:gdLst>
                  <a:gd name="T0" fmla="*/ 150 w 230"/>
                  <a:gd name="T1" fmla="*/ 280 h 280"/>
                  <a:gd name="T2" fmla="*/ 230 w 230"/>
                  <a:gd name="T3" fmla="*/ 220 h 280"/>
                  <a:gd name="T4" fmla="*/ 78 w 230"/>
                  <a:gd name="T5" fmla="*/ 0 h 280"/>
                  <a:gd name="T6" fmla="*/ 0 w 230"/>
                  <a:gd name="T7" fmla="*/ 60 h 280"/>
                  <a:gd name="T8" fmla="*/ 150 w 230"/>
                  <a:gd name="T9" fmla="*/ 280 h 280"/>
                </a:gdLst>
                <a:ahLst/>
                <a:cxnLst>
                  <a:cxn ang="0">
                    <a:pos x="T0" y="T1"/>
                  </a:cxn>
                  <a:cxn ang="0">
                    <a:pos x="T2" y="T3"/>
                  </a:cxn>
                  <a:cxn ang="0">
                    <a:pos x="T4" y="T5"/>
                  </a:cxn>
                  <a:cxn ang="0">
                    <a:pos x="T6" y="T7"/>
                  </a:cxn>
                  <a:cxn ang="0">
                    <a:pos x="T8" y="T9"/>
                  </a:cxn>
                </a:cxnLst>
                <a:rect l="0" t="0" r="r" b="b"/>
                <a:pathLst>
                  <a:path w="230" h="280">
                    <a:moveTo>
                      <a:pt x="150" y="280"/>
                    </a:moveTo>
                    <a:lnTo>
                      <a:pt x="230" y="220"/>
                    </a:lnTo>
                    <a:lnTo>
                      <a:pt x="78" y="0"/>
                    </a:lnTo>
                    <a:lnTo>
                      <a:pt x="0" y="60"/>
                    </a:lnTo>
                    <a:lnTo>
                      <a:pt x="150" y="280"/>
                    </a:lnTo>
                    <a:close/>
                  </a:path>
                </a:pathLst>
              </a:custGeom>
              <a:solidFill>
                <a:srgbClr val="FFFFFF">
                  <a:alpha val="60000"/>
                </a:srgbClr>
              </a:solidFill>
              <a:ln>
                <a:noFill/>
              </a:ln>
            </p:spPr>
            <p:txBody>
              <a:bodyPr vert="horz" wrap="square" lIns="91440" tIns="45720" rIns="91440" bIns="45720" numCol="1" anchor="t" anchorCtr="0" compatLnSpc="1">
                <a:prstTxWarp prst="textNoShape">
                  <a:avLst/>
                </a:prstTxWarp>
              </a:bodyPr>
              <a:lstStyle/>
              <a:p>
                <a:endParaRPr lang="en-GB" b="1"/>
              </a:p>
            </p:txBody>
          </p:sp>
          <p:sp>
            <p:nvSpPr>
              <p:cNvPr id="518" name="Freeform 484"/>
              <p:cNvSpPr>
                <a:spLocks/>
              </p:cNvSpPr>
              <p:nvPr/>
            </p:nvSpPr>
            <p:spPr bwMode="auto">
              <a:xfrm>
                <a:off x="-2332038" y="2024063"/>
                <a:ext cx="365125" cy="444500"/>
              </a:xfrm>
              <a:custGeom>
                <a:avLst/>
                <a:gdLst>
                  <a:gd name="T0" fmla="*/ 80 w 230"/>
                  <a:gd name="T1" fmla="*/ 280 h 280"/>
                  <a:gd name="T2" fmla="*/ 0 w 230"/>
                  <a:gd name="T3" fmla="*/ 220 h 280"/>
                  <a:gd name="T4" fmla="*/ 152 w 230"/>
                  <a:gd name="T5" fmla="*/ 0 h 280"/>
                  <a:gd name="T6" fmla="*/ 230 w 230"/>
                  <a:gd name="T7" fmla="*/ 60 h 280"/>
                  <a:gd name="T8" fmla="*/ 80 w 230"/>
                  <a:gd name="T9" fmla="*/ 280 h 280"/>
                </a:gdLst>
                <a:ahLst/>
                <a:cxnLst>
                  <a:cxn ang="0">
                    <a:pos x="T0" y="T1"/>
                  </a:cxn>
                  <a:cxn ang="0">
                    <a:pos x="T2" y="T3"/>
                  </a:cxn>
                  <a:cxn ang="0">
                    <a:pos x="T4" y="T5"/>
                  </a:cxn>
                  <a:cxn ang="0">
                    <a:pos x="T6" y="T7"/>
                  </a:cxn>
                  <a:cxn ang="0">
                    <a:pos x="T8" y="T9"/>
                  </a:cxn>
                </a:cxnLst>
                <a:rect l="0" t="0" r="r" b="b"/>
                <a:pathLst>
                  <a:path w="230" h="280">
                    <a:moveTo>
                      <a:pt x="80" y="280"/>
                    </a:moveTo>
                    <a:lnTo>
                      <a:pt x="0" y="220"/>
                    </a:lnTo>
                    <a:lnTo>
                      <a:pt x="152" y="0"/>
                    </a:lnTo>
                    <a:lnTo>
                      <a:pt x="230" y="60"/>
                    </a:lnTo>
                    <a:lnTo>
                      <a:pt x="80" y="280"/>
                    </a:lnTo>
                    <a:close/>
                  </a:path>
                </a:pathLst>
              </a:custGeom>
              <a:solidFill>
                <a:srgbClr val="FFFFFF">
                  <a:alpha val="60000"/>
                </a:srgbClr>
              </a:solidFill>
              <a:ln>
                <a:noFill/>
              </a:ln>
            </p:spPr>
            <p:txBody>
              <a:bodyPr vert="horz" wrap="square" lIns="91440" tIns="45720" rIns="91440" bIns="45720" numCol="1" anchor="t" anchorCtr="0" compatLnSpc="1">
                <a:prstTxWarp prst="textNoShape">
                  <a:avLst/>
                </a:prstTxWarp>
              </a:bodyPr>
              <a:lstStyle/>
              <a:p>
                <a:endParaRPr lang="en-GB" b="1"/>
              </a:p>
            </p:txBody>
          </p:sp>
          <p:sp>
            <p:nvSpPr>
              <p:cNvPr id="519" name="Freeform 485"/>
              <p:cNvSpPr>
                <a:spLocks noEditPoints="1"/>
              </p:cNvSpPr>
              <p:nvPr/>
            </p:nvSpPr>
            <p:spPr bwMode="auto">
              <a:xfrm>
                <a:off x="-2144713" y="2151063"/>
                <a:ext cx="1073150" cy="860425"/>
              </a:xfrm>
              <a:custGeom>
                <a:avLst/>
                <a:gdLst>
                  <a:gd name="T0" fmla="*/ 494 w 676"/>
                  <a:gd name="T1" fmla="*/ 10 h 542"/>
                  <a:gd name="T2" fmla="*/ 368 w 676"/>
                  <a:gd name="T3" fmla="*/ 4 h 542"/>
                  <a:gd name="T4" fmla="*/ 262 w 676"/>
                  <a:gd name="T5" fmla="*/ 2 h 542"/>
                  <a:gd name="T6" fmla="*/ 210 w 676"/>
                  <a:gd name="T7" fmla="*/ 2 h 542"/>
                  <a:gd name="T8" fmla="*/ 140 w 676"/>
                  <a:gd name="T9" fmla="*/ 16 h 542"/>
                  <a:gd name="T10" fmla="*/ 2 w 676"/>
                  <a:gd name="T11" fmla="*/ 198 h 542"/>
                  <a:gd name="T12" fmla="*/ 6 w 676"/>
                  <a:gd name="T13" fmla="*/ 218 h 542"/>
                  <a:gd name="T14" fmla="*/ 42 w 676"/>
                  <a:gd name="T15" fmla="*/ 266 h 542"/>
                  <a:gd name="T16" fmla="*/ 108 w 676"/>
                  <a:gd name="T17" fmla="*/ 354 h 542"/>
                  <a:gd name="T18" fmla="*/ 252 w 676"/>
                  <a:gd name="T19" fmla="*/ 470 h 542"/>
                  <a:gd name="T20" fmla="*/ 360 w 676"/>
                  <a:gd name="T21" fmla="*/ 540 h 542"/>
                  <a:gd name="T22" fmla="*/ 404 w 676"/>
                  <a:gd name="T23" fmla="*/ 536 h 542"/>
                  <a:gd name="T24" fmla="*/ 434 w 676"/>
                  <a:gd name="T25" fmla="*/ 496 h 542"/>
                  <a:gd name="T26" fmla="*/ 448 w 676"/>
                  <a:gd name="T27" fmla="*/ 496 h 542"/>
                  <a:gd name="T28" fmla="*/ 494 w 676"/>
                  <a:gd name="T29" fmla="*/ 472 h 542"/>
                  <a:gd name="T30" fmla="*/ 508 w 676"/>
                  <a:gd name="T31" fmla="*/ 448 h 542"/>
                  <a:gd name="T32" fmla="*/ 546 w 676"/>
                  <a:gd name="T33" fmla="*/ 432 h 542"/>
                  <a:gd name="T34" fmla="*/ 568 w 676"/>
                  <a:gd name="T35" fmla="*/ 370 h 542"/>
                  <a:gd name="T36" fmla="*/ 582 w 676"/>
                  <a:gd name="T37" fmla="*/ 338 h 542"/>
                  <a:gd name="T38" fmla="*/ 592 w 676"/>
                  <a:gd name="T39" fmla="*/ 306 h 542"/>
                  <a:gd name="T40" fmla="*/ 636 w 676"/>
                  <a:gd name="T41" fmla="*/ 240 h 542"/>
                  <a:gd name="T42" fmla="*/ 556 w 676"/>
                  <a:gd name="T43" fmla="*/ 18 h 542"/>
                  <a:gd name="T44" fmla="*/ 542 w 676"/>
                  <a:gd name="T45" fmla="*/ 330 h 542"/>
                  <a:gd name="T46" fmla="*/ 424 w 676"/>
                  <a:gd name="T47" fmla="*/ 250 h 542"/>
                  <a:gd name="T48" fmla="*/ 410 w 676"/>
                  <a:gd name="T49" fmla="*/ 268 h 542"/>
                  <a:gd name="T50" fmla="*/ 522 w 676"/>
                  <a:gd name="T51" fmla="*/ 360 h 542"/>
                  <a:gd name="T52" fmla="*/ 528 w 676"/>
                  <a:gd name="T53" fmla="*/ 364 h 542"/>
                  <a:gd name="T54" fmla="*/ 534 w 676"/>
                  <a:gd name="T55" fmla="*/ 392 h 542"/>
                  <a:gd name="T56" fmla="*/ 512 w 676"/>
                  <a:gd name="T57" fmla="*/ 414 h 542"/>
                  <a:gd name="T58" fmla="*/ 376 w 676"/>
                  <a:gd name="T59" fmla="*/ 308 h 542"/>
                  <a:gd name="T60" fmla="*/ 356 w 676"/>
                  <a:gd name="T61" fmla="*/ 320 h 542"/>
                  <a:gd name="T62" fmla="*/ 472 w 676"/>
                  <a:gd name="T63" fmla="*/ 424 h 542"/>
                  <a:gd name="T64" fmla="*/ 472 w 676"/>
                  <a:gd name="T65" fmla="*/ 448 h 542"/>
                  <a:gd name="T66" fmla="*/ 452 w 676"/>
                  <a:gd name="T67" fmla="*/ 464 h 542"/>
                  <a:gd name="T68" fmla="*/ 334 w 676"/>
                  <a:gd name="T69" fmla="*/ 380 h 542"/>
                  <a:gd name="T70" fmla="*/ 312 w 676"/>
                  <a:gd name="T71" fmla="*/ 382 h 542"/>
                  <a:gd name="T72" fmla="*/ 402 w 676"/>
                  <a:gd name="T73" fmla="*/ 474 h 542"/>
                  <a:gd name="T74" fmla="*/ 404 w 676"/>
                  <a:gd name="T75" fmla="*/ 486 h 542"/>
                  <a:gd name="T76" fmla="*/ 390 w 676"/>
                  <a:gd name="T77" fmla="*/ 508 h 542"/>
                  <a:gd name="T78" fmla="*/ 362 w 676"/>
                  <a:gd name="T79" fmla="*/ 506 h 542"/>
                  <a:gd name="T80" fmla="*/ 276 w 676"/>
                  <a:gd name="T81" fmla="*/ 446 h 542"/>
                  <a:gd name="T82" fmla="*/ 130 w 676"/>
                  <a:gd name="T83" fmla="*/ 330 h 542"/>
                  <a:gd name="T84" fmla="*/ 72 w 676"/>
                  <a:gd name="T85" fmla="*/ 254 h 542"/>
                  <a:gd name="T86" fmla="*/ 66 w 676"/>
                  <a:gd name="T87" fmla="*/ 232 h 542"/>
                  <a:gd name="T88" fmla="*/ 146 w 676"/>
                  <a:gd name="T89" fmla="*/ 60 h 542"/>
                  <a:gd name="T90" fmla="*/ 164 w 676"/>
                  <a:gd name="T91" fmla="*/ 60 h 542"/>
                  <a:gd name="T92" fmla="*/ 232 w 676"/>
                  <a:gd name="T93" fmla="*/ 32 h 542"/>
                  <a:gd name="T94" fmla="*/ 230 w 676"/>
                  <a:gd name="T95" fmla="*/ 102 h 542"/>
                  <a:gd name="T96" fmla="*/ 210 w 676"/>
                  <a:gd name="T97" fmla="*/ 180 h 542"/>
                  <a:gd name="T98" fmla="*/ 254 w 676"/>
                  <a:gd name="T99" fmla="*/ 184 h 542"/>
                  <a:gd name="T100" fmla="*/ 352 w 676"/>
                  <a:gd name="T101" fmla="*/ 96 h 542"/>
                  <a:gd name="T102" fmla="*/ 362 w 676"/>
                  <a:gd name="T103" fmla="*/ 134 h 542"/>
                  <a:gd name="T104" fmla="*/ 560 w 676"/>
                  <a:gd name="T105" fmla="*/ 29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76" h="542">
                    <a:moveTo>
                      <a:pt x="556" y="18"/>
                    </a:moveTo>
                    <a:lnTo>
                      <a:pt x="536" y="32"/>
                    </a:lnTo>
                    <a:lnTo>
                      <a:pt x="536" y="32"/>
                    </a:lnTo>
                    <a:lnTo>
                      <a:pt x="510" y="18"/>
                    </a:lnTo>
                    <a:lnTo>
                      <a:pt x="494" y="10"/>
                    </a:lnTo>
                    <a:lnTo>
                      <a:pt x="476" y="2"/>
                    </a:lnTo>
                    <a:lnTo>
                      <a:pt x="476" y="2"/>
                    </a:lnTo>
                    <a:lnTo>
                      <a:pt x="440" y="2"/>
                    </a:lnTo>
                    <a:lnTo>
                      <a:pt x="404" y="2"/>
                    </a:lnTo>
                    <a:lnTo>
                      <a:pt x="368" y="4"/>
                    </a:lnTo>
                    <a:lnTo>
                      <a:pt x="330" y="4"/>
                    </a:lnTo>
                    <a:lnTo>
                      <a:pt x="330" y="4"/>
                    </a:lnTo>
                    <a:lnTo>
                      <a:pt x="328" y="6"/>
                    </a:lnTo>
                    <a:lnTo>
                      <a:pt x="328" y="6"/>
                    </a:lnTo>
                    <a:lnTo>
                      <a:pt x="262" y="2"/>
                    </a:lnTo>
                    <a:lnTo>
                      <a:pt x="234" y="0"/>
                    </a:lnTo>
                    <a:lnTo>
                      <a:pt x="214" y="2"/>
                    </a:lnTo>
                    <a:lnTo>
                      <a:pt x="214" y="2"/>
                    </a:lnTo>
                    <a:lnTo>
                      <a:pt x="210" y="2"/>
                    </a:lnTo>
                    <a:lnTo>
                      <a:pt x="210" y="2"/>
                    </a:lnTo>
                    <a:lnTo>
                      <a:pt x="180" y="14"/>
                    </a:lnTo>
                    <a:lnTo>
                      <a:pt x="156" y="28"/>
                    </a:lnTo>
                    <a:lnTo>
                      <a:pt x="146" y="20"/>
                    </a:lnTo>
                    <a:lnTo>
                      <a:pt x="146" y="20"/>
                    </a:lnTo>
                    <a:lnTo>
                      <a:pt x="140" y="16"/>
                    </a:lnTo>
                    <a:lnTo>
                      <a:pt x="134" y="16"/>
                    </a:lnTo>
                    <a:lnTo>
                      <a:pt x="134" y="16"/>
                    </a:lnTo>
                    <a:lnTo>
                      <a:pt x="128" y="18"/>
                    </a:lnTo>
                    <a:lnTo>
                      <a:pt x="122" y="24"/>
                    </a:lnTo>
                    <a:lnTo>
                      <a:pt x="2" y="198"/>
                    </a:lnTo>
                    <a:lnTo>
                      <a:pt x="2" y="198"/>
                    </a:lnTo>
                    <a:lnTo>
                      <a:pt x="0" y="202"/>
                    </a:lnTo>
                    <a:lnTo>
                      <a:pt x="0" y="208"/>
                    </a:lnTo>
                    <a:lnTo>
                      <a:pt x="2" y="214"/>
                    </a:lnTo>
                    <a:lnTo>
                      <a:pt x="6" y="218"/>
                    </a:lnTo>
                    <a:lnTo>
                      <a:pt x="6" y="218"/>
                    </a:lnTo>
                    <a:lnTo>
                      <a:pt x="20" y="232"/>
                    </a:lnTo>
                    <a:lnTo>
                      <a:pt x="38" y="248"/>
                    </a:lnTo>
                    <a:lnTo>
                      <a:pt x="38" y="248"/>
                    </a:lnTo>
                    <a:lnTo>
                      <a:pt x="42" y="266"/>
                    </a:lnTo>
                    <a:lnTo>
                      <a:pt x="48" y="282"/>
                    </a:lnTo>
                    <a:lnTo>
                      <a:pt x="56" y="296"/>
                    </a:lnTo>
                    <a:lnTo>
                      <a:pt x="66" y="310"/>
                    </a:lnTo>
                    <a:lnTo>
                      <a:pt x="88" y="334"/>
                    </a:lnTo>
                    <a:lnTo>
                      <a:pt x="108" y="354"/>
                    </a:lnTo>
                    <a:lnTo>
                      <a:pt x="112" y="358"/>
                    </a:lnTo>
                    <a:lnTo>
                      <a:pt x="112" y="358"/>
                    </a:lnTo>
                    <a:lnTo>
                      <a:pt x="144" y="386"/>
                    </a:lnTo>
                    <a:lnTo>
                      <a:pt x="180" y="416"/>
                    </a:lnTo>
                    <a:lnTo>
                      <a:pt x="252" y="470"/>
                    </a:lnTo>
                    <a:lnTo>
                      <a:pt x="314" y="512"/>
                    </a:lnTo>
                    <a:lnTo>
                      <a:pt x="344" y="532"/>
                    </a:lnTo>
                    <a:lnTo>
                      <a:pt x="344" y="532"/>
                    </a:lnTo>
                    <a:lnTo>
                      <a:pt x="352" y="536"/>
                    </a:lnTo>
                    <a:lnTo>
                      <a:pt x="360" y="540"/>
                    </a:lnTo>
                    <a:lnTo>
                      <a:pt x="368" y="542"/>
                    </a:lnTo>
                    <a:lnTo>
                      <a:pt x="378" y="542"/>
                    </a:lnTo>
                    <a:lnTo>
                      <a:pt x="378" y="542"/>
                    </a:lnTo>
                    <a:lnTo>
                      <a:pt x="392" y="540"/>
                    </a:lnTo>
                    <a:lnTo>
                      <a:pt x="404" y="536"/>
                    </a:lnTo>
                    <a:lnTo>
                      <a:pt x="416" y="528"/>
                    </a:lnTo>
                    <a:lnTo>
                      <a:pt x="424" y="518"/>
                    </a:lnTo>
                    <a:lnTo>
                      <a:pt x="424" y="518"/>
                    </a:lnTo>
                    <a:lnTo>
                      <a:pt x="430" y="508"/>
                    </a:lnTo>
                    <a:lnTo>
                      <a:pt x="434" y="496"/>
                    </a:lnTo>
                    <a:lnTo>
                      <a:pt x="434" y="496"/>
                    </a:lnTo>
                    <a:lnTo>
                      <a:pt x="440" y="498"/>
                    </a:lnTo>
                    <a:lnTo>
                      <a:pt x="440" y="498"/>
                    </a:lnTo>
                    <a:lnTo>
                      <a:pt x="448" y="496"/>
                    </a:lnTo>
                    <a:lnTo>
                      <a:pt x="448" y="496"/>
                    </a:lnTo>
                    <a:lnTo>
                      <a:pt x="462" y="496"/>
                    </a:lnTo>
                    <a:lnTo>
                      <a:pt x="474" y="490"/>
                    </a:lnTo>
                    <a:lnTo>
                      <a:pt x="486" y="482"/>
                    </a:lnTo>
                    <a:lnTo>
                      <a:pt x="494" y="472"/>
                    </a:lnTo>
                    <a:lnTo>
                      <a:pt x="494" y="472"/>
                    </a:lnTo>
                    <a:lnTo>
                      <a:pt x="500" y="460"/>
                    </a:lnTo>
                    <a:lnTo>
                      <a:pt x="504" y="448"/>
                    </a:lnTo>
                    <a:lnTo>
                      <a:pt x="504" y="448"/>
                    </a:lnTo>
                    <a:lnTo>
                      <a:pt x="508" y="448"/>
                    </a:lnTo>
                    <a:lnTo>
                      <a:pt x="508" y="448"/>
                    </a:lnTo>
                    <a:lnTo>
                      <a:pt x="508" y="448"/>
                    </a:lnTo>
                    <a:lnTo>
                      <a:pt x="508" y="448"/>
                    </a:lnTo>
                    <a:lnTo>
                      <a:pt x="522" y="446"/>
                    </a:lnTo>
                    <a:lnTo>
                      <a:pt x="534" y="440"/>
                    </a:lnTo>
                    <a:lnTo>
                      <a:pt x="546" y="432"/>
                    </a:lnTo>
                    <a:lnTo>
                      <a:pt x="556" y="420"/>
                    </a:lnTo>
                    <a:lnTo>
                      <a:pt x="556" y="420"/>
                    </a:lnTo>
                    <a:lnTo>
                      <a:pt x="564" y="404"/>
                    </a:lnTo>
                    <a:lnTo>
                      <a:pt x="568" y="388"/>
                    </a:lnTo>
                    <a:lnTo>
                      <a:pt x="568" y="370"/>
                    </a:lnTo>
                    <a:lnTo>
                      <a:pt x="564" y="364"/>
                    </a:lnTo>
                    <a:lnTo>
                      <a:pt x="562" y="356"/>
                    </a:lnTo>
                    <a:lnTo>
                      <a:pt x="562" y="356"/>
                    </a:lnTo>
                    <a:lnTo>
                      <a:pt x="572" y="348"/>
                    </a:lnTo>
                    <a:lnTo>
                      <a:pt x="582" y="338"/>
                    </a:lnTo>
                    <a:lnTo>
                      <a:pt x="582" y="338"/>
                    </a:lnTo>
                    <a:lnTo>
                      <a:pt x="586" y="330"/>
                    </a:lnTo>
                    <a:lnTo>
                      <a:pt x="590" y="322"/>
                    </a:lnTo>
                    <a:lnTo>
                      <a:pt x="592" y="306"/>
                    </a:lnTo>
                    <a:lnTo>
                      <a:pt x="592" y="306"/>
                    </a:lnTo>
                    <a:lnTo>
                      <a:pt x="608" y="290"/>
                    </a:lnTo>
                    <a:lnTo>
                      <a:pt x="622" y="272"/>
                    </a:lnTo>
                    <a:lnTo>
                      <a:pt x="628" y="262"/>
                    </a:lnTo>
                    <a:lnTo>
                      <a:pt x="634" y="250"/>
                    </a:lnTo>
                    <a:lnTo>
                      <a:pt x="636" y="240"/>
                    </a:lnTo>
                    <a:lnTo>
                      <a:pt x="638" y="228"/>
                    </a:lnTo>
                    <a:lnTo>
                      <a:pt x="638" y="228"/>
                    </a:lnTo>
                    <a:lnTo>
                      <a:pt x="660" y="206"/>
                    </a:lnTo>
                    <a:lnTo>
                      <a:pt x="676" y="192"/>
                    </a:lnTo>
                    <a:lnTo>
                      <a:pt x="556" y="18"/>
                    </a:lnTo>
                    <a:close/>
                    <a:moveTo>
                      <a:pt x="556" y="320"/>
                    </a:moveTo>
                    <a:lnTo>
                      <a:pt x="556" y="320"/>
                    </a:lnTo>
                    <a:lnTo>
                      <a:pt x="552" y="324"/>
                    </a:lnTo>
                    <a:lnTo>
                      <a:pt x="548" y="328"/>
                    </a:lnTo>
                    <a:lnTo>
                      <a:pt x="542" y="330"/>
                    </a:lnTo>
                    <a:lnTo>
                      <a:pt x="536" y="330"/>
                    </a:lnTo>
                    <a:lnTo>
                      <a:pt x="436" y="254"/>
                    </a:lnTo>
                    <a:lnTo>
                      <a:pt x="436" y="254"/>
                    </a:lnTo>
                    <a:lnTo>
                      <a:pt x="430" y="252"/>
                    </a:lnTo>
                    <a:lnTo>
                      <a:pt x="424" y="250"/>
                    </a:lnTo>
                    <a:lnTo>
                      <a:pt x="418" y="252"/>
                    </a:lnTo>
                    <a:lnTo>
                      <a:pt x="414" y="256"/>
                    </a:lnTo>
                    <a:lnTo>
                      <a:pt x="414" y="256"/>
                    </a:lnTo>
                    <a:lnTo>
                      <a:pt x="412" y="262"/>
                    </a:lnTo>
                    <a:lnTo>
                      <a:pt x="410" y="268"/>
                    </a:lnTo>
                    <a:lnTo>
                      <a:pt x="412" y="274"/>
                    </a:lnTo>
                    <a:lnTo>
                      <a:pt x="418" y="280"/>
                    </a:lnTo>
                    <a:lnTo>
                      <a:pt x="522" y="360"/>
                    </a:lnTo>
                    <a:lnTo>
                      <a:pt x="522" y="360"/>
                    </a:lnTo>
                    <a:lnTo>
                      <a:pt x="522" y="360"/>
                    </a:lnTo>
                    <a:lnTo>
                      <a:pt x="526" y="362"/>
                    </a:lnTo>
                    <a:lnTo>
                      <a:pt x="528" y="364"/>
                    </a:lnTo>
                    <a:lnTo>
                      <a:pt x="528" y="364"/>
                    </a:lnTo>
                    <a:lnTo>
                      <a:pt x="528" y="364"/>
                    </a:lnTo>
                    <a:lnTo>
                      <a:pt x="528" y="364"/>
                    </a:lnTo>
                    <a:lnTo>
                      <a:pt x="532" y="368"/>
                    </a:lnTo>
                    <a:lnTo>
                      <a:pt x="534" y="374"/>
                    </a:lnTo>
                    <a:lnTo>
                      <a:pt x="536" y="378"/>
                    </a:lnTo>
                    <a:lnTo>
                      <a:pt x="536" y="382"/>
                    </a:lnTo>
                    <a:lnTo>
                      <a:pt x="534" y="392"/>
                    </a:lnTo>
                    <a:lnTo>
                      <a:pt x="530" y="402"/>
                    </a:lnTo>
                    <a:lnTo>
                      <a:pt x="530" y="402"/>
                    </a:lnTo>
                    <a:lnTo>
                      <a:pt x="520" y="410"/>
                    </a:lnTo>
                    <a:lnTo>
                      <a:pt x="516" y="414"/>
                    </a:lnTo>
                    <a:lnTo>
                      <a:pt x="512" y="414"/>
                    </a:lnTo>
                    <a:lnTo>
                      <a:pt x="512" y="414"/>
                    </a:lnTo>
                    <a:lnTo>
                      <a:pt x="508" y="412"/>
                    </a:lnTo>
                    <a:lnTo>
                      <a:pt x="382" y="312"/>
                    </a:lnTo>
                    <a:lnTo>
                      <a:pt x="382" y="312"/>
                    </a:lnTo>
                    <a:lnTo>
                      <a:pt x="376" y="308"/>
                    </a:lnTo>
                    <a:lnTo>
                      <a:pt x="370" y="308"/>
                    </a:lnTo>
                    <a:lnTo>
                      <a:pt x="364" y="310"/>
                    </a:lnTo>
                    <a:lnTo>
                      <a:pt x="360" y="314"/>
                    </a:lnTo>
                    <a:lnTo>
                      <a:pt x="360" y="314"/>
                    </a:lnTo>
                    <a:lnTo>
                      <a:pt x="356" y="320"/>
                    </a:lnTo>
                    <a:lnTo>
                      <a:pt x="356" y="326"/>
                    </a:lnTo>
                    <a:lnTo>
                      <a:pt x="358" y="332"/>
                    </a:lnTo>
                    <a:lnTo>
                      <a:pt x="362" y="336"/>
                    </a:lnTo>
                    <a:lnTo>
                      <a:pt x="472" y="424"/>
                    </a:lnTo>
                    <a:lnTo>
                      <a:pt x="472" y="424"/>
                    </a:lnTo>
                    <a:lnTo>
                      <a:pt x="472" y="428"/>
                    </a:lnTo>
                    <a:lnTo>
                      <a:pt x="472" y="428"/>
                    </a:lnTo>
                    <a:lnTo>
                      <a:pt x="474" y="434"/>
                    </a:lnTo>
                    <a:lnTo>
                      <a:pt x="472" y="442"/>
                    </a:lnTo>
                    <a:lnTo>
                      <a:pt x="472" y="448"/>
                    </a:lnTo>
                    <a:lnTo>
                      <a:pt x="468" y="454"/>
                    </a:lnTo>
                    <a:lnTo>
                      <a:pt x="468" y="454"/>
                    </a:lnTo>
                    <a:lnTo>
                      <a:pt x="464" y="458"/>
                    </a:lnTo>
                    <a:lnTo>
                      <a:pt x="458" y="462"/>
                    </a:lnTo>
                    <a:lnTo>
                      <a:pt x="452" y="464"/>
                    </a:lnTo>
                    <a:lnTo>
                      <a:pt x="446" y="464"/>
                    </a:lnTo>
                    <a:lnTo>
                      <a:pt x="446" y="464"/>
                    </a:lnTo>
                    <a:lnTo>
                      <a:pt x="444" y="464"/>
                    </a:lnTo>
                    <a:lnTo>
                      <a:pt x="334" y="380"/>
                    </a:lnTo>
                    <a:lnTo>
                      <a:pt x="334" y="380"/>
                    </a:lnTo>
                    <a:lnTo>
                      <a:pt x="330" y="376"/>
                    </a:lnTo>
                    <a:lnTo>
                      <a:pt x="324" y="376"/>
                    </a:lnTo>
                    <a:lnTo>
                      <a:pt x="318" y="378"/>
                    </a:lnTo>
                    <a:lnTo>
                      <a:pt x="312" y="382"/>
                    </a:lnTo>
                    <a:lnTo>
                      <a:pt x="312" y="382"/>
                    </a:lnTo>
                    <a:lnTo>
                      <a:pt x="310" y="388"/>
                    </a:lnTo>
                    <a:lnTo>
                      <a:pt x="310" y="394"/>
                    </a:lnTo>
                    <a:lnTo>
                      <a:pt x="310" y="400"/>
                    </a:lnTo>
                    <a:lnTo>
                      <a:pt x="316" y="404"/>
                    </a:lnTo>
                    <a:lnTo>
                      <a:pt x="402" y="474"/>
                    </a:lnTo>
                    <a:lnTo>
                      <a:pt x="402" y="474"/>
                    </a:lnTo>
                    <a:lnTo>
                      <a:pt x="402" y="474"/>
                    </a:lnTo>
                    <a:lnTo>
                      <a:pt x="402" y="474"/>
                    </a:lnTo>
                    <a:lnTo>
                      <a:pt x="404" y="480"/>
                    </a:lnTo>
                    <a:lnTo>
                      <a:pt x="404" y="486"/>
                    </a:lnTo>
                    <a:lnTo>
                      <a:pt x="402" y="494"/>
                    </a:lnTo>
                    <a:lnTo>
                      <a:pt x="398" y="500"/>
                    </a:lnTo>
                    <a:lnTo>
                      <a:pt x="398" y="500"/>
                    </a:lnTo>
                    <a:lnTo>
                      <a:pt x="394" y="504"/>
                    </a:lnTo>
                    <a:lnTo>
                      <a:pt x="390" y="508"/>
                    </a:lnTo>
                    <a:lnTo>
                      <a:pt x="384" y="510"/>
                    </a:lnTo>
                    <a:lnTo>
                      <a:pt x="378" y="510"/>
                    </a:lnTo>
                    <a:lnTo>
                      <a:pt x="378" y="510"/>
                    </a:lnTo>
                    <a:lnTo>
                      <a:pt x="370" y="510"/>
                    </a:lnTo>
                    <a:lnTo>
                      <a:pt x="362" y="506"/>
                    </a:lnTo>
                    <a:lnTo>
                      <a:pt x="362" y="506"/>
                    </a:lnTo>
                    <a:lnTo>
                      <a:pt x="362" y="504"/>
                    </a:lnTo>
                    <a:lnTo>
                      <a:pt x="362" y="504"/>
                    </a:lnTo>
                    <a:lnTo>
                      <a:pt x="336" y="488"/>
                    </a:lnTo>
                    <a:lnTo>
                      <a:pt x="276" y="446"/>
                    </a:lnTo>
                    <a:lnTo>
                      <a:pt x="202" y="392"/>
                    </a:lnTo>
                    <a:lnTo>
                      <a:pt x="166" y="364"/>
                    </a:lnTo>
                    <a:lnTo>
                      <a:pt x="134" y="336"/>
                    </a:lnTo>
                    <a:lnTo>
                      <a:pt x="130" y="330"/>
                    </a:lnTo>
                    <a:lnTo>
                      <a:pt x="130" y="330"/>
                    </a:lnTo>
                    <a:lnTo>
                      <a:pt x="110" y="314"/>
                    </a:lnTo>
                    <a:lnTo>
                      <a:pt x="92" y="292"/>
                    </a:lnTo>
                    <a:lnTo>
                      <a:pt x="84" y="280"/>
                    </a:lnTo>
                    <a:lnTo>
                      <a:pt x="76" y="268"/>
                    </a:lnTo>
                    <a:lnTo>
                      <a:pt x="72" y="254"/>
                    </a:lnTo>
                    <a:lnTo>
                      <a:pt x="70" y="242"/>
                    </a:lnTo>
                    <a:lnTo>
                      <a:pt x="70" y="242"/>
                    </a:lnTo>
                    <a:lnTo>
                      <a:pt x="68" y="236"/>
                    </a:lnTo>
                    <a:lnTo>
                      <a:pt x="66" y="232"/>
                    </a:lnTo>
                    <a:lnTo>
                      <a:pt x="66" y="232"/>
                    </a:lnTo>
                    <a:lnTo>
                      <a:pt x="52" y="218"/>
                    </a:lnTo>
                    <a:lnTo>
                      <a:pt x="36" y="204"/>
                    </a:lnTo>
                    <a:lnTo>
                      <a:pt x="140" y="56"/>
                    </a:lnTo>
                    <a:lnTo>
                      <a:pt x="146" y="60"/>
                    </a:lnTo>
                    <a:lnTo>
                      <a:pt x="146" y="60"/>
                    </a:lnTo>
                    <a:lnTo>
                      <a:pt x="150" y="62"/>
                    </a:lnTo>
                    <a:lnTo>
                      <a:pt x="156" y="64"/>
                    </a:lnTo>
                    <a:lnTo>
                      <a:pt x="160" y="62"/>
                    </a:lnTo>
                    <a:lnTo>
                      <a:pt x="164" y="60"/>
                    </a:lnTo>
                    <a:lnTo>
                      <a:pt x="164" y="60"/>
                    </a:lnTo>
                    <a:lnTo>
                      <a:pt x="188" y="46"/>
                    </a:lnTo>
                    <a:lnTo>
                      <a:pt x="202" y="40"/>
                    </a:lnTo>
                    <a:lnTo>
                      <a:pt x="218" y="34"/>
                    </a:lnTo>
                    <a:lnTo>
                      <a:pt x="218" y="34"/>
                    </a:lnTo>
                    <a:lnTo>
                      <a:pt x="232" y="32"/>
                    </a:lnTo>
                    <a:lnTo>
                      <a:pt x="232" y="32"/>
                    </a:lnTo>
                    <a:lnTo>
                      <a:pt x="290" y="36"/>
                    </a:lnTo>
                    <a:lnTo>
                      <a:pt x="290" y="36"/>
                    </a:lnTo>
                    <a:lnTo>
                      <a:pt x="266" y="62"/>
                    </a:lnTo>
                    <a:lnTo>
                      <a:pt x="230" y="102"/>
                    </a:lnTo>
                    <a:lnTo>
                      <a:pt x="186" y="156"/>
                    </a:lnTo>
                    <a:lnTo>
                      <a:pt x="186" y="156"/>
                    </a:lnTo>
                    <a:lnTo>
                      <a:pt x="194" y="164"/>
                    </a:lnTo>
                    <a:lnTo>
                      <a:pt x="202" y="172"/>
                    </a:lnTo>
                    <a:lnTo>
                      <a:pt x="210" y="180"/>
                    </a:lnTo>
                    <a:lnTo>
                      <a:pt x="222" y="186"/>
                    </a:lnTo>
                    <a:lnTo>
                      <a:pt x="234" y="190"/>
                    </a:lnTo>
                    <a:lnTo>
                      <a:pt x="240" y="188"/>
                    </a:lnTo>
                    <a:lnTo>
                      <a:pt x="248" y="188"/>
                    </a:lnTo>
                    <a:lnTo>
                      <a:pt x="254" y="184"/>
                    </a:lnTo>
                    <a:lnTo>
                      <a:pt x="260" y="180"/>
                    </a:lnTo>
                    <a:lnTo>
                      <a:pt x="260" y="180"/>
                    </a:lnTo>
                    <a:lnTo>
                      <a:pt x="354" y="90"/>
                    </a:lnTo>
                    <a:lnTo>
                      <a:pt x="354" y="90"/>
                    </a:lnTo>
                    <a:lnTo>
                      <a:pt x="352" y="96"/>
                    </a:lnTo>
                    <a:lnTo>
                      <a:pt x="350" y="102"/>
                    </a:lnTo>
                    <a:lnTo>
                      <a:pt x="350" y="102"/>
                    </a:lnTo>
                    <a:lnTo>
                      <a:pt x="350" y="116"/>
                    </a:lnTo>
                    <a:lnTo>
                      <a:pt x="356" y="126"/>
                    </a:lnTo>
                    <a:lnTo>
                      <a:pt x="362" y="134"/>
                    </a:lnTo>
                    <a:lnTo>
                      <a:pt x="370" y="140"/>
                    </a:lnTo>
                    <a:lnTo>
                      <a:pt x="550" y="280"/>
                    </a:lnTo>
                    <a:lnTo>
                      <a:pt x="550" y="280"/>
                    </a:lnTo>
                    <a:lnTo>
                      <a:pt x="556" y="288"/>
                    </a:lnTo>
                    <a:lnTo>
                      <a:pt x="560" y="298"/>
                    </a:lnTo>
                    <a:lnTo>
                      <a:pt x="560" y="310"/>
                    </a:lnTo>
                    <a:lnTo>
                      <a:pt x="556" y="320"/>
                    </a:lnTo>
                    <a:lnTo>
                      <a:pt x="556" y="3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b="1"/>
              </a:p>
            </p:txBody>
          </p:sp>
        </p:grpSp>
      </p:grpSp>
    </p:spTree>
    <p:extLst>
      <p:ext uri="{BB962C8B-B14F-4D97-AF65-F5344CB8AC3E}">
        <p14:creationId xmlns:p14="http://schemas.microsoft.com/office/powerpoint/2010/main" val="19239040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25"/>
                                        </p:tgtEl>
                                        <p:attrNameLst>
                                          <p:attrName>style.visibility</p:attrName>
                                        </p:attrNameLst>
                                      </p:cBhvr>
                                      <p:to>
                                        <p:strVal val="visible"/>
                                      </p:to>
                                    </p:set>
                                    <p:anim calcmode="lin" valueType="num">
                                      <p:cBhvr>
                                        <p:cTn id="7" dur="1000" fill="hold"/>
                                        <p:tgtEl>
                                          <p:spTgt spid="525"/>
                                        </p:tgtEl>
                                        <p:attrNameLst>
                                          <p:attrName>ppt_w</p:attrName>
                                        </p:attrNameLst>
                                      </p:cBhvr>
                                      <p:tavLst>
                                        <p:tav tm="0">
                                          <p:val>
                                            <p:fltVal val="0"/>
                                          </p:val>
                                        </p:tav>
                                        <p:tav tm="100000">
                                          <p:val>
                                            <p:strVal val="#ppt_w"/>
                                          </p:val>
                                        </p:tav>
                                      </p:tavLst>
                                    </p:anim>
                                    <p:anim calcmode="lin" valueType="num">
                                      <p:cBhvr>
                                        <p:cTn id="8" dur="1000" fill="hold"/>
                                        <p:tgtEl>
                                          <p:spTgt spid="525"/>
                                        </p:tgtEl>
                                        <p:attrNameLst>
                                          <p:attrName>ppt_h</p:attrName>
                                        </p:attrNameLst>
                                      </p:cBhvr>
                                      <p:tavLst>
                                        <p:tav tm="0">
                                          <p:val>
                                            <p:fltVal val="0"/>
                                          </p:val>
                                        </p:tav>
                                        <p:tav tm="100000">
                                          <p:val>
                                            <p:strVal val="#ppt_h"/>
                                          </p:val>
                                        </p:tav>
                                      </p:tavLst>
                                    </p:anim>
                                    <p:anim calcmode="lin" valueType="num">
                                      <p:cBhvr>
                                        <p:cTn id="9" dur="1000" fill="hold"/>
                                        <p:tgtEl>
                                          <p:spTgt spid="525"/>
                                        </p:tgtEl>
                                        <p:attrNameLst>
                                          <p:attrName>style.rotation</p:attrName>
                                        </p:attrNameLst>
                                      </p:cBhvr>
                                      <p:tavLst>
                                        <p:tav tm="0">
                                          <p:val>
                                            <p:fltVal val="90"/>
                                          </p:val>
                                        </p:tav>
                                        <p:tav tm="100000">
                                          <p:val>
                                            <p:fltVal val="0"/>
                                          </p:val>
                                        </p:tav>
                                      </p:tavLst>
                                    </p:anim>
                                    <p:animEffect transition="in" filter="fade">
                                      <p:cBhvr>
                                        <p:cTn id="10" dur="1000"/>
                                        <p:tgtEl>
                                          <p:spTgt spid="52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26"/>
                                        </p:tgtEl>
                                        <p:attrNameLst>
                                          <p:attrName>style.visibility</p:attrName>
                                        </p:attrNameLst>
                                      </p:cBhvr>
                                      <p:to>
                                        <p:strVal val="visible"/>
                                      </p:to>
                                    </p:set>
                                    <p:anim calcmode="lin" valueType="num">
                                      <p:cBhvr>
                                        <p:cTn id="15" dur="1000" fill="hold"/>
                                        <p:tgtEl>
                                          <p:spTgt spid="526"/>
                                        </p:tgtEl>
                                        <p:attrNameLst>
                                          <p:attrName>ppt_w</p:attrName>
                                        </p:attrNameLst>
                                      </p:cBhvr>
                                      <p:tavLst>
                                        <p:tav tm="0">
                                          <p:val>
                                            <p:fltVal val="0"/>
                                          </p:val>
                                        </p:tav>
                                        <p:tav tm="100000">
                                          <p:val>
                                            <p:strVal val="#ppt_w"/>
                                          </p:val>
                                        </p:tav>
                                      </p:tavLst>
                                    </p:anim>
                                    <p:anim calcmode="lin" valueType="num">
                                      <p:cBhvr>
                                        <p:cTn id="16" dur="1000" fill="hold"/>
                                        <p:tgtEl>
                                          <p:spTgt spid="526"/>
                                        </p:tgtEl>
                                        <p:attrNameLst>
                                          <p:attrName>ppt_h</p:attrName>
                                        </p:attrNameLst>
                                      </p:cBhvr>
                                      <p:tavLst>
                                        <p:tav tm="0">
                                          <p:val>
                                            <p:fltVal val="0"/>
                                          </p:val>
                                        </p:tav>
                                        <p:tav tm="100000">
                                          <p:val>
                                            <p:strVal val="#ppt_h"/>
                                          </p:val>
                                        </p:tav>
                                      </p:tavLst>
                                    </p:anim>
                                    <p:anim calcmode="lin" valueType="num">
                                      <p:cBhvr>
                                        <p:cTn id="17" dur="1000" fill="hold"/>
                                        <p:tgtEl>
                                          <p:spTgt spid="526"/>
                                        </p:tgtEl>
                                        <p:attrNameLst>
                                          <p:attrName>style.rotation</p:attrName>
                                        </p:attrNameLst>
                                      </p:cBhvr>
                                      <p:tavLst>
                                        <p:tav tm="0">
                                          <p:val>
                                            <p:fltVal val="90"/>
                                          </p:val>
                                        </p:tav>
                                        <p:tav tm="100000">
                                          <p:val>
                                            <p:fltVal val="0"/>
                                          </p:val>
                                        </p:tav>
                                      </p:tavLst>
                                    </p:anim>
                                    <p:animEffect transition="in" filter="fade">
                                      <p:cBhvr>
                                        <p:cTn id="18" dur="1000"/>
                                        <p:tgtEl>
                                          <p:spTgt spid="52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27"/>
                                        </p:tgtEl>
                                        <p:attrNameLst>
                                          <p:attrName>style.visibility</p:attrName>
                                        </p:attrNameLst>
                                      </p:cBhvr>
                                      <p:to>
                                        <p:strVal val="visible"/>
                                      </p:to>
                                    </p:set>
                                    <p:anim calcmode="lin" valueType="num">
                                      <p:cBhvr>
                                        <p:cTn id="23" dur="1000" fill="hold"/>
                                        <p:tgtEl>
                                          <p:spTgt spid="527"/>
                                        </p:tgtEl>
                                        <p:attrNameLst>
                                          <p:attrName>ppt_w</p:attrName>
                                        </p:attrNameLst>
                                      </p:cBhvr>
                                      <p:tavLst>
                                        <p:tav tm="0">
                                          <p:val>
                                            <p:fltVal val="0"/>
                                          </p:val>
                                        </p:tav>
                                        <p:tav tm="100000">
                                          <p:val>
                                            <p:strVal val="#ppt_w"/>
                                          </p:val>
                                        </p:tav>
                                      </p:tavLst>
                                    </p:anim>
                                    <p:anim calcmode="lin" valueType="num">
                                      <p:cBhvr>
                                        <p:cTn id="24" dur="1000" fill="hold"/>
                                        <p:tgtEl>
                                          <p:spTgt spid="527"/>
                                        </p:tgtEl>
                                        <p:attrNameLst>
                                          <p:attrName>ppt_h</p:attrName>
                                        </p:attrNameLst>
                                      </p:cBhvr>
                                      <p:tavLst>
                                        <p:tav tm="0">
                                          <p:val>
                                            <p:fltVal val="0"/>
                                          </p:val>
                                        </p:tav>
                                        <p:tav tm="100000">
                                          <p:val>
                                            <p:strVal val="#ppt_h"/>
                                          </p:val>
                                        </p:tav>
                                      </p:tavLst>
                                    </p:anim>
                                    <p:anim calcmode="lin" valueType="num">
                                      <p:cBhvr>
                                        <p:cTn id="25" dur="1000" fill="hold"/>
                                        <p:tgtEl>
                                          <p:spTgt spid="527"/>
                                        </p:tgtEl>
                                        <p:attrNameLst>
                                          <p:attrName>style.rotation</p:attrName>
                                        </p:attrNameLst>
                                      </p:cBhvr>
                                      <p:tavLst>
                                        <p:tav tm="0">
                                          <p:val>
                                            <p:fltVal val="90"/>
                                          </p:val>
                                        </p:tav>
                                        <p:tav tm="100000">
                                          <p:val>
                                            <p:fltVal val="0"/>
                                          </p:val>
                                        </p:tav>
                                      </p:tavLst>
                                    </p:anim>
                                    <p:animEffect transition="in" filter="fade">
                                      <p:cBhvr>
                                        <p:cTn id="26" dur="1000"/>
                                        <p:tgtEl>
                                          <p:spTgt spid="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SEKO SİZİN İÇİN NE YAPMAYA ÇALIŞIYOR!</a:t>
            </a:r>
            <a:endParaRPr lang="en-GB" dirty="0"/>
          </a:p>
        </p:txBody>
      </p:sp>
      <p:grpSp>
        <p:nvGrpSpPr>
          <p:cNvPr id="5" name="Group 4"/>
          <p:cNvGrpSpPr/>
          <p:nvPr/>
        </p:nvGrpSpPr>
        <p:grpSpPr>
          <a:xfrm>
            <a:off x="797590" y="1515846"/>
            <a:ext cx="1537162" cy="2472167"/>
            <a:chOff x="397279" y="2646680"/>
            <a:chExt cx="1537162" cy="2472167"/>
          </a:xfrm>
          <a:effectLst>
            <a:outerShdw blurRad="152400" dir="13500000" sy="23000" kx="1200000" algn="br" rotWithShape="0">
              <a:prstClr val="black">
                <a:alpha val="20000"/>
              </a:prstClr>
            </a:outerShdw>
          </a:effectLst>
        </p:grpSpPr>
        <p:sp>
          <p:nvSpPr>
            <p:cNvPr id="15" name="Rectangle 14"/>
            <p:cNvSpPr/>
            <p:nvPr/>
          </p:nvSpPr>
          <p:spPr>
            <a:xfrm>
              <a:off x="397279" y="4038600"/>
              <a:ext cx="1537162" cy="1080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nchorCtr="0"/>
            <a:lstStyle/>
            <a:p>
              <a:pPr algn="ctr"/>
              <a:r>
                <a:rPr lang="tr-TR" sz="1200" b="1" dirty="0">
                  <a:solidFill>
                    <a:schemeClr val="bg1"/>
                  </a:solidFill>
                </a:rPr>
                <a:t>Uzun vadede özel mülkiyette olan bir iş</a:t>
              </a:r>
              <a:endParaRPr lang="en-GB" sz="1200" b="1" dirty="0">
                <a:solidFill>
                  <a:schemeClr val="bg1"/>
                </a:solidFill>
              </a:endParaRPr>
            </a:p>
          </p:txBody>
        </p:sp>
        <p:sp>
          <p:nvSpPr>
            <p:cNvPr id="35" name="Isosceles Triangle 34"/>
            <p:cNvSpPr/>
            <p:nvPr/>
          </p:nvSpPr>
          <p:spPr>
            <a:xfrm>
              <a:off x="397279" y="2997200"/>
              <a:ext cx="1537162" cy="10414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2" name="Oval 21"/>
            <p:cNvSpPr/>
            <p:nvPr/>
          </p:nvSpPr>
          <p:spPr>
            <a:xfrm>
              <a:off x="561340" y="2646680"/>
              <a:ext cx="1209040" cy="1209040"/>
            </a:xfrm>
            <a:prstGeom prst="ellipse">
              <a:avLst/>
            </a:prstGeom>
            <a:solidFill>
              <a:schemeClr val="accent1"/>
            </a:solidFill>
            <a:ln w="28575">
              <a:solidFill>
                <a:schemeClr val="bg1"/>
              </a:solidFill>
            </a:ln>
            <a:effectLst>
              <a:outerShdw blurRad="3683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nvGrpSpPr>
            <p:cNvPr id="517" name="Group 516"/>
            <p:cNvGrpSpPr/>
            <p:nvPr/>
          </p:nvGrpSpPr>
          <p:grpSpPr>
            <a:xfrm>
              <a:off x="829310" y="2996501"/>
              <a:ext cx="673100" cy="428625"/>
              <a:chOff x="6897688" y="8702675"/>
              <a:chExt cx="673100" cy="428625"/>
            </a:xfrm>
          </p:grpSpPr>
          <p:sp>
            <p:nvSpPr>
              <p:cNvPr id="429" name="Freeform 120"/>
              <p:cNvSpPr>
                <a:spLocks noEditPoints="1"/>
              </p:cNvSpPr>
              <p:nvPr/>
            </p:nvSpPr>
            <p:spPr bwMode="auto">
              <a:xfrm>
                <a:off x="6897688" y="8743950"/>
                <a:ext cx="673100" cy="357188"/>
              </a:xfrm>
              <a:custGeom>
                <a:avLst/>
                <a:gdLst>
                  <a:gd name="T0" fmla="*/ 267 w 847"/>
                  <a:gd name="T1" fmla="*/ 54 h 449"/>
                  <a:gd name="T2" fmla="*/ 274 w 847"/>
                  <a:gd name="T3" fmla="*/ 15 h 449"/>
                  <a:gd name="T4" fmla="*/ 232 w 847"/>
                  <a:gd name="T5" fmla="*/ 1 h 449"/>
                  <a:gd name="T6" fmla="*/ 193 w 847"/>
                  <a:gd name="T7" fmla="*/ 1 h 449"/>
                  <a:gd name="T8" fmla="*/ 145 w 847"/>
                  <a:gd name="T9" fmla="*/ 24 h 449"/>
                  <a:gd name="T10" fmla="*/ 124 w 847"/>
                  <a:gd name="T11" fmla="*/ 47 h 449"/>
                  <a:gd name="T12" fmla="*/ 110 w 847"/>
                  <a:gd name="T13" fmla="*/ 76 h 449"/>
                  <a:gd name="T14" fmla="*/ 105 w 847"/>
                  <a:gd name="T15" fmla="*/ 113 h 449"/>
                  <a:gd name="T16" fmla="*/ 110 w 847"/>
                  <a:gd name="T17" fmla="*/ 153 h 449"/>
                  <a:gd name="T18" fmla="*/ 138 w 847"/>
                  <a:gd name="T19" fmla="*/ 207 h 449"/>
                  <a:gd name="T20" fmla="*/ 179 w 847"/>
                  <a:gd name="T21" fmla="*/ 242 h 449"/>
                  <a:gd name="T22" fmla="*/ 155 w 847"/>
                  <a:gd name="T23" fmla="*/ 289 h 449"/>
                  <a:gd name="T24" fmla="*/ 94 w 847"/>
                  <a:gd name="T25" fmla="*/ 301 h 449"/>
                  <a:gd name="T26" fmla="*/ 52 w 847"/>
                  <a:gd name="T27" fmla="*/ 324 h 449"/>
                  <a:gd name="T28" fmla="*/ 26 w 847"/>
                  <a:gd name="T29" fmla="*/ 354 h 449"/>
                  <a:gd name="T30" fmla="*/ 5 w 847"/>
                  <a:gd name="T31" fmla="*/ 402 h 449"/>
                  <a:gd name="T32" fmla="*/ 146 w 847"/>
                  <a:gd name="T33" fmla="*/ 427 h 449"/>
                  <a:gd name="T34" fmla="*/ 157 w 847"/>
                  <a:gd name="T35" fmla="*/ 374 h 449"/>
                  <a:gd name="T36" fmla="*/ 178 w 847"/>
                  <a:gd name="T37" fmla="*/ 326 h 449"/>
                  <a:gd name="T38" fmla="*/ 199 w 847"/>
                  <a:gd name="T39" fmla="*/ 298 h 449"/>
                  <a:gd name="T40" fmla="*/ 240 w 847"/>
                  <a:gd name="T41" fmla="*/ 266 h 449"/>
                  <a:gd name="T42" fmla="*/ 301 w 847"/>
                  <a:gd name="T43" fmla="*/ 244 h 449"/>
                  <a:gd name="T44" fmla="*/ 352 w 847"/>
                  <a:gd name="T45" fmla="*/ 233 h 449"/>
                  <a:gd name="T46" fmla="*/ 317 w 847"/>
                  <a:gd name="T47" fmla="*/ 204 h 449"/>
                  <a:gd name="T48" fmla="*/ 281 w 847"/>
                  <a:gd name="T49" fmla="*/ 143 h 449"/>
                  <a:gd name="T50" fmla="*/ 267 w 847"/>
                  <a:gd name="T51" fmla="*/ 68 h 449"/>
                  <a:gd name="T52" fmla="*/ 840 w 847"/>
                  <a:gd name="T53" fmla="*/ 397 h 449"/>
                  <a:gd name="T54" fmla="*/ 817 w 847"/>
                  <a:gd name="T55" fmla="*/ 347 h 449"/>
                  <a:gd name="T56" fmla="*/ 791 w 847"/>
                  <a:gd name="T57" fmla="*/ 322 h 449"/>
                  <a:gd name="T58" fmla="*/ 756 w 847"/>
                  <a:gd name="T59" fmla="*/ 303 h 449"/>
                  <a:gd name="T60" fmla="*/ 708 w 847"/>
                  <a:gd name="T61" fmla="*/ 291 h 449"/>
                  <a:gd name="T62" fmla="*/ 668 w 847"/>
                  <a:gd name="T63" fmla="*/ 242 h 449"/>
                  <a:gd name="T64" fmla="*/ 709 w 847"/>
                  <a:gd name="T65" fmla="*/ 207 h 449"/>
                  <a:gd name="T66" fmla="*/ 737 w 847"/>
                  <a:gd name="T67" fmla="*/ 153 h 449"/>
                  <a:gd name="T68" fmla="*/ 742 w 847"/>
                  <a:gd name="T69" fmla="*/ 113 h 449"/>
                  <a:gd name="T70" fmla="*/ 737 w 847"/>
                  <a:gd name="T71" fmla="*/ 76 h 449"/>
                  <a:gd name="T72" fmla="*/ 723 w 847"/>
                  <a:gd name="T73" fmla="*/ 47 h 449"/>
                  <a:gd name="T74" fmla="*/ 702 w 847"/>
                  <a:gd name="T75" fmla="*/ 24 h 449"/>
                  <a:gd name="T76" fmla="*/ 654 w 847"/>
                  <a:gd name="T77" fmla="*/ 1 h 449"/>
                  <a:gd name="T78" fmla="*/ 615 w 847"/>
                  <a:gd name="T79" fmla="*/ 1 h 449"/>
                  <a:gd name="T80" fmla="*/ 573 w 847"/>
                  <a:gd name="T81" fmla="*/ 15 h 449"/>
                  <a:gd name="T82" fmla="*/ 580 w 847"/>
                  <a:gd name="T83" fmla="*/ 54 h 449"/>
                  <a:gd name="T84" fmla="*/ 579 w 847"/>
                  <a:gd name="T85" fmla="*/ 94 h 449"/>
                  <a:gd name="T86" fmla="*/ 556 w 847"/>
                  <a:gd name="T87" fmla="*/ 165 h 449"/>
                  <a:gd name="T88" fmla="*/ 512 w 847"/>
                  <a:gd name="T89" fmla="*/ 221 h 449"/>
                  <a:gd name="T90" fmla="*/ 495 w 847"/>
                  <a:gd name="T91" fmla="*/ 233 h 449"/>
                  <a:gd name="T92" fmla="*/ 565 w 847"/>
                  <a:gd name="T93" fmla="*/ 249 h 449"/>
                  <a:gd name="T94" fmla="*/ 619 w 847"/>
                  <a:gd name="T95" fmla="*/ 272 h 449"/>
                  <a:gd name="T96" fmla="*/ 645 w 847"/>
                  <a:gd name="T97" fmla="*/ 292 h 449"/>
                  <a:gd name="T98" fmla="*/ 676 w 847"/>
                  <a:gd name="T99" fmla="*/ 338 h 449"/>
                  <a:gd name="T100" fmla="*/ 694 w 847"/>
                  <a:gd name="T101" fmla="*/ 390 h 449"/>
                  <a:gd name="T102" fmla="*/ 847 w 847"/>
                  <a:gd name="T103" fmla="*/ 430 h 449"/>
                  <a:gd name="T104" fmla="*/ 840 w 847"/>
                  <a:gd name="T105" fmla="*/ 397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47" h="449">
                    <a:moveTo>
                      <a:pt x="267" y="68"/>
                    </a:moveTo>
                    <a:lnTo>
                      <a:pt x="267" y="68"/>
                    </a:lnTo>
                    <a:lnTo>
                      <a:pt x="267" y="54"/>
                    </a:lnTo>
                    <a:lnTo>
                      <a:pt x="268" y="40"/>
                    </a:lnTo>
                    <a:lnTo>
                      <a:pt x="274" y="15"/>
                    </a:lnTo>
                    <a:lnTo>
                      <a:pt x="274" y="15"/>
                    </a:lnTo>
                    <a:lnTo>
                      <a:pt x="261" y="8"/>
                    </a:lnTo>
                    <a:lnTo>
                      <a:pt x="247" y="3"/>
                    </a:lnTo>
                    <a:lnTo>
                      <a:pt x="232" y="1"/>
                    </a:lnTo>
                    <a:lnTo>
                      <a:pt x="216" y="0"/>
                    </a:lnTo>
                    <a:lnTo>
                      <a:pt x="216" y="0"/>
                    </a:lnTo>
                    <a:lnTo>
                      <a:pt x="193" y="1"/>
                    </a:lnTo>
                    <a:lnTo>
                      <a:pt x="173" y="8"/>
                    </a:lnTo>
                    <a:lnTo>
                      <a:pt x="153" y="17"/>
                    </a:lnTo>
                    <a:lnTo>
                      <a:pt x="145" y="24"/>
                    </a:lnTo>
                    <a:lnTo>
                      <a:pt x="138" y="31"/>
                    </a:lnTo>
                    <a:lnTo>
                      <a:pt x="131" y="38"/>
                    </a:lnTo>
                    <a:lnTo>
                      <a:pt x="124" y="47"/>
                    </a:lnTo>
                    <a:lnTo>
                      <a:pt x="118" y="55"/>
                    </a:lnTo>
                    <a:lnTo>
                      <a:pt x="113" y="66"/>
                    </a:lnTo>
                    <a:lnTo>
                      <a:pt x="110" y="76"/>
                    </a:lnTo>
                    <a:lnTo>
                      <a:pt x="106" y="89"/>
                    </a:lnTo>
                    <a:lnTo>
                      <a:pt x="105" y="101"/>
                    </a:lnTo>
                    <a:lnTo>
                      <a:pt x="105" y="113"/>
                    </a:lnTo>
                    <a:lnTo>
                      <a:pt x="105" y="113"/>
                    </a:lnTo>
                    <a:lnTo>
                      <a:pt x="106" y="134"/>
                    </a:lnTo>
                    <a:lnTo>
                      <a:pt x="110" y="153"/>
                    </a:lnTo>
                    <a:lnTo>
                      <a:pt x="117" y="172"/>
                    </a:lnTo>
                    <a:lnTo>
                      <a:pt x="125" y="191"/>
                    </a:lnTo>
                    <a:lnTo>
                      <a:pt x="138" y="207"/>
                    </a:lnTo>
                    <a:lnTo>
                      <a:pt x="150" y="221"/>
                    </a:lnTo>
                    <a:lnTo>
                      <a:pt x="164" y="233"/>
                    </a:lnTo>
                    <a:lnTo>
                      <a:pt x="179" y="242"/>
                    </a:lnTo>
                    <a:lnTo>
                      <a:pt x="179" y="286"/>
                    </a:lnTo>
                    <a:lnTo>
                      <a:pt x="179" y="286"/>
                    </a:lnTo>
                    <a:lnTo>
                      <a:pt x="155" y="289"/>
                    </a:lnTo>
                    <a:lnTo>
                      <a:pt x="132" y="292"/>
                    </a:lnTo>
                    <a:lnTo>
                      <a:pt x="112" y="296"/>
                    </a:lnTo>
                    <a:lnTo>
                      <a:pt x="94" y="301"/>
                    </a:lnTo>
                    <a:lnTo>
                      <a:pt x="78" y="308"/>
                    </a:lnTo>
                    <a:lnTo>
                      <a:pt x="64" y="315"/>
                    </a:lnTo>
                    <a:lnTo>
                      <a:pt x="52" y="324"/>
                    </a:lnTo>
                    <a:lnTo>
                      <a:pt x="42" y="333"/>
                    </a:lnTo>
                    <a:lnTo>
                      <a:pt x="33" y="343"/>
                    </a:lnTo>
                    <a:lnTo>
                      <a:pt x="26" y="354"/>
                    </a:lnTo>
                    <a:lnTo>
                      <a:pt x="19" y="366"/>
                    </a:lnTo>
                    <a:lnTo>
                      <a:pt x="14" y="376"/>
                    </a:lnTo>
                    <a:lnTo>
                      <a:pt x="5" y="402"/>
                    </a:lnTo>
                    <a:lnTo>
                      <a:pt x="0" y="430"/>
                    </a:lnTo>
                    <a:lnTo>
                      <a:pt x="146" y="449"/>
                    </a:lnTo>
                    <a:lnTo>
                      <a:pt x="146" y="427"/>
                    </a:lnTo>
                    <a:lnTo>
                      <a:pt x="146" y="427"/>
                    </a:lnTo>
                    <a:lnTo>
                      <a:pt x="153" y="392"/>
                    </a:lnTo>
                    <a:lnTo>
                      <a:pt x="157" y="374"/>
                    </a:lnTo>
                    <a:lnTo>
                      <a:pt x="162" y="359"/>
                    </a:lnTo>
                    <a:lnTo>
                      <a:pt x="169" y="341"/>
                    </a:lnTo>
                    <a:lnTo>
                      <a:pt x="178" y="326"/>
                    </a:lnTo>
                    <a:lnTo>
                      <a:pt x="186" y="312"/>
                    </a:lnTo>
                    <a:lnTo>
                      <a:pt x="199" y="298"/>
                    </a:lnTo>
                    <a:lnTo>
                      <a:pt x="199" y="298"/>
                    </a:lnTo>
                    <a:lnTo>
                      <a:pt x="211" y="286"/>
                    </a:lnTo>
                    <a:lnTo>
                      <a:pt x="225" y="275"/>
                    </a:lnTo>
                    <a:lnTo>
                      <a:pt x="240" y="266"/>
                    </a:lnTo>
                    <a:lnTo>
                      <a:pt x="260" y="258"/>
                    </a:lnTo>
                    <a:lnTo>
                      <a:pt x="279" y="249"/>
                    </a:lnTo>
                    <a:lnTo>
                      <a:pt x="301" y="244"/>
                    </a:lnTo>
                    <a:lnTo>
                      <a:pt x="326" y="238"/>
                    </a:lnTo>
                    <a:lnTo>
                      <a:pt x="352" y="233"/>
                    </a:lnTo>
                    <a:lnTo>
                      <a:pt x="352" y="233"/>
                    </a:lnTo>
                    <a:lnTo>
                      <a:pt x="352" y="233"/>
                    </a:lnTo>
                    <a:lnTo>
                      <a:pt x="335" y="221"/>
                    </a:lnTo>
                    <a:lnTo>
                      <a:pt x="317" y="204"/>
                    </a:lnTo>
                    <a:lnTo>
                      <a:pt x="303" y="186"/>
                    </a:lnTo>
                    <a:lnTo>
                      <a:pt x="291" y="165"/>
                    </a:lnTo>
                    <a:lnTo>
                      <a:pt x="281" y="143"/>
                    </a:lnTo>
                    <a:lnTo>
                      <a:pt x="272" y="118"/>
                    </a:lnTo>
                    <a:lnTo>
                      <a:pt x="268" y="94"/>
                    </a:lnTo>
                    <a:lnTo>
                      <a:pt x="267" y="68"/>
                    </a:lnTo>
                    <a:lnTo>
                      <a:pt x="267" y="68"/>
                    </a:lnTo>
                    <a:close/>
                    <a:moveTo>
                      <a:pt x="840" y="397"/>
                    </a:moveTo>
                    <a:lnTo>
                      <a:pt x="840" y="397"/>
                    </a:lnTo>
                    <a:lnTo>
                      <a:pt x="833" y="376"/>
                    </a:lnTo>
                    <a:lnTo>
                      <a:pt x="823" y="355"/>
                    </a:lnTo>
                    <a:lnTo>
                      <a:pt x="817" y="347"/>
                    </a:lnTo>
                    <a:lnTo>
                      <a:pt x="810" y="338"/>
                    </a:lnTo>
                    <a:lnTo>
                      <a:pt x="802" y="329"/>
                    </a:lnTo>
                    <a:lnTo>
                      <a:pt x="791" y="322"/>
                    </a:lnTo>
                    <a:lnTo>
                      <a:pt x="781" y="315"/>
                    </a:lnTo>
                    <a:lnTo>
                      <a:pt x="770" y="308"/>
                    </a:lnTo>
                    <a:lnTo>
                      <a:pt x="756" y="303"/>
                    </a:lnTo>
                    <a:lnTo>
                      <a:pt x="742" y="298"/>
                    </a:lnTo>
                    <a:lnTo>
                      <a:pt x="725" y="294"/>
                    </a:lnTo>
                    <a:lnTo>
                      <a:pt x="708" y="291"/>
                    </a:lnTo>
                    <a:lnTo>
                      <a:pt x="668" y="286"/>
                    </a:lnTo>
                    <a:lnTo>
                      <a:pt x="668" y="242"/>
                    </a:lnTo>
                    <a:lnTo>
                      <a:pt x="668" y="242"/>
                    </a:lnTo>
                    <a:lnTo>
                      <a:pt x="683" y="233"/>
                    </a:lnTo>
                    <a:lnTo>
                      <a:pt x="697" y="221"/>
                    </a:lnTo>
                    <a:lnTo>
                      <a:pt x="709" y="207"/>
                    </a:lnTo>
                    <a:lnTo>
                      <a:pt x="722" y="191"/>
                    </a:lnTo>
                    <a:lnTo>
                      <a:pt x="730" y="172"/>
                    </a:lnTo>
                    <a:lnTo>
                      <a:pt x="737" y="153"/>
                    </a:lnTo>
                    <a:lnTo>
                      <a:pt x="741" y="134"/>
                    </a:lnTo>
                    <a:lnTo>
                      <a:pt x="742" y="113"/>
                    </a:lnTo>
                    <a:lnTo>
                      <a:pt x="742" y="113"/>
                    </a:lnTo>
                    <a:lnTo>
                      <a:pt x="741" y="101"/>
                    </a:lnTo>
                    <a:lnTo>
                      <a:pt x="741" y="89"/>
                    </a:lnTo>
                    <a:lnTo>
                      <a:pt x="737" y="76"/>
                    </a:lnTo>
                    <a:lnTo>
                      <a:pt x="734" y="66"/>
                    </a:lnTo>
                    <a:lnTo>
                      <a:pt x="729" y="55"/>
                    </a:lnTo>
                    <a:lnTo>
                      <a:pt x="723" y="47"/>
                    </a:lnTo>
                    <a:lnTo>
                      <a:pt x="716" y="38"/>
                    </a:lnTo>
                    <a:lnTo>
                      <a:pt x="709" y="31"/>
                    </a:lnTo>
                    <a:lnTo>
                      <a:pt x="702" y="24"/>
                    </a:lnTo>
                    <a:lnTo>
                      <a:pt x="694" y="17"/>
                    </a:lnTo>
                    <a:lnTo>
                      <a:pt x="675" y="8"/>
                    </a:lnTo>
                    <a:lnTo>
                      <a:pt x="654" y="1"/>
                    </a:lnTo>
                    <a:lnTo>
                      <a:pt x="631" y="0"/>
                    </a:lnTo>
                    <a:lnTo>
                      <a:pt x="631" y="0"/>
                    </a:lnTo>
                    <a:lnTo>
                      <a:pt x="615" y="1"/>
                    </a:lnTo>
                    <a:lnTo>
                      <a:pt x="600" y="3"/>
                    </a:lnTo>
                    <a:lnTo>
                      <a:pt x="586" y="8"/>
                    </a:lnTo>
                    <a:lnTo>
                      <a:pt x="573" y="15"/>
                    </a:lnTo>
                    <a:lnTo>
                      <a:pt x="573" y="15"/>
                    </a:lnTo>
                    <a:lnTo>
                      <a:pt x="579" y="40"/>
                    </a:lnTo>
                    <a:lnTo>
                      <a:pt x="580" y="54"/>
                    </a:lnTo>
                    <a:lnTo>
                      <a:pt x="580" y="68"/>
                    </a:lnTo>
                    <a:lnTo>
                      <a:pt x="580" y="68"/>
                    </a:lnTo>
                    <a:lnTo>
                      <a:pt x="579" y="94"/>
                    </a:lnTo>
                    <a:lnTo>
                      <a:pt x="575" y="118"/>
                    </a:lnTo>
                    <a:lnTo>
                      <a:pt x="566" y="143"/>
                    </a:lnTo>
                    <a:lnTo>
                      <a:pt x="556" y="165"/>
                    </a:lnTo>
                    <a:lnTo>
                      <a:pt x="544" y="186"/>
                    </a:lnTo>
                    <a:lnTo>
                      <a:pt x="530" y="204"/>
                    </a:lnTo>
                    <a:lnTo>
                      <a:pt x="512" y="221"/>
                    </a:lnTo>
                    <a:lnTo>
                      <a:pt x="495" y="233"/>
                    </a:lnTo>
                    <a:lnTo>
                      <a:pt x="495" y="233"/>
                    </a:lnTo>
                    <a:lnTo>
                      <a:pt x="495" y="233"/>
                    </a:lnTo>
                    <a:lnTo>
                      <a:pt x="519" y="238"/>
                    </a:lnTo>
                    <a:lnTo>
                      <a:pt x="544" y="242"/>
                    </a:lnTo>
                    <a:lnTo>
                      <a:pt x="565" y="249"/>
                    </a:lnTo>
                    <a:lnTo>
                      <a:pt x="586" y="254"/>
                    </a:lnTo>
                    <a:lnTo>
                      <a:pt x="603" y="263"/>
                    </a:lnTo>
                    <a:lnTo>
                      <a:pt x="619" y="272"/>
                    </a:lnTo>
                    <a:lnTo>
                      <a:pt x="633" y="282"/>
                    </a:lnTo>
                    <a:lnTo>
                      <a:pt x="645" y="292"/>
                    </a:lnTo>
                    <a:lnTo>
                      <a:pt x="645" y="292"/>
                    </a:lnTo>
                    <a:lnTo>
                      <a:pt x="657" y="306"/>
                    </a:lnTo>
                    <a:lnTo>
                      <a:pt x="668" y="322"/>
                    </a:lnTo>
                    <a:lnTo>
                      <a:pt x="676" y="338"/>
                    </a:lnTo>
                    <a:lnTo>
                      <a:pt x="683" y="355"/>
                    </a:lnTo>
                    <a:lnTo>
                      <a:pt x="688" y="373"/>
                    </a:lnTo>
                    <a:lnTo>
                      <a:pt x="694" y="390"/>
                    </a:lnTo>
                    <a:lnTo>
                      <a:pt x="699" y="427"/>
                    </a:lnTo>
                    <a:lnTo>
                      <a:pt x="701" y="449"/>
                    </a:lnTo>
                    <a:lnTo>
                      <a:pt x="847" y="430"/>
                    </a:lnTo>
                    <a:lnTo>
                      <a:pt x="847" y="430"/>
                    </a:lnTo>
                    <a:lnTo>
                      <a:pt x="840" y="397"/>
                    </a:lnTo>
                    <a:lnTo>
                      <a:pt x="840" y="3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solidFill>
                    <a:schemeClr val="bg1"/>
                  </a:solidFill>
                </a:endParaRPr>
              </a:p>
            </p:txBody>
          </p:sp>
          <p:sp>
            <p:nvSpPr>
              <p:cNvPr id="430" name="Freeform 121"/>
              <p:cNvSpPr>
                <a:spLocks/>
              </p:cNvSpPr>
              <p:nvPr/>
            </p:nvSpPr>
            <p:spPr bwMode="auto">
              <a:xfrm>
                <a:off x="7134225" y="8702675"/>
                <a:ext cx="201613" cy="228600"/>
              </a:xfrm>
              <a:custGeom>
                <a:avLst/>
                <a:gdLst>
                  <a:gd name="T0" fmla="*/ 128 w 255"/>
                  <a:gd name="T1" fmla="*/ 288 h 288"/>
                  <a:gd name="T2" fmla="*/ 128 w 255"/>
                  <a:gd name="T3" fmla="*/ 288 h 288"/>
                  <a:gd name="T4" fmla="*/ 143 w 255"/>
                  <a:gd name="T5" fmla="*/ 286 h 288"/>
                  <a:gd name="T6" fmla="*/ 155 w 255"/>
                  <a:gd name="T7" fmla="*/ 283 h 288"/>
                  <a:gd name="T8" fmla="*/ 169 w 255"/>
                  <a:gd name="T9" fmla="*/ 279 h 288"/>
                  <a:gd name="T10" fmla="*/ 169 w 255"/>
                  <a:gd name="T11" fmla="*/ 279 h 288"/>
                  <a:gd name="T12" fmla="*/ 187 w 255"/>
                  <a:gd name="T13" fmla="*/ 269 h 288"/>
                  <a:gd name="T14" fmla="*/ 204 w 255"/>
                  <a:gd name="T15" fmla="*/ 255 h 288"/>
                  <a:gd name="T16" fmla="*/ 218 w 255"/>
                  <a:gd name="T17" fmla="*/ 237 h 288"/>
                  <a:gd name="T18" fmla="*/ 230 w 255"/>
                  <a:gd name="T19" fmla="*/ 218 h 288"/>
                  <a:gd name="T20" fmla="*/ 241 w 255"/>
                  <a:gd name="T21" fmla="*/ 197 h 288"/>
                  <a:gd name="T22" fmla="*/ 248 w 255"/>
                  <a:gd name="T23" fmla="*/ 176 h 288"/>
                  <a:gd name="T24" fmla="*/ 253 w 255"/>
                  <a:gd name="T25" fmla="*/ 154 h 288"/>
                  <a:gd name="T26" fmla="*/ 255 w 255"/>
                  <a:gd name="T27" fmla="*/ 129 h 288"/>
                  <a:gd name="T28" fmla="*/ 255 w 255"/>
                  <a:gd name="T29" fmla="*/ 129 h 288"/>
                  <a:gd name="T30" fmla="*/ 255 w 255"/>
                  <a:gd name="T31" fmla="*/ 115 h 288"/>
                  <a:gd name="T32" fmla="*/ 253 w 255"/>
                  <a:gd name="T33" fmla="*/ 101 h 288"/>
                  <a:gd name="T34" fmla="*/ 250 w 255"/>
                  <a:gd name="T35" fmla="*/ 87 h 288"/>
                  <a:gd name="T36" fmla="*/ 244 w 255"/>
                  <a:gd name="T37" fmla="*/ 75 h 288"/>
                  <a:gd name="T38" fmla="*/ 239 w 255"/>
                  <a:gd name="T39" fmla="*/ 65 h 288"/>
                  <a:gd name="T40" fmla="*/ 234 w 255"/>
                  <a:gd name="T41" fmla="*/ 53 h 288"/>
                  <a:gd name="T42" fmla="*/ 225 w 255"/>
                  <a:gd name="T43" fmla="*/ 44 h 288"/>
                  <a:gd name="T44" fmla="*/ 218 w 255"/>
                  <a:gd name="T45" fmla="*/ 35 h 288"/>
                  <a:gd name="T46" fmla="*/ 208 w 255"/>
                  <a:gd name="T47" fmla="*/ 26 h 288"/>
                  <a:gd name="T48" fmla="*/ 199 w 255"/>
                  <a:gd name="T49" fmla="*/ 19 h 288"/>
                  <a:gd name="T50" fmla="*/ 189 w 255"/>
                  <a:gd name="T51" fmla="*/ 14 h 288"/>
                  <a:gd name="T52" fmla="*/ 176 w 255"/>
                  <a:gd name="T53" fmla="*/ 9 h 288"/>
                  <a:gd name="T54" fmla="*/ 166 w 255"/>
                  <a:gd name="T55" fmla="*/ 6 h 288"/>
                  <a:gd name="T56" fmla="*/ 154 w 255"/>
                  <a:gd name="T57" fmla="*/ 2 h 288"/>
                  <a:gd name="T58" fmla="*/ 140 w 255"/>
                  <a:gd name="T59" fmla="*/ 0 h 288"/>
                  <a:gd name="T60" fmla="*/ 128 w 255"/>
                  <a:gd name="T61" fmla="*/ 0 h 288"/>
                  <a:gd name="T62" fmla="*/ 128 w 255"/>
                  <a:gd name="T63" fmla="*/ 0 h 288"/>
                  <a:gd name="T64" fmla="*/ 114 w 255"/>
                  <a:gd name="T65" fmla="*/ 0 h 288"/>
                  <a:gd name="T66" fmla="*/ 101 w 255"/>
                  <a:gd name="T67" fmla="*/ 2 h 288"/>
                  <a:gd name="T68" fmla="*/ 89 w 255"/>
                  <a:gd name="T69" fmla="*/ 6 h 288"/>
                  <a:gd name="T70" fmla="*/ 77 w 255"/>
                  <a:gd name="T71" fmla="*/ 9 h 288"/>
                  <a:gd name="T72" fmla="*/ 67 w 255"/>
                  <a:gd name="T73" fmla="*/ 14 h 288"/>
                  <a:gd name="T74" fmla="*/ 56 w 255"/>
                  <a:gd name="T75" fmla="*/ 19 h 288"/>
                  <a:gd name="T76" fmla="*/ 46 w 255"/>
                  <a:gd name="T77" fmla="*/ 26 h 288"/>
                  <a:gd name="T78" fmla="*/ 37 w 255"/>
                  <a:gd name="T79" fmla="*/ 35 h 288"/>
                  <a:gd name="T80" fmla="*/ 30 w 255"/>
                  <a:gd name="T81" fmla="*/ 44 h 288"/>
                  <a:gd name="T82" fmla="*/ 21 w 255"/>
                  <a:gd name="T83" fmla="*/ 53 h 288"/>
                  <a:gd name="T84" fmla="*/ 16 w 255"/>
                  <a:gd name="T85" fmla="*/ 65 h 288"/>
                  <a:gd name="T86" fmla="*/ 11 w 255"/>
                  <a:gd name="T87" fmla="*/ 75 h 288"/>
                  <a:gd name="T88" fmla="*/ 5 w 255"/>
                  <a:gd name="T89" fmla="*/ 87 h 288"/>
                  <a:gd name="T90" fmla="*/ 2 w 255"/>
                  <a:gd name="T91" fmla="*/ 101 h 288"/>
                  <a:gd name="T92" fmla="*/ 0 w 255"/>
                  <a:gd name="T93" fmla="*/ 115 h 288"/>
                  <a:gd name="T94" fmla="*/ 0 w 255"/>
                  <a:gd name="T95" fmla="*/ 129 h 288"/>
                  <a:gd name="T96" fmla="*/ 0 w 255"/>
                  <a:gd name="T97" fmla="*/ 129 h 288"/>
                  <a:gd name="T98" fmla="*/ 2 w 255"/>
                  <a:gd name="T99" fmla="*/ 154 h 288"/>
                  <a:gd name="T100" fmla="*/ 7 w 255"/>
                  <a:gd name="T101" fmla="*/ 176 h 288"/>
                  <a:gd name="T102" fmla="*/ 14 w 255"/>
                  <a:gd name="T103" fmla="*/ 197 h 288"/>
                  <a:gd name="T104" fmla="*/ 25 w 255"/>
                  <a:gd name="T105" fmla="*/ 218 h 288"/>
                  <a:gd name="T106" fmla="*/ 37 w 255"/>
                  <a:gd name="T107" fmla="*/ 237 h 288"/>
                  <a:gd name="T108" fmla="*/ 51 w 255"/>
                  <a:gd name="T109" fmla="*/ 255 h 288"/>
                  <a:gd name="T110" fmla="*/ 68 w 255"/>
                  <a:gd name="T111" fmla="*/ 269 h 288"/>
                  <a:gd name="T112" fmla="*/ 86 w 255"/>
                  <a:gd name="T113" fmla="*/ 279 h 288"/>
                  <a:gd name="T114" fmla="*/ 86 w 255"/>
                  <a:gd name="T115" fmla="*/ 279 h 288"/>
                  <a:gd name="T116" fmla="*/ 100 w 255"/>
                  <a:gd name="T117" fmla="*/ 283 h 288"/>
                  <a:gd name="T118" fmla="*/ 112 w 255"/>
                  <a:gd name="T119" fmla="*/ 286 h 288"/>
                  <a:gd name="T120" fmla="*/ 128 w 255"/>
                  <a:gd name="T121" fmla="*/ 288 h 288"/>
                  <a:gd name="T122" fmla="*/ 128 w 255"/>
                  <a:gd name="T123"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5" h="288">
                    <a:moveTo>
                      <a:pt x="128" y="288"/>
                    </a:moveTo>
                    <a:lnTo>
                      <a:pt x="128" y="288"/>
                    </a:lnTo>
                    <a:lnTo>
                      <a:pt x="143" y="286"/>
                    </a:lnTo>
                    <a:lnTo>
                      <a:pt x="155" y="283"/>
                    </a:lnTo>
                    <a:lnTo>
                      <a:pt x="169" y="279"/>
                    </a:lnTo>
                    <a:lnTo>
                      <a:pt x="169" y="279"/>
                    </a:lnTo>
                    <a:lnTo>
                      <a:pt x="187" y="269"/>
                    </a:lnTo>
                    <a:lnTo>
                      <a:pt x="204" y="255"/>
                    </a:lnTo>
                    <a:lnTo>
                      <a:pt x="218" y="237"/>
                    </a:lnTo>
                    <a:lnTo>
                      <a:pt x="230" y="218"/>
                    </a:lnTo>
                    <a:lnTo>
                      <a:pt x="241" y="197"/>
                    </a:lnTo>
                    <a:lnTo>
                      <a:pt x="248" y="176"/>
                    </a:lnTo>
                    <a:lnTo>
                      <a:pt x="253" y="154"/>
                    </a:lnTo>
                    <a:lnTo>
                      <a:pt x="255" y="129"/>
                    </a:lnTo>
                    <a:lnTo>
                      <a:pt x="255" y="129"/>
                    </a:lnTo>
                    <a:lnTo>
                      <a:pt x="255" y="115"/>
                    </a:lnTo>
                    <a:lnTo>
                      <a:pt x="253" y="101"/>
                    </a:lnTo>
                    <a:lnTo>
                      <a:pt x="250" y="87"/>
                    </a:lnTo>
                    <a:lnTo>
                      <a:pt x="244" y="75"/>
                    </a:lnTo>
                    <a:lnTo>
                      <a:pt x="239" y="65"/>
                    </a:lnTo>
                    <a:lnTo>
                      <a:pt x="234" y="53"/>
                    </a:lnTo>
                    <a:lnTo>
                      <a:pt x="225" y="44"/>
                    </a:lnTo>
                    <a:lnTo>
                      <a:pt x="218" y="35"/>
                    </a:lnTo>
                    <a:lnTo>
                      <a:pt x="208" y="26"/>
                    </a:lnTo>
                    <a:lnTo>
                      <a:pt x="199" y="19"/>
                    </a:lnTo>
                    <a:lnTo>
                      <a:pt x="189" y="14"/>
                    </a:lnTo>
                    <a:lnTo>
                      <a:pt x="176" y="9"/>
                    </a:lnTo>
                    <a:lnTo>
                      <a:pt x="166" y="6"/>
                    </a:lnTo>
                    <a:lnTo>
                      <a:pt x="154" y="2"/>
                    </a:lnTo>
                    <a:lnTo>
                      <a:pt x="140" y="0"/>
                    </a:lnTo>
                    <a:lnTo>
                      <a:pt x="128" y="0"/>
                    </a:lnTo>
                    <a:lnTo>
                      <a:pt x="128" y="0"/>
                    </a:lnTo>
                    <a:lnTo>
                      <a:pt x="114" y="0"/>
                    </a:lnTo>
                    <a:lnTo>
                      <a:pt x="101" y="2"/>
                    </a:lnTo>
                    <a:lnTo>
                      <a:pt x="89" y="6"/>
                    </a:lnTo>
                    <a:lnTo>
                      <a:pt x="77" y="9"/>
                    </a:lnTo>
                    <a:lnTo>
                      <a:pt x="67" y="14"/>
                    </a:lnTo>
                    <a:lnTo>
                      <a:pt x="56" y="19"/>
                    </a:lnTo>
                    <a:lnTo>
                      <a:pt x="46" y="26"/>
                    </a:lnTo>
                    <a:lnTo>
                      <a:pt x="37" y="35"/>
                    </a:lnTo>
                    <a:lnTo>
                      <a:pt x="30" y="44"/>
                    </a:lnTo>
                    <a:lnTo>
                      <a:pt x="21" y="53"/>
                    </a:lnTo>
                    <a:lnTo>
                      <a:pt x="16" y="65"/>
                    </a:lnTo>
                    <a:lnTo>
                      <a:pt x="11" y="75"/>
                    </a:lnTo>
                    <a:lnTo>
                      <a:pt x="5" y="87"/>
                    </a:lnTo>
                    <a:lnTo>
                      <a:pt x="2" y="101"/>
                    </a:lnTo>
                    <a:lnTo>
                      <a:pt x="0" y="115"/>
                    </a:lnTo>
                    <a:lnTo>
                      <a:pt x="0" y="129"/>
                    </a:lnTo>
                    <a:lnTo>
                      <a:pt x="0" y="129"/>
                    </a:lnTo>
                    <a:lnTo>
                      <a:pt x="2" y="154"/>
                    </a:lnTo>
                    <a:lnTo>
                      <a:pt x="7" y="176"/>
                    </a:lnTo>
                    <a:lnTo>
                      <a:pt x="14" y="197"/>
                    </a:lnTo>
                    <a:lnTo>
                      <a:pt x="25" y="218"/>
                    </a:lnTo>
                    <a:lnTo>
                      <a:pt x="37" y="237"/>
                    </a:lnTo>
                    <a:lnTo>
                      <a:pt x="51" y="255"/>
                    </a:lnTo>
                    <a:lnTo>
                      <a:pt x="68" y="269"/>
                    </a:lnTo>
                    <a:lnTo>
                      <a:pt x="86" y="279"/>
                    </a:lnTo>
                    <a:lnTo>
                      <a:pt x="86" y="279"/>
                    </a:lnTo>
                    <a:lnTo>
                      <a:pt x="100" y="283"/>
                    </a:lnTo>
                    <a:lnTo>
                      <a:pt x="112" y="286"/>
                    </a:lnTo>
                    <a:lnTo>
                      <a:pt x="128" y="288"/>
                    </a:lnTo>
                    <a:lnTo>
                      <a:pt x="128" y="2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solidFill>
                    <a:schemeClr val="bg1"/>
                  </a:solidFill>
                </a:endParaRPr>
              </a:p>
            </p:txBody>
          </p:sp>
          <p:sp>
            <p:nvSpPr>
              <p:cNvPr id="431" name="Freeform 122"/>
              <p:cNvSpPr>
                <a:spLocks/>
              </p:cNvSpPr>
              <p:nvPr/>
            </p:nvSpPr>
            <p:spPr bwMode="auto">
              <a:xfrm>
                <a:off x="7251700" y="8950325"/>
                <a:ext cx="179388" cy="180975"/>
              </a:xfrm>
              <a:custGeom>
                <a:avLst/>
                <a:gdLst>
                  <a:gd name="T0" fmla="*/ 222 w 227"/>
                  <a:gd name="T1" fmla="*/ 142 h 229"/>
                  <a:gd name="T2" fmla="*/ 222 w 227"/>
                  <a:gd name="T3" fmla="*/ 142 h 229"/>
                  <a:gd name="T4" fmla="*/ 217 w 227"/>
                  <a:gd name="T5" fmla="*/ 115 h 229"/>
                  <a:gd name="T6" fmla="*/ 208 w 227"/>
                  <a:gd name="T7" fmla="*/ 91 h 229"/>
                  <a:gd name="T8" fmla="*/ 203 w 227"/>
                  <a:gd name="T9" fmla="*/ 79 h 229"/>
                  <a:gd name="T10" fmla="*/ 196 w 227"/>
                  <a:gd name="T11" fmla="*/ 68 h 229"/>
                  <a:gd name="T12" fmla="*/ 189 w 227"/>
                  <a:gd name="T13" fmla="*/ 58 h 229"/>
                  <a:gd name="T14" fmla="*/ 182 w 227"/>
                  <a:gd name="T15" fmla="*/ 49 h 229"/>
                  <a:gd name="T16" fmla="*/ 171 w 227"/>
                  <a:gd name="T17" fmla="*/ 40 h 229"/>
                  <a:gd name="T18" fmla="*/ 159 w 227"/>
                  <a:gd name="T19" fmla="*/ 32 h 229"/>
                  <a:gd name="T20" fmla="*/ 147 w 227"/>
                  <a:gd name="T21" fmla="*/ 25 h 229"/>
                  <a:gd name="T22" fmla="*/ 133 w 227"/>
                  <a:gd name="T23" fmla="*/ 18 h 229"/>
                  <a:gd name="T24" fmla="*/ 115 w 227"/>
                  <a:gd name="T25" fmla="*/ 13 h 229"/>
                  <a:gd name="T26" fmla="*/ 96 w 227"/>
                  <a:gd name="T27" fmla="*/ 7 h 229"/>
                  <a:gd name="T28" fmla="*/ 75 w 227"/>
                  <a:gd name="T29" fmla="*/ 4 h 229"/>
                  <a:gd name="T30" fmla="*/ 53 w 227"/>
                  <a:gd name="T31" fmla="*/ 0 h 229"/>
                  <a:gd name="T32" fmla="*/ 0 w 227"/>
                  <a:gd name="T33" fmla="*/ 229 h 229"/>
                  <a:gd name="T34" fmla="*/ 0 w 227"/>
                  <a:gd name="T35" fmla="*/ 229 h 229"/>
                  <a:gd name="T36" fmla="*/ 56 w 227"/>
                  <a:gd name="T37" fmla="*/ 227 h 229"/>
                  <a:gd name="T38" fmla="*/ 103 w 227"/>
                  <a:gd name="T39" fmla="*/ 225 h 229"/>
                  <a:gd name="T40" fmla="*/ 142 w 227"/>
                  <a:gd name="T41" fmla="*/ 222 h 229"/>
                  <a:gd name="T42" fmla="*/ 173 w 227"/>
                  <a:gd name="T43" fmla="*/ 217 h 229"/>
                  <a:gd name="T44" fmla="*/ 213 w 227"/>
                  <a:gd name="T45" fmla="*/ 210 h 229"/>
                  <a:gd name="T46" fmla="*/ 227 w 227"/>
                  <a:gd name="T47" fmla="*/ 206 h 229"/>
                  <a:gd name="T48" fmla="*/ 227 w 227"/>
                  <a:gd name="T49" fmla="*/ 206 h 229"/>
                  <a:gd name="T50" fmla="*/ 224 w 227"/>
                  <a:gd name="T51" fmla="*/ 175 h 229"/>
                  <a:gd name="T52" fmla="*/ 222 w 227"/>
                  <a:gd name="T53" fmla="*/ 142 h 229"/>
                  <a:gd name="T54" fmla="*/ 222 w 227"/>
                  <a:gd name="T55" fmla="*/ 142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7" h="229">
                    <a:moveTo>
                      <a:pt x="222" y="142"/>
                    </a:moveTo>
                    <a:lnTo>
                      <a:pt x="222" y="142"/>
                    </a:lnTo>
                    <a:lnTo>
                      <a:pt x="217" y="115"/>
                    </a:lnTo>
                    <a:lnTo>
                      <a:pt x="208" y="91"/>
                    </a:lnTo>
                    <a:lnTo>
                      <a:pt x="203" y="79"/>
                    </a:lnTo>
                    <a:lnTo>
                      <a:pt x="196" y="68"/>
                    </a:lnTo>
                    <a:lnTo>
                      <a:pt x="189" y="58"/>
                    </a:lnTo>
                    <a:lnTo>
                      <a:pt x="182" y="49"/>
                    </a:lnTo>
                    <a:lnTo>
                      <a:pt x="171" y="40"/>
                    </a:lnTo>
                    <a:lnTo>
                      <a:pt x="159" y="32"/>
                    </a:lnTo>
                    <a:lnTo>
                      <a:pt x="147" y="25"/>
                    </a:lnTo>
                    <a:lnTo>
                      <a:pt x="133" y="18"/>
                    </a:lnTo>
                    <a:lnTo>
                      <a:pt x="115" y="13"/>
                    </a:lnTo>
                    <a:lnTo>
                      <a:pt x="96" y="7"/>
                    </a:lnTo>
                    <a:lnTo>
                      <a:pt x="75" y="4"/>
                    </a:lnTo>
                    <a:lnTo>
                      <a:pt x="53" y="0"/>
                    </a:lnTo>
                    <a:lnTo>
                      <a:pt x="0" y="229"/>
                    </a:lnTo>
                    <a:lnTo>
                      <a:pt x="0" y="229"/>
                    </a:lnTo>
                    <a:lnTo>
                      <a:pt x="56" y="227"/>
                    </a:lnTo>
                    <a:lnTo>
                      <a:pt x="103" y="225"/>
                    </a:lnTo>
                    <a:lnTo>
                      <a:pt x="142" y="222"/>
                    </a:lnTo>
                    <a:lnTo>
                      <a:pt x="173" y="217"/>
                    </a:lnTo>
                    <a:lnTo>
                      <a:pt x="213" y="210"/>
                    </a:lnTo>
                    <a:lnTo>
                      <a:pt x="227" y="206"/>
                    </a:lnTo>
                    <a:lnTo>
                      <a:pt x="227" y="206"/>
                    </a:lnTo>
                    <a:lnTo>
                      <a:pt x="224" y="175"/>
                    </a:lnTo>
                    <a:lnTo>
                      <a:pt x="222" y="142"/>
                    </a:lnTo>
                    <a:lnTo>
                      <a:pt x="222" y="14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solidFill>
                    <a:schemeClr val="bg1"/>
                  </a:solidFill>
                </a:endParaRPr>
              </a:p>
            </p:txBody>
          </p:sp>
          <p:sp>
            <p:nvSpPr>
              <p:cNvPr id="432" name="Freeform 123"/>
              <p:cNvSpPr>
                <a:spLocks/>
              </p:cNvSpPr>
              <p:nvPr/>
            </p:nvSpPr>
            <p:spPr bwMode="auto">
              <a:xfrm>
                <a:off x="7038975" y="8950325"/>
                <a:ext cx="177800" cy="180975"/>
              </a:xfrm>
              <a:custGeom>
                <a:avLst/>
                <a:gdLst>
                  <a:gd name="T0" fmla="*/ 3 w 225"/>
                  <a:gd name="T1" fmla="*/ 145 h 229"/>
                  <a:gd name="T2" fmla="*/ 3 w 225"/>
                  <a:gd name="T3" fmla="*/ 145 h 229"/>
                  <a:gd name="T4" fmla="*/ 2 w 225"/>
                  <a:gd name="T5" fmla="*/ 176 h 229"/>
                  <a:gd name="T6" fmla="*/ 0 w 225"/>
                  <a:gd name="T7" fmla="*/ 206 h 229"/>
                  <a:gd name="T8" fmla="*/ 0 w 225"/>
                  <a:gd name="T9" fmla="*/ 206 h 229"/>
                  <a:gd name="T10" fmla="*/ 12 w 225"/>
                  <a:gd name="T11" fmla="*/ 210 h 229"/>
                  <a:gd name="T12" fmla="*/ 51 w 225"/>
                  <a:gd name="T13" fmla="*/ 218 h 229"/>
                  <a:gd name="T14" fmla="*/ 80 w 225"/>
                  <a:gd name="T15" fmla="*/ 222 h 229"/>
                  <a:gd name="T16" fmla="*/ 120 w 225"/>
                  <a:gd name="T17" fmla="*/ 225 h 229"/>
                  <a:gd name="T18" fmla="*/ 167 w 225"/>
                  <a:gd name="T19" fmla="*/ 227 h 229"/>
                  <a:gd name="T20" fmla="*/ 225 w 225"/>
                  <a:gd name="T21" fmla="*/ 229 h 229"/>
                  <a:gd name="T22" fmla="*/ 174 w 225"/>
                  <a:gd name="T23" fmla="*/ 0 h 229"/>
                  <a:gd name="T24" fmla="*/ 174 w 225"/>
                  <a:gd name="T25" fmla="*/ 0 h 229"/>
                  <a:gd name="T26" fmla="*/ 150 w 225"/>
                  <a:gd name="T27" fmla="*/ 4 h 229"/>
                  <a:gd name="T28" fmla="*/ 129 w 225"/>
                  <a:gd name="T29" fmla="*/ 7 h 229"/>
                  <a:gd name="T30" fmla="*/ 110 w 225"/>
                  <a:gd name="T31" fmla="*/ 13 h 229"/>
                  <a:gd name="T32" fmla="*/ 92 w 225"/>
                  <a:gd name="T33" fmla="*/ 18 h 229"/>
                  <a:gd name="T34" fmla="*/ 78 w 225"/>
                  <a:gd name="T35" fmla="*/ 25 h 229"/>
                  <a:gd name="T36" fmla="*/ 64 w 225"/>
                  <a:gd name="T37" fmla="*/ 32 h 229"/>
                  <a:gd name="T38" fmla="*/ 54 w 225"/>
                  <a:gd name="T39" fmla="*/ 40 h 229"/>
                  <a:gd name="T40" fmla="*/ 44 w 225"/>
                  <a:gd name="T41" fmla="*/ 49 h 229"/>
                  <a:gd name="T42" fmla="*/ 37 w 225"/>
                  <a:gd name="T43" fmla="*/ 60 h 229"/>
                  <a:gd name="T44" fmla="*/ 28 w 225"/>
                  <a:gd name="T45" fmla="*/ 70 h 229"/>
                  <a:gd name="T46" fmla="*/ 23 w 225"/>
                  <a:gd name="T47" fmla="*/ 82 h 229"/>
                  <a:gd name="T48" fmla="*/ 17 w 225"/>
                  <a:gd name="T49" fmla="*/ 93 h 229"/>
                  <a:gd name="T50" fmla="*/ 10 w 225"/>
                  <a:gd name="T51" fmla="*/ 119 h 229"/>
                  <a:gd name="T52" fmla="*/ 3 w 225"/>
                  <a:gd name="T53" fmla="*/ 145 h 229"/>
                  <a:gd name="T54" fmla="*/ 3 w 225"/>
                  <a:gd name="T55" fmla="*/ 145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5" h="229">
                    <a:moveTo>
                      <a:pt x="3" y="145"/>
                    </a:moveTo>
                    <a:lnTo>
                      <a:pt x="3" y="145"/>
                    </a:lnTo>
                    <a:lnTo>
                      <a:pt x="2" y="176"/>
                    </a:lnTo>
                    <a:lnTo>
                      <a:pt x="0" y="206"/>
                    </a:lnTo>
                    <a:lnTo>
                      <a:pt x="0" y="206"/>
                    </a:lnTo>
                    <a:lnTo>
                      <a:pt x="12" y="210"/>
                    </a:lnTo>
                    <a:lnTo>
                      <a:pt x="51" y="218"/>
                    </a:lnTo>
                    <a:lnTo>
                      <a:pt x="80" y="222"/>
                    </a:lnTo>
                    <a:lnTo>
                      <a:pt x="120" y="225"/>
                    </a:lnTo>
                    <a:lnTo>
                      <a:pt x="167" y="227"/>
                    </a:lnTo>
                    <a:lnTo>
                      <a:pt x="225" y="229"/>
                    </a:lnTo>
                    <a:lnTo>
                      <a:pt x="174" y="0"/>
                    </a:lnTo>
                    <a:lnTo>
                      <a:pt x="174" y="0"/>
                    </a:lnTo>
                    <a:lnTo>
                      <a:pt x="150" y="4"/>
                    </a:lnTo>
                    <a:lnTo>
                      <a:pt x="129" y="7"/>
                    </a:lnTo>
                    <a:lnTo>
                      <a:pt x="110" y="13"/>
                    </a:lnTo>
                    <a:lnTo>
                      <a:pt x="92" y="18"/>
                    </a:lnTo>
                    <a:lnTo>
                      <a:pt x="78" y="25"/>
                    </a:lnTo>
                    <a:lnTo>
                      <a:pt x="64" y="32"/>
                    </a:lnTo>
                    <a:lnTo>
                      <a:pt x="54" y="40"/>
                    </a:lnTo>
                    <a:lnTo>
                      <a:pt x="44" y="49"/>
                    </a:lnTo>
                    <a:lnTo>
                      <a:pt x="37" y="60"/>
                    </a:lnTo>
                    <a:lnTo>
                      <a:pt x="28" y="70"/>
                    </a:lnTo>
                    <a:lnTo>
                      <a:pt x="23" y="82"/>
                    </a:lnTo>
                    <a:lnTo>
                      <a:pt x="17" y="93"/>
                    </a:lnTo>
                    <a:lnTo>
                      <a:pt x="10" y="119"/>
                    </a:lnTo>
                    <a:lnTo>
                      <a:pt x="3" y="145"/>
                    </a:lnTo>
                    <a:lnTo>
                      <a:pt x="3" y="1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solidFill>
                    <a:schemeClr val="bg1"/>
                  </a:solidFill>
                </a:endParaRPr>
              </a:p>
            </p:txBody>
          </p:sp>
          <p:sp>
            <p:nvSpPr>
              <p:cNvPr id="433" name="Freeform 124"/>
              <p:cNvSpPr>
                <a:spLocks/>
              </p:cNvSpPr>
              <p:nvPr/>
            </p:nvSpPr>
            <p:spPr bwMode="auto">
              <a:xfrm>
                <a:off x="7212013" y="8951913"/>
                <a:ext cx="44450" cy="25400"/>
              </a:xfrm>
              <a:custGeom>
                <a:avLst/>
                <a:gdLst>
                  <a:gd name="T0" fmla="*/ 28 w 55"/>
                  <a:gd name="T1" fmla="*/ 4 h 31"/>
                  <a:gd name="T2" fmla="*/ 28 w 55"/>
                  <a:gd name="T3" fmla="*/ 4 h 31"/>
                  <a:gd name="T4" fmla="*/ 8 w 55"/>
                  <a:gd name="T5" fmla="*/ 2 h 31"/>
                  <a:gd name="T6" fmla="*/ 0 w 55"/>
                  <a:gd name="T7" fmla="*/ 0 h 31"/>
                  <a:gd name="T8" fmla="*/ 14 w 55"/>
                  <a:gd name="T9" fmla="*/ 31 h 31"/>
                  <a:gd name="T10" fmla="*/ 41 w 55"/>
                  <a:gd name="T11" fmla="*/ 31 h 31"/>
                  <a:gd name="T12" fmla="*/ 55 w 55"/>
                  <a:gd name="T13" fmla="*/ 0 h 31"/>
                  <a:gd name="T14" fmla="*/ 55 w 55"/>
                  <a:gd name="T15" fmla="*/ 0 h 31"/>
                  <a:gd name="T16" fmla="*/ 47 w 55"/>
                  <a:gd name="T17" fmla="*/ 2 h 31"/>
                  <a:gd name="T18" fmla="*/ 28 w 55"/>
                  <a:gd name="T19" fmla="*/ 4 h 31"/>
                  <a:gd name="T20" fmla="*/ 28 w 55"/>
                  <a:gd name="T21"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31">
                    <a:moveTo>
                      <a:pt x="28" y="4"/>
                    </a:moveTo>
                    <a:lnTo>
                      <a:pt x="28" y="4"/>
                    </a:lnTo>
                    <a:lnTo>
                      <a:pt x="8" y="2"/>
                    </a:lnTo>
                    <a:lnTo>
                      <a:pt x="0" y="0"/>
                    </a:lnTo>
                    <a:lnTo>
                      <a:pt x="14" y="31"/>
                    </a:lnTo>
                    <a:lnTo>
                      <a:pt x="41" y="31"/>
                    </a:lnTo>
                    <a:lnTo>
                      <a:pt x="55" y="0"/>
                    </a:lnTo>
                    <a:lnTo>
                      <a:pt x="55" y="0"/>
                    </a:lnTo>
                    <a:lnTo>
                      <a:pt x="47" y="2"/>
                    </a:lnTo>
                    <a:lnTo>
                      <a:pt x="28" y="4"/>
                    </a:lnTo>
                    <a:lnTo>
                      <a:pt x="28" y="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solidFill>
                    <a:schemeClr val="bg1"/>
                  </a:solidFill>
                </a:endParaRPr>
              </a:p>
            </p:txBody>
          </p:sp>
          <p:sp>
            <p:nvSpPr>
              <p:cNvPr id="434" name="Freeform 125"/>
              <p:cNvSpPr>
                <a:spLocks/>
              </p:cNvSpPr>
              <p:nvPr/>
            </p:nvSpPr>
            <p:spPr bwMode="auto">
              <a:xfrm>
                <a:off x="7213600" y="8990013"/>
                <a:ext cx="41275" cy="138113"/>
              </a:xfrm>
              <a:custGeom>
                <a:avLst/>
                <a:gdLst>
                  <a:gd name="T0" fmla="*/ 53 w 53"/>
                  <a:gd name="T1" fmla="*/ 50 h 173"/>
                  <a:gd name="T2" fmla="*/ 40 w 53"/>
                  <a:gd name="T3" fmla="*/ 0 h 173"/>
                  <a:gd name="T4" fmla="*/ 13 w 53"/>
                  <a:gd name="T5" fmla="*/ 0 h 173"/>
                  <a:gd name="T6" fmla="*/ 0 w 53"/>
                  <a:gd name="T7" fmla="*/ 52 h 173"/>
                  <a:gd name="T8" fmla="*/ 27 w 53"/>
                  <a:gd name="T9" fmla="*/ 173 h 173"/>
                  <a:gd name="T10" fmla="*/ 53 w 53"/>
                  <a:gd name="T11" fmla="*/ 50 h 173"/>
                </a:gdLst>
                <a:ahLst/>
                <a:cxnLst>
                  <a:cxn ang="0">
                    <a:pos x="T0" y="T1"/>
                  </a:cxn>
                  <a:cxn ang="0">
                    <a:pos x="T2" y="T3"/>
                  </a:cxn>
                  <a:cxn ang="0">
                    <a:pos x="T4" y="T5"/>
                  </a:cxn>
                  <a:cxn ang="0">
                    <a:pos x="T6" y="T7"/>
                  </a:cxn>
                  <a:cxn ang="0">
                    <a:pos x="T8" y="T9"/>
                  </a:cxn>
                  <a:cxn ang="0">
                    <a:pos x="T10" y="T11"/>
                  </a:cxn>
                </a:cxnLst>
                <a:rect l="0" t="0" r="r" b="b"/>
                <a:pathLst>
                  <a:path w="53" h="173">
                    <a:moveTo>
                      <a:pt x="53" y="50"/>
                    </a:moveTo>
                    <a:lnTo>
                      <a:pt x="40" y="0"/>
                    </a:lnTo>
                    <a:lnTo>
                      <a:pt x="13" y="0"/>
                    </a:lnTo>
                    <a:lnTo>
                      <a:pt x="0" y="52"/>
                    </a:lnTo>
                    <a:lnTo>
                      <a:pt x="27" y="173"/>
                    </a:lnTo>
                    <a:lnTo>
                      <a:pt x="53" y="5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solidFill>
                    <a:schemeClr val="bg1"/>
                  </a:solidFill>
                </a:endParaRPr>
              </a:p>
            </p:txBody>
          </p:sp>
          <p:sp>
            <p:nvSpPr>
              <p:cNvPr id="435" name="Freeform 126"/>
              <p:cNvSpPr>
                <a:spLocks/>
              </p:cNvSpPr>
              <p:nvPr/>
            </p:nvSpPr>
            <p:spPr bwMode="auto">
              <a:xfrm>
                <a:off x="7299325" y="9048750"/>
                <a:ext cx="69850" cy="17463"/>
              </a:xfrm>
              <a:custGeom>
                <a:avLst/>
                <a:gdLst>
                  <a:gd name="T0" fmla="*/ 88 w 88"/>
                  <a:gd name="T1" fmla="*/ 23 h 23"/>
                  <a:gd name="T2" fmla="*/ 0 w 88"/>
                  <a:gd name="T3" fmla="*/ 23 h 23"/>
                  <a:gd name="T4" fmla="*/ 0 w 88"/>
                  <a:gd name="T5" fmla="*/ 0 h 23"/>
                  <a:gd name="T6" fmla="*/ 53 w 88"/>
                  <a:gd name="T7" fmla="*/ 0 h 23"/>
                  <a:gd name="T8" fmla="*/ 88 w 88"/>
                  <a:gd name="T9" fmla="*/ 0 h 23"/>
                  <a:gd name="T10" fmla="*/ 88 w 88"/>
                  <a:gd name="T11" fmla="*/ 23 h 23"/>
                </a:gdLst>
                <a:ahLst/>
                <a:cxnLst>
                  <a:cxn ang="0">
                    <a:pos x="T0" y="T1"/>
                  </a:cxn>
                  <a:cxn ang="0">
                    <a:pos x="T2" y="T3"/>
                  </a:cxn>
                  <a:cxn ang="0">
                    <a:pos x="T4" y="T5"/>
                  </a:cxn>
                  <a:cxn ang="0">
                    <a:pos x="T6" y="T7"/>
                  </a:cxn>
                  <a:cxn ang="0">
                    <a:pos x="T8" y="T9"/>
                  </a:cxn>
                  <a:cxn ang="0">
                    <a:pos x="T10" y="T11"/>
                  </a:cxn>
                </a:cxnLst>
                <a:rect l="0" t="0" r="r" b="b"/>
                <a:pathLst>
                  <a:path w="88" h="23">
                    <a:moveTo>
                      <a:pt x="88" y="23"/>
                    </a:moveTo>
                    <a:lnTo>
                      <a:pt x="0" y="23"/>
                    </a:lnTo>
                    <a:lnTo>
                      <a:pt x="0" y="0"/>
                    </a:lnTo>
                    <a:lnTo>
                      <a:pt x="53" y="0"/>
                    </a:lnTo>
                    <a:lnTo>
                      <a:pt x="88" y="0"/>
                    </a:lnTo>
                    <a:lnTo>
                      <a:pt x="88" y="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solidFill>
                    <a:schemeClr val="bg1"/>
                  </a:solidFill>
                </a:endParaRPr>
              </a:p>
            </p:txBody>
          </p:sp>
        </p:grpSp>
      </p:grpSp>
      <p:grpSp>
        <p:nvGrpSpPr>
          <p:cNvPr id="7" name="Group 6"/>
          <p:cNvGrpSpPr/>
          <p:nvPr/>
        </p:nvGrpSpPr>
        <p:grpSpPr>
          <a:xfrm>
            <a:off x="3780214" y="1515846"/>
            <a:ext cx="1537162" cy="2472167"/>
            <a:chOff x="3640358" y="2646680"/>
            <a:chExt cx="1537162" cy="2472167"/>
          </a:xfrm>
          <a:effectLst>
            <a:outerShdw blurRad="152400" dir="13500000" sy="23000" kx="1200000" algn="br" rotWithShape="0">
              <a:prstClr val="black">
                <a:alpha val="20000"/>
              </a:prstClr>
            </a:outerShdw>
          </a:effectLst>
        </p:grpSpPr>
        <p:sp>
          <p:nvSpPr>
            <p:cNvPr id="17" name="Rectangle 16"/>
            <p:cNvSpPr/>
            <p:nvPr/>
          </p:nvSpPr>
          <p:spPr>
            <a:xfrm>
              <a:off x="3640358" y="4038600"/>
              <a:ext cx="1537162" cy="1080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nchorCtr="0"/>
            <a:lstStyle/>
            <a:p>
              <a:pPr algn="ctr"/>
              <a:r>
                <a:rPr lang="tr-TR" sz="1200" b="1" dirty="0">
                  <a:solidFill>
                    <a:schemeClr val="bg1"/>
                  </a:solidFill>
                </a:rPr>
                <a:t>Doğru bir partner</a:t>
              </a:r>
              <a:r>
                <a:rPr lang="en-GB" sz="1200" b="1" dirty="0">
                  <a:solidFill>
                    <a:schemeClr val="bg1"/>
                  </a:solidFill>
                </a:rPr>
                <a:t>  - </a:t>
              </a:r>
              <a:r>
                <a:rPr lang="tr-TR" sz="1200" b="1" dirty="0">
                  <a:solidFill>
                    <a:schemeClr val="bg1"/>
                  </a:solidFill>
                </a:rPr>
                <a:t>kar </a:t>
              </a:r>
              <a:r>
                <a:rPr lang="en-GB" sz="1200" b="1" dirty="0">
                  <a:solidFill>
                    <a:schemeClr val="bg1"/>
                  </a:solidFill>
                </a:rPr>
                <a:t> </a:t>
              </a:r>
              <a:r>
                <a:rPr lang="tr-TR" sz="1200" b="1" dirty="0">
                  <a:solidFill>
                    <a:schemeClr val="bg1"/>
                  </a:solidFill>
                </a:rPr>
                <a:t>ve </a:t>
              </a:r>
              <a:r>
                <a:rPr lang="en-GB" sz="1200" b="1" dirty="0">
                  <a:solidFill>
                    <a:schemeClr val="bg1"/>
                  </a:solidFill>
                </a:rPr>
                <a:t> </a:t>
              </a:r>
              <a:r>
                <a:rPr lang="tr-TR" sz="1200" b="1" dirty="0">
                  <a:solidFill>
                    <a:schemeClr val="bg1"/>
                  </a:solidFill>
                </a:rPr>
                <a:t>avantajlar</a:t>
              </a:r>
              <a:r>
                <a:rPr lang="en-GB" sz="1200" b="1" dirty="0">
                  <a:solidFill>
                    <a:schemeClr val="bg1"/>
                  </a:solidFill>
                </a:rPr>
                <a:t> </a:t>
              </a:r>
              <a:r>
                <a:rPr lang="tr-TR" sz="1200" b="1" dirty="0">
                  <a:solidFill>
                    <a:schemeClr val="bg1"/>
                  </a:solidFill>
                </a:rPr>
                <a:t>paylaşma</a:t>
              </a:r>
              <a:endParaRPr lang="en-GB" sz="1200" b="1" dirty="0">
                <a:solidFill>
                  <a:schemeClr val="bg1"/>
                </a:solidFill>
              </a:endParaRPr>
            </a:p>
          </p:txBody>
        </p:sp>
        <p:sp>
          <p:nvSpPr>
            <p:cNvPr id="33" name="Isosceles Triangle 32"/>
            <p:cNvSpPr/>
            <p:nvPr/>
          </p:nvSpPr>
          <p:spPr>
            <a:xfrm>
              <a:off x="3640358" y="2997200"/>
              <a:ext cx="1537162" cy="10414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4" name="Oval 23"/>
            <p:cNvSpPr/>
            <p:nvPr/>
          </p:nvSpPr>
          <p:spPr>
            <a:xfrm>
              <a:off x="3804419" y="2646680"/>
              <a:ext cx="1209040" cy="1209040"/>
            </a:xfrm>
            <a:prstGeom prst="ellipse">
              <a:avLst/>
            </a:prstGeom>
            <a:solidFill>
              <a:schemeClr val="accent1"/>
            </a:solidFill>
            <a:ln w="28575">
              <a:solidFill>
                <a:schemeClr val="bg1"/>
              </a:solidFill>
            </a:ln>
            <a:effectLst>
              <a:outerShdw blurRad="3683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nvGrpSpPr>
            <p:cNvPr id="522" name="Group 521"/>
            <p:cNvGrpSpPr/>
            <p:nvPr/>
          </p:nvGrpSpPr>
          <p:grpSpPr>
            <a:xfrm>
              <a:off x="3972405" y="2979617"/>
              <a:ext cx="873068" cy="598172"/>
              <a:chOff x="5427663" y="11063288"/>
              <a:chExt cx="630238" cy="431800"/>
            </a:xfrm>
            <a:solidFill>
              <a:schemeClr val="bg1"/>
            </a:solidFill>
          </p:grpSpPr>
          <p:sp>
            <p:nvSpPr>
              <p:cNvPr id="265" name="Freeform 357"/>
              <p:cNvSpPr>
                <a:spLocks/>
              </p:cNvSpPr>
              <p:nvPr/>
            </p:nvSpPr>
            <p:spPr bwMode="auto">
              <a:xfrm>
                <a:off x="5588001" y="11122025"/>
                <a:ext cx="387350" cy="349250"/>
              </a:xfrm>
              <a:custGeom>
                <a:avLst/>
                <a:gdLst>
                  <a:gd name="T0" fmla="*/ 33 w 488"/>
                  <a:gd name="T1" fmla="*/ 326 h 441"/>
                  <a:gd name="T2" fmla="*/ 23 w 488"/>
                  <a:gd name="T3" fmla="*/ 306 h 441"/>
                  <a:gd name="T4" fmla="*/ 25 w 488"/>
                  <a:gd name="T5" fmla="*/ 300 h 441"/>
                  <a:gd name="T6" fmla="*/ 39 w 488"/>
                  <a:gd name="T7" fmla="*/ 287 h 441"/>
                  <a:gd name="T8" fmla="*/ 30 w 488"/>
                  <a:gd name="T9" fmla="*/ 287 h 441"/>
                  <a:gd name="T10" fmla="*/ 13 w 488"/>
                  <a:gd name="T11" fmla="*/ 279 h 441"/>
                  <a:gd name="T12" fmla="*/ 7 w 488"/>
                  <a:gd name="T13" fmla="*/ 272 h 441"/>
                  <a:gd name="T14" fmla="*/ 0 w 488"/>
                  <a:gd name="T15" fmla="*/ 258 h 441"/>
                  <a:gd name="T16" fmla="*/ 0 w 488"/>
                  <a:gd name="T17" fmla="*/ 242 h 441"/>
                  <a:gd name="T18" fmla="*/ 6 w 488"/>
                  <a:gd name="T19" fmla="*/ 228 h 441"/>
                  <a:gd name="T20" fmla="*/ 14 w 488"/>
                  <a:gd name="T21" fmla="*/ 218 h 441"/>
                  <a:gd name="T22" fmla="*/ 171 w 488"/>
                  <a:gd name="T23" fmla="*/ 97 h 441"/>
                  <a:gd name="T24" fmla="*/ 175 w 488"/>
                  <a:gd name="T25" fmla="*/ 92 h 441"/>
                  <a:gd name="T26" fmla="*/ 168 w 488"/>
                  <a:gd name="T27" fmla="*/ 82 h 441"/>
                  <a:gd name="T28" fmla="*/ 164 w 488"/>
                  <a:gd name="T29" fmla="*/ 76 h 441"/>
                  <a:gd name="T30" fmla="*/ 168 w 488"/>
                  <a:gd name="T31" fmla="*/ 62 h 441"/>
                  <a:gd name="T32" fmla="*/ 168 w 488"/>
                  <a:gd name="T33" fmla="*/ 55 h 441"/>
                  <a:gd name="T34" fmla="*/ 166 w 488"/>
                  <a:gd name="T35" fmla="*/ 54 h 441"/>
                  <a:gd name="T36" fmla="*/ 164 w 488"/>
                  <a:gd name="T37" fmla="*/ 50 h 441"/>
                  <a:gd name="T38" fmla="*/ 166 w 488"/>
                  <a:gd name="T39" fmla="*/ 35 h 441"/>
                  <a:gd name="T40" fmla="*/ 182 w 488"/>
                  <a:gd name="T41" fmla="*/ 8 h 441"/>
                  <a:gd name="T42" fmla="*/ 187 w 488"/>
                  <a:gd name="T43" fmla="*/ 1 h 441"/>
                  <a:gd name="T44" fmla="*/ 251 w 488"/>
                  <a:gd name="T45" fmla="*/ 0 h 441"/>
                  <a:gd name="T46" fmla="*/ 316 w 488"/>
                  <a:gd name="T47" fmla="*/ 0 h 441"/>
                  <a:gd name="T48" fmla="*/ 330 w 488"/>
                  <a:gd name="T49" fmla="*/ 7 h 441"/>
                  <a:gd name="T50" fmla="*/ 366 w 488"/>
                  <a:gd name="T51" fmla="*/ 26 h 441"/>
                  <a:gd name="T52" fmla="*/ 488 w 488"/>
                  <a:gd name="T53" fmla="*/ 165 h 441"/>
                  <a:gd name="T54" fmla="*/ 474 w 488"/>
                  <a:gd name="T55" fmla="*/ 177 h 441"/>
                  <a:gd name="T56" fmla="*/ 455 w 488"/>
                  <a:gd name="T57" fmla="*/ 197 h 441"/>
                  <a:gd name="T58" fmla="*/ 448 w 488"/>
                  <a:gd name="T59" fmla="*/ 223 h 441"/>
                  <a:gd name="T60" fmla="*/ 434 w 488"/>
                  <a:gd name="T61" fmla="*/ 247 h 441"/>
                  <a:gd name="T62" fmla="*/ 415 w 488"/>
                  <a:gd name="T63" fmla="*/ 266 h 441"/>
                  <a:gd name="T64" fmla="*/ 196 w 488"/>
                  <a:gd name="T65" fmla="*/ 437 h 441"/>
                  <a:gd name="T66" fmla="*/ 189 w 488"/>
                  <a:gd name="T67" fmla="*/ 439 h 441"/>
                  <a:gd name="T68" fmla="*/ 178 w 488"/>
                  <a:gd name="T69" fmla="*/ 437 h 441"/>
                  <a:gd name="T70" fmla="*/ 164 w 488"/>
                  <a:gd name="T71" fmla="*/ 423 h 441"/>
                  <a:gd name="T72" fmla="*/ 155 w 488"/>
                  <a:gd name="T73" fmla="*/ 409 h 441"/>
                  <a:gd name="T74" fmla="*/ 148 w 488"/>
                  <a:gd name="T75" fmla="*/ 404 h 441"/>
                  <a:gd name="T76" fmla="*/ 138 w 488"/>
                  <a:gd name="T77" fmla="*/ 399 h 441"/>
                  <a:gd name="T78" fmla="*/ 138 w 488"/>
                  <a:gd name="T79" fmla="*/ 394 h 441"/>
                  <a:gd name="T80" fmla="*/ 135 w 488"/>
                  <a:gd name="T81" fmla="*/ 397 h 441"/>
                  <a:gd name="T82" fmla="*/ 122 w 488"/>
                  <a:gd name="T83" fmla="*/ 399 h 441"/>
                  <a:gd name="T84" fmla="*/ 110 w 488"/>
                  <a:gd name="T85" fmla="*/ 392 h 441"/>
                  <a:gd name="T86" fmla="*/ 87 w 488"/>
                  <a:gd name="T87" fmla="*/ 366 h 441"/>
                  <a:gd name="T88" fmla="*/ 86 w 488"/>
                  <a:gd name="T89" fmla="*/ 362 h 441"/>
                  <a:gd name="T90" fmla="*/ 79 w 488"/>
                  <a:gd name="T91" fmla="*/ 361 h 441"/>
                  <a:gd name="T92" fmla="*/ 77 w 488"/>
                  <a:gd name="T93" fmla="*/ 354 h 441"/>
                  <a:gd name="T94" fmla="*/ 77 w 488"/>
                  <a:gd name="T95" fmla="*/ 354 h 441"/>
                  <a:gd name="T96" fmla="*/ 65 w 488"/>
                  <a:gd name="T97" fmla="*/ 357 h 441"/>
                  <a:gd name="T98" fmla="*/ 54 w 488"/>
                  <a:gd name="T99" fmla="*/ 352 h 441"/>
                  <a:gd name="T100" fmla="*/ 33 w 488"/>
                  <a:gd name="T101" fmla="*/ 326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8" h="441">
                    <a:moveTo>
                      <a:pt x="33" y="326"/>
                    </a:moveTo>
                    <a:lnTo>
                      <a:pt x="33" y="326"/>
                    </a:lnTo>
                    <a:lnTo>
                      <a:pt x="26" y="315"/>
                    </a:lnTo>
                    <a:lnTo>
                      <a:pt x="23" y="306"/>
                    </a:lnTo>
                    <a:lnTo>
                      <a:pt x="23" y="303"/>
                    </a:lnTo>
                    <a:lnTo>
                      <a:pt x="25" y="300"/>
                    </a:lnTo>
                    <a:lnTo>
                      <a:pt x="33" y="291"/>
                    </a:lnTo>
                    <a:lnTo>
                      <a:pt x="39" y="287"/>
                    </a:lnTo>
                    <a:lnTo>
                      <a:pt x="39" y="287"/>
                    </a:lnTo>
                    <a:lnTo>
                      <a:pt x="30" y="287"/>
                    </a:lnTo>
                    <a:lnTo>
                      <a:pt x="21" y="284"/>
                    </a:lnTo>
                    <a:lnTo>
                      <a:pt x="13" y="279"/>
                    </a:lnTo>
                    <a:lnTo>
                      <a:pt x="7" y="272"/>
                    </a:lnTo>
                    <a:lnTo>
                      <a:pt x="7" y="272"/>
                    </a:lnTo>
                    <a:lnTo>
                      <a:pt x="2" y="265"/>
                    </a:lnTo>
                    <a:lnTo>
                      <a:pt x="0" y="258"/>
                    </a:lnTo>
                    <a:lnTo>
                      <a:pt x="0" y="251"/>
                    </a:lnTo>
                    <a:lnTo>
                      <a:pt x="0" y="242"/>
                    </a:lnTo>
                    <a:lnTo>
                      <a:pt x="2" y="235"/>
                    </a:lnTo>
                    <a:lnTo>
                      <a:pt x="6" y="228"/>
                    </a:lnTo>
                    <a:lnTo>
                      <a:pt x="9" y="223"/>
                    </a:lnTo>
                    <a:lnTo>
                      <a:pt x="14" y="218"/>
                    </a:lnTo>
                    <a:lnTo>
                      <a:pt x="171" y="97"/>
                    </a:lnTo>
                    <a:lnTo>
                      <a:pt x="171" y="97"/>
                    </a:lnTo>
                    <a:lnTo>
                      <a:pt x="173" y="94"/>
                    </a:lnTo>
                    <a:lnTo>
                      <a:pt x="175" y="92"/>
                    </a:lnTo>
                    <a:lnTo>
                      <a:pt x="171" y="87"/>
                    </a:lnTo>
                    <a:lnTo>
                      <a:pt x="168" y="82"/>
                    </a:lnTo>
                    <a:lnTo>
                      <a:pt x="164" y="76"/>
                    </a:lnTo>
                    <a:lnTo>
                      <a:pt x="164" y="76"/>
                    </a:lnTo>
                    <a:lnTo>
                      <a:pt x="166" y="69"/>
                    </a:lnTo>
                    <a:lnTo>
                      <a:pt x="168" y="62"/>
                    </a:lnTo>
                    <a:lnTo>
                      <a:pt x="169" y="59"/>
                    </a:lnTo>
                    <a:lnTo>
                      <a:pt x="168" y="55"/>
                    </a:lnTo>
                    <a:lnTo>
                      <a:pt x="166" y="54"/>
                    </a:lnTo>
                    <a:lnTo>
                      <a:pt x="166" y="54"/>
                    </a:lnTo>
                    <a:lnTo>
                      <a:pt x="164" y="52"/>
                    </a:lnTo>
                    <a:lnTo>
                      <a:pt x="164" y="50"/>
                    </a:lnTo>
                    <a:lnTo>
                      <a:pt x="164" y="43"/>
                    </a:lnTo>
                    <a:lnTo>
                      <a:pt x="166" y="35"/>
                    </a:lnTo>
                    <a:lnTo>
                      <a:pt x="171" y="24"/>
                    </a:lnTo>
                    <a:lnTo>
                      <a:pt x="182" y="8"/>
                    </a:lnTo>
                    <a:lnTo>
                      <a:pt x="187" y="1"/>
                    </a:lnTo>
                    <a:lnTo>
                      <a:pt x="187" y="1"/>
                    </a:lnTo>
                    <a:lnTo>
                      <a:pt x="220" y="1"/>
                    </a:lnTo>
                    <a:lnTo>
                      <a:pt x="251" y="0"/>
                    </a:lnTo>
                    <a:lnTo>
                      <a:pt x="283" y="0"/>
                    </a:lnTo>
                    <a:lnTo>
                      <a:pt x="316" y="0"/>
                    </a:lnTo>
                    <a:lnTo>
                      <a:pt x="316" y="0"/>
                    </a:lnTo>
                    <a:lnTo>
                      <a:pt x="330" y="7"/>
                    </a:lnTo>
                    <a:lnTo>
                      <a:pt x="344" y="14"/>
                    </a:lnTo>
                    <a:lnTo>
                      <a:pt x="366" y="26"/>
                    </a:lnTo>
                    <a:lnTo>
                      <a:pt x="384" y="14"/>
                    </a:lnTo>
                    <a:lnTo>
                      <a:pt x="488" y="165"/>
                    </a:lnTo>
                    <a:lnTo>
                      <a:pt x="488" y="165"/>
                    </a:lnTo>
                    <a:lnTo>
                      <a:pt x="474" y="177"/>
                    </a:lnTo>
                    <a:lnTo>
                      <a:pt x="455" y="197"/>
                    </a:lnTo>
                    <a:lnTo>
                      <a:pt x="455" y="197"/>
                    </a:lnTo>
                    <a:lnTo>
                      <a:pt x="453" y="211"/>
                    </a:lnTo>
                    <a:lnTo>
                      <a:pt x="448" y="223"/>
                    </a:lnTo>
                    <a:lnTo>
                      <a:pt x="441" y="235"/>
                    </a:lnTo>
                    <a:lnTo>
                      <a:pt x="434" y="247"/>
                    </a:lnTo>
                    <a:lnTo>
                      <a:pt x="426" y="258"/>
                    </a:lnTo>
                    <a:lnTo>
                      <a:pt x="415" y="266"/>
                    </a:lnTo>
                    <a:lnTo>
                      <a:pt x="398" y="280"/>
                    </a:lnTo>
                    <a:lnTo>
                      <a:pt x="196" y="437"/>
                    </a:lnTo>
                    <a:lnTo>
                      <a:pt x="196" y="437"/>
                    </a:lnTo>
                    <a:lnTo>
                      <a:pt x="189" y="439"/>
                    </a:lnTo>
                    <a:lnTo>
                      <a:pt x="183" y="441"/>
                    </a:lnTo>
                    <a:lnTo>
                      <a:pt x="178" y="437"/>
                    </a:lnTo>
                    <a:lnTo>
                      <a:pt x="173" y="434"/>
                    </a:lnTo>
                    <a:lnTo>
                      <a:pt x="164" y="423"/>
                    </a:lnTo>
                    <a:lnTo>
                      <a:pt x="155" y="409"/>
                    </a:lnTo>
                    <a:lnTo>
                      <a:pt x="155" y="409"/>
                    </a:lnTo>
                    <a:lnTo>
                      <a:pt x="152" y="406"/>
                    </a:lnTo>
                    <a:lnTo>
                      <a:pt x="148" y="404"/>
                    </a:lnTo>
                    <a:lnTo>
                      <a:pt x="143" y="402"/>
                    </a:lnTo>
                    <a:lnTo>
                      <a:pt x="138" y="399"/>
                    </a:lnTo>
                    <a:lnTo>
                      <a:pt x="138" y="397"/>
                    </a:lnTo>
                    <a:lnTo>
                      <a:pt x="138" y="394"/>
                    </a:lnTo>
                    <a:lnTo>
                      <a:pt x="135" y="397"/>
                    </a:lnTo>
                    <a:lnTo>
                      <a:pt x="135" y="397"/>
                    </a:lnTo>
                    <a:lnTo>
                      <a:pt x="128" y="399"/>
                    </a:lnTo>
                    <a:lnTo>
                      <a:pt x="122" y="399"/>
                    </a:lnTo>
                    <a:lnTo>
                      <a:pt x="115" y="397"/>
                    </a:lnTo>
                    <a:lnTo>
                      <a:pt x="110" y="392"/>
                    </a:lnTo>
                    <a:lnTo>
                      <a:pt x="98" y="380"/>
                    </a:lnTo>
                    <a:lnTo>
                      <a:pt x="87" y="366"/>
                    </a:lnTo>
                    <a:lnTo>
                      <a:pt x="87" y="366"/>
                    </a:lnTo>
                    <a:lnTo>
                      <a:pt x="86" y="362"/>
                    </a:lnTo>
                    <a:lnTo>
                      <a:pt x="84" y="361"/>
                    </a:lnTo>
                    <a:lnTo>
                      <a:pt x="79" y="361"/>
                    </a:lnTo>
                    <a:lnTo>
                      <a:pt x="77" y="359"/>
                    </a:lnTo>
                    <a:lnTo>
                      <a:pt x="77" y="354"/>
                    </a:lnTo>
                    <a:lnTo>
                      <a:pt x="77" y="354"/>
                    </a:lnTo>
                    <a:lnTo>
                      <a:pt x="77" y="354"/>
                    </a:lnTo>
                    <a:lnTo>
                      <a:pt x="72" y="357"/>
                    </a:lnTo>
                    <a:lnTo>
                      <a:pt x="65" y="357"/>
                    </a:lnTo>
                    <a:lnTo>
                      <a:pt x="60" y="355"/>
                    </a:lnTo>
                    <a:lnTo>
                      <a:pt x="54" y="352"/>
                    </a:lnTo>
                    <a:lnTo>
                      <a:pt x="42" y="340"/>
                    </a:lnTo>
                    <a:lnTo>
                      <a:pt x="33" y="326"/>
                    </a:lnTo>
                    <a:lnTo>
                      <a:pt x="33"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266" name="Freeform 358"/>
              <p:cNvSpPr>
                <a:spLocks/>
              </p:cNvSpPr>
              <p:nvPr/>
            </p:nvSpPr>
            <p:spPr bwMode="auto">
              <a:xfrm>
                <a:off x="5899151" y="11063288"/>
                <a:ext cx="158750" cy="192088"/>
              </a:xfrm>
              <a:custGeom>
                <a:avLst/>
                <a:gdLst>
                  <a:gd name="T0" fmla="*/ 133 w 201"/>
                  <a:gd name="T1" fmla="*/ 243 h 243"/>
                  <a:gd name="T2" fmla="*/ 201 w 201"/>
                  <a:gd name="T3" fmla="*/ 190 h 243"/>
                  <a:gd name="T4" fmla="*/ 68 w 201"/>
                  <a:gd name="T5" fmla="*/ 0 h 243"/>
                  <a:gd name="T6" fmla="*/ 0 w 201"/>
                  <a:gd name="T7" fmla="*/ 53 h 243"/>
                  <a:gd name="T8" fmla="*/ 133 w 201"/>
                  <a:gd name="T9" fmla="*/ 243 h 243"/>
                </a:gdLst>
                <a:ahLst/>
                <a:cxnLst>
                  <a:cxn ang="0">
                    <a:pos x="T0" y="T1"/>
                  </a:cxn>
                  <a:cxn ang="0">
                    <a:pos x="T2" y="T3"/>
                  </a:cxn>
                  <a:cxn ang="0">
                    <a:pos x="T4" y="T5"/>
                  </a:cxn>
                  <a:cxn ang="0">
                    <a:pos x="T6" y="T7"/>
                  </a:cxn>
                  <a:cxn ang="0">
                    <a:pos x="T8" y="T9"/>
                  </a:cxn>
                </a:cxnLst>
                <a:rect l="0" t="0" r="r" b="b"/>
                <a:pathLst>
                  <a:path w="201" h="243">
                    <a:moveTo>
                      <a:pt x="133" y="243"/>
                    </a:moveTo>
                    <a:lnTo>
                      <a:pt x="201" y="190"/>
                    </a:lnTo>
                    <a:lnTo>
                      <a:pt x="68" y="0"/>
                    </a:lnTo>
                    <a:lnTo>
                      <a:pt x="0" y="53"/>
                    </a:lnTo>
                    <a:lnTo>
                      <a:pt x="133" y="2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267" name="Freeform 359"/>
              <p:cNvSpPr>
                <a:spLocks/>
              </p:cNvSpPr>
              <p:nvPr/>
            </p:nvSpPr>
            <p:spPr bwMode="auto">
              <a:xfrm>
                <a:off x="5519738" y="11133138"/>
                <a:ext cx="387350" cy="350838"/>
              </a:xfrm>
              <a:custGeom>
                <a:avLst/>
                <a:gdLst>
                  <a:gd name="T0" fmla="*/ 460 w 490"/>
                  <a:gd name="T1" fmla="*/ 341 h 442"/>
                  <a:gd name="T2" fmla="*/ 466 w 490"/>
                  <a:gd name="T3" fmla="*/ 329 h 442"/>
                  <a:gd name="T4" fmla="*/ 467 w 490"/>
                  <a:gd name="T5" fmla="*/ 315 h 442"/>
                  <a:gd name="T6" fmla="*/ 464 w 490"/>
                  <a:gd name="T7" fmla="*/ 301 h 442"/>
                  <a:gd name="T8" fmla="*/ 455 w 490"/>
                  <a:gd name="T9" fmla="*/ 291 h 442"/>
                  <a:gd name="T10" fmla="*/ 450 w 490"/>
                  <a:gd name="T11" fmla="*/ 286 h 442"/>
                  <a:gd name="T12" fmla="*/ 467 w 490"/>
                  <a:gd name="T13" fmla="*/ 284 h 442"/>
                  <a:gd name="T14" fmla="*/ 483 w 490"/>
                  <a:gd name="T15" fmla="*/ 270 h 442"/>
                  <a:gd name="T16" fmla="*/ 486 w 490"/>
                  <a:gd name="T17" fmla="*/ 265 h 442"/>
                  <a:gd name="T18" fmla="*/ 490 w 490"/>
                  <a:gd name="T19" fmla="*/ 249 h 442"/>
                  <a:gd name="T20" fmla="*/ 486 w 490"/>
                  <a:gd name="T21" fmla="*/ 235 h 442"/>
                  <a:gd name="T22" fmla="*/ 479 w 490"/>
                  <a:gd name="T23" fmla="*/ 221 h 442"/>
                  <a:gd name="T24" fmla="*/ 317 w 490"/>
                  <a:gd name="T25" fmla="*/ 96 h 442"/>
                  <a:gd name="T26" fmla="*/ 312 w 490"/>
                  <a:gd name="T27" fmla="*/ 90 h 442"/>
                  <a:gd name="T28" fmla="*/ 305 w 490"/>
                  <a:gd name="T29" fmla="*/ 82 h 442"/>
                  <a:gd name="T30" fmla="*/ 305 w 490"/>
                  <a:gd name="T31" fmla="*/ 75 h 442"/>
                  <a:gd name="T32" fmla="*/ 312 w 490"/>
                  <a:gd name="T33" fmla="*/ 64 h 442"/>
                  <a:gd name="T34" fmla="*/ 342 w 490"/>
                  <a:gd name="T35" fmla="*/ 33 h 442"/>
                  <a:gd name="T36" fmla="*/ 356 w 490"/>
                  <a:gd name="T37" fmla="*/ 22 h 442"/>
                  <a:gd name="T38" fmla="*/ 356 w 490"/>
                  <a:gd name="T39" fmla="*/ 19 h 442"/>
                  <a:gd name="T40" fmla="*/ 319 w 490"/>
                  <a:gd name="T41" fmla="*/ 10 h 442"/>
                  <a:gd name="T42" fmla="*/ 225 w 490"/>
                  <a:gd name="T43" fmla="*/ 0 h 442"/>
                  <a:gd name="T44" fmla="*/ 174 w 490"/>
                  <a:gd name="T45" fmla="*/ 0 h 442"/>
                  <a:gd name="T46" fmla="*/ 159 w 490"/>
                  <a:gd name="T47" fmla="*/ 5 h 442"/>
                  <a:gd name="T48" fmla="*/ 122 w 490"/>
                  <a:gd name="T49" fmla="*/ 26 h 442"/>
                  <a:gd name="T50" fmla="*/ 0 w 490"/>
                  <a:gd name="T51" fmla="*/ 163 h 442"/>
                  <a:gd name="T52" fmla="*/ 14 w 490"/>
                  <a:gd name="T53" fmla="*/ 176 h 442"/>
                  <a:gd name="T54" fmla="*/ 33 w 490"/>
                  <a:gd name="T55" fmla="*/ 195 h 442"/>
                  <a:gd name="T56" fmla="*/ 40 w 490"/>
                  <a:gd name="T57" fmla="*/ 223 h 442"/>
                  <a:gd name="T58" fmla="*/ 58 w 490"/>
                  <a:gd name="T59" fmla="*/ 249 h 442"/>
                  <a:gd name="T60" fmla="*/ 94 w 490"/>
                  <a:gd name="T61" fmla="*/ 287 h 442"/>
                  <a:gd name="T62" fmla="*/ 122 w 490"/>
                  <a:gd name="T63" fmla="*/ 312 h 442"/>
                  <a:gd name="T64" fmla="*/ 187 w 490"/>
                  <a:gd name="T65" fmla="*/ 362 h 442"/>
                  <a:gd name="T66" fmla="*/ 272 w 490"/>
                  <a:gd name="T67" fmla="*/ 422 h 442"/>
                  <a:gd name="T68" fmla="*/ 293 w 490"/>
                  <a:gd name="T69" fmla="*/ 435 h 442"/>
                  <a:gd name="T70" fmla="*/ 307 w 490"/>
                  <a:gd name="T71" fmla="*/ 442 h 442"/>
                  <a:gd name="T72" fmla="*/ 321 w 490"/>
                  <a:gd name="T73" fmla="*/ 442 h 442"/>
                  <a:gd name="T74" fmla="*/ 335 w 490"/>
                  <a:gd name="T75" fmla="*/ 437 h 442"/>
                  <a:gd name="T76" fmla="*/ 345 w 490"/>
                  <a:gd name="T77" fmla="*/ 427 h 442"/>
                  <a:gd name="T78" fmla="*/ 351 w 490"/>
                  <a:gd name="T79" fmla="*/ 420 h 442"/>
                  <a:gd name="T80" fmla="*/ 352 w 490"/>
                  <a:gd name="T81" fmla="*/ 402 h 442"/>
                  <a:gd name="T82" fmla="*/ 354 w 490"/>
                  <a:gd name="T83" fmla="*/ 395 h 442"/>
                  <a:gd name="T84" fmla="*/ 361 w 490"/>
                  <a:gd name="T85" fmla="*/ 401 h 442"/>
                  <a:gd name="T86" fmla="*/ 375 w 490"/>
                  <a:gd name="T87" fmla="*/ 404 h 442"/>
                  <a:gd name="T88" fmla="*/ 389 w 490"/>
                  <a:gd name="T89" fmla="*/ 401 h 442"/>
                  <a:gd name="T90" fmla="*/ 401 w 490"/>
                  <a:gd name="T91" fmla="*/ 394 h 442"/>
                  <a:gd name="T92" fmla="*/ 406 w 490"/>
                  <a:gd name="T93" fmla="*/ 387 h 442"/>
                  <a:gd name="T94" fmla="*/ 413 w 490"/>
                  <a:gd name="T95" fmla="*/ 371 h 442"/>
                  <a:gd name="T96" fmla="*/ 412 w 490"/>
                  <a:gd name="T97" fmla="*/ 354 h 442"/>
                  <a:gd name="T98" fmla="*/ 412 w 490"/>
                  <a:gd name="T99" fmla="*/ 354 h 442"/>
                  <a:gd name="T100" fmla="*/ 424 w 490"/>
                  <a:gd name="T101" fmla="*/ 359 h 442"/>
                  <a:gd name="T102" fmla="*/ 438 w 490"/>
                  <a:gd name="T103" fmla="*/ 359 h 442"/>
                  <a:gd name="T104" fmla="*/ 450 w 490"/>
                  <a:gd name="T105" fmla="*/ 354 h 442"/>
                  <a:gd name="T106" fmla="*/ 460 w 490"/>
                  <a:gd name="T107" fmla="*/ 341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0" h="442">
                    <a:moveTo>
                      <a:pt x="460" y="341"/>
                    </a:moveTo>
                    <a:lnTo>
                      <a:pt x="460" y="341"/>
                    </a:lnTo>
                    <a:lnTo>
                      <a:pt x="464" y="336"/>
                    </a:lnTo>
                    <a:lnTo>
                      <a:pt x="466" y="329"/>
                    </a:lnTo>
                    <a:lnTo>
                      <a:pt x="467" y="322"/>
                    </a:lnTo>
                    <a:lnTo>
                      <a:pt x="467" y="315"/>
                    </a:lnTo>
                    <a:lnTo>
                      <a:pt x="467" y="308"/>
                    </a:lnTo>
                    <a:lnTo>
                      <a:pt x="464" y="301"/>
                    </a:lnTo>
                    <a:lnTo>
                      <a:pt x="460" y="296"/>
                    </a:lnTo>
                    <a:lnTo>
                      <a:pt x="455" y="291"/>
                    </a:lnTo>
                    <a:lnTo>
                      <a:pt x="450" y="286"/>
                    </a:lnTo>
                    <a:lnTo>
                      <a:pt x="450" y="286"/>
                    </a:lnTo>
                    <a:lnTo>
                      <a:pt x="459" y="286"/>
                    </a:lnTo>
                    <a:lnTo>
                      <a:pt x="467" y="284"/>
                    </a:lnTo>
                    <a:lnTo>
                      <a:pt x="476" y="279"/>
                    </a:lnTo>
                    <a:lnTo>
                      <a:pt x="483" y="270"/>
                    </a:lnTo>
                    <a:lnTo>
                      <a:pt x="483" y="270"/>
                    </a:lnTo>
                    <a:lnTo>
                      <a:pt x="486" y="265"/>
                    </a:lnTo>
                    <a:lnTo>
                      <a:pt x="488" y="256"/>
                    </a:lnTo>
                    <a:lnTo>
                      <a:pt x="490" y="249"/>
                    </a:lnTo>
                    <a:lnTo>
                      <a:pt x="488" y="242"/>
                    </a:lnTo>
                    <a:lnTo>
                      <a:pt x="486" y="235"/>
                    </a:lnTo>
                    <a:lnTo>
                      <a:pt x="485" y="228"/>
                    </a:lnTo>
                    <a:lnTo>
                      <a:pt x="479" y="221"/>
                    </a:lnTo>
                    <a:lnTo>
                      <a:pt x="474" y="216"/>
                    </a:lnTo>
                    <a:lnTo>
                      <a:pt x="317" y="96"/>
                    </a:lnTo>
                    <a:lnTo>
                      <a:pt x="317" y="96"/>
                    </a:lnTo>
                    <a:lnTo>
                      <a:pt x="312" y="90"/>
                    </a:lnTo>
                    <a:lnTo>
                      <a:pt x="309" y="87"/>
                    </a:lnTo>
                    <a:lnTo>
                      <a:pt x="305" y="82"/>
                    </a:lnTo>
                    <a:lnTo>
                      <a:pt x="305" y="75"/>
                    </a:lnTo>
                    <a:lnTo>
                      <a:pt x="305" y="75"/>
                    </a:lnTo>
                    <a:lnTo>
                      <a:pt x="307" y="69"/>
                    </a:lnTo>
                    <a:lnTo>
                      <a:pt x="312" y="64"/>
                    </a:lnTo>
                    <a:lnTo>
                      <a:pt x="326" y="47"/>
                    </a:lnTo>
                    <a:lnTo>
                      <a:pt x="342" y="33"/>
                    </a:lnTo>
                    <a:lnTo>
                      <a:pt x="356" y="22"/>
                    </a:lnTo>
                    <a:lnTo>
                      <a:pt x="356" y="22"/>
                    </a:lnTo>
                    <a:lnTo>
                      <a:pt x="357" y="21"/>
                    </a:lnTo>
                    <a:lnTo>
                      <a:pt x="356" y="19"/>
                    </a:lnTo>
                    <a:lnTo>
                      <a:pt x="342" y="14"/>
                    </a:lnTo>
                    <a:lnTo>
                      <a:pt x="319" y="10"/>
                    </a:lnTo>
                    <a:lnTo>
                      <a:pt x="290" y="7"/>
                    </a:lnTo>
                    <a:lnTo>
                      <a:pt x="225" y="0"/>
                    </a:lnTo>
                    <a:lnTo>
                      <a:pt x="195" y="0"/>
                    </a:lnTo>
                    <a:lnTo>
                      <a:pt x="174" y="0"/>
                    </a:lnTo>
                    <a:lnTo>
                      <a:pt x="174" y="0"/>
                    </a:lnTo>
                    <a:lnTo>
                      <a:pt x="159" y="5"/>
                    </a:lnTo>
                    <a:lnTo>
                      <a:pt x="145" y="12"/>
                    </a:lnTo>
                    <a:lnTo>
                      <a:pt x="122" y="26"/>
                    </a:lnTo>
                    <a:lnTo>
                      <a:pt x="105" y="12"/>
                    </a:lnTo>
                    <a:lnTo>
                      <a:pt x="0" y="163"/>
                    </a:lnTo>
                    <a:lnTo>
                      <a:pt x="0" y="163"/>
                    </a:lnTo>
                    <a:lnTo>
                      <a:pt x="14" y="176"/>
                    </a:lnTo>
                    <a:lnTo>
                      <a:pt x="33" y="195"/>
                    </a:lnTo>
                    <a:lnTo>
                      <a:pt x="33" y="195"/>
                    </a:lnTo>
                    <a:lnTo>
                      <a:pt x="35" y="209"/>
                    </a:lnTo>
                    <a:lnTo>
                      <a:pt x="40" y="223"/>
                    </a:lnTo>
                    <a:lnTo>
                      <a:pt x="49" y="237"/>
                    </a:lnTo>
                    <a:lnTo>
                      <a:pt x="58" y="249"/>
                    </a:lnTo>
                    <a:lnTo>
                      <a:pt x="77" y="270"/>
                    </a:lnTo>
                    <a:lnTo>
                      <a:pt x="94" y="287"/>
                    </a:lnTo>
                    <a:lnTo>
                      <a:pt x="94" y="287"/>
                    </a:lnTo>
                    <a:lnTo>
                      <a:pt x="122" y="312"/>
                    </a:lnTo>
                    <a:lnTo>
                      <a:pt x="154" y="338"/>
                    </a:lnTo>
                    <a:lnTo>
                      <a:pt x="187" y="362"/>
                    </a:lnTo>
                    <a:lnTo>
                      <a:pt x="220" y="385"/>
                    </a:lnTo>
                    <a:lnTo>
                      <a:pt x="272" y="422"/>
                    </a:lnTo>
                    <a:lnTo>
                      <a:pt x="293" y="435"/>
                    </a:lnTo>
                    <a:lnTo>
                      <a:pt x="293" y="435"/>
                    </a:lnTo>
                    <a:lnTo>
                      <a:pt x="300" y="439"/>
                    </a:lnTo>
                    <a:lnTo>
                      <a:pt x="307" y="442"/>
                    </a:lnTo>
                    <a:lnTo>
                      <a:pt x="314" y="442"/>
                    </a:lnTo>
                    <a:lnTo>
                      <a:pt x="321" y="442"/>
                    </a:lnTo>
                    <a:lnTo>
                      <a:pt x="328" y="441"/>
                    </a:lnTo>
                    <a:lnTo>
                      <a:pt x="335" y="437"/>
                    </a:lnTo>
                    <a:lnTo>
                      <a:pt x="340" y="434"/>
                    </a:lnTo>
                    <a:lnTo>
                      <a:pt x="345" y="427"/>
                    </a:lnTo>
                    <a:lnTo>
                      <a:pt x="345" y="427"/>
                    </a:lnTo>
                    <a:lnTo>
                      <a:pt x="351" y="420"/>
                    </a:lnTo>
                    <a:lnTo>
                      <a:pt x="352" y="411"/>
                    </a:lnTo>
                    <a:lnTo>
                      <a:pt x="352" y="402"/>
                    </a:lnTo>
                    <a:lnTo>
                      <a:pt x="351" y="394"/>
                    </a:lnTo>
                    <a:lnTo>
                      <a:pt x="354" y="395"/>
                    </a:lnTo>
                    <a:lnTo>
                      <a:pt x="354" y="395"/>
                    </a:lnTo>
                    <a:lnTo>
                      <a:pt x="361" y="401"/>
                    </a:lnTo>
                    <a:lnTo>
                      <a:pt x="368" y="402"/>
                    </a:lnTo>
                    <a:lnTo>
                      <a:pt x="375" y="404"/>
                    </a:lnTo>
                    <a:lnTo>
                      <a:pt x="382" y="402"/>
                    </a:lnTo>
                    <a:lnTo>
                      <a:pt x="389" y="401"/>
                    </a:lnTo>
                    <a:lnTo>
                      <a:pt x="396" y="397"/>
                    </a:lnTo>
                    <a:lnTo>
                      <a:pt x="401" y="394"/>
                    </a:lnTo>
                    <a:lnTo>
                      <a:pt x="406" y="387"/>
                    </a:lnTo>
                    <a:lnTo>
                      <a:pt x="406" y="387"/>
                    </a:lnTo>
                    <a:lnTo>
                      <a:pt x="410" y="380"/>
                    </a:lnTo>
                    <a:lnTo>
                      <a:pt x="413" y="371"/>
                    </a:lnTo>
                    <a:lnTo>
                      <a:pt x="413" y="362"/>
                    </a:lnTo>
                    <a:lnTo>
                      <a:pt x="412" y="354"/>
                    </a:lnTo>
                    <a:lnTo>
                      <a:pt x="412" y="354"/>
                    </a:lnTo>
                    <a:lnTo>
                      <a:pt x="412" y="354"/>
                    </a:lnTo>
                    <a:lnTo>
                      <a:pt x="418" y="357"/>
                    </a:lnTo>
                    <a:lnTo>
                      <a:pt x="424" y="359"/>
                    </a:lnTo>
                    <a:lnTo>
                      <a:pt x="431" y="360"/>
                    </a:lnTo>
                    <a:lnTo>
                      <a:pt x="438" y="359"/>
                    </a:lnTo>
                    <a:lnTo>
                      <a:pt x="443" y="357"/>
                    </a:lnTo>
                    <a:lnTo>
                      <a:pt x="450" y="354"/>
                    </a:lnTo>
                    <a:lnTo>
                      <a:pt x="455" y="348"/>
                    </a:lnTo>
                    <a:lnTo>
                      <a:pt x="460" y="341"/>
                    </a:lnTo>
                    <a:lnTo>
                      <a:pt x="460" y="34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268" name="Freeform 360"/>
              <p:cNvSpPr>
                <a:spLocks noEditPoints="1"/>
              </p:cNvSpPr>
              <p:nvPr/>
            </p:nvSpPr>
            <p:spPr bwMode="auto">
              <a:xfrm>
                <a:off x="5508626" y="11122025"/>
                <a:ext cx="409575" cy="373063"/>
              </a:xfrm>
              <a:custGeom>
                <a:avLst/>
                <a:gdLst>
                  <a:gd name="T0" fmla="*/ 314 w 518"/>
                  <a:gd name="T1" fmla="*/ 469 h 470"/>
                  <a:gd name="T2" fmla="*/ 274 w 518"/>
                  <a:gd name="T3" fmla="*/ 444 h 470"/>
                  <a:gd name="T4" fmla="*/ 98 w 518"/>
                  <a:gd name="T5" fmla="*/ 310 h 470"/>
                  <a:gd name="T6" fmla="*/ 58 w 518"/>
                  <a:gd name="T7" fmla="*/ 268 h 470"/>
                  <a:gd name="T8" fmla="*/ 33 w 518"/>
                  <a:gd name="T9" fmla="*/ 216 h 470"/>
                  <a:gd name="T10" fmla="*/ 5 w 518"/>
                  <a:gd name="T11" fmla="*/ 188 h 470"/>
                  <a:gd name="T12" fmla="*/ 2 w 518"/>
                  <a:gd name="T13" fmla="*/ 171 h 470"/>
                  <a:gd name="T14" fmla="*/ 117 w 518"/>
                  <a:gd name="T15" fmla="*/ 12 h 470"/>
                  <a:gd name="T16" fmla="*/ 136 w 518"/>
                  <a:gd name="T17" fmla="*/ 22 h 470"/>
                  <a:gd name="T18" fmla="*/ 183 w 518"/>
                  <a:gd name="T19" fmla="*/ 0 h 470"/>
                  <a:gd name="T20" fmla="*/ 239 w 518"/>
                  <a:gd name="T21" fmla="*/ 0 h 470"/>
                  <a:gd name="T22" fmla="*/ 365 w 518"/>
                  <a:gd name="T23" fmla="*/ 15 h 470"/>
                  <a:gd name="T24" fmla="*/ 385 w 518"/>
                  <a:gd name="T25" fmla="*/ 31 h 470"/>
                  <a:gd name="T26" fmla="*/ 382 w 518"/>
                  <a:gd name="T27" fmla="*/ 45 h 470"/>
                  <a:gd name="T28" fmla="*/ 352 w 518"/>
                  <a:gd name="T29" fmla="*/ 69 h 470"/>
                  <a:gd name="T30" fmla="*/ 335 w 518"/>
                  <a:gd name="T31" fmla="*/ 94 h 470"/>
                  <a:gd name="T32" fmla="*/ 504 w 518"/>
                  <a:gd name="T33" fmla="*/ 226 h 470"/>
                  <a:gd name="T34" fmla="*/ 518 w 518"/>
                  <a:gd name="T35" fmla="*/ 263 h 470"/>
                  <a:gd name="T36" fmla="*/ 507 w 518"/>
                  <a:gd name="T37" fmla="*/ 293 h 470"/>
                  <a:gd name="T38" fmla="*/ 493 w 518"/>
                  <a:gd name="T39" fmla="*/ 315 h 470"/>
                  <a:gd name="T40" fmla="*/ 485 w 518"/>
                  <a:gd name="T41" fmla="*/ 364 h 470"/>
                  <a:gd name="T42" fmla="*/ 455 w 518"/>
                  <a:gd name="T43" fmla="*/ 387 h 470"/>
                  <a:gd name="T44" fmla="*/ 445 w 518"/>
                  <a:gd name="T45" fmla="*/ 388 h 470"/>
                  <a:gd name="T46" fmla="*/ 431 w 518"/>
                  <a:gd name="T47" fmla="*/ 409 h 470"/>
                  <a:gd name="T48" fmla="*/ 403 w 518"/>
                  <a:gd name="T49" fmla="*/ 430 h 470"/>
                  <a:gd name="T50" fmla="*/ 378 w 518"/>
                  <a:gd name="T51" fmla="*/ 430 h 470"/>
                  <a:gd name="T52" fmla="*/ 363 w 518"/>
                  <a:gd name="T53" fmla="*/ 458 h 470"/>
                  <a:gd name="T54" fmla="*/ 330 w 518"/>
                  <a:gd name="T55" fmla="*/ 470 h 470"/>
                  <a:gd name="T56" fmla="*/ 58 w 518"/>
                  <a:gd name="T57" fmla="*/ 200 h 470"/>
                  <a:gd name="T58" fmla="*/ 61 w 518"/>
                  <a:gd name="T59" fmla="*/ 209 h 470"/>
                  <a:gd name="T60" fmla="*/ 80 w 518"/>
                  <a:gd name="T61" fmla="*/ 252 h 470"/>
                  <a:gd name="T62" fmla="*/ 117 w 518"/>
                  <a:gd name="T63" fmla="*/ 291 h 470"/>
                  <a:gd name="T64" fmla="*/ 293 w 518"/>
                  <a:gd name="T65" fmla="*/ 423 h 470"/>
                  <a:gd name="T66" fmla="*/ 316 w 518"/>
                  <a:gd name="T67" fmla="*/ 439 h 470"/>
                  <a:gd name="T68" fmla="*/ 335 w 518"/>
                  <a:gd name="T69" fmla="*/ 442 h 470"/>
                  <a:gd name="T70" fmla="*/ 349 w 518"/>
                  <a:gd name="T71" fmla="*/ 434 h 470"/>
                  <a:gd name="T72" fmla="*/ 352 w 518"/>
                  <a:gd name="T73" fmla="*/ 411 h 470"/>
                  <a:gd name="T74" fmla="*/ 354 w 518"/>
                  <a:gd name="T75" fmla="*/ 399 h 470"/>
                  <a:gd name="T76" fmla="*/ 365 w 518"/>
                  <a:gd name="T77" fmla="*/ 394 h 470"/>
                  <a:gd name="T78" fmla="*/ 377 w 518"/>
                  <a:gd name="T79" fmla="*/ 399 h 470"/>
                  <a:gd name="T80" fmla="*/ 396 w 518"/>
                  <a:gd name="T81" fmla="*/ 402 h 470"/>
                  <a:gd name="T82" fmla="*/ 408 w 518"/>
                  <a:gd name="T83" fmla="*/ 394 h 470"/>
                  <a:gd name="T84" fmla="*/ 412 w 518"/>
                  <a:gd name="T85" fmla="*/ 371 h 470"/>
                  <a:gd name="T86" fmla="*/ 415 w 518"/>
                  <a:gd name="T87" fmla="*/ 359 h 470"/>
                  <a:gd name="T88" fmla="*/ 426 w 518"/>
                  <a:gd name="T89" fmla="*/ 354 h 470"/>
                  <a:gd name="T90" fmla="*/ 439 w 518"/>
                  <a:gd name="T91" fmla="*/ 359 h 470"/>
                  <a:gd name="T92" fmla="*/ 453 w 518"/>
                  <a:gd name="T93" fmla="*/ 357 h 470"/>
                  <a:gd name="T94" fmla="*/ 466 w 518"/>
                  <a:gd name="T95" fmla="*/ 340 h 470"/>
                  <a:gd name="T96" fmla="*/ 464 w 518"/>
                  <a:gd name="T97" fmla="*/ 319 h 470"/>
                  <a:gd name="T98" fmla="*/ 452 w 518"/>
                  <a:gd name="T99" fmla="*/ 308 h 470"/>
                  <a:gd name="T100" fmla="*/ 450 w 518"/>
                  <a:gd name="T101" fmla="*/ 296 h 470"/>
                  <a:gd name="T102" fmla="*/ 464 w 518"/>
                  <a:gd name="T103" fmla="*/ 287 h 470"/>
                  <a:gd name="T104" fmla="*/ 481 w 518"/>
                  <a:gd name="T105" fmla="*/ 280 h 470"/>
                  <a:gd name="T106" fmla="*/ 490 w 518"/>
                  <a:gd name="T107" fmla="*/ 258 h 470"/>
                  <a:gd name="T108" fmla="*/ 323 w 518"/>
                  <a:gd name="T109" fmla="*/ 122 h 470"/>
                  <a:gd name="T110" fmla="*/ 305 w 518"/>
                  <a:gd name="T111" fmla="*/ 89 h 470"/>
                  <a:gd name="T112" fmla="*/ 319 w 518"/>
                  <a:gd name="T113" fmla="*/ 64 h 470"/>
                  <a:gd name="T114" fmla="*/ 312 w 518"/>
                  <a:gd name="T115" fmla="*/ 35 h 470"/>
                  <a:gd name="T116" fmla="*/ 202 w 518"/>
                  <a:gd name="T117" fmla="*/ 28 h 470"/>
                  <a:gd name="T118" fmla="*/ 164 w 518"/>
                  <a:gd name="T119" fmla="*/ 40 h 470"/>
                  <a:gd name="T120" fmla="*/ 136 w 518"/>
                  <a:gd name="T121" fmla="*/ 54 h 470"/>
                  <a:gd name="T122" fmla="*/ 33 w 518"/>
                  <a:gd name="T123" fmla="*/ 17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8" h="470">
                    <a:moveTo>
                      <a:pt x="330" y="470"/>
                    </a:moveTo>
                    <a:lnTo>
                      <a:pt x="330" y="470"/>
                    </a:lnTo>
                    <a:lnTo>
                      <a:pt x="321" y="470"/>
                    </a:lnTo>
                    <a:lnTo>
                      <a:pt x="314" y="469"/>
                    </a:lnTo>
                    <a:lnTo>
                      <a:pt x="307" y="465"/>
                    </a:lnTo>
                    <a:lnTo>
                      <a:pt x="300" y="462"/>
                    </a:lnTo>
                    <a:lnTo>
                      <a:pt x="300" y="462"/>
                    </a:lnTo>
                    <a:lnTo>
                      <a:pt x="274" y="444"/>
                    </a:lnTo>
                    <a:lnTo>
                      <a:pt x="220" y="408"/>
                    </a:lnTo>
                    <a:lnTo>
                      <a:pt x="157" y="361"/>
                    </a:lnTo>
                    <a:lnTo>
                      <a:pt x="126" y="334"/>
                    </a:lnTo>
                    <a:lnTo>
                      <a:pt x="98" y="310"/>
                    </a:lnTo>
                    <a:lnTo>
                      <a:pt x="94" y="306"/>
                    </a:lnTo>
                    <a:lnTo>
                      <a:pt x="94" y="306"/>
                    </a:lnTo>
                    <a:lnTo>
                      <a:pt x="77" y="289"/>
                    </a:lnTo>
                    <a:lnTo>
                      <a:pt x="58" y="268"/>
                    </a:lnTo>
                    <a:lnTo>
                      <a:pt x="49" y="256"/>
                    </a:lnTo>
                    <a:lnTo>
                      <a:pt x="42" y="244"/>
                    </a:lnTo>
                    <a:lnTo>
                      <a:pt x="37" y="230"/>
                    </a:lnTo>
                    <a:lnTo>
                      <a:pt x="33" y="216"/>
                    </a:lnTo>
                    <a:lnTo>
                      <a:pt x="33" y="216"/>
                    </a:lnTo>
                    <a:lnTo>
                      <a:pt x="19" y="200"/>
                    </a:lnTo>
                    <a:lnTo>
                      <a:pt x="5" y="188"/>
                    </a:lnTo>
                    <a:lnTo>
                      <a:pt x="5" y="188"/>
                    </a:lnTo>
                    <a:lnTo>
                      <a:pt x="2" y="184"/>
                    </a:lnTo>
                    <a:lnTo>
                      <a:pt x="0" y="179"/>
                    </a:lnTo>
                    <a:lnTo>
                      <a:pt x="0" y="174"/>
                    </a:lnTo>
                    <a:lnTo>
                      <a:pt x="2" y="171"/>
                    </a:lnTo>
                    <a:lnTo>
                      <a:pt x="108" y="19"/>
                    </a:lnTo>
                    <a:lnTo>
                      <a:pt x="108" y="19"/>
                    </a:lnTo>
                    <a:lnTo>
                      <a:pt x="112" y="15"/>
                    </a:lnTo>
                    <a:lnTo>
                      <a:pt x="117" y="12"/>
                    </a:lnTo>
                    <a:lnTo>
                      <a:pt x="117" y="12"/>
                    </a:lnTo>
                    <a:lnTo>
                      <a:pt x="122" y="14"/>
                    </a:lnTo>
                    <a:lnTo>
                      <a:pt x="127" y="15"/>
                    </a:lnTo>
                    <a:lnTo>
                      <a:pt x="136" y="22"/>
                    </a:lnTo>
                    <a:lnTo>
                      <a:pt x="136" y="22"/>
                    </a:lnTo>
                    <a:lnTo>
                      <a:pt x="157" y="10"/>
                    </a:lnTo>
                    <a:lnTo>
                      <a:pt x="183" y="0"/>
                    </a:lnTo>
                    <a:lnTo>
                      <a:pt x="183" y="0"/>
                    </a:lnTo>
                    <a:lnTo>
                      <a:pt x="187" y="0"/>
                    </a:lnTo>
                    <a:lnTo>
                      <a:pt x="187" y="0"/>
                    </a:lnTo>
                    <a:lnTo>
                      <a:pt x="209" y="0"/>
                    </a:lnTo>
                    <a:lnTo>
                      <a:pt x="239" y="0"/>
                    </a:lnTo>
                    <a:lnTo>
                      <a:pt x="307" y="7"/>
                    </a:lnTo>
                    <a:lnTo>
                      <a:pt x="307" y="7"/>
                    </a:lnTo>
                    <a:lnTo>
                      <a:pt x="351" y="12"/>
                    </a:lnTo>
                    <a:lnTo>
                      <a:pt x="365" y="15"/>
                    </a:lnTo>
                    <a:lnTo>
                      <a:pt x="373" y="19"/>
                    </a:lnTo>
                    <a:lnTo>
                      <a:pt x="378" y="21"/>
                    </a:lnTo>
                    <a:lnTo>
                      <a:pt x="382" y="24"/>
                    </a:lnTo>
                    <a:lnTo>
                      <a:pt x="385" y="31"/>
                    </a:lnTo>
                    <a:lnTo>
                      <a:pt x="385" y="31"/>
                    </a:lnTo>
                    <a:lnTo>
                      <a:pt x="385" y="35"/>
                    </a:lnTo>
                    <a:lnTo>
                      <a:pt x="384" y="40"/>
                    </a:lnTo>
                    <a:lnTo>
                      <a:pt x="382" y="45"/>
                    </a:lnTo>
                    <a:lnTo>
                      <a:pt x="377" y="48"/>
                    </a:lnTo>
                    <a:lnTo>
                      <a:pt x="377" y="48"/>
                    </a:lnTo>
                    <a:lnTo>
                      <a:pt x="366" y="55"/>
                    </a:lnTo>
                    <a:lnTo>
                      <a:pt x="352" y="69"/>
                    </a:lnTo>
                    <a:lnTo>
                      <a:pt x="340" y="82"/>
                    </a:lnTo>
                    <a:lnTo>
                      <a:pt x="333" y="90"/>
                    </a:lnTo>
                    <a:lnTo>
                      <a:pt x="333" y="90"/>
                    </a:lnTo>
                    <a:lnTo>
                      <a:pt x="335" y="94"/>
                    </a:lnTo>
                    <a:lnTo>
                      <a:pt x="340" y="99"/>
                    </a:lnTo>
                    <a:lnTo>
                      <a:pt x="497" y="219"/>
                    </a:lnTo>
                    <a:lnTo>
                      <a:pt x="497" y="219"/>
                    </a:lnTo>
                    <a:lnTo>
                      <a:pt x="504" y="226"/>
                    </a:lnTo>
                    <a:lnTo>
                      <a:pt x="509" y="235"/>
                    </a:lnTo>
                    <a:lnTo>
                      <a:pt x="514" y="244"/>
                    </a:lnTo>
                    <a:lnTo>
                      <a:pt x="516" y="254"/>
                    </a:lnTo>
                    <a:lnTo>
                      <a:pt x="518" y="263"/>
                    </a:lnTo>
                    <a:lnTo>
                      <a:pt x="516" y="273"/>
                    </a:lnTo>
                    <a:lnTo>
                      <a:pt x="513" y="284"/>
                    </a:lnTo>
                    <a:lnTo>
                      <a:pt x="507" y="293"/>
                    </a:lnTo>
                    <a:lnTo>
                      <a:pt x="507" y="293"/>
                    </a:lnTo>
                    <a:lnTo>
                      <a:pt x="500" y="301"/>
                    </a:lnTo>
                    <a:lnTo>
                      <a:pt x="490" y="308"/>
                    </a:lnTo>
                    <a:lnTo>
                      <a:pt x="490" y="308"/>
                    </a:lnTo>
                    <a:lnTo>
                      <a:pt x="493" y="315"/>
                    </a:lnTo>
                    <a:lnTo>
                      <a:pt x="495" y="322"/>
                    </a:lnTo>
                    <a:lnTo>
                      <a:pt x="495" y="336"/>
                    </a:lnTo>
                    <a:lnTo>
                      <a:pt x="492" y="350"/>
                    </a:lnTo>
                    <a:lnTo>
                      <a:pt x="485" y="364"/>
                    </a:lnTo>
                    <a:lnTo>
                      <a:pt x="485" y="364"/>
                    </a:lnTo>
                    <a:lnTo>
                      <a:pt x="476" y="374"/>
                    </a:lnTo>
                    <a:lnTo>
                      <a:pt x="466" y="381"/>
                    </a:lnTo>
                    <a:lnTo>
                      <a:pt x="455" y="387"/>
                    </a:lnTo>
                    <a:lnTo>
                      <a:pt x="445" y="388"/>
                    </a:lnTo>
                    <a:lnTo>
                      <a:pt x="445" y="388"/>
                    </a:lnTo>
                    <a:lnTo>
                      <a:pt x="445" y="388"/>
                    </a:lnTo>
                    <a:lnTo>
                      <a:pt x="445" y="388"/>
                    </a:lnTo>
                    <a:lnTo>
                      <a:pt x="439" y="388"/>
                    </a:lnTo>
                    <a:lnTo>
                      <a:pt x="439" y="388"/>
                    </a:lnTo>
                    <a:lnTo>
                      <a:pt x="438" y="399"/>
                    </a:lnTo>
                    <a:lnTo>
                      <a:pt x="431" y="409"/>
                    </a:lnTo>
                    <a:lnTo>
                      <a:pt x="431" y="409"/>
                    </a:lnTo>
                    <a:lnTo>
                      <a:pt x="424" y="418"/>
                    </a:lnTo>
                    <a:lnTo>
                      <a:pt x="413" y="425"/>
                    </a:lnTo>
                    <a:lnTo>
                      <a:pt x="403" y="430"/>
                    </a:lnTo>
                    <a:lnTo>
                      <a:pt x="391" y="432"/>
                    </a:lnTo>
                    <a:lnTo>
                      <a:pt x="391" y="432"/>
                    </a:lnTo>
                    <a:lnTo>
                      <a:pt x="378" y="430"/>
                    </a:lnTo>
                    <a:lnTo>
                      <a:pt x="378" y="430"/>
                    </a:lnTo>
                    <a:lnTo>
                      <a:pt x="377" y="439"/>
                    </a:lnTo>
                    <a:lnTo>
                      <a:pt x="371" y="449"/>
                    </a:lnTo>
                    <a:lnTo>
                      <a:pt x="371" y="449"/>
                    </a:lnTo>
                    <a:lnTo>
                      <a:pt x="363" y="458"/>
                    </a:lnTo>
                    <a:lnTo>
                      <a:pt x="352" y="465"/>
                    </a:lnTo>
                    <a:lnTo>
                      <a:pt x="342" y="469"/>
                    </a:lnTo>
                    <a:lnTo>
                      <a:pt x="330" y="470"/>
                    </a:lnTo>
                    <a:lnTo>
                      <a:pt x="330" y="470"/>
                    </a:lnTo>
                    <a:close/>
                    <a:moveTo>
                      <a:pt x="33" y="176"/>
                    </a:moveTo>
                    <a:lnTo>
                      <a:pt x="33" y="176"/>
                    </a:lnTo>
                    <a:lnTo>
                      <a:pt x="46" y="188"/>
                    </a:lnTo>
                    <a:lnTo>
                      <a:pt x="58" y="200"/>
                    </a:lnTo>
                    <a:lnTo>
                      <a:pt x="58" y="200"/>
                    </a:lnTo>
                    <a:lnTo>
                      <a:pt x="59" y="204"/>
                    </a:lnTo>
                    <a:lnTo>
                      <a:pt x="61" y="209"/>
                    </a:lnTo>
                    <a:lnTo>
                      <a:pt x="61" y="209"/>
                    </a:lnTo>
                    <a:lnTo>
                      <a:pt x="63" y="219"/>
                    </a:lnTo>
                    <a:lnTo>
                      <a:pt x="66" y="232"/>
                    </a:lnTo>
                    <a:lnTo>
                      <a:pt x="73" y="242"/>
                    </a:lnTo>
                    <a:lnTo>
                      <a:pt x="80" y="252"/>
                    </a:lnTo>
                    <a:lnTo>
                      <a:pt x="98" y="272"/>
                    </a:lnTo>
                    <a:lnTo>
                      <a:pt x="114" y="286"/>
                    </a:lnTo>
                    <a:lnTo>
                      <a:pt x="117" y="291"/>
                    </a:lnTo>
                    <a:lnTo>
                      <a:pt x="117" y="291"/>
                    </a:lnTo>
                    <a:lnTo>
                      <a:pt x="145" y="315"/>
                    </a:lnTo>
                    <a:lnTo>
                      <a:pt x="176" y="340"/>
                    </a:lnTo>
                    <a:lnTo>
                      <a:pt x="241" y="387"/>
                    </a:lnTo>
                    <a:lnTo>
                      <a:pt x="293" y="423"/>
                    </a:lnTo>
                    <a:lnTo>
                      <a:pt x="316" y="437"/>
                    </a:lnTo>
                    <a:lnTo>
                      <a:pt x="316" y="437"/>
                    </a:lnTo>
                    <a:lnTo>
                      <a:pt x="316" y="439"/>
                    </a:lnTo>
                    <a:lnTo>
                      <a:pt x="316" y="439"/>
                    </a:lnTo>
                    <a:lnTo>
                      <a:pt x="323" y="442"/>
                    </a:lnTo>
                    <a:lnTo>
                      <a:pt x="330" y="442"/>
                    </a:lnTo>
                    <a:lnTo>
                      <a:pt x="330" y="442"/>
                    </a:lnTo>
                    <a:lnTo>
                      <a:pt x="335" y="442"/>
                    </a:lnTo>
                    <a:lnTo>
                      <a:pt x="340" y="441"/>
                    </a:lnTo>
                    <a:lnTo>
                      <a:pt x="344" y="437"/>
                    </a:lnTo>
                    <a:lnTo>
                      <a:pt x="349" y="434"/>
                    </a:lnTo>
                    <a:lnTo>
                      <a:pt x="349" y="434"/>
                    </a:lnTo>
                    <a:lnTo>
                      <a:pt x="351" y="429"/>
                    </a:lnTo>
                    <a:lnTo>
                      <a:pt x="352" y="423"/>
                    </a:lnTo>
                    <a:lnTo>
                      <a:pt x="352" y="416"/>
                    </a:lnTo>
                    <a:lnTo>
                      <a:pt x="352" y="411"/>
                    </a:lnTo>
                    <a:lnTo>
                      <a:pt x="352" y="411"/>
                    </a:lnTo>
                    <a:lnTo>
                      <a:pt x="351" y="406"/>
                    </a:lnTo>
                    <a:lnTo>
                      <a:pt x="352" y="402"/>
                    </a:lnTo>
                    <a:lnTo>
                      <a:pt x="354" y="399"/>
                    </a:lnTo>
                    <a:lnTo>
                      <a:pt x="358" y="395"/>
                    </a:lnTo>
                    <a:lnTo>
                      <a:pt x="358" y="395"/>
                    </a:lnTo>
                    <a:lnTo>
                      <a:pt x="361" y="394"/>
                    </a:lnTo>
                    <a:lnTo>
                      <a:pt x="365" y="394"/>
                    </a:lnTo>
                    <a:lnTo>
                      <a:pt x="370" y="394"/>
                    </a:lnTo>
                    <a:lnTo>
                      <a:pt x="373" y="395"/>
                    </a:lnTo>
                    <a:lnTo>
                      <a:pt x="377" y="399"/>
                    </a:lnTo>
                    <a:lnTo>
                      <a:pt x="377" y="399"/>
                    </a:lnTo>
                    <a:lnTo>
                      <a:pt x="384" y="402"/>
                    </a:lnTo>
                    <a:lnTo>
                      <a:pt x="391" y="404"/>
                    </a:lnTo>
                    <a:lnTo>
                      <a:pt x="391" y="404"/>
                    </a:lnTo>
                    <a:lnTo>
                      <a:pt x="396" y="402"/>
                    </a:lnTo>
                    <a:lnTo>
                      <a:pt x="401" y="401"/>
                    </a:lnTo>
                    <a:lnTo>
                      <a:pt x="405" y="397"/>
                    </a:lnTo>
                    <a:lnTo>
                      <a:pt x="408" y="394"/>
                    </a:lnTo>
                    <a:lnTo>
                      <a:pt x="408" y="394"/>
                    </a:lnTo>
                    <a:lnTo>
                      <a:pt x="412" y="388"/>
                    </a:lnTo>
                    <a:lnTo>
                      <a:pt x="413" y="383"/>
                    </a:lnTo>
                    <a:lnTo>
                      <a:pt x="413" y="376"/>
                    </a:lnTo>
                    <a:lnTo>
                      <a:pt x="412" y="371"/>
                    </a:lnTo>
                    <a:lnTo>
                      <a:pt x="412" y="371"/>
                    </a:lnTo>
                    <a:lnTo>
                      <a:pt x="412" y="368"/>
                    </a:lnTo>
                    <a:lnTo>
                      <a:pt x="412" y="362"/>
                    </a:lnTo>
                    <a:lnTo>
                      <a:pt x="415" y="359"/>
                    </a:lnTo>
                    <a:lnTo>
                      <a:pt x="417" y="355"/>
                    </a:lnTo>
                    <a:lnTo>
                      <a:pt x="417" y="355"/>
                    </a:lnTo>
                    <a:lnTo>
                      <a:pt x="422" y="354"/>
                    </a:lnTo>
                    <a:lnTo>
                      <a:pt x="426" y="354"/>
                    </a:lnTo>
                    <a:lnTo>
                      <a:pt x="429" y="354"/>
                    </a:lnTo>
                    <a:lnTo>
                      <a:pt x="434" y="355"/>
                    </a:lnTo>
                    <a:lnTo>
                      <a:pt x="434" y="355"/>
                    </a:lnTo>
                    <a:lnTo>
                      <a:pt x="439" y="359"/>
                    </a:lnTo>
                    <a:lnTo>
                      <a:pt x="445" y="361"/>
                    </a:lnTo>
                    <a:lnTo>
                      <a:pt x="445" y="361"/>
                    </a:lnTo>
                    <a:lnTo>
                      <a:pt x="448" y="359"/>
                    </a:lnTo>
                    <a:lnTo>
                      <a:pt x="453" y="357"/>
                    </a:lnTo>
                    <a:lnTo>
                      <a:pt x="459" y="354"/>
                    </a:lnTo>
                    <a:lnTo>
                      <a:pt x="462" y="348"/>
                    </a:lnTo>
                    <a:lnTo>
                      <a:pt x="462" y="348"/>
                    </a:lnTo>
                    <a:lnTo>
                      <a:pt x="466" y="340"/>
                    </a:lnTo>
                    <a:lnTo>
                      <a:pt x="467" y="331"/>
                    </a:lnTo>
                    <a:lnTo>
                      <a:pt x="467" y="327"/>
                    </a:lnTo>
                    <a:lnTo>
                      <a:pt x="467" y="324"/>
                    </a:lnTo>
                    <a:lnTo>
                      <a:pt x="464" y="319"/>
                    </a:lnTo>
                    <a:lnTo>
                      <a:pt x="460" y="315"/>
                    </a:lnTo>
                    <a:lnTo>
                      <a:pt x="455" y="312"/>
                    </a:lnTo>
                    <a:lnTo>
                      <a:pt x="455" y="312"/>
                    </a:lnTo>
                    <a:lnTo>
                      <a:pt x="452" y="308"/>
                    </a:lnTo>
                    <a:lnTo>
                      <a:pt x="450" y="305"/>
                    </a:lnTo>
                    <a:lnTo>
                      <a:pt x="450" y="300"/>
                    </a:lnTo>
                    <a:lnTo>
                      <a:pt x="450" y="296"/>
                    </a:lnTo>
                    <a:lnTo>
                      <a:pt x="450" y="296"/>
                    </a:lnTo>
                    <a:lnTo>
                      <a:pt x="453" y="291"/>
                    </a:lnTo>
                    <a:lnTo>
                      <a:pt x="455" y="289"/>
                    </a:lnTo>
                    <a:lnTo>
                      <a:pt x="460" y="287"/>
                    </a:lnTo>
                    <a:lnTo>
                      <a:pt x="464" y="287"/>
                    </a:lnTo>
                    <a:lnTo>
                      <a:pt x="464" y="287"/>
                    </a:lnTo>
                    <a:lnTo>
                      <a:pt x="471" y="286"/>
                    </a:lnTo>
                    <a:lnTo>
                      <a:pt x="476" y="284"/>
                    </a:lnTo>
                    <a:lnTo>
                      <a:pt x="481" y="280"/>
                    </a:lnTo>
                    <a:lnTo>
                      <a:pt x="485" y="277"/>
                    </a:lnTo>
                    <a:lnTo>
                      <a:pt x="485" y="277"/>
                    </a:lnTo>
                    <a:lnTo>
                      <a:pt x="488" y="268"/>
                    </a:lnTo>
                    <a:lnTo>
                      <a:pt x="490" y="258"/>
                    </a:lnTo>
                    <a:lnTo>
                      <a:pt x="487" y="249"/>
                    </a:lnTo>
                    <a:lnTo>
                      <a:pt x="480" y="242"/>
                    </a:lnTo>
                    <a:lnTo>
                      <a:pt x="323" y="122"/>
                    </a:lnTo>
                    <a:lnTo>
                      <a:pt x="323" y="122"/>
                    </a:lnTo>
                    <a:lnTo>
                      <a:pt x="316" y="115"/>
                    </a:lnTo>
                    <a:lnTo>
                      <a:pt x="310" y="108"/>
                    </a:lnTo>
                    <a:lnTo>
                      <a:pt x="307" y="99"/>
                    </a:lnTo>
                    <a:lnTo>
                      <a:pt x="305" y="89"/>
                    </a:lnTo>
                    <a:lnTo>
                      <a:pt x="305" y="89"/>
                    </a:lnTo>
                    <a:lnTo>
                      <a:pt x="307" y="83"/>
                    </a:lnTo>
                    <a:lnTo>
                      <a:pt x="309" y="76"/>
                    </a:lnTo>
                    <a:lnTo>
                      <a:pt x="319" y="64"/>
                    </a:lnTo>
                    <a:lnTo>
                      <a:pt x="330" y="52"/>
                    </a:lnTo>
                    <a:lnTo>
                      <a:pt x="344" y="40"/>
                    </a:lnTo>
                    <a:lnTo>
                      <a:pt x="344" y="40"/>
                    </a:lnTo>
                    <a:lnTo>
                      <a:pt x="312" y="35"/>
                    </a:lnTo>
                    <a:lnTo>
                      <a:pt x="276" y="31"/>
                    </a:lnTo>
                    <a:lnTo>
                      <a:pt x="237" y="28"/>
                    </a:lnTo>
                    <a:lnTo>
                      <a:pt x="202" y="28"/>
                    </a:lnTo>
                    <a:lnTo>
                      <a:pt x="202" y="28"/>
                    </a:lnTo>
                    <a:lnTo>
                      <a:pt x="190" y="28"/>
                    </a:lnTo>
                    <a:lnTo>
                      <a:pt x="190" y="28"/>
                    </a:lnTo>
                    <a:lnTo>
                      <a:pt x="176" y="33"/>
                    </a:lnTo>
                    <a:lnTo>
                      <a:pt x="164" y="40"/>
                    </a:lnTo>
                    <a:lnTo>
                      <a:pt x="143" y="50"/>
                    </a:lnTo>
                    <a:lnTo>
                      <a:pt x="143" y="50"/>
                    </a:lnTo>
                    <a:lnTo>
                      <a:pt x="140" y="52"/>
                    </a:lnTo>
                    <a:lnTo>
                      <a:pt x="136" y="54"/>
                    </a:lnTo>
                    <a:lnTo>
                      <a:pt x="131" y="52"/>
                    </a:lnTo>
                    <a:lnTo>
                      <a:pt x="127" y="50"/>
                    </a:lnTo>
                    <a:lnTo>
                      <a:pt x="122" y="47"/>
                    </a:lnTo>
                    <a:lnTo>
                      <a:pt x="33" y="1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269" name="Freeform 361"/>
              <p:cNvSpPr>
                <a:spLocks/>
              </p:cNvSpPr>
              <p:nvPr/>
            </p:nvSpPr>
            <p:spPr bwMode="auto">
              <a:xfrm>
                <a:off x="5427663" y="11064875"/>
                <a:ext cx="158750" cy="193675"/>
              </a:xfrm>
              <a:custGeom>
                <a:avLst/>
                <a:gdLst>
                  <a:gd name="T0" fmla="*/ 68 w 201"/>
                  <a:gd name="T1" fmla="*/ 244 h 244"/>
                  <a:gd name="T2" fmla="*/ 0 w 201"/>
                  <a:gd name="T3" fmla="*/ 192 h 244"/>
                  <a:gd name="T4" fmla="*/ 131 w 201"/>
                  <a:gd name="T5" fmla="*/ 0 h 244"/>
                  <a:gd name="T6" fmla="*/ 201 w 201"/>
                  <a:gd name="T7" fmla="*/ 52 h 244"/>
                  <a:gd name="T8" fmla="*/ 68 w 201"/>
                  <a:gd name="T9" fmla="*/ 244 h 244"/>
                </a:gdLst>
                <a:ahLst/>
                <a:cxnLst>
                  <a:cxn ang="0">
                    <a:pos x="T0" y="T1"/>
                  </a:cxn>
                  <a:cxn ang="0">
                    <a:pos x="T2" y="T3"/>
                  </a:cxn>
                  <a:cxn ang="0">
                    <a:pos x="T4" y="T5"/>
                  </a:cxn>
                  <a:cxn ang="0">
                    <a:pos x="T6" y="T7"/>
                  </a:cxn>
                  <a:cxn ang="0">
                    <a:pos x="T8" y="T9"/>
                  </a:cxn>
                </a:cxnLst>
                <a:rect l="0" t="0" r="r" b="b"/>
                <a:pathLst>
                  <a:path w="201" h="244">
                    <a:moveTo>
                      <a:pt x="68" y="244"/>
                    </a:moveTo>
                    <a:lnTo>
                      <a:pt x="0" y="192"/>
                    </a:lnTo>
                    <a:lnTo>
                      <a:pt x="131" y="0"/>
                    </a:lnTo>
                    <a:lnTo>
                      <a:pt x="201" y="52"/>
                    </a:lnTo>
                    <a:lnTo>
                      <a:pt x="68" y="2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270" name="Freeform 362"/>
              <p:cNvSpPr>
                <a:spLocks/>
              </p:cNvSpPr>
              <p:nvPr/>
            </p:nvSpPr>
            <p:spPr bwMode="auto">
              <a:xfrm>
                <a:off x="5792788" y="11295063"/>
                <a:ext cx="98425" cy="79375"/>
              </a:xfrm>
              <a:custGeom>
                <a:avLst/>
                <a:gdLst>
                  <a:gd name="T0" fmla="*/ 110 w 124"/>
                  <a:gd name="T1" fmla="*/ 101 h 101"/>
                  <a:gd name="T2" fmla="*/ 110 w 124"/>
                  <a:gd name="T3" fmla="*/ 101 h 101"/>
                  <a:gd name="T4" fmla="*/ 105 w 124"/>
                  <a:gd name="T5" fmla="*/ 101 h 101"/>
                  <a:gd name="T6" fmla="*/ 101 w 124"/>
                  <a:gd name="T7" fmla="*/ 97 h 101"/>
                  <a:gd name="T8" fmla="*/ 6 w 124"/>
                  <a:gd name="T9" fmla="*/ 24 h 101"/>
                  <a:gd name="T10" fmla="*/ 6 w 124"/>
                  <a:gd name="T11" fmla="*/ 24 h 101"/>
                  <a:gd name="T12" fmla="*/ 2 w 124"/>
                  <a:gd name="T13" fmla="*/ 19 h 101"/>
                  <a:gd name="T14" fmla="*/ 0 w 124"/>
                  <a:gd name="T15" fmla="*/ 14 h 101"/>
                  <a:gd name="T16" fmla="*/ 0 w 124"/>
                  <a:gd name="T17" fmla="*/ 8 h 101"/>
                  <a:gd name="T18" fmla="*/ 2 w 124"/>
                  <a:gd name="T19" fmla="*/ 5 h 101"/>
                  <a:gd name="T20" fmla="*/ 2 w 124"/>
                  <a:gd name="T21" fmla="*/ 5 h 101"/>
                  <a:gd name="T22" fmla="*/ 7 w 124"/>
                  <a:gd name="T23" fmla="*/ 0 h 101"/>
                  <a:gd name="T24" fmla="*/ 12 w 124"/>
                  <a:gd name="T25" fmla="*/ 0 h 101"/>
                  <a:gd name="T26" fmla="*/ 18 w 124"/>
                  <a:gd name="T27" fmla="*/ 0 h 101"/>
                  <a:gd name="T28" fmla="*/ 23 w 124"/>
                  <a:gd name="T29" fmla="*/ 1 h 101"/>
                  <a:gd name="T30" fmla="*/ 119 w 124"/>
                  <a:gd name="T31" fmla="*/ 76 h 101"/>
                  <a:gd name="T32" fmla="*/ 119 w 124"/>
                  <a:gd name="T33" fmla="*/ 76 h 101"/>
                  <a:gd name="T34" fmla="*/ 122 w 124"/>
                  <a:gd name="T35" fmla="*/ 80 h 101"/>
                  <a:gd name="T36" fmla="*/ 124 w 124"/>
                  <a:gd name="T37" fmla="*/ 85 h 101"/>
                  <a:gd name="T38" fmla="*/ 124 w 124"/>
                  <a:gd name="T39" fmla="*/ 90 h 101"/>
                  <a:gd name="T40" fmla="*/ 121 w 124"/>
                  <a:gd name="T41" fmla="*/ 95 h 101"/>
                  <a:gd name="T42" fmla="*/ 121 w 124"/>
                  <a:gd name="T43" fmla="*/ 95 h 101"/>
                  <a:gd name="T44" fmla="*/ 115 w 124"/>
                  <a:gd name="T45" fmla="*/ 99 h 101"/>
                  <a:gd name="T46" fmla="*/ 110 w 124"/>
                  <a:gd name="T47" fmla="*/ 101 h 101"/>
                  <a:gd name="T48" fmla="*/ 110 w 124"/>
                  <a:gd name="T4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01">
                    <a:moveTo>
                      <a:pt x="110" y="101"/>
                    </a:moveTo>
                    <a:lnTo>
                      <a:pt x="110" y="101"/>
                    </a:lnTo>
                    <a:lnTo>
                      <a:pt x="105" y="101"/>
                    </a:lnTo>
                    <a:lnTo>
                      <a:pt x="101" y="97"/>
                    </a:lnTo>
                    <a:lnTo>
                      <a:pt x="6" y="24"/>
                    </a:lnTo>
                    <a:lnTo>
                      <a:pt x="6" y="24"/>
                    </a:lnTo>
                    <a:lnTo>
                      <a:pt x="2" y="19"/>
                    </a:lnTo>
                    <a:lnTo>
                      <a:pt x="0" y="14"/>
                    </a:lnTo>
                    <a:lnTo>
                      <a:pt x="0" y="8"/>
                    </a:lnTo>
                    <a:lnTo>
                      <a:pt x="2" y="5"/>
                    </a:lnTo>
                    <a:lnTo>
                      <a:pt x="2" y="5"/>
                    </a:lnTo>
                    <a:lnTo>
                      <a:pt x="7" y="0"/>
                    </a:lnTo>
                    <a:lnTo>
                      <a:pt x="12" y="0"/>
                    </a:lnTo>
                    <a:lnTo>
                      <a:pt x="18" y="0"/>
                    </a:lnTo>
                    <a:lnTo>
                      <a:pt x="23" y="1"/>
                    </a:lnTo>
                    <a:lnTo>
                      <a:pt x="119" y="76"/>
                    </a:lnTo>
                    <a:lnTo>
                      <a:pt x="119" y="76"/>
                    </a:lnTo>
                    <a:lnTo>
                      <a:pt x="122" y="80"/>
                    </a:lnTo>
                    <a:lnTo>
                      <a:pt x="124" y="85"/>
                    </a:lnTo>
                    <a:lnTo>
                      <a:pt x="124" y="90"/>
                    </a:lnTo>
                    <a:lnTo>
                      <a:pt x="121" y="95"/>
                    </a:lnTo>
                    <a:lnTo>
                      <a:pt x="121" y="95"/>
                    </a:lnTo>
                    <a:lnTo>
                      <a:pt x="115" y="99"/>
                    </a:lnTo>
                    <a:lnTo>
                      <a:pt x="110" y="101"/>
                    </a:lnTo>
                    <a:lnTo>
                      <a:pt x="110"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271" name="Freeform 363"/>
              <p:cNvSpPr>
                <a:spLocks/>
              </p:cNvSpPr>
              <p:nvPr/>
            </p:nvSpPr>
            <p:spPr bwMode="auto">
              <a:xfrm>
                <a:off x="5754688" y="11333163"/>
                <a:ext cx="109538" cy="92075"/>
              </a:xfrm>
              <a:custGeom>
                <a:avLst/>
                <a:gdLst>
                  <a:gd name="T0" fmla="*/ 124 w 138"/>
                  <a:gd name="T1" fmla="*/ 115 h 115"/>
                  <a:gd name="T2" fmla="*/ 124 w 138"/>
                  <a:gd name="T3" fmla="*/ 115 h 115"/>
                  <a:gd name="T4" fmla="*/ 121 w 138"/>
                  <a:gd name="T5" fmla="*/ 115 h 115"/>
                  <a:gd name="T6" fmla="*/ 116 w 138"/>
                  <a:gd name="T7" fmla="*/ 112 h 115"/>
                  <a:gd name="T8" fmla="*/ 6 w 138"/>
                  <a:gd name="T9" fmla="*/ 25 h 115"/>
                  <a:gd name="T10" fmla="*/ 6 w 138"/>
                  <a:gd name="T11" fmla="*/ 25 h 115"/>
                  <a:gd name="T12" fmla="*/ 2 w 138"/>
                  <a:gd name="T13" fmla="*/ 21 h 115"/>
                  <a:gd name="T14" fmla="*/ 0 w 138"/>
                  <a:gd name="T15" fmla="*/ 16 h 115"/>
                  <a:gd name="T16" fmla="*/ 2 w 138"/>
                  <a:gd name="T17" fmla="*/ 11 h 115"/>
                  <a:gd name="T18" fmla="*/ 4 w 138"/>
                  <a:gd name="T19" fmla="*/ 6 h 115"/>
                  <a:gd name="T20" fmla="*/ 4 w 138"/>
                  <a:gd name="T21" fmla="*/ 6 h 115"/>
                  <a:gd name="T22" fmla="*/ 9 w 138"/>
                  <a:gd name="T23" fmla="*/ 2 h 115"/>
                  <a:gd name="T24" fmla="*/ 13 w 138"/>
                  <a:gd name="T25" fmla="*/ 0 h 115"/>
                  <a:gd name="T26" fmla="*/ 20 w 138"/>
                  <a:gd name="T27" fmla="*/ 0 h 115"/>
                  <a:gd name="T28" fmla="*/ 23 w 138"/>
                  <a:gd name="T29" fmla="*/ 4 h 115"/>
                  <a:gd name="T30" fmla="*/ 133 w 138"/>
                  <a:gd name="T31" fmla="*/ 91 h 115"/>
                  <a:gd name="T32" fmla="*/ 133 w 138"/>
                  <a:gd name="T33" fmla="*/ 91 h 115"/>
                  <a:gd name="T34" fmla="*/ 136 w 138"/>
                  <a:gd name="T35" fmla="*/ 95 h 115"/>
                  <a:gd name="T36" fmla="*/ 138 w 138"/>
                  <a:gd name="T37" fmla="*/ 100 h 115"/>
                  <a:gd name="T38" fmla="*/ 138 w 138"/>
                  <a:gd name="T39" fmla="*/ 105 h 115"/>
                  <a:gd name="T40" fmla="*/ 136 w 138"/>
                  <a:gd name="T41" fmla="*/ 110 h 115"/>
                  <a:gd name="T42" fmla="*/ 136 w 138"/>
                  <a:gd name="T43" fmla="*/ 110 h 115"/>
                  <a:gd name="T44" fmla="*/ 131 w 138"/>
                  <a:gd name="T45" fmla="*/ 114 h 115"/>
                  <a:gd name="T46" fmla="*/ 124 w 138"/>
                  <a:gd name="T47" fmla="*/ 115 h 115"/>
                  <a:gd name="T48" fmla="*/ 124 w 138"/>
                  <a:gd name="T49"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8" h="115">
                    <a:moveTo>
                      <a:pt x="124" y="115"/>
                    </a:moveTo>
                    <a:lnTo>
                      <a:pt x="124" y="115"/>
                    </a:lnTo>
                    <a:lnTo>
                      <a:pt x="121" y="115"/>
                    </a:lnTo>
                    <a:lnTo>
                      <a:pt x="116" y="112"/>
                    </a:lnTo>
                    <a:lnTo>
                      <a:pt x="6" y="25"/>
                    </a:lnTo>
                    <a:lnTo>
                      <a:pt x="6" y="25"/>
                    </a:lnTo>
                    <a:lnTo>
                      <a:pt x="2" y="21"/>
                    </a:lnTo>
                    <a:lnTo>
                      <a:pt x="0" y="16"/>
                    </a:lnTo>
                    <a:lnTo>
                      <a:pt x="2" y="11"/>
                    </a:lnTo>
                    <a:lnTo>
                      <a:pt x="4" y="6"/>
                    </a:lnTo>
                    <a:lnTo>
                      <a:pt x="4" y="6"/>
                    </a:lnTo>
                    <a:lnTo>
                      <a:pt x="9" y="2"/>
                    </a:lnTo>
                    <a:lnTo>
                      <a:pt x="13" y="0"/>
                    </a:lnTo>
                    <a:lnTo>
                      <a:pt x="20" y="0"/>
                    </a:lnTo>
                    <a:lnTo>
                      <a:pt x="23" y="4"/>
                    </a:lnTo>
                    <a:lnTo>
                      <a:pt x="133" y="91"/>
                    </a:lnTo>
                    <a:lnTo>
                      <a:pt x="133" y="91"/>
                    </a:lnTo>
                    <a:lnTo>
                      <a:pt x="136" y="95"/>
                    </a:lnTo>
                    <a:lnTo>
                      <a:pt x="138" y="100"/>
                    </a:lnTo>
                    <a:lnTo>
                      <a:pt x="138" y="105"/>
                    </a:lnTo>
                    <a:lnTo>
                      <a:pt x="136" y="110"/>
                    </a:lnTo>
                    <a:lnTo>
                      <a:pt x="136" y="110"/>
                    </a:lnTo>
                    <a:lnTo>
                      <a:pt x="131" y="114"/>
                    </a:lnTo>
                    <a:lnTo>
                      <a:pt x="124" y="115"/>
                    </a:lnTo>
                    <a:lnTo>
                      <a:pt x="124"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272" name="Freeform 364"/>
              <p:cNvSpPr>
                <a:spLocks/>
              </p:cNvSpPr>
              <p:nvPr/>
            </p:nvSpPr>
            <p:spPr bwMode="auto">
              <a:xfrm>
                <a:off x="5722938" y="11380788"/>
                <a:ext cx="100013" cy="84138"/>
              </a:xfrm>
              <a:custGeom>
                <a:avLst/>
                <a:gdLst>
                  <a:gd name="T0" fmla="*/ 114 w 128"/>
                  <a:gd name="T1" fmla="*/ 106 h 106"/>
                  <a:gd name="T2" fmla="*/ 114 w 128"/>
                  <a:gd name="T3" fmla="*/ 106 h 106"/>
                  <a:gd name="T4" fmla="*/ 110 w 128"/>
                  <a:gd name="T5" fmla="*/ 106 h 106"/>
                  <a:gd name="T6" fmla="*/ 105 w 128"/>
                  <a:gd name="T7" fmla="*/ 104 h 106"/>
                  <a:gd name="T8" fmla="*/ 6 w 128"/>
                  <a:gd name="T9" fmla="*/ 24 h 106"/>
                  <a:gd name="T10" fmla="*/ 6 w 128"/>
                  <a:gd name="T11" fmla="*/ 24 h 106"/>
                  <a:gd name="T12" fmla="*/ 2 w 128"/>
                  <a:gd name="T13" fmla="*/ 21 h 106"/>
                  <a:gd name="T14" fmla="*/ 0 w 128"/>
                  <a:gd name="T15" fmla="*/ 15 h 106"/>
                  <a:gd name="T16" fmla="*/ 0 w 128"/>
                  <a:gd name="T17" fmla="*/ 10 h 106"/>
                  <a:gd name="T18" fmla="*/ 2 w 128"/>
                  <a:gd name="T19" fmla="*/ 5 h 106"/>
                  <a:gd name="T20" fmla="*/ 2 w 128"/>
                  <a:gd name="T21" fmla="*/ 5 h 106"/>
                  <a:gd name="T22" fmla="*/ 7 w 128"/>
                  <a:gd name="T23" fmla="*/ 1 h 106"/>
                  <a:gd name="T24" fmla="*/ 13 w 128"/>
                  <a:gd name="T25" fmla="*/ 0 h 106"/>
                  <a:gd name="T26" fmla="*/ 18 w 128"/>
                  <a:gd name="T27" fmla="*/ 0 h 106"/>
                  <a:gd name="T28" fmla="*/ 23 w 128"/>
                  <a:gd name="T29" fmla="*/ 3 h 106"/>
                  <a:gd name="T30" fmla="*/ 122 w 128"/>
                  <a:gd name="T31" fmla="*/ 82 h 106"/>
                  <a:gd name="T32" fmla="*/ 122 w 128"/>
                  <a:gd name="T33" fmla="*/ 82 h 106"/>
                  <a:gd name="T34" fmla="*/ 126 w 128"/>
                  <a:gd name="T35" fmla="*/ 85 h 106"/>
                  <a:gd name="T36" fmla="*/ 128 w 128"/>
                  <a:gd name="T37" fmla="*/ 90 h 106"/>
                  <a:gd name="T38" fmla="*/ 128 w 128"/>
                  <a:gd name="T39" fmla="*/ 96 h 106"/>
                  <a:gd name="T40" fmla="*/ 126 w 128"/>
                  <a:gd name="T41" fmla="*/ 101 h 106"/>
                  <a:gd name="T42" fmla="*/ 126 w 128"/>
                  <a:gd name="T43" fmla="*/ 101 h 106"/>
                  <a:gd name="T44" fmla="*/ 121 w 128"/>
                  <a:gd name="T45" fmla="*/ 106 h 106"/>
                  <a:gd name="T46" fmla="*/ 114 w 128"/>
                  <a:gd name="T47" fmla="*/ 106 h 106"/>
                  <a:gd name="T48" fmla="*/ 114 w 128"/>
                  <a:gd name="T49"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8" h="106">
                    <a:moveTo>
                      <a:pt x="114" y="106"/>
                    </a:moveTo>
                    <a:lnTo>
                      <a:pt x="114" y="106"/>
                    </a:lnTo>
                    <a:lnTo>
                      <a:pt x="110" y="106"/>
                    </a:lnTo>
                    <a:lnTo>
                      <a:pt x="105" y="104"/>
                    </a:lnTo>
                    <a:lnTo>
                      <a:pt x="6" y="24"/>
                    </a:lnTo>
                    <a:lnTo>
                      <a:pt x="6" y="24"/>
                    </a:lnTo>
                    <a:lnTo>
                      <a:pt x="2" y="21"/>
                    </a:lnTo>
                    <a:lnTo>
                      <a:pt x="0" y="15"/>
                    </a:lnTo>
                    <a:lnTo>
                      <a:pt x="0" y="10"/>
                    </a:lnTo>
                    <a:lnTo>
                      <a:pt x="2" y="5"/>
                    </a:lnTo>
                    <a:lnTo>
                      <a:pt x="2" y="5"/>
                    </a:lnTo>
                    <a:lnTo>
                      <a:pt x="7" y="1"/>
                    </a:lnTo>
                    <a:lnTo>
                      <a:pt x="13" y="0"/>
                    </a:lnTo>
                    <a:lnTo>
                      <a:pt x="18" y="0"/>
                    </a:lnTo>
                    <a:lnTo>
                      <a:pt x="23" y="3"/>
                    </a:lnTo>
                    <a:lnTo>
                      <a:pt x="122" y="82"/>
                    </a:lnTo>
                    <a:lnTo>
                      <a:pt x="122" y="82"/>
                    </a:lnTo>
                    <a:lnTo>
                      <a:pt x="126" y="85"/>
                    </a:lnTo>
                    <a:lnTo>
                      <a:pt x="128" y="90"/>
                    </a:lnTo>
                    <a:lnTo>
                      <a:pt x="128" y="96"/>
                    </a:lnTo>
                    <a:lnTo>
                      <a:pt x="126" y="101"/>
                    </a:lnTo>
                    <a:lnTo>
                      <a:pt x="126" y="101"/>
                    </a:lnTo>
                    <a:lnTo>
                      <a:pt x="121" y="106"/>
                    </a:lnTo>
                    <a:lnTo>
                      <a:pt x="114" y="106"/>
                    </a:lnTo>
                    <a:lnTo>
                      <a:pt x="114"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273" name="Freeform 365"/>
              <p:cNvSpPr>
                <a:spLocks/>
              </p:cNvSpPr>
              <p:nvPr/>
            </p:nvSpPr>
            <p:spPr bwMode="auto">
              <a:xfrm>
                <a:off x="5638801" y="11126788"/>
                <a:ext cx="160338" cy="125413"/>
              </a:xfrm>
              <a:custGeom>
                <a:avLst/>
                <a:gdLst>
                  <a:gd name="T0" fmla="*/ 178 w 204"/>
                  <a:gd name="T1" fmla="*/ 0 h 157"/>
                  <a:gd name="T2" fmla="*/ 178 w 204"/>
                  <a:gd name="T3" fmla="*/ 0 h 157"/>
                  <a:gd name="T4" fmla="*/ 138 w 204"/>
                  <a:gd name="T5" fmla="*/ 8 h 157"/>
                  <a:gd name="T6" fmla="*/ 110 w 204"/>
                  <a:gd name="T7" fmla="*/ 15 h 157"/>
                  <a:gd name="T8" fmla="*/ 91 w 204"/>
                  <a:gd name="T9" fmla="*/ 21 h 157"/>
                  <a:gd name="T10" fmla="*/ 91 w 204"/>
                  <a:gd name="T11" fmla="*/ 21 h 157"/>
                  <a:gd name="T12" fmla="*/ 85 w 204"/>
                  <a:gd name="T13" fmla="*/ 26 h 157"/>
                  <a:gd name="T14" fmla="*/ 73 w 204"/>
                  <a:gd name="T15" fmla="*/ 38 h 157"/>
                  <a:gd name="T16" fmla="*/ 42 w 204"/>
                  <a:gd name="T17" fmla="*/ 75 h 157"/>
                  <a:gd name="T18" fmla="*/ 0 w 204"/>
                  <a:gd name="T19" fmla="*/ 127 h 157"/>
                  <a:gd name="T20" fmla="*/ 0 w 204"/>
                  <a:gd name="T21" fmla="*/ 127 h 157"/>
                  <a:gd name="T22" fmla="*/ 5 w 204"/>
                  <a:gd name="T23" fmla="*/ 134 h 157"/>
                  <a:gd name="T24" fmla="*/ 12 w 204"/>
                  <a:gd name="T25" fmla="*/ 141 h 157"/>
                  <a:gd name="T26" fmla="*/ 21 w 204"/>
                  <a:gd name="T27" fmla="*/ 148 h 157"/>
                  <a:gd name="T28" fmla="*/ 30 w 204"/>
                  <a:gd name="T29" fmla="*/ 153 h 157"/>
                  <a:gd name="T30" fmla="*/ 40 w 204"/>
                  <a:gd name="T31" fmla="*/ 157 h 157"/>
                  <a:gd name="T32" fmla="*/ 47 w 204"/>
                  <a:gd name="T33" fmla="*/ 157 h 157"/>
                  <a:gd name="T34" fmla="*/ 52 w 204"/>
                  <a:gd name="T35" fmla="*/ 155 h 157"/>
                  <a:gd name="T36" fmla="*/ 58 w 204"/>
                  <a:gd name="T37" fmla="*/ 151 h 157"/>
                  <a:gd name="T38" fmla="*/ 63 w 204"/>
                  <a:gd name="T39" fmla="*/ 148 h 157"/>
                  <a:gd name="T40" fmla="*/ 63 w 204"/>
                  <a:gd name="T41" fmla="*/ 148 h 157"/>
                  <a:gd name="T42" fmla="*/ 148 w 204"/>
                  <a:gd name="T43" fmla="*/ 68 h 157"/>
                  <a:gd name="T44" fmla="*/ 204 w 204"/>
                  <a:gd name="T45" fmla="*/ 64 h 157"/>
                  <a:gd name="T46" fmla="*/ 178 w 204"/>
                  <a:gd name="T4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4" h="157">
                    <a:moveTo>
                      <a:pt x="178" y="0"/>
                    </a:moveTo>
                    <a:lnTo>
                      <a:pt x="178" y="0"/>
                    </a:lnTo>
                    <a:lnTo>
                      <a:pt x="138" y="8"/>
                    </a:lnTo>
                    <a:lnTo>
                      <a:pt x="110" y="15"/>
                    </a:lnTo>
                    <a:lnTo>
                      <a:pt x="91" y="21"/>
                    </a:lnTo>
                    <a:lnTo>
                      <a:pt x="91" y="21"/>
                    </a:lnTo>
                    <a:lnTo>
                      <a:pt x="85" y="26"/>
                    </a:lnTo>
                    <a:lnTo>
                      <a:pt x="73" y="38"/>
                    </a:lnTo>
                    <a:lnTo>
                      <a:pt x="42" y="75"/>
                    </a:lnTo>
                    <a:lnTo>
                      <a:pt x="0" y="127"/>
                    </a:lnTo>
                    <a:lnTo>
                      <a:pt x="0" y="127"/>
                    </a:lnTo>
                    <a:lnTo>
                      <a:pt x="5" y="134"/>
                    </a:lnTo>
                    <a:lnTo>
                      <a:pt x="12" y="141"/>
                    </a:lnTo>
                    <a:lnTo>
                      <a:pt x="21" y="148"/>
                    </a:lnTo>
                    <a:lnTo>
                      <a:pt x="30" y="153"/>
                    </a:lnTo>
                    <a:lnTo>
                      <a:pt x="40" y="157"/>
                    </a:lnTo>
                    <a:lnTo>
                      <a:pt x="47" y="157"/>
                    </a:lnTo>
                    <a:lnTo>
                      <a:pt x="52" y="155"/>
                    </a:lnTo>
                    <a:lnTo>
                      <a:pt x="58" y="151"/>
                    </a:lnTo>
                    <a:lnTo>
                      <a:pt x="63" y="148"/>
                    </a:lnTo>
                    <a:lnTo>
                      <a:pt x="63" y="148"/>
                    </a:lnTo>
                    <a:lnTo>
                      <a:pt x="148" y="68"/>
                    </a:lnTo>
                    <a:lnTo>
                      <a:pt x="204" y="64"/>
                    </a:lnTo>
                    <a:lnTo>
                      <a:pt x="1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grpSp>
      </p:grpSp>
      <p:grpSp>
        <p:nvGrpSpPr>
          <p:cNvPr id="9" name="Group 8"/>
          <p:cNvGrpSpPr/>
          <p:nvPr/>
        </p:nvGrpSpPr>
        <p:grpSpPr>
          <a:xfrm>
            <a:off x="6762838" y="1515846"/>
            <a:ext cx="1537162" cy="2472167"/>
            <a:chOff x="6898678" y="2646680"/>
            <a:chExt cx="1537162" cy="2472167"/>
          </a:xfrm>
          <a:effectLst>
            <a:outerShdw blurRad="152400" dir="13500000" sy="23000" kx="1200000" algn="br" rotWithShape="0">
              <a:prstClr val="black">
                <a:alpha val="20000"/>
              </a:prstClr>
            </a:outerShdw>
          </a:effectLst>
        </p:grpSpPr>
        <p:sp>
          <p:nvSpPr>
            <p:cNvPr id="19" name="Rectangle 18"/>
            <p:cNvSpPr/>
            <p:nvPr/>
          </p:nvSpPr>
          <p:spPr>
            <a:xfrm>
              <a:off x="6898678" y="4038600"/>
              <a:ext cx="1537162" cy="1080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nchorCtr="0"/>
            <a:lstStyle/>
            <a:p>
              <a:pPr algn="ctr"/>
              <a:r>
                <a:rPr lang="tr-TR" sz="1200" b="1" dirty="0">
                  <a:solidFill>
                    <a:schemeClr val="bg1"/>
                  </a:solidFill>
                </a:rPr>
                <a:t>Benzersiz Ar-Ge rakamları</a:t>
              </a:r>
              <a:endParaRPr lang="en-GB" sz="1200" b="1" dirty="0">
                <a:solidFill>
                  <a:schemeClr val="bg1"/>
                </a:solidFill>
              </a:endParaRPr>
            </a:p>
          </p:txBody>
        </p:sp>
        <p:sp>
          <p:nvSpPr>
            <p:cNvPr id="31" name="Isosceles Triangle 30"/>
            <p:cNvSpPr/>
            <p:nvPr/>
          </p:nvSpPr>
          <p:spPr>
            <a:xfrm>
              <a:off x="6898678" y="2997200"/>
              <a:ext cx="1537162" cy="10414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6" name="Oval 25"/>
            <p:cNvSpPr/>
            <p:nvPr/>
          </p:nvSpPr>
          <p:spPr>
            <a:xfrm>
              <a:off x="7062739" y="2646680"/>
              <a:ext cx="1209040" cy="1209040"/>
            </a:xfrm>
            <a:prstGeom prst="ellipse">
              <a:avLst/>
            </a:prstGeom>
            <a:solidFill>
              <a:schemeClr val="accent1"/>
            </a:solidFill>
            <a:ln w="28575">
              <a:solidFill>
                <a:schemeClr val="bg1"/>
              </a:solidFill>
            </a:ln>
            <a:effectLst>
              <a:outerShdw blurRad="3683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nvGrpSpPr>
            <p:cNvPr id="521" name="Group 520"/>
            <p:cNvGrpSpPr/>
            <p:nvPr/>
          </p:nvGrpSpPr>
          <p:grpSpPr>
            <a:xfrm rot="20968150">
              <a:off x="7406274" y="2870411"/>
              <a:ext cx="521970" cy="798982"/>
              <a:chOff x="5603875" y="13293725"/>
              <a:chExt cx="361950" cy="554038"/>
            </a:xfrm>
            <a:solidFill>
              <a:schemeClr val="bg1"/>
            </a:solidFill>
          </p:grpSpPr>
          <p:sp>
            <p:nvSpPr>
              <p:cNvPr id="314" name="Rectangle 5"/>
              <p:cNvSpPr>
                <a:spLocks noChangeArrowheads="1"/>
              </p:cNvSpPr>
              <p:nvPr/>
            </p:nvSpPr>
            <p:spPr bwMode="auto">
              <a:xfrm>
                <a:off x="5670550" y="13662025"/>
                <a:ext cx="227013"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315" name="Freeform 6"/>
              <p:cNvSpPr>
                <a:spLocks/>
              </p:cNvSpPr>
              <p:nvPr/>
            </p:nvSpPr>
            <p:spPr bwMode="auto">
              <a:xfrm>
                <a:off x="5603875" y="13293725"/>
                <a:ext cx="361950" cy="346075"/>
              </a:xfrm>
              <a:custGeom>
                <a:avLst/>
                <a:gdLst>
                  <a:gd name="T0" fmla="*/ 340 w 457"/>
                  <a:gd name="T1" fmla="*/ 436 h 436"/>
                  <a:gd name="T2" fmla="*/ 353 w 457"/>
                  <a:gd name="T3" fmla="*/ 409 h 436"/>
                  <a:gd name="T4" fmla="*/ 368 w 457"/>
                  <a:gd name="T5" fmla="*/ 385 h 436"/>
                  <a:gd name="T6" fmla="*/ 426 w 457"/>
                  <a:gd name="T7" fmla="*/ 310 h 436"/>
                  <a:gd name="T8" fmla="*/ 443 w 457"/>
                  <a:gd name="T9" fmla="*/ 279 h 436"/>
                  <a:gd name="T10" fmla="*/ 454 w 457"/>
                  <a:gd name="T11" fmla="*/ 242 h 436"/>
                  <a:gd name="T12" fmla="*/ 457 w 457"/>
                  <a:gd name="T13" fmla="*/ 198 h 436"/>
                  <a:gd name="T14" fmla="*/ 457 w 457"/>
                  <a:gd name="T15" fmla="*/ 178 h 436"/>
                  <a:gd name="T16" fmla="*/ 447 w 457"/>
                  <a:gd name="T17" fmla="*/ 139 h 436"/>
                  <a:gd name="T18" fmla="*/ 429 w 457"/>
                  <a:gd name="T19" fmla="*/ 104 h 436"/>
                  <a:gd name="T20" fmla="*/ 405 w 457"/>
                  <a:gd name="T21" fmla="*/ 71 h 436"/>
                  <a:gd name="T22" fmla="*/ 373 w 457"/>
                  <a:gd name="T23" fmla="*/ 45 h 436"/>
                  <a:gd name="T24" fmla="*/ 339 w 457"/>
                  <a:gd name="T25" fmla="*/ 24 h 436"/>
                  <a:gd name="T26" fmla="*/ 297 w 457"/>
                  <a:gd name="T27" fmla="*/ 8 h 436"/>
                  <a:gd name="T28" fmla="*/ 251 w 457"/>
                  <a:gd name="T29" fmla="*/ 0 h 436"/>
                  <a:gd name="T30" fmla="*/ 229 w 457"/>
                  <a:gd name="T31" fmla="*/ 0 h 436"/>
                  <a:gd name="T32" fmla="*/ 184 w 457"/>
                  <a:gd name="T33" fmla="*/ 3 h 436"/>
                  <a:gd name="T34" fmla="*/ 140 w 457"/>
                  <a:gd name="T35" fmla="*/ 15 h 436"/>
                  <a:gd name="T36" fmla="*/ 102 w 457"/>
                  <a:gd name="T37" fmla="*/ 33 h 436"/>
                  <a:gd name="T38" fmla="*/ 67 w 457"/>
                  <a:gd name="T39" fmla="*/ 57 h 436"/>
                  <a:gd name="T40" fmla="*/ 39 w 457"/>
                  <a:gd name="T41" fmla="*/ 87 h 436"/>
                  <a:gd name="T42" fmla="*/ 18 w 457"/>
                  <a:gd name="T43" fmla="*/ 122 h 436"/>
                  <a:gd name="T44" fmla="*/ 4 w 457"/>
                  <a:gd name="T45" fmla="*/ 158 h 436"/>
                  <a:gd name="T46" fmla="*/ 0 w 457"/>
                  <a:gd name="T47" fmla="*/ 198 h 436"/>
                  <a:gd name="T48" fmla="*/ 0 w 457"/>
                  <a:gd name="T49" fmla="*/ 223 h 436"/>
                  <a:gd name="T50" fmla="*/ 9 w 457"/>
                  <a:gd name="T51" fmla="*/ 265 h 436"/>
                  <a:gd name="T52" fmla="*/ 23 w 457"/>
                  <a:gd name="T53" fmla="*/ 300 h 436"/>
                  <a:gd name="T54" fmla="*/ 41 w 457"/>
                  <a:gd name="T55" fmla="*/ 327 h 436"/>
                  <a:gd name="T56" fmla="*/ 70 w 457"/>
                  <a:gd name="T57" fmla="*/ 364 h 436"/>
                  <a:gd name="T58" fmla="*/ 98 w 457"/>
                  <a:gd name="T59" fmla="*/ 399 h 436"/>
                  <a:gd name="T60" fmla="*/ 112 w 457"/>
                  <a:gd name="T61" fmla="*/ 423 h 436"/>
                  <a:gd name="T62" fmla="*/ 340 w 457"/>
                  <a:gd name="T63" fmla="*/ 436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7" h="436">
                    <a:moveTo>
                      <a:pt x="340" y="436"/>
                    </a:moveTo>
                    <a:lnTo>
                      <a:pt x="340" y="436"/>
                    </a:lnTo>
                    <a:lnTo>
                      <a:pt x="346" y="423"/>
                    </a:lnTo>
                    <a:lnTo>
                      <a:pt x="353" y="409"/>
                    </a:lnTo>
                    <a:lnTo>
                      <a:pt x="360" y="397"/>
                    </a:lnTo>
                    <a:lnTo>
                      <a:pt x="368" y="385"/>
                    </a:lnTo>
                    <a:lnTo>
                      <a:pt x="407" y="336"/>
                    </a:lnTo>
                    <a:lnTo>
                      <a:pt x="426" y="310"/>
                    </a:lnTo>
                    <a:lnTo>
                      <a:pt x="434" y="294"/>
                    </a:lnTo>
                    <a:lnTo>
                      <a:pt x="443" y="279"/>
                    </a:lnTo>
                    <a:lnTo>
                      <a:pt x="448" y="261"/>
                    </a:lnTo>
                    <a:lnTo>
                      <a:pt x="454" y="242"/>
                    </a:lnTo>
                    <a:lnTo>
                      <a:pt x="457" y="221"/>
                    </a:lnTo>
                    <a:lnTo>
                      <a:pt x="457" y="198"/>
                    </a:lnTo>
                    <a:lnTo>
                      <a:pt x="457" y="198"/>
                    </a:lnTo>
                    <a:lnTo>
                      <a:pt x="457" y="178"/>
                    </a:lnTo>
                    <a:lnTo>
                      <a:pt x="454" y="158"/>
                    </a:lnTo>
                    <a:lnTo>
                      <a:pt x="447" y="139"/>
                    </a:lnTo>
                    <a:lnTo>
                      <a:pt x="440" y="122"/>
                    </a:lnTo>
                    <a:lnTo>
                      <a:pt x="429" y="104"/>
                    </a:lnTo>
                    <a:lnTo>
                      <a:pt x="419" y="87"/>
                    </a:lnTo>
                    <a:lnTo>
                      <a:pt x="405" y="71"/>
                    </a:lnTo>
                    <a:lnTo>
                      <a:pt x="391" y="57"/>
                    </a:lnTo>
                    <a:lnTo>
                      <a:pt x="373" y="45"/>
                    </a:lnTo>
                    <a:lnTo>
                      <a:pt x="356" y="33"/>
                    </a:lnTo>
                    <a:lnTo>
                      <a:pt x="339" y="24"/>
                    </a:lnTo>
                    <a:lnTo>
                      <a:pt x="318" y="15"/>
                    </a:lnTo>
                    <a:lnTo>
                      <a:pt x="297" y="8"/>
                    </a:lnTo>
                    <a:lnTo>
                      <a:pt x="274" y="3"/>
                    </a:lnTo>
                    <a:lnTo>
                      <a:pt x="251" y="0"/>
                    </a:lnTo>
                    <a:lnTo>
                      <a:pt x="229" y="0"/>
                    </a:lnTo>
                    <a:lnTo>
                      <a:pt x="229" y="0"/>
                    </a:lnTo>
                    <a:lnTo>
                      <a:pt x="206" y="0"/>
                    </a:lnTo>
                    <a:lnTo>
                      <a:pt x="184" y="3"/>
                    </a:lnTo>
                    <a:lnTo>
                      <a:pt x="161" y="8"/>
                    </a:lnTo>
                    <a:lnTo>
                      <a:pt x="140" y="15"/>
                    </a:lnTo>
                    <a:lnTo>
                      <a:pt x="119" y="24"/>
                    </a:lnTo>
                    <a:lnTo>
                      <a:pt x="102" y="33"/>
                    </a:lnTo>
                    <a:lnTo>
                      <a:pt x="84" y="45"/>
                    </a:lnTo>
                    <a:lnTo>
                      <a:pt x="67" y="57"/>
                    </a:lnTo>
                    <a:lnTo>
                      <a:pt x="53" y="71"/>
                    </a:lnTo>
                    <a:lnTo>
                      <a:pt x="39" y="87"/>
                    </a:lnTo>
                    <a:lnTo>
                      <a:pt x="28" y="104"/>
                    </a:lnTo>
                    <a:lnTo>
                      <a:pt x="18" y="122"/>
                    </a:lnTo>
                    <a:lnTo>
                      <a:pt x="11" y="139"/>
                    </a:lnTo>
                    <a:lnTo>
                      <a:pt x="4" y="158"/>
                    </a:lnTo>
                    <a:lnTo>
                      <a:pt x="0" y="178"/>
                    </a:lnTo>
                    <a:lnTo>
                      <a:pt x="0" y="198"/>
                    </a:lnTo>
                    <a:lnTo>
                      <a:pt x="0" y="198"/>
                    </a:lnTo>
                    <a:lnTo>
                      <a:pt x="0" y="223"/>
                    </a:lnTo>
                    <a:lnTo>
                      <a:pt x="4" y="246"/>
                    </a:lnTo>
                    <a:lnTo>
                      <a:pt x="9" y="265"/>
                    </a:lnTo>
                    <a:lnTo>
                      <a:pt x="16" y="282"/>
                    </a:lnTo>
                    <a:lnTo>
                      <a:pt x="23" y="300"/>
                    </a:lnTo>
                    <a:lnTo>
                      <a:pt x="32" y="314"/>
                    </a:lnTo>
                    <a:lnTo>
                      <a:pt x="41" y="327"/>
                    </a:lnTo>
                    <a:lnTo>
                      <a:pt x="51" y="341"/>
                    </a:lnTo>
                    <a:lnTo>
                      <a:pt x="70" y="364"/>
                    </a:lnTo>
                    <a:lnTo>
                      <a:pt x="89" y="387"/>
                    </a:lnTo>
                    <a:lnTo>
                      <a:pt x="98" y="399"/>
                    </a:lnTo>
                    <a:lnTo>
                      <a:pt x="107" y="409"/>
                    </a:lnTo>
                    <a:lnTo>
                      <a:pt x="112" y="423"/>
                    </a:lnTo>
                    <a:lnTo>
                      <a:pt x="117" y="436"/>
                    </a:lnTo>
                    <a:lnTo>
                      <a:pt x="340" y="4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316" name="Freeform 7"/>
              <p:cNvSpPr>
                <a:spLocks/>
              </p:cNvSpPr>
              <p:nvPr/>
            </p:nvSpPr>
            <p:spPr bwMode="auto">
              <a:xfrm>
                <a:off x="5689600" y="13361988"/>
                <a:ext cx="71438" cy="71438"/>
              </a:xfrm>
              <a:custGeom>
                <a:avLst/>
                <a:gdLst>
                  <a:gd name="T0" fmla="*/ 90 w 90"/>
                  <a:gd name="T1" fmla="*/ 54 h 91"/>
                  <a:gd name="T2" fmla="*/ 90 w 90"/>
                  <a:gd name="T3" fmla="*/ 54 h 91"/>
                  <a:gd name="T4" fmla="*/ 87 w 90"/>
                  <a:gd name="T5" fmla="*/ 63 h 91"/>
                  <a:gd name="T6" fmla="*/ 83 w 90"/>
                  <a:gd name="T7" fmla="*/ 72 h 91"/>
                  <a:gd name="T8" fmla="*/ 76 w 90"/>
                  <a:gd name="T9" fmla="*/ 79 h 91"/>
                  <a:gd name="T10" fmla="*/ 71 w 90"/>
                  <a:gd name="T11" fmla="*/ 84 h 91"/>
                  <a:gd name="T12" fmla="*/ 62 w 90"/>
                  <a:gd name="T13" fmla="*/ 87 h 91"/>
                  <a:gd name="T14" fmla="*/ 54 w 90"/>
                  <a:gd name="T15" fmla="*/ 91 h 91"/>
                  <a:gd name="T16" fmla="*/ 45 w 90"/>
                  <a:gd name="T17" fmla="*/ 91 h 91"/>
                  <a:gd name="T18" fmla="*/ 36 w 90"/>
                  <a:gd name="T19" fmla="*/ 91 h 91"/>
                  <a:gd name="T20" fmla="*/ 36 w 90"/>
                  <a:gd name="T21" fmla="*/ 91 h 91"/>
                  <a:gd name="T22" fmla="*/ 27 w 90"/>
                  <a:gd name="T23" fmla="*/ 87 h 91"/>
                  <a:gd name="T24" fmla="*/ 20 w 90"/>
                  <a:gd name="T25" fmla="*/ 84 h 91"/>
                  <a:gd name="T26" fmla="*/ 13 w 90"/>
                  <a:gd name="T27" fmla="*/ 79 h 91"/>
                  <a:gd name="T28" fmla="*/ 8 w 90"/>
                  <a:gd name="T29" fmla="*/ 72 h 91"/>
                  <a:gd name="T30" fmla="*/ 3 w 90"/>
                  <a:gd name="T31" fmla="*/ 63 h 91"/>
                  <a:gd name="T32" fmla="*/ 1 w 90"/>
                  <a:gd name="T33" fmla="*/ 56 h 91"/>
                  <a:gd name="T34" fmla="*/ 0 w 90"/>
                  <a:gd name="T35" fmla="*/ 47 h 91"/>
                  <a:gd name="T36" fmla="*/ 1 w 90"/>
                  <a:gd name="T37" fmla="*/ 37 h 91"/>
                  <a:gd name="T38" fmla="*/ 1 w 90"/>
                  <a:gd name="T39" fmla="*/ 37 h 91"/>
                  <a:gd name="T40" fmla="*/ 3 w 90"/>
                  <a:gd name="T41" fmla="*/ 28 h 91"/>
                  <a:gd name="T42" fmla="*/ 8 w 90"/>
                  <a:gd name="T43" fmla="*/ 21 h 91"/>
                  <a:gd name="T44" fmla="*/ 13 w 90"/>
                  <a:gd name="T45" fmla="*/ 14 h 91"/>
                  <a:gd name="T46" fmla="*/ 20 w 90"/>
                  <a:gd name="T47" fmla="*/ 9 h 91"/>
                  <a:gd name="T48" fmla="*/ 27 w 90"/>
                  <a:gd name="T49" fmla="*/ 4 h 91"/>
                  <a:gd name="T50" fmla="*/ 36 w 90"/>
                  <a:gd name="T51" fmla="*/ 2 h 91"/>
                  <a:gd name="T52" fmla="*/ 45 w 90"/>
                  <a:gd name="T53" fmla="*/ 0 h 91"/>
                  <a:gd name="T54" fmla="*/ 54 w 90"/>
                  <a:gd name="T55" fmla="*/ 2 h 91"/>
                  <a:gd name="T56" fmla="*/ 54 w 90"/>
                  <a:gd name="T57" fmla="*/ 2 h 91"/>
                  <a:gd name="T58" fmla="*/ 62 w 90"/>
                  <a:gd name="T59" fmla="*/ 4 h 91"/>
                  <a:gd name="T60" fmla="*/ 71 w 90"/>
                  <a:gd name="T61" fmla="*/ 9 h 91"/>
                  <a:gd name="T62" fmla="*/ 76 w 90"/>
                  <a:gd name="T63" fmla="*/ 14 h 91"/>
                  <a:gd name="T64" fmla="*/ 83 w 90"/>
                  <a:gd name="T65" fmla="*/ 21 h 91"/>
                  <a:gd name="T66" fmla="*/ 87 w 90"/>
                  <a:gd name="T67" fmla="*/ 28 h 91"/>
                  <a:gd name="T68" fmla="*/ 88 w 90"/>
                  <a:gd name="T69" fmla="*/ 37 h 91"/>
                  <a:gd name="T70" fmla="*/ 90 w 90"/>
                  <a:gd name="T71" fmla="*/ 45 h 91"/>
                  <a:gd name="T72" fmla="*/ 90 w 90"/>
                  <a:gd name="T73" fmla="*/ 54 h 91"/>
                  <a:gd name="T74" fmla="*/ 90 w 90"/>
                  <a:gd name="T75" fmla="*/ 5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 h="91">
                    <a:moveTo>
                      <a:pt x="90" y="54"/>
                    </a:moveTo>
                    <a:lnTo>
                      <a:pt x="90" y="54"/>
                    </a:lnTo>
                    <a:lnTo>
                      <a:pt x="87" y="63"/>
                    </a:lnTo>
                    <a:lnTo>
                      <a:pt x="83" y="72"/>
                    </a:lnTo>
                    <a:lnTo>
                      <a:pt x="76" y="79"/>
                    </a:lnTo>
                    <a:lnTo>
                      <a:pt x="71" y="84"/>
                    </a:lnTo>
                    <a:lnTo>
                      <a:pt x="62" y="87"/>
                    </a:lnTo>
                    <a:lnTo>
                      <a:pt x="54" y="91"/>
                    </a:lnTo>
                    <a:lnTo>
                      <a:pt x="45" y="91"/>
                    </a:lnTo>
                    <a:lnTo>
                      <a:pt x="36" y="91"/>
                    </a:lnTo>
                    <a:lnTo>
                      <a:pt x="36" y="91"/>
                    </a:lnTo>
                    <a:lnTo>
                      <a:pt x="27" y="87"/>
                    </a:lnTo>
                    <a:lnTo>
                      <a:pt x="20" y="84"/>
                    </a:lnTo>
                    <a:lnTo>
                      <a:pt x="13" y="79"/>
                    </a:lnTo>
                    <a:lnTo>
                      <a:pt x="8" y="72"/>
                    </a:lnTo>
                    <a:lnTo>
                      <a:pt x="3" y="63"/>
                    </a:lnTo>
                    <a:lnTo>
                      <a:pt x="1" y="56"/>
                    </a:lnTo>
                    <a:lnTo>
                      <a:pt x="0" y="47"/>
                    </a:lnTo>
                    <a:lnTo>
                      <a:pt x="1" y="37"/>
                    </a:lnTo>
                    <a:lnTo>
                      <a:pt x="1" y="37"/>
                    </a:lnTo>
                    <a:lnTo>
                      <a:pt x="3" y="28"/>
                    </a:lnTo>
                    <a:lnTo>
                      <a:pt x="8" y="21"/>
                    </a:lnTo>
                    <a:lnTo>
                      <a:pt x="13" y="14"/>
                    </a:lnTo>
                    <a:lnTo>
                      <a:pt x="20" y="9"/>
                    </a:lnTo>
                    <a:lnTo>
                      <a:pt x="27" y="4"/>
                    </a:lnTo>
                    <a:lnTo>
                      <a:pt x="36" y="2"/>
                    </a:lnTo>
                    <a:lnTo>
                      <a:pt x="45" y="0"/>
                    </a:lnTo>
                    <a:lnTo>
                      <a:pt x="54" y="2"/>
                    </a:lnTo>
                    <a:lnTo>
                      <a:pt x="54" y="2"/>
                    </a:lnTo>
                    <a:lnTo>
                      <a:pt x="62" y="4"/>
                    </a:lnTo>
                    <a:lnTo>
                      <a:pt x="71" y="9"/>
                    </a:lnTo>
                    <a:lnTo>
                      <a:pt x="76" y="14"/>
                    </a:lnTo>
                    <a:lnTo>
                      <a:pt x="83" y="21"/>
                    </a:lnTo>
                    <a:lnTo>
                      <a:pt x="87" y="28"/>
                    </a:lnTo>
                    <a:lnTo>
                      <a:pt x="88" y="37"/>
                    </a:lnTo>
                    <a:lnTo>
                      <a:pt x="90" y="45"/>
                    </a:lnTo>
                    <a:lnTo>
                      <a:pt x="90" y="54"/>
                    </a:lnTo>
                    <a:lnTo>
                      <a:pt x="9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317" name="Freeform 8"/>
              <p:cNvSpPr>
                <a:spLocks/>
              </p:cNvSpPr>
              <p:nvPr/>
            </p:nvSpPr>
            <p:spPr bwMode="auto">
              <a:xfrm>
                <a:off x="5651500" y="13431838"/>
                <a:ext cx="31750" cy="33338"/>
              </a:xfrm>
              <a:custGeom>
                <a:avLst/>
                <a:gdLst>
                  <a:gd name="T0" fmla="*/ 41 w 41"/>
                  <a:gd name="T1" fmla="*/ 25 h 42"/>
                  <a:gd name="T2" fmla="*/ 41 w 41"/>
                  <a:gd name="T3" fmla="*/ 25 h 42"/>
                  <a:gd name="T4" fmla="*/ 37 w 41"/>
                  <a:gd name="T5" fmla="*/ 33 h 42"/>
                  <a:gd name="T6" fmla="*/ 32 w 41"/>
                  <a:gd name="T7" fmla="*/ 39 h 42"/>
                  <a:gd name="T8" fmla="*/ 25 w 41"/>
                  <a:gd name="T9" fmla="*/ 42 h 42"/>
                  <a:gd name="T10" fmla="*/ 16 w 41"/>
                  <a:gd name="T11" fmla="*/ 42 h 42"/>
                  <a:gd name="T12" fmla="*/ 16 w 41"/>
                  <a:gd name="T13" fmla="*/ 42 h 42"/>
                  <a:gd name="T14" fmla="*/ 9 w 41"/>
                  <a:gd name="T15" fmla="*/ 39 h 42"/>
                  <a:gd name="T16" fmla="*/ 4 w 41"/>
                  <a:gd name="T17" fmla="*/ 33 h 42"/>
                  <a:gd name="T18" fmla="*/ 0 w 41"/>
                  <a:gd name="T19" fmla="*/ 25 h 42"/>
                  <a:gd name="T20" fmla="*/ 0 w 41"/>
                  <a:gd name="T21" fmla="*/ 18 h 42"/>
                  <a:gd name="T22" fmla="*/ 0 w 41"/>
                  <a:gd name="T23" fmla="*/ 18 h 42"/>
                  <a:gd name="T24" fmla="*/ 4 w 41"/>
                  <a:gd name="T25" fmla="*/ 9 h 42"/>
                  <a:gd name="T26" fmla="*/ 9 w 41"/>
                  <a:gd name="T27" fmla="*/ 4 h 42"/>
                  <a:gd name="T28" fmla="*/ 16 w 41"/>
                  <a:gd name="T29" fmla="*/ 0 h 42"/>
                  <a:gd name="T30" fmla="*/ 25 w 41"/>
                  <a:gd name="T31" fmla="*/ 0 h 42"/>
                  <a:gd name="T32" fmla="*/ 25 w 41"/>
                  <a:gd name="T33" fmla="*/ 0 h 42"/>
                  <a:gd name="T34" fmla="*/ 32 w 41"/>
                  <a:gd name="T35" fmla="*/ 4 h 42"/>
                  <a:gd name="T36" fmla="*/ 37 w 41"/>
                  <a:gd name="T37" fmla="*/ 9 h 42"/>
                  <a:gd name="T38" fmla="*/ 41 w 41"/>
                  <a:gd name="T39" fmla="*/ 16 h 42"/>
                  <a:gd name="T40" fmla="*/ 41 w 41"/>
                  <a:gd name="T41" fmla="*/ 25 h 42"/>
                  <a:gd name="T42" fmla="*/ 41 w 41"/>
                  <a:gd name="T43" fmla="*/ 2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2">
                    <a:moveTo>
                      <a:pt x="41" y="25"/>
                    </a:moveTo>
                    <a:lnTo>
                      <a:pt x="41" y="25"/>
                    </a:lnTo>
                    <a:lnTo>
                      <a:pt x="37" y="33"/>
                    </a:lnTo>
                    <a:lnTo>
                      <a:pt x="32" y="39"/>
                    </a:lnTo>
                    <a:lnTo>
                      <a:pt x="25" y="42"/>
                    </a:lnTo>
                    <a:lnTo>
                      <a:pt x="16" y="42"/>
                    </a:lnTo>
                    <a:lnTo>
                      <a:pt x="16" y="42"/>
                    </a:lnTo>
                    <a:lnTo>
                      <a:pt x="9" y="39"/>
                    </a:lnTo>
                    <a:lnTo>
                      <a:pt x="4" y="33"/>
                    </a:lnTo>
                    <a:lnTo>
                      <a:pt x="0" y="25"/>
                    </a:lnTo>
                    <a:lnTo>
                      <a:pt x="0" y="18"/>
                    </a:lnTo>
                    <a:lnTo>
                      <a:pt x="0" y="18"/>
                    </a:lnTo>
                    <a:lnTo>
                      <a:pt x="4" y="9"/>
                    </a:lnTo>
                    <a:lnTo>
                      <a:pt x="9" y="4"/>
                    </a:lnTo>
                    <a:lnTo>
                      <a:pt x="16" y="0"/>
                    </a:lnTo>
                    <a:lnTo>
                      <a:pt x="25" y="0"/>
                    </a:lnTo>
                    <a:lnTo>
                      <a:pt x="25" y="0"/>
                    </a:lnTo>
                    <a:lnTo>
                      <a:pt x="32" y="4"/>
                    </a:lnTo>
                    <a:lnTo>
                      <a:pt x="37" y="9"/>
                    </a:lnTo>
                    <a:lnTo>
                      <a:pt x="41" y="16"/>
                    </a:lnTo>
                    <a:lnTo>
                      <a:pt x="41" y="25"/>
                    </a:lnTo>
                    <a:lnTo>
                      <a:pt x="41" y="2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318" name="Freeform 9"/>
              <p:cNvSpPr>
                <a:spLocks/>
              </p:cNvSpPr>
              <p:nvPr/>
            </p:nvSpPr>
            <p:spPr bwMode="auto">
              <a:xfrm>
                <a:off x="5746750" y="13806488"/>
                <a:ext cx="74613" cy="41275"/>
              </a:xfrm>
              <a:custGeom>
                <a:avLst/>
                <a:gdLst>
                  <a:gd name="T0" fmla="*/ 0 w 94"/>
                  <a:gd name="T1" fmla="*/ 0 h 52"/>
                  <a:gd name="T2" fmla="*/ 0 w 94"/>
                  <a:gd name="T3" fmla="*/ 40 h 52"/>
                  <a:gd name="T4" fmla="*/ 0 w 94"/>
                  <a:gd name="T5" fmla="*/ 40 h 52"/>
                  <a:gd name="T6" fmla="*/ 2 w 94"/>
                  <a:gd name="T7" fmla="*/ 45 h 52"/>
                  <a:gd name="T8" fmla="*/ 5 w 94"/>
                  <a:gd name="T9" fmla="*/ 49 h 52"/>
                  <a:gd name="T10" fmla="*/ 8 w 94"/>
                  <a:gd name="T11" fmla="*/ 50 h 52"/>
                  <a:gd name="T12" fmla="*/ 15 w 94"/>
                  <a:gd name="T13" fmla="*/ 52 h 52"/>
                  <a:gd name="T14" fmla="*/ 78 w 94"/>
                  <a:gd name="T15" fmla="*/ 52 h 52"/>
                  <a:gd name="T16" fmla="*/ 78 w 94"/>
                  <a:gd name="T17" fmla="*/ 52 h 52"/>
                  <a:gd name="T18" fmla="*/ 85 w 94"/>
                  <a:gd name="T19" fmla="*/ 50 h 52"/>
                  <a:gd name="T20" fmla="*/ 89 w 94"/>
                  <a:gd name="T21" fmla="*/ 49 h 52"/>
                  <a:gd name="T22" fmla="*/ 92 w 94"/>
                  <a:gd name="T23" fmla="*/ 45 h 52"/>
                  <a:gd name="T24" fmla="*/ 94 w 94"/>
                  <a:gd name="T25" fmla="*/ 40 h 52"/>
                  <a:gd name="T26" fmla="*/ 94 w 94"/>
                  <a:gd name="T27" fmla="*/ 0 h 52"/>
                  <a:gd name="T28" fmla="*/ 0 w 94"/>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52">
                    <a:moveTo>
                      <a:pt x="0" y="0"/>
                    </a:moveTo>
                    <a:lnTo>
                      <a:pt x="0" y="40"/>
                    </a:lnTo>
                    <a:lnTo>
                      <a:pt x="0" y="40"/>
                    </a:lnTo>
                    <a:lnTo>
                      <a:pt x="2" y="45"/>
                    </a:lnTo>
                    <a:lnTo>
                      <a:pt x="5" y="49"/>
                    </a:lnTo>
                    <a:lnTo>
                      <a:pt x="8" y="50"/>
                    </a:lnTo>
                    <a:lnTo>
                      <a:pt x="15" y="52"/>
                    </a:lnTo>
                    <a:lnTo>
                      <a:pt x="78" y="52"/>
                    </a:lnTo>
                    <a:lnTo>
                      <a:pt x="78" y="52"/>
                    </a:lnTo>
                    <a:lnTo>
                      <a:pt x="85" y="50"/>
                    </a:lnTo>
                    <a:lnTo>
                      <a:pt x="89" y="49"/>
                    </a:lnTo>
                    <a:lnTo>
                      <a:pt x="92" y="45"/>
                    </a:lnTo>
                    <a:lnTo>
                      <a:pt x="94" y="40"/>
                    </a:lnTo>
                    <a:lnTo>
                      <a:pt x="9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319" name="Freeform 10"/>
              <p:cNvSpPr>
                <a:spLocks noEditPoints="1"/>
              </p:cNvSpPr>
              <p:nvPr/>
            </p:nvSpPr>
            <p:spPr bwMode="auto">
              <a:xfrm>
                <a:off x="5699125" y="13709650"/>
                <a:ext cx="171450" cy="122238"/>
              </a:xfrm>
              <a:custGeom>
                <a:avLst/>
                <a:gdLst>
                  <a:gd name="T0" fmla="*/ 0 w 216"/>
                  <a:gd name="T1" fmla="*/ 0 h 155"/>
                  <a:gd name="T2" fmla="*/ 0 w 216"/>
                  <a:gd name="T3" fmla="*/ 33 h 155"/>
                  <a:gd name="T4" fmla="*/ 216 w 216"/>
                  <a:gd name="T5" fmla="*/ 33 h 155"/>
                  <a:gd name="T6" fmla="*/ 216 w 216"/>
                  <a:gd name="T7" fmla="*/ 0 h 155"/>
                  <a:gd name="T8" fmla="*/ 0 w 216"/>
                  <a:gd name="T9" fmla="*/ 0 h 155"/>
                  <a:gd name="T10" fmla="*/ 0 w 216"/>
                  <a:gd name="T11" fmla="*/ 90 h 155"/>
                  <a:gd name="T12" fmla="*/ 216 w 216"/>
                  <a:gd name="T13" fmla="*/ 90 h 155"/>
                  <a:gd name="T14" fmla="*/ 216 w 216"/>
                  <a:gd name="T15" fmla="*/ 61 h 155"/>
                  <a:gd name="T16" fmla="*/ 0 w 216"/>
                  <a:gd name="T17" fmla="*/ 61 h 155"/>
                  <a:gd name="T18" fmla="*/ 0 w 216"/>
                  <a:gd name="T19" fmla="*/ 90 h 155"/>
                  <a:gd name="T20" fmla="*/ 0 w 216"/>
                  <a:gd name="T21" fmla="*/ 122 h 155"/>
                  <a:gd name="T22" fmla="*/ 0 w 216"/>
                  <a:gd name="T23" fmla="*/ 122 h 155"/>
                  <a:gd name="T24" fmla="*/ 1 w 216"/>
                  <a:gd name="T25" fmla="*/ 129 h 155"/>
                  <a:gd name="T26" fmla="*/ 3 w 216"/>
                  <a:gd name="T27" fmla="*/ 136 h 155"/>
                  <a:gd name="T28" fmla="*/ 7 w 216"/>
                  <a:gd name="T29" fmla="*/ 141 h 155"/>
                  <a:gd name="T30" fmla="*/ 10 w 216"/>
                  <a:gd name="T31" fmla="*/ 146 h 155"/>
                  <a:gd name="T32" fmla="*/ 15 w 216"/>
                  <a:gd name="T33" fmla="*/ 150 h 155"/>
                  <a:gd name="T34" fmla="*/ 21 w 216"/>
                  <a:gd name="T35" fmla="*/ 153 h 155"/>
                  <a:gd name="T36" fmla="*/ 28 w 216"/>
                  <a:gd name="T37" fmla="*/ 155 h 155"/>
                  <a:gd name="T38" fmla="*/ 35 w 216"/>
                  <a:gd name="T39" fmla="*/ 155 h 155"/>
                  <a:gd name="T40" fmla="*/ 181 w 216"/>
                  <a:gd name="T41" fmla="*/ 155 h 155"/>
                  <a:gd name="T42" fmla="*/ 181 w 216"/>
                  <a:gd name="T43" fmla="*/ 155 h 155"/>
                  <a:gd name="T44" fmla="*/ 188 w 216"/>
                  <a:gd name="T45" fmla="*/ 155 h 155"/>
                  <a:gd name="T46" fmla="*/ 195 w 216"/>
                  <a:gd name="T47" fmla="*/ 153 h 155"/>
                  <a:gd name="T48" fmla="*/ 200 w 216"/>
                  <a:gd name="T49" fmla="*/ 150 h 155"/>
                  <a:gd name="T50" fmla="*/ 205 w 216"/>
                  <a:gd name="T51" fmla="*/ 146 h 155"/>
                  <a:gd name="T52" fmla="*/ 209 w 216"/>
                  <a:gd name="T53" fmla="*/ 141 h 155"/>
                  <a:gd name="T54" fmla="*/ 212 w 216"/>
                  <a:gd name="T55" fmla="*/ 136 h 155"/>
                  <a:gd name="T56" fmla="*/ 214 w 216"/>
                  <a:gd name="T57" fmla="*/ 129 h 155"/>
                  <a:gd name="T58" fmla="*/ 216 w 216"/>
                  <a:gd name="T59" fmla="*/ 122 h 155"/>
                  <a:gd name="T60" fmla="*/ 216 w 216"/>
                  <a:gd name="T61" fmla="*/ 118 h 155"/>
                  <a:gd name="T62" fmla="*/ 0 w 216"/>
                  <a:gd name="T63" fmla="*/ 118 h 155"/>
                  <a:gd name="T64" fmla="*/ 0 w 216"/>
                  <a:gd name="T65" fmla="*/ 12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6" h="155">
                    <a:moveTo>
                      <a:pt x="0" y="0"/>
                    </a:moveTo>
                    <a:lnTo>
                      <a:pt x="0" y="33"/>
                    </a:lnTo>
                    <a:lnTo>
                      <a:pt x="216" y="33"/>
                    </a:lnTo>
                    <a:lnTo>
                      <a:pt x="216" y="0"/>
                    </a:lnTo>
                    <a:lnTo>
                      <a:pt x="0" y="0"/>
                    </a:lnTo>
                    <a:close/>
                    <a:moveTo>
                      <a:pt x="0" y="90"/>
                    </a:moveTo>
                    <a:lnTo>
                      <a:pt x="216" y="90"/>
                    </a:lnTo>
                    <a:lnTo>
                      <a:pt x="216" y="61"/>
                    </a:lnTo>
                    <a:lnTo>
                      <a:pt x="0" y="61"/>
                    </a:lnTo>
                    <a:lnTo>
                      <a:pt x="0" y="90"/>
                    </a:lnTo>
                    <a:close/>
                    <a:moveTo>
                      <a:pt x="0" y="122"/>
                    </a:moveTo>
                    <a:lnTo>
                      <a:pt x="0" y="122"/>
                    </a:lnTo>
                    <a:lnTo>
                      <a:pt x="1" y="129"/>
                    </a:lnTo>
                    <a:lnTo>
                      <a:pt x="3" y="136"/>
                    </a:lnTo>
                    <a:lnTo>
                      <a:pt x="7" y="141"/>
                    </a:lnTo>
                    <a:lnTo>
                      <a:pt x="10" y="146"/>
                    </a:lnTo>
                    <a:lnTo>
                      <a:pt x="15" y="150"/>
                    </a:lnTo>
                    <a:lnTo>
                      <a:pt x="21" y="153"/>
                    </a:lnTo>
                    <a:lnTo>
                      <a:pt x="28" y="155"/>
                    </a:lnTo>
                    <a:lnTo>
                      <a:pt x="35" y="155"/>
                    </a:lnTo>
                    <a:lnTo>
                      <a:pt x="181" y="155"/>
                    </a:lnTo>
                    <a:lnTo>
                      <a:pt x="181" y="155"/>
                    </a:lnTo>
                    <a:lnTo>
                      <a:pt x="188" y="155"/>
                    </a:lnTo>
                    <a:lnTo>
                      <a:pt x="195" y="153"/>
                    </a:lnTo>
                    <a:lnTo>
                      <a:pt x="200" y="150"/>
                    </a:lnTo>
                    <a:lnTo>
                      <a:pt x="205" y="146"/>
                    </a:lnTo>
                    <a:lnTo>
                      <a:pt x="209" y="141"/>
                    </a:lnTo>
                    <a:lnTo>
                      <a:pt x="212" y="136"/>
                    </a:lnTo>
                    <a:lnTo>
                      <a:pt x="214" y="129"/>
                    </a:lnTo>
                    <a:lnTo>
                      <a:pt x="216" y="122"/>
                    </a:lnTo>
                    <a:lnTo>
                      <a:pt x="216" y="118"/>
                    </a:lnTo>
                    <a:lnTo>
                      <a:pt x="0" y="118"/>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grpSp>
      </p:grpSp>
      <p:grpSp>
        <p:nvGrpSpPr>
          <p:cNvPr id="11" name="Group 10"/>
          <p:cNvGrpSpPr/>
          <p:nvPr/>
        </p:nvGrpSpPr>
        <p:grpSpPr>
          <a:xfrm>
            <a:off x="9745464" y="1515846"/>
            <a:ext cx="1537162" cy="2472167"/>
            <a:chOff x="10136678" y="2646680"/>
            <a:chExt cx="1537162" cy="2472167"/>
          </a:xfrm>
          <a:effectLst>
            <a:outerShdw blurRad="152400" dir="13500000" sy="23000" kx="1200000" algn="br" rotWithShape="0">
              <a:prstClr val="black">
                <a:alpha val="20000"/>
              </a:prstClr>
            </a:outerShdw>
          </a:effectLst>
        </p:grpSpPr>
        <p:sp>
          <p:nvSpPr>
            <p:cNvPr id="21" name="Rectangle 20"/>
            <p:cNvSpPr/>
            <p:nvPr/>
          </p:nvSpPr>
          <p:spPr>
            <a:xfrm>
              <a:off x="10136678" y="4038600"/>
              <a:ext cx="1537162" cy="1080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nchorCtr="0"/>
            <a:lstStyle/>
            <a:p>
              <a:pPr algn="ctr"/>
              <a:r>
                <a:rPr lang="tr-TR" sz="1200" b="1" dirty="0">
                  <a:solidFill>
                    <a:schemeClr val="bg1"/>
                  </a:solidFill>
                </a:rPr>
                <a:t>Uluslararası duruş</a:t>
              </a:r>
              <a:endParaRPr lang="en-GB" sz="1200" b="1" dirty="0">
                <a:solidFill>
                  <a:schemeClr val="bg1"/>
                </a:solidFill>
              </a:endParaRPr>
            </a:p>
          </p:txBody>
        </p:sp>
        <p:sp>
          <p:nvSpPr>
            <p:cNvPr id="29" name="Isosceles Triangle 28"/>
            <p:cNvSpPr/>
            <p:nvPr/>
          </p:nvSpPr>
          <p:spPr>
            <a:xfrm>
              <a:off x="10136678" y="2997200"/>
              <a:ext cx="1537162" cy="10414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8" name="Oval 27"/>
            <p:cNvSpPr/>
            <p:nvPr/>
          </p:nvSpPr>
          <p:spPr>
            <a:xfrm>
              <a:off x="10300739" y="2646680"/>
              <a:ext cx="1209040" cy="1209040"/>
            </a:xfrm>
            <a:prstGeom prst="ellipse">
              <a:avLst/>
            </a:prstGeom>
            <a:solidFill>
              <a:schemeClr val="accent1"/>
            </a:solidFill>
            <a:ln w="28575">
              <a:solidFill>
                <a:schemeClr val="bg1"/>
              </a:solidFill>
            </a:ln>
            <a:effectLst>
              <a:outerShdw blurRad="3683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nvGrpSpPr>
            <p:cNvPr id="515" name="Group 514"/>
            <p:cNvGrpSpPr/>
            <p:nvPr/>
          </p:nvGrpSpPr>
          <p:grpSpPr>
            <a:xfrm>
              <a:off x="10538779" y="2884721"/>
              <a:ext cx="732960" cy="732958"/>
              <a:chOff x="6213475" y="8629650"/>
              <a:chExt cx="576263" cy="576263"/>
            </a:xfrm>
            <a:solidFill>
              <a:schemeClr val="bg1"/>
            </a:solidFill>
          </p:grpSpPr>
          <p:sp>
            <p:nvSpPr>
              <p:cNvPr id="424" name="Freeform 115"/>
              <p:cNvSpPr>
                <a:spLocks noEditPoints="1"/>
              </p:cNvSpPr>
              <p:nvPr/>
            </p:nvSpPr>
            <p:spPr bwMode="auto">
              <a:xfrm>
                <a:off x="6264275" y="8688388"/>
                <a:ext cx="473075" cy="458788"/>
              </a:xfrm>
              <a:custGeom>
                <a:avLst/>
                <a:gdLst>
                  <a:gd name="T0" fmla="*/ 155 w 596"/>
                  <a:gd name="T1" fmla="*/ 154 h 579"/>
                  <a:gd name="T2" fmla="*/ 137 w 596"/>
                  <a:gd name="T3" fmla="*/ 244 h 579"/>
                  <a:gd name="T4" fmla="*/ 411 w 596"/>
                  <a:gd name="T5" fmla="*/ 86 h 579"/>
                  <a:gd name="T6" fmla="*/ 364 w 596"/>
                  <a:gd name="T7" fmla="*/ 30 h 579"/>
                  <a:gd name="T8" fmla="*/ 312 w 596"/>
                  <a:gd name="T9" fmla="*/ 5 h 579"/>
                  <a:gd name="T10" fmla="*/ 421 w 596"/>
                  <a:gd name="T11" fmla="*/ 105 h 579"/>
                  <a:gd name="T12" fmla="*/ 184 w 596"/>
                  <a:gd name="T13" fmla="*/ 86 h 579"/>
                  <a:gd name="T14" fmla="*/ 284 w 596"/>
                  <a:gd name="T15" fmla="*/ 5 h 579"/>
                  <a:gd name="T16" fmla="*/ 244 w 596"/>
                  <a:gd name="T17" fmla="*/ 21 h 579"/>
                  <a:gd name="T18" fmla="*/ 195 w 596"/>
                  <a:gd name="T19" fmla="*/ 68 h 579"/>
                  <a:gd name="T20" fmla="*/ 284 w 596"/>
                  <a:gd name="T21" fmla="*/ 429 h 579"/>
                  <a:gd name="T22" fmla="*/ 137 w 596"/>
                  <a:gd name="T23" fmla="*/ 338 h 579"/>
                  <a:gd name="T24" fmla="*/ 157 w 596"/>
                  <a:gd name="T25" fmla="*/ 429 h 579"/>
                  <a:gd name="T26" fmla="*/ 207 w 596"/>
                  <a:gd name="T27" fmla="*/ 525 h 579"/>
                  <a:gd name="T28" fmla="*/ 258 w 596"/>
                  <a:gd name="T29" fmla="*/ 565 h 579"/>
                  <a:gd name="T30" fmla="*/ 167 w 596"/>
                  <a:gd name="T31" fmla="*/ 455 h 579"/>
                  <a:gd name="T32" fmla="*/ 184 w 596"/>
                  <a:gd name="T33" fmla="*/ 493 h 579"/>
                  <a:gd name="T34" fmla="*/ 592 w 596"/>
                  <a:gd name="T35" fmla="*/ 244 h 579"/>
                  <a:gd name="T36" fmla="*/ 469 w 596"/>
                  <a:gd name="T37" fmla="*/ 154 h 579"/>
                  <a:gd name="T38" fmla="*/ 484 w 596"/>
                  <a:gd name="T39" fmla="*/ 244 h 579"/>
                  <a:gd name="T40" fmla="*/ 561 w 596"/>
                  <a:gd name="T41" fmla="*/ 429 h 579"/>
                  <a:gd name="T42" fmla="*/ 592 w 596"/>
                  <a:gd name="T43" fmla="*/ 338 h 579"/>
                  <a:gd name="T44" fmla="*/ 484 w 596"/>
                  <a:gd name="T45" fmla="*/ 338 h 579"/>
                  <a:gd name="T46" fmla="*/ 467 w 596"/>
                  <a:gd name="T47" fmla="*/ 429 h 579"/>
                  <a:gd name="T48" fmla="*/ 460 w 596"/>
                  <a:gd name="T49" fmla="*/ 127 h 579"/>
                  <a:gd name="T50" fmla="*/ 512 w 596"/>
                  <a:gd name="T51" fmla="*/ 82 h 579"/>
                  <a:gd name="T52" fmla="*/ 421 w 596"/>
                  <a:gd name="T53" fmla="*/ 18 h 579"/>
                  <a:gd name="T54" fmla="*/ 385 w 596"/>
                  <a:gd name="T55" fmla="*/ 14 h 579"/>
                  <a:gd name="T56" fmla="*/ 434 w 596"/>
                  <a:gd name="T57" fmla="*/ 72 h 579"/>
                  <a:gd name="T58" fmla="*/ 3 w 596"/>
                  <a:gd name="T59" fmla="*/ 338 h 579"/>
                  <a:gd name="T60" fmla="*/ 129 w 596"/>
                  <a:gd name="T61" fmla="*/ 429 h 579"/>
                  <a:gd name="T62" fmla="*/ 111 w 596"/>
                  <a:gd name="T63" fmla="*/ 338 h 579"/>
                  <a:gd name="T64" fmla="*/ 434 w 596"/>
                  <a:gd name="T65" fmla="*/ 507 h 579"/>
                  <a:gd name="T66" fmla="*/ 367 w 596"/>
                  <a:gd name="T67" fmla="*/ 579 h 579"/>
                  <a:gd name="T68" fmla="*/ 446 w 596"/>
                  <a:gd name="T69" fmla="*/ 549 h 579"/>
                  <a:gd name="T70" fmla="*/ 530 w 596"/>
                  <a:gd name="T71" fmla="*/ 478 h 579"/>
                  <a:gd name="T72" fmla="*/ 446 w 596"/>
                  <a:gd name="T73" fmla="*/ 483 h 579"/>
                  <a:gd name="T74" fmla="*/ 33 w 596"/>
                  <a:gd name="T75" fmla="*/ 154 h 579"/>
                  <a:gd name="T76" fmla="*/ 3 w 596"/>
                  <a:gd name="T77" fmla="*/ 244 h 579"/>
                  <a:gd name="T78" fmla="*/ 111 w 596"/>
                  <a:gd name="T79" fmla="*/ 244 h 579"/>
                  <a:gd name="T80" fmla="*/ 127 w 596"/>
                  <a:gd name="T81" fmla="*/ 154 h 579"/>
                  <a:gd name="T82" fmla="*/ 137 w 596"/>
                  <a:gd name="T83" fmla="*/ 455 h 579"/>
                  <a:gd name="T84" fmla="*/ 85 w 596"/>
                  <a:gd name="T85" fmla="*/ 499 h 579"/>
                  <a:gd name="T86" fmla="*/ 176 w 596"/>
                  <a:gd name="T87" fmla="*/ 561 h 579"/>
                  <a:gd name="T88" fmla="*/ 211 w 596"/>
                  <a:gd name="T89" fmla="*/ 565 h 579"/>
                  <a:gd name="T90" fmla="*/ 162 w 596"/>
                  <a:gd name="T91" fmla="*/ 507 h 579"/>
                  <a:gd name="T92" fmla="*/ 460 w 596"/>
                  <a:gd name="T93" fmla="*/ 277 h 579"/>
                  <a:gd name="T94" fmla="*/ 448 w 596"/>
                  <a:gd name="T95" fmla="*/ 181 h 579"/>
                  <a:gd name="T96" fmla="*/ 162 w 596"/>
                  <a:gd name="T97" fmla="*/ 72 h 579"/>
                  <a:gd name="T98" fmla="*/ 228 w 596"/>
                  <a:gd name="T99" fmla="*/ 0 h 579"/>
                  <a:gd name="T100" fmla="*/ 150 w 596"/>
                  <a:gd name="T101" fmla="*/ 32 h 579"/>
                  <a:gd name="T102" fmla="*/ 64 w 596"/>
                  <a:gd name="T103" fmla="*/ 105 h 579"/>
                  <a:gd name="T104" fmla="*/ 148 w 596"/>
                  <a:gd name="T105" fmla="*/ 98 h 579"/>
                  <a:gd name="T106" fmla="*/ 312 w 596"/>
                  <a:gd name="T107" fmla="*/ 305 h 579"/>
                  <a:gd name="T108" fmla="*/ 448 w 596"/>
                  <a:gd name="T109" fmla="*/ 401 h 579"/>
                  <a:gd name="T110" fmla="*/ 460 w 596"/>
                  <a:gd name="T111" fmla="*/ 305 h 579"/>
                  <a:gd name="T112" fmla="*/ 428 w 596"/>
                  <a:gd name="T113" fmla="*/ 455 h 579"/>
                  <a:gd name="T114" fmla="*/ 326 w 596"/>
                  <a:gd name="T115" fmla="*/ 570 h 579"/>
                  <a:gd name="T116" fmla="*/ 376 w 596"/>
                  <a:gd name="T117" fmla="*/ 539 h 579"/>
                  <a:gd name="T118" fmla="*/ 411 w 596"/>
                  <a:gd name="T119" fmla="*/ 493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96" h="579">
                    <a:moveTo>
                      <a:pt x="136" y="277"/>
                    </a:moveTo>
                    <a:lnTo>
                      <a:pt x="284" y="277"/>
                    </a:lnTo>
                    <a:lnTo>
                      <a:pt x="284" y="154"/>
                    </a:lnTo>
                    <a:lnTo>
                      <a:pt x="155" y="154"/>
                    </a:lnTo>
                    <a:lnTo>
                      <a:pt x="155" y="154"/>
                    </a:lnTo>
                    <a:lnTo>
                      <a:pt x="148" y="181"/>
                    </a:lnTo>
                    <a:lnTo>
                      <a:pt x="141" y="213"/>
                    </a:lnTo>
                    <a:lnTo>
                      <a:pt x="137" y="244"/>
                    </a:lnTo>
                    <a:lnTo>
                      <a:pt x="136" y="277"/>
                    </a:lnTo>
                    <a:lnTo>
                      <a:pt x="136" y="277"/>
                    </a:lnTo>
                    <a:close/>
                    <a:moveTo>
                      <a:pt x="411" y="86"/>
                    </a:moveTo>
                    <a:lnTo>
                      <a:pt x="411" y="86"/>
                    </a:lnTo>
                    <a:lnTo>
                      <a:pt x="401" y="68"/>
                    </a:lnTo>
                    <a:lnTo>
                      <a:pt x="388" y="54"/>
                    </a:lnTo>
                    <a:lnTo>
                      <a:pt x="376" y="42"/>
                    </a:lnTo>
                    <a:lnTo>
                      <a:pt x="364" y="30"/>
                    </a:lnTo>
                    <a:lnTo>
                      <a:pt x="352" y="21"/>
                    </a:lnTo>
                    <a:lnTo>
                      <a:pt x="338" y="14"/>
                    </a:lnTo>
                    <a:lnTo>
                      <a:pt x="326" y="9"/>
                    </a:lnTo>
                    <a:lnTo>
                      <a:pt x="312" y="5"/>
                    </a:lnTo>
                    <a:lnTo>
                      <a:pt x="312" y="127"/>
                    </a:lnTo>
                    <a:lnTo>
                      <a:pt x="430" y="127"/>
                    </a:lnTo>
                    <a:lnTo>
                      <a:pt x="430" y="127"/>
                    </a:lnTo>
                    <a:lnTo>
                      <a:pt x="421" y="105"/>
                    </a:lnTo>
                    <a:lnTo>
                      <a:pt x="411" y="86"/>
                    </a:lnTo>
                    <a:lnTo>
                      <a:pt x="411" y="86"/>
                    </a:lnTo>
                    <a:close/>
                    <a:moveTo>
                      <a:pt x="184" y="86"/>
                    </a:moveTo>
                    <a:lnTo>
                      <a:pt x="184" y="86"/>
                    </a:lnTo>
                    <a:lnTo>
                      <a:pt x="174" y="105"/>
                    </a:lnTo>
                    <a:lnTo>
                      <a:pt x="165" y="127"/>
                    </a:lnTo>
                    <a:lnTo>
                      <a:pt x="284" y="127"/>
                    </a:lnTo>
                    <a:lnTo>
                      <a:pt x="284" y="5"/>
                    </a:lnTo>
                    <a:lnTo>
                      <a:pt x="284" y="5"/>
                    </a:lnTo>
                    <a:lnTo>
                      <a:pt x="270" y="9"/>
                    </a:lnTo>
                    <a:lnTo>
                      <a:pt x="258" y="14"/>
                    </a:lnTo>
                    <a:lnTo>
                      <a:pt x="244" y="21"/>
                    </a:lnTo>
                    <a:lnTo>
                      <a:pt x="231" y="30"/>
                    </a:lnTo>
                    <a:lnTo>
                      <a:pt x="219" y="42"/>
                    </a:lnTo>
                    <a:lnTo>
                      <a:pt x="207" y="54"/>
                    </a:lnTo>
                    <a:lnTo>
                      <a:pt x="195" y="68"/>
                    </a:lnTo>
                    <a:lnTo>
                      <a:pt x="184" y="86"/>
                    </a:lnTo>
                    <a:lnTo>
                      <a:pt x="184" y="86"/>
                    </a:lnTo>
                    <a:close/>
                    <a:moveTo>
                      <a:pt x="157" y="429"/>
                    </a:moveTo>
                    <a:lnTo>
                      <a:pt x="284" y="429"/>
                    </a:lnTo>
                    <a:lnTo>
                      <a:pt x="284" y="305"/>
                    </a:lnTo>
                    <a:lnTo>
                      <a:pt x="136" y="305"/>
                    </a:lnTo>
                    <a:lnTo>
                      <a:pt x="136" y="305"/>
                    </a:lnTo>
                    <a:lnTo>
                      <a:pt x="137" y="338"/>
                    </a:lnTo>
                    <a:lnTo>
                      <a:pt x="143" y="370"/>
                    </a:lnTo>
                    <a:lnTo>
                      <a:pt x="148" y="401"/>
                    </a:lnTo>
                    <a:lnTo>
                      <a:pt x="157" y="429"/>
                    </a:lnTo>
                    <a:lnTo>
                      <a:pt x="157" y="429"/>
                    </a:lnTo>
                    <a:close/>
                    <a:moveTo>
                      <a:pt x="184" y="493"/>
                    </a:moveTo>
                    <a:lnTo>
                      <a:pt x="184" y="493"/>
                    </a:lnTo>
                    <a:lnTo>
                      <a:pt x="195" y="511"/>
                    </a:lnTo>
                    <a:lnTo>
                      <a:pt x="207" y="525"/>
                    </a:lnTo>
                    <a:lnTo>
                      <a:pt x="219" y="539"/>
                    </a:lnTo>
                    <a:lnTo>
                      <a:pt x="231" y="549"/>
                    </a:lnTo>
                    <a:lnTo>
                      <a:pt x="244" y="558"/>
                    </a:lnTo>
                    <a:lnTo>
                      <a:pt x="258" y="565"/>
                    </a:lnTo>
                    <a:lnTo>
                      <a:pt x="270" y="570"/>
                    </a:lnTo>
                    <a:lnTo>
                      <a:pt x="284" y="574"/>
                    </a:lnTo>
                    <a:lnTo>
                      <a:pt x="284" y="455"/>
                    </a:lnTo>
                    <a:lnTo>
                      <a:pt x="167" y="455"/>
                    </a:lnTo>
                    <a:lnTo>
                      <a:pt x="167" y="455"/>
                    </a:lnTo>
                    <a:lnTo>
                      <a:pt x="176" y="476"/>
                    </a:lnTo>
                    <a:lnTo>
                      <a:pt x="184" y="493"/>
                    </a:lnTo>
                    <a:lnTo>
                      <a:pt x="184" y="493"/>
                    </a:lnTo>
                    <a:close/>
                    <a:moveTo>
                      <a:pt x="486" y="277"/>
                    </a:moveTo>
                    <a:lnTo>
                      <a:pt x="596" y="277"/>
                    </a:lnTo>
                    <a:lnTo>
                      <a:pt x="596" y="277"/>
                    </a:lnTo>
                    <a:lnTo>
                      <a:pt x="592" y="244"/>
                    </a:lnTo>
                    <a:lnTo>
                      <a:pt x="585" y="213"/>
                    </a:lnTo>
                    <a:lnTo>
                      <a:pt x="577" y="181"/>
                    </a:lnTo>
                    <a:lnTo>
                      <a:pt x="563" y="154"/>
                    </a:lnTo>
                    <a:lnTo>
                      <a:pt x="469" y="154"/>
                    </a:lnTo>
                    <a:lnTo>
                      <a:pt x="469" y="154"/>
                    </a:lnTo>
                    <a:lnTo>
                      <a:pt x="475" y="183"/>
                    </a:lnTo>
                    <a:lnTo>
                      <a:pt x="481" y="213"/>
                    </a:lnTo>
                    <a:lnTo>
                      <a:pt x="484" y="244"/>
                    </a:lnTo>
                    <a:lnTo>
                      <a:pt x="486" y="277"/>
                    </a:lnTo>
                    <a:lnTo>
                      <a:pt x="486" y="277"/>
                    </a:lnTo>
                    <a:close/>
                    <a:moveTo>
                      <a:pt x="467" y="429"/>
                    </a:moveTo>
                    <a:lnTo>
                      <a:pt x="561" y="429"/>
                    </a:lnTo>
                    <a:lnTo>
                      <a:pt x="561" y="429"/>
                    </a:lnTo>
                    <a:lnTo>
                      <a:pt x="575" y="401"/>
                    </a:lnTo>
                    <a:lnTo>
                      <a:pt x="585" y="370"/>
                    </a:lnTo>
                    <a:lnTo>
                      <a:pt x="592" y="338"/>
                    </a:lnTo>
                    <a:lnTo>
                      <a:pt x="596" y="305"/>
                    </a:lnTo>
                    <a:lnTo>
                      <a:pt x="486" y="305"/>
                    </a:lnTo>
                    <a:lnTo>
                      <a:pt x="486" y="305"/>
                    </a:lnTo>
                    <a:lnTo>
                      <a:pt x="484" y="338"/>
                    </a:lnTo>
                    <a:lnTo>
                      <a:pt x="481" y="370"/>
                    </a:lnTo>
                    <a:lnTo>
                      <a:pt x="474" y="399"/>
                    </a:lnTo>
                    <a:lnTo>
                      <a:pt x="467" y="429"/>
                    </a:lnTo>
                    <a:lnTo>
                      <a:pt x="467" y="429"/>
                    </a:lnTo>
                    <a:close/>
                    <a:moveTo>
                      <a:pt x="434" y="72"/>
                    </a:moveTo>
                    <a:lnTo>
                      <a:pt x="434" y="72"/>
                    </a:lnTo>
                    <a:lnTo>
                      <a:pt x="448" y="98"/>
                    </a:lnTo>
                    <a:lnTo>
                      <a:pt x="460" y="127"/>
                    </a:lnTo>
                    <a:lnTo>
                      <a:pt x="547" y="127"/>
                    </a:lnTo>
                    <a:lnTo>
                      <a:pt x="547" y="127"/>
                    </a:lnTo>
                    <a:lnTo>
                      <a:pt x="531" y="105"/>
                    </a:lnTo>
                    <a:lnTo>
                      <a:pt x="512" y="82"/>
                    </a:lnTo>
                    <a:lnTo>
                      <a:pt x="493" y="63"/>
                    </a:lnTo>
                    <a:lnTo>
                      <a:pt x="470" y="45"/>
                    </a:lnTo>
                    <a:lnTo>
                      <a:pt x="446" y="32"/>
                    </a:lnTo>
                    <a:lnTo>
                      <a:pt x="421" y="18"/>
                    </a:lnTo>
                    <a:lnTo>
                      <a:pt x="395" y="7"/>
                    </a:lnTo>
                    <a:lnTo>
                      <a:pt x="367" y="0"/>
                    </a:lnTo>
                    <a:lnTo>
                      <a:pt x="367" y="0"/>
                    </a:lnTo>
                    <a:lnTo>
                      <a:pt x="385" y="14"/>
                    </a:lnTo>
                    <a:lnTo>
                      <a:pt x="402" y="30"/>
                    </a:lnTo>
                    <a:lnTo>
                      <a:pt x="420" y="51"/>
                    </a:lnTo>
                    <a:lnTo>
                      <a:pt x="434" y="72"/>
                    </a:lnTo>
                    <a:lnTo>
                      <a:pt x="434" y="72"/>
                    </a:lnTo>
                    <a:close/>
                    <a:moveTo>
                      <a:pt x="109" y="305"/>
                    </a:moveTo>
                    <a:lnTo>
                      <a:pt x="0" y="305"/>
                    </a:lnTo>
                    <a:lnTo>
                      <a:pt x="0" y="305"/>
                    </a:lnTo>
                    <a:lnTo>
                      <a:pt x="3" y="338"/>
                    </a:lnTo>
                    <a:lnTo>
                      <a:pt x="10" y="370"/>
                    </a:lnTo>
                    <a:lnTo>
                      <a:pt x="21" y="401"/>
                    </a:lnTo>
                    <a:lnTo>
                      <a:pt x="35" y="429"/>
                    </a:lnTo>
                    <a:lnTo>
                      <a:pt x="129" y="429"/>
                    </a:lnTo>
                    <a:lnTo>
                      <a:pt x="129" y="429"/>
                    </a:lnTo>
                    <a:lnTo>
                      <a:pt x="122" y="399"/>
                    </a:lnTo>
                    <a:lnTo>
                      <a:pt x="115" y="370"/>
                    </a:lnTo>
                    <a:lnTo>
                      <a:pt x="111" y="338"/>
                    </a:lnTo>
                    <a:lnTo>
                      <a:pt x="109" y="305"/>
                    </a:lnTo>
                    <a:lnTo>
                      <a:pt x="109" y="305"/>
                    </a:lnTo>
                    <a:close/>
                    <a:moveTo>
                      <a:pt x="434" y="507"/>
                    </a:moveTo>
                    <a:lnTo>
                      <a:pt x="434" y="507"/>
                    </a:lnTo>
                    <a:lnTo>
                      <a:pt x="420" y="530"/>
                    </a:lnTo>
                    <a:lnTo>
                      <a:pt x="402" y="549"/>
                    </a:lnTo>
                    <a:lnTo>
                      <a:pt x="385" y="565"/>
                    </a:lnTo>
                    <a:lnTo>
                      <a:pt x="367" y="579"/>
                    </a:lnTo>
                    <a:lnTo>
                      <a:pt x="367" y="579"/>
                    </a:lnTo>
                    <a:lnTo>
                      <a:pt x="394" y="572"/>
                    </a:lnTo>
                    <a:lnTo>
                      <a:pt x="420" y="561"/>
                    </a:lnTo>
                    <a:lnTo>
                      <a:pt x="446" y="549"/>
                    </a:lnTo>
                    <a:lnTo>
                      <a:pt x="469" y="534"/>
                    </a:lnTo>
                    <a:lnTo>
                      <a:pt x="489" y="518"/>
                    </a:lnTo>
                    <a:lnTo>
                      <a:pt x="510" y="499"/>
                    </a:lnTo>
                    <a:lnTo>
                      <a:pt x="530" y="478"/>
                    </a:lnTo>
                    <a:lnTo>
                      <a:pt x="545" y="455"/>
                    </a:lnTo>
                    <a:lnTo>
                      <a:pt x="458" y="455"/>
                    </a:lnTo>
                    <a:lnTo>
                      <a:pt x="458" y="455"/>
                    </a:lnTo>
                    <a:lnTo>
                      <a:pt x="446" y="483"/>
                    </a:lnTo>
                    <a:lnTo>
                      <a:pt x="434" y="507"/>
                    </a:lnTo>
                    <a:lnTo>
                      <a:pt x="434" y="507"/>
                    </a:lnTo>
                    <a:close/>
                    <a:moveTo>
                      <a:pt x="127" y="154"/>
                    </a:moveTo>
                    <a:lnTo>
                      <a:pt x="33" y="154"/>
                    </a:lnTo>
                    <a:lnTo>
                      <a:pt x="33" y="154"/>
                    </a:lnTo>
                    <a:lnTo>
                      <a:pt x="19" y="181"/>
                    </a:lnTo>
                    <a:lnTo>
                      <a:pt x="10" y="213"/>
                    </a:lnTo>
                    <a:lnTo>
                      <a:pt x="3" y="244"/>
                    </a:lnTo>
                    <a:lnTo>
                      <a:pt x="0" y="277"/>
                    </a:lnTo>
                    <a:lnTo>
                      <a:pt x="109" y="277"/>
                    </a:lnTo>
                    <a:lnTo>
                      <a:pt x="109" y="277"/>
                    </a:lnTo>
                    <a:lnTo>
                      <a:pt x="111" y="244"/>
                    </a:lnTo>
                    <a:lnTo>
                      <a:pt x="115" y="213"/>
                    </a:lnTo>
                    <a:lnTo>
                      <a:pt x="120" y="183"/>
                    </a:lnTo>
                    <a:lnTo>
                      <a:pt x="127" y="154"/>
                    </a:lnTo>
                    <a:lnTo>
                      <a:pt x="127" y="154"/>
                    </a:lnTo>
                    <a:close/>
                    <a:moveTo>
                      <a:pt x="162" y="507"/>
                    </a:moveTo>
                    <a:lnTo>
                      <a:pt x="162" y="507"/>
                    </a:lnTo>
                    <a:lnTo>
                      <a:pt x="150" y="483"/>
                    </a:lnTo>
                    <a:lnTo>
                      <a:pt x="137" y="455"/>
                    </a:lnTo>
                    <a:lnTo>
                      <a:pt x="50" y="455"/>
                    </a:lnTo>
                    <a:lnTo>
                      <a:pt x="50" y="455"/>
                    </a:lnTo>
                    <a:lnTo>
                      <a:pt x="66" y="478"/>
                    </a:lnTo>
                    <a:lnTo>
                      <a:pt x="85" y="499"/>
                    </a:lnTo>
                    <a:lnTo>
                      <a:pt x="106" y="518"/>
                    </a:lnTo>
                    <a:lnTo>
                      <a:pt x="127" y="534"/>
                    </a:lnTo>
                    <a:lnTo>
                      <a:pt x="150" y="549"/>
                    </a:lnTo>
                    <a:lnTo>
                      <a:pt x="176" y="561"/>
                    </a:lnTo>
                    <a:lnTo>
                      <a:pt x="202" y="572"/>
                    </a:lnTo>
                    <a:lnTo>
                      <a:pt x="228" y="579"/>
                    </a:lnTo>
                    <a:lnTo>
                      <a:pt x="228" y="579"/>
                    </a:lnTo>
                    <a:lnTo>
                      <a:pt x="211" y="565"/>
                    </a:lnTo>
                    <a:lnTo>
                      <a:pt x="193" y="549"/>
                    </a:lnTo>
                    <a:lnTo>
                      <a:pt x="176" y="530"/>
                    </a:lnTo>
                    <a:lnTo>
                      <a:pt x="162" y="507"/>
                    </a:lnTo>
                    <a:lnTo>
                      <a:pt x="162" y="507"/>
                    </a:lnTo>
                    <a:close/>
                    <a:moveTo>
                      <a:pt x="441" y="154"/>
                    </a:moveTo>
                    <a:lnTo>
                      <a:pt x="312" y="154"/>
                    </a:lnTo>
                    <a:lnTo>
                      <a:pt x="312" y="277"/>
                    </a:lnTo>
                    <a:lnTo>
                      <a:pt x="460" y="277"/>
                    </a:lnTo>
                    <a:lnTo>
                      <a:pt x="460" y="277"/>
                    </a:lnTo>
                    <a:lnTo>
                      <a:pt x="458" y="244"/>
                    </a:lnTo>
                    <a:lnTo>
                      <a:pt x="455" y="213"/>
                    </a:lnTo>
                    <a:lnTo>
                      <a:pt x="448" y="181"/>
                    </a:lnTo>
                    <a:lnTo>
                      <a:pt x="441" y="154"/>
                    </a:lnTo>
                    <a:lnTo>
                      <a:pt x="441" y="154"/>
                    </a:lnTo>
                    <a:close/>
                    <a:moveTo>
                      <a:pt x="162" y="72"/>
                    </a:moveTo>
                    <a:lnTo>
                      <a:pt x="162" y="72"/>
                    </a:lnTo>
                    <a:lnTo>
                      <a:pt x="176" y="51"/>
                    </a:lnTo>
                    <a:lnTo>
                      <a:pt x="193" y="30"/>
                    </a:lnTo>
                    <a:lnTo>
                      <a:pt x="211" y="14"/>
                    </a:lnTo>
                    <a:lnTo>
                      <a:pt x="228" y="0"/>
                    </a:lnTo>
                    <a:lnTo>
                      <a:pt x="228" y="0"/>
                    </a:lnTo>
                    <a:lnTo>
                      <a:pt x="200" y="7"/>
                    </a:lnTo>
                    <a:lnTo>
                      <a:pt x="174" y="18"/>
                    </a:lnTo>
                    <a:lnTo>
                      <a:pt x="150" y="32"/>
                    </a:lnTo>
                    <a:lnTo>
                      <a:pt x="125" y="45"/>
                    </a:lnTo>
                    <a:lnTo>
                      <a:pt x="102" y="63"/>
                    </a:lnTo>
                    <a:lnTo>
                      <a:pt x="83" y="82"/>
                    </a:lnTo>
                    <a:lnTo>
                      <a:pt x="64" y="105"/>
                    </a:lnTo>
                    <a:lnTo>
                      <a:pt x="48" y="127"/>
                    </a:lnTo>
                    <a:lnTo>
                      <a:pt x="136" y="127"/>
                    </a:lnTo>
                    <a:lnTo>
                      <a:pt x="136" y="127"/>
                    </a:lnTo>
                    <a:lnTo>
                      <a:pt x="148" y="98"/>
                    </a:lnTo>
                    <a:lnTo>
                      <a:pt x="162" y="72"/>
                    </a:lnTo>
                    <a:lnTo>
                      <a:pt x="162" y="72"/>
                    </a:lnTo>
                    <a:close/>
                    <a:moveTo>
                      <a:pt x="460" y="305"/>
                    </a:moveTo>
                    <a:lnTo>
                      <a:pt x="312" y="305"/>
                    </a:lnTo>
                    <a:lnTo>
                      <a:pt x="312" y="429"/>
                    </a:lnTo>
                    <a:lnTo>
                      <a:pt x="439" y="429"/>
                    </a:lnTo>
                    <a:lnTo>
                      <a:pt x="439" y="429"/>
                    </a:lnTo>
                    <a:lnTo>
                      <a:pt x="448" y="401"/>
                    </a:lnTo>
                    <a:lnTo>
                      <a:pt x="453" y="370"/>
                    </a:lnTo>
                    <a:lnTo>
                      <a:pt x="458" y="338"/>
                    </a:lnTo>
                    <a:lnTo>
                      <a:pt x="460" y="305"/>
                    </a:lnTo>
                    <a:lnTo>
                      <a:pt x="460" y="305"/>
                    </a:lnTo>
                    <a:close/>
                    <a:moveTo>
                      <a:pt x="411" y="493"/>
                    </a:moveTo>
                    <a:lnTo>
                      <a:pt x="411" y="493"/>
                    </a:lnTo>
                    <a:lnTo>
                      <a:pt x="420" y="476"/>
                    </a:lnTo>
                    <a:lnTo>
                      <a:pt x="428" y="455"/>
                    </a:lnTo>
                    <a:lnTo>
                      <a:pt x="312" y="455"/>
                    </a:lnTo>
                    <a:lnTo>
                      <a:pt x="312" y="574"/>
                    </a:lnTo>
                    <a:lnTo>
                      <a:pt x="312" y="574"/>
                    </a:lnTo>
                    <a:lnTo>
                      <a:pt x="326" y="570"/>
                    </a:lnTo>
                    <a:lnTo>
                      <a:pt x="338" y="565"/>
                    </a:lnTo>
                    <a:lnTo>
                      <a:pt x="352" y="558"/>
                    </a:lnTo>
                    <a:lnTo>
                      <a:pt x="364" y="549"/>
                    </a:lnTo>
                    <a:lnTo>
                      <a:pt x="376" y="539"/>
                    </a:lnTo>
                    <a:lnTo>
                      <a:pt x="388" y="525"/>
                    </a:lnTo>
                    <a:lnTo>
                      <a:pt x="401" y="511"/>
                    </a:lnTo>
                    <a:lnTo>
                      <a:pt x="411" y="493"/>
                    </a:lnTo>
                    <a:lnTo>
                      <a:pt x="411" y="4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425" name="Freeform 116"/>
              <p:cNvSpPr>
                <a:spLocks noEditPoints="1"/>
              </p:cNvSpPr>
              <p:nvPr/>
            </p:nvSpPr>
            <p:spPr bwMode="auto">
              <a:xfrm>
                <a:off x="6213475" y="8629650"/>
                <a:ext cx="576263" cy="576263"/>
              </a:xfrm>
              <a:custGeom>
                <a:avLst/>
                <a:gdLst>
                  <a:gd name="T0" fmla="*/ 326 w 725"/>
                  <a:gd name="T1" fmla="*/ 723 h 725"/>
                  <a:gd name="T2" fmla="*/ 222 w 725"/>
                  <a:gd name="T3" fmla="*/ 697 h 725"/>
                  <a:gd name="T4" fmla="*/ 133 w 725"/>
                  <a:gd name="T5" fmla="*/ 643 h 725"/>
                  <a:gd name="T6" fmla="*/ 63 w 725"/>
                  <a:gd name="T7" fmla="*/ 565 h 725"/>
                  <a:gd name="T8" fmla="*/ 16 w 725"/>
                  <a:gd name="T9" fmla="*/ 471 h 725"/>
                  <a:gd name="T10" fmla="*/ 0 w 725"/>
                  <a:gd name="T11" fmla="*/ 363 h 725"/>
                  <a:gd name="T12" fmla="*/ 7 w 725"/>
                  <a:gd name="T13" fmla="*/ 289 h 725"/>
                  <a:gd name="T14" fmla="*/ 44 w 725"/>
                  <a:gd name="T15" fmla="*/ 190 h 725"/>
                  <a:gd name="T16" fmla="*/ 106 w 725"/>
                  <a:gd name="T17" fmla="*/ 106 h 725"/>
                  <a:gd name="T18" fmla="*/ 190 w 725"/>
                  <a:gd name="T19" fmla="*/ 43 h 725"/>
                  <a:gd name="T20" fmla="*/ 289 w 725"/>
                  <a:gd name="T21" fmla="*/ 7 h 725"/>
                  <a:gd name="T22" fmla="*/ 363 w 725"/>
                  <a:gd name="T23" fmla="*/ 0 h 725"/>
                  <a:gd name="T24" fmla="*/ 471 w 725"/>
                  <a:gd name="T25" fmla="*/ 16 h 725"/>
                  <a:gd name="T26" fmla="*/ 565 w 725"/>
                  <a:gd name="T27" fmla="*/ 63 h 725"/>
                  <a:gd name="T28" fmla="*/ 642 w 725"/>
                  <a:gd name="T29" fmla="*/ 132 h 725"/>
                  <a:gd name="T30" fmla="*/ 697 w 725"/>
                  <a:gd name="T31" fmla="*/ 221 h 725"/>
                  <a:gd name="T32" fmla="*/ 724 w 725"/>
                  <a:gd name="T33" fmla="*/ 326 h 725"/>
                  <a:gd name="T34" fmla="*/ 724 w 725"/>
                  <a:gd name="T35" fmla="*/ 399 h 725"/>
                  <a:gd name="T36" fmla="*/ 697 w 725"/>
                  <a:gd name="T37" fmla="*/ 504 h 725"/>
                  <a:gd name="T38" fmla="*/ 642 w 725"/>
                  <a:gd name="T39" fmla="*/ 593 h 725"/>
                  <a:gd name="T40" fmla="*/ 565 w 725"/>
                  <a:gd name="T41" fmla="*/ 664 h 725"/>
                  <a:gd name="T42" fmla="*/ 471 w 725"/>
                  <a:gd name="T43" fmla="*/ 709 h 725"/>
                  <a:gd name="T44" fmla="*/ 363 w 725"/>
                  <a:gd name="T45" fmla="*/ 725 h 725"/>
                  <a:gd name="T46" fmla="*/ 363 w 725"/>
                  <a:gd name="T47" fmla="*/ 28 h 725"/>
                  <a:gd name="T48" fmla="*/ 263 w 725"/>
                  <a:gd name="T49" fmla="*/ 43 h 725"/>
                  <a:gd name="T50" fmla="*/ 176 w 725"/>
                  <a:gd name="T51" fmla="*/ 85 h 725"/>
                  <a:gd name="T52" fmla="*/ 105 w 725"/>
                  <a:gd name="T53" fmla="*/ 150 h 725"/>
                  <a:gd name="T54" fmla="*/ 54 w 725"/>
                  <a:gd name="T55" fmla="*/ 232 h 725"/>
                  <a:gd name="T56" fmla="*/ 30 w 725"/>
                  <a:gd name="T57" fmla="*/ 328 h 725"/>
                  <a:gd name="T58" fmla="*/ 30 w 725"/>
                  <a:gd name="T59" fmla="*/ 397 h 725"/>
                  <a:gd name="T60" fmla="*/ 54 w 725"/>
                  <a:gd name="T61" fmla="*/ 493 h 725"/>
                  <a:gd name="T62" fmla="*/ 105 w 725"/>
                  <a:gd name="T63" fmla="*/ 575 h 725"/>
                  <a:gd name="T64" fmla="*/ 176 w 725"/>
                  <a:gd name="T65" fmla="*/ 640 h 725"/>
                  <a:gd name="T66" fmla="*/ 263 w 725"/>
                  <a:gd name="T67" fmla="*/ 682 h 725"/>
                  <a:gd name="T68" fmla="*/ 363 w 725"/>
                  <a:gd name="T69" fmla="*/ 697 h 725"/>
                  <a:gd name="T70" fmla="*/ 431 w 725"/>
                  <a:gd name="T71" fmla="*/ 690 h 725"/>
                  <a:gd name="T72" fmla="*/ 521 w 725"/>
                  <a:gd name="T73" fmla="*/ 657 h 725"/>
                  <a:gd name="T74" fmla="*/ 600 w 725"/>
                  <a:gd name="T75" fmla="*/ 600 h 725"/>
                  <a:gd name="T76" fmla="*/ 657 w 725"/>
                  <a:gd name="T77" fmla="*/ 523 h 725"/>
                  <a:gd name="T78" fmla="*/ 690 w 725"/>
                  <a:gd name="T79" fmla="*/ 431 h 725"/>
                  <a:gd name="T80" fmla="*/ 697 w 725"/>
                  <a:gd name="T81" fmla="*/ 363 h 725"/>
                  <a:gd name="T82" fmla="*/ 682 w 725"/>
                  <a:gd name="T83" fmla="*/ 263 h 725"/>
                  <a:gd name="T84" fmla="*/ 640 w 725"/>
                  <a:gd name="T85" fmla="*/ 176 h 725"/>
                  <a:gd name="T86" fmla="*/ 575 w 725"/>
                  <a:gd name="T87" fmla="*/ 105 h 725"/>
                  <a:gd name="T88" fmla="*/ 493 w 725"/>
                  <a:gd name="T89" fmla="*/ 54 h 725"/>
                  <a:gd name="T90" fmla="*/ 398 w 725"/>
                  <a:gd name="T91" fmla="*/ 3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25" h="725">
                    <a:moveTo>
                      <a:pt x="363" y="725"/>
                    </a:moveTo>
                    <a:lnTo>
                      <a:pt x="363" y="725"/>
                    </a:lnTo>
                    <a:lnTo>
                      <a:pt x="326" y="723"/>
                    </a:lnTo>
                    <a:lnTo>
                      <a:pt x="289" y="718"/>
                    </a:lnTo>
                    <a:lnTo>
                      <a:pt x="255" y="709"/>
                    </a:lnTo>
                    <a:lnTo>
                      <a:pt x="222" y="697"/>
                    </a:lnTo>
                    <a:lnTo>
                      <a:pt x="190" y="682"/>
                    </a:lnTo>
                    <a:lnTo>
                      <a:pt x="161" y="664"/>
                    </a:lnTo>
                    <a:lnTo>
                      <a:pt x="133" y="643"/>
                    </a:lnTo>
                    <a:lnTo>
                      <a:pt x="106" y="619"/>
                    </a:lnTo>
                    <a:lnTo>
                      <a:pt x="84" y="593"/>
                    </a:lnTo>
                    <a:lnTo>
                      <a:pt x="63" y="565"/>
                    </a:lnTo>
                    <a:lnTo>
                      <a:pt x="44" y="535"/>
                    </a:lnTo>
                    <a:lnTo>
                      <a:pt x="28" y="504"/>
                    </a:lnTo>
                    <a:lnTo>
                      <a:pt x="16" y="471"/>
                    </a:lnTo>
                    <a:lnTo>
                      <a:pt x="7" y="436"/>
                    </a:lnTo>
                    <a:lnTo>
                      <a:pt x="2" y="399"/>
                    </a:lnTo>
                    <a:lnTo>
                      <a:pt x="0" y="363"/>
                    </a:lnTo>
                    <a:lnTo>
                      <a:pt x="0" y="363"/>
                    </a:lnTo>
                    <a:lnTo>
                      <a:pt x="2" y="326"/>
                    </a:lnTo>
                    <a:lnTo>
                      <a:pt x="7" y="289"/>
                    </a:lnTo>
                    <a:lnTo>
                      <a:pt x="16" y="254"/>
                    </a:lnTo>
                    <a:lnTo>
                      <a:pt x="28" y="221"/>
                    </a:lnTo>
                    <a:lnTo>
                      <a:pt x="44" y="190"/>
                    </a:lnTo>
                    <a:lnTo>
                      <a:pt x="63" y="160"/>
                    </a:lnTo>
                    <a:lnTo>
                      <a:pt x="84" y="132"/>
                    </a:lnTo>
                    <a:lnTo>
                      <a:pt x="106" y="106"/>
                    </a:lnTo>
                    <a:lnTo>
                      <a:pt x="133" y="84"/>
                    </a:lnTo>
                    <a:lnTo>
                      <a:pt x="161" y="63"/>
                    </a:lnTo>
                    <a:lnTo>
                      <a:pt x="190" y="43"/>
                    </a:lnTo>
                    <a:lnTo>
                      <a:pt x="222" y="28"/>
                    </a:lnTo>
                    <a:lnTo>
                      <a:pt x="255" y="16"/>
                    </a:lnTo>
                    <a:lnTo>
                      <a:pt x="289" y="7"/>
                    </a:lnTo>
                    <a:lnTo>
                      <a:pt x="326" y="2"/>
                    </a:lnTo>
                    <a:lnTo>
                      <a:pt x="363" y="0"/>
                    </a:lnTo>
                    <a:lnTo>
                      <a:pt x="363" y="0"/>
                    </a:lnTo>
                    <a:lnTo>
                      <a:pt x="399" y="2"/>
                    </a:lnTo>
                    <a:lnTo>
                      <a:pt x="436" y="7"/>
                    </a:lnTo>
                    <a:lnTo>
                      <a:pt x="471" y="16"/>
                    </a:lnTo>
                    <a:lnTo>
                      <a:pt x="504" y="28"/>
                    </a:lnTo>
                    <a:lnTo>
                      <a:pt x="535" y="43"/>
                    </a:lnTo>
                    <a:lnTo>
                      <a:pt x="565" y="63"/>
                    </a:lnTo>
                    <a:lnTo>
                      <a:pt x="593" y="84"/>
                    </a:lnTo>
                    <a:lnTo>
                      <a:pt x="619" y="106"/>
                    </a:lnTo>
                    <a:lnTo>
                      <a:pt x="642" y="132"/>
                    </a:lnTo>
                    <a:lnTo>
                      <a:pt x="663" y="160"/>
                    </a:lnTo>
                    <a:lnTo>
                      <a:pt x="682" y="190"/>
                    </a:lnTo>
                    <a:lnTo>
                      <a:pt x="697" y="221"/>
                    </a:lnTo>
                    <a:lnTo>
                      <a:pt x="710" y="254"/>
                    </a:lnTo>
                    <a:lnTo>
                      <a:pt x="718" y="289"/>
                    </a:lnTo>
                    <a:lnTo>
                      <a:pt x="724" y="326"/>
                    </a:lnTo>
                    <a:lnTo>
                      <a:pt x="725" y="363"/>
                    </a:lnTo>
                    <a:lnTo>
                      <a:pt x="725" y="363"/>
                    </a:lnTo>
                    <a:lnTo>
                      <a:pt x="724" y="399"/>
                    </a:lnTo>
                    <a:lnTo>
                      <a:pt x="718" y="436"/>
                    </a:lnTo>
                    <a:lnTo>
                      <a:pt x="710" y="471"/>
                    </a:lnTo>
                    <a:lnTo>
                      <a:pt x="697" y="504"/>
                    </a:lnTo>
                    <a:lnTo>
                      <a:pt x="682" y="535"/>
                    </a:lnTo>
                    <a:lnTo>
                      <a:pt x="663" y="565"/>
                    </a:lnTo>
                    <a:lnTo>
                      <a:pt x="642" y="593"/>
                    </a:lnTo>
                    <a:lnTo>
                      <a:pt x="619" y="619"/>
                    </a:lnTo>
                    <a:lnTo>
                      <a:pt x="593" y="643"/>
                    </a:lnTo>
                    <a:lnTo>
                      <a:pt x="565" y="664"/>
                    </a:lnTo>
                    <a:lnTo>
                      <a:pt x="535" y="682"/>
                    </a:lnTo>
                    <a:lnTo>
                      <a:pt x="504" y="697"/>
                    </a:lnTo>
                    <a:lnTo>
                      <a:pt x="471" y="709"/>
                    </a:lnTo>
                    <a:lnTo>
                      <a:pt x="436" y="718"/>
                    </a:lnTo>
                    <a:lnTo>
                      <a:pt x="399" y="723"/>
                    </a:lnTo>
                    <a:lnTo>
                      <a:pt x="363" y="725"/>
                    </a:lnTo>
                    <a:lnTo>
                      <a:pt x="363" y="725"/>
                    </a:lnTo>
                    <a:close/>
                    <a:moveTo>
                      <a:pt x="363" y="28"/>
                    </a:moveTo>
                    <a:lnTo>
                      <a:pt x="363" y="28"/>
                    </a:lnTo>
                    <a:lnTo>
                      <a:pt x="328" y="30"/>
                    </a:lnTo>
                    <a:lnTo>
                      <a:pt x="295" y="35"/>
                    </a:lnTo>
                    <a:lnTo>
                      <a:pt x="263" y="43"/>
                    </a:lnTo>
                    <a:lnTo>
                      <a:pt x="232" y="54"/>
                    </a:lnTo>
                    <a:lnTo>
                      <a:pt x="204" y="68"/>
                    </a:lnTo>
                    <a:lnTo>
                      <a:pt x="176" y="85"/>
                    </a:lnTo>
                    <a:lnTo>
                      <a:pt x="150" y="105"/>
                    </a:lnTo>
                    <a:lnTo>
                      <a:pt x="126" y="125"/>
                    </a:lnTo>
                    <a:lnTo>
                      <a:pt x="105" y="150"/>
                    </a:lnTo>
                    <a:lnTo>
                      <a:pt x="86" y="176"/>
                    </a:lnTo>
                    <a:lnTo>
                      <a:pt x="68" y="204"/>
                    </a:lnTo>
                    <a:lnTo>
                      <a:pt x="54" y="232"/>
                    </a:lnTo>
                    <a:lnTo>
                      <a:pt x="44" y="263"/>
                    </a:lnTo>
                    <a:lnTo>
                      <a:pt x="35" y="295"/>
                    </a:lnTo>
                    <a:lnTo>
                      <a:pt x="30" y="328"/>
                    </a:lnTo>
                    <a:lnTo>
                      <a:pt x="28" y="363"/>
                    </a:lnTo>
                    <a:lnTo>
                      <a:pt x="28" y="363"/>
                    </a:lnTo>
                    <a:lnTo>
                      <a:pt x="30" y="397"/>
                    </a:lnTo>
                    <a:lnTo>
                      <a:pt x="35" y="431"/>
                    </a:lnTo>
                    <a:lnTo>
                      <a:pt x="44" y="462"/>
                    </a:lnTo>
                    <a:lnTo>
                      <a:pt x="54" y="493"/>
                    </a:lnTo>
                    <a:lnTo>
                      <a:pt x="68" y="523"/>
                    </a:lnTo>
                    <a:lnTo>
                      <a:pt x="86" y="549"/>
                    </a:lnTo>
                    <a:lnTo>
                      <a:pt x="105" y="575"/>
                    </a:lnTo>
                    <a:lnTo>
                      <a:pt x="126" y="600"/>
                    </a:lnTo>
                    <a:lnTo>
                      <a:pt x="150" y="621"/>
                    </a:lnTo>
                    <a:lnTo>
                      <a:pt x="176" y="640"/>
                    </a:lnTo>
                    <a:lnTo>
                      <a:pt x="204" y="657"/>
                    </a:lnTo>
                    <a:lnTo>
                      <a:pt x="232" y="671"/>
                    </a:lnTo>
                    <a:lnTo>
                      <a:pt x="263" y="682"/>
                    </a:lnTo>
                    <a:lnTo>
                      <a:pt x="295" y="690"/>
                    </a:lnTo>
                    <a:lnTo>
                      <a:pt x="328" y="696"/>
                    </a:lnTo>
                    <a:lnTo>
                      <a:pt x="363" y="697"/>
                    </a:lnTo>
                    <a:lnTo>
                      <a:pt x="363" y="697"/>
                    </a:lnTo>
                    <a:lnTo>
                      <a:pt x="398" y="696"/>
                    </a:lnTo>
                    <a:lnTo>
                      <a:pt x="431" y="690"/>
                    </a:lnTo>
                    <a:lnTo>
                      <a:pt x="462" y="682"/>
                    </a:lnTo>
                    <a:lnTo>
                      <a:pt x="493" y="671"/>
                    </a:lnTo>
                    <a:lnTo>
                      <a:pt x="521" y="657"/>
                    </a:lnTo>
                    <a:lnTo>
                      <a:pt x="549" y="640"/>
                    </a:lnTo>
                    <a:lnTo>
                      <a:pt x="575" y="621"/>
                    </a:lnTo>
                    <a:lnTo>
                      <a:pt x="600" y="600"/>
                    </a:lnTo>
                    <a:lnTo>
                      <a:pt x="621" y="575"/>
                    </a:lnTo>
                    <a:lnTo>
                      <a:pt x="640" y="549"/>
                    </a:lnTo>
                    <a:lnTo>
                      <a:pt x="657" y="523"/>
                    </a:lnTo>
                    <a:lnTo>
                      <a:pt x="671" y="493"/>
                    </a:lnTo>
                    <a:lnTo>
                      <a:pt x="682" y="462"/>
                    </a:lnTo>
                    <a:lnTo>
                      <a:pt x="690" y="431"/>
                    </a:lnTo>
                    <a:lnTo>
                      <a:pt x="696" y="397"/>
                    </a:lnTo>
                    <a:lnTo>
                      <a:pt x="697" y="363"/>
                    </a:lnTo>
                    <a:lnTo>
                      <a:pt x="697" y="363"/>
                    </a:lnTo>
                    <a:lnTo>
                      <a:pt x="696" y="328"/>
                    </a:lnTo>
                    <a:lnTo>
                      <a:pt x="690" y="295"/>
                    </a:lnTo>
                    <a:lnTo>
                      <a:pt x="682" y="263"/>
                    </a:lnTo>
                    <a:lnTo>
                      <a:pt x="671" y="232"/>
                    </a:lnTo>
                    <a:lnTo>
                      <a:pt x="657" y="204"/>
                    </a:lnTo>
                    <a:lnTo>
                      <a:pt x="640" y="176"/>
                    </a:lnTo>
                    <a:lnTo>
                      <a:pt x="621" y="150"/>
                    </a:lnTo>
                    <a:lnTo>
                      <a:pt x="600" y="125"/>
                    </a:lnTo>
                    <a:lnTo>
                      <a:pt x="575" y="105"/>
                    </a:lnTo>
                    <a:lnTo>
                      <a:pt x="549" y="85"/>
                    </a:lnTo>
                    <a:lnTo>
                      <a:pt x="521" y="68"/>
                    </a:lnTo>
                    <a:lnTo>
                      <a:pt x="493" y="54"/>
                    </a:lnTo>
                    <a:lnTo>
                      <a:pt x="462" y="43"/>
                    </a:lnTo>
                    <a:lnTo>
                      <a:pt x="431" y="35"/>
                    </a:lnTo>
                    <a:lnTo>
                      <a:pt x="398" y="30"/>
                    </a:lnTo>
                    <a:lnTo>
                      <a:pt x="363" y="28"/>
                    </a:lnTo>
                    <a:lnTo>
                      <a:pt x="363"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grpSp>
      </p:grpSp>
      <p:grpSp>
        <p:nvGrpSpPr>
          <p:cNvPr id="6" name="Group 5"/>
          <p:cNvGrpSpPr/>
          <p:nvPr/>
        </p:nvGrpSpPr>
        <p:grpSpPr>
          <a:xfrm>
            <a:off x="5271526" y="2875645"/>
            <a:ext cx="1537162" cy="2472167"/>
            <a:chOff x="2036598" y="1950720"/>
            <a:chExt cx="1537162" cy="2472167"/>
          </a:xfrm>
          <a:effectLst>
            <a:outerShdw blurRad="152400" dir="13500000" sy="23000" kx="1200000" algn="br" rotWithShape="0">
              <a:prstClr val="black">
                <a:alpha val="20000"/>
              </a:prstClr>
            </a:outerShdw>
          </a:effectLst>
        </p:grpSpPr>
        <p:sp>
          <p:nvSpPr>
            <p:cNvPr id="16" name="Rectangle 15"/>
            <p:cNvSpPr/>
            <p:nvPr/>
          </p:nvSpPr>
          <p:spPr>
            <a:xfrm>
              <a:off x="2036598" y="3342640"/>
              <a:ext cx="1537162" cy="1080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nchorCtr="0"/>
            <a:lstStyle/>
            <a:p>
              <a:pPr algn="ctr"/>
              <a:r>
                <a:rPr lang="tr-TR" sz="1200" b="1" dirty="0">
                  <a:solidFill>
                    <a:schemeClr val="bg1"/>
                  </a:solidFill>
                </a:rPr>
                <a:t>‘Müşterinin problem ve çözümünü’ doğru anlama</a:t>
              </a:r>
              <a:endParaRPr lang="en-GB" sz="1200" b="1" dirty="0">
                <a:solidFill>
                  <a:schemeClr val="bg1"/>
                </a:solidFill>
              </a:endParaRPr>
            </a:p>
          </p:txBody>
        </p:sp>
        <p:sp>
          <p:nvSpPr>
            <p:cNvPr id="34" name="Isosceles Triangle 33"/>
            <p:cNvSpPr/>
            <p:nvPr/>
          </p:nvSpPr>
          <p:spPr>
            <a:xfrm>
              <a:off x="2036598" y="2301240"/>
              <a:ext cx="1537162" cy="10414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3" name="Oval 22"/>
            <p:cNvSpPr/>
            <p:nvPr/>
          </p:nvSpPr>
          <p:spPr>
            <a:xfrm>
              <a:off x="2200659" y="1950720"/>
              <a:ext cx="1209040" cy="1209040"/>
            </a:xfrm>
            <a:prstGeom prst="ellipse">
              <a:avLst/>
            </a:prstGeom>
            <a:solidFill>
              <a:schemeClr val="accent1"/>
            </a:solidFill>
            <a:ln w="28575">
              <a:solidFill>
                <a:schemeClr val="bg1"/>
              </a:solidFill>
            </a:ln>
            <a:effectLst>
              <a:outerShdw blurRad="3683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67" name="Freeform 259"/>
            <p:cNvSpPr>
              <a:spLocks noEditPoints="1"/>
            </p:cNvSpPr>
            <p:nvPr/>
          </p:nvSpPr>
          <p:spPr bwMode="auto">
            <a:xfrm>
              <a:off x="2469484" y="2199045"/>
              <a:ext cx="671390" cy="677128"/>
            </a:xfrm>
            <a:custGeom>
              <a:avLst/>
              <a:gdLst>
                <a:gd name="T0" fmla="*/ 27 w 701"/>
                <a:gd name="T1" fmla="*/ 696 h 708"/>
                <a:gd name="T2" fmla="*/ 51 w 701"/>
                <a:gd name="T3" fmla="*/ 708 h 708"/>
                <a:gd name="T4" fmla="*/ 79 w 701"/>
                <a:gd name="T5" fmla="*/ 706 h 708"/>
                <a:gd name="T6" fmla="*/ 6 w 701"/>
                <a:gd name="T7" fmla="*/ 619 h 708"/>
                <a:gd name="T8" fmla="*/ 0 w 701"/>
                <a:gd name="T9" fmla="*/ 647 h 708"/>
                <a:gd name="T10" fmla="*/ 7 w 701"/>
                <a:gd name="T11" fmla="*/ 675 h 708"/>
                <a:gd name="T12" fmla="*/ 18 w 701"/>
                <a:gd name="T13" fmla="*/ 690 h 708"/>
                <a:gd name="T14" fmla="*/ 107 w 701"/>
                <a:gd name="T15" fmla="*/ 690 h 708"/>
                <a:gd name="T16" fmla="*/ 264 w 701"/>
                <a:gd name="T17" fmla="*/ 532 h 708"/>
                <a:gd name="T18" fmla="*/ 277 w 701"/>
                <a:gd name="T19" fmla="*/ 507 h 708"/>
                <a:gd name="T20" fmla="*/ 281 w 701"/>
                <a:gd name="T21" fmla="*/ 479 h 708"/>
                <a:gd name="T22" fmla="*/ 286 w 701"/>
                <a:gd name="T23" fmla="*/ 452 h 708"/>
                <a:gd name="T24" fmla="*/ 321 w 701"/>
                <a:gd name="T25" fmla="*/ 476 h 708"/>
                <a:gd name="T26" fmla="*/ 380 w 701"/>
                <a:gd name="T27" fmla="*/ 500 h 708"/>
                <a:gd name="T28" fmla="*/ 447 w 701"/>
                <a:gd name="T29" fmla="*/ 509 h 708"/>
                <a:gd name="T30" fmla="*/ 499 w 701"/>
                <a:gd name="T31" fmla="*/ 504 h 708"/>
                <a:gd name="T32" fmla="*/ 569 w 701"/>
                <a:gd name="T33" fmla="*/ 478 h 708"/>
                <a:gd name="T34" fmla="*/ 626 w 701"/>
                <a:gd name="T35" fmla="*/ 434 h 708"/>
                <a:gd name="T36" fmla="*/ 671 w 701"/>
                <a:gd name="T37" fmla="*/ 375 h 708"/>
                <a:gd name="T38" fmla="*/ 696 w 701"/>
                <a:gd name="T39" fmla="*/ 305 h 708"/>
                <a:gd name="T40" fmla="*/ 701 w 701"/>
                <a:gd name="T41" fmla="*/ 255 h 708"/>
                <a:gd name="T42" fmla="*/ 691 w 701"/>
                <a:gd name="T43" fmla="*/ 178 h 708"/>
                <a:gd name="T44" fmla="*/ 657 w 701"/>
                <a:gd name="T45" fmla="*/ 112 h 708"/>
                <a:gd name="T46" fmla="*/ 609 w 701"/>
                <a:gd name="T47" fmla="*/ 58 h 708"/>
                <a:gd name="T48" fmla="*/ 546 w 701"/>
                <a:gd name="T49" fmla="*/ 19 h 708"/>
                <a:gd name="T50" fmla="*/ 473 w 701"/>
                <a:gd name="T51" fmla="*/ 0 h 708"/>
                <a:gd name="T52" fmla="*/ 420 w 701"/>
                <a:gd name="T53" fmla="*/ 0 h 708"/>
                <a:gd name="T54" fmla="*/ 347 w 701"/>
                <a:gd name="T55" fmla="*/ 19 h 708"/>
                <a:gd name="T56" fmla="*/ 284 w 701"/>
                <a:gd name="T57" fmla="*/ 58 h 708"/>
                <a:gd name="T58" fmla="*/ 236 w 701"/>
                <a:gd name="T59" fmla="*/ 112 h 708"/>
                <a:gd name="T60" fmla="*/ 204 w 701"/>
                <a:gd name="T61" fmla="*/ 178 h 708"/>
                <a:gd name="T62" fmla="*/ 192 w 701"/>
                <a:gd name="T63" fmla="*/ 255 h 708"/>
                <a:gd name="T64" fmla="*/ 197 w 701"/>
                <a:gd name="T65" fmla="*/ 302 h 708"/>
                <a:gd name="T66" fmla="*/ 218 w 701"/>
                <a:gd name="T67" fmla="*/ 366 h 708"/>
                <a:gd name="T68" fmla="*/ 257 w 701"/>
                <a:gd name="T69" fmla="*/ 422 h 708"/>
                <a:gd name="T70" fmla="*/ 237 w 701"/>
                <a:gd name="T71" fmla="*/ 427 h 708"/>
                <a:gd name="T72" fmla="*/ 210 w 701"/>
                <a:gd name="T73" fmla="*/ 425 h 708"/>
                <a:gd name="T74" fmla="*/ 182 w 701"/>
                <a:gd name="T75" fmla="*/ 436 h 708"/>
                <a:gd name="T76" fmla="*/ 18 w 701"/>
                <a:gd name="T77" fmla="*/ 601 h 708"/>
                <a:gd name="T78" fmla="*/ 234 w 701"/>
                <a:gd name="T79" fmla="*/ 255 h 708"/>
                <a:gd name="T80" fmla="*/ 239 w 701"/>
                <a:gd name="T81" fmla="*/ 211 h 708"/>
                <a:gd name="T82" fmla="*/ 260 w 701"/>
                <a:gd name="T83" fmla="*/ 152 h 708"/>
                <a:gd name="T84" fmla="*/ 297 w 701"/>
                <a:gd name="T85" fmla="*/ 103 h 708"/>
                <a:gd name="T86" fmla="*/ 345 w 701"/>
                <a:gd name="T87" fmla="*/ 66 h 708"/>
                <a:gd name="T88" fmla="*/ 405 w 701"/>
                <a:gd name="T89" fmla="*/ 45 h 708"/>
                <a:gd name="T90" fmla="*/ 447 w 701"/>
                <a:gd name="T91" fmla="*/ 42 h 708"/>
                <a:gd name="T92" fmla="*/ 509 w 701"/>
                <a:gd name="T93" fmla="*/ 51 h 708"/>
                <a:gd name="T94" fmla="*/ 565 w 701"/>
                <a:gd name="T95" fmla="*/ 77 h 708"/>
                <a:gd name="T96" fmla="*/ 610 w 701"/>
                <a:gd name="T97" fmla="*/ 119 h 708"/>
                <a:gd name="T98" fmla="*/ 644 w 701"/>
                <a:gd name="T99" fmla="*/ 171 h 708"/>
                <a:gd name="T100" fmla="*/ 659 w 701"/>
                <a:gd name="T101" fmla="*/ 232 h 708"/>
                <a:gd name="T102" fmla="*/ 659 w 701"/>
                <a:gd name="T103" fmla="*/ 275 h 708"/>
                <a:gd name="T104" fmla="*/ 644 w 701"/>
                <a:gd name="T105" fmla="*/ 336 h 708"/>
                <a:gd name="T106" fmla="*/ 610 w 701"/>
                <a:gd name="T107" fmla="*/ 389 h 708"/>
                <a:gd name="T108" fmla="*/ 565 w 701"/>
                <a:gd name="T109" fmla="*/ 431 h 708"/>
                <a:gd name="T110" fmla="*/ 509 w 701"/>
                <a:gd name="T111" fmla="*/ 457 h 708"/>
                <a:gd name="T112" fmla="*/ 447 w 701"/>
                <a:gd name="T113" fmla="*/ 467 h 708"/>
                <a:gd name="T114" fmla="*/ 405 w 701"/>
                <a:gd name="T115" fmla="*/ 462 h 708"/>
                <a:gd name="T116" fmla="*/ 345 w 701"/>
                <a:gd name="T117" fmla="*/ 441 h 708"/>
                <a:gd name="T118" fmla="*/ 297 w 701"/>
                <a:gd name="T119" fmla="*/ 404 h 708"/>
                <a:gd name="T120" fmla="*/ 260 w 701"/>
                <a:gd name="T121" fmla="*/ 356 h 708"/>
                <a:gd name="T122" fmla="*/ 239 w 701"/>
                <a:gd name="T123" fmla="*/ 296 h 708"/>
                <a:gd name="T124" fmla="*/ 234 w 701"/>
                <a:gd name="T125" fmla="*/ 255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1" h="708">
                  <a:moveTo>
                    <a:pt x="18" y="690"/>
                  </a:moveTo>
                  <a:lnTo>
                    <a:pt x="18" y="690"/>
                  </a:lnTo>
                  <a:lnTo>
                    <a:pt x="27" y="696"/>
                  </a:lnTo>
                  <a:lnTo>
                    <a:pt x="33" y="701"/>
                  </a:lnTo>
                  <a:lnTo>
                    <a:pt x="42" y="704"/>
                  </a:lnTo>
                  <a:lnTo>
                    <a:pt x="51" y="708"/>
                  </a:lnTo>
                  <a:lnTo>
                    <a:pt x="61" y="708"/>
                  </a:lnTo>
                  <a:lnTo>
                    <a:pt x="70" y="708"/>
                  </a:lnTo>
                  <a:lnTo>
                    <a:pt x="79" y="706"/>
                  </a:lnTo>
                  <a:lnTo>
                    <a:pt x="88" y="703"/>
                  </a:lnTo>
                  <a:lnTo>
                    <a:pt x="6" y="619"/>
                  </a:lnTo>
                  <a:lnTo>
                    <a:pt x="6" y="619"/>
                  </a:lnTo>
                  <a:lnTo>
                    <a:pt x="2" y="628"/>
                  </a:lnTo>
                  <a:lnTo>
                    <a:pt x="0" y="638"/>
                  </a:lnTo>
                  <a:lnTo>
                    <a:pt x="0" y="647"/>
                  </a:lnTo>
                  <a:lnTo>
                    <a:pt x="0" y="655"/>
                  </a:lnTo>
                  <a:lnTo>
                    <a:pt x="4" y="666"/>
                  </a:lnTo>
                  <a:lnTo>
                    <a:pt x="7" y="675"/>
                  </a:lnTo>
                  <a:lnTo>
                    <a:pt x="13" y="682"/>
                  </a:lnTo>
                  <a:lnTo>
                    <a:pt x="18" y="690"/>
                  </a:lnTo>
                  <a:lnTo>
                    <a:pt x="18" y="690"/>
                  </a:lnTo>
                  <a:close/>
                  <a:moveTo>
                    <a:pt x="18" y="601"/>
                  </a:moveTo>
                  <a:lnTo>
                    <a:pt x="107" y="690"/>
                  </a:lnTo>
                  <a:lnTo>
                    <a:pt x="107" y="690"/>
                  </a:lnTo>
                  <a:lnTo>
                    <a:pt x="107" y="690"/>
                  </a:lnTo>
                  <a:lnTo>
                    <a:pt x="264" y="532"/>
                  </a:lnTo>
                  <a:lnTo>
                    <a:pt x="264" y="532"/>
                  </a:lnTo>
                  <a:lnTo>
                    <a:pt x="269" y="523"/>
                  </a:lnTo>
                  <a:lnTo>
                    <a:pt x="274" y="516"/>
                  </a:lnTo>
                  <a:lnTo>
                    <a:pt x="277" y="507"/>
                  </a:lnTo>
                  <a:lnTo>
                    <a:pt x="281" y="497"/>
                  </a:lnTo>
                  <a:lnTo>
                    <a:pt x="281" y="488"/>
                  </a:lnTo>
                  <a:lnTo>
                    <a:pt x="281" y="479"/>
                  </a:lnTo>
                  <a:lnTo>
                    <a:pt x="279" y="471"/>
                  </a:lnTo>
                  <a:lnTo>
                    <a:pt x="276" y="462"/>
                  </a:lnTo>
                  <a:lnTo>
                    <a:pt x="286" y="452"/>
                  </a:lnTo>
                  <a:lnTo>
                    <a:pt x="286" y="452"/>
                  </a:lnTo>
                  <a:lnTo>
                    <a:pt x="304" y="464"/>
                  </a:lnTo>
                  <a:lnTo>
                    <a:pt x="321" y="476"/>
                  </a:lnTo>
                  <a:lnTo>
                    <a:pt x="340" y="485"/>
                  </a:lnTo>
                  <a:lnTo>
                    <a:pt x="359" y="493"/>
                  </a:lnTo>
                  <a:lnTo>
                    <a:pt x="380" y="500"/>
                  </a:lnTo>
                  <a:lnTo>
                    <a:pt x="401" y="504"/>
                  </a:lnTo>
                  <a:lnTo>
                    <a:pt x="424" y="507"/>
                  </a:lnTo>
                  <a:lnTo>
                    <a:pt x="447" y="509"/>
                  </a:lnTo>
                  <a:lnTo>
                    <a:pt x="447" y="509"/>
                  </a:lnTo>
                  <a:lnTo>
                    <a:pt x="473" y="507"/>
                  </a:lnTo>
                  <a:lnTo>
                    <a:pt x="499" y="504"/>
                  </a:lnTo>
                  <a:lnTo>
                    <a:pt x="523" y="497"/>
                  </a:lnTo>
                  <a:lnTo>
                    <a:pt x="546" y="488"/>
                  </a:lnTo>
                  <a:lnTo>
                    <a:pt x="569" y="478"/>
                  </a:lnTo>
                  <a:lnTo>
                    <a:pt x="590" y="465"/>
                  </a:lnTo>
                  <a:lnTo>
                    <a:pt x="609" y="450"/>
                  </a:lnTo>
                  <a:lnTo>
                    <a:pt x="626" y="434"/>
                  </a:lnTo>
                  <a:lnTo>
                    <a:pt x="644" y="417"/>
                  </a:lnTo>
                  <a:lnTo>
                    <a:pt x="657" y="396"/>
                  </a:lnTo>
                  <a:lnTo>
                    <a:pt x="671" y="375"/>
                  </a:lnTo>
                  <a:lnTo>
                    <a:pt x="682" y="354"/>
                  </a:lnTo>
                  <a:lnTo>
                    <a:pt x="691" y="329"/>
                  </a:lnTo>
                  <a:lnTo>
                    <a:pt x="696" y="305"/>
                  </a:lnTo>
                  <a:lnTo>
                    <a:pt x="699" y="281"/>
                  </a:lnTo>
                  <a:lnTo>
                    <a:pt x="701" y="255"/>
                  </a:lnTo>
                  <a:lnTo>
                    <a:pt x="701" y="255"/>
                  </a:lnTo>
                  <a:lnTo>
                    <a:pt x="699" y="228"/>
                  </a:lnTo>
                  <a:lnTo>
                    <a:pt x="696" y="202"/>
                  </a:lnTo>
                  <a:lnTo>
                    <a:pt x="691" y="178"/>
                  </a:lnTo>
                  <a:lnTo>
                    <a:pt x="682" y="155"/>
                  </a:lnTo>
                  <a:lnTo>
                    <a:pt x="671" y="132"/>
                  </a:lnTo>
                  <a:lnTo>
                    <a:pt x="657" y="112"/>
                  </a:lnTo>
                  <a:lnTo>
                    <a:pt x="644" y="92"/>
                  </a:lnTo>
                  <a:lnTo>
                    <a:pt x="626" y="73"/>
                  </a:lnTo>
                  <a:lnTo>
                    <a:pt x="609" y="58"/>
                  </a:lnTo>
                  <a:lnTo>
                    <a:pt x="590" y="44"/>
                  </a:lnTo>
                  <a:lnTo>
                    <a:pt x="569" y="30"/>
                  </a:lnTo>
                  <a:lnTo>
                    <a:pt x="546" y="19"/>
                  </a:lnTo>
                  <a:lnTo>
                    <a:pt x="523" y="10"/>
                  </a:lnTo>
                  <a:lnTo>
                    <a:pt x="499" y="5"/>
                  </a:lnTo>
                  <a:lnTo>
                    <a:pt x="473" y="0"/>
                  </a:lnTo>
                  <a:lnTo>
                    <a:pt x="447" y="0"/>
                  </a:lnTo>
                  <a:lnTo>
                    <a:pt x="447" y="0"/>
                  </a:lnTo>
                  <a:lnTo>
                    <a:pt x="420" y="0"/>
                  </a:lnTo>
                  <a:lnTo>
                    <a:pt x="396" y="5"/>
                  </a:lnTo>
                  <a:lnTo>
                    <a:pt x="372" y="10"/>
                  </a:lnTo>
                  <a:lnTo>
                    <a:pt x="347" y="19"/>
                  </a:lnTo>
                  <a:lnTo>
                    <a:pt x="326" y="30"/>
                  </a:lnTo>
                  <a:lnTo>
                    <a:pt x="304" y="44"/>
                  </a:lnTo>
                  <a:lnTo>
                    <a:pt x="284" y="58"/>
                  </a:lnTo>
                  <a:lnTo>
                    <a:pt x="267" y="73"/>
                  </a:lnTo>
                  <a:lnTo>
                    <a:pt x="250" y="92"/>
                  </a:lnTo>
                  <a:lnTo>
                    <a:pt x="236" y="112"/>
                  </a:lnTo>
                  <a:lnTo>
                    <a:pt x="223" y="132"/>
                  </a:lnTo>
                  <a:lnTo>
                    <a:pt x="213" y="155"/>
                  </a:lnTo>
                  <a:lnTo>
                    <a:pt x="204" y="178"/>
                  </a:lnTo>
                  <a:lnTo>
                    <a:pt x="197" y="202"/>
                  </a:lnTo>
                  <a:lnTo>
                    <a:pt x="194" y="228"/>
                  </a:lnTo>
                  <a:lnTo>
                    <a:pt x="192" y="255"/>
                  </a:lnTo>
                  <a:lnTo>
                    <a:pt x="192" y="255"/>
                  </a:lnTo>
                  <a:lnTo>
                    <a:pt x="194" y="277"/>
                  </a:lnTo>
                  <a:lnTo>
                    <a:pt x="197" y="302"/>
                  </a:lnTo>
                  <a:lnTo>
                    <a:pt x="203" y="324"/>
                  </a:lnTo>
                  <a:lnTo>
                    <a:pt x="210" y="345"/>
                  </a:lnTo>
                  <a:lnTo>
                    <a:pt x="218" y="366"/>
                  </a:lnTo>
                  <a:lnTo>
                    <a:pt x="229" y="385"/>
                  </a:lnTo>
                  <a:lnTo>
                    <a:pt x="241" y="404"/>
                  </a:lnTo>
                  <a:lnTo>
                    <a:pt x="257" y="422"/>
                  </a:lnTo>
                  <a:lnTo>
                    <a:pt x="248" y="431"/>
                  </a:lnTo>
                  <a:lnTo>
                    <a:pt x="248" y="431"/>
                  </a:lnTo>
                  <a:lnTo>
                    <a:pt x="237" y="427"/>
                  </a:lnTo>
                  <a:lnTo>
                    <a:pt x="229" y="425"/>
                  </a:lnTo>
                  <a:lnTo>
                    <a:pt x="218" y="424"/>
                  </a:lnTo>
                  <a:lnTo>
                    <a:pt x="210" y="425"/>
                  </a:lnTo>
                  <a:lnTo>
                    <a:pt x="199" y="427"/>
                  </a:lnTo>
                  <a:lnTo>
                    <a:pt x="190" y="431"/>
                  </a:lnTo>
                  <a:lnTo>
                    <a:pt x="182" y="436"/>
                  </a:lnTo>
                  <a:lnTo>
                    <a:pt x="175" y="443"/>
                  </a:lnTo>
                  <a:lnTo>
                    <a:pt x="18" y="601"/>
                  </a:lnTo>
                  <a:lnTo>
                    <a:pt x="18" y="601"/>
                  </a:lnTo>
                  <a:lnTo>
                    <a:pt x="18" y="601"/>
                  </a:lnTo>
                  <a:lnTo>
                    <a:pt x="18" y="601"/>
                  </a:lnTo>
                  <a:close/>
                  <a:moveTo>
                    <a:pt x="234" y="255"/>
                  </a:moveTo>
                  <a:lnTo>
                    <a:pt x="234" y="255"/>
                  </a:lnTo>
                  <a:lnTo>
                    <a:pt x="236" y="232"/>
                  </a:lnTo>
                  <a:lnTo>
                    <a:pt x="239" y="211"/>
                  </a:lnTo>
                  <a:lnTo>
                    <a:pt x="244" y="190"/>
                  </a:lnTo>
                  <a:lnTo>
                    <a:pt x="251" y="171"/>
                  </a:lnTo>
                  <a:lnTo>
                    <a:pt x="260" y="152"/>
                  </a:lnTo>
                  <a:lnTo>
                    <a:pt x="271" y="134"/>
                  </a:lnTo>
                  <a:lnTo>
                    <a:pt x="283" y="119"/>
                  </a:lnTo>
                  <a:lnTo>
                    <a:pt x="297" y="103"/>
                  </a:lnTo>
                  <a:lnTo>
                    <a:pt x="312" y="91"/>
                  </a:lnTo>
                  <a:lnTo>
                    <a:pt x="328" y="77"/>
                  </a:lnTo>
                  <a:lnTo>
                    <a:pt x="345" y="66"/>
                  </a:lnTo>
                  <a:lnTo>
                    <a:pt x="365" y="58"/>
                  </a:lnTo>
                  <a:lnTo>
                    <a:pt x="384" y="51"/>
                  </a:lnTo>
                  <a:lnTo>
                    <a:pt x="405" y="45"/>
                  </a:lnTo>
                  <a:lnTo>
                    <a:pt x="426" y="42"/>
                  </a:lnTo>
                  <a:lnTo>
                    <a:pt x="447" y="42"/>
                  </a:lnTo>
                  <a:lnTo>
                    <a:pt x="447" y="42"/>
                  </a:lnTo>
                  <a:lnTo>
                    <a:pt x="469" y="42"/>
                  </a:lnTo>
                  <a:lnTo>
                    <a:pt x="490" y="45"/>
                  </a:lnTo>
                  <a:lnTo>
                    <a:pt x="509" y="51"/>
                  </a:lnTo>
                  <a:lnTo>
                    <a:pt x="530" y="58"/>
                  </a:lnTo>
                  <a:lnTo>
                    <a:pt x="548" y="66"/>
                  </a:lnTo>
                  <a:lnTo>
                    <a:pt x="565" y="77"/>
                  </a:lnTo>
                  <a:lnTo>
                    <a:pt x="583" y="91"/>
                  </a:lnTo>
                  <a:lnTo>
                    <a:pt x="596" y="103"/>
                  </a:lnTo>
                  <a:lnTo>
                    <a:pt x="610" y="119"/>
                  </a:lnTo>
                  <a:lnTo>
                    <a:pt x="623" y="134"/>
                  </a:lnTo>
                  <a:lnTo>
                    <a:pt x="633" y="152"/>
                  </a:lnTo>
                  <a:lnTo>
                    <a:pt x="644" y="171"/>
                  </a:lnTo>
                  <a:lnTo>
                    <a:pt x="651" y="190"/>
                  </a:lnTo>
                  <a:lnTo>
                    <a:pt x="656" y="211"/>
                  </a:lnTo>
                  <a:lnTo>
                    <a:pt x="659" y="232"/>
                  </a:lnTo>
                  <a:lnTo>
                    <a:pt x="659" y="255"/>
                  </a:lnTo>
                  <a:lnTo>
                    <a:pt x="659" y="255"/>
                  </a:lnTo>
                  <a:lnTo>
                    <a:pt x="659" y="275"/>
                  </a:lnTo>
                  <a:lnTo>
                    <a:pt x="656" y="296"/>
                  </a:lnTo>
                  <a:lnTo>
                    <a:pt x="651" y="317"/>
                  </a:lnTo>
                  <a:lnTo>
                    <a:pt x="644" y="336"/>
                  </a:lnTo>
                  <a:lnTo>
                    <a:pt x="633" y="356"/>
                  </a:lnTo>
                  <a:lnTo>
                    <a:pt x="623" y="373"/>
                  </a:lnTo>
                  <a:lnTo>
                    <a:pt x="610" y="389"/>
                  </a:lnTo>
                  <a:lnTo>
                    <a:pt x="596" y="404"/>
                  </a:lnTo>
                  <a:lnTo>
                    <a:pt x="583" y="418"/>
                  </a:lnTo>
                  <a:lnTo>
                    <a:pt x="565" y="431"/>
                  </a:lnTo>
                  <a:lnTo>
                    <a:pt x="548" y="441"/>
                  </a:lnTo>
                  <a:lnTo>
                    <a:pt x="530" y="450"/>
                  </a:lnTo>
                  <a:lnTo>
                    <a:pt x="509" y="457"/>
                  </a:lnTo>
                  <a:lnTo>
                    <a:pt x="490" y="462"/>
                  </a:lnTo>
                  <a:lnTo>
                    <a:pt x="469" y="465"/>
                  </a:lnTo>
                  <a:lnTo>
                    <a:pt x="447" y="467"/>
                  </a:lnTo>
                  <a:lnTo>
                    <a:pt x="447" y="467"/>
                  </a:lnTo>
                  <a:lnTo>
                    <a:pt x="426" y="465"/>
                  </a:lnTo>
                  <a:lnTo>
                    <a:pt x="405" y="462"/>
                  </a:lnTo>
                  <a:lnTo>
                    <a:pt x="384" y="457"/>
                  </a:lnTo>
                  <a:lnTo>
                    <a:pt x="365" y="450"/>
                  </a:lnTo>
                  <a:lnTo>
                    <a:pt x="345" y="441"/>
                  </a:lnTo>
                  <a:lnTo>
                    <a:pt x="328" y="431"/>
                  </a:lnTo>
                  <a:lnTo>
                    <a:pt x="312" y="418"/>
                  </a:lnTo>
                  <a:lnTo>
                    <a:pt x="297" y="404"/>
                  </a:lnTo>
                  <a:lnTo>
                    <a:pt x="283" y="389"/>
                  </a:lnTo>
                  <a:lnTo>
                    <a:pt x="271" y="373"/>
                  </a:lnTo>
                  <a:lnTo>
                    <a:pt x="260" y="356"/>
                  </a:lnTo>
                  <a:lnTo>
                    <a:pt x="251" y="336"/>
                  </a:lnTo>
                  <a:lnTo>
                    <a:pt x="244" y="317"/>
                  </a:lnTo>
                  <a:lnTo>
                    <a:pt x="239" y="296"/>
                  </a:lnTo>
                  <a:lnTo>
                    <a:pt x="236" y="275"/>
                  </a:lnTo>
                  <a:lnTo>
                    <a:pt x="234" y="255"/>
                  </a:lnTo>
                  <a:lnTo>
                    <a:pt x="234" y="25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p>
          </p:txBody>
        </p:sp>
      </p:grpSp>
      <p:grpSp>
        <p:nvGrpSpPr>
          <p:cNvPr id="8" name="Group 7"/>
          <p:cNvGrpSpPr/>
          <p:nvPr/>
        </p:nvGrpSpPr>
        <p:grpSpPr>
          <a:xfrm>
            <a:off x="2288902" y="2875645"/>
            <a:ext cx="1537162" cy="2472167"/>
            <a:chOff x="5274598" y="1950720"/>
            <a:chExt cx="1537162" cy="2472167"/>
          </a:xfrm>
          <a:effectLst>
            <a:outerShdw blurRad="152400" dir="13500000" sy="23000" kx="1200000" algn="br" rotWithShape="0">
              <a:prstClr val="black">
                <a:alpha val="20000"/>
              </a:prstClr>
            </a:outerShdw>
          </a:effectLst>
        </p:grpSpPr>
        <p:sp>
          <p:nvSpPr>
            <p:cNvPr id="18" name="Rectangle 17"/>
            <p:cNvSpPr/>
            <p:nvPr/>
          </p:nvSpPr>
          <p:spPr>
            <a:xfrm>
              <a:off x="5274598" y="3342640"/>
              <a:ext cx="1537162" cy="1080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nchorCtr="0"/>
            <a:lstStyle/>
            <a:p>
              <a:pPr algn="ctr"/>
              <a:r>
                <a:rPr lang="tr-TR" sz="1200" b="1" dirty="0">
                  <a:solidFill>
                    <a:schemeClr val="bg1"/>
                  </a:solidFill>
                </a:rPr>
                <a:t>Hızlı karar verme süreci</a:t>
              </a:r>
              <a:endParaRPr lang="en-GB" sz="1200" b="1" dirty="0">
                <a:solidFill>
                  <a:schemeClr val="bg1"/>
                </a:solidFill>
              </a:endParaRPr>
            </a:p>
          </p:txBody>
        </p:sp>
        <p:sp>
          <p:nvSpPr>
            <p:cNvPr id="32" name="Isosceles Triangle 31"/>
            <p:cNvSpPr/>
            <p:nvPr/>
          </p:nvSpPr>
          <p:spPr>
            <a:xfrm>
              <a:off x="5274598" y="2301240"/>
              <a:ext cx="1537162" cy="10414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5" name="Oval 24"/>
            <p:cNvSpPr/>
            <p:nvPr/>
          </p:nvSpPr>
          <p:spPr>
            <a:xfrm>
              <a:off x="5438659" y="1950720"/>
              <a:ext cx="1209040" cy="1209040"/>
            </a:xfrm>
            <a:prstGeom prst="ellipse">
              <a:avLst/>
            </a:prstGeom>
            <a:solidFill>
              <a:schemeClr val="accent1"/>
            </a:solidFill>
            <a:ln w="28575">
              <a:solidFill>
                <a:schemeClr val="bg1"/>
              </a:solidFill>
            </a:ln>
            <a:effectLst>
              <a:outerShdw blurRad="3683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nvGrpSpPr>
            <p:cNvPr id="523" name="Group 522"/>
            <p:cNvGrpSpPr/>
            <p:nvPr/>
          </p:nvGrpSpPr>
          <p:grpSpPr>
            <a:xfrm rot="21083039">
              <a:off x="5718694" y="2210125"/>
              <a:ext cx="648970" cy="642962"/>
              <a:chOff x="6977063" y="7878763"/>
              <a:chExt cx="514350" cy="509588"/>
            </a:xfrm>
          </p:grpSpPr>
          <p:sp>
            <p:nvSpPr>
              <p:cNvPr id="293" name="Rectangle 385"/>
              <p:cNvSpPr>
                <a:spLocks noChangeArrowheads="1"/>
              </p:cNvSpPr>
              <p:nvPr/>
            </p:nvSpPr>
            <p:spPr bwMode="auto">
              <a:xfrm>
                <a:off x="7013576" y="8031163"/>
                <a:ext cx="293688" cy="192088"/>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p>
            </p:txBody>
          </p:sp>
          <p:sp>
            <p:nvSpPr>
              <p:cNvPr id="294" name="Rectangle 386"/>
              <p:cNvSpPr>
                <a:spLocks noChangeArrowheads="1"/>
              </p:cNvSpPr>
              <p:nvPr/>
            </p:nvSpPr>
            <p:spPr bwMode="auto">
              <a:xfrm>
                <a:off x="6977063" y="8053388"/>
                <a:ext cx="69850" cy="14605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p>
            </p:txBody>
          </p:sp>
          <p:sp>
            <p:nvSpPr>
              <p:cNvPr id="295" name="Freeform 387"/>
              <p:cNvSpPr>
                <a:spLocks/>
              </p:cNvSpPr>
              <p:nvPr/>
            </p:nvSpPr>
            <p:spPr bwMode="auto">
              <a:xfrm>
                <a:off x="7335838" y="7878763"/>
                <a:ext cx="155575" cy="495300"/>
              </a:xfrm>
              <a:custGeom>
                <a:avLst/>
                <a:gdLst>
                  <a:gd name="T0" fmla="*/ 197 w 197"/>
                  <a:gd name="T1" fmla="*/ 624 h 624"/>
                  <a:gd name="T2" fmla="*/ 197 w 197"/>
                  <a:gd name="T3" fmla="*/ 0 h 624"/>
                  <a:gd name="T4" fmla="*/ 0 w 197"/>
                  <a:gd name="T5" fmla="*/ 187 h 624"/>
                  <a:gd name="T6" fmla="*/ 0 w 197"/>
                  <a:gd name="T7" fmla="*/ 440 h 624"/>
                  <a:gd name="T8" fmla="*/ 197 w 197"/>
                  <a:gd name="T9" fmla="*/ 624 h 624"/>
                </a:gdLst>
                <a:ahLst/>
                <a:cxnLst>
                  <a:cxn ang="0">
                    <a:pos x="T0" y="T1"/>
                  </a:cxn>
                  <a:cxn ang="0">
                    <a:pos x="T2" y="T3"/>
                  </a:cxn>
                  <a:cxn ang="0">
                    <a:pos x="T4" y="T5"/>
                  </a:cxn>
                  <a:cxn ang="0">
                    <a:pos x="T6" y="T7"/>
                  </a:cxn>
                  <a:cxn ang="0">
                    <a:pos x="T8" y="T9"/>
                  </a:cxn>
                </a:cxnLst>
                <a:rect l="0" t="0" r="r" b="b"/>
                <a:pathLst>
                  <a:path w="197" h="624">
                    <a:moveTo>
                      <a:pt x="197" y="624"/>
                    </a:moveTo>
                    <a:lnTo>
                      <a:pt x="197" y="0"/>
                    </a:lnTo>
                    <a:lnTo>
                      <a:pt x="0" y="187"/>
                    </a:lnTo>
                    <a:lnTo>
                      <a:pt x="0" y="440"/>
                    </a:lnTo>
                    <a:lnTo>
                      <a:pt x="197" y="6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p>
            </p:txBody>
          </p:sp>
          <p:sp>
            <p:nvSpPr>
              <p:cNvPr id="296" name="Freeform 388"/>
              <p:cNvSpPr>
                <a:spLocks/>
              </p:cNvSpPr>
              <p:nvPr/>
            </p:nvSpPr>
            <p:spPr bwMode="auto">
              <a:xfrm>
                <a:off x="7085013" y="8212138"/>
                <a:ext cx="90488" cy="176213"/>
              </a:xfrm>
              <a:custGeom>
                <a:avLst/>
                <a:gdLst>
                  <a:gd name="T0" fmla="*/ 98 w 114"/>
                  <a:gd name="T1" fmla="*/ 163 h 224"/>
                  <a:gd name="T2" fmla="*/ 98 w 114"/>
                  <a:gd name="T3" fmla="*/ 163 h 224"/>
                  <a:gd name="T4" fmla="*/ 103 w 114"/>
                  <a:gd name="T5" fmla="*/ 166 h 224"/>
                  <a:gd name="T6" fmla="*/ 107 w 114"/>
                  <a:gd name="T7" fmla="*/ 171 h 224"/>
                  <a:gd name="T8" fmla="*/ 110 w 114"/>
                  <a:gd name="T9" fmla="*/ 175 h 224"/>
                  <a:gd name="T10" fmla="*/ 112 w 114"/>
                  <a:gd name="T11" fmla="*/ 180 h 224"/>
                  <a:gd name="T12" fmla="*/ 114 w 114"/>
                  <a:gd name="T13" fmla="*/ 190 h 224"/>
                  <a:gd name="T14" fmla="*/ 112 w 114"/>
                  <a:gd name="T15" fmla="*/ 201 h 224"/>
                  <a:gd name="T16" fmla="*/ 108 w 114"/>
                  <a:gd name="T17" fmla="*/ 210 h 224"/>
                  <a:gd name="T18" fmla="*/ 105 w 114"/>
                  <a:gd name="T19" fmla="*/ 217 h 224"/>
                  <a:gd name="T20" fmla="*/ 101 w 114"/>
                  <a:gd name="T21" fmla="*/ 224 h 224"/>
                  <a:gd name="T22" fmla="*/ 101 w 114"/>
                  <a:gd name="T23" fmla="*/ 224 h 224"/>
                  <a:gd name="T24" fmla="*/ 86 w 114"/>
                  <a:gd name="T25" fmla="*/ 224 h 224"/>
                  <a:gd name="T26" fmla="*/ 70 w 114"/>
                  <a:gd name="T27" fmla="*/ 222 h 224"/>
                  <a:gd name="T28" fmla="*/ 51 w 114"/>
                  <a:gd name="T29" fmla="*/ 218 h 224"/>
                  <a:gd name="T30" fmla="*/ 32 w 114"/>
                  <a:gd name="T31" fmla="*/ 213 h 224"/>
                  <a:gd name="T32" fmla="*/ 23 w 114"/>
                  <a:gd name="T33" fmla="*/ 208 h 224"/>
                  <a:gd name="T34" fmla="*/ 16 w 114"/>
                  <a:gd name="T35" fmla="*/ 204 h 224"/>
                  <a:gd name="T36" fmla="*/ 9 w 114"/>
                  <a:gd name="T37" fmla="*/ 199 h 224"/>
                  <a:gd name="T38" fmla="*/ 4 w 114"/>
                  <a:gd name="T39" fmla="*/ 192 h 224"/>
                  <a:gd name="T40" fmla="*/ 0 w 114"/>
                  <a:gd name="T41" fmla="*/ 185 h 224"/>
                  <a:gd name="T42" fmla="*/ 0 w 114"/>
                  <a:gd name="T43" fmla="*/ 177 h 224"/>
                  <a:gd name="T44" fmla="*/ 0 w 114"/>
                  <a:gd name="T45" fmla="*/ 177 h 224"/>
                  <a:gd name="T46" fmla="*/ 0 w 114"/>
                  <a:gd name="T47" fmla="*/ 0 h 224"/>
                  <a:gd name="T48" fmla="*/ 101 w 114"/>
                  <a:gd name="T49" fmla="*/ 0 h 224"/>
                  <a:gd name="T50" fmla="*/ 101 w 114"/>
                  <a:gd name="T51" fmla="*/ 0 h 224"/>
                  <a:gd name="T52" fmla="*/ 100 w 114"/>
                  <a:gd name="T53" fmla="*/ 58 h 224"/>
                  <a:gd name="T54" fmla="*/ 98 w 114"/>
                  <a:gd name="T55" fmla="*/ 163 h 224"/>
                  <a:gd name="T56" fmla="*/ 98 w 114"/>
                  <a:gd name="T57"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4" h="224">
                    <a:moveTo>
                      <a:pt x="98" y="163"/>
                    </a:moveTo>
                    <a:lnTo>
                      <a:pt x="98" y="163"/>
                    </a:lnTo>
                    <a:lnTo>
                      <a:pt x="103" y="166"/>
                    </a:lnTo>
                    <a:lnTo>
                      <a:pt x="107" y="171"/>
                    </a:lnTo>
                    <a:lnTo>
                      <a:pt x="110" y="175"/>
                    </a:lnTo>
                    <a:lnTo>
                      <a:pt x="112" y="180"/>
                    </a:lnTo>
                    <a:lnTo>
                      <a:pt x="114" y="190"/>
                    </a:lnTo>
                    <a:lnTo>
                      <a:pt x="112" y="201"/>
                    </a:lnTo>
                    <a:lnTo>
                      <a:pt x="108" y="210"/>
                    </a:lnTo>
                    <a:lnTo>
                      <a:pt x="105" y="217"/>
                    </a:lnTo>
                    <a:lnTo>
                      <a:pt x="101" y="224"/>
                    </a:lnTo>
                    <a:lnTo>
                      <a:pt x="101" y="224"/>
                    </a:lnTo>
                    <a:lnTo>
                      <a:pt x="86" y="224"/>
                    </a:lnTo>
                    <a:lnTo>
                      <a:pt x="70" y="222"/>
                    </a:lnTo>
                    <a:lnTo>
                      <a:pt x="51" y="218"/>
                    </a:lnTo>
                    <a:lnTo>
                      <a:pt x="32" y="213"/>
                    </a:lnTo>
                    <a:lnTo>
                      <a:pt x="23" y="208"/>
                    </a:lnTo>
                    <a:lnTo>
                      <a:pt x="16" y="204"/>
                    </a:lnTo>
                    <a:lnTo>
                      <a:pt x="9" y="199"/>
                    </a:lnTo>
                    <a:lnTo>
                      <a:pt x="4" y="192"/>
                    </a:lnTo>
                    <a:lnTo>
                      <a:pt x="0" y="185"/>
                    </a:lnTo>
                    <a:lnTo>
                      <a:pt x="0" y="177"/>
                    </a:lnTo>
                    <a:lnTo>
                      <a:pt x="0" y="177"/>
                    </a:lnTo>
                    <a:lnTo>
                      <a:pt x="0" y="0"/>
                    </a:lnTo>
                    <a:lnTo>
                      <a:pt x="101" y="0"/>
                    </a:lnTo>
                    <a:lnTo>
                      <a:pt x="101" y="0"/>
                    </a:lnTo>
                    <a:lnTo>
                      <a:pt x="100" y="58"/>
                    </a:lnTo>
                    <a:lnTo>
                      <a:pt x="98" y="163"/>
                    </a:lnTo>
                    <a:lnTo>
                      <a:pt x="98" y="16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p>
            </p:txBody>
          </p:sp>
          <p:sp>
            <p:nvSpPr>
              <p:cNvPr id="297" name="Freeform 389"/>
              <p:cNvSpPr>
                <a:spLocks/>
              </p:cNvSpPr>
              <p:nvPr/>
            </p:nvSpPr>
            <p:spPr bwMode="auto">
              <a:xfrm>
                <a:off x="7137401" y="8210550"/>
                <a:ext cx="61913" cy="46038"/>
              </a:xfrm>
              <a:custGeom>
                <a:avLst/>
                <a:gdLst>
                  <a:gd name="T0" fmla="*/ 46 w 79"/>
                  <a:gd name="T1" fmla="*/ 57 h 57"/>
                  <a:gd name="T2" fmla="*/ 46 w 79"/>
                  <a:gd name="T3" fmla="*/ 57 h 57"/>
                  <a:gd name="T4" fmla="*/ 0 w 79"/>
                  <a:gd name="T5" fmla="*/ 57 h 57"/>
                  <a:gd name="T6" fmla="*/ 0 w 79"/>
                  <a:gd name="T7" fmla="*/ 0 h 57"/>
                  <a:gd name="T8" fmla="*/ 79 w 79"/>
                  <a:gd name="T9" fmla="*/ 0 h 57"/>
                  <a:gd name="T10" fmla="*/ 79 w 79"/>
                  <a:gd name="T11" fmla="*/ 0 h 57"/>
                  <a:gd name="T12" fmla="*/ 77 w 79"/>
                  <a:gd name="T13" fmla="*/ 8 h 57"/>
                  <a:gd name="T14" fmla="*/ 72 w 79"/>
                  <a:gd name="T15" fmla="*/ 28 h 57"/>
                  <a:gd name="T16" fmla="*/ 68 w 79"/>
                  <a:gd name="T17" fmla="*/ 38 h 57"/>
                  <a:gd name="T18" fmla="*/ 62 w 79"/>
                  <a:gd name="T19" fmla="*/ 48 h 57"/>
                  <a:gd name="T20" fmla="*/ 55 w 79"/>
                  <a:gd name="T21" fmla="*/ 54 h 57"/>
                  <a:gd name="T22" fmla="*/ 51 w 79"/>
                  <a:gd name="T23" fmla="*/ 55 h 57"/>
                  <a:gd name="T24" fmla="*/ 46 w 79"/>
                  <a:gd name="T25" fmla="*/ 57 h 57"/>
                  <a:gd name="T26" fmla="*/ 46 w 79"/>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9" h="57">
                    <a:moveTo>
                      <a:pt x="46" y="57"/>
                    </a:moveTo>
                    <a:lnTo>
                      <a:pt x="46" y="57"/>
                    </a:lnTo>
                    <a:lnTo>
                      <a:pt x="0" y="57"/>
                    </a:lnTo>
                    <a:lnTo>
                      <a:pt x="0" y="0"/>
                    </a:lnTo>
                    <a:lnTo>
                      <a:pt x="79" y="0"/>
                    </a:lnTo>
                    <a:lnTo>
                      <a:pt x="79" y="0"/>
                    </a:lnTo>
                    <a:lnTo>
                      <a:pt x="77" y="8"/>
                    </a:lnTo>
                    <a:lnTo>
                      <a:pt x="72" y="28"/>
                    </a:lnTo>
                    <a:lnTo>
                      <a:pt x="68" y="38"/>
                    </a:lnTo>
                    <a:lnTo>
                      <a:pt x="62" y="48"/>
                    </a:lnTo>
                    <a:lnTo>
                      <a:pt x="55" y="54"/>
                    </a:lnTo>
                    <a:lnTo>
                      <a:pt x="51" y="55"/>
                    </a:lnTo>
                    <a:lnTo>
                      <a:pt x="46" y="57"/>
                    </a:lnTo>
                    <a:lnTo>
                      <a:pt x="46"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p>
            </p:txBody>
          </p:sp>
        </p:grpSp>
      </p:grpSp>
      <p:grpSp>
        <p:nvGrpSpPr>
          <p:cNvPr id="10" name="Group 9"/>
          <p:cNvGrpSpPr/>
          <p:nvPr/>
        </p:nvGrpSpPr>
        <p:grpSpPr>
          <a:xfrm>
            <a:off x="8254150" y="2875645"/>
            <a:ext cx="1537162" cy="2472167"/>
            <a:chOff x="8517677" y="1950720"/>
            <a:chExt cx="1537162" cy="2472167"/>
          </a:xfrm>
          <a:effectLst>
            <a:outerShdw blurRad="152400" dir="13500000" sy="23000" kx="1200000" algn="br" rotWithShape="0">
              <a:prstClr val="black">
                <a:alpha val="20000"/>
              </a:prstClr>
            </a:outerShdw>
          </a:effectLst>
        </p:grpSpPr>
        <p:sp>
          <p:nvSpPr>
            <p:cNvPr id="20" name="Rectangle 19"/>
            <p:cNvSpPr/>
            <p:nvPr/>
          </p:nvSpPr>
          <p:spPr>
            <a:xfrm>
              <a:off x="8517677" y="3342640"/>
              <a:ext cx="1537162" cy="1080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nchorCtr="0"/>
            <a:lstStyle/>
            <a:p>
              <a:pPr algn="ctr"/>
              <a:r>
                <a:rPr lang="tr-TR" sz="1200" b="1" dirty="0">
                  <a:solidFill>
                    <a:schemeClr val="bg1"/>
                  </a:solidFill>
                </a:rPr>
                <a:t>İşletim sistemi ağı</a:t>
              </a:r>
              <a:endParaRPr lang="en-GB" sz="1200" b="1" dirty="0">
                <a:solidFill>
                  <a:schemeClr val="bg1"/>
                </a:solidFill>
              </a:endParaRPr>
            </a:p>
          </p:txBody>
        </p:sp>
        <p:sp>
          <p:nvSpPr>
            <p:cNvPr id="30" name="Isosceles Triangle 29"/>
            <p:cNvSpPr/>
            <p:nvPr/>
          </p:nvSpPr>
          <p:spPr>
            <a:xfrm>
              <a:off x="8517677" y="2301240"/>
              <a:ext cx="1537162" cy="10414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7" name="Oval 26"/>
            <p:cNvSpPr/>
            <p:nvPr/>
          </p:nvSpPr>
          <p:spPr>
            <a:xfrm>
              <a:off x="8681738" y="1950720"/>
              <a:ext cx="1209040" cy="1209040"/>
            </a:xfrm>
            <a:prstGeom prst="ellipse">
              <a:avLst/>
            </a:prstGeom>
            <a:solidFill>
              <a:schemeClr val="accent1"/>
            </a:solidFill>
            <a:ln w="28575">
              <a:solidFill>
                <a:schemeClr val="bg1"/>
              </a:solidFill>
            </a:ln>
            <a:effectLst>
              <a:outerShdw blurRad="3683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nvGrpSpPr>
            <p:cNvPr id="516" name="Group 515"/>
            <p:cNvGrpSpPr/>
            <p:nvPr/>
          </p:nvGrpSpPr>
          <p:grpSpPr>
            <a:xfrm>
              <a:off x="9028290" y="2229588"/>
              <a:ext cx="515937" cy="554038"/>
              <a:chOff x="4708526" y="10158413"/>
              <a:chExt cx="515937" cy="554038"/>
            </a:xfrm>
            <a:solidFill>
              <a:schemeClr val="bg1"/>
            </a:solidFill>
          </p:grpSpPr>
          <p:sp>
            <p:nvSpPr>
              <p:cNvPr id="229" name="Rectangle 321"/>
              <p:cNvSpPr>
                <a:spLocks noChangeArrowheads="1"/>
              </p:cNvSpPr>
              <p:nvPr/>
            </p:nvSpPr>
            <p:spPr bwMode="auto">
              <a:xfrm>
                <a:off x="4708526" y="10691813"/>
                <a:ext cx="5111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230" name="Freeform 322"/>
              <p:cNvSpPr>
                <a:spLocks noEditPoints="1"/>
              </p:cNvSpPr>
              <p:nvPr/>
            </p:nvSpPr>
            <p:spPr bwMode="auto">
              <a:xfrm>
                <a:off x="4738688" y="10269538"/>
                <a:ext cx="450850" cy="393700"/>
              </a:xfrm>
              <a:custGeom>
                <a:avLst/>
                <a:gdLst>
                  <a:gd name="T0" fmla="*/ 152 w 568"/>
                  <a:gd name="T1" fmla="*/ 202 h 497"/>
                  <a:gd name="T2" fmla="*/ 152 w 568"/>
                  <a:gd name="T3" fmla="*/ 497 h 497"/>
                  <a:gd name="T4" fmla="*/ 265 w 568"/>
                  <a:gd name="T5" fmla="*/ 497 h 497"/>
                  <a:gd name="T6" fmla="*/ 265 w 568"/>
                  <a:gd name="T7" fmla="*/ 117 h 497"/>
                  <a:gd name="T8" fmla="*/ 251 w 568"/>
                  <a:gd name="T9" fmla="*/ 103 h 497"/>
                  <a:gd name="T10" fmla="*/ 152 w 568"/>
                  <a:gd name="T11" fmla="*/ 202 h 497"/>
                  <a:gd name="T12" fmla="*/ 0 w 568"/>
                  <a:gd name="T13" fmla="*/ 354 h 497"/>
                  <a:gd name="T14" fmla="*/ 0 w 568"/>
                  <a:gd name="T15" fmla="*/ 497 h 497"/>
                  <a:gd name="T16" fmla="*/ 113 w 568"/>
                  <a:gd name="T17" fmla="*/ 497 h 497"/>
                  <a:gd name="T18" fmla="*/ 113 w 568"/>
                  <a:gd name="T19" fmla="*/ 240 h 497"/>
                  <a:gd name="T20" fmla="*/ 0 w 568"/>
                  <a:gd name="T21" fmla="*/ 354 h 497"/>
                  <a:gd name="T22" fmla="*/ 349 w 568"/>
                  <a:gd name="T23" fmla="*/ 179 h 497"/>
                  <a:gd name="T24" fmla="*/ 349 w 568"/>
                  <a:gd name="T25" fmla="*/ 179 h 497"/>
                  <a:gd name="T26" fmla="*/ 338 w 568"/>
                  <a:gd name="T27" fmla="*/ 178 h 497"/>
                  <a:gd name="T28" fmla="*/ 328 w 568"/>
                  <a:gd name="T29" fmla="*/ 174 h 497"/>
                  <a:gd name="T30" fmla="*/ 319 w 568"/>
                  <a:gd name="T31" fmla="*/ 169 h 497"/>
                  <a:gd name="T32" fmla="*/ 310 w 568"/>
                  <a:gd name="T33" fmla="*/ 162 h 497"/>
                  <a:gd name="T34" fmla="*/ 303 w 568"/>
                  <a:gd name="T35" fmla="*/ 155 h 497"/>
                  <a:gd name="T36" fmla="*/ 303 w 568"/>
                  <a:gd name="T37" fmla="*/ 497 h 497"/>
                  <a:gd name="T38" fmla="*/ 417 w 568"/>
                  <a:gd name="T39" fmla="*/ 497 h 497"/>
                  <a:gd name="T40" fmla="*/ 417 w 568"/>
                  <a:gd name="T41" fmla="*/ 134 h 497"/>
                  <a:gd name="T42" fmla="*/ 389 w 568"/>
                  <a:gd name="T43" fmla="*/ 162 h 497"/>
                  <a:gd name="T44" fmla="*/ 389 w 568"/>
                  <a:gd name="T45" fmla="*/ 162 h 497"/>
                  <a:gd name="T46" fmla="*/ 380 w 568"/>
                  <a:gd name="T47" fmla="*/ 169 h 497"/>
                  <a:gd name="T48" fmla="*/ 370 w 568"/>
                  <a:gd name="T49" fmla="*/ 174 h 497"/>
                  <a:gd name="T50" fmla="*/ 361 w 568"/>
                  <a:gd name="T51" fmla="*/ 178 h 497"/>
                  <a:gd name="T52" fmla="*/ 349 w 568"/>
                  <a:gd name="T53" fmla="*/ 179 h 497"/>
                  <a:gd name="T54" fmla="*/ 349 w 568"/>
                  <a:gd name="T55" fmla="*/ 179 h 497"/>
                  <a:gd name="T56" fmla="*/ 551 w 568"/>
                  <a:gd name="T57" fmla="*/ 0 h 497"/>
                  <a:gd name="T58" fmla="*/ 455 w 568"/>
                  <a:gd name="T59" fmla="*/ 96 h 497"/>
                  <a:gd name="T60" fmla="*/ 455 w 568"/>
                  <a:gd name="T61" fmla="*/ 497 h 497"/>
                  <a:gd name="T62" fmla="*/ 568 w 568"/>
                  <a:gd name="T63" fmla="*/ 497 h 497"/>
                  <a:gd name="T64" fmla="*/ 568 w 568"/>
                  <a:gd name="T65" fmla="*/ 15 h 497"/>
                  <a:gd name="T66" fmla="*/ 551 w 568"/>
                  <a:gd name="T67"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8" h="497">
                    <a:moveTo>
                      <a:pt x="152" y="202"/>
                    </a:moveTo>
                    <a:lnTo>
                      <a:pt x="152" y="497"/>
                    </a:lnTo>
                    <a:lnTo>
                      <a:pt x="265" y="497"/>
                    </a:lnTo>
                    <a:lnTo>
                      <a:pt x="265" y="117"/>
                    </a:lnTo>
                    <a:lnTo>
                      <a:pt x="251" y="103"/>
                    </a:lnTo>
                    <a:lnTo>
                      <a:pt x="152" y="202"/>
                    </a:lnTo>
                    <a:close/>
                    <a:moveTo>
                      <a:pt x="0" y="354"/>
                    </a:moveTo>
                    <a:lnTo>
                      <a:pt x="0" y="497"/>
                    </a:lnTo>
                    <a:lnTo>
                      <a:pt x="113" y="497"/>
                    </a:lnTo>
                    <a:lnTo>
                      <a:pt x="113" y="240"/>
                    </a:lnTo>
                    <a:lnTo>
                      <a:pt x="0" y="354"/>
                    </a:lnTo>
                    <a:close/>
                    <a:moveTo>
                      <a:pt x="349" y="179"/>
                    </a:moveTo>
                    <a:lnTo>
                      <a:pt x="349" y="179"/>
                    </a:lnTo>
                    <a:lnTo>
                      <a:pt x="338" y="178"/>
                    </a:lnTo>
                    <a:lnTo>
                      <a:pt x="328" y="174"/>
                    </a:lnTo>
                    <a:lnTo>
                      <a:pt x="319" y="169"/>
                    </a:lnTo>
                    <a:lnTo>
                      <a:pt x="310" y="162"/>
                    </a:lnTo>
                    <a:lnTo>
                      <a:pt x="303" y="155"/>
                    </a:lnTo>
                    <a:lnTo>
                      <a:pt x="303" y="497"/>
                    </a:lnTo>
                    <a:lnTo>
                      <a:pt x="417" y="497"/>
                    </a:lnTo>
                    <a:lnTo>
                      <a:pt x="417" y="134"/>
                    </a:lnTo>
                    <a:lnTo>
                      <a:pt x="389" y="162"/>
                    </a:lnTo>
                    <a:lnTo>
                      <a:pt x="389" y="162"/>
                    </a:lnTo>
                    <a:lnTo>
                      <a:pt x="380" y="169"/>
                    </a:lnTo>
                    <a:lnTo>
                      <a:pt x="370" y="174"/>
                    </a:lnTo>
                    <a:lnTo>
                      <a:pt x="361" y="178"/>
                    </a:lnTo>
                    <a:lnTo>
                      <a:pt x="349" y="179"/>
                    </a:lnTo>
                    <a:lnTo>
                      <a:pt x="349" y="179"/>
                    </a:lnTo>
                    <a:close/>
                    <a:moveTo>
                      <a:pt x="551" y="0"/>
                    </a:moveTo>
                    <a:lnTo>
                      <a:pt x="455" y="96"/>
                    </a:lnTo>
                    <a:lnTo>
                      <a:pt x="455" y="497"/>
                    </a:lnTo>
                    <a:lnTo>
                      <a:pt x="568" y="497"/>
                    </a:lnTo>
                    <a:lnTo>
                      <a:pt x="568" y="15"/>
                    </a:lnTo>
                    <a:lnTo>
                      <a:pt x="5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231" name="Freeform 323"/>
              <p:cNvSpPr>
                <a:spLocks noEditPoints="1"/>
              </p:cNvSpPr>
              <p:nvPr/>
            </p:nvSpPr>
            <p:spPr bwMode="auto">
              <a:xfrm>
                <a:off x="4710113" y="10158413"/>
                <a:ext cx="514350" cy="360363"/>
              </a:xfrm>
              <a:custGeom>
                <a:avLst/>
                <a:gdLst>
                  <a:gd name="T0" fmla="*/ 41 w 649"/>
                  <a:gd name="T1" fmla="*/ 454 h 454"/>
                  <a:gd name="T2" fmla="*/ 41 w 649"/>
                  <a:gd name="T3" fmla="*/ 454 h 454"/>
                  <a:gd name="T4" fmla="*/ 41 w 649"/>
                  <a:gd name="T5" fmla="*/ 454 h 454"/>
                  <a:gd name="T6" fmla="*/ 41 w 649"/>
                  <a:gd name="T7" fmla="*/ 454 h 454"/>
                  <a:gd name="T8" fmla="*/ 502 w 649"/>
                  <a:gd name="T9" fmla="*/ 16 h 454"/>
                  <a:gd name="T10" fmla="*/ 548 w 649"/>
                  <a:gd name="T11" fmla="*/ 61 h 454"/>
                  <a:gd name="T12" fmla="*/ 386 w 649"/>
                  <a:gd name="T13" fmla="*/ 223 h 454"/>
                  <a:gd name="T14" fmla="*/ 309 w 649"/>
                  <a:gd name="T15" fmla="*/ 145 h 454"/>
                  <a:gd name="T16" fmla="*/ 309 w 649"/>
                  <a:gd name="T17" fmla="*/ 145 h 454"/>
                  <a:gd name="T18" fmla="*/ 304 w 649"/>
                  <a:gd name="T19" fmla="*/ 142 h 454"/>
                  <a:gd name="T20" fmla="*/ 299 w 649"/>
                  <a:gd name="T21" fmla="*/ 138 h 454"/>
                  <a:gd name="T22" fmla="*/ 293 w 649"/>
                  <a:gd name="T23" fmla="*/ 136 h 454"/>
                  <a:gd name="T24" fmla="*/ 288 w 649"/>
                  <a:gd name="T25" fmla="*/ 136 h 454"/>
                  <a:gd name="T26" fmla="*/ 283 w 649"/>
                  <a:gd name="T27" fmla="*/ 136 h 454"/>
                  <a:gd name="T28" fmla="*/ 278 w 649"/>
                  <a:gd name="T29" fmla="*/ 138 h 454"/>
                  <a:gd name="T30" fmla="*/ 272 w 649"/>
                  <a:gd name="T31" fmla="*/ 142 h 454"/>
                  <a:gd name="T32" fmla="*/ 267 w 649"/>
                  <a:gd name="T33" fmla="*/ 145 h 454"/>
                  <a:gd name="T34" fmla="*/ 0 w 649"/>
                  <a:gd name="T35" fmla="*/ 412 h 454"/>
                  <a:gd name="T36" fmla="*/ 41 w 649"/>
                  <a:gd name="T37" fmla="*/ 454 h 454"/>
                  <a:gd name="T38" fmla="*/ 288 w 649"/>
                  <a:gd name="T39" fmla="*/ 206 h 454"/>
                  <a:gd name="T40" fmla="*/ 367 w 649"/>
                  <a:gd name="T41" fmla="*/ 284 h 454"/>
                  <a:gd name="T42" fmla="*/ 367 w 649"/>
                  <a:gd name="T43" fmla="*/ 284 h 454"/>
                  <a:gd name="T44" fmla="*/ 370 w 649"/>
                  <a:gd name="T45" fmla="*/ 288 h 454"/>
                  <a:gd name="T46" fmla="*/ 375 w 649"/>
                  <a:gd name="T47" fmla="*/ 291 h 454"/>
                  <a:gd name="T48" fmla="*/ 380 w 649"/>
                  <a:gd name="T49" fmla="*/ 291 h 454"/>
                  <a:gd name="T50" fmla="*/ 386 w 649"/>
                  <a:gd name="T51" fmla="*/ 293 h 454"/>
                  <a:gd name="T52" fmla="*/ 386 w 649"/>
                  <a:gd name="T53" fmla="*/ 293 h 454"/>
                  <a:gd name="T54" fmla="*/ 393 w 649"/>
                  <a:gd name="T55" fmla="*/ 291 h 454"/>
                  <a:gd name="T56" fmla="*/ 398 w 649"/>
                  <a:gd name="T57" fmla="*/ 291 h 454"/>
                  <a:gd name="T58" fmla="*/ 403 w 649"/>
                  <a:gd name="T59" fmla="*/ 288 h 454"/>
                  <a:gd name="T60" fmla="*/ 407 w 649"/>
                  <a:gd name="T61" fmla="*/ 284 h 454"/>
                  <a:gd name="T62" fmla="*/ 588 w 649"/>
                  <a:gd name="T63" fmla="*/ 103 h 454"/>
                  <a:gd name="T64" fmla="*/ 633 w 649"/>
                  <a:gd name="T65" fmla="*/ 148 h 454"/>
                  <a:gd name="T66" fmla="*/ 649 w 649"/>
                  <a:gd name="T67" fmla="*/ 0 h 454"/>
                  <a:gd name="T68" fmla="*/ 502 w 649"/>
                  <a:gd name="T69" fmla="*/ 1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9" h="454">
                    <a:moveTo>
                      <a:pt x="41" y="454"/>
                    </a:moveTo>
                    <a:lnTo>
                      <a:pt x="41" y="454"/>
                    </a:lnTo>
                    <a:lnTo>
                      <a:pt x="41" y="454"/>
                    </a:lnTo>
                    <a:lnTo>
                      <a:pt x="41" y="454"/>
                    </a:lnTo>
                    <a:close/>
                    <a:moveTo>
                      <a:pt x="502" y="16"/>
                    </a:moveTo>
                    <a:lnTo>
                      <a:pt x="548" y="61"/>
                    </a:lnTo>
                    <a:lnTo>
                      <a:pt x="386" y="223"/>
                    </a:lnTo>
                    <a:lnTo>
                      <a:pt x="309" y="145"/>
                    </a:lnTo>
                    <a:lnTo>
                      <a:pt x="309" y="145"/>
                    </a:lnTo>
                    <a:lnTo>
                      <a:pt x="304" y="142"/>
                    </a:lnTo>
                    <a:lnTo>
                      <a:pt x="299" y="138"/>
                    </a:lnTo>
                    <a:lnTo>
                      <a:pt x="293" y="136"/>
                    </a:lnTo>
                    <a:lnTo>
                      <a:pt x="288" y="136"/>
                    </a:lnTo>
                    <a:lnTo>
                      <a:pt x="283" y="136"/>
                    </a:lnTo>
                    <a:lnTo>
                      <a:pt x="278" y="138"/>
                    </a:lnTo>
                    <a:lnTo>
                      <a:pt x="272" y="142"/>
                    </a:lnTo>
                    <a:lnTo>
                      <a:pt x="267" y="145"/>
                    </a:lnTo>
                    <a:lnTo>
                      <a:pt x="0" y="412"/>
                    </a:lnTo>
                    <a:lnTo>
                      <a:pt x="41" y="454"/>
                    </a:lnTo>
                    <a:lnTo>
                      <a:pt x="288" y="206"/>
                    </a:lnTo>
                    <a:lnTo>
                      <a:pt x="367" y="284"/>
                    </a:lnTo>
                    <a:lnTo>
                      <a:pt x="367" y="284"/>
                    </a:lnTo>
                    <a:lnTo>
                      <a:pt x="370" y="288"/>
                    </a:lnTo>
                    <a:lnTo>
                      <a:pt x="375" y="291"/>
                    </a:lnTo>
                    <a:lnTo>
                      <a:pt x="380" y="291"/>
                    </a:lnTo>
                    <a:lnTo>
                      <a:pt x="386" y="293"/>
                    </a:lnTo>
                    <a:lnTo>
                      <a:pt x="386" y="293"/>
                    </a:lnTo>
                    <a:lnTo>
                      <a:pt x="393" y="291"/>
                    </a:lnTo>
                    <a:lnTo>
                      <a:pt x="398" y="291"/>
                    </a:lnTo>
                    <a:lnTo>
                      <a:pt x="403" y="288"/>
                    </a:lnTo>
                    <a:lnTo>
                      <a:pt x="407" y="284"/>
                    </a:lnTo>
                    <a:lnTo>
                      <a:pt x="588" y="103"/>
                    </a:lnTo>
                    <a:lnTo>
                      <a:pt x="633" y="148"/>
                    </a:lnTo>
                    <a:lnTo>
                      <a:pt x="649" y="0"/>
                    </a:lnTo>
                    <a:lnTo>
                      <a:pt x="50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grpSp>
      </p:grpSp>
    </p:spTree>
    <p:extLst>
      <p:ext uri="{BB962C8B-B14F-4D97-AF65-F5344CB8AC3E}">
        <p14:creationId xmlns:p14="http://schemas.microsoft.com/office/powerpoint/2010/main" val="18184417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tr-TR" dirty="0"/>
              <a:t>NERDEYİZ!</a:t>
            </a:r>
            <a:endParaRPr lang="en-GB" dirty="0"/>
          </a:p>
        </p:txBody>
      </p:sp>
    </p:spTree>
    <p:extLst>
      <p:ext uri="{BB962C8B-B14F-4D97-AF65-F5344CB8AC3E}">
        <p14:creationId xmlns:p14="http://schemas.microsoft.com/office/powerpoint/2010/main" val="3156837980"/>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674528" y="1003546"/>
            <a:ext cx="10887076" cy="5367338"/>
            <a:chOff x="654050" y="924650"/>
            <a:chExt cx="10887076" cy="5367338"/>
          </a:xfrm>
        </p:grpSpPr>
        <p:grpSp>
          <p:nvGrpSpPr>
            <p:cNvPr id="7" name="Group 6"/>
            <p:cNvGrpSpPr/>
            <p:nvPr/>
          </p:nvGrpSpPr>
          <p:grpSpPr>
            <a:xfrm>
              <a:off x="654050" y="924650"/>
              <a:ext cx="4922838" cy="5367338"/>
              <a:chOff x="654050" y="924650"/>
              <a:chExt cx="4922838" cy="5367338"/>
            </a:xfrm>
          </p:grpSpPr>
          <p:sp>
            <p:nvSpPr>
              <p:cNvPr id="66" name="Freeform 19"/>
              <p:cNvSpPr>
                <a:spLocks/>
              </p:cNvSpPr>
              <p:nvPr/>
            </p:nvSpPr>
            <p:spPr bwMode="auto">
              <a:xfrm>
                <a:off x="5257800" y="3964713"/>
                <a:ext cx="87313" cy="26988"/>
              </a:xfrm>
              <a:custGeom>
                <a:avLst/>
                <a:gdLst>
                  <a:gd name="T0" fmla="*/ 29 w 55"/>
                  <a:gd name="T1" fmla="*/ 10 h 17"/>
                  <a:gd name="T2" fmla="*/ 29 w 55"/>
                  <a:gd name="T3" fmla="*/ 10 h 17"/>
                  <a:gd name="T4" fmla="*/ 31 w 55"/>
                  <a:gd name="T5" fmla="*/ 7 h 17"/>
                  <a:gd name="T6" fmla="*/ 36 w 55"/>
                  <a:gd name="T7" fmla="*/ 10 h 17"/>
                  <a:gd name="T8" fmla="*/ 45 w 55"/>
                  <a:gd name="T9" fmla="*/ 15 h 17"/>
                  <a:gd name="T10" fmla="*/ 45 w 55"/>
                  <a:gd name="T11" fmla="*/ 15 h 17"/>
                  <a:gd name="T12" fmla="*/ 52 w 55"/>
                  <a:gd name="T13" fmla="*/ 12 h 17"/>
                  <a:gd name="T14" fmla="*/ 55 w 55"/>
                  <a:gd name="T15" fmla="*/ 10 h 17"/>
                  <a:gd name="T16" fmla="*/ 55 w 55"/>
                  <a:gd name="T17" fmla="*/ 10 h 17"/>
                  <a:gd name="T18" fmla="*/ 45 w 55"/>
                  <a:gd name="T19" fmla="*/ 10 h 17"/>
                  <a:gd name="T20" fmla="*/ 45 w 55"/>
                  <a:gd name="T21" fmla="*/ 10 h 17"/>
                  <a:gd name="T22" fmla="*/ 40 w 55"/>
                  <a:gd name="T23" fmla="*/ 7 h 17"/>
                  <a:gd name="T24" fmla="*/ 36 w 55"/>
                  <a:gd name="T25" fmla="*/ 3 h 17"/>
                  <a:gd name="T26" fmla="*/ 33 w 55"/>
                  <a:gd name="T27" fmla="*/ 0 h 17"/>
                  <a:gd name="T28" fmla="*/ 26 w 55"/>
                  <a:gd name="T29" fmla="*/ 0 h 17"/>
                  <a:gd name="T30" fmla="*/ 26 w 55"/>
                  <a:gd name="T31" fmla="*/ 0 h 17"/>
                  <a:gd name="T32" fmla="*/ 17 w 55"/>
                  <a:gd name="T33" fmla="*/ 5 h 17"/>
                  <a:gd name="T34" fmla="*/ 2 w 55"/>
                  <a:gd name="T35" fmla="*/ 5 h 17"/>
                  <a:gd name="T36" fmla="*/ 2 w 55"/>
                  <a:gd name="T37" fmla="*/ 5 h 17"/>
                  <a:gd name="T38" fmla="*/ 0 w 55"/>
                  <a:gd name="T39" fmla="*/ 17 h 17"/>
                  <a:gd name="T40" fmla="*/ 0 w 55"/>
                  <a:gd name="T41" fmla="*/ 17 h 17"/>
                  <a:gd name="T42" fmla="*/ 7 w 55"/>
                  <a:gd name="T43" fmla="*/ 15 h 17"/>
                  <a:gd name="T44" fmla="*/ 7 w 55"/>
                  <a:gd name="T45" fmla="*/ 15 h 17"/>
                  <a:gd name="T46" fmla="*/ 17 w 55"/>
                  <a:gd name="T47" fmla="*/ 15 h 17"/>
                  <a:gd name="T48" fmla="*/ 29 w 55"/>
                  <a:gd name="T49" fmla="*/ 10 h 17"/>
                  <a:gd name="T50" fmla="*/ 29 w 55"/>
                  <a:gd name="T51"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17">
                    <a:moveTo>
                      <a:pt x="29" y="10"/>
                    </a:moveTo>
                    <a:lnTo>
                      <a:pt x="29" y="10"/>
                    </a:lnTo>
                    <a:lnTo>
                      <a:pt x="31" y="7"/>
                    </a:lnTo>
                    <a:lnTo>
                      <a:pt x="36" y="10"/>
                    </a:lnTo>
                    <a:lnTo>
                      <a:pt x="45" y="15"/>
                    </a:lnTo>
                    <a:lnTo>
                      <a:pt x="45" y="15"/>
                    </a:lnTo>
                    <a:lnTo>
                      <a:pt x="52" y="12"/>
                    </a:lnTo>
                    <a:lnTo>
                      <a:pt x="55" y="10"/>
                    </a:lnTo>
                    <a:lnTo>
                      <a:pt x="55" y="10"/>
                    </a:lnTo>
                    <a:lnTo>
                      <a:pt x="45" y="10"/>
                    </a:lnTo>
                    <a:lnTo>
                      <a:pt x="45" y="10"/>
                    </a:lnTo>
                    <a:lnTo>
                      <a:pt x="40" y="7"/>
                    </a:lnTo>
                    <a:lnTo>
                      <a:pt x="36" y="3"/>
                    </a:lnTo>
                    <a:lnTo>
                      <a:pt x="33" y="0"/>
                    </a:lnTo>
                    <a:lnTo>
                      <a:pt x="26" y="0"/>
                    </a:lnTo>
                    <a:lnTo>
                      <a:pt x="26" y="0"/>
                    </a:lnTo>
                    <a:lnTo>
                      <a:pt x="17" y="5"/>
                    </a:lnTo>
                    <a:lnTo>
                      <a:pt x="2" y="5"/>
                    </a:lnTo>
                    <a:lnTo>
                      <a:pt x="2" y="5"/>
                    </a:lnTo>
                    <a:lnTo>
                      <a:pt x="0" y="17"/>
                    </a:lnTo>
                    <a:lnTo>
                      <a:pt x="0" y="17"/>
                    </a:lnTo>
                    <a:lnTo>
                      <a:pt x="7" y="15"/>
                    </a:lnTo>
                    <a:lnTo>
                      <a:pt x="7" y="15"/>
                    </a:lnTo>
                    <a:lnTo>
                      <a:pt x="17" y="15"/>
                    </a:lnTo>
                    <a:lnTo>
                      <a:pt x="29" y="10"/>
                    </a:lnTo>
                    <a:lnTo>
                      <a:pt x="29" y="10"/>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7" name="Freeform 20"/>
              <p:cNvSpPr>
                <a:spLocks/>
              </p:cNvSpPr>
              <p:nvPr/>
            </p:nvSpPr>
            <p:spPr bwMode="auto">
              <a:xfrm>
                <a:off x="5246688" y="3882163"/>
                <a:ext cx="173038" cy="136525"/>
              </a:xfrm>
              <a:custGeom>
                <a:avLst/>
                <a:gdLst>
                  <a:gd name="T0" fmla="*/ 21 w 109"/>
                  <a:gd name="T1" fmla="*/ 83 h 86"/>
                  <a:gd name="T2" fmla="*/ 33 w 109"/>
                  <a:gd name="T3" fmla="*/ 78 h 86"/>
                  <a:gd name="T4" fmla="*/ 59 w 109"/>
                  <a:gd name="T5" fmla="*/ 76 h 86"/>
                  <a:gd name="T6" fmla="*/ 64 w 109"/>
                  <a:gd name="T7" fmla="*/ 78 h 86"/>
                  <a:gd name="T8" fmla="*/ 64 w 109"/>
                  <a:gd name="T9" fmla="*/ 76 h 86"/>
                  <a:gd name="T10" fmla="*/ 71 w 109"/>
                  <a:gd name="T11" fmla="*/ 78 h 86"/>
                  <a:gd name="T12" fmla="*/ 78 w 109"/>
                  <a:gd name="T13" fmla="*/ 81 h 86"/>
                  <a:gd name="T14" fmla="*/ 81 w 109"/>
                  <a:gd name="T15" fmla="*/ 83 h 86"/>
                  <a:gd name="T16" fmla="*/ 97 w 109"/>
                  <a:gd name="T17" fmla="*/ 86 h 86"/>
                  <a:gd name="T18" fmla="*/ 107 w 109"/>
                  <a:gd name="T19" fmla="*/ 83 h 86"/>
                  <a:gd name="T20" fmla="*/ 109 w 109"/>
                  <a:gd name="T21" fmla="*/ 83 h 86"/>
                  <a:gd name="T22" fmla="*/ 109 w 109"/>
                  <a:gd name="T23" fmla="*/ 69 h 86"/>
                  <a:gd name="T24" fmla="*/ 97 w 109"/>
                  <a:gd name="T25" fmla="*/ 57 h 86"/>
                  <a:gd name="T26" fmla="*/ 97 w 109"/>
                  <a:gd name="T27" fmla="*/ 55 h 86"/>
                  <a:gd name="T28" fmla="*/ 95 w 109"/>
                  <a:gd name="T29" fmla="*/ 45 h 86"/>
                  <a:gd name="T30" fmla="*/ 92 w 109"/>
                  <a:gd name="T31" fmla="*/ 41 h 86"/>
                  <a:gd name="T32" fmla="*/ 85 w 109"/>
                  <a:gd name="T33" fmla="*/ 31 h 86"/>
                  <a:gd name="T34" fmla="*/ 81 w 109"/>
                  <a:gd name="T35" fmla="*/ 26 h 86"/>
                  <a:gd name="T36" fmla="*/ 71 w 109"/>
                  <a:gd name="T37" fmla="*/ 17 h 86"/>
                  <a:gd name="T38" fmla="*/ 62 w 109"/>
                  <a:gd name="T39" fmla="*/ 10 h 86"/>
                  <a:gd name="T40" fmla="*/ 57 w 109"/>
                  <a:gd name="T41" fmla="*/ 5 h 86"/>
                  <a:gd name="T42" fmla="*/ 50 w 109"/>
                  <a:gd name="T43" fmla="*/ 0 h 86"/>
                  <a:gd name="T44" fmla="*/ 40 w 109"/>
                  <a:gd name="T45" fmla="*/ 0 h 86"/>
                  <a:gd name="T46" fmla="*/ 36 w 109"/>
                  <a:gd name="T47" fmla="*/ 3 h 86"/>
                  <a:gd name="T48" fmla="*/ 19 w 109"/>
                  <a:gd name="T49" fmla="*/ 3 h 86"/>
                  <a:gd name="T50" fmla="*/ 14 w 109"/>
                  <a:gd name="T51" fmla="*/ 3 h 86"/>
                  <a:gd name="T52" fmla="*/ 9 w 109"/>
                  <a:gd name="T53" fmla="*/ 10 h 86"/>
                  <a:gd name="T54" fmla="*/ 7 w 109"/>
                  <a:gd name="T55" fmla="*/ 12 h 86"/>
                  <a:gd name="T56" fmla="*/ 7 w 109"/>
                  <a:gd name="T57" fmla="*/ 12 h 86"/>
                  <a:gd name="T58" fmla="*/ 2 w 109"/>
                  <a:gd name="T59" fmla="*/ 26 h 86"/>
                  <a:gd name="T60" fmla="*/ 0 w 109"/>
                  <a:gd name="T61" fmla="*/ 33 h 86"/>
                  <a:gd name="T62" fmla="*/ 5 w 109"/>
                  <a:gd name="T63" fmla="*/ 50 h 86"/>
                  <a:gd name="T64" fmla="*/ 9 w 109"/>
                  <a:gd name="T65" fmla="*/ 55 h 86"/>
                  <a:gd name="T66" fmla="*/ 9 w 109"/>
                  <a:gd name="T67" fmla="*/ 57 h 86"/>
                  <a:gd name="T68" fmla="*/ 33 w 109"/>
                  <a:gd name="T69" fmla="*/ 52 h 86"/>
                  <a:gd name="T70" fmla="*/ 40 w 109"/>
                  <a:gd name="T71" fmla="*/ 52 h 86"/>
                  <a:gd name="T72" fmla="*/ 47 w 109"/>
                  <a:gd name="T73" fmla="*/ 59 h 86"/>
                  <a:gd name="T74" fmla="*/ 52 w 109"/>
                  <a:gd name="T75" fmla="*/ 62 h 86"/>
                  <a:gd name="T76" fmla="*/ 62 w 109"/>
                  <a:gd name="T77" fmla="*/ 62 h 86"/>
                  <a:gd name="T78" fmla="*/ 52 w 109"/>
                  <a:gd name="T79" fmla="*/ 67 h 86"/>
                  <a:gd name="T80" fmla="*/ 43 w 109"/>
                  <a:gd name="T81" fmla="*/ 62 h 86"/>
                  <a:gd name="T82" fmla="*/ 36 w 109"/>
                  <a:gd name="T83" fmla="*/ 62 h 86"/>
                  <a:gd name="T84" fmla="*/ 24 w 109"/>
                  <a:gd name="T85" fmla="*/ 67 h 86"/>
                  <a:gd name="T86" fmla="*/ 14 w 109"/>
                  <a:gd name="T87" fmla="*/ 67 h 86"/>
                  <a:gd name="T88" fmla="*/ 7 w 109"/>
                  <a:gd name="T89" fmla="*/ 69 h 86"/>
                  <a:gd name="T90" fmla="*/ 9 w 109"/>
                  <a:gd name="T91" fmla="*/ 78 h 86"/>
                  <a:gd name="T92" fmla="*/ 12 w 109"/>
                  <a:gd name="T93" fmla="*/ 81 h 86"/>
                  <a:gd name="T94" fmla="*/ 17 w 109"/>
                  <a:gd name="T95" fmla="*/ 78 h 86"/>
                  <a:gd name="T96" fmla="*/ 19 w 109"/>
                  <a:gd name="T97" fmla="*/ 81 h 86"/>
                  <a:gd name="T98" fmla="*/ 21 w 109"/>
                  <a:gd name="T99"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 h="86">
                    <a:moveTo>
                      <a:pt x="21" y="83"/>
                    </a:moveTo>
                    <a:lnTo>
                      <a:pt x="21" y="83"/>
                    </a:lnTo>
                    <a:lnTo>
                      <a:pt x="28" y="81"/>
                    </a:lnTo>
                    <a:lnTo>
                      <a:pt x="33" y="78"/>
                    </a:lnTo>
                    <a:lnTo>
                      <a:pt x="33" y="78"/>
                    </a:lnTo>
                    <a:lnTo>
                      <a:pt x="59" y="76"/>
                    </a:lnTo>
                    <a:lnTo>
                      <a:pt x="59" y="76"/>
                    </a:lnTo>
                    <a:lnTo>
                      <a:pt x="64" y="78"/>
                    </a:lnTo>
                    <a:lnTo>
                      <a:pt x="64" y="78"/>
                    </a:lnTo>
                    <a:lnTo>
                      <a:pt x="64" y="76"/>
                    </a:lnTo>
                    <a:lnTo>
                      <a:pt x="64" y="76"/>
                    </a:lnTo>
                    <a:lnTo>
                      <a:pt x="71" y="78"/>
                    </a:lnTo>
                    <a:lnTo>
                      <a:pt x="76" y="78"/>
                    </a:lnTo>
                    <a:lnTo>
                      <a:pt x="78" y="81"/>
                    </a:lnTo>
                    <a:lnTo>
                      <a:pt x="78" y="81"/>
                    </a:lnTo>
                    <a:lnTo>
                      <a:pt x="81" y="83"/>
                    </a:lnTo>
                    <a:lnTo>
                      <a:pt x="90" y="83"/>
                    </a:lnTo>
                    <a:lnTo>
                      <a:pt x="97" y="86"/>
                    </a:lnTo>
                    <a:lnTo>
                      <a:pt x="107" y="83"/>
                    </a:lnTo>
                    <a:lnTo>
                      <a:pt x="107" y="83"/>
                    </a:lnTo>
                    <a:lnTo>
                      <a:pt x="109" y="83"/>
                    </a:lnTo>
                    <a:lnTo>
                      <a:pt x="109" y="83"/>
                    </a:lnTo>
                    <a:lnTo>
                      <a:pt x="109" y="69"/>
                    </a:lnTo>
                    <a:lnTo>
                      <a:pt x="109" y="69"/>
                    </a:lnTo>
                    <a:lnTo>
                      <a:pt x="104" y="64"/>
                    </a:lnTo>
                    <a:lnTo>
                      <a:pt x="97" y="57"/>
                    </a:lnTo>
                    <a:lnTo>
                      <a:pt x="97" y="57"/>
                    </a:lnTo>
                    <a:lnTo>
                      <a:pt x="97" y="55"/>
                    </a:lnTo>
                    <a:lnTo>
                      <a:pt x="95" y="50"/>
                    </a:lnTo>
                    <a:lnTo>
                      <a:pt x="95" y="45"/>
                    </a:lnTo>
                    <a:lnTo>
                      <a:pt x="92" y="41"/>
                    </a:lnTo>
                    <a:lnTo>
                      <a:pt x="92" y="41"/>
                    </a:lnTo>
                    <a:lnTo>
                      <a:pt x="90" y="36"/>
                    </a:lnTo>
                    <a:lnTo>
                      <a:pt x="85" y="31"/>
                    </a:lnTo>
                    <a:lnTo>
                      <a:pt x="81" y="26"/>
                    </a:lnTo>
                    <a:lnTo>
                      <a:pt x="81" y="26"/>
                    </a:lnTo>
                    <a:lnTo>
                      <a:pt x="76" y="24"/>
                    </a:lnTo>
                    <a:lnTo>
                      <a:pt x="71" y="17"/>
                    </a:lnTo>
                    <a:lnTo>
                      <a:pt x="69" y="10"/>
                    </a:lnTo>
                    <a:lnTo>
                      <a:pt x="62" y="10"/>
                    </a:lnTo>
                    <a:lnTo>
                      <a:pt x="62" y="10"/>
                    </a:lnTo>
                    <a:lnTo>
                      <a:pt x="57" y="5"/>
                    </a:lnTo>
                    <a:lnTo>
                      <a:pt x="50" y="0"/>
                    </a:lnTo>
                    <a:lnTo>
                      <a:pt x="50" y="0"/>
                    </a:lnTo>
                    <a:lnTo>
                      <a:pt x="45" y="0"/>
                    </a:lnTo>
                    <a:lnTo>
                      <a:pt x="40" y="0"/>
                    </a:lnTo>
                    <a:lnTo>
                      <a:pt x="36" y="3"/>
                    </a:lnTo>
                    <a:lnTo>
                      <a:pt x="36" y="3"/>
                    </a:lnTo>
                    <a:lnTo>
                      <a:pt x="28" y="3"/>
                    </a:lnTo>
                    <a:lnTo>
                      <a:pt x="19" y="3"/>
                    </a:lnTo>
                    <a:lnTo>
                      <a:pt x="19" y="3"/>
                    </a:lnTo>
                    <a:lnTo>
                      <a:pt x="14" y="3"/>
                    </a:lnTo>
                    <a:lnTo>
                      <a:pt x="12" y="5"/>
                    </a:lnTo>
                    <a:lnTo>
                      <a:pt x="9" y="10"/>
                    </a:lnTo>
                    <a:lnTo>
                      <a:pt x="7" y="12"/>
                    </a:lnTo>
                    <a:lnTo>
                      <a:pt x="7" y="12"/>
                    </a:lnTo>
                    <a:lnTo>
                      <a:pt x="7" y="12"/>
                    </a:lnTo>
                    <a:lnTo>
                      <a:pt x="7" y="12"/>
                    </a:lnTo>
                    <a:lnTo>
                      <a:pt x="5" y="19"/>
                    </a:lnTo>
                    <a:lnTo>
                      <a:pt x="2" y="26"/>
                    </a:lnTo>
                    <a:lnTo>
                      <a:pt x="2" y="26"/>
                    </a:lnTo>
                    <a:lnTo>
                      <a:pt x="0" y="33"/>
                    </a:lnTo>
                    <a:lnTo>
                      <a:pt x="2" y="43"/>
                    </a:lnTo>
                    <a:lnTo>
                      <a:pt x="5" y="50"/>
                    </a:lnTo>
                    <a:lnTo>
                      <a:pt x="9" y="55"/>
                    </a:lnTo>
                    <a:lnTo>
                      <a:pt x="9" y="55"/>
                    </a:lnTo>
                    <a:lnTo>
                      <a:pt x="9" y="57"/>
                    </a:lnTo>
                    <a:lnTo>
                      <a:pt x="9" y="57"/>
                    </a:lnTo>
                    <a:lnTo>
                      <a:pt x="24" y="57"/>
                    </a:lnTo>
                    <a:lnTo>
                      <a:pt x="33" y="52"/>
                    </a:lnTo>
                    <a:lnTo>
                      <a:pt x="33" y="52"/>
                    </a:lnTo>
                    <a:lnTo>
                      <a:pt x="40" y="52"/>
                    </a:lnTo>
                    <a:lnTo>
                      <a:pt x="43" y="55"/>
                    </a:lnTo>
                    <a:lnTo>
                      <a:pt x="47" y="59"/>
                    </a:lnTo>
                    <a:lnTo>
                      <a:pt x="52" y="62"/>
                    </a:lnTo>
                    <a:lnTo>
                      <a:pt x="52" y="62"/>
                    </a:lnTo>
                    <a:lnTo>
                      <a:pt x="62" y="62"/>
                    </a:lnTo>
                    <a:lnTo>
                      <a:pt x="62" y="62"/>
                    </a:lnTo>
                    <a:lnTo>
                      <a:pt x="59" y="64"/>
                    </a:lnTo>
                    <a:lnTo>
                      <a:pt x="52" y="67"/>
                    </a:lnTo>
                    <a:lnTo>
                      <a:pt x="52" y="67"/>
                    </a:lnTo>
                    <a:lnTo>
                      <a:pt x="43" y="62"/>
                    </a:lnTo>
                    <a:lnTo>
                      <a:pt x="38" y="59"/>
                    </a:lnTo>
                    <a:lnTo>
                      <a:pt x="36" y="62"/>
                    </a:lnTo>
                    <a:lnTo>
                      <a:pt x="36" y="62"/>
                    </a:lnTo>
                    <a:lnTo>
                      <a:pt x="24" y="67"/>
                    </a:lnTo>
                    <a:lnTo>
                      <a:pt x="14" y="67"/>
                    </a:lnTo>
                    <a:lnTo>
                      <a:pt x="14" y="67"/>
                    </a:lnTo>
                    <a:lnTo>
                      <a:pt x="7" y="69"/>
                    </a:lnTo>
                    <a:lnTo>
                      <a:pt x="7" y="69"/>
                    </a:lnTo>
                    <a:lnTo>
                      <a:pt x="7" y="74"/>
                    </a:lnTo>
                    <a:lnTo>
                      <a:pt x="9" y="78"/>
                    </a:lnTo>
                    <a:lnTo>
                      <a:pt x="9" y="78"/>
                    </a:lnTo>
                    <a:lnTo>
                      <a:pt x="12" y="81"/>
                    </a:lnTo>
                    <a:lnTo>
                      <a:pt x="12" y="81"/>
                    </a:lnTo>
                    <a:lnTo>
                      <a:pt x="17" y="78"/>
                    </a:lnTo>
                    <a:lnTo>
                      <a:pt x="19" y="81"/>
                    </a:lnTo>
                    <a:lnTo>
                      <a:pt x="19" y="81"/>
                    </a:lnTo>
                    <a:lnTo>
                      <a:pt x="21" y="83"/>
                    </a:lnTo>
                    <a:lnTo>
                      <a:pt x="21" y="83"/>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8" name="Freeform 21"/>
              <p:cNvSpPr>
                <a:spLocks/>
              </p:cNvSpPr>
              <p:nvPr/>
            </p:nvSpPr>
            <p:spPr bwMode="auto">
              <a:xfrm>
                <a:off x="5265738" y="4002813"/>
                <a:ext cx="82550" cy="49213"/>
              </a:xfrm>
              <a:custGeom>
                <a:avLst/>
                <a:gdLst>
                  <a:gd name="T0" fmla="*/ 28 w 52"/>
                  <a:gd name="T1" fmla="*/ 28 h 31"/>
                  <a:gd name="T2" fmla="*/ 28 w 52"/>
                  <a:gd name="T3" fmla="*/ 28 h 31"/>
                  <a:gd name="T4" fmla="*/ 35 w 52"/>
                  <a:gd name="T5" fmla="*/ 24 h 31"/>
                  <a:gd name="T6" fmla="*/ 40 w 52"/>
                  <a:gd name="T7" fmla="*/ 21 h 31"/>
                  <a:gd name="T8" fmla="*/ 42 w 52"/>
                  <a:gd name="T9" fmla="*/ 21 h 31"/>
                  <a:gd name="T10" fmla="*/ 42 w 52"/>
                  <a:gd name="T11" fmla="*/ 21 h 31"/>
                  <a:gd name="T12" fmla="*/ 47 w 52"/>
                  <a:gd name="T13" fmla="*/ 19 h 31"/>
                  <a:gd name="T14" fmla="*/ 50 w 52"/>
                  <a:gd name="T15" fmla="*/ 17 h 31"/>
                  <a:gd name="T16" fmla="*/ 50 w 52"/>
                  <a:gd name="T17" fmla="*/ 17 h 31"/>
                  <a:gd name="T18" fmla="*/ 47 w 52"/>
                  <a:gd name="T19" fmla="*/ 12 h 31"/>
                  <a:gd name="T20" fmla="*/ 47 w 52"/>
                  <a:gd name="T21" fmla="*/ 10 h 31"/>
                  <a:gd name="T22" fmla="*/ 50 w 52"/>
                  <a:gd name="T23" fmla="*/ 10 h 31"/>
                  <a:gd name="T24" fmla="*/ 50 w 52"/>
                  <a:gd name="T25" fmla="*/ 10 h 31"/>
                  <a:gd name="T26" fmla="*/ 52 w 52"/>
                  <a:gd name="T27" fmla="*/ 5 h 31"/>
                  <a:gd name="T28" fmla="*/ 52 w 52"/>
                  <a:gd name="T29" fmla="*/ 2 h 31"/>
                  <a:gd name="T30" fmla="*/ 52 w 52"/>
                  <a:gd name="T31" fmla="*/ 2 h 31"/>
                  <a:gd name="T32" fmla="*/ 47 w 52"/>
                  <a:gd name="T33" fmla="*/ 0 h 31"/>
                  <a:gd name="T34" fmla="*/ 47 w 52"/>
                  <a:gd name="T35" fmla="*/ 0 h 31"/>
                  <a:gd name="T36" fmla="*/ 21 w 52"/>
                  <a:gd name="T37" fmla="*/ 2 h 31"/>
                  <a:gd name="T38" fmla="*/ 21 w 52"/>
                  <a:gd name="T39" fmla="*/ 2 h 31"/>
                  <a:gd name="T40" fmla="*/ 16 w 52"/>
                  <a:gd name="T41" fmla="*/ 5 h 31"/>
                  <a:gd name="T42" fmla="*/ 9 w 52"/>
                  <a:gd name="T43" fmla="*/ 7 h 31"/>
                  <a:gd name="T44" fmla="*/ 9 w 52"/>
                  <a:gd name="T45" fmla="*/ 7 h 31"/>
                  <a:gd name="T46" fmla="*/ 7 w 52"/>
                  <a:gd name="T47" fmla="*/ 5 h 31"/>
                  <a:gd name="T48" fmla="*/ 7 w 52"/>
                  <a:gd name="T49" fmla="*/ 5 h 31"/>
                  <a:gd name="T50" fmla="*/ 5 w 52"/>
                  <a:gd name="T51" fmla="*/ 2 h 31"/>
                  <a:gd name="T52" fmla="*/ 0 w 52"/>
                  <a:gd name="T53" fmla="*/ 5 h 31"/>
                  <a:gd name="T54" fmla="*/ 0 w 52"/>
                  <a:gd name="T55" fmla="*/ 5 h 31"/>
                  <a:gd name="T56" fmla="*/ 5 w 52"/>
                  <a:gd name="T57" fmla="*/ 12 h 31"/>
                  <a:gd name="T58" fmla="*/ 14 w 52"/>
                  <a:gd name="T59" fmla="*/ 17 h 31"/>
                  <a:gd name="T60" fmla="*/ 14 w 52"/>
                  <a:gd name="T61" fmla="*/ 17 h 31"/>
                  <a:gd name="T62" fmla="*/ 19 w 52"/>
                  <a:gd name="T63" fmla="*/ 19 h 31"/>
                  <a:gd name="T64" fmla="*/ 19 w 52"/>
                  <a:gd name="T65" fmla="*/ 21 h 31"/>
                  <a:gd name="T66" fmla="*/ 19 w 52"/>
                  <a:gd name="T67" fmla="*/ 26 h 31"/>
                  <a:gd name="T68" fmla="*/ 24 w 52"/>
                  <a:gd name="T69" fmla="*/ 31 h 31"/>
                  <a:gd name="T70" fmla="*/ 24 w 52"/>
                  <a:gd name="T71" fmla="*/ 31 h 31"/>
                  <a:gd name="T72" fmla="*/ 26 w 52"/>
                  <a:gd name="T73" fmla="*/ 31 h 31"/>
                  <a:gd name="T74" fmla="*/ 26 w 52"/>
                  <a:gd name="T75" fmla="*/ 31 h 31"/>
                  <a:gd name="T76" fmla="*/ 28 w 52"/>
                  <a:gd name="T77" fmla="*/ 28 h 31"/>
                  <a:gd name="T78" fmla="*/ 28 w 52"/>
                  <a:gd name="T79"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2" h="31">
                    <a:moveTo>
                      <a:pt x="28" y="28"/>
                    </a:moveTo>
                    <a:lnTo>
                      <a:pt x="28" y="28"/>
                    </a:lnTo>
                    <a:lnTo>
                      <a:pt x="35" y="24"/>
                    </a:lnTo>
                    <a:lnTo>
                      <a:pt x="40" y="21"/>
                    </a:lnTo>
                    <a:lnTo>
                      <a:pt x="42" y="21"/>
                    </a:lnTo>
                    <a:lnTo>
                      <a:pt x="42" y="21"/>
                    </a:lnTo>
                    <a:lnTo>
                      <a:pt x="47" y="19"/>
                    </a:lnTo>
                    <a:lnTo>
                      <a:pt x="50" y="17"/>
                    </a:lnTo>
                    <a:lnTo>
                      <a:pt x="50" y="17"/>
                    </a:lnTo>
                    <a:lnTo>
                      <a:pt x="47" y="12"/>
                    </a:lnTo>
                    <a:lnTo>
                      <a:pt x="47" y="10"/>
                    </a:lnTo>
                    <a:lnTo>
                      <a:pt x="50" y="10"/>
                    </a:lnTo>
                    <a:lnTo>
                      <a:pt x="50" y="10"/>
                    </a:lnTo>
                    <a:lnTo>
                      <a:pt x="52" y="5"/>
                    </a:lnTo>
                    <a:lnTo>
                      <a:pt x="52" y="2"/>
                    </a:lnTo>
                    <a:lnTo>
                      <a:pt x="52" y="2"/>
                    </a:lnTo>
                    <a:lnTo>
                      <a:pt x="47" y="0"/>
                    </a:lnTo>
                    <a:lnTo>
                      <a:pt x="47" y="0"/>
                    </a:lnTo>
                    <a:lnTo>
                      <a:pt x="21" y="2"/>
                    </a:lnTo>
                    <a:lnTo>
                      <a:pt x="21" y="2"/>
                    </a:lnTo>
                    <a:lnTo>
                      <a:pt x="16" y="5"/>
                    </a:lnTo>
                    <a:lnTo>
                      <a:pt x="9" y="7"/>
                    </a:lnTo>
                    <a:lnTo>
                      <a:pt x="9" y="7"/>
                    </a:lnTo>
                    <a:lnTo>
                      <a:pt x="7" y="5"/>
                    </a:lnTo>
                    <a:lnTo>
                      <a:pt x="7" y="5"/>
                    </a:lnTo>
                    <a:lnTo>
                      <a:pt x="5" y="2"/>
                    </a:lnTo>
                    <a:lnTo>
                      <a:pt x="0" y="5"/>
                    </a:lnTo>
                    <a:lnTo>
                      <a:pt x="0" y="5"/>
                    </a:lnTo>
                    <a:lnTo>
                      <a:pt x="5" y="12"/>
                    </a:lnTo>
                    <a:lnTo>
                      <a:pt x="14" y="17"/>
                    </a:lnTo>
                    <a:lnTo>
                      <a:pt x="14" y="17"/>
                    </a:lnTo>
                    <a:lnTo>
                      <a:pt x="19" y="19"/>
                    </a:lnTo>
                    <a:lnTo>
                      <a:pt x="19" y="21"/>
                    </a:lnTo>
                    <a:lnTo>
                      <a:pt x="19" y="26"/>
                    </a:lnTo>
                    <a:lnTo>
                      <a:pt x="24" y="31"/>
                    </a:lnTo>
                    <a:lnTo>
                      <a:pt x="24" y="31"/>
                    </a:lnTo>
                    <a:lnTo>
                      <a:pt x="26" y="31"/>
                    </a:lnTo>
                    <a:lnTo>
                      <a:pt x="26" y="31"/>
                    </a:lnTo>
                    <a:lnTo>
                      <a:pt x="28" y="28"/>
                    </a:lnTo>
                    <a:lnTo>
                      <a:pt x="28" y="28"/>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6" name="Freeform 29"/>
              <p:cNvSpPr>
                <a:spLocks/>
              </p:cNvSpPr>
              <p:nvPr/>
            </p:nvSpPr>
            <p:spPr bwMode="auto">
              <a:xfrm>
                <a:off x="5307013" y="4002813"/>
                <a:ext cx="225425" cy="169863"/>
              </a:xfrm>
              <a:custGeom>
                <a:avLst/>
                <a:gdLst>
                  <a:gd name="T0" fmla="*/ 47 w 142"/>
                  <a:gd name="T1" fmla="*/ 54 h 107"/>
                  <a:gd name="T2" fmla="*/ 57 w 142"/>
                  <a:gd name="T3" fmla="*/ 54 h 107"/>
                  <a:gd name="T4" fmla="*/ 71 w 142"/>
                  <a:gd name="T5" fmla="*/ 52 h 107"/>
                  <a:gd name="T6" fmla="*/ 85 w 142"/>
                  <a:gd name="T7" fmla="*/ 66 h 107"/>
                  <a:gd name="T8" fmla="*/ 87 w 142"/>
                  <a:gd name="T9" fmla="*/ 78 h 107"/>
                  <a:gd name="T10" fmla="*/ 90 w 142"/>
                  <a:gd name="T11" fmla="*/ 85 h 107"/>
                  <a:gd name="T12" fmla="*/ 102 w 142"/>
                  <a:gd name="T13" fmla="*/ 81 h 107"/>
                  <a:gd name="T14" fmla="*/ 109 w 142"/>
                  <a:gd name="T15" fmla="*/ 97 h 107"/>
                  <a:gd name="T16" fmla="*/ 114 w 142"/>
                  <a:gd name="T17" fmla="*/ 107 h 107"/>
                  <a:gd name="T18" fmla="*/ 121 w 142"/>
                  <a:gd name="T19" fmla="*/ 99 h 107"/>
                  <a:gd name="T20" fmla="*/ 125 w 142"/>
                  <a:gd name="T21" fmla="*/ 99 h 107"/>
                  <a:gd name="T22" fmla="*/ 132 w 142"/>
                  <a:gd name="T23" fmla="*/ 95 h 107"/>
                  <a:gd name="T24" fmla="*/ 132 w 142"/>
                  <a:gd name="T25" fmla="*/ 90 h 107"/>
                  <a:gd name="T26" fmla="*/ 132 w 142"/>
                  <a:gd name="T27" fmla="*/ 85 h 107"/>
                  <a:gd name="T28" fmla="*/ 140 w 142"/>
                  <a:gd name="T29" fmla="*/ 83 h 107"/>
                  <a:gd name="T30" fmla="*/ 142 w 142"/>
                  <a:gd name="T31" fmla="*/ 81 h 107"/>
                  <a:gd name="T32" fmla="*/ 137 w 142"/>
                  <a:gd name="T33" fmla="*/ 71 h 107"/>
                  <a:gd name="T34" fmla="*/ 135 w 142"/>
                  <a:gd name="T35" fmla="*/ 62 h 107"/>
                  <a:gd name="T36" fmla="*/ 135 w 142"/>
                  <a:gd name="T37" fmla="*/ 47 h 107"/>
                  <a:gd name="T38" fmla="*/ 132 w 142"/>
                  <a:gd name="T39" fmla="*/ 45 h 107"/>
                  <a:gd name="T40" fmla="*/ 128 w 142"/>
                  <a:gd name="T41" fmla="*/ 33 h 107"/>
                  <a:gd name="T42" fmla="*/ 125 w 142"/>
                  <a:gd name="T43" fmla="*/ 31 h 107"/>
                  <a:gd name="T44" fmla="*/ 128 w 142"/>
                  <a:gd name="T45" fmla="*/ 26 h 107"/>
                  <a:gd name="T46" fmla="*/ 121 w 142"/>
                  <a:gd name="T47" fmla="*/ 21 h 107"/>
                  <a:gd name="T48" fmla="*/ 118 w 142"/>
                  <a:gd name="T49" fmla="*/ 10 h 107"/>
                  <a:gd name="T50" fmla="*/ 106 w 142"/>
                  <a:gd name="T51" fmla="*/ 10 h 107"/>
                  <a:gd name="T52" fmla="*/ 99 w 142"/>
                  <a:gd name="T53" fmla="*/ 14 h 107"/>
                  <a:gd name="T54" fmla="*/ 87 w 142"/>
                  <a:gd name="T55" fmla="*/ 12 h 107"/>
                  <a:gd name="T56" fmla="*/ 80 w 142"/>
                  <a:gd name="T57" fmla="*/ 14 h 107"/>
                  <a:gd name="T58" fmla="*/ 76 w 142"/>
                  <a:gd name="T59" fmla="*/ 14 h 107"/>
                  <a:gd name="T60" fmla="*/ 71 w 142"/>
                  <a:gd name="T61" fmla="*/ 10 h 107"/>
                  <a:gd name="T62" fmla="*/ 71 w 142"/>
                  <a:gd name="T63" fmla="*/ 7 h 107"/>
                  <a:gd name="T64" fmla="*/ 59 w 142"/>
                  <a:gd name="T65" fmla="*/ 10 h 107"/>
                  <a:gd name="T66" fmla="*/ 40 w 142"/>
                  <a:gd name="T67" fmla="*/ 5 h 107"/>
                  <a:gd name="T68" fmla="*/ 33 w 142"/>
                  <a:gd name="T69" fmla="*/ 2 h 107"/>
                  <a:gd name="T70" fmla="*/ 26 w 142"/>
                  <a:gd name="T71" fmla="*/ 2 h 107"/>
                  <a:gd name="T72" fmla="*/ 24 w 142"/>
                  <a:gd name="T73" fmla="*/ 10 h 107"/>
                  <a:gd name="T74" fmla="*/ 24 w 142"/>
                  <a:gd name="T75" fmla="*/ 17 h 107"/>
                  <a:gd name="T76" fmla="*/ 16 w 142"/>
                  <a:gd name="T77" fmla="*/ 21 h 107"/>
                  <a:gd name="T78" fmla="*/ 9 w 142"/>
                  <a:gd name="T79" fmla="*/ 24 h 107"/>
                  <a:gd name="T80" fmla="*/ 0 w 142"/>
                  <a:gd name="T81" fmla="*/ 31 h 107"/>
                  <a:gd name="T82" fmla="*/ 5 w 142"/>
                  <a:gd name="T83" fmla="*/ 40 h 107"/>
                  <a:gd name="T84" fmla="*/ 14 w 142"/>
                  <a:gd name="T85" fmla="*/ 47 h 107"/>
                  <a:gd name="T86" fmla="*/ 35 w 142"/>
                  <a:gd name="T87" fmla="*/ 71 h 107"/>
                  <a:gd name="T88" fmla="*/ 47 w 142"/>
                  <a:gd name="T89" fmla="*/ 5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2" h="107">
                    <a:moveTo>
                      <a:pt x="47" y="57"/>
                    </a:moveTo>
                    <a:lnTo>
                      <a:pt x="47" y="57"/>
                    </a:lnTo>
                    <a:lnTo>
                      <a:pt x="47" y="54"/>
                    </a:lnTo>
                    <a:lnTo>
                      <a:pt x="50" y="54"/>
                    </a:lnTo>
                    <a:lnTo>
                      <a:pt x="57" y="54"/>
                    </a:lnTo>
                    <a:lnTo>
                      <a:pt x="57" y="54"/>
                    </a:lnTo>
                    <a:lnTo>
                      <a:pt x="64" y="54"/>
                    </a:lnTo>
                    <a:lnTo>
                      <a:pt x="71" y="52"/>
                    </a:lnTo>
                    <a:lnTo>
                      <a:pt x="71" y="52"/>
                    </a:lnTo>
                    <a:lnTo>
                      <a:pt x="76" y="54"/>
                    </a:lnTo>
                    <a:lnTo>
                      <a:pt x="80" y="59"/>
                    </a:lnTo>
                    <a:lnTo>
                      <a:pt x="85" y="66"/>
                    </a:lnTo>
                    <a:lnTo>
                      <a:pt x="85" y="71"/>
                    </a:lnTo>
                    <a:lnTo>
                      <a:pt x="85" y="71"/>
                    </a:lnTo>
                    <a:lnTo>
                      <a:pt x="87" y="78"/>
                    </a:lnTo>
                    <a:lnTo>
                      <a:pt x="87" y="83"/>
                    </a:lnTo>
                    <a:lnTo>
                      <a:pt x="87" y="83"/>
                    </a:lnTo>
                    <a:lnTo>
                      <a:pt x="90" y="85"/>
                    </a:lnTo>
                    <a:lnTo>
                      <a:pt x="90" y="85"/>
                    </a:lnTo>
                    <a:lnTo>
                      <a:pt x="102" y="81"/>
                    </a:lnTo>
                    <a:lnTo>
                      <a:pt x="102" y="81"/>
                    </a:lnTo>
                    <a:lnTo>
                      <a:pt x="106" y="88"/>
                    </a:lnTo>
                    <a:lnTo>
                      <a:pt x="109" y="97"/>
                    </a:lnTo>
                    <a:lnTo>
                      <a:pt x="109" y="97"/>
                    </a:lnTo>
                    <a:lnTo>
                      <a:pt x="109" y="102"/>
                    </a:lnTo>
                    <a:lnTo>
                      <a:pt x="111" y="104"/>
                    </a:lnTo>
                    <a:lnTo>
                      <a:pt x="114" y="107"/>
                    </a:lnTo>
                    <a:lnTo>
                      <a:pt x="118" y="104"/>
                    </a:lnTo>
                    <a:lnTo>
                      <a:pt x="118" y="104"/>
                    </a:lnTo>
                    <a:lnTo>
                      <a:pt x="121" y="99"/>
                    </a:lnTo>
                    <a:lnTo>
                      <a:pt x="123" y="97"/>
                    </a:lnTo>
                    <a:lnTo>
                      <a:pt x="125" y="99"/>
                    </a:lnTo>
                    <a:lnTo>
                      <a:pt x="125" y="99"/>
                    </a:lnTo>
                    <a:lnTo>
                      <a:pt x="128" y="102"/>
                    </a:lnTo>
                    <a:lnTo>
                      <a:pt x="128" y="102"/>
                    </a:lnTo>
                    <a:lnTo>
                      <a:pt x="132" y="95"/>
                    </a:lnTo>
                    <a:lnTo>
                      <a:pt x="132" y="95"/>
                    </a:lnTo>
                    <a:lnTo>
                      <a:pt x="135" y="92"/>
                    </a:lnTo>
                    <a:lnTo>
                      <a:pt x="132" y="90"/>
                    </a:lnTo>
                    <a:lnTo>
                      <a:pt x="132" y="88"/>
                    </a:lnTo>
                    <a:lnTo>
                      <a:pt x="132" y="85"/>
                    </a:lnTo>
                    <a:lnTo>
                      <a:pt x="132" y="85"/>
                    </a:lnTo>
                    <a:lnTo>
                      <a:pt x="135" y="83"/>
                    </a:lnTo>
                    <a:lnTo>
                      <a:pt x="135" y="83"/>
                    </a:lnTo>
                    <a:lnTo>
                      <a:pt x="140" y="83"/>
                    </a:lnTo>
                    <a:lnTo>
                      <a:pt x="140" y="83"/>
                    </a:lnTo>
                    <a:lnTo>
                      <a:pt x="140" y="83"/>
                    </a:lnTo>
                    <a:lnTo>
                      <a:pt x="142" y="81"/>
                    </a:lnTo>
                    <a:lnTo>
                      <a:pt x="140" y="78"/>
                    </a:lnTo>
                    <a:lnTo>
                      <a:pt x="137" y="71"/>
                    </a:lnTo>
                    <a:lnTo>
                      <a:pt x="137" y="71"/>
                    </a:lnTo>
                    <a:lnTo>
                      <a:pt x="137" y="66"/>
                    </a:lnTo>
                    <a:lnTo>
                      <a:pt x="135" y="62"/>
                    </a:lnTo>
                    <a:lnTo>
                      <a:pt x="135" y="62"/>
                    </a:lnTo>
                    <a:lnTo>
                      <a:pt x="132" y="59"/>
                    </a:lnTo>
                    <a:lnTo>
                      <a:pt x="132" y="57"/>
                    </a:lnTo>
                    <a:lnTo>
                      <a:pt x="135" y="47"/>
                    </a:lnTo>
                    <a:lnTo>
                      <a:pt x="135" y="47"/>
                    </a:lnTo>
                    <a:lnTo>
                      <a:pt x="132" y="45"/>
                    </a:lnTo>
                    <a:lnTo>
                      <a:pt x="132" y="45"/>
                    </a:lnTo>
                    <a:lnTo>
                      <a:pt x="130" y="38"/>
                    </a:lnTo>
                    <a:lnTo>
                      <a:pt x="130" y="36"/>
                    </a:lnTo>
                    <a:lnTo>
                      <a:pt x="128" y="33"/>
                    </a:lnTo>
                    <a:lnTo>
                      <a:pt x="128" y="33"/>
                    </a:lnTo>
                    <a:lnTo>
                      <a:pt x="125" y="33"/>
                    </a:lnTo>
                    <a:lnTo>
                      <a:pt x="125" y="31"/>
                    </a:lnTo>
                    <a:lnTo>
                      <a:pt x="125" y="28"/>
                    </a:lnTo>
                    <a:lnTo>
                      <a:pt x="128" y="26"/>
                    </a:lnTo>
                    <a:lnTo>
                      <a:pt x="128" y="26"/>
                    </a:lnTo>
                    <a:lnTo>
                      <a:pt x="128" y="26"/>
                    </a:lnTo>
                    <a:lnTo>
                      <a:pt x="125" y="24"/>
                    </a:lnTo>
                    <a:lnTo>
                      <a:pt x="121" y="21"/>
                    </a:lnTo>
                    <a:lnTo>
                      <a:pt x="121" y="19"/>
                    </a:lnTo>
                    <a:lnTo>
                      <a:pt x="121" y="19"/>
                    </a:lnTo>
                    <a:lnTo>
                      <a:pt x="118" y="10"/>
                    </a:lnTo>
                    <a:lnTo>
                      <a:pt x="114" y="5"/>
                    </a:lnTo>
                    <a:lnTo>
                      <a:pt x="114" y="5"/>
                    </a:lnTo>
                    <a:lnTo>
                      <a:pt x="106" y="10"/>
                    </a:lnTo>
                    <a:lnTo>
                      <a:pt x="102" y="12"/>
                    </a:lnTo>
                    <a:lnTo>
                      <a:pt x="99" y="14"/>
                    </a:lnTo>
                    <a:lnTo>
                      <a:pt x="99" y="14"/>
                    </a:lnTo>
                    <a:lnTo>
                      <a:pt x="92" y="12"/>
                    </a:lnTo>
                    <a:lnTo>
                      <a:pt x="90" y="10"/>
                    </a:lnTo>
                    <a:lnTo>
                      <a:pt x="87" y="12"/>
                    </a:lnTo>
                    <a:lnTo>
                      <a:pt x="87" y="12"/>
                    </a:lnTo>
                    <a:lnTo>
                      <a:pt x="85" y="14"/>
                    </a:lnTo>
                    <a:lnTo>
                      <a:pt x="80" y="14"/>
                    </a:lnTo>
                    <a:lnTo>
                      <a:pt x="78" y="12"/>
                    </a:lnTo>
                    <a:lnTo>
                      <a:pt x="76" y="14"/>
                    </a:lnTo>
                    <a:lnTo>
                      <a:pt x="76" y="14"/>
                    </a:lnTo>
                    <a:lnTo>
                      <a:pt x="73" y="14"/>
                    </a:lnTo>
                    <a:lnTo>
                      <a:pt x="71" y="14"/>
                    </a:lnTo>
                    <a:lnTo>
                      <a:pt x="71" y="10"/>
                    </a:lnTo>
                    <a:lnTo>
                      <a:pt x="71" y="10"/>
                    </a:lnTo>
                    <a:lnTo>
                      <a:pt x="71" y="7"/>
                    </a:lnTo>
                    <a:lnTo>
                      <a:pt x="71" y="7"/>
                    </a:lnTo>
                    <a:lnTo>
                      <a:pt x="69" y="7"/>
                    </a:lnTo>
                    <a:lnTo>
                      <a:pt x="69" y="7"/>
                    </a:lnTo>
                    <a:lnTo>
                      <a:pt x="59" y="10"/>
                    </a:lnTo>
                    <a:lnTo>
                      <a:pt x="52" y="7"/>
                    </a:lnTo>
                    <a:lnTo>
                      <a:pt x="43" y="7"/>
                    </a:lnTo>
                    <a:lnTo>
                      <a:pt x="40" y="5"/>
                    </a:lnTo>
                    <a:lnTo>
                      <a:pt x="40" y="5"/>
                    </a:lnTo>
                    <a:lnTo>
                      <a:pt x="38" y="2"/>
                    </a:lnTo>
                    <a:lnTo>
                      <a:pt x="33" y="2"/>
                    </a:lnTo>
                    <a:lnTo>
                      <a:pt x="26" y="0"/>
                    </a:lnTo>
                    <a:lnTo>
                      <a:pt x="26" y="0"/>
                    </a:lnTo>
                    <a:lnTo>
                      <a:pt x="26" y="2"/>
                    </a:lnTo>
                    <a:lnTo>
                      <a:pt x="26" y="7"/>
                    </a:lnTo>
                    <a:lnTo>
                      <a:pt x="24" y="10"/>
                    </a:lnTo>
                    <a:lnTo>
                      <a:pt x="24" y="10"/>
                    </a:lnTo>
                    <a:lnTo>
                      <a:pt x="21" y="10"/>
                    </a:lnTo>
                    <a:lnTo>
                      <a:pt x="21" y="12"/>
                    </a:lnTo>
                    <a:lnTo>
                      <a:pt x="24" y="17"/>
                    </a:lnTo>
                    <a:lnTo>
                      <a:pt x="24" y="17"/>
                    </a:lnTo>
                    <a:lnTo>
                      <a:pt x="21" y="19"/>
                    </a:lnTo>
                    <a:lnTo>
                      <a:pt x="16" y="21"/>
                    </a:lnTo>
                    <a:lnTo>
                      <a:pt x="16" y="21"/>
                    </a:lnTo>
                    <a:lnTo>
                      <a:pt x="14" y="21"/>
                    </a:lnTo>
                    <a:lnTo>
                      <a:pt x="9" y="24"/>
                    </a:lnTo>
                    <a:lnTo>
                      <a:pt x="2" y="28"/>
                    </a:lnTo>
                    <a:lnTo>
                      <a:pt x="2" y="28"/>
                    </a:lnTo>
                    <a:lnTo>
                      <a:pt x="0" y="31"/>
                    </a:lnTo>
                    <a:lnTo>
                      <a:pt x="0" y="31"/>
                    </a:lnTo>
                    <a:lnTo>
                      <a:pt x="2" y="36"/>
                    </a:lnTo>
                    <a:lnTo>
                      <a:pt x="5" y="40"/>
                    </a:lnTo>
                    <a:lnTo>
                      <a:pt x="9" y="45"/>
                    </a:lnTo>
                    <a:lnTo>
                      <a:pt x="14" y="47"/>
                    </a:lnTo>
                    <a:lnTo>
                      <a:pt x="14" y="47"/>
                    </a:lnTo>
                    <a:lnTo>
                      <a:pt x="24" y="57"/>
                    </a:lnTo>
                    <a:lnTo>
                      <a:pt x="31" y="64"/>
                    </a:lnTo>
                    <a:lnTo>
                      <a:pt x="35" y="71"/>
                    </a:lnTo>
                    <a:lnTo>
                      <a:pt x="35" y="71"/>
                    </a:lnTo>
                    <a:lnTo>
                      <a:pt x="43" y="64"/>
                    </a:lnTo>
                    <a:lnTo>
                      <a:pt x="47" y="57"/>
                    </a:lnTo>
                    <a:lnTo>
                      <a:pt x="47" y="57"/>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7" name="Freeform 30"/>
              <p:cNvSpPr>
                <a:spLocks/>
              </p:cNvSpPr>
              <p:nvPr/>
            </p:nvSpPr>
            <p:spPr bwMode="auto">
              <a:xfrm>
                <a:off x="5416550" y="4131400"/>
                <a:ext cx="123825" cy="123825"/>
              </a:xfrm>
              <a:custGeom>
                <a:avLst/>
                <a:gdLst>
                  <a:gd name="T0" fmla="*/ 63 w 78"/>
                  <a:gd name="T1" fmla="*/ 45 h 78"/>
                  <a:gd name="T2" fmla="*/ 63 w 78"/>
                  <a:gd name="T3" fmla="*/ 45 h 78"/>
                  <a:gd name="T4" fmla="*/ 56 w 78"/>
                  <a:gd name="T5" fmla="*/ 42 h 78"/>
                  <a:gd name="T6" fmla="*/ 56 w 78"/>
                  <a:gd name="T7" fmla="*/ 40 h 78"/>
                  <a:gd name="T8" fmla="*/ 56 w 78"/>
                  <a:gd name="T9" fmla="*/ 40 h 78"/>
                  <a:gd name="T10" fmla="*/ 56 w 78"/>
                  <a:gd name="T11" fmla="*/ 40 h 78"/>
                  <a:gd name="T12" fmla="*/ 59 w 78"/>
                  <a:gd name="T13" fmla="*/ 35 h 78"/>
                  <a:gd name="T14" fmla="*/ 59 w 78"/>
                  <a:gd name="T15" fmla="*/ 26 h 78"/>
                  <a:gd name="T16" fmla="*/ 59 w 78"/>
                  <a:gd name="T17" fmla="*/ 26 h 78"/>
                  <a:gd name="T18" fmla="*/ 59 w 78"/>
                  <a:gd name="T19" fmla="*/ 21 h 78"/>
                  <a:gd name="T20" fmla="*/ 59 w 78"/>
                  <a:gd name="T21" fmla="*/ 21 h 78"/>
                  <a:gd name="T22" fmla="*/ 56 w 78"/>
                  <a:gd name="T23" fmla="*/ 18 h 78"/>
                  <a:gd name="T24" fmla="*/ 56 w 78"/>
                  <a:gd name="T25" fmla="*/ 18 h 78"/>
                  <a:gd name="T26" fmla="*/ 54 w 78"/>
                  <a:gd name="T27" fmla="*/ 16 h 78"/>
                  <a:gd name="T28" fmla="*/ 52 w 78"/>
                  <a:gd name="T29" fmla="*/ 18 h 78"/>
                  <a:gd name="T30" fmla="*/ 49 w 78"/>
                  <a:gd name="T31" fmla="*/ 23 h 78"/>
                  <a:gd name="T32" fmla="*/ 49 w 78"/>
                  <a:gd name="T33" fmla="*/ 23 h 78"/>
                  <a:gd name="T34" fmla="*/ 45 w 78"/>
                  <a:gd name="T35" fmla="*/ 26 h 78"/>
                  <a:gd name="T36" fmla="*/ 42 w 78"/>
                  <a:gd name="T37" fmla="*/ 23 h 78"/>
                  <a:gd name="T38" fmla="*/ 40 w 78"/>
                  <a:gd name="T39" fmla="*/ 21 h 78"/>
                  <a:gd name="T40" fmla="*/ 40 w 78"/>
                  <a:gd name="T41" fmla="*/ 16 h 78"/>
                  <a:gd name="T42" fmla="*/ 40 w 78"/>
                  <a:gd name="T43" fmla="*/ 16 h 78"/>
                  <a:gd name="T44" fmla="*/ 37 w 78"/>
                  <a:gd name="T45" fmla="*/ 7 h 78"/>
                  <a:gd name="T46" fmla="*/ 33 w 78"/>
                  <a:gd name="T47" fmla="*/ 0 h 78"/>
                  <a:gd name="T48" fmla="*/ 33 w 78"/>
                  <a:gd name="T49" fmla="*/ 0 h 78"/>
                  <a:gd name="T50" fmla="*/ 21 w 78"/>
                  <a:gd name="T51" fmla="*/ 4 h 78"/>
                  <a:gd name="T52" fmla="*/ 21 w 78"/>
                  <a:gd name="T53" fmla="*/ 4 h 78"/>
                  <a:gd name="T54" fmla="*/ 18 w 78"/>
                  <a:gd name="T55" fmla="*/ 7 h 78"/>
                  <a:gd name="T56" fmla="*/ 18 w 78"/>
                  <a:gd name="T57" fmla="*/ 14 h 78"/>
                  <a:gd name="T58" fmla="*/ 18 w 78"/>
                  <a:gd name="T59" fmla="*/ 14 h 78"/>
                  <a:gd name="T60" fmla="*/ 16 w 78"/>
                  <a:gd name="T61" fmla="*/ 16 h 78"/>
                  <a:gd name="T62" fmla="*/ 11 w 78"/>
                  <a:gd name="T63" fmla="*/ 18 h 78"/>
                  <a:gd name="T64" fmla="*/ 2 w 78"/>
                  <a:gd name="T65" fmla="*/ 26 h 78"/>
                  <a:gd name="T66" fmla="*/ 2 w 78"/>
                  <a:gd name="T67" fmla="*/ 26 h 78"/>
                  <a:gd name="T68" fmla="*/ 0 w 78"/>
                  <a:gd name="T69" fmla="*/ 33 h 78"/>
                  <a:gd name="T70" fmla="*/ 0 w 78"/>
                  <a:gd name="T71" fmla="*/ 33 h 78"/>
                  <a:gd name="T72" fmla="*/ 23 w 78"/>
                  <a:gd name="T73" fmla="*/ 49 h 78"/>
                  <a:gd name="T74" fmla="*/ 23 w 78"/>
                  <a:gd name="T75" fmla="*/ 49 h 78"/>
                  <a:gd name="T76" fmla="*/ 47 w 78"/>
                  <a:gd name="T77" fmla="*/ 66 h 78"/>
                  <a:gd name="T78" fmla="*/ 68 w 78"/>
                  <a:gd name="T79" fmla="*/ 75 h 78"/>
                  <a:gd name="T80" fmla="*/ 68 w 78"/>
                  <a:gd name="T81" fmla="*/ 75 h 78"/>
                  <a:gd name="T82" fmla="*/ 73 w 78"/>
                  <a:gd name="T83" fmla="*/ 78 h 78"/>
                  <a:gd name="T84" fmla="*/ 73 w 78"/>
                  <a:gd name="T85" fmla="*/ 78 h 78"/>
                  <a:gd name="T86" fmla="*/ 75 w 78"/>
                  <a:gd name="T87" fmla="*/ 66 h 78"/>
                  <a:gd name="T88" fmla="*/ 78 w 78"/>
                  <a:gd name="T89" fmla="*/ 59 h 78"/>
                  <a:gd name="T90" fmla="*/ 78 w 78"/>
                  <a:gd name="T91" fmla="*/ 59 h 78"/>
                  <a:gd name="T92" fmla="*/ 78 w 78"/>
                  <a:gd name="T93" fmla="*/ 54 h 78"/>
                  <a:gd name="T94" fmla="*/ 73 w 78"/>
                  <a:gd name="T95" fmla="*/ 52 h 78"/>
                  <a:gd name="T96" fmla="*/ 63 w 78"/>
                  <a:gd name="T97" fmla="*/ 45 h 78"/>
                  <a:gd name="T98" fmla="*/ 63 w 78"/>
                  <a:gd name="T99" fmla="*/ 4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8" h="78">
                    <a:moveTo>
                      <a:pt x="63" y="45"/>
                    </a:moveTo>
                    <a:lnTo>
                      <a:pt x="63" y="45"/>
                    </a:lnTo>
                    <a:lnTo>
                      <a:pt x="56" y="42"/>
                    </a:lnTo>
                    <a:lnTo>
                      <a:pt x="56" y="40"/>
                    </a:lnTo>
                    <a:lnTo>
                      <a:pt x="56" y="40"/>
                    </a:lnTo>
                    <a:lnTo>
                      <a:pt x="56" y="40"/>
                    </a:lnTo>
                    <a:lnTo>
                      <a:pt x="59" y="35"/>
                    </a:lnTo>
                    <a:lnTo>
                      <a:pt x="59" y="26"/>
                    </a:lnTo>
                    <a:lnTo>
                      <a:pt x="59" y="26"/>
                    </a:lnTo>
                    <a:lnTo>
                      <a:pt x="59" y="21"/>
                    </a:lnTo>
                    <a:lnTo>
                      <a:pt x="59" y="21"/>
                    </a:lnTo>
                    <a:lnTo>
                      <a:pt x="56" y="18"/>
                    </a:lnTo>
                    <a:lnTo>
                      <a:pt x="56" y="18"/>
                    </a:lnTo>
                    <a:lnTo>
                      <a:pt x="54" y="16"/>
                    </a:lnTo>
                    <a:lnTo>
                      <a:pt x="52" y="18"/>
                    </a:lnTo>
                    <a:lnTo>
                      <a:pt x="49" y="23"/>
                    </a:lnTo>
                    <a:lnTo>
                      <a:pt x="49" y="23"/>
                    </a:lnTo>
                    <a:lnTo>
                      <a:pt x="45" y="26"/>
                    </a:lnTo>
                    <a:lnTo>
                      <a:pt x="42" y="23"/>
                    </a:lnTo>
                    <a:lnTo>
                      <a:pt x="40" y="21"/>
                    </a:lnTo>
                    <a:lnTo>
                      <a:pt x="40" y="16"/>
                    </a:lnTo>
                    <a:lnTo>
                      <a:pt x="40" y="16"/>
                    </a:lnTo>
                    <a:lnTo>
                      <a:pt x="37" y="7"/>
                    </a:lnTo>
                    <a:lnTo>
                      <a:pt x="33" y="0"/>
                    </a:lnTo>
                    <a:lnTo>
                      <a:pt x="33" y="0"/>
                    </a:lnTo>
                    <a:lnTo>
                      <a:pt x="21" y="4"/>
                    </a:lnTo>
                    <a:lnTo>
                      <a:pt x="21" y="4"/>
                    </a:lnTo>
                    <a:lnTo>
                      <a:pt x="18" y="7"/>
                    </a:lnTo>
                    <a:lnTo>
                      <a:pt x="18" y="14"/>
                    </a:lnTo>
                    <a:lnTo>
                      <a:pt x="18" y="14"/>
                    </a:lnTo>
                    <a:lnTo>
                      <a:pt x="16" y="16"/>
                    </a:lnTo>
                    <a:lnTo>
                      <a:pt x="11" y="18"/>
                    </a:lnTo>
                    <a:lnTo>
                      <a:pt x="2" y="26"/>
                    </a:lnTo>
                    <a:lnTo>
                      <a:pt x="2" y="26"/>
                    </a:lnTo>
                    <a:lnTo>
                      <a:pt x="0" y="33"/>
                    </a:lnTo>
                    <a:lnTo>
                      <a:pt x="0" y="33"/>
                    </a:lnTo>
                    <a:lnTo>
                      <a:pt x="23" y="49"/>
                    </a:lnTo>
                    <a:lnTo>
                      <a:pt x="23" y="49"/>
                    </a:lnTo>
                    <a:lnTo>
                      <a:pt x="47" y="66"/>
                    </a:lnTo>
                    <a:lnTo>
                      <a:pt x="68" y="75"/>
                    </a:lnTo>
                    <a:lnTo>
                      <a:pt x="68" y="75"/>
                    </a:lnTo>
                    <a:lnTo>
                      <a:pt x="73" y="78"/>
                    </a:lnTo>
                    <a:lnTo>
                      <a:pt x="73" y="78"/>
                    </a:lnTo>
                    <a:lnTo>
                      <a:pt x="75" y="66"/>
                    </a:lnTo>
                    <a:lnTo>
                      <a:pt x="78" y="59"/>
                    </a:lnTo>
                    <a:lnTo>
                      <a:pt x="78" y="59"/>
                    </a:lnTo>
                    <a:lnTo>
                      <a:pt x="78" y="54"/>
                    </a:lnTo>
                    <a:lnTo>
                      <a:pt x="73" y="52"/>
                    </a:lnTo>
                    <a:lnTo>
                      <a:pt x="63" y="45"/>
                    </a:lnTo>
                    <a:lnTo>
                      <a:pt x="63" y="45"/>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8" name="Freeform 31"/>
              <p:cNvSpPr>
                <a:spLocks/>
              </p:cNvSpPr>
              <p:nvPr/>
            </p:nvSpPr>
            <p:spPr bwMode="auto">
              <a:xfrm>
                <a:off x="5362575" y="4085363"/>
                <a:ext cx="87313" cy="98425"/>
              </a:xfrm>
              <a:custGeom>
                <a:avLst/>
                <a:gdLst>
                  <a:gd name="T0" fmla="*/ 52 w 55"/>
                  <a:gd name="T1" fmla="*/ 43 h 62"/>
                  <a:gd name="T2" fmla="*/ 52 w 55"/>
                  <a:gd name="T3" fmla="*/ 43 h 62"/>
                  <a:gd name="T4" fmla="*/ 55 w 55"/>
                  <a:gd name="T5" fmla="*/ 36 h 62"/>
                  <a:gd name="T6" fmla="*/ 52 w 55"/>
                  <a:gd name="T7" fmla="*/ 31 h 62"/>
                  <a:gd name="T8" fmla="*/ 52 w 55"/>
                  <a:gd name="T9" fmla="*/ 31 h 62"/>
                  <a:gd name="T10" fmla="*/ 52 w 55"/>
                  <a:gd name="T11" fmla="*/ 26 h 62"/>
                  <a:gd name="T12" fmla="*/ 50 w 55"/>
                  <a:gd name="T13" fmla="*/ 19 h 62"/>
                  <a:gd name="T14" fmla="*/ 50 w 55"/>
                  <a:gd name="T15" fmla="*/ 19 h 62"/>
                  <a:gd name="T16" fmla="*/ 50 w 55"/>
                  <a:gd name="T17" fmla="*/ 14 h 62"/>
                  <a:gd name="T18" fmla="*/ 45 w 55"/>
                  <a:gd name="T19" fmla="*/ 7 h 62"/>
                  <a:gd name="T20" fmla="*/ 41 w 55"/>
                  <a:gd name="T21" fmla="*/ 2 h 62"/>
                  <a:gd name="T22" fmla="*/ 36 w 55"/>
                  <a:gd name="T23" fmla="*/ 0 h 62"/>
                  <a:gd name="T24" fmla="*/ 36 w 55"/>
                  <a:gd name="T25" fmla="*/ 0 h 62"/>
                  <a:gd name="T26" fmla="*/ 29 w 55"/>
                  <a:gd name="T27" fmla="*/ 2 h 62"/>
                  <a:gd name="T28" fmla="*/ 22 w 55"/>
                  <a:gd name="T29" fmla="*/ 2 h 62"/>
                  <a:gd name="T30" fmla="*/ 22 w 55"/>
                  <a:gd name="T31" fmla="*/ 2 h 62"/>
                  <a:gd name="T32" fmla="*/ 15 w 55"/>
                  <a:gd name="T33" fmla="*/ 2 h 62"/>
                  <a:gd name="T34" fmla="*/ 12 w 55"/>
                  <a:gd name="T35" fmla="*/ 2 h 62"/>
                  <a:gd name="T36" fmla="*/ 12 w 55"/>
                  <a:gd name="T37" fmla="*/ 5 h 62"/>
                  <a:gd name="T38" fmla="*/ 12 w 55"/>
                  <a:gd name="T39" fmla="*/ 5 h 62"/>
                  <a:gd name="T40" fmla="*/ 8 w 55"/>
                  <a:gd name="T41" fmla="*/ 12 h 62"/>
                  <a:gd name="T42" fmla="*/ 0 w 55"/>
                  <a:gd name="T43" fmla="*/ 19 h 62"/>
                  <a:gd name="T44" fmla="*/ 0 w 55"/>
                  <a:gd name="T45" fmla="*/ 19 h 62"/>
                  <a:gd name="T46" fmla="*/ 3 w 55"/>
                  <a:gd name="T47" fmla="*/ 26 h 62"/>
                  <a:gd name="T48" fmla="*/ 3 w 55"/>
                  <a:gd name="T49" fmla="*/ 26 h 62"/>
                  <a:gd name="T50" fmla="*/ 5 w 55"/>
                  <a:gd name="T51" fmla="*/ 36 h 62"/>
                  <a:gd name="T52" fmla="*/ 10 w 55"/>
                  <a:gd name="T53" fmla="*/ 43 h 62"/>
                  <a:gd name="T54" fmla="*/ 17 w 55"/>
                  <a:gd name="T55" fmla="*/ 50 h 62"/>
                  <a:gd name="T56" fmla="*/ 17 w 55"/>
                  <a:gd name="T57" fmla="*/ 50 h 62"/>
                  <a:gd name="T58" fmla="*/ 34 w 55"/>
                  <a:gd name="T59" fmla="*/ 62 h 62"/>
                  <a:gd name="T60" fmla="*/ 34 w 55"/>
                  <a:gd name="T61" fmla="*/ 62 h 62"/>
                  <a:gd name="T62" fmla="*/ 36 w 55"/>
                  <a:gd name="T63" fmla="*/ 55 h 62"/>
                  <a:gd name="T64" fmla="*/ 36 w 55"/>
                  <a:gd name="T65" fmla="*/ 55 h 62"/>
                  <a:gd name="T66" fmla="*/ 45 w 55"/>
                  <a:gd name="T67" fmla="*/ 47 h 62"/>
                  <a:gd name="T68" fmla="*/ 50 w 55"/>
                  <a:gd name="T69" fmla="*/ 45 h 62"/>
                  <a:gd name="T70" fmla="*/ 52 w 55"/>
                  <a:gd name="T71" fmla="*/ 43 h 62"/>
                  <a:gd name="T72" fmla="*/ 52 w 55"/>
                  <a:gd name="T73" fmla="*/ 4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5" h="62">
                    <a:moveTo>
                      <a:pt x="52" y="43"/>
                    </a:moveTo>
                    <a:lnTo>
                      <a:pt x="52" y="43"/>
                    </a:lnTo>
                    <a:lnTo>
                      <a:pt x="55" y="36"/>
                    </a:lnTo>
                    <a:lnTo>
                      <a:pt x="52" y="31"/>
                    </a:lnTo>
                    <a:lnTo>
                      <a:pt x="52" y="31"/>
                    </a:lnTo>
                    <a:lnTo>
                      <a:pt x="52" y="26"/>
                    </a:lnTo>
                    <a:lnTo>
                      <a:pt x="50" y="19"/>
                    </a:lnTo>
                    <a:lnTo>
                      <a:pt x="50" y="19"/>
                    </a:lnTo>
                    <a:lnTo>
                      <a:pt x="50" y="14"/>
                    </a:lnTo>
                    <a:lnTo>
                      <a:pt x="45" y="7"/>
                    </a:lnTo>
                    <a:lnTo>
                      <a:pt x="41" y="2"/>
                    </a:lnTo>
                    <a:lnTo>
                      <a:pt x="36" y="0"/>
                    </a:lnTo>
                    <a:lnTo>
                      <a:pt x="36" y="0"/>
                    </a:lnTo>
                    <a:lnTo>
                      <a:pt x="29" y="2"/>
                    </a:lnTo>
                    <a:lnTo>
                      <a:pt x="22" y="2"/>
                    </a:lnTo>
                    <a:lnTo>
                      <a:pt x="22" y="2"/>
                    </a:lnTo>
                    <a:lnTo>
                      <a:pt x="15" y="2"/>
                    </a:lnTo>
                    <a:lnTo>
                      <a:pt x="12" y="2"/>
                    </a:lnTo>
                    <a:lnTo>
                      <a:pt x="12" y="5"/>
                    </a:lnTo>
                    <a:lnTo>
                      <a:pt x="12" y="5"/>
                    </a:lnTo>
                    <a:lnTo>
                      <a:pt x="8" y="12"/>
                    </a:lnTo>
                    <a:lnTo>
                      <a:pt x="0" y="19"/>
                    </a:lnTo>
                    <a:lnTo>
                      <a:pt x="0" y="19"/>
                    </a:lnTo>
                    <a:lnTo>
                      <a:pt x="3" y="26"/>
                    </a:lnTo>
                    <a:lnTo>
                      <a:pt x="3" y="26"/>
                    </a:lnTo>
                    <a:lnTo>
                      <a:pt x="5" y="36"/>
                    </a:lnTo>
                    <a:lnTo>
                      <a:pt x="10" y="43"/>
                    </a:lnTo>
                    <a:lnTo>
                      <a:pt x="17" y="50"/>
                    </a:lnTo>
                    <a:lnTo>
                      <a:pt x="17" y="50"/>
                    </a:lnTo>
                    <a:lnTo>
                      <a:pt x="34" y="62"/>
                    </a:lnTo>
                    <a:lnTo>
                      <a:pt x="34" y="62"/>
                    </a:lnTo>
                    <a:lnTo>
                      <a:pt x="36" y="55"/>
                    </a:lnTo>
                    <a:lnTo>
                      <a:pt x="36" y="55"/>
                    </a:lnTo>
                    <a:lnTo>
                      <a:pt x="45" y="47"/>
                    </a:lnTo>
                    <a:lnTo>
                      <a:pt x="50" y="45"/>
                    </a:lnTo>
                    <a:lnTo>
                      <a:pt x="52" y="43"/>
                    </a:lnTo>
                    <a:lnTo>
                      <a:pt x="52" y="43"/>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9" name="Freeform 32"/>
              <p:cNvSpPr>
                <a:spLocks/>
              </p:cNvSpPr>
              <p:nvPr/>
            </p:nvSpPr>
            <p:spPr bwMode="auto">
              <a:xfrm>
                <a:off x="5246688" y="3524975"/>
                <a:ext cx="255588" cy="207963"/>
              </a:xfrm>
              <a:custGeom>
                <a:avLst/>
                <a:gdLst>
                  <a:gd name="T0" fmla="*/ 76 w 161"/>
                  <a:gd name="T1" fmla="*/ 100 h 131"/>
                  <a:gd name="T2" fmla="*/ 76 w 161"/>
                  <a:gd name="T3" fmla="*/ 100 h 131"/>
                  <a:gd name="T4" fmla="*/ 78 w 161"/>
                  <a:gd name="T5" fmla="*/ 97 h 131"/>
                  <a:gd name="T6" fmla="*/ 85 w 161"/>
                  <a:gd name="T7" fmla="*/ 93 h 131"/>
                  <a:gd name="T8" fmla="*/ 92 w 161"/>
                  <a:gd name="T9" fmla="*/ 90 h 131"/>
                  <a:gd name="T10" fmla="*/ 95 w 161"/>
                  <a:gd name="T11" fmla="*/ 86 h 131"/>
                  <a:gd name="T12" fmla="*/ 95 w 161"/>
                  <a:gd name="T13" fmla="*/ 86 h 131"/>
                  <a:gd name="T14" fmla="*/ 95 w 161"/>
                  <a:gd name="T15" fmla="*/ 36 h 131"/>
                  <a:gd name="T16" fmla="*/ 95 w 161"/>
                  <a:gd name="T17" fmla="*/ 36 h 131"/>
                  <a:gd name="T18" fmla="*/ 128 w 161"/>
                  <a:gd name="T19" fmla="*/ 36 h 131"/>
                  <a:gd name="T20" fmla="*/ 159 w 161"/>
                  <a:gd name="T21" fmla="*/ 36 h 131"/>
                  <a:gd name="T22" fmla="*/ 159 w 161"/>
                  <a:gd name="T23" fmla="*/ 36 h 131"/>
                  <a:gd name="T24" fmla="*/ 161 w 161"/>
                  <a:gd name="T25" fmla="*/ 26 h 131"/>
                  <a:gd name="T26" fmla="*/ 161 w 161"/>
                  <a:gd name="T27" fmla="*/ 8 h 131"/>
                  <a:gd name="T28" fmla="*/ 161 w 161"/>
                  <a:gd name="T29" fmla="*/ 8 h 131"/>
                  <a:gd name="T30" fmla="*/ 159 w 161"/>
                  <a:gd name="T31" fmla="*/ 3 h 131"/>
                  <a:gd name="T32" fmla="*/ 154 w 161"/>
                  <a:gd name="T33" fmla="*/ 0 h 131"/>
                  <a:gd name="T34" fmla="*/ 147 w 161"/>
                  <a:gd name="T35" fmla="*/ 0 h 131"/>
                  <a:gd name="T36" fmla="*/ 147 w 161"/>
                  <a:gd name="T37" fmla="*/ 0 h 131"/>
                  <a:gd name="T38" fmla="*/ 76 w 161"/>
                  <a:gd name="T39" fmla="*/ 0 h 131"/>
                  <a:gd name="T40" fmla="*/ 76 w 161"/>
                  <a:gd name="T41" fmla="*/ 0 h 131"/>
                  <a:gd name="T42" fmla="*/ 69 w 161"/>
                  <a:gd name="T43" fmla="*/ 10 h 131"/>
                  <a:gd name="T44" fmla="*/ 66 w 161"/>
                  <a:gd name="T45" fmla="*/ 17 h 131"/>
                  <a:gd name="T46" fmla="*/ 66 w 161"/>
                  <a:gd name="T47" fmla="*/ 17 h 131"/>
                  <a:gd name="T48" fmla="*/ 59 w 161"/>
                  <a:gd name="T49" fmla="*/ 26 h 131"/>
                  <a:gd name="T50" fmla="*/ 52 w 161"/>
                  <a:gd name="T51" fmla="*/ 34 h 131"/>
                  <a:gd name="T52" fmla="*/ 43 w 161"/>
                  <a:gd name="T53" fmla="*/ 43 h 131"/>
                  <a:gd name="T54" fmla="*/ 40 w 161"/>
                  <a:gd name="T55" fmla="*/ 48 h 131"/>
                  <a:gd name="T56" fmla="*/ 40 w 161"/>
                  <a:gd name="T57" fmla="*/ 53 h 131"/>
                  <a:gd name="T58" fmla="*/ 40 w 161"/>
                  <a:gd name="T59" fmla="*/ 53 h 131"/>
                  <a:gd name="T60" fmla="*/ 36 w 161"/>
                  <a:gd name="T61" fmla="*/ 64 h 131"/>
                  <a:gd name="T62" fmla="*/ 28 w 161"/>
                  <a:gd name="T63" fmla="*/ 76 h 131"/>
                  <a:gd name="T64" fmla="*/ 17 w 161"/>
                  <a:gd name="T65" fmla="*/ 93 h 131"/>
                  <a:gd name="T66" fmla="*/ 7 w 161"/>
                  <a:gd name="T67" fmla="*/ 112 h 131"/>
                  <a:gd name="T68" fmla="*/ 7 w 161"/>
                  <a:gd name="T69" fmla="*/ 112 h 131"/>
                  <a:gd name="T70" fmla="*/ 2 w 161"/>
                  <a:gd name="T71" fmla="*/ 121 h 131"/>
                  <a:gd name="T72" fmla="*/ 0 w 161"/>
                  <a:gd name="T73" fmla="*/ 131 h 131"/>
                  <a:gd name="T74" fmla="*/ 76 w 161"/>
                  <a:gd name="T75" fmla="*/ 131 h 131"/>
                  <a:gd name="T76" fmla="*/ 76 w 161"/>
                  <a:gd name="T77" fmla="*/ 131 h 131"/>
                  <a:gd name="T78" fmla="*/ 76 w 161"/>
                  <a:gd name="T79" fmla="*/ 100 h 131"/>
                  <a:gd name="T80" fmla="*/ 76 w 161"/>
                  <a:gd name="T81" fmla="*/ 10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1" h="131">
                    <a:moveTo>
                      <a:pt x="76" y="100"/>
                    </a:moveTo>
                    <a:lnTo>
                      <a:pt x="76" y="100"/>
                    </a:lnTo>
                    <a:lnTo>
                      <a:pt x="78" y="97"/>
                    </a:lnTo>
                    <a:lnTo>
                      <a:pt x="85" y="93"/>
                    </a:lnTo>
                    <a:lnTo>
                      <a:pt x="92" y="90"/>
                    </a:lnTo>
                    <a:lnTo>
                      <a:pt x="95" y="86"/>
                    </a:lnTo>
                    <a:lnTo>
                      <a:pt x="95" y="86"/>
                    </a:lnTo>
                    <a:lnTo>
                      <a:pt x="95" y="36"/>
                    </a:lnTo>
                    <a:lnTo>
                      <a:pt x="95" y="36"/>
                    </a:lnTo>
                    <a:lnTo>
                      <a:pt x="128" y="36"/>
                    </a:lnTo>
                    <a:lnTo>
                      <a:pt x="159" y="36"/>
                    </a:lnTo>
                    <a:lnTo>
                      <a:pt x="159" y="36"/>
                    </a:lnTo>
                    <a:lnTo>
                      <a:pt x="161" y="26"/>
                    </a:lnTo>
                    <a:lnTo>
                      <a:pt x="161" y="8"/>
                    </a:lnTo>
                    <a:lnTo>
                      <a:pt x="161" y="8"/>
                    </a:lnTo>
                    <a:lnTo>
                      <a:pt x="159" y="3"/>
                    </a:lnTo>
                    <a:lnTo>
                      <a:pt x="154" y="0"/>
                    </a:lnTo>
                    <a:lnTo>
                      <a:pt x="147" y="0"/>
                    </a:lnTo>
                    <a:lnTo>
                      <a:pt x="147" y="0"/>
                    </a:lnTo>
                    <a:lnTo>
                      <a:pt x="76" y="0"/>
                    </a:lnTo>
                    <a:lnTo>
                      <a:pt x="76" y="0"/>
                    </a:lnTo>
                    <a:lnTo>
                      <a:pt x="69" y="10"/>
                    </a:lnTo>
                    <a:lnTo>
                      <a:pt x="66" y="17"/>
                    </a:lnTo>
                    <a:lnTo>
                      <a:pt x="66" y="17"/>
                    </a:lnTo>
                    <a:lnTo>
                      <a:pt x="59" y="26"/>
                    </a:lnTo>
                    <a:lnTo>
                      <a:pt x="52" y="34"/>
                    </a:lnTo>
                    <a:lnTo>
                      <a:pt x="43" y="43"/>
                    </a:lnTo>
                    <a:lnTo>
                      <a:pt x="40" y="48"/>
                    </a:lnTo>
                    <a:lnTo>
                      <a:pt x="40" y="53"/>
                    </a:lnTo>
                    <a:lnTo>
                      <a:pt x="40" y="53"/>
                    </a:lnTo>
                    <a:lnTo>
                      <a:pt x="36" y="64"/>
                    </a:lnTo>
                    <a:lnTo>
                      <a:pt x="28" y="76"/>
                    </a:lnTo>
                    <a:lnTo>
                      <a:pt x="17" y="93"/>
                    </a:lnTo>
                    <a:lnTo>
                      <a:pt x="7" y="112"/>
                    </a:lnTo>
                    <a:lnTo>
                      <a:pt x="7" y="112"/>
                    </a:lnTo>
                    <a:lnTo>
                      <a:pt x="2" y="121"/>
                    </a:lnTo>
                    <a:lnTo>
                      <a:pt x="0" y="131"/>
                    </a:lnTo>
                    <a:lnTo>
                      <a:pt x="76" y="131"/>
                    </a:lnTo>
                    <a:lnTo>
                      <a:pt x="76" y="131"/>
                    </a:lnTo>
                    <a:lnTo>
                      <a:pt x="76" y="100"/>
                    </a:lnTo>
                    <a:lnTo>
                      <a:pt x="76" y="100"/>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2" name="Freeform 75"/>
              <p:cNvSpPr>
                <a:spLocks/>
              </p:cNvSpPr>
              <p:nvPr/>
            </p:nvSpPr>
            <p:spPr bwMode="auto">
              <a:xfrm>
                <a:off x="5475288" y="3026500"/>
                <a:ext cx="98425" cy="184150"/>
              </a:xfrm>
              <a:custGeom>
                <a:avLst/>
                <a:gdLst>
                  <a:gd name="T0" fmla="*/ 48 w 62"/>
                  <a:gd name="T1" fmla="*/ 94 h 116"/>
                  <a:gd name="T2" fmla="*/ 48 w 62"/>
                  <a:gd name="T3" fmla="*/ 90 h 116"/>
                  <a:gd name="T4" fmla="*/ 43 w 62"/>
                  <a:gd name="T5" fmla="*/ 85 h 116"/>
                  <a:gd name="T6" fmla="*/ 43 w 62"/>
                  <a:gd name="T7" fmla="*/ 78 h 116"/>
                  <a:gd name="T8" fmla="*/ 48 w 62"/>
                  <a:gd name="T9" fmla="*/ 73 h 116"/>
                  <a:gd name="T10" fmla="*/ 50 w 62"/>
                  <a:gd name="T11" fmla="*/ 73 h 116"/>
                  <a:gd name="T12" fmla="*/ 43 w 62"/>
                  <a:gd name="T13" fmla="*/ 64 h 116"/>
                  <a:gd name="T14" fmla="*/ 41 w 62"/>
                  <a:gd name="T15" fmla="*/ 61 h 116"/>
                  <a:gd name="T16" fmla="*/ 48 w 62"/>
                  <a:gd name="T17" fmla="*/ 56 h 116"/>
                  <a:gd name="T18" fmla="*/ 50 w 62"/>
                  <a:gd name="T19" fmla="*/ 54 h 116"/>
                  <a:gd name="T20" fmla="*/ 48 w 62"/>
                  <a:gd name="T21" fmla="*/ 47 h 116"/>
                  <a:gd name="T22" fmla="*/ 50 w 62"/>
                  <a:gd name="T23" fmla="*/ 42 h 116"/>
                  <a:gd name="T24" fmla="*/ 52 w 62"/>
                  <a:gd name="T25" fmla="*/ 35 h 116"/>
                  <a:gd name="T26" fmla="*/ 50 w 62"/>
                  <a:gd name="T27" fmla="*/ 26 h 116"/>
                  <a:gd name="T28" fmla="*/ 52 w 62"/>
                  <a:gd name="T29" fmla="*/ 21 h 116"/>
                  <a:gd name="T30" fmla="*/ 62 w 62"/>
                  <a:gd name="T31" fmla="*/ 14 h 116"/>
                  <a:gd name="T32" fmla="*/ 62 w 62"/>
                  <a:gd name="T33" fmla="*/ 9 h 116"/>
                  <a:gd name="T34" fmla="*/ 57 w 62"/>
                  <a:gd name="T35" fmla="*/ 7 h 116"/>
                  <a:gd name="T36" fmla="*/ 55 w 62"/>
                  <a:gd name="T37" fmla="*/ 4 h 116"/>
                  <a:gd name="T38" fmla="*/ 48 w 62"/>
                  <a:gd name="T39" fmla="*/ 4 h 116"/>
                  <a:gd name="T40" fmla="*/ 45 w 62"/>
                  <a:gd name="T41" fmla="*/ 4 h 116"/>
                  <a:gd name="T42" fmla="*/ 38 w 62"/>
                  <a:gd name="T43" fmla="*/ 4 h 116"/>
                  <a:gd name="T44" fmla="*/ 31 w 62"/>
                  <a:gd name="T45" fmla="*/ 4 h 116"/>
                  <a:gd name="T46" fmla="*/ 26 w 62"/>
                  <a:gd name="T47" fmla="*/ 2 h 116"/>
                  <a:gd name="T48" fmla="*/ 24 w 62"/>
                  <a:gd name="T49" fmla="*/ 0 h 116"/>
                  <a:gd name="T50" fmla="*/ 19 w 62"/>
                  <a:gd name="T51" fmla="*/ 2 h 116"/>
                  <a:gd name="T52" fmla="*/ 15 w 62"/>
                  <a:gd name="T53" fmla="*/ 4 h 116"/>
                  <a:gd name="T54" fmla="*/ 12 w 62"/>
                  <a:gd name="T55" fmla="*/ 11 h 116"/>
                  <a:gd name="T56" fmla="*/ 15 w 62"/>
                  <a:gd name="T57" fmla="*/ 16 h 116"/>
                  <a:gd name="T58" fmla="*/ 12 w 62"/>
                  <a:gd name="T59" fmla="*/ 37 h 116"/>
                  <a:gd name="T60" fmla="*/ 3 w 62"/>
                  <a:gd name="T61" fmla="*/ 61 h 116"/>
                  <a:gd name="T62" fmla="*/ 0 w 62"/>
                  <a:gd name="T63" fmla="*/ 68 h 116"/>
                  <a:gd name="T64" fmla="*/ 10 w 62"/>
                  <a:gd name="T65" fmla="*/ 78 h 116"/>
                  <a:gd name="T66" fmla="*/ 12 w 62"/>
                  <a:gd name="T67" fmla="*/ 82 h 116"/>
                  <a:gd name="T68" fmla="*/ 15 w 62"/>
                  <a:gd name="T69" fmla="*/ 94 h 116"/>
                  <a:gd name="T70" fmla="*/ 12 w 62"/>
                  <a:gd name="T71" fmla="*/ 111 h 116"/>
                  <a:gd name="T72" fmla="*/ 17 w 62"/>
                  <a:gd name="T73" fmla="*/ 116 h 116"/>
                  <a:gd name="T74" fmla="*/ 26 w 62"/>
                  <a:gd name="T75" fmla="*/ 116 h 116"/>
                  <a:gd name="T76" fmla="*/ 43 w 62"/>
                  <a:gd name="T77" fmla="*/ 111 h 116"/>
                  <a:gd name="T78" fmla="*/ 41 w 62"/>
                  <a:gd name="T79" fmla="*/ 106 h 116"/>
                  <a:gd name="T80" fmla="*/ 43 w 62"/>
                  <a:gd name="T81" fmla="*/ 97 h 116"/>
                  <a:gd name="T82" fmla="*/ 48 w 62"/>
                  <a:gd name="T83" fmla="*/ 9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2" h="116">
                    <a:moveTo>
                      <a:pt x="48" y="94"/>
                    </a:moveTo>
                    <a:lnTo>
                      <a:pt x="48" y="94"/>
                    </a:lnTo>
                    <a:lnTo>
                      <a:pt x="50" y="92"/>
                    </a:lnTo>
                    <a:lnTo>
                      <a:pt x="48" y="90"/>
                    </a:lnTo>
                    <a:lnTo>
                      <a:pt x="43" y="85"/>
                    </a:lnTo>
                    <a:lnTo>
                      <a:pt x="43" y="85"/>
                    </a:lnTo>
                    <a:lnTo>
                      <a:pt x="43" y="82"/>
                    </a:lnTo>
                    <a:lnTo>
                      <a:pt x="43" y="78"/>
                    </a:lnTo>
                    <a:lnTo>
                      <a:pt x="45" y="75"/>
                    </a:lnTo>
                    <a:lnTo>
                      <a:pt x="48" y="73"/>
                    </a:lnTo>
                    <a:lnTo>
                      <a:pt x="48" y="73"/>
                    </a:lnTo>
                    <a:lnTo>
                      <a:pt x="50" y="73"/>
                    </a:lnTo>
                    <a:lnTo>
                      <a:pt x="48" y="71"/>
                    </a:lnTo>
                    <a:lnTo>
                      <a:pt x="43" y="64"/>
                    </a:lnTo>
                    <a:lnTo>
                      <a:pt x="43" y="64"/>
                    </a:lnTo>
                    <a:lnTo>
                      <a:pt x="41" y="61"/>
                    </a:lnTo>
                    <a:lnTo>
                      <a:pt x="41" y="59"/>
                    </a:lnTo>
                    <a:lnTo>
                      <a:pt x="48" y="56"/>
                    </a:lnTo>
                    <a:lnTo>
                      <a:pt x="48" y="56"/>
                    </a:lnTo>
                    <a:lnTo>
                      <a:pt x="50" y="54"/>
                    </a:lnTo>
                    <a:lnTo>
                      <a:pt x="48" y="52"/>
                    </a:lnTo>
                    <a:lnTo>
                      <a:pt x="48" y="47"/>
                    </a:lnTo>
                    <a:lnTo>
                      <a:pt x="50" y="42"/>
                    </a:lnTo>
                    <a:lnTo>
                      <a:pt x="50" y="42"/>
                    </a:lnTo>
                    <a:lnTo>
                      <a:pt x="52" y="40"/>
                    </a:lnTo>
                    <a:lnTo>
                      <a:pt x="52" y="35"/>
                    </a:lnTo>
                    <a:lnTo>
                      <a:pt x="50" y="26"/>
                    </a:lnTo>
                    <a:lnTo>
                      <a:pt x="50" y="26"/>
                    </a:lnTo>
                    <a:lnTo>
                      <a:pt x="50" y="23"/>
                    </a:lnTo>
                    <a:lnTo>
                      <a:pt x="52" y="21"/>
                    </a:lnTo>
                    <a:lnTo>
                      <a:pt x="62" y="14"/>
                    </a:lnTo>
                    <a:lnTo>
                      <a:pt x="62" y="14"/>
                    </a:lnTo>
                    <a:lnTo>
                      <a:pt x="62" y="11"/>
                    </a:lnTo>
                    <a:lnTo>
                      <a:pt x="62" y="9"/>
                    </a:lnTo>
                    <a:lnTo>
                      <a:pt x="57" y="9"/>
                    </a:lnTo>
                    <a:lnTo>
                      <a:pt x="57" y="7"/>
                    </a:lnTo>
                    <a:lnTo>
                      <a:pt x="57" y="7"/>
                    </a:lnTo>
                    <a:lnTo>
                      <a:pt x="55" y="4"/>
                    </a:lnTo>
                    <a:lnTo>
                      <a:pt x="52" y="2"/>
                    </a:lnTo>
                    <a:lnTo>
                      <a:pt x="48" y="4"/>
                    </a:lnTo>
                    <a:lnTo>
                      <a:pt x="45" y="4"/>
                    </a:lnTo>
                    <a:lnTo>
                      <a:pt x="45" y="4"/>
                    </a:lnTo>
                    <a:lnTo>
                      <a:pt x="41" y="7"/>
                    </a:lnTo>
                    <a:lnTo>
                      <a:pt x="38" y="4"/>
                    </a:lnTo>
                    <a:lnTo>
                      <a:pt x="38" y="4"/>
                    </a:lnTo>
                    <a:lnTo>
                      <a:pt x="31" y="4"/>
                    </a:lnTo>
                    <a:lnTo>
                      <a:pt x="26" y="4"/>
                    </a:lnTo>
                    <a:lnTo>
                      <a:pt x="26" y="2"/>
                    </a:lnTo>
                    <a:lnTo>
                      <a:pt x="26" y="2"/>
                    </a:lnTo>
                    <a:lnTo>
                      <a:pt x="24" y="0"/>
                    </a:lnTo>
                    <a:lnTo>
                      <a:pt x="24" y="0"/>
                    </a:lnTo>
                    <a:lnTo>
                      <a:pt x="19" y="2"/>
                    </a:lnTo>
                    <a:lnTo>
                      <a:pt x="19" y="2"/>
                    </a:lnTo>
                    <a:lnTo>
                      <a:pt x="15" y="4"/>
                    </a:lnTo>
                    <a:lnTo>
                      <a:pt x="15" y="4"/>
                    </a:lnTo>
                    <a:lnTo>
                      <a:pt x="12" y="11"/>
                    </a:lnTo>
                    <a:lnTo>
                      <a:pt x="15" y="16"/>
                    </a:lnTo>
                    <a:lnTo>
                      <a:pt x="15" y="16"/>
                    </a:lnTo>
                    <a:lnTo>
                      <a:pt x="15" y="26"/>
                    </a:lnTo>
                    <a:lnTo>
                      <a:pt x="12" y="37"/>
                    </a:lnTo>
                    <a:lnTo>
                      <a:pt x="8" y="52"/>
                    </a:lnTo>
                    <a:lnTo>
                      <a:pt x="3" y="61"/>
                    </a:lnTo>
                    <a:lnTo>
                      <a:pt x="3" y="61"/>
                    </a:lnTo>
                    <a:lnTo>
                      <a:pt x="0" y="68"/>
                    </a:lnTo>
                    <a:lnTo>
                      <a:pt x="0" y="71"/>
                    </a:lnTo>
                    <a:lnTo>
                      <a:pt x="10" y="78"/>
                    </a:lnTo>
                    <a:lnTo>
                      <a:pt x="10" y="78"/>
                    </a:lnTo>
                    <a:lnTo>
                      <a:pt x="12" y="82"/>
                    </a:lnTo>
                    <a:lnTo>
                      <a:pt x="15" y="85"/>
                    </a:lnTo>
                    <a:lnTo>
                      <a:pt x="15" y="94"/>
                    </a:lnTo>
                    <a:lnTo>
                      <a:pt x="12" y="111"/>
                    </a:lnTo>
                    <a:lnTo>
                      <a:pt x="12" y="111"/>
                    </a:lnTo>
                    <a:lnTo>
                      <a:pt x="15" y="113"/>
                    </a:lnTo>
                    <a:lnTo>
                      <a:pt x="17" y="116"/>
                    </a:lnTo>
                    <a:lnTo>
                      <a:pt x="26" y="116"/>
                    </a:lnTo>
                    <a:lnTo>
                      <a:pt x="26" y="116"/>
                    </a:lnTo>
                    <a:lnTo>
                      <a:pt x="43" y="111"/>
                    </a:lnTo>
                    <a:lnTo>
                      <a:pt x="43" y="111"/>
                    </a:lnTo>
                    <a:lnTo>
                      <a:pt x="41" y="106"/>
                    </a:lnTo>
                    <a:lnTo>
                      <a:pt x="41" y="106"/>
                    </a:lnTo>
                    <a:lnTo>
                      <a:pt x="41" y="99"/>
                    </a:lnTo>
                    <a:lnTo>
                      <a:pt x="43" y="97"/>
                    </a:lnTo>
                    <a:lnTo>
                      <a:pt x="48" y="94"/>
                    </a:lnTo>
                    <a:lnTo>
                      <a:pt x="48" y="94"/>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6" name="Freeform 99"/>
              <p:cNvSpPr>
                <a:spLocks/>
              </p:cNvSpPr>
              <p:nvPr/>
            </p:nvSpPr>
            <p:spPr bwMode="auto">
              <a:xfrm>
                <a:off x="3017838" y="3950425"/>
                <a:ext cx="71438" cy="38100"/>
              </a:xfrm>
              <a:custGeom>
                <a:avLst/>
                <a:gdLst>
                  <a:gd name="T0" fmla="*/ 45 w 45"/>
                  <a:gd name="T1" fmla="*/ 9 h 24"/>
                  <a:gd name="T2" fmla="*/ 45 w 45"/>
                  <a:gd name="T3" fmla="*/ 9 h 24"/>
                  <a:gd name="T4" fmla="*/ 41 w 45"/>
                  <a:gd name="T5" fmla="*/ 7 h 24"/>
                  <a:gd name="T6" fmla="*/ 36 w 45"/>
                  <a:gd name="T7" fmla="*/ 7 h 24"/>
                  <a:gd name="T8" fmla="*/ 31 w 45"/>
                  <a:gd name="T9" fmla="*/ 7 h 24"/>
                  <a:gd name="T10" fmla="*/ 24 w 45"/>
                  <a:gd name="T11" fmla="*/ 5 h 24"/>
                  <a:gd name="T12" fmla="*/ 24 w 45"/>
                  <a:gd name="T13" fmla="*/ 5 h 24"/>
                  <a:gd name="T14" fmla="*/ 15 w 45"/>
                  <a:gd name="T15" fmla="*/ 0 h 24"/>
                  <a:gd name="T16" fmla="*/ 15 w 45"/>
                  <a:gd name="T17" fmla="*/ 0 h 24"/>
                  <a:gd name="T18" fmla="*/ 15 w 45"/>
                  <a:gd name="T19" fmla="*/ 0 h 24"/>
                  <a:gd name="T20" fmla="*/ 15 w 45"/>
                  <a:gd name="T21" fmla="*/ 0 h 24"/>
                  <a:gd name="T22" fmla="*/ 0 w 45"/>
                  <a:gd name="T23" fmla="*/ 12 h 24"/>
                  <a:gd name="T24" fmla="*/ 0 w 45"/>
                  <a:gd name="T25" fmla="*/ 12 h 24"/>
                  <a:gd name="T26" fmla="*/ 10 w 45"/>
                  <a:gd name="T27" fmla="*/ 14 h 24"/>
                  <a:gd name="T28" fmla="*/ 19 w 45"/>
                  <a:gd name="T29" fmla="*/ 19 h 24"/>
                  <a:gd name="T30" fmla="*/ 38 w 45"/>
                  <a:gd name="T31" fmla="*/ 24 h 24"/>
                  <a:gd name="T32" fmla="*/ 38 w 45"/>
                  <a:gd name="T33" fmla="*/ 24 h 24"/>
                  <a:gd name="T34" fmla="*/ 41 w 45"/>
                  <a:gd name="T35" fmla="*/ 24 h 24"/>
                  <a:gd name="T36" fmla="*/ 45 w 45"/>
                  <a:gd name="T37" fmla="*/ 21 h 24"/>
                  <a:gd name="T38" fmla="*/ 45 w 45"/>
                  <a:gd name="T39" fmla="*/ 21 h 24"/>
                  <a:gd name="T40" fmla="*/ 45 w 45"/>
                  <a:gd name="T41" fmla="*/ 14 h 24"/>
                  <a:gd name="T42" fmla="*/ 45 w 45"/>
                  <a:gd name="T43" fmla="*/ 9 h 24"/>
                  <a:gd name="T44" fmla="*/ 45 w 45"/>
                  <a:gd name="T45"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24">
                    <a:moveTo>
                      <a:pt x="45" y="9"/>
                    </a:moveTo>
                    <a:lnTo>
                      <a:pt x="45" y="9"/>
                    </a:lnTo>
                    <a:lnTo>
                      <a:pt x="41" y="7"/>
                    </a:lnTo>
                    <a:lnTo>
                      <a:pt x="36" y="7"/>
                    </a:lnTo>
                    <a:lnTo>
                      <a:pt x="31" y="7"/>
                    </a:lnTo>
                    <a:lnTo>
                      <a:pt x="24" y="5"/>
                    </a:lnTo>
                    <a:lnTo>
                      <a:pt x="24" y="5"/>
                    </a:lnTo>
                    <a:lnTo>
                      <a:pt x="15" y="0"/>
                    </a:lnTo>
                    <a:lnTo>
                      <a:pt x="15" y="0"/>
                    </a:lnTo>
                    <a:lnTo>
                      <a:pt x="15" y="0"/>
                    </a:lnTo>
                    <a:lnTo>
                      <a:pt x="15" y="0"/>
                    </a:lnTo>
                    <a:lnTo>
                      <a:pt x="0" y="12"/>
                    </a:lnTo>
                    <a:lnTo>
                      <a:pt x="0" y="12"/>
                    </a:lnTo>
                    <a:lnTo>
                      <a:pt x="10" y="14"/>
                    </a:lnTo>
                    <a:lnTo>
                      <a:pt x="19" y="19"/>
                    </a:lnTo>
                    <a:lnTo>
                      <a:pt x="38" y="24"/>
                    </a:lnTo>
                    <a:lnTo>
                      <a:pt x="38" y="24"/>
                    </a:lnTo>
                    <a:lnTo>
                      <a:pt x="41" y="24"/>
                    </a:lnTo>
                    <a:lnTo>
                      <a:pt x="45" y="21"/>
                    </a:lnTo>
                    <a:lnTo>
                      <a:pt x="45" y="21"/>
                    </a:lnTo>
                    <a:lnTo>
                      <a:pt x="45" y="14"/>
                    </a:lnTo>
                    <a:lnTo>
                      <a:pt x="45" y="9"/>
                    </a:lnTo>
                    <a:lnTo>
                      <a:pt x="45" y="9"/>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7" name="Freeform 100"/>
              <p:cNvSpPr>
                <a:spLocks/>
              </p:cNvSpPr>
              <p:nvPr/>
            </p:nvSpPr>
            <p:spPr bwMode="auto">
              <a:xfrm>
                <a:off x="3041650" y="3898038"/>
                <a:ext cx="187325" cy="96838"/>
              </a:xfrm>
              <a:custGeom>
                <a:avLst/>
                <a:gdLst>
                  <a:gd name="T0" fmla="*/ 49 w 118"/>
                  <a:gd name="T1" fmla="*/ 54 h 61"/>
                  <a:gd name="T2" fmla="*/ 49 w 118"/>
                  <a:gd name="T3" fmla="*/ 54 h 61"/>
                  <a:gd name="T4" fmla="*/ 49 w 118"/>
                  <a:gd name="T5" fmla="*/ 47 h 61"/>
                  <a:gd name="T6" fmla="*/ 49 w 118"/>
                  <a:gd name="T7" fmla="*/ 45 h 61"/>
                  <a:gd name="T8" fmla="*/ 56 w 118"/>
                  <a:gd name="T9" fmla="*/ 42 h 61"/>
                  <a:gd name="T10" fmla="*/ 56 w 118"/>
                  <a:gd name="T11" fmla="*/ 42 h 61"/>
                  <a:gd name="T12" fmla="*/ 68 w 118"/>
                  <a:gd name="T13" fmla="*/ 40 h 61"/>
                  <a:gd name="T14" fmla="*/ 73 w 118"/>
                  <a:gd name="T15" fmla="*/ 38 h 61"/>
                  <a:gd name="T16" fmla="*/ 75 w 118"/>
                  <a:gd name="T17" fmla="*/ 33 h 61"/>
                  <a:gd name="T18" fmla="*/ 75 w 118"/>
                  <a:gd name="T19" fmla="*/ 33 h 61"/>
                  <a:gd name="T20" fmla="*/ 80 w 118"/>
                  <a:gd name="T21" fmla="*/ 31 h 61"/>
                  <a:gd name="T22" fmla="*/ 85 w 118"/>
                  <a:gd name="T23" fmla="*/ 28 h 61"/>
                  <a:gd name="T24" fmla="*/ 94 w 118"/>
                  <a:gd name="T25" fmla="*/ 31 h 61"/>
                  <a:gd name="T26" fmla="*/ 94 w 118"/>
                  <a:gd name="T27" fmla="*/ 31 h 61"/>
                  <a:gd name="T28" fmla="*/ 104 w 118"/>
                  <a:gd name="T29" fmla="*/ 26 h 61"/>
                  <a:gd name="T30" fmla="*/ 111 w 118"/>
                  <a:gd name="T31" fmla="*/ 21 h 61"/>
                  <a:gd name="T32" fmla="*/ 118 w 118"/>
                  <a:gd name="T33" fmla="*/ 21 h 61"/>
                  <a:gd name="T34" fmla="*/ 118 w 118"/>
                  <a:gd name="T35" fmla="*/ 21 h 61"/>
                  <a:gd name="T36" fmla="*/ 115 w 118"/>
                  <a:gd name="T37" fmla="*/ 16 h 61"/>
                  <a:gd name="T38" fmla="*/ 108 w 118"/>
                  <a:gd name="T39" fmla="*/ 14 h 61"/>
                  <a:gd name="T40" fmla="*/ 104 w 118"/>
                  <a:gd name="T41" fmla="*/ 9 h 61"/>
                  <a:gd name="T42" fmla="*/ 97 w 118"/>
                  <a:gd name="T43" fmla="*/ 5 h 61"/>
                  <a:gd name="T44" fmla="*/ 97 w 118"/>
                  <a:gd name="T45" fmla="*/ 5 h 61"/>
                  <a:gd name="T46" fmla="*/ 92 w 118"/>
                  <a:gd name="T47" fmla="*/ 2 h 61"/>
                  <a:gd name="T48" fmla="*/ 87 w 118"/>
                  <a:gd name="T49" fmla="*/ 2 h 61"/>
                  <a:gd name="T50" fmla="*/ 75 w 118"/>
                  <a:gd name="T51" fmla="*/ 0 h 61"/>
                  <a:gd name="T52" fmla="*/ 66 w 118"/>
                  <a:gd name="T53" fmla="*/ 2 h 61"/>
                  <a:gd name="T54" fmla="*/ 54 w 118"/>
                  <a:gd name="T55" fmla="*/ 5 h 61"/>
                  <a:gd name="T56" fmla="*/ 54 w 118"/>
                  <a:gd name="T57" fmla="*/ 5 h 61"/>
                  <a:gd name="T58" fmla="*/ 47 w 118"/>
                  <a:gd name="T59" fmla="*/ 7 h 61"/>
                  <a:gd name="T60" fmla="*/ 37 w 118"/>
                  <a:gd name="T61" fmla="*/ 5 h 61"/>
                  <a:gd name="T62" fmla="*/ 28 w 118"/>
                  <a:gd name="T63" fmla="*/ 5 h 61"/>
                  <a:gd name="T64" fmla="*/ 18 w 118"/>
                  <a:gd name="T65" fmla="*/ 7 h 61"/>
                  <a:gd name="T66" fmla="*/ 18 w 118"/>
                  <a:gd name="T67" fmla="*/ 7 h 61"/>
                  <a:gd name="T68" fmla="*/ 18 w 118"/>
                  <a:gd name="T69" fmla="*/ 7 h 61"/>
                  <a:gd name="T70" fmla="*/ 18 w 118"/>
                  <a:gd name="T71" fmla="*/ 7 h 61"/>
                  <a:gd name="T72" fmla="*/ 9 w 118"/>
                  <a:gd name="T73" fmla="*/ 19 h 61"/>
                  <a:gd name="T74" fmla="*/ 9 w 118"/>
                  <a:gd name="T75" fmla="*/ 19 h 61"/>
                  <a:gd name="T76" fmla="*/ 4 w 118"/>
                  <a:gd name="T77" fmla="*/ 23 h 61"/>
                  <a:gd name="T78" fmla="*/ 2 w 118"/>
                  <a:gd name="T79" fmla="*/ 26 h 61"/>
                  <a:gd name="T80" fmla="*/ 2 w 118"/>
                  <a:gd name="T81" fmla="*/ 31 h 61"/>
                  <a:gd name="T82" fmla="*/ 0 w 118"/>
                  <a:gd name="T83" fmla="*/ 33 h 61"/>
                  <a:gd name="T84" fmla="*/ 0 w 118"/>
                  <a:gd name="T85" fmla="*/ 33 h 61"/>
                  <a:gd name="T86" fmla="*/ 9 w 118"/>
                  <a:gd name="T87" fmla="*/ 38 h 61"/>
                  <a:gd name="T88" fmla="*/ 9 w 118"/>
                  <a:gd name="T89" fmla="*/ 38 h 61"/>
                  <a:gd name="T90" fmla="*/ 16 w 118"/>
                  <a:gd name="T91" fmla="*/ 40 h 61"/>
                  <a:gd name="T92" fmla="*/ 21 w 118"/>
                  <a:gd name="T93" fmla="*/ 40 h 61"/>
                  <a:gd name="T94" fmla="*/ 26 w 118"/>
                  <a:gd name="T95" fmla="*/ 40 h 61"/>
                  <a:gd name="T96" fmla="*/ 30 w 118"/>
                  <a:gd name="T97" fmla="*/ 42 h 61"/>
                  <a:gd name="T98" fmla="*/ 30 w 118"/>
                  <a:gd name="T99" fmla="*/ 42 h 61"/>
                  <a:gd name="T100" fmla="*/ 30 w 118"/>
                  <a:gd name="T101" fmla="*/ 47 h 61"/>
                  <a:gd name="T102" fmla="*/ 30 w 118"/>
                  <a:gd name="T103" fmla="*/ 54 h 61"/>
                  <a:gd name="T104" fmla="*/ 30 w 118"/>
                  <a:gd name="T105" fmla="*/ 54 h 61"/>
                  <a:gd name="T106" fmla="*/ 33 w 118"/>
                  <a:gd name="T107" fmla="*/ 52 h 61"/>
                  <a:gd name="T108" fmla="*/ 35 w 118"/>
                  <a:gd name="T109" fmla="*/ 54 h 61"/>
                  <a:gd name="T110" fmla="*/ 35 w 118"/>
                  <a:gd name="T111" fmla="*/ 54 h 61"/>
                  <a:gd name="T112" fmla="*/ 37 w 118"/>
                  <a:gd name="T113" fmla="*/ 57 h 61"/>
                  <a:gd name="T114" fmla="*/ 37 w 118"/>
                  <a:gd name="T115" fmla="*/ 61 h 61"/>
                  <a:gd name="T116" fmla="*/ 44 w 118"/>
                  <a:gd name="T117" fmla="*/ 59 h 61"/>
                  <a:gd name="T118" fmla="*/ 44 w 118"/>
                  <a:gd name="T119" fmla="*/ 59 h 61"/>
                  <a:gd name="T120" fmla="*/ 49 w 118"/>
                  <a:gd name="T121" fmla="*/ 54 h 61"/>
                  <a:gd name="T122" fmla="*/ 49 w 118"/>
                  <a:gd name="T123" fmla="*/ 5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 h="61">
                    <a:moveTo>
                      <a:pt x="49" y="54"/>
                    </a:moveTo>
                    <a:lnTo>
                      <a:pt x="49" y="54"/>
                    </a:lnTo>
                    <a:lnTo>
                      <a:pt x="49" y="47"/>
                    </a:lnTo>
                    <a:lnTo>
                      <a:pt x="49" y="45"/>
                    </a:lnTo>
                    <a:lnTo>
                      <a:pt x="56" y="42"/>
                    </a:lnTo>
                    <a:lnTo>
                      <a:pt x="56" y="42"/>
                    </a:lnTo>
                    <a:lnTo>
                      <a:pt x="68" y="40"/>
                    </a:lnTo>
                    <a:lnTo>
                      <a:pt x="73" y="38"/>
                    </a:lnTo>
                    <a:lnTo>
                      <a:pt x="75" y="33"/>
                    </a:lnTo>
                    <a:lnTo>
                      <a:pt x="75" y="33"/>
                    </a:lnTo>
                    <a:lnTo>
                      <a:pt x="80" y="31"/>
                    </a:lnTo>
                    <a:lnTo>
                      <a:pt x="85" y="28"/>
                    </a:lnTo>
                    <a:lnTo>
                      <a:pt x="94" y="31"/>
                    </a:lnTo>
                    <a:lnTo>
                      <a:pt x="94" y="31"/>
                    </a:lnTo>
                    <a:lnTo>
                      <a:pt x="104" y="26"/>
                    </a:lnTo>
                    <a:lnTo>
                      <a:pt x="111" y="21"/>
                    </a:lnTo>
                    <a:lnTo>
                      <a:pt x="118" y="21"/>
                    </a:lnTo>
                    <a:lnTo>
                      <a:pt x="118" y="21"/>
                    </a:lnTo>
                    <a:lnTo>
                      <a:pt x="115" y="16"/>
                    </a:lnTo>
                    <a:lnTo>
                      <a:pt x="108" y="14"/>
                    </a:lnTo>
                    <a:lnTo>
                      <a:pt x="104" y="9"/>
                    </a:lnTo>
                    <a:lnTo>
                      <a:pt x="97" y="5"/>
                    </a:lnTo>
                    <a:lnTo>
                      <a:pt x="97" y="5"/>
                    </a:lnTo>
                    <a:lnTo>
                      <a:pt x="92" y="2"/>
                    </a:lnTo>
                    <a:lnTo>
                      <a:pt x="87" y="2"/>
                    </a:lnTo>
                    <a:lnTo>
                      <a:pt x="75" y="0"/>
                    </a:lnTo>
                    <a:lnTo>
                      <a:pt x="66" y="2"/>
                    </a:lnTo>
                    <a:lnTo>
                      <a:pt x="54" y="5"/>
                    </a:lnTo>
                    <a:lnTo>
                      <a:pt x="54" y="5"/>
                    </a:lnTo>
                    <a:lnTo>
                      <a:pt x="47" y="7"/>
                    </a:lnTo>
                    <a:lnTo>
                      <a:pt x="37" y="5"/>
                    </a:lnTo>
                    <a:lnTo>
                      <a:pt x="28" y="5"/>
                    </a:lnTo>
                    <a:lnTo>
                      <a:pt x="18" y="7"/>
                    </a:lnTo>
                    <a:lnTo>
                      <a:pt x="18" y="7"/>
                    </a:lnTo>
                    <a:lnTo>
                      <a:pt x="18" y="7"/>
                    </a:lnTo>
                    <a:lnTo>
                      <a:pt x="18" y="7"/>
                    </a:lnTo>
                    <a:lnTo>
                      <a:pt x="9" y="19"/>
                    </a:lnTo>
                    <a:lnTo>
                      <a:pt x="9" y="19"/>
                    </a:lnTo>
                    <a:lnTo>
                      <a:pt x="4" y="23"/>
                    </a:lnTo>
                    <a:lnTo>
                      <a:pt x="2" y="26"/>
                    </a:lnTo>
                    <a:lnTo>
                      <a:pt x="2" y="31"/>
                    </a:lnTo>
                    <a:lnTo>
                      <a:pt x="0" y="33"/>
                    </a:lnTo>
                    <a:lnTo>
                      <a:pt x="0" y="33"/>
                    </a:lnTo>
                    <a:lnTo>
                      <a:pt x="9" y="38"/>
                    </a:lnTo>
                    <a:lnTo>
                      <a:pt x="9" y="38"/>
                    </a:lnTo>
                    <a:lnTo>
                      <a:pt x="16" y="40"/>
                    </a:lnTo>
                    <a:lnTo>
                      <a:pt x="21" y="40"/>
                    </a:lnTo>
                    <a:lnTo>
                      <a:pt x="26" y="40"/>
                    </a:lnTo>
                    <a:lnTo>
                      <a:pt x="30" y="42"/>
                    </a:lnTo>
                    <a:lnTo>
                      <a:pt x="30" y="42"/>
                    </a:lnTo>
                    <a:lnTo>
                      <a:pt x="30" y="47"/>
                    </a:lnTo>
                    <a:lnTo>
                      <a:pt x="30" y="54"/>
                    </a:lnTo>
                    <a:lnTo>
                      <a:pt x="30" y="54"/>
                    </a:lnTo>
                    <a:lnTo>
                      <a:pt x="33" y="52"/>
                    </a:lnTo>
                    <a:lnTo>
                      <a:pt x="35" y="54"/>
                    </a:lnTo>
                    <a:lnTo>
                      <a:pt x="35" y="54"/>
                    </a:lnTo>
                    <a:lnTo>
                      <a:pt x="37" y="57"/>
                    </a:lnTo>
                    <a:lnTo>
                      <a:pt x="37" y="61"/>
                    </a:lnTo>
                    <a:lnTo>
                      <a:pt x="44" y="59"/>
                    </a:lnTo>
                    <a:lnTo>
                      <a:pt x="44" y="59"/>
                    </a:lnTo>
                    <a:lnTo>
                      <a:pt x="49" y="54"/>
                    </a:lnTo>
                    <a:lnTo>
                      <a:pt x="49" y="54"/>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8" name="Freeform 101"/>
              <p:cNvSpPr>
                <a:spLocks/>
              </p:cNvSpPr>
              <p:nvPr/>
            </p:nvSpPr>
            <p:spPr bwMode="auto">
              <a:xfrm>
                <a:off x="2203450" y="3359875"/>
                <a:ext cx="915988" cy="571500"/>
              </a:xfrm>
              <a:custGeom>
                <a:avLst/>
                <a:gdLst>
                  <a:gd name="T0" fmla="*/ 506 w 577"/>
                  <a:gd name="T1" fmla="*/ 336 h 360"/>
                  <a:gd name="T2" fmla="*/ 494 w 577"/>
                  <a:gd name="T3" fmla="*/ 310 h 360"/>
                  <a:gd name="T4" fmla="*/ 539 w 577"/>
                  <a:gd name="T5" fmla="*/ 299 h 360"/>
                  <a:gd name="T6" fmla="*/ 556 w 577"/>
                  <a:gd name="T7" fmla="*/ 299 h 360"/>
                  <a:gd name="T8" fmla="*/ 563 w 577"/>
                  <a:gd name="T9" fmla="*/ 256 h 360"/>
                  <a:gd name="T10" fmla="*/ 577 w 577"/>
                  <a:gd name="T11" fmla="*/ 235 h 360"/>
                  <a:gd name="T12" fmla="*/ 556 w 577"/>
                  <a:gd name="T13" fmla="*/ 230 h 360"/>
                  <a:gd name="T14" fmla="*/ 506 w 577"/>
                  <a:gd name="T15" fmla="*/ 246 h 360"/>
                  <a:gd name="T16" fmla="*/ 501 w 577"/>
                  <a:gd name="T17" fmla="*/ 270 h 360"/>
                  <a:gd name="T18" fmla="*/ 487 w 577"/>
                  <a:gd name="T19" fmla="*/ 289 h 360"/>
                  <a:gd name="T20" fmla="*/ 452 w 577"/>
                  <a:gd name="T21" fmla="*/ 289 h 360"/>
                  <a:gd name="T22" fmla="*/ 407 w 577"/>
                  <a:gd name="T23" fmla="*/ 287 h 360"/>
                  <a:gd name="T24" fmla="*/ 395 w 577"/>
                  <a:gd name="T25" fmla="*/ 261 h 360"/>
                  <a:gd name="T26" fmla="*/ 369 w 577"/>
                  <a:gd name="T27" fmla="*/ 204 h 360"/>
                  <a:gd name="T28" fmla="*/ 376 w 577"/>
                  <a:gd name="T29" fmla="*/ 142 h 360"/>
                  <a:gd name="T30" fmla="*/ 343 w 577"/>
                  <a:gd name="T31" fmla="*/ 130 h 360"/>
                  <a:gd name="T32" fmla="*/ 336 w 577"/>
                  <a:gd name="T33" fmla="*/ 112 h 360"/>
                  <a:gd name="T34" fmla="*/ 314 w 577"/>
                  <a:gd name="T35" fmla="*/ 78 h 360"/>
                  <a:gd name="T36" fmla="*/ 281 w 577"/>
                  <a:gd name="T37" fmla="*/ 59 h 360"/>
                  <a:gd name="T38" fmla="*/ 255 w 577"/>
                  <a:gd name="T39" fmla="*/ 74 h 360"/>
                  <a:gd name="T40" fmla="*/ 236 w 577"/>
                  <a:gd name="T41" fmla="*/ 50 h 360"/>
                  <a:gd name="T42" fmla="*/ 172 w 577"/>
                  <a:gd name="T43" fmla="*/ 19 h 360"/>
                  <a:gd name="T44" fmla="*/ 49 w 577"/>
                  <a:gd name="T45" fmla="*/ 5 h 360"/>
                  <a:gd name="T46" fmla="*/ 16 w 577"/>
                  <a:gd name="T47" fmla="*/ 31 h 360"/>
                  <a:gd name="T48" fmla="*/ 49 w 577"/>
                  <a:gd name="T49" fmla="*/ 78 h 360"/>
                  <a:gd name="T50" fmla="*/ 59 w 577"/>
                  <a:gd name="T51" fmla="*/ 102 h 360"/>
                  <a:gd name="T52" fmla="*/ 45 w 577"/>
                  <a:gd name="T53" fmla="*/ 109 h 360"/>
                  <a:gd name="T54" fmla="*/ 75 w 577"/>
                  <a:gd name="T55" fmla="*/ 123 h 360"/>
                  <a:gd name="T56" fmla="*/ 92 w 577"/>
                  <a:gd name="T57" fmla="*/ 159 h 360"/>
                  <a:gd name="T58" fmla="*/ 116 w 577"/>
                  <a:gd name="T59" fmla="*/ 178 h 360"/>
                  <a:gd name="T60" fmla="*/ 139 w 577"/>
                  <a:gd name="T61" fmla="*/ 204 h 360"/>
                  <a:gd name="T62" fmla="*/ 142 w 577"/>
                  <a:gd name="T63" fmla="*/ 185 h 360"/>
                  <a:gd name="T64" fmla="*/ 123 w 577"/>
                  <a:gd name="T65" fmla="*/ 173 h 360"/>
                  <a:gd name="T66" fmla="*/ 111 w 577"/>
                  <a:gd name="T67" fmla="*/ 145 h 360"/>
                  <a:gd name="T68" fmla="*/ 85 w 577"/>
                  <a:gd name="T69" fmla="*/ 102 h 360"/>
                  <a:gd name="T70" fmla="*/ 71 w 577"/>
                  <a:gd name="T71" fmla="*/ 76 h 360"/>
                  <a:gd name="T72" fmla="*/ 59 w 577"/>
                  <a:gd name="T73" fmla="*/ 64 h 360"/>
                  <a:gd name="T74" fmla="*/ 40 w 577"/>
                  <a:gd name="T75" fmla="*/ 22 h 360"/>
                  <a:gd name="T76" fmla="*/ 52 w 577"/>
                  <a:gd name="T77" fmla="*/ 22 h 360"/>
                  <a:gd name="T78" fmla="*/ 64 w 577"/>
                  <a:gd name="T79" fmla="*/ 26 h 360"/>
                  <a:gd name="T80" fmla="*/ 78 w 577"/>
                  <a:gd name="T81" fmla="*/ 31 h 360"/>
                  <a:gd name="T82" fmla="*/ 87 w 577"/>
                  <a:gd name="T83" fmla="*/ 67 h 360"/>
                  <a:gd name="T84" fmla="*/ 92 w 577"/>
                  <a:gd name="T85" fmla="*/ 81 h 360"/>
                  <a:gd name="T86" fmla="*/ 111 w 577"/>
                  <a:gd name="T87" fmla="*/ 95 h 360"/>
                  <a:gd name="T88" fmla="*/ 127 w 577"/>
                  <a:gd name="T89" fmla="*/ 112 h 360"/>
                  <a:gd name="T90" fmla="*/ 144 w 577"/>
                  <a:gd name="T91" fmla="*/ 126 h 360"/>
                  <a:gd name="T92" fmla="*/ 146 w 577"/>
                  <a:gd name="T93" fmla="*/ 140 h 360"/>
                  <a:gd name="T94" fmla="*/ 168 w 577"/>
                  <a:gd name="T95" fmla="*/ 157 h 360"/>
                  <a:gd name="T96" fmla="*/ 222 w 577"/>
                  <a:gd name="T97" fmla="*/ 223 h 360"/>
                  <a:gd name="T98" fmla="*/ 225 w 577"/>
                  <a:gd name="T99" fmla="*/ 246 h 360"/>
                  <a:gd name="T100" fmla="*/ 220 w 577"/>
                  <a:gd name="T101" fmla="*/ 251 h 360"/>
                  <a:gd name="T102" fmla="*/ 241 w 577"/>
                  <a:gd name="T103" fmla="*/ 277 h 360"/>
                  <a:gd name="T104" fmla="*/ 291 w 577"/>
                  <a:gd name="T105" fmla="*/ 303 h 360"/>
                  <a:gd name="T106" fmla="*/ 352 w 577"/>
                  <a:gd name="T107" fmla="*/ 332 h 360"/>
                  <a:gd name="T108" fmla="*/ 412 w 577"/>
                  <a:gd name="T109" fmla="*/ 339 h 360"/>
                  <a:gd name="T110" fmla="*/ 454 w 577"/>
                  <a:gd name="T111" fmla="*/ 35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7" h="360">
                    <a:moveTo>
                      <a:pt x="483" y="339"/>
                    </a:moveTo>
                    <a:lnTo>
                      <a:pt x="483" y="339"/>
                    </a:lnTo>
                    <a:lnTo>
                      <a:pt x="494" y="341"/>
                    </a:lnTo>
                    <a:lnTo>
                      <a:pt x="501" y="339"/>
                    </a:lnTo>
                    <a:lnTo>
                      <a:pt x="506" y="336"/>
                    </a:lnTo>
                    <a:lnTo>
                      <a:pt x="506" y="336"/>
                    </a:lnTo>
                    <a:lnTo>
                      <a:pt x="506" y="332"/>
                    </a:lnTo>
                    <a:lnTo>
                      <a:pt x="499" y="327"/>
                    </a:lnTo>
                    <a:lnTo>
                      <a:pt x="494" y="322"/>
                    </a:lnTo>
                    <a:lnTo>
                      <a:pt x="492" y="317"/>
                    </a:lnTo>
                    <a:lnTo>
                      <a:pt x="492" y="317"/>
                    </a:lnTo>
                    <a:lnTo>
                      <a:pt x="494" y="310"/>
                    </a:lnTo>
                    <a:lnTo>
                      <a:pt x="497" y="306"/>
                    </a:lnTo>
                    <a:lnTo>
                      <a:pt x="499" y="303"/>
                    </a:lnTo>
                    <a:lnTo>
                      <a:pt x="499" y="303"/>
                    </a:lnTo>
                    <a:lnTo>
                      <a:pt x="535" y="303"/>
                    </a:lnTo>
                    <a:lnTo>
                      <a:pt x="535" y="303"/>
                    </a:lnTo>
                    <a:lnTo>
                      <a:pt x="539" y="299"/>
                    </a:lnTo>
                    <a:lnTo>
                      <a:pt x="542" y="294"/>
                    </a:lnTo>
                    <a:lnTo>
                      <a:pt x="546" y="291"/>
                    </a:lnTo>
                    <a:lnTo>
                      <a:pt x="546" y="291"/>
                    </a:lnTo>
                    <a:lnTo>
                      <a:pt x="549" y="294"/>
                    </a:lnTo>
                    <a:lnTo>
                      <a:pt x="556" y="299"/>
                    </a:lnTo>
                    <a:lnTo>
                      <a:pt x="556" y="299"/>
                    </a:lnTo>
                    <a:lnTo>
                      <a:pt x="558" y="294"/>
                    </a:lnTo>
                    <a:lnTo>
                      <a:pt x="561" y="287"/>
                    </a:lnTo>
                    <a:lnTo>
                      <a:pt x="563" y="272"/>
                    </a:lnTo>
                    <a:lnTo>
                      <a:pt x="563" y="272"/>
                    </a:lnTo>
                    <a:lnTo>
                      <a:pt x="563" y="258"/>
                    </a:lnTo>
                    <a:lnTo>
                      <a:pt x="563" y="256"/>
                    </a:lnTo>
                    <a:lnTo>
                      <a:pt x="568" y="251"/>
                    </a:lnTo>
                    <a:lnTo>
                      <a:pt x="568" y="251"/>
                    </a:lnTo>
                    <a:lnTo>
                      <a:pt x="575" y="244"/>
                    </a:lnTo>
                    <a:lnTo>
                      <a:pt x="577" y="239"/>
                    </a:lnTo>
                    <a:lnTo>
                      <a:pt x="577" y="235"/>
                    </a:lnTo>
                    <a:lnTo>
                      <a:pt x="577" y="235"/>
                    </a:lnTo>
                    <a:lnTo>
                      <a:pt x="575" y="232"/>
                    </a:lnTo>
                    <a:lnTo>
                      <a:pt x="570" y="230"/>
                    </a:lnTo>
                    <a:lnTo>
                      <a:pt x="565" y="232"/>
                    </a:lnTo>
                    <a:lnTo>
                      <a:pt x="561" y="230"/>
                    </a:lnTo>
                    <a:lnTo>
                      <a:pt x="561" y="230"/>
                    </a:lnTo>
                    <a:lnTo>
                      <a:pt x="556" y="230"/>
                    </a:lnTo>
                    <a:lnTo>
                      <a:pt x="549" y="230"/>
                    </a:lnTo>
                    <a:lnTo>
                      <a:pt x="530" y="232"/>
                    </a:lnTo>
                    <a:lnTo>
                      <a:pt x="530" y="232"/>
                    </a:lnTo>
                    <a:lnTo>
                      <a:pt x="520" y="235"/>
                    </a:lnTo>
                    <a:lnTo>
                      <a:pt x="511" y="239"/>
                    </a:lnTo>
                    <a:lnTo>
                      <a:pt x="506" y="246"/>
                    </a:lnTo>
                    <a:lnTo>
                      <a:pt x="506" y="254"/>
                    </a:lnTo>
                    <a:lnTo>
                      <a:pt x="506" y="254"/>
                    </a:lnTo>
                    <a:lnTo>
                      <a:pt x="506" y="261"/>
                    </a:lnTo>
                    <a:lnTo>
                      <a:pt x="504" y="263"/>
                    </a:lnTo>
                    <a:lnTo>
                      <a:pt x="501" y="265"/>
                    </a:lnTo>
                    <a:lnTo>
                      <a:pt x="501" y="270"/>
                    </a:lnTo>
                    <a:lnTo>
                      <a:pt x="501" y="270"/>
                    </a:lnTo>
                    <a:lnTo>
                      <a:pt x="499" y="277"/>
                    </a:lnTo>
                    <a:lnTo>
                      <a:pt x="494" y="282"/>
                    </a:lnTo>
                    <a:lnTo>
                      <a:pt x="490" y="284"/>
                    </a:lnTo>
                    <a:lnTo>
                      <a:pt x="487" y="289"/>
                    </a:lnTo>
                    <a:lnTo>
                      <a:pt x="487" y="289"/>
                    </a:lnTo>
                    <a:lnTo>
                      <a:pt x="487" y="291"/>
                    </a:lnTo>
                    <a:lnTo>
                      <a:pt x="483" y="291"/>
                    </a:lnTo>
                    <a:lnTo>
                      <a:pt x="473" y="287"/>
                    </a:lnTo>
                    <a:lnTo>
                      <a:pt x="473" y="287"/>
                    </a:lnTo>
                    <a:lnTo>
                      <a:pt x="466" y="287"/>
                    </a:lnTo>
                    <a:lnTo>
                      <a:pt x="452" y="289"/>
                    </a:lnTo>
                    <a:lnTo>
                      <a:pt x="428" y="296"/>
                    </a:lnTo>
                    <a:lnTo>
                      <a:pt x="428" y="296"/>
                    </a:lnTo>
                    <a:lnTo>
                      <a:pt x="423" y="294"/>
                    </a:lnTo>
                    <a:lnTo>
                      <a:pt x="419" y="291"/>
                    </a:lnTo>
                    <a:lnTo>
                      <a:pt x="414" y="287"/>
                    </a:lnTo>
                    <a:lnTo>
                      <a:pt x="407" y="287"/>
                    </a:lnTo>
                    <a:lnTo>
                      <a:pt x="407" y="287"/>
                    </a:lnTo>
                    <a:lnTo>
                      <a:pt x="402" y="284"/>
                    </a:lnTo>
                    <a:lnTo>
                      <a:pt x="400" y="280"/>
                    </a:lnTo>
                    <a:lnTo>
                      <a:pt x="397" y="265"/>
                    </a:lnTo>
                    <a:lnTo>
                      <a:pt x="397" y="265"/>
                    </a:lnTo>
                    <a:lnTo>
                      <a:pt x="395" y="261"/>
                    </a:lnTo>
                    <a:lnTo>
                      <a:pt x="388" y="254"/>
                    </a:lnTo>
                    <a:lnTo>
                      <a:pt x="376" y="242"/>
                    </a:lnTo>
                    <a:lnTo>
                      <a:pt x="376" y="242"/>
                    </a:lnTo>
                    <a:lnTo>
                      <a:pt x="374" y="235"/>
                    </a:lnTo>
                    <a:lnTo>
                      <a:pt x="371" y="225"/>
                    </a:lnTo>
                    <a:lnTo>
                      <a:pt x="369" y="204"/>
                    </a:lnTo>
                    <a:lnTo>
                      <a:pt x="369" y="204"/>
                    </a:lnTo>
                    <a:lnTo>
                      <a:pt x="369" y="183"/>
                    </a:lnTo>
                    <a:lnTo>
                      <a:pt x="371" y="168"/>
                    </a:lnTo>
                    <a:lnTo>
                      <a:pt x="376" y="152"/>
                    </a:lnTo>
                    <a:lnTo>
                      <a:pt x="376" y="152"/>
                    </a:lnTo>
                    <a:lnTo>
                      <a:pt x="376" y="142"/>
                    </a:lnTo>
                    <a:lnTo>
                      <a:pt x="376" y="142"/>
                    </a:lnTo>
                    <a:lnTo>
                      <a:pt x="369" y="140"/>
                    </a:lnTo>
                    <a:lnTo>
                      <a:pt x="369" y="140"/>
                    </a:lnTo>
                    <a:lnTo>
                      <a:pt x="362" y="140"/>
                    </a:lnTo>
                    <a:lnTo>
                      <a:pt x="355" y="135"/>
                    </a:lnTo>
                    <a:lnTo>
                      <a:pt x="343" y="130"/>
                    </a:lnTo>
                    <a:lnTo>
                      <a:pt x="343" y="130"/>
                    </a:lnTo>
                    <a:lnTo>
                      <a:pt x="341" y="130"/>
                    </a:lnTo>
                    <a:lnTo>
                      <a:pt x="341" y="126"/>
                    </a:lnTo>
                    <a:lnTo>
                      <a:pt x="338" y="119"/>
                    </a:lnTo>
                    <a:lnTo>
                      <a:pt x="338" y="119"/>
                    </a:lnTo>
                    <a:lnTo>
                      <a:pt x="336" y="112"/>
                    </a:lnTo>
                    <a:lnTo>
                      <a:pt x="333" y="107"/>
                    </a:lnTo>
                    <a:lnTo>
                      <a:pt x="333" y="104"/>
                    </a:lnTo>
                    <a:lnTo>
                      <a:pt x="333" y="104"/>
                    </a:lnTo>
                    <a:lnTo>
                      <a:pt x="324" y="95"/>
                    </a:lnTo>
                    <a:lnTo>
                      <a:pt x="319" y="88"/>
                    </a:lnTo>
                    <a:lnTo>
                      <a:pt x="314" y="78"/>
                    </a:lnTo>
                    <a:lnTo>
                      <a:pt x="314" y="78"/>
                    </a:lnTo>
                    <a:lnTo>
                      <a:pt x="312" y="74"/>
                    </a:lnTo>
                    <a:lnTo>
                      <a:pt x="310" y="71"/>
                    </a:lnTo>
                    <a:lnTo>
                      <a:pt x="300" y="64"/>
                    </a:lnTo>
                    <a:lnTo>
                      <a:pt x="288" y="62"/>
                    </a:lnTo>
                    <a:lnTo>
                      <a:pt x="281" y="59"/>
                    </a:lnTo>
                    <a:lnTo>
                      <a:pt x="281" y="59"/>
                    </a:lnTo>
                    <a:lnTo>
                      <a:pt x="274" y="62"/>
                    </a:lnTo>
                    <a:lnTo>
                      <a:pt x="272" y="69"/>
                    </a:lnTo>
                    <a:lnTo>
                      <a:pt x="265" y="78"/>
                    </a:lnTo>
                    <a:lnTo>
                      <a:pt x="265" y="78"/>
                    </a:lnTo>
                    <a:lnTo>
                      <a:pt x="255" y="74"/>
                    </a:lnTo>
                    <a:lnTo>
                      <a:pt x="243" y="67"/>
                    </a:lnTo>
                    <a:lnTo>
                      <a:pt x="243" y="67"/>
                    </a:lnTo>
                    <a:lnTo>
                      <a:pt x="239" y="62"/>
                    </a:lnTo>
                    <a:lnTo>
                      <a:pt x="236" y="55"/>
                    </a:lnTo>
                    <a:lnTo>
                      <a:pt x="236" y="55"/>
                    </a:lnTo>
                    <a:lnTo>
                      <a:pt x="236" y="50"/>
                    </a:lnTo>
                    <a:lnTo>
                      <a:pt x="232" y="45"/>
                    </a:lnTo>
                    <a:lnTo>
                      <a:pt x="225" y="38"/>
                    </a:lnTo>
                    <a:lnTo>
                      <a:pt x="225" y="38"/>
                    </a:lnTo>
                    <a:lnTo>
                      <a:pt x="213" y="29"/>
                    </a:lnTo>
                    <a:lnTo>
                      <a:pt x="203" y="19"/>
                    </a:lnTo>
                    <a:lnTo>
                      <a:pt x="172" y="19"/>
                    </a:lnTo>
                    <a:lnTo>
                      <a:pt x="168" y="29"/>
                    </a:lnTo>
                    <a:lnTo>
                      <a:pt x="113" y="29"/>
                    </a:lnTo>
                    <a:lnTo>
                      <a:pt x="113" y="29"/>
                    </a:lnTo>
                    <a:lnTo>
                      <a:pt x="64" y="12"/>
                    </a:lnTo>
                    <a:lnTo>
                      <a:pt x="64" y="12"/>
                    </a:lnTo>
                    <a:lnTo>
                      <a:pt x="49" y="5"/>
                    </a:lnTo>
                    <a:lnTo>
                      <a:pt x="42" y="0"/>
                    </a:lnTo>
                    <a:lnTo>
                      <a:pt x="0" y="5"/>
                    </a:lnTo>
                    <a:lnTo>
                      <a:pt x="0" y="5"/>
                    </a:lnTo>
                    <a:lnTo>
                      <a:pt x="9" y="22"/>
                    </a:lnTo>
                    <a:lnTo>
                      <a:pt x="9" y="22"/>
                    </a:lnTo>
                    <a:lnTo>
                      <a:pt x="16" y="31"/>
                    </a:lnTo>
                    <a:lnTo>
                      <a:pt x="21" y="41"/>
                    </a:lnTo>
                    <a:lnTo>
                      <a:pt x="26" y="59"/>
                    </a:lnTo>
                    <a:lnTo>
                      <a:pt x="26" y="59"/>
                    </a:lnTo>
                    <a:lnTo>
                      <a:pt x="28" y="64"/>
                    </a:lnTo>
                    <a:lnTo>
                      <a:pt x="33" y="69"/>
                    </a:lnTo>
                    <a:lnTo>
                      <a:pt x="49" y="78"/>
                    </a:lnTo>
                    <a:lnTo>
                      <a:pt x="49" y="78"/>
                    </a:lnTo>
                    <a:lnTo>
                      <a:pt x="54" y="83"/>
                    </a:lnTo>
                    <a:lnTo>
                      <a:pt x="59" y="90"/>
                    </a:lnTo>
                    <a:lnTo>
                      <a:pt x="59" y="97"/>
                    </a:lnTo>
                    <a:lnTo>
                      <a:pt x="59" y="102"/>
                    </a:lnTo>
                    <a:lnTo>
                      <a:pt x="59" y="102"/>
                    </a:lnTo>
                    <a:lnTo>
                      <a:pt x="54" y="104"/>
                    </a:lnTo>
                    <a:lnTo>
                      <a:pt x="49" y="104"/>
                    </a:lnTo>
                    <a:lnTo>
                      <a:pt x="45" y="102"/>
                    </a:lnTo>
                    <a:lnTo>
                      <a:pt x="42" y="104"/>
                    </a:lnTo>
                    <a:lnTo>
                      <a:pt x="42" y="104"/>
                    </a:lnTo>
                    <a:lnTo>
                      <a:pt x="45" y="109"/>
                    </a:lnTo>
                    <a:lnTo>
                      <a:pt x="52" y="114"/>
                    </a:lnTo>
                    <a:lnTo>
                      <a:pt x="59" y="121"/>
                    </a:lnTo>
                    <a:lnTo>
                      <a:pt x="66" y="121"/>
                    </a:lnTo>
                    <a:lnTo>
                      <a:pt x="66" y="121"/>
                    </a:lnTo>
                    <a:lnTo>
                      <a:pt x="71" y="121"/>
                    </a:lnTo>
                    <a:lnTo>
                      <a:pt x="75" y="123"/>
                    </a:lnTo>
                    <a:lnTo>
                      <a:pt x="87" y="135"/>
                    </a:lnTo>
                    <a:lnTo>
                      <a:pt x="87" y="135"/>
                    </a:lnTo>
                    <a:lnTo>
                      <a:pt x="92" y="142"/>
                    </a:lnTo>
                    <a:lnTo>
                      <a:pt x="94" y="149"/>
                    </a:lnTo>
                    <a:lnTo>
                      <a:pt x="94" y="154"/>
                    </a:lnTo>
                    <a:lnTo>
                      <a:pt x="92" y="159"/>
                    </a:lnTo>
                    <a:lnTo>
                      <a:pt x="92" y="159"/>
                    </a:lnTo>
                    <a:lnTo>
                      <a:pt x="92" y="159"/>
                    </a:lnTo>
                    <a:lnTo>
                      <a:pt x="92" y="161"/>
                    </a:lnTo>
                    <a:lnTo>
                      <a:pt x="97" y="166"/>
                    </a:lnTo>
                    <a:lnTo>
                      <a:pt x="116" y="178"/>
                    </a:lnTo>
                    <a:lnTo>
                      <a:pt x="116" y="178"/>
                    </a:lnTo>
                    <a:lnTo>
                      <a:pt x="123" y="185"/>
                    </a:lnTo>
                    <a:lnTo>
                      <a:pt x="130" y="192"/>
                    </a:lnTo>
                    <a:lnTo>
                      <a:pt x="135" y="201"/>
                    </a:lnTo>
                    <a:lnTo>
                      <a:pt x="135" y="201"/>
                    </a:lnTo>
                    <a:lnTo>
                      <a:pt x="137" y="204"/>
                    </a:lnTo>
                    <a:lnTo>
                      <a:pt x="139" y="204"/>
                    </a:lnTo>
                    <a:lnTo>
                      <a:pt x="142" y="201"/>
                    </a:lnTo>
                    <a:lnTo>
                      <a:pt x="144" y="197"/>
                    </a:lnTo>
                    <a:lnTo>
                      <a:pt x="144" y="197"/>
                    </a:lnTo>
                    <a:lnTo>
                      <a:pt x="144" y="192"/>
                    </a:lnTo>
                    <a:lnTo>
                      <a:pt x="142" y="190"/>
                    </a:lnTo>
                    <a:lnTo>
                      <a:pt x="142" y="185"/>
                    </a:lnTo>
                    <a:lnTo>
                      <a:pt x="139" y="180"/>
                    </a:lnTo>
                    <a:lnTo>
                      <a:pt x="139" y="180"/>
                    </a:lnTo>
                    <a:lnTo>
                      <a:pt x="137" y="178"/>
                    </a:lnTo>
                    <a:lnTo>
                      <a:pt x="135" y="175"/>
                    </a:lnTo>
                    <a:lnTo>
                      <a:pt x="123" y="173"/>
                    </a:lnTo>
                    <a:lnTo>
                      <a:pt x="123" y="173"/>
                    </a:lnTo>
                    <a:lnTo>
                      <a:pt x="123" y="171"/>
                    </a:lnTo>
                    <a:lnTo>
                      <a:pt x="120" y="168"/>
                    </a:lnTo>
                    <a:lnTo>
                      <a:pt x="120" y="161"/>
                    </a:lnTo>
                    <a:lnTo>
                      <a:pt x="118" y="157"/>
                    </a:lnTo>
                    <a:lnTo>
                      <a:pt x="118" y="157"/>
                    </a:lnTo>
                    <a:lnTo>
                      <a:pt x="111" y="145"/>
                    </a:lnTo>
                    <a:lnTo>
                      <a:pt x="106" y="130"/>
                    </a:lnTo>
                    <a:lnTo>
                      <a:pt x="106" y="130"/>
                    </a:lnTo>
                    <a:lnTo>
                      <a:pt x="104" y="123"/>
                    </a:lnTo>
                    <a:lnTo>
                      <a:pt x="97" y="116"/>
                    </a:lnTo>
                    <a:lnTo>
                      <a:pt x="92" y="109"/>
                    </a:lnTo>
                    <a:lnTo>
                      <a:pt x="85" y="102"/>
                    </a:lnTo>
                    <a:lnTo>
                      <a:pt x="85" y="102"/>
                    </a:lnTo>
                    <a:lnTo>
                      <a:pt x="78" y="88"/>
                    </a:lnTo>
                    <a:lnTo>
                      <a:pt x="71" y="81"/>
                    </a:lnTo>
                    <a:lnTo>
                      <a:pt x="71" y="81"/>
                    </a:lnTo>
                    <a:lnTo>
                      <a:pt x="71" y="78"/>
                    </a:lnTo>
                    <a:lnTo>
                      <a:pt x="71" y="76"/>
                    </a:lnTo>
                    <a:lnTo>
                      <a:pt x="73" y="74"/>
                    </a:lnTo>
                    <a:lnTo>
                      <a:pt x="73" y="71"/>
                    </a:lnTo>
                    <a:lnTo>
                      <a:pt x="73" y="71"/>
                    </a:lnTo>
                    <a:lnTo>
                      <a:pt x="66" y="67"/>
                    </a:lnTo>
                    <a:lnTo>
                      <a:pt x="59" y="64"/>
                    </a:lnTo>
                    <a:lnTo>
                      <a:pt x="59" y="64"/>
                    </a:lnTo>
                    <a:lnTo>
                      <a:pt x="49" y="59"/>
                    </a:lnTo>
                    <a:lnTo>
                      <a:pt x="47" y="55"/>
                    </a:lnTo>
                    <a:lnTo>
                      <a:pt x="47" y="50"/>
                    </a:lnTo>
                    <a:lnTo>
                      <a:pt x="47" y="50"/>
                    </a:lnTo>
                    <a:lnTo>
                      <a:pt x="45" y="36"/>
                    </a:lnTo>
                    <a:lnTo>
                      <a:pt x="40" y="22"/>
                    </a:lnTo>
                    <a:lnTo>
                      <a:pt x="40" y="22"/>
                    </a:lnTo>
                    <a:lnTo>
                      <a:pt x="40" y="19"/>
                    </a:lnTo>
                    <a:lnTo>
                      <a:pt x="42" y="17"/>
                    </a:lnTo>
                    <a:lnTo>
                      <a:pt x="47" y="19"/>
                    </a:lnTo>
                    <a:lnTo>
                      <a:pt x="47" y="19"/>
                    </a:lnTo>
                    <a:lnTo>
                      <a:pt x="52" y="22"/>
                    </a:lnTo>
                    <a:lnTo>
                      <a:pt x="54" y="22"/>
                    </a:lnTo>
                    <a:lnTo>
                      <a:pt x="54" y="22"/>
                    </a:lnTo>
                    <a:lnTo>
                      <a:pt x="59" y="22"/>
                    </a:lnTo>
                    <a:lnTo>
                      <a:pt x="64" y="24"/>
                    </a:lnTo>
                    <a:lnTo>
                      <a:pt x="64" y="26"/>
                    </a:lnTo>
                    <a:lnTo>
                      <a:pt x="64" y="26"/>
                    </a:lnTo>
                    <a:lnTo>
                      <a:pt x="66" y="29"/>
                    </a:lnTo>
                    <a:lnTo>
                      <a:pt x="71" y="29"/>
                    </a:lnTo>
                    <a:lnTo>
                      <a:pt x="75" y="29"/>
                    </a:lnTo>
                    <a:lnTo>
                      <a:pt x="78" y="29"/>
                    </a:lnTo>
                    <a:lnTo>
                      <a:pt x="78" y="29"/>
                    </a:lnTo>
                    <a:lnTo>
                      <a:pt x="78" y="31"/>
                    </a:lnTo>
                    <a:lnTo>
                      <a:pt x="75" y="36"/>
                    </a:lnTo>
                    <a:lnTo>
                      <a:pt x="75" y="43"/>
                    </a:lnTo>
                    <a:lnTo>
                      <a:pt x="80" y="52"/>
                    </a:lnTo>
                    <a:lnTo>
                      <a:pt x="80" y="52"/>
                    </a:lnTo>
                    <a:lnTo>
                      <a:pt x="85" y="64"/>
                    </a:lnTo>
                    <a:lnTo>
                      <a:pt x="87" y="67"/>
                    </a:lnTo>
                    <a:lnTo>
                      <a:pt x="85" y="69"/>
                    </a:lnTo>
                    <a:lnTo>
                      <a:pt x="85" y="76"/>
                    </a:lnTo>
                    <a:lnTo>
                      <a:pt x="85" y="76"/>
                    </a:lnTo>
                    <a:lnTo>
                      <a:pt x="85" y="81"/>
                    </a:lnTo>
                    <a:lnTo>
                      <a:pt x="87" y="83"/>
                    </a:lnTo>
                    <a:lnTo>
                      <a:pt x="92" y="81"/>
                    </a:lnTo>
                    <a:lnTo>
                      <a:pt x="92" y="81"/>
                    </a:lnTo>
                    <a:lnTo>
                      <a:pt x="94" y="81"/>
                    </a:lnTo>
                    <a:lnTo>
                      <a:pt x="99" y="83"/>
                    </a:lnTo>
                    <a:lnTo>
                      <a:pt x="106" y="90"/>
                    </a:lnTo>
                    <a:lnTo>
                      <a:pt x="106" y="90"/>
                    </a:lnTo>
                    <a:lnTo>
                      <a:pt x="111" y="95"/>
                    </a:lnTo>
                    <a:lnTo>
                      <a:pt x="116" y="97"/>
                    </a:lnTo>
                    <a:lnTo>
                      <a:pt x="120" y="100"/>
                    </a:lnTo>
                    <a:lnTo>
                      <a:pt x="123" y="102"/>
                    </a:lnTo>
                    <a:lnTo>
                      <a:pt x="123" y="102"/>
                    </a:lnTo>
                    <a:lnTo>
                      <a:pt x="125" y="109"/>
                    </a:lnTo>
                    <a:lnTo>
                      <a:pt x="127" y="112"/>
                    </a:lnTo>
                    <a:lnTo>
                      <a:pt x="132" y="114"/>
                    </a:lnTo>
                    <a:lnTo>
                      <a:pt x="132" y="114"/>
                    </a:lnTo>
                    <a:lnTo>
                      <a:pt x="137" y="116"/>
                    </a:lnTo>
                    <a:lnTo>
                      <a:pt x="139" y="119"/>
                    </a:lnTo>
                    <a:lnTo>
                      <a:pt x="142" y="123"/>
                    </a:lnTo>
                    <a:lnTo>
                      <a:pt x="144" y="126"/>
                    </a:lnTo>
                    <a:lnTo>
                      <a:pt x="144" y="126"/>
                    </a:lnTo>
                    <a:lnTo>
                      <a:pt x="149" y="126"/>
                    </a:lnTo>
                    <a:lnTo>
                      <a:pt x="149" y="128"/>
                    </a:lnTo>
                    <a:lnTo>
                      <a:pt x="149" y="135"/>
                    </a:lnTo>
                    <a:lnTo>
                      <a:pt x="149" y="135"/>
                    </a:lnTo>
                    <a:lnTo>
                      <a:pt x="146" y="140"/>
                    </a:lnTo>
                    <a:lnTo>
                      <a:pt x="149" y="145"/>
                    </a:lnTo>
                    <a:lnTo>
                      <a:pt x="153" y="147"/>
                    </a:lnTo>
                    <a:lnTo>
                      <a:pt x="161" y="152"/>
                    </a:lnTo>
                    <a:lnTo>
                      <a:pt x="161" y="152"/>
                    </a:lnTo>
                    <a:lnTo>
                      <a:pt x="165" y="154"/>
                    </a:lnTo>
                    <a:lnTo>
                      <a:pt x="168" y="157"/>
                    </a:lnTo>
                    <a:lnTo>
                      <a:pt x="175" y="166"/>
                    </a:lnTo>
                    <a:lnTo>
                      <a:pt x="175" y="166"/>
                    </a:lnTo>
                    <a:lnTo>
                      <a:pt x="196" y="187"/>
                    </a:lnTo>
                    <a:lnTo>
                      <a:pt x="215" y="211"/>
                    </a:lnTo>
                    <a:lnTo>
                      <a:pt x="215" y="211"/>
                    </a:lnTo>
                    <a:lnTo>
                      <a:pt x="222" y="223"/>
                    </a:lnTo>
                    <a:lnTo>
                      <a:pt x="225" y="232"/>
                    </a:lnTo>
                    <a:lnTo>
                      <a:pt x="225" y="232"/>
                    </a:lnTo>
                    <a:lnTo>
                      <a:pt x="227" y="235"/>
                    </a:lnTo>
                    <a:lnTo>
                      <a:pt x="225" y="239"/>
                    </a:lnTo>
                    <a:lnTo>
                      <a:pt x="225" y="242"/>
                    </a:lnTo>
                    <a:lnTo>
                      <a:pt x="225" y="246"/>
                    </a:lnTo>
                    <a:lnTo>
                      <a:pt x="225" y="246"/>
                    </a:lnTo>
                    <a:lnTo>
                      <a:pt x="225" y="249"/>
                    </a:lnTo>
                    <a:lnTo>
                      <a:pt x="222" y="249"/>
                    </a:lnTo>
                    <a:lnTo>
                      <a:pt x="220" y="251"/>
                    </a:lnTo>
                    <a:lnTo>
                      <a:pt x="220" y="251"/>
                    </a:lnTo>
                    <a:lnTo>
                      <a:pt x="220" y="251"/>
                    </a:lnTo>
                    <a:lnTo>
                      <a:pt x="222" y="265"/>
                    </a:lnTo>
                    <a:lnTo>
                      <a:pt x="227" y="272"/>
                    </a:lnTo>
                    <a:lnTo>
                      <a:pt x="232" y="275"/>
                    </a:lnTo>
                    <a:lnTo>
                      <a:pt x="234" y="275"/>
                    </a:lnTo>
                    <a:lnTo>
                      <a:pt x="234" y="275"/>
                    </a:lnTo>
                    <a:lnTo>
                      <a:pt x="241" y="277"/>
                    </a:lnTo>
                    <a:lnTo>
                      <a:pt x="248" y="282"/>
                    </a:lnTo>
                    <a:lnTo>
                      <a:pt x="262" y="294"/>
                    </a:lnTo>
                    <a:lnTo>
                      <a:pt x="262" y="294"/>
                    </a:lnTo>
                    <a:lnTo>
                      <a:pt x="267" y="299"/>
                    </a:lnTo>
                    <a:lnTo>
                      <a:pt x="274" y="301"/>
                    </a:lnTo>
                    <a:lnTo>
                      <a:pt x="291" y="303"/>
                    </a:lnTo>
                    <a:lnTo>
                      <a:pt x="291" y="303"/>
                    </a:lnTo>
                    <a:lnTo>
                      <a:pt x="310" y="313"/>
                    </a:lnTo>
                    <a:lnTo>
                      <a:pt x="319" y="317"/>
                    </a:lnTo>
                    <a:lnTo>
                      <a:pt x="329" y="322"/>
                    </a:lnTo>
                    <a:lnTo>
                      <a:pt x="329" y="322"/>
                    </a:lnTo>
                    <a:lnTo>
                      <a:pt x="352" y="332"/>
                    </a:lnTo>
                    <a:lnTo>
                      <a:pt x="371" y="341"/>
                    </a:lnTo>
                    <a:lnTo>
                      <a:pt x="371" y="341"/>
                    </a:lnTo>
                    <a:lnTo>
                      <a:pt x="381" y="344"/>
                    </a:lnTo>
                    <a:lnTo>
                      <a:pt x="390" y="346"/>
                    </a:lnTo>
                    <a:lnTo>
                      <a:pt x="400" y="344"/>
                    </a:lnTo>
                    <a:lnTo>
                      <a:pt x="412" y="339"/>
                    </a:lnTo>
                    <a:lnTo>
                      <a:pt x="412" y="339"/>
                    </a:lnTo>
                    <a:lnTo>
                      <a:pt x="421" y="336"/>
                    </a:lnTo>
                    <a:lnTo>
                      <a:pt x="430" y="339"/>
                    </a:lnTo>
                    <a:lnTo>
                      <a:pt x="445" y="344"/>
                    </a:lnTo>
                    <a:lnTo>
                      <a:pt x="445" y="344"/>
                    </a:lnTo>
                    <a:lnTo>
                      <a:pt x="454" y="351"/>
                    </a:lnTo>
                    <a:lnTo>
                      <a:pt x="466" y="360"/>
                    </a:lnTo>
                    <a:lnTo>
                      <a:pt x="466" y="360"/>
                    </a:lnTo>
                    <a:lnTo>
                      <a:pt x="483" y="339"/>
                    </a:lnTo>
                    <a:lnTo>
                      <a:pt x="483" y="339"/>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9" name="Freeform 102"/>
              <p:cNvSpPr>
                <a:spLocks/>
              </p:cNvSpPr>
              <p:nvPr/>
            </p:nvSpPr>
            <p:spPr bwMode="auto">
              <a:xfrm>
                <a:off x="2943225" y="3840888"/>
                <a:ext cx="127000" cy="128588"/>
              </a:xfrm>
              <a:custGeom>
                <a:avLst/>
                <a:gdLst>
                  <a:gd name="T0" fmla="*/ 71 w 80"/>
                  <a:gd name="T1" fmla="*/ 55 h 81"/>
                  <a:gd name="T2" fmla="*/ 71 w 80"/>
                  <a:gd name="T3" fmla="*/ 55 h 81"/>
                  <a:gd name="T4" fmla="*/ 80 w 80"/>
                  <a:gd name="T5" fmla="*/ 43 h 81"/>
                  <a:gd name="T6" fmla="*/ 80 w 80"/>
                  <a:gd name="T7" fmla="*/ 43 h 81"/>
                  <a:gd name="T8" fmla="*/ 78 w 80"/>
                  <a:gd name="T9" fmla="*/ 45 h 81"/>
                  <a:gd name="T10" fmla="*/ 73 w 80"/>
                  <a:gd name="T11" fmla="*/ 43 h 81"/>
                  <a:gd name="T12" fmla="*/ 73 w 80"/>
                  <a:gd name="T13" fmla="*/ 43 h 81"/>
                  <a:gd name="T14" fmla="*/ 73 w 80"/>
                  <a:gd name="T15" fmla="*/ 38 h 81"/>
                  <a:gd name="T16" fmla="*/ 64 w 80"/>
                  <a:gd name="T17" fmla="*/ 41 h 81"/>
                  <a:gd name="T18" fmla="*/ 64 w 80"/>
                  <a:gd name="T19" fmla="*/ 0 h 81"/>
                  <a:gd name="T20" fmla="*/ 64 w 80"/>
                  <a:gd name="T21" fmla="*/ 0 h 81"/>
                  <a:gd name="T22" fmla="*/ 33 w 80"/>
                  <a:gd name="T23" fmla="*/ 0 h 81"/>
                  <a:gd name="T24" fmla="*/ 33 w 80"/>
                  <a:gd name="T25" fmla="*/ 0 h 81"/>
                  <a:gd name="T26" fmla="*/ 31 w 80"/>
                  <a:gd name="T27" fmla="*/ 3 h 81"/>
                  <a:gd name="T28" fmla="*/ 28 w 80"/>
                  <a:gd name="T29" fmla="*/ 7 h 81"/>
                  <a:gd name="T30" fmla="*/ 26 w 80"/>
                  <a:gd name="T31" fmla="*/ 14 h 81"/>
                  <a:gd name="T32" fmla="*/ 26 w 80"/>
                  <a:gd name="T33" fmla="*/ 14 h 81"/>
                  <a:gd name="T34" fmla="*/ 28 w 80"/>
                  <a:gd name="T35" fmla="*/ 19 h 81"/>
                  <a:gd name="T36" fmla="*/ 33 w 80"/>
                  <a:gd name="T37" fmla="*/ 24 h 81"/>
                  <a:gd name="T38" fmla="*/ 40 w 80"/>
                  <a:gd name="T39" fmla="*/ 29 h 81"/>
                  <a:gd name="T40" fmla="*/ 40 w 80"/>
                  <a:gd name="T41" fmla="*/ 33 h 81"/>
                  <a:gd name="T42" fmla="*/ 40 w 80"/>
                  <a:gd name="T43" fmla="*/ 33 h 81"/>
                  <a:gd name="T44" fmla="*/ 35 w 80"/>
                  <a:gd name="T45" fmla="*/ 36 h 81"/>
                  <a:gd name="T46" fmla="*/ 28 w 80"/>
                  <a:gd name="T47" fmla="*/ 38 h 81"/>
                  <a:gd name="T48" fmla="*/ 17 w 80"/>
                  <a:gd name="T49" fmla="*/ 36 h 81"/>
                  <a:gd name="T50" fmla="*/ 17 w 80"/>
                  <a:gd name="T51" fmla="*/ 36 h 81"/>
                  <a:gd name="T52" fmla="*/ 0 w 80"/>
                  <a:gd name="T53" fmla="*/ 57 h 81"/>
                  <a:gd name="T54" fmla="*/ 0 w 80"/>
                  <a:gd name="T55" fmla="*/ 57 h 81"/>
                  <a:gd name="T56" fmla="*/ 21 w 80"/>
                  <a:gd name="T57" fmla="*/ 76 h 81"/>
                  <a:gd name="T58" fmla="*/ 21 w 80"/>
                  <a:gd name="T59" fmla="*/ 76 h 81"/>
                  <a:gd name="T60" fmla="*/ 28 w 80"/>
                  <a:gd name="T61" fmla="*/ 76 h 81"/>
                  <a:gd name="T62" fmla="*/ 35 w 80"/>
                  <a:gd name="T63" fmla="*/ 78 h 81"/>
                  <a:gd name="T64" fmla="*/ 43 w 80"/>
                  <a:gd name="T65" fmla="*/ 78 h 81"/>
                  <a:gd name="T66" fmla="*/ 47 w 80"/>
                  <a:gd name="T67" fmla="*/ 81 h 81"/>
                  <a:gd name="T68" fmla="*/ 47 w 80"/>
                  <a:gd name="T69" fmla="*/ 81 h 81"/>
                  <a:gd name="T70" fmla="*/ 47 w 80"/>
                  <a:gd name="T71" fmla="*/ 81 h 81"/>
                  <a:gd name="T72" fmla="*/ 47 w 80"/>
                  <a:gd name="T73" fmla="*/ 81 h 81"/>
                  <a:gd name="T74" fmla="*/ 62 w 80"/>
                  <a:gd name="T75" fmla="*/ 69 h 81"/>
                  <a:gd name="T76" fmla="*/ 62 w 80"/>
                  <a:gd name="T77" fmla="*/ 69 h 81"/>
                  <a:gd name="T78" fmla="*/ 64 w 80"/>
                  <a:gd name="T79" fmla="*/ 67 h 81"/>
                  <a:gd name="T80" fmla="*/ 64 w 80"/>
                  <a:gd name="T81" fmla="*/ 64 h 81"/>
                  <a:gd name="T82" fmla="*/ 66 w 80"/>
                  <a:gd name="T83" fmla="*/ 59 h 81"/>
                  <a:gd name="T84" fmla="*/ 71 w 80"/>
                  <a:gd name="T85" fmla="*/ 55 h 81"/>
                  <a:gd name="T86" fmla="*/ 71 w 80"/>
                  <a:gd name="T87" fmla="*/ 5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0" h="81">
                    <a:moveTo>
                      <a:pt x="71" y="55"/>
                    </a:moveTo>
                    <a:lnTo>
                      <a:pt x="71" y="55"/>
                    </a:lnTo>
                    <a:lnTo>
                      <a:pt x="80" y="43"/>
                    </a:lnTo>
                    <a:lnTo>
                      <a:pt x="80" y="43"/>
                    </a:lnTo>
                    <a:lnTo>
                      <a:pt x="78" y="45"/>
                    </a:lnTo>
                    <a:lnTo>
                      <a:pt x="73" y="43"/>
                    </a:lnTo>
                    <a:lnTo>
                      <a:pt x="73" y="43"/>
                    </a:lnTo>
                    <a:lnTo>
                      <a:pt x="73" y="38"/>
                    </a:lnTo>
                    <a:lnTo>
                      <a:pt x="64" y="41"/>
                    </a:lnTo>
                    <a:lnTo>
                      <a:pt x="64" y="0"/>
                    </a:lnTo>
                    <a:lnTo>
                      <a:pt x="64" y="0"/>
                    </a:lnTo>
                    <a:lnTo>
                      <a:pt x="33" y="0"/>
                    </a:lnTo>
                    <a:lnTo>
                      <a:pt x="33" y="0"/>
                    </a:lnTo>
                    <a:lnTo>
                      <a:pt x="31" y="3"/>
                    </a:lnTo>
                    <a:lnTo>
                      <a:pt x="28" y="7"/>
                    </a:lnTo>
                    <a:lnTo>
                      <a:pt x="26" y="14"/>
                    </a:lnTo>
                    <a:lnTo>
                      <a:pt x="26" y="14"/>
                    </a:lnTo>
                    <a:lnTo>
                      <a:pt x="28" y="19"/>
                    </a:lnTo>
                    <a:lnTo>
                      <a:pt x="33" y="24"/>
                    </a:lnTo>
                    <a:lnTo>
                      <a:pt x="40" y="29"/>
                    </a:lnTo>
                    <a:lnTo>
                      <a:pt x="40" y="33"/>
                    </a:lnTo>
                    <a:lnTo>
                      <a:pt x="40" y="33"/>
                    </a:lnTo>
                    <a:lnTo>
                      <a:pt x="35" y="36"/>
                    </a:lnTo>
                    <a:lnTo>
                      <a:pt x="28" y="38"/>
                    </a:lnTo>
                    <a:lnTo>
                      <a:pt x="17" y="36"/>
                    </a:lnTo>
                    <a:lnTo>
                      <a:pt x="17" y="36"/>
                    </a:lnTo>
                    <a:lnTo>
                      <a:pt x="0" y="57"/>
                    </a:lnTo>
                    <a:lnTo>
                      <a:pt x="0" y="57"/>
                    </a:lnTo>
                    <a:lnTo>
                      <a:pt x="21" y="76"/>
                    </a:lnTo>
                    <a:lnTo>
                      <a:pt x="21" y="76"/>
                    </a:lnTo>
                    <a:lnTo>
                      <a:pt x="28" y="76"/>
                    </a:lnTo>
                    <a:lnTo>
                      <a:pt x="35" y="78"/>
                    </a:lnTo>
                    <a:lnTo>
                      <a:pt x="43" y="78"/>
                    </a:lnTo>
                    <a:lnTo>
                      <a:pt x="47" y="81"/>
                    </a:lnTo>
                    <a:lnTo>
                      <a:pt x="47" y="81"/>
                    </a:lnTo>
                    <a:lnTo>
                      <a:pt x="47" y="81"/>
                    </a:lnTo>
                    <a:lnTo>
                      <a:pt x="47" y="81"/>
                    </a:lnTo>
                    <a:lnTo>
                      <a:pt x="62" y="69"/>
                    </a:lnTo>
                    <a:lnTo>
                      <a:pt x="62" y="69"/>
                    </a:lnTo>
                    <a:lnTo>
                      <a:pt x="64" y="67"/>
                    </a:lnTo>
                    <a:lnTo>
                      <a:pt x="64" y="64"/>
                    </a:lnTo>
                    <a:lnTo>
                      <a:pt x="66" y="59"/>
                    </a:lnTo>
                    <a:lnTo>
                      <a:pt x="71" y="55"/>
                    </a:lnTo>
                    <a:lnTo>
                      <a:pt x="71" y="55"/>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0" name="Freeform 103"/>
              <p:cNvSpPr>
                <a:spLocks/>
              </p:cNvSpPr>
              <p:nvPr/>
            </p:nvSpPr>
            <p:spPr bwMode="auto">
              <a:xfrm>
                <a:off x="3044825" y="3821838"/>
                <a:ext cx="41275" cy="84138"/>
              </a:xfrm>
              <a:custGeom>
                <a:avLst/>
                <a:gdLst>
                  <a:gd name="T0" fmla="*/ 5 w 26"/>
                  <a:gd name="T1" fmla="*/ 12 h 53"/>
                  <a:gd name="T2" fmla="*/ 5 w 26"/>
                  <a:gd name="T3" fmla="*/ 12 h 53"/>
                  <a:gd name="T4" fmla="*/ 0 w 26"/>
                  <a:gd name="T5" fmla="*/ 12 h 53"/>
                  <a:gd name="T6" fmla="*/ 0 w 26"/>
                  <a:gd name="T7" fmla="*/ 53 h 53"/>
                  <a:gd name="T8" fmla="*/ 9 w 26"/>
                  <a:gd name="T9" fmla="*/ 50 h 53"/>
                  <a:gd name="T10" fmla="*/ 9 w 26"/>
                  <a:gd name="T11" fmla="*/ 50 h 53"/>
                  <a:gd name="T12" fmla="*/ 12 w 26"/>
                  <a:gd name="T13" fmla="*/ 45 h 53"/>
                  <a:gd name="T14" fmla="*/ 16 w 26"/>
                  <a:gd name="T15" fmla="*/ 41 h 53"/>
                  <a:gd name="T16" fmla="*/ 16 w 26"/>
                  <a:gd name="T17" fmla="*/ 41 h 53"/>
                  <a:gd name="T18" fmla="*/ 16 w 26"/>
                  <a:gd name="T19" fmla="*/ 38 h 53"/>
                  <a:gd name="T20" fmla="*/ 19 w 26"/>
                  <a:gd name="T21" fmla="*/ 34 h 53"/>
                  <a:gd name="T22" fmla="*/ 16 w 26"/>
                  <a:gd name="T23" fmla="*/ 24 h 53"/>
                  <a:gd name="T24" fmla="*/ 16 w 26"/>
                  <a:gd name="T25" fmla="*/ 15 h 53"/>
                  <a:gd name="T26" fmla="*/ 19 w 26"/>
                  <a:gd name="T27" fmla="*/ 10 h 53"/>
                  <a:gd name="T28" fmla="*/ 21 w 26"/>
                  <a:gd name="T29" fmla="*/ 10 h 53"/>
                  <a:gd name="T30" fmla="*/ 21 w 26"/>
                  <a:gd name="T31" fmla="*/ 10 h 53"/>
                  <a:gd name="T32" fmla="*/ 26 w 26"/>
                  <a:gd name="T33" fmla="*/ 8 h 53"/>
                  <a:gd name="T34" fmla="*/ 26 w 26"/>
                  <a:gd name="T35" fmla="*/ 8 h 53"/>
                  <a:gd name="T36" fmla="*/ 21 w 26"/>
                  <a:gd name="T37" fmla="*/ 3 h 53"/>
                  <a:gd name="T38" fmla="*/ 16 w 26"/>
                  <a:gd name="T39" fmla="*/ 0 h 53"/>
                  <a:gd name="T40" fmla="*/ 16 w 26"/>
                  <a:gd name="T41" fmla="*/ 0 h 53"/>
                  <a:gd name="T42" fmla="*/ 12 w 26"/>
                  <a:gd name="T43" fmla="*/ 3 h 53"/>
                  <a:gd name="T44" fmla="*/ 9 w 26"/>
                  <a:gd name="T45" fmla="*/ 8 h 53"/>
                  <a:gd name="T46" fmla="*/ 5 w 26"/>
                  <a:gd name="T47" fmla="*/ 12 h 53"/>
                  <a:gd name="T48" fmla="*/ 5 w 26"/>
                  <a:gd name="T49"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 h="53">
                    <a:moveTo>
                      <a:pt x="5" y="12"/>
                    </a:moveTo>
                    <a:lnTo>
                      <a:pt x="5" y="12"/>
                    </a:lnTo>
                    <a:lnTo>
                      <a:pt x="0" y="12"/>
                    </a:lnTo>
                    <a:lnTo>
                      <a:pt x="0" y="53"/>
                    </a:lnTo>
                    <a:lnTo>
                      <a:pt x="9" y="50"/>
                    </a:lnTo>
                    <a:lnTo>
                      <a:pt x="9" y="50"/>
                    </a:lnTo>
                    <a:lnTo>
                      <a:pt x="12" y="45"/>
                    </a:lnTo>
                    <a:lnTo>
                      <a:pt x="16" y="41"/>
                    </a:lnTo>
                    <a:lnTo>
                      <a:pt x="16" y="41"/>
                    </a:lnTo>
                    <a:lnTo>
                      <a:pt x="16" y="38"/>
                    </a:lnTo>
                    <a:lnTo>
                      <a:pt x="19" y="34"/>
                    </a:lnTo>
                    <a:lnTo>
                      <a:pt x="16" y="24"/>
                    </a:lnTo>
                    <a:lnTo>
                      <a:pt x="16" y="15"/>
                    </a:lnTo>
                    <a:lnTo>
                      <a:pt x="19" y="10"/>
                    </a:lnTo>
                    <a:lnTo>
                      <a:pt x="21" y="10"/>
                    </a:lnTo>
                    <a:lnTo>
                      <a:pt x="21" y="10"/>
                    </a:lnTo>
                    <a:lnTo>
                      <a:pt x="26" y="8"/>
                    </a:lnTo>
                    <a:lnTo>
                      <a:pt x="26" y="8"/>
                    </a:lnTo>
                    <a:lnTo>
                      <a:pt x="21" y="3"/>
                    </a:lnTo>
                    <a:lnTo>
                      <a:pt x="16" y="0"/>
                    </a:lnTo>
                    <a:lnTo>
                      <a:pt x="16" y="0"/>
                    </a:lnTo>
                    <a:lnTo>
                      <a:pt x="12" y="3"/>
                    </a:lnTo>
                    <a:lnTo>
                      <a:pt x="9" y="8"/>
                    </a:lnTo>
                    <a:lnTo>
                      <a:pt x="5" y="12"/>
                    </a:lnTo>
                    <a:lnTo>
                      <a:pt x="5" y="12"/>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1" name="Freeform 104"/>
              <p:cNvSpPr>
                <a:spLocks/>
              </p:cNvSpPr>
              <p:nvPr/>
            </p:nvSpPr>
            <p:spPr bwMode="auto">
              <a:xfrm>
                <a:off x="3492500" y="3769450"/>
                <a:ext cx="85725" cy="71438"/>
              </a:xfrm>
              <a:custGeom>
                <a:avLst/>
                <a:gdLst>
                  <a:gd name="T0" fmla="*/ 23 w 54"/>
                  <a:gd name="T1" fmla="*/ 3 h 45"/>
                  <a:gd name="T2" fmla="*/ 23 w 54"/>
                  <a:gd name="T3" fmla="*/ 3 h 45"/>
                  <a:gd name="T4" fmla="*/ 23 w 54"/>
                  <a:gd name="T5" fmla="*/ 5 h 45"/>
                  <a:gd name="T6" fmla="*/ 23 w 54"/>
                  <a:gd name="T7" fmla="*/ 7 h 45"/>
                  <a:gd name="T8" fmla="*/ 28 w 54"/>
                  <a:gd name="T9" fmla="*/ 14 h 45"/>
                  <a:gd name="T10" fmla="*/ 33 w 54"/>
                  <a:gd name="T11" fmla="*/ 22 h 45"/>
                  <a:gd name="T12" fmla="*/ 37 w 54"/>
                  <a:gd name="T13" fmla="*/ 29 h 45"/>
                  <a:gd name="T14" fmla="*/ 37 w 54"/>
                  <a:gd name="T15" fmla="*/ 29 h 45"/>
                  <a:gd name="T16" fmla="*/ 35 w 54"/>
                  <a:gd name="T17" fmla="*/ 31 h 45"/>
                  <a:gd name="T18" fmla="*/ 30 w 54"/>
                  <a:gd name="T19" fmla="*/ 31 h 45"/>
                  <a:gd name="T20" fmla="*/ 19 w 54"/>
                  <a:gd name="T21" fmla="*/ 31 h 45"/>
                  <a:gd name="T22" fmla="*/ 7 w 54"/>
                  <a:gd name="T23" fmla="*/ 31 h 45"/>
                  <a:gd name="T24" fmla="*/ 2 w 54"/>
                  <a:gd name="T25" fmla="*/ 33 h 45"/>
                  <a:gd name="T26" fmla="*/ 0 w 54"/>
                  <a:gd name="T27" fmla="*/ 36 h 45"/>
                  <a:gd name="T28" fmla="*/ 0 w 54"/>
                  <a:gd name="T29" fmla="*/ 36 h 45"/>
                  <a:gd name="T30" fmla="*/ 2 w 54"/>
                  <a:gd name="T31" fmla="*/ 38 h 45"/>
                  <a:gd name="T32" fmla="*/ 7 w 54"/>
                  <a:gd name="T33" fmla="*/ 41 h 45"/>
                  <a:gd name="T34" fmla="*/ 14 w 54"/>
                  <a:gd name="T35" fmla="*/ 43 h 45"/>
                  <a:gd name="T36" fmla="*/ 23 w 54"/>
                  <a:gd name="T37" fmla="*/ 41 h 45"/>
                  <a:gd name="T38" fmla="*/ 23 w 54"/>
                  <a:gd name="T39" fmla="*/ 41 h 45"/>
                  <a:gd name="T40" fmla="*/ 33 w 54"/>
                  <a:gd name="T41" fmla="*/ 41 h 45"/>
                  <a:gd name="T42" fmla="*/ 40 w 54"/>
                  <a:gd name="T43" fmla="*/ 41 h 45"/>
                  <a:gd name="T44" fmla="*/ 49 w 54"/>
                  <a:gd name="T45" fmla="*/ 45 h 45"/>
                  <a:gd name="T46" fmla="*/ 49 w 54"/>
                  <a:gd name="T47" fmla="*/ 45 h 45"/>
                  <a:gd name="T48" fmla="*/ 54 w 54"/>
                  <a:gd name="T49" fmla="*/ 7 h 45"/>
                  <a:gd name="T50" fmla="*/ 54 w 54"/>
                  <a:gd name="T51" fmla="*/ 7 h 45"/>
                  <a:gd name="T52" fmla="*/ 37 w 54"/>
                  <a:gd name="T53" fmla="*/ 3 h 45"/>
                  <a:gd name="T54" fmla="*/ 30 w 54"/>
                  <a:gd name="T55" fmla="*/ 0 h 45"/>
                  <a:gd name="T56" fmla="*/ 23 w 54"/>
                  <a:gd name="T57" fmla="*/ 3 h 45"/>
                  <a:gd name="T58" fmla="*/ 23 w 54"/>
                  <a:gd name="T59"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45">
                    <a:moveTo>
                      <a:pt x="23" y="3"/>
                    </a:moveTo>
                    <a:lnTo>
                      <a:pt x="23" y="3"/>
                    </a:lnTo>
                    <a:lnTo>
                      <a:pt x="23" y="5"/>
                    </a:lnTo>
                    <a:lnTo>
                      <a:pt x="23" y="7"/>
                    </a:lnTo>
                    <a:lnTo>
                      <a:pt x="28" y="14"/>
                    </a:lnTo>
                    <a:lnTo>
                      <a:pt x="33" y="22"/>
                    </a:lnTo>
                    <a:lnTo>
                      <a:pt x="37" y="29"/>
                    </a:lnTo>
                    <a:lnTo>
                      <a:pt x="37" y="29"/>
                    </a:lnTo>
                    <a:lnTo>
                      <a:pt x="35" y="31"/>
                    </a:lnTo>
                    <a:lnTo>
                      <a:pt x="30" y="31"/>
                    </a:lnTo>
                    <a:lnTo>
                      <a:pt x="19" y="31"/>
                    </a:lnTo>
                    <a:lnTo>
                      <a:pt x="7" y="31"/>
                    </a:lnTo>
                    <a:lnTo>
                      <a:pt x="2" y="33"/>
                    </a:lnTo>
                    <a:lnTo>
                      <a:pt x="0" y="36"/>
                    </a:lnTo>
                    <a:lnTo>
                      <a:pt x="0" y="36"/>
                    </a:lnTo>
                    <a:lnTo>
                      <a:pt x="2" y="38"/>
                    </a:lnTo>
                    <a:lnTo>
                      <a:pt x="7" y="41"/>
                    </a:lnTo>
                    <a:lnTo>
                      <a:pt x="14" y="43"/>
                    </a:lnTo>
                    <a:lnTo>
                      <a:pt x="23" y="41"/>
                    </a:lnTo>
                    <a:lnTo>
                      <a:pt x="23" y="41"/>
                    </a:lnTo>
                    <a:lnTo>
                      <a:pt x="33" y="41"/>
                    </a:lnTo>
                    <a:lnTo>
                      <a:pt x="40" y="41"/>
                    </a:lnTo>
                    <a:lnTo>
                      <a:pt x="49" y="45"/>
                    </a:lnTo>
                    <a:lnTo>
                      <a:pt x="49" y="45"/>
                    </a:lnTo>
                    <a:lnTo>
                      <a:pt x="54" y="7"/>
                    </a:lnTo>
                    <a:lnTo>
                      <a:pt x="54" y="7"/>
                    </a:lnTo>
                    <a:lnTo>
                      <a:pt x="37" y="3"/>
                    </a:lnTo>
                    <a:lnTo>
                      <a:pt x="30" y="0"/>
                    </a:lnTo>
                    <a:lnTo>
                      <a:pt x="23" y="3"/>
                    </a:lnTo>
                    <a:lnTo>
                      <a:pt x="23" y="3"/>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2" name="Freeform 105"/>
              <p:cNvSpPr>
                <a:spLocks/>
              </p:cNvSpPr>
              <p:nvPr/>
            </p:nvSpPr>
            <p:spPr bwMode="auto">
              <a:xfrm>
                <a:off x="3570288" y="3780563"/>
                <a:ext cx="106363" cy="60325"/>
              </a:xfrm>
              <a:custGeom>
                <a:avLst/>
                <a:gdLst>
                  <a:gd name="T0" fmla="*/ 26 w 67"/>
                  <a:gd name="T1" fmla="*/ 29 h 38"/>
                  <a:gd name="T2" fmla="*/ 26 w 67"/>
                  <a:gd name="T3" fmla="*/ 29 h 38"/>
                  <a:gd name="T4" fmla="*/ 38 w 67"/>
                  <a:gd name="T5" fmla="*/ 29 h 38"/>
                  <a:gd name="T6" fmla="*/ 52 w 67"/>
                  <a:gd name="T7" fmla="*/ 29 h 38"/>
                  <a:gd name="T8" fmla="*/ 62 w 67"/>
                  <a:gd name="T9" fmla="*/ 29 h 38"/>
                  <a:gd name="T10" fmla="*/ 64 w 67"/>
                  <a:gd name="T11" fmla="*/ 26 h 38"/>
                  <a:gd name="T12" fmla="*/ 67 w 67"/>
                  <a:gd name="T13" fmla="*/ 22 h 38"/>
                  <a:gd name="T14" fmla="*/ 67 w 67"/>
                  <a:gd name="T15" fmla="*/ 22 h 38"/>
                  <a:gd name="T16" fmla="*/ 64 w 67"/>
                  <a:gd name="T17" fmla="*/ 17 h 38"/>
                  <a:gd name="T18" fmla="*/ 59 w 67"/>
                  <a:gd name="T19" fmla="*/ 15 h 38"/>
                  <a:gd name="T20" fmla="*/ 45 w 67"/>
                  <a:gd name="T21" fmla="*/ 5 h 38"/>
                  <a:gd name="T22" fmla="*/ 29 w 67"/>
                  <a:gd name="T23" fmla="*/ 0 h 38"/>
                  <a:gd name="T24" fmla="*/ 14 w 67"/>
                  <a:gd name="T25" fmla="*/ 0 h 38"/>
                  <a:gd name="T26" fmla="*/ 14 w 67"/>
                  <a:gd name="T27" fmla="*/ 0 h 38"/>
                  <a:gd name="T28" fmla="*/ 10 w 67"/>
                  <a:gd name="T29" fmla="*/ 3 h 38"/>
                  <a:gd name="T30" fmla="*/ 5 w 67"/>
                  <a:gd name="T31" fmla="*/ 0 h 38"/>
                  <a:gd name="T32" fmla="*/ 5 w 67"/>
                  <a:gd name="T33" fmla="*/ 0 h 38"/>
                  <a:gd name="T34" fmla="*/ 0 w 67"/>
                  <a:gd name="T35" fmla="*/ 38 h 38"/>
                  <a:gd name="T36" fmla="*/ 0 w 67"/>
                  <a:gd name="T37" fmla="*/ 38 h 38"/>
                  <a:gd name="T38" fmla="*/ 3 w 67"/>
                  <a:gd name="T39" fmla="*/ 38 h 38"/>
                  <a:gd name="T40" fmla="*/ 3 w 67"/>
                  <a:gd name="T41" fmla="*/ 38 h 38"/>
                  <a:gd name="T42" fmla="*/ 7 w 67"/>
                  <a:gd name="T43" fmla="*/ 38 h 38"/>
                  <a:gd name="T44" fmla="*/ 12 w 67"/>
                  <a:gd name="T45" fmla="*/ 38 h 38"/>
                  <a:gd name="T46" fmla="*/ 17 w 67"/>
                  <a:gd name="T47" fmla="*/ 34 h 38"/>
                  <a:gd name="T48" fmla="*/ 26 w 67"/>
                  <a:gd name="T49" fmla="*/ 29 h 38"/>
                  <a:gd name="T50" fmla="*/ 26 w 67"/>
                  <a:gd name="T5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7" h="38">
                    <a:moveTo>
                      <a:pt x="26" y="29"/>
                    </a:moveTo>
                    <a:lnTo>
                      <a:pt x="26" y="29"/>
                    </a:lnTo>
                    <a:lnTo>
                      <a:pt x="38" y="29"/>
                    </a:lnTo>
                    <a:lnTo>
                      <a:pt x="52" y="29"/>
                    </a:lnTo>
                    <a:lnTo>
                      <a:pt x="62" y="29"/>
                    </a:lnTo>
                    <a:lnTo>
                      <a:pt x="64" y="26"/>
                    </a:lnTo>
                    <a:lnTo>
                      <a:pt x="67" y="22"/>
                    </a:lnTo>
                    <a:lnTo>
                      <a:pt x="67" y="22"/>
                    </a:lnTo>
                    <a:lnTo>
                      <a:pt x="64" y="17"/>
                    </a:lnTo>
                    <a:lnTo>
                      <a:pt x="59" y="15"/>
                    </a:lnTo>
                    <a:lnTo>
                      <a:pt x="45" y="5"/>
                    </a:lnTo>
                    <a:lnTo>
                      <a:pt x="29" y="0"/>
                    </a:lnTo>
                    <a:lnTo>
                      <a:pt x="14" y="0"/>
                    </a:lnTo>
                    <a:lnTo>
                      <a:pt x="14" y="0"/>
                    </a:lnTo>
                    <a:lnTo>
                      <a:pt x="10" y="3"/>
                    </a:lnTo>
                    <a:lnTo>
                      <a:pt x="5" y="0"/>
                    </a:lnTo>
                    <a:lnTo>
                      <a:pt x="5" y="0"/>
                    </a:lnTo>
                    <a:lnTo>
                      <a:pt x="0" y="38"/>
                    </a:lnTo>
                    <a:lnTo>
                      <a:pt x="0" y="38"/>
                    </a:lnTo>
                    <a:lnTo>
                      <a:pt x="3" y="38"/>
                    </a:lnTo>
                    <a:lnTo>
                      <a:pt x="3" y="38"/>
                    </a:lnTo>
                    <a:lnTo>
                      <a:pt x="7" y="38"/>
                    </a:lnTo>
                    <a:lnTo>
                      <a:pt x="12" y="38"/>
                    </a:lnTo>
                    <a:lnTo>
                      <a:pt x="17" y="34"/>
                    </a:lnTo>
                    <a:lnTo>
                      <a:pt x="26" y="29"/>
                    </a:lnTo>
                    <a:lnTo>
                      <a:pt x="26" y="29"/>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3" name="Freeform 106"/>
              <p:cNvSpPr>
                <a:spLocks/>
              </p:cNvSpPr>
              <p:nvPr/>
            </p:nvSpPr>
            <p:spPr bwMode="auto">
              <a:xfrm>
                <a:off x="3100388" y="3931375"/>
                <a:ext cx="128588" cy="131763"/>
              </a:xfrm>
              <a:custGeom>
                <a:avLst/>
                <a:gdLst>
                  <a:gd name="T0" fmla="*/ 43 w 81"/>
                  <a:gd name="T1" fmla="*/ 78 h 83"/>
                  <a:gd name="T2" fmla="*/ 43 w 81"/>
                  <a:gd name="T3" fmla="*/ 78 h 83"/>
                  <a:gd name="T4" fmla="*/ 52 w 81"/>
                  <a:gd name="T5" fmla="*/ 81 h 83"/>
                  <a:gd name="T6" fmla="*/ 57 w 81"/>
                  <a:gd name="T7" fmla="*/ 81 h 83"/>
                  <a:gd name="T8" fmla="*/ 62 w 81"/>
                  <a:gd name="T9" fmla="*/ 81 h 83"/>
                  <a:gd name="T10" fmla="*/ 62 w 81"/>
                  <a:gd name="T11" fmla="*/ 81 h 83"/>
                  <a:gd name="T12" fmla="*/ 67 w 81"/>
                  <a:gd name="T13" fmla="*/ 83 h 83"/>
                  <a:gd name="T14" fmla="*/ 71 w 81"/>
                  <a:gd name="T15" fmla="*/ 83 h 83"/>
                  <a:gd name="T16" fmla="*/ 71 w 81"/>
                  <a:gd name="T17" fmla="*/ 83 h 83"/>
                  <a:gd name="T18" fmla="*/ 69 w 81"/>
                  <a:gd name="T19" fmla="*/ 78 h 83"/>
                  <a:gd name="T20" fmla="*/ 69 w 81"/>
                  <a:gd name="T21" fmla="*/ 78 h 83"/>
                  <a:gd name="T22" fmla="*/ 67 w 81"/>
                  <a:gd name="T23" fmla="*/ 73 h 83"/>
                  <a:gd name="T24" fmla="*/ 69 w 81"/>
                  <a:gd name="T25" fmla="*/ 66 h 83"/>
                  <a:gd name="T26" fmla="*/ 74 w 81"/>
                  <a:gd name="T27" fmla="*/ 55 h 83"/>
                  <a:gd name="T28" fmla="*/ 74 w 81"/>
                  <a:gd name="T29" fmla="*/ 55 h 83"/>
                  <a:gd name="T30" fmla="*/ 74 w 81"/>
                  <a:gd name="T31" fmla="*/ 45 h 83"/>
                  <a:gd name="T32" fmla="*/ 74 w 81"/>
                  <a:gd name="T33" fmla="*/ 36 h 83"/>
                  <a:gd name="T34" fmla="*/ 74 w 81"/>
                  <a:gd name="T35" fmla="*/ 28 h 83"/>
                  <a:gd name="T36" fmla="*/ 76 w 81"/>
                  <a:gd name="T37" fmla="*/ 21 h 83"/>
                  <a:gd name="T38" fmla="*/ 76 w 81"/>
                  <a:gd name="T39" fmla="*/ 21 h 83"/>
                  <a:gd name="T40" fmla="*/ 78 w 81"/>
                  <a:gd name="T41" fmla="*/ 17 h 83"/>
                  <a:gd name="T42" fmla="*/ 78 w 81"/>
                  <a:gd name="T43" fmla="*/ 14 h 83"/>
                  <a:gd name="T44" fmla="*/ 81 w 81"/>
                  <a:gd name="T45" fmla="*/ 2 h 83"/>
                  <a:gd name="T46" fmla="*/ 81 w 81"/>
                  <a:gd name="T47" fmla="*/ 2 h 83"/>
                  <a:gd name="T48" fmla="*/ 81 w 81"/>
                  <a:gd name="T49" fmla="*/ 0 h 83"/>
                  <a:gd name="T50" fmla="*/ 81 w 81"/>
                  <a:gd name="T51" fmla="*/ 0 h 83"/>
                  <a:gd name="T52" fmla="*/ 74 w 81"/>
                  <a:gd name="T53" fmla="*/ 0 h 83"/>
                  <a:gd name="T54" fmla="*/ 67 w 81"/>
                  <a:gd name="T55" fmla="*/ 5 h 83"/>
                  <a:gd name="T56" fmla="*/ 57 w 81"/>
                  <a:gd name="T57" fmla="*/ 10 h 83"/>
                  <a:gd name="T58" fmla="*/ 57 w 81"/>
                  <a:gd name="T59" fmla="*/ 10 h 83"/>
                  <a:gd name="T60" fmla="*/ 48 w 81"/>
                  <a:gd name="T61" fmla="*/ 7 h 83"/>
                  <a:gd name="T62" fmla="*/ 43 w 81"/>
                  <a:gd name="T63" fmla="*/ 10 h 83"/>
                  <a:gd name="T64" fmla="*/ 38 w 81"/>
                  <a:gd name="T65" fmla="*/ 12 h 83"/>
                  <a:gd name="T66" fmla="*/ 38 w 81"/>
                  <a:gd name="T67" fmla="*/ 12 h 83"/>
                  <a:gd name="T68" fmla="*/ 36 w 81"/>
                  <a:gd name="T69" fmla="*/ 17 h 83"/>
                  <a:gd name="T70" fmla="*/ 31 w 81"/>
                  <a:gd name="T71" fmla="*/ 19 h 83"/>
                  <a:gd name="T72" fmla="*/ 19 w 81"/>
                  <a:gd name="T73" fmla="*/ 21 h 83"/>
                  <a:gd name="T74" fmla="*/ 19 w 81"/>
                  <a:gd name="T75" fmla="*/ 21 h 83"/>
                  <a:gd name="T76" fmla="*/ 12 w 81"/>
                  <a:gd name="T77" fmla="*/ 24 h 83"/>
                  <a:gd name="T78" fmla="*/ 12 w 81"/>
                  <a:gd name="T79" fmla="*/ 26 h 83"/>
                  <a:gd name="T80" fmla="*/ 12 w 81"/>
                  <a:gd name="T81" fmla="*/ 33 h 83"/>
                  <a:gd name="T82" fmla="*/ 12 w 81"/>
                  <a:gd name="T83" fmla="*/ 33 h 83"/>
                  <a:gd name="T84" fmla="*/ 7 w 81"/>
                  <a:gd name="T85" fmla="*/ 38 h 83"/>
                  <a:gd name="T86" fmla="*/ 0 w 81"/>
                  <a:gd name="T87" fmla="*/ 40 h 83"/>
                  <a:gd name="T88" fmla="*/ 0 w 81"/>
                  <a:gd name="T89" fmla="*/ 40 h 83"/>
                  <a:gd name="T90" fmla="*/ 0 w 81"/>
                  <a:gd name="T91" fmla="*/ 45 h 83"/>
                  <a:gd name="T92" fmla="*/ 3 w 81"/>
                  <a:gd name="T93" fmla="*/ 47 h 83"/>
                  <a:gd name="T94" fmla="*/ 3 w 81"/>
                  <a:gd name="T95" fmla="*/ 47 h 83"/>
                  <a:gd name="T96" fmla="*/ 7 w 81"/>
                  <a:gd name="T97" fmla="*/ 52 h 83"/>
                  <a:gd name="T98" fmla="*/ 15 w 81"/>
                  <a:gd name="T99" fmla="*/ 59 h 83"/>
                  <a:gd name="T100" fmla="*/ 19 w 81"/>
                  <a:gd name="T101" fmla="*/ 66 h 83"/>
                  <a:gd name="T102" fmla="*/ 26 w 81"/>
                  <a:gd name="T103" fmla="*/ 71 h 83"/>
                  <a:gd name="T104" fmla="*/ 26 w 81"/>
                  <a:gd name="T105" fmla="*/ 71 h 83"/>
                  <a:gd name="T106" fmla="*/ 29 w 81"/>
                  <a:gd name="T107" fmla="*/ 73 h 83"/>
                  <a:gd name="T108" fmla="*/ 31 w 81"/>
                  <a:gd name="T109" fmla="*/ 78 h 83"/>
                  <a:gd name="T110" fmla="*/ 31 w 81"/>
                  <a:gd name="T111" fmla="*/ 78 h 83"/>
                  <a:gd name="T112" fmla="*/ 38 w 81"/>
                  <a:gd name="T113" fmla="*/ 78 h 83"/>
                  <a:gd name="T114" fmla="*/ 43 w 81"/>
                  <a:gd name="T115" fmla="*/ 78 h 83"/>
                  <a:gd name="T116" fmla="*/ 43 w 81"/>
                  <a:gd name="T1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1" h="83">
                    <a:moveTo>
                      <a:pt x="43" y="78"/>
                    </a:moveTo>
                    <a:lnTo>
                      <a:pt x="43" y="78"/>
                    </a:lnTo>
                    <a:lnTo>
                      <a:pt x="52" y="81"/>
                    </a:lnTo>
                    <a:lnTo>
                      <a:pt x="57" y="81"/>
                    </a:lnTo>
                    <a:lnTo>
                      <a:pt x="62" y="81"/>
                    </a:lnTo>
                    <a:lnTo>
                      <a:pt x="62" y="81"/>
                    </a:lnTo>
                    <a:lnTo>
                      <a:pt x="67" y="83"/>
                    </a:lnTo>
                    <a:lnTo>
                      <a:pt x="71" y="83"/>
                    </a:lnTo>
                    <a:lnTo>
                      <a:pt x="71" y="83"/>
                    </a:lnTo>
                    <a:lnTo>
                      <a:pt x="69" y="78"/>
                    </a:lnTo>
                    <a:lnTo>
                      <a:pt x="69" y="78"/>
                    </a:lnTo>
                    <a:lnTo>
                      <a:pt x="67" y="73"/>
                    </a:lnTo>
                    <a:lnTo>
                      <a:pt x="69" y="66"/>
                    </a:lnTo>
                    <a:lnTo>
                      <a:pt x="74" y="55"/>
                    </a:lnTo>
                    <a:lnTo>
                      <a:pt x="74" y="55"/>
                    </a:lnTo>
                    <a:lnTo>
                      <a:pt x="74" y="45"/>
                    </a:lnTo>
                    <a:lnTo>
                      <a:pt x="74" y="36"/>
                    </a:lnTo>
                    <a:lnTo>
                      <a:pt x="74" y="28"/>
                    </a:lnTo>
                    <a:lnTo>
                      <a:pt x="76" y="21"/>
                    </a:lnTo>
                    <a:lnTo>
                      <a:pt x="76" y="21"/>
                    </a:lnTo>
                    <a:lnTo>
                      <a:pt x="78" y="17"/>
                    </a:lnTo>
                    <a:lnTo>
                      <a:pt x="78" y="14"/>
                    </a:lnTo>
                    <a:lnTo>
                      <a:pt x="81" y="2"/>
                    </a:lnTo>
                    <a:lnTo>
                      <a:pt x="81" y="2"/>
                    </a:lnTo>
                    <a:lnTo>
                      <a:pt x="81" y="0"/>
                    </a:lnTo>
                    <a:lnTo>
                      <a:pt x="81" y="0"/>
                    </a:lnTo>
                    <a:lnTo>
                      <a:pt x="74" y="0"/>
                    </a:lnTo>
                    <a:lnTo>
                      <a:pt x="67" y="5"/>
                    </a:lnTo>
                    <a:lnTo>
                      <a:pt x="57" y="10"/>
                    </a:lnTo>
                    <a:lnTo>
                      <a:pt x="57" y="10"/>
                    </a:lnTo>
                    <a:lnTo>
                      <a:pt x="48" y="7"/>
                    </a:lnTo>
                    <a:lnTo>
                      <a:pt x="43" y="10"/>
                    </a:lnTo>
                    <a:lnTo>
                      <a:pt x="38" y="12"/>
                    </a:lnTo>
                    <a:lnTo>
                      <a:pt x="38" y="12"/>
                    </a:lnTo>
                    <a:lnTo>
                      <a:pt x="36" y="17"/>
                    </a:lnTo>
                    <a:lnTo>
                      <a:pt x="31" y="19"/>
                    </a:lnTo>
                    <a:lnTo>
                      <a:pt x="19" y="21"/>
                    </a:lnTo>
                    <a:lnTo>
                      <a:pt x="19" y="21"/>
                    </a:lnTo>
                    <a:lnTo>
                      <a:pt x="12" y="24"/>
                    </a:lnTo>
                    <a:lnTo>
                      <a:pt x="12" y="26"/>
                    </a:lnTo>
                    <a:lnTo>
                      <a:pt x="12" y="33"/>
                    </a:lnTo>
                    <a:lnTo>
                      <a:pt x="12" y="33"/>
                    </a:lnTo>
                    <a:lnTo>
                      <a:pt x="7" y="38"/>
                    </a:lnTo>
                    <a:lnTo>
                      <a:pt x="0" y="40"/>
                    </a:lnTo>
                    <a:lnTo>
                      <a:pt x="0" y="40"/>
                    </a:lnTo>
                    <a:lnTo>
                      <a:pt x="0" y="45"/>
                    </a:lnTo>
                    <a:lnTo>
                      <a:pt x="3" y="47"/>
                    </a:lnTo>
                    <a:lnTo>
                      <a:pt x="3" y="47"/>
                    </a:lnTo>
                    <a:lnTo>
                      <a:pt x="7" y="52"/>
                    </a:lnTo>
                    <a:lnTo>
                      <a:pt x="15" y="59"/>
                    </a:lnTo>
                    <a:lnTo>
                      <a:pt x="19" y="66"/>
                    </a:lnTo>
                    <a:lnTo>
                      <a:pt x="26" y="71"/>
                    </a:lnTo>
                    <a:lnTo>
                      <a:pt x="26" y="71"/>
                    </a:lnTo>
                    <a:lnTo>
                      <a:pt x="29" y="73"/>
                    </a:lnTo>
                    <a:lnTo>
                      <a:pt x="31" y="78"/>
                    </a:lnTo>
                    <a:lnTo>
                      <a:pt x="31" y="78"/>
                    </a:lnTo>
                    <a:lnTo>
                      <a:pt x="38" y="78"/>
                    </a:lnTo>
                    <a:lnTo>
                      <a:pt x="43" y="78"/>
                    </a:lnTo>
                    <a:lnTo>
                      <a:pt x="43" y="78"/>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4" name="Freeform 107"/>
              <p:cNvSpPr>
                <a:spLocks/>
              </p:cNvSpPr>
              <p:nvPr/>
            </p:nvSpPr>
            <p:spPr bwMode="auto">
              <a:xfrm>
                <a:off x="3509963" y="4236175"/>
                <a:ext cx="1195388" cy="1228725"/>
              </a:xfrm>
              <a:custGeom>
                <a:avLst/>
                <a:gdLst>
                  <a:gd name="T0" fmla="*/ 424 w 753"/>
                  <a:gd name="T1" fmla="*/ 717 h 774"/>
                  <a:gd name="T2" fmla="*/ 441 w 753"/>
                  <a:gd name="T3" fmla="*/ 705 h 774"/>
                  <a:gd name="T4" fmla="*/ 462 w 753"/>
                  <a:gd name="T5" fmla="*/ 684 h 774"/>
                  <a:gd name="T6" fmla="*/ 483 w 753"/>
                  <a:gd name="T7" fmla="*/ 620 h 774"/>
                  <a:gd name="T8" fmla="*/ 502 w 753"/>
                  <a:gd name="T9" fmla="*/ 589 h 774"/>
                  <a:gd name="T10" fmla="*/ 552 w 753"/>
                  <a:gd name="T11" fmla="*/ 558 h 774"/>
                  <a:gd name="T12" fmla="*/ 613 w 753"/>
                  <a:gd name="T13" fmla="*/ 547 h 774"/>
                  <a:gd name="T14" fmla="*/ 632 w 753"/>
                  <a:gd name="T15" fmla="*/ 525 h 774"/>
                  <a:gd name="T16" fmla="*/ 651 w 753"/>
                  <a:gd name="T17" fmla="*/ 483 h 774"/>
                  <a:gd name="T18" fmla="*/ 666 w 753"/>
                  <a:gd name="T19" fmla="*/ 445 h 774"/>
                  <a:gd name="T20" fmla="*/ 670 w 753"/>
                  <a:gd name="T21" fmla="*/ 381 h 774"/>
                  <a:gd name="T22" fmla="*/ 673 w 753"/>
                  <a:gd name="T23" fmla="*/ 345 h 774"/>
                  <a:gd name="T24" fmla="*/ 696 w 753"/>
                  <a:gd name="T25" fmla="*/ 334 h 774"/>
                  <a:gd name="T26" fmla="*/ 748 w 753"/>
                  <a:gd name="T27" fmla="*/ 263 h 774"/>
                  <a:gd name="T28" fmla="*/ 729 w 753"/>
                  <a:gd name="T29" fmla="*/ 196 h 774"/>
                  <a:gd name="T30" fmla="*/ 628 w 753"/>
                  <a:gd name="T31" fmla="*/ 156 h 774"/>
                  <a:gd name="T32" fmla="*/ 564 w 753"/>
                  <a:gd name="T33" fmla="*/ 158 h 774"/>
                  <a:gd name="T34" fmla="*/ 524 w 753"/>
                  <a:gd name="T35" fmla="*/ 113 h 774"/>
                  <a:gd name="T36" fmla="*/ 483 w 753"/>
                  <a:gd name="T37" fmla="*/ 132 h 774"/>
                  <a:gd name="T38" fmla="*/ 490 w 753"/>
                  <a:gd name="T39" fmla="*/ 109 h 774"/>
                  <a:gd name="T40" fmla="*/ 443 w 753"/>
                  <a:gd name="T41" fmla="*/ 113 h 774"/>
                  <a:gd name="T42" fmla="*/ 455 w 753"/>
                  <a:gd name="T43" fmla="*/ 90 h 774"/>
                  <a:gd name="T44" fmla="*/ 438 w 753"/>
                  <a:gd name="T45" fmla="*/ 23 h 774"/>
                  <a:gd name="T46" fmla="*/ 398 w 753"/>
                  <a:gd name="T47" fmla="*/ 57 h 774"/>
                  <a:gd name="T48" fmla="*/ 351 w 753"/>
                  <a:gd name="T49" fmla="*/ 52 h 774"/>
                  <a:gd name="T50" fmla="*/ 320 w 753"/>
                  <a:gd name="T51" fmla="*/ 61 h 774"/>
                  <a:gd name="T52" fmla="*/ 299 w 753"/>
                  <a:gd name="T53" fmla="*/ 71 h 774"/>
                  <a:gd name="T54" fmla="*/ 273 w 753"/>
                  <a:gd name="T55" fmla="*/ 31 h 774"/>
                  <a:gd name="T56" fmla="*/ 263 w 753"/>
                  <a:gd name="T57" fmla="*/ 0 h 774"/>
                  <a:gd name="T58" fmla="*/ 228 w 753"/>
                  <a:gd name="T59" fmla="*/ 19 h 774"/>
                  <a:gd name="T60" fmla="*/ 206 w 753"/>
                  <a:gd name="T61" fmla="*/ 23 h 774"/>
                  <a:gd name="T62" fmla="*/ 178 w 753"/>
                  <a:gd name="T63" fmla="*/ 23 h 774"/>
                  <a:gd name="T64" fmla="*/ 192 w 753"/>
                  <a:gd name="T65" fmla="*/ 52 h 774"/>
                  <a:gd name="T66" fmla="*/ 187 w 753"/>
                  <a:gd name="T67" fmla="*/ 68 h 774"/>
                  <a:gd name="T68" fmla="*/ 161 w 753"/>
                  <a:gd name="T69" fmla="*/ 83 h 774"/>
                  <a:gd name="T70" fmla="*/ 126 w 753"/>
                  <a:gd name="T71" fmla="*/ 61 h 774"/>
                  <a:gd name="T72" fmla="*/ 83 w 753"/>
                  <a:gd name="T73" fmla="*/ 78 h 774"/>
                  <a:gd name="T74" fmla="*/ 76 w 753"/>
                  <a:gd name="T75" fmla="*/ 104 h 774"/>
                  <a:gd name="T76" fmla="*/ 76 w 753"/>
                  <a:gd name="T77" fmla="*/ 180 h 774"/>
                  <a:gd name="T78" fmla="*/ 36 w 753"/>
                  <a:gd name="T79" fmla="*/ 189 h 774"/>
                  <a:gd name="T80" fmla="*/ 12 w 753"/>
                  <a:gd name="T81" fmla="*/ 218 h 774"/>
                  <a:gd name="T82" fmla="*/ 0 w 753"/>
                  <a:gd name="T83" fmla="*/ 244 h 774"/>
                  <a:gd name="T84" fmla="*/ 24 w 753"/>
                  <a:gd name="T85" fmla="*/ 282 h 774"/>
                  <a:gd name="T86" fmla="*/ 55 w 753"/>
                  <a:gd name="T87" fmla="*/ 289 h 774"/>
                  <a:gd name="T88" fmla="*/ 79 w 753"/>
                  <a:gd name="T89" fmla="*/ 310 h 774"/>
                  <a:gd name="T90" fmla="*/ 135 w 753"/>
                  <a:gd name="T91" fmla="*/ 293 h 774"/>
                  <a:gd name="T92" fmla="*/ 166 w 753"/>
                  <a:gd name="T93" fmla="*/ 317 h 774"/>
                  <a:gd name="T94" fmla="*/ 206 w 753"/>
                  <a:gd name="T95" fmla="*/ 343 h 774"/>
                  <a:gd name="T96" fmla="*/ 230 w 753"/>
                  <a:gd name="T97" fmla="*/ 357 h 774"/>
                  <a:gd name="T98" fmla="*/ 258 w 753"/>
                  <a:gd name="T99" fmla="*/ 376 h 774"/>
                  <a:gd name="T100" fmla="*/ 263 w 753"/>
                  <a:gd name="T101" fmla="*/ 407 h 774"/>
                  <a:gd name="T102" fmla="*/ 301 w 753"/>
                  <a:gd name="T103" fmla="*/ 426 h 774"/>
                  <a:gd name="T104" fmla="*/ 310 w 753"/>
                  <a:gd name="T105" fmla="*/ 469 h 774"/>
                  <a:gd name="T106" fmla="*/ 308 w 753"/>
                  <a:gd name="T107" fmla="*/ 506 h 774"/>
                  <a:gd name="T108" fmla="*/ 334 w 753"/>
                  <a:gd name="T109" fmla="*/ 532 h 774"/>
                  <a:gd name="T110" fmla="*/ 363 w 753"/>
                  <a:gd name="T111" fmla="*/ 566 h 774"/>
                  <a:gd name="T112" fmla="*/ 384 w 753"/>
                  <a:gd name="T113" fmla="*/ 601 h 774"/>
                  <a:gd name="T114" fmla="*/ 339 w 753"/>
                  <a:gd name="T115" fmla="*/ 667 h 774"/>
                  <a:gd name="T116" fmla="*/ 332 w 753"/>
                  <a:gd name="T117" fmla="*/ 698 h 774"/>
                  <a:gd name="T118" fmla="*/ 355 w 753"/>
                  <a:gd name="T119" fmla="*/ 712 h 774"/>
                  <a:gd name="T120" fmla="*/ 389 w 753"/>
                  <a:gd name="T121" fmla="*/ 76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53" h="774">
                    <a:moveTo>
                      <a:pt x="400" y="764"/>
                    </a:moveTo>
                    <a:lnTo>
                      <a:pt x="400" y="764"/>
                    </a:lnTo>
                    <a:lnTo>
                      <a:pt x="408" y="760"/>
                    </a:lnTo>
                    <a:lnTo>
                      <a:pt x="410" y="753"/>
                    </a:lnTo>
                    <a:lnTo>
                      <a:pt x="415" y="741"/>
                    </a:lnTo>
                    <a:lnTo>
                      <a:pt x="415" y="741"/>
                    </a:lnTo>
                    <a:lnTo>
                      <a:pt x="417" y="734"/>
                    </a:lnTo>
                    <a:lnTo>
                      <a:pt x="419" y="729"/>
                    </a:lnTo>
                    <a:lnTo>
                      <a:pt x="419" y="724"/>
                    </a:lnTo>
                    <a:lnTo>
                      <a:pt x="424" y="717"/>
                    </a:lnTo>
                    <a:lnTo>
                      <a:pt x="424" y="717"/>
                    </a:lnTo>
                    <a:lnTo>
                      <a:pt x="429" y="712"/>
                    </a:lnTo>
                    <a:lnTo>
                      <a:pt x="429" y="705"/>
                    </a:lnTo>
                    <a:lnTo>
                      <a:pt x="429" y="700"/>
                    </a:lnTo>
                    <a:lnTo>
                      <a:pt x="436" y="698"/>
                    </a:lnTo>
                    <a:lnTo>
                      <a:pt x="436" y="698"/>
                    </a:lnTo>
                    <a:lnTo>
                      <a:pt x="441" y="696"/>
                    </a:lnTo>
                    <a:lnTo>
                      <a:pt x="443" y="698"/>
                    </a:lnTo>
                    <a:lnTo>
                      <a:pt x="443" y="700"/>
                    </a:lnTo>
                    <a:lnTo>
                      <a:pt x="441" y="705"/>
                    </a:lnTo>
                    <a:lnTo>
                      <a:pt x="436" y="715"/>
                    </a:lnTo>
                    <a:lnTo>
                      <a:pt x="436" y="715"/>
                    </a:lnTo>
                    <a:lnTo>
                      <a:pt x="429" y="727"/>
                    </a:lnTo>
                    <a:lnTo>
                      <a:pt x="429" y="727"/>
                    </a:lnTo>
                    <a:lnTo>
                      <a:pt x="436" y="722"/>
                    </a:lnTo>
                    <a:lnTo>
                      <a:pt x="436" y="722"/>
                    </a:lnTo>
                    <a:lnTo>
                      <a:pt x="445" y="712"/>
                    </a:lnTo>
                    <a:lnTo>
                      <a:pt x="450" y="705"/>
                    </a:lnTo>
                    <a:lnTo>
                      <a:pt x="462" y="684"/>
                    </a:lnTo>
                    <a:lnTo>
                      <a:pt x="462" y="684"/>
                    </a:lnTo>
                    <a:lnTo>
                      <a:pt x="467" y="674"/>
                    </a:lnTo>
                    <a:lnTo>
                      <a:pt x="471" y="667"/>
                    </a:lnTo>
                    <a:lnTo>
                      <a:pt x="476" y="665"/>
                    </a:lnTo>
                    <a:lnTo>
                      <a:pt x="481" y="663"/>
                    </a:lnTo>
                    <a:lnTo>
                      <a:pt x="481" y="663"/>
                    </a:lnTo>
                    <a:lnTo>
                      <a:pt x="483" y="660"/>
                    </a:lnTo>
                    <a:lnTo>
                      <a:pt x="486" y="653"/>
                    </a:lnTo>
                    <a:lnTo>
                      <a:pt x="486" y="637"/>
                    </a:lnTo>
                    <a:lnTo>
                      <a:pt x="486" y="637"/>
                    </a:lnTo>
                    <a:lnTo>
                      <a:pt x="483" y="620"/>
                    </a:lnTo>
                    <a:lnTo>
                      <a:pt x="483" y="613"/>
                    </a:lnTo>
                    <a:lnTo>
                      <a:pt x="486" y="608"/>
                    </a:lnTo>
                    <a:lnTo>
                      <a:pt x="486" y="608"/>
                    </a:lnTo>
                    <a:lnTo>
                      <a:pt x="488" y="603"/>
                    </a:lnTo>
                    <a:lnTo>
                      <a:pt x="488" y="599"/>
                    </a:lnTo>
                    <a:lnTo>
                      <a:pt x="490" y="594"/>
                    </a:lnTo>
                    <a:lnTo>
                      <a:pt x="493" y="594"/>
                    </a:lnTo>
                    <a:lnTo>
                      <a:pt x="493" y="594"/>
                    </a:lnTo>
                    <a:lnTo>
                      <a:pt x="498" y="592"/>
                    </a:lnTo>
                    <a:lnTo>
                      <a:pt x="502" y="589"/>
                    </a:lnTo>
                    <a:lnTo>
                      <a:pt x="516" y="575"/>
                    </a:lnTo>
                    <a:lnTo>
                      <a:pt x="516" y="575"/>
                    </a:lnTo>
                    <a:lnTo>
                      <a:pt x="524" y="570"/>
                    </a:lnTo>
                    <a:lnTo>
                      <a:pt x="528" y="568"/>
                    </a:lnTo>
                    <a:lnTo>
                      <a:pt x="540" y="566"/>
                    </a:lnTo>
                    <a:lnTo>
                      <a:pt x="540" y="566"/>
                    </a:lnTo>
                    <a:lnTo>
                      <a:pt x="545" y="563"/>
                    </a:lnTo>
                    <a:lnTo>
                      <a:pt x="547" y="563"/>
                    </a:lnTo>
                    <a:lnTo>
                      <a:pt x="550" y="561"/>
                    </a:lnTo>
                    <a:lnTo>
                      <a:pt x="552" y="558"/>
                    </a:lnTo>
                    <a:lnTo>
                      <a:pt x="552" y="558"/>
                    </a:lnTo>
                    <a:lnTo>
                      <a:pt x="559" y="554"/>
                    </a:lnTo>
                    <a:lnTo>
                      <a:pt x="566" y="547"/>
                    </a:lnTo>
                    <a:lnTo>
                      <a:pt x="566" y="547"/>
                    </a:lnTo>
                    <a:lnTo>
                      <a:pt x="571" y="547"/>
                    </a:lnTo>
                    <a:lnTo>
                      <a:pt x="580" y="547"/>
                    </a:lnTo>
                    <a:lnTo>
                      <a:pt x="597" y="549"/>
                    </a:lnTo>
                    <a:lnTo>
                      <a:pt x="597" y="549"/>
                    </a:lnTo>
                    <a:lnTo>
                      <a:pt x="611" y="547"/>
                    </a:lnTo>
                    <a:lnTo>
                      <a:pt x="613" y="547"/>
                    </a:lnTo>
                    <a:lnTo>
                      <a:pt x="616" y="542"/>
                    </a:lnTo>
                    <a:lnTo>
                      <a:pt x="616" y="542"/>
                    </a:lnTo>
                    <a:lnTo>
                      <a:pt x="616" y="537"/>
                    </a:lnTo>
                    <a:lnTo>
                      <a:pt x="618" y="535"/>
                    </a:lnTo>
                    <a:lnTo>
                      <a:pt x="621" y="532"/>
                    </a:lnTo>
                    <a:lnTo>
                      <a:pt x="625" y="530"/>
                    </a:lnTo>
                    <a:lnTo>
                      <a:pt x="625" y="530"/>
                    </a:lnTo>
                    <a:lnTo>
                      <a:pt x="630" y="530"/>
                    </a:lnTo>
                    <a:lnTo>
                      <a:pt x="632" y="530"/>
                    </a:lnTo>
                    <a:lnTo>
                      <a:pt x="632" y="525"/>
                    </a:lnTo>
                    <a:lnTo>
                      <a:pt x="635" y="521"/>
                    </a:lnTo>
                    <a:lnTo>
                      <a:pt x="635" y="521"/>
                    </a:lnTo>
                    <a:lnTo>
                      <a:pt x="635" y="511"/>
                    </a:lnTo>
                    <a:lnTo>
                      <a:pt x="642" y="504"/>
                    </a:lnTo>
                    <a:lnTo>
                      <a:pt x="642" y="504"/>
                    </a:lnTo>
                    <a:lnTo>
                      <a:pt x="644" y="499"/>
                    </a:lnTo>
                    <a:lnTo>
                      <a:pt x="647" y="495"/>
                    </a:lnTo>
                    <a:lnTo>
                      <a:pt x="649" y="485"/>
                    </a:lnTo>
                    <a:lnTo>
                      <a:pt x="649" y="485"/>
                    </a:lnTo>
                    <a:lnTo>
                      <a:pt x="651" y="483"/>
                    </a:lnTo>
                    <a:lnTo>
                      <a:pt x="654" y="483"/>
                    </a:lnTo>
                    <a:lnTo>
                      <a:pt x="656" y="480"/>
                    </a:lnTo>
                    <a:lnTo>
                      <a:pt x="656" y="476"/>
                    </a:lnTo>
                    <a:lnTo>
                      <a:pt x="656" y="476"/>
                    </a:lnTo>
                    <a:lnTo>
                      <a:pt x="658" y="464"/>
                    </a:lnTo>
                    <a:lnTo>
                      <a:pt x="658" y="452"/>
                    </a:lnTo>
                    <a:lnTo>
                      <a:pt x="658" y="452"/>
                    </a:lnTo>
                    <a:lnTo>
                      <a:pt x="661" y="450"/>
                    </a:lnTo>
                    <a:lnTo>
                      <a:pt x="663" y="447"/>
                    </a:lnTo>
                    <a:lnTo>
                      <a:pt x="666" y="445"/>
                    </a:lnTo>
                    <a:lnTo>
                      <a:pt x="668" y="442"/>
                    </a:lnTo>
                    <a:lnTo>
                      <a:pt x="668" y="442"/>
                    </a:lnTo>
                    <a:lnTo>
                      <a:pt x="670" y="438"/>
                    </a:lnTo>
                    <a:lnTo>
                      <a:pt x="670" y="433"/>
                    </a:lnTo>
                    <a:lnTo>
                      <a:pt x="670" y="428"/>
                    </a:lnTo>
                    <a:lnTo>
                      <a:pt x="670" y="419"/>
                    </a:lnTo>
                    <a:lnTo>
                      <a:pt x="670" y="419"/>
                    </a:lnTo>
                    <a:lnTo>
                      <a:pt x="673" y="409"/>
                    </a:lnTo>
                    <a:lnTo>
                      <a:pt x="673" y="400"/>
                    </a:lnTo>
                    <a:lnTo>
                      <a:pt x="670" y="381"/>
                    </a:lnTo>
                    <a:lnTo>
                      <a:pt x="670" y="381"/>
                    </a:lnTo>
                    <a:lnTo>
                      <a:pt x="673" y="364"/>
                    </a:lnTo>
                    <a:lnTo>
                      <a:pt x="673" y="357"/>
                    </a:lnTo>
                    <a:lnTo>
                      <a:pt x="675" y="355"/>
                    </a:lnTo>
                    <a:lnTo>
                      <a:pt x="675" y="355"/>
                    </a:lnTo>
                    <a:lnTo>
                      <a:pt x="677" y="350"/>
                    </a:lnTo>
                    <a:lnTo>
                      <a:pt x="677" y="350"/>
                    </a:lnTo>
                    <a:lnTo>
                      <a:pt x="675" y="345"/>
                    </a:lnTo>
                    <a:lnTo>
                      <a:pt x="675" y="345"/>
                    </a:lnTo>
                    <a:lnTo>
                      <a:pt x="673" y="345"/>
                    </a:lnTo>
                    <a:lnTo>
                      <a:pt x="673" y="343"/>
                    </a:lnTo>
                    <a:lnTo>
                      <a:pt x="675" y="341"/>
                    </a:lnTo>
                    <a:lnTo>
                      <a:pt x="677" y="341"/>
                    </a:lnTo>
                    <a:lnTo>
                      <a:pt x="677" y="341"/>
                    </a:lnTo>
                    <a:lnTo>
                      <a:pt x="682" y="343"/>
                    </a:lnTo>
                    <a:lnTo>
                      <a:pt x="685" y="345"/>
                    </a:lnTo>
                    <a:lnTo>
                      <a:pt x="689" y="345"/>
                    </a:lnTo>
                    <a:lnTo>
                      <a:pt x="689" y="345"/>
                    </a:lnTo>
                    <a:lnTo>
                      <a:pt x="694" y="341"/>
                    </a:lnTo>
                    <a:lnTo>
                      <a:pt x="696" y="334"/>
                    </a:lnTo>
                    <a:lnTo>
                      <a:pt x="703" y="315"/>
                    </a:lnTo>
                    <a:lnTo>
                      <a:pt x="703" y="315"/>
                    </a:lnTo>
                    <a:lnTo>
                      <a:pt x="708" y="308"/>
                    </a:lnTo>
                    <a:lnTo>
                      <a:pt x="713" y="305"/>
                    </a:lnTo>
                    <a:lnTo>
                      <a:pt x="722" y="300"/>
                    </a:lnTo>
                    <a:lnTo>
                      <a:pt x="722" y="300"/>
                    </a:lnTo>
                    <a:lnTo>
                      <a:pt x="727" y="298"/>
                    </a:lnTo>
                    <a:lnTo>
                      <a:pt x="734" y="289"/>
                    </a:lnTo>
                    <a:lnTo>
                      <a:pt x="744" y="277"/>
                    </a:lnTo>
                    <a:lnTo>
                      <a:pt x="748" y="263"/>
                    </a:lnTo>
                    <a:lnTo>
                      <a:pt x="748" y="263"/>
                    </a:lnTo>
                    <a:lnTo>
                      <a:pt x="753" y="248"/>
                    </a:lnTo>
                    <a:lnTo>
                      <a:pt x="751" y="234"/>
                    </a:lnTo>
                    <a:lnTo>
                      <a:pt x="746" y="208"/>
                    </a:lnTo>
                    <a:lnTo>
                      <a:pt x="746" y="208"/>
                    </a:lnTo>
                    <a:lnTo>
                      <a:pt x="744" y="201"/>
                    </a:lnTo>
                    <a:lnTo>
                      <a:pt x="739" y="196"/>
                    </a:lnTo>
                    <a:lnTo>
                      <a:pt x="734" y="196"/>
                    </a:lnTo>
                    <a:lnTo>
                      <a:pt x="729" y="196"/>
                    </a:lnTo>
                    <a:lnTo>
                      <a:pt x="729" y="196"/>
                    </a:lnTo>
                    <a:lnTo>
                      <a:pt x="722" y="196"/>
                    </a:lnTo>
                    <a:lnTo>
                      <a:pt x="711" y="194"/>
                    </a:lnTo>
                    <a:lnTo>
                      <a:pt x="699" y="187"/>
                    </a:lnTo>
                    <a:lnTo>
                      <a:pt x="685" y="173"/>
                    </a:lnTo>
                    <a:lnTo>
                      <a:pt x="685" y="173"/>
                    </a:lnTo>
                    <a:lnTo>
                      <a:pt x="675" y="166"/>
                    </a:lnTo>
                    <a:lnTo>
                      <a:pt x="668" y="161"/>
                    </a:lnTo>
                    <a:lnTo>
                      <a:pt x="654" y="154"/>
                    </a:lnTo>
                    <a:lnTo>
                      <a:pt x="640" y="154"/>
                    </a:lnTo>
                    <a:lnTo>
                      <a:pt x="628" y="156"/>
                    </a:lnTo>
                    <a:lnTo>
                      <a:pt x="628" y="156"/>
                    </a:lnTo>
                    <a:lnTo>
                      <a:pt x="618" y="156"/>
                    </a:lnTo>
                    <a:lnTo>
                      <a:pt x="606" y="154"/>
                    </a:lnTo>
                    <a:lnTo>
                      <a:pt x="590" y="147"/>
                    </a:lnTo>
                    <a:lnTo>
                      <a:pt x="590" y="147"/>
                    </a:lnTo>
                    <a:lnTo>
                      <a:pt x="583" y="147"/>
                    </a:lnTo>
                    <a:lnTo>
                      <a:pt x="576" y="151"/>
                    </a:lnTo>
                    <a:lnTo>
                      <a:pt x="566" y="158"/>
                    </a:lnTo>
                    <a:lnTo>
                      <a:pt x="566" y="158"/>
                    </a:lnTo>
                    <a:lnTo>
                      <a:pt x="564" y="158"/>
                    </a:lnTo>
                    <a:lnTo>
                      <a:pt x="564" y="158"/>
                    </a:lnTo>
                    <a:lnTo>
                      <a:pt x="564" y="154"/>
                    </a:lnTo>
                    <a:lnTo>
                      <a:pt x="566" y="147"/>
                    </a:lnTo>
                    <a:lnTo>
                      <a:pt x="569" y="139"/>
                    </a:lnTo>
                    <a:lnTo>
                      <a:pt x="569" y="139"/>
                    </a:lnTo>
                    <a:lnTo>
                      <a:pt x="569" y="137"/>
                    </a:lnTo>
                    <a:lnTo>
                      <a:pt x="564" y="135"/>
                    </a:lnTo>
                    <a:lnTo>
                      <a:pt x="554" y="128"/>
                    </a:lnTo>
                    <a:lnTo>
                      <a:pt x="524" y="113"/>
                    </a:lnTo>
                    <a:lnTo>
                      <a:pt x="524" y="113"/>
                    </a:lnTo>
                    <a:lnTo>
                      <a:pt x="512" y="111"/>
                    </a:lnTo>
                    <a:lnTo>
                      <a:pt x="502" y="111"/>
                    </a:lnTo>
                    <a:lnTo>
                      <a:pt x="498" y="113"/>
                    </a:lnTo>
                    <a:lnTo>
                      <a:pt x="498" y="123"/>
                    </a:lnTo>
                    <a:lnTo>
                      <a:pt x="498" y="123"/>
                    </a:lnTo>
                    <a:lnTo>
                      <a:pt x="495" y="128"/>
                    </a:lnTo>
                    <a:lnTo>
                      <a:pt x="493" y="125"/>
                    </a:lnTo>
                    <a:lnTo>
                      <a:pt x="488" y="125"/>
                    </a:lnTo>
                    <a:lnTo>
                      <a:pt x="486" y="128"/>
                    </a:lnTo>
                    <a:lnTo>
                      <a:pt x="483" y="132"/>
                    </a:lnTo>
                    <a:lnTo>
                      <a:pt x="483" y="132"/>
                    </a:lnTo>
                    <a:lnTo>
                      <a:pt x="479" y="137"/>
                    </a:lnTo>
                    <a:lnTo>
                      <a:pt x="474" y="137"/>
                    </a:lnTo>
                    <a:lnTo>
                      <a:pt x="471" y="135"/>
                    </a:lnTo>
                    <a:lnTo>
                      <a:pt x="474" y="132"/>
                    </a:lnTo>
                    <a:lnTo>
                      <a:pt x="474" y="132"/>
                    </a:lnTo>
                    <a:lnTo>
                      <a:pt x="479" y="128"/>
                    </a:lnTo>
                    <a:lnTo>
                      <a:pt x="483" y="123"/>
                    </a:lnTo>
                    <a:lnTo>
                      <a:pt x="490" y="109"/>
                    </a:lnTo>
                    <a:lnTo>
                      <a:pt x="490" y="109"/>
                    </a:lnTo>
                    <a:lnTo>
                      <a:pt x="488" y="106"/>
                    </a:lnTo>
                    <a:lnTo>
                      <a:pt x="486" y="104"/>
                    </a:lnTo>
                    <a:lnTo>
                      <a:pt x="476" y="99"/>
                    </a:lnTo>
                    <a:lnTo>
                      <a:pt x="462" y="99"/>
                    </a:lnTo>
                    <a:lnTo>
                      <a:pt x="450" y="99"/>
                    </a:lnTo>
                    <a:lnTo>
                      <a:pt x="450" y="99"/>
                    </a:lnTo>
                    <a:lnTo>
                      <a:pt x="448" y="102"/>
                    </a:lnTo>
                    <a:lnTo>
                      <a:pt x="445" y="104"/>
                    </a:lnTo>
                    <a:lnTo>
                      <a:pt x="445" y="111"/>
                    </a:lnTo>
                    <a:lnTo>
                      <a:pt x="443" y="113"/>
                    </a:lnTo>
                    <a:lnTo>
                      <a:pt x="441" y="116"/>
                    </a:lnTo>
                    <a:lnTo>
                      <a:pt x="438" y="113"/>
                    </a:lnTo>
                    <a:lnTo>
                      <a:pt x="438" y="113"/>
                    </a:lnTo>
                    <a:lnTo>
                      <a:pt x="436" y="111"/>
                    </a:lnTo>
                    <a:lnTo>
                      <a:pt x="436" y="104"/>
                    </a:lnTo>
                    <a:lnTo>
                      <a:pt x="438" y="99"/>
                    </a:lnTo>
                    <a:lnTo>
                      <a:pt x="443" y="99"/>
                    </a:lnTo>
                    <a:lnTo>
                      <a:pt x="443" y="99"/>
                    </a:lnTo>
                    <a:lnTo>
                      <a:pt x="450" y="97"/>
                    </a:lnTo>
                    <a:lnTo>
                      <a:pt x="455" y="90"/>
                    </a:lnTo>
                    <a:lnTo>
                      <a:pt x="462" y="76"/>
                    </a:lnTo>
                    <a:lnTo>
                      <a:pt x="462" y="76"/>
                    </a:lnTo>
                    <a:lnTo>
                      <a:pt x="464" y="68"/>
                    </a:lnTo>
                    <a:lnTo>
                      <a:pt x="460" y="64"/>
                    </a:lnTo>
                    <a:lnTo>
                      <a:pt x="453" y="59"/>
                    </a:lnTo>
                    <a:lnTo>
                      <a:pt x="448" y="54"/>
                    </a:lnTo>
                    <a:lnTo>
                      <a:pt x="448" y="54"/>
                    </a:lnTo>
                    <a:lnTo>
                      <a:pt x="443" y="47"/>
                    </a:lnTo>
                    <a:lnTo>
                      <a:pt x="441" y="35"/>
                    </a:lnTo>
                    <a:lnTo>
                      <a:pt x="438" y="23"/>
                    </a:lnTo>
                    <a:lnTo>
                      <a:pt x="436" y="21"/>
                    </a:lnTo>
                    <a:lnTo>
                      <a:pt x="434" y="19"/>
                    </a:lnTo>
                    <a:lnTo>
                      <a:pt x="434" y="19"/>
                    </a:lnTo>
                    <a:lnTo>
                      <a:pt x="419" y="33"/>
                    </a:lnTo>
                    <a:lnTo>
                      <a:pt x="415" y="40"/>
                    </a:lnTo>
                    <a:lnTo>
                      <a:pt x="412" y="50"/>
                    </a:lnTo>
                    <a:lnTo>
                      <a:pt x="412" y="50"/>
                    </a:lnTo>
                    <a:lnTo>
                      <a:pt x="408" y="54"/>
                    </a:lnTo>
                    <a:lnTo>
                      <a:pt x="403" y="57"/>
                    </a:lnTo>
                    <a:lnTo>
                      <a:pt x="398" y="57"/>
                    </a:lnTo>
                    <a:lnTo>
                      <a:pt x="391" y="57"/>
                    </a:lnTo>
                    <a:lnTo>
                      <a:pt x="391" y="57"/>
                    </a:lnTo>
                    <a:lnTo>
                      <a:pt x="384" y="59"/>
                    </a:lnTo>
                    <a:lnTo>
                      <a:pt x="379" y="57"/>
                    </a:lnTo>
                    <a:lnTo>
                      <a:pt x="374" y="54"/>
                    </a:lnTo>
                    <a:lnTo>
                      <a:pt x="372" y="52"/>
                    </a:lnTo>
                    <a:lnTo>
                      <a:pt x="372" y="52"/>
                    </a:lnTo>
                    <a:lnTo>
                      <a:pt x="370" y="50"/>
                    </a:lnTo>
                    <a:lnTo>
                      <a:pt x="363" y="50"/>
                    </a:lnTo>
                    <a:lnTo>
                      <a:pt x="351" y="52"/>
                    </a:lnTo>
                    <a:lnTo>
                      <a:pt x="351" y="52"/>
                    </a:lnTo>
                    <a:lnTo>
                      <a:pt x="348" y="52"/>
                    </a:lnTo>
                    <a:lnTo>
                      <a:pt x="346" y="57"/>
                    </a:lnTo>
                    <a:lnTo>
                      <a:pt x="346" y="59"/>
                    </a:lnTo>
                    <a:lnTo>
                      <a:pt x="344" y="64"/>
                    </a:lnTo>
                    <a:lnTo>
                      <a:pt x="344" y="64"/>
                    </a:lnTo>
                    <a:lnTo>
                      <a:pt x="339" y="64"/>
                    </a:lnTo>
                    <a:lnTo>
                      <a:pt x="332" y="61"/>
                    </a:lnTo>
                    <a:lnTo>
                      <a:pt x="325" y="61"/>
                    </a:lnTo>
                    <a:lnTo>
                      <a:pt x="320" y="61"/>
                    </a:lnTo>
                    <a:lnTo>
                      <a:pt x="320" y="61"/>
                    </a:lnTo>
                    <a:lnTo>
                      <a:pt x="318" y="64"/>
                    </a:lnTo>
                    <a:lnTo>
                      <a:pt x="315" y="64"/>
                    </a:lnTo>
                    <a:lnTo>
                      <a:pt x="313" y="66"/>
                    </a:lnTo>
                    <a:lnTo>
                      <a:pt x="310" y="66"/>
                    </a:lnTo>
                    <a:lnTo>
                      <a:pt x="310" y="66"/>
                    </a:lnTo>
                    <a:lnTo>
                      <a:pt x="308" y="68"/>
                    </a:lnTo>
                    <a:lnTo>
                      <a:pt x="303" y="71"/>
                    </a:lnTo>
                    <a:lnTo>
                      <a:pt x="301" y="71"/>
                    </a:lnTo>
                    <a:lnTo>
                      <a:pt x="299" y="71"/>
                    </a:lnTo>
                    <a:lnTo>
                      <a:pt x="299" y="71"/>
                    </a:lnTo>
                    <a:lnTo>
                      <a:pt x="296" y="73"/>
                    </a:lnTo>
                    <a:lnTo>
                      <a:pt x="292" y="73"/>
                    </a:lnTo>
                    <a:lnTo>
                      <a:pt x="284" y="71"/>
                    </a:lnTo>
                    <a:lnTo>
                      <a:pt x="277" y="64"/>
                    </a:lnTo>
                    <a:lnTo>
                      <a:pt x="277" y="64"/>
                    </a:lnTo>
                    <a:lnTo>
                      <a:pt x="273" y="54"/>
                    </a:lnTo>
                    <a:lnTo>
                      <a:pt x="270" y="45"/>
                    </a:lnTo>
                    <a:lnTo>
                      <a:pt x="270" y="35"/>
                    </a:lnTo>
                    <a:lnTo>
                      <a:pt x="273" y="31"/>
                    </a:lnTo>
                    <a:lnTo>
                      <a:pt x="273" y="31"/>
                    </a:lnTo>
                    <a:lnTo>
                      <a:pt x="275" y="28"/>
                    </a:lnTo>
                    <a:lnTo>
                      <a:pt x="277" y="23"/>
                    </a:lnTo>
                    <a:lnTo>
                      <a:pt x="275" y="19"/>
                    </a:lnTo>
                    <a:lnTo>
                      <a:pt x="273" y="14"/>
                    </a:lnTo>
                    <a:lnTo>
                      <a:pt x="273" y="14"/>
                    </a:lnTo>
                    <a:lnTo>
                      <a:pt x="268" y="12"/>
                    </a:lnTo>
                    <a:lnTo>
                      <a:pt x="268" y="7"/>
                    </a:lnTo>
                    <a:lnTo>
                      <a:pt x="268" y="2"/>
                    </a:lnTo>
                    <a:lnTo>
                      <a:pt x="263" y="0"/>
                    </a:lnTo>
                    <a:lnTo>
                      <a:pt x="263" y="0"/>
                    </a:lnTo>
                    <a:lnTo>
                      <a:pt x="258" y="0"/>
                    </a:lnTo>
                    <a:lnTo>
                      <a:pt x="256" y="2"/>
                    </a:lnTo>
                    <a:lnTo>
                      <a:pt x="254" y="7"/>
                    </a:lnTo>
                    <a:lnTo>
                      <a:pt x="251" y="9"/>
                    </a:lnTo>
                    <a:lnTo>
                      <a:pt x="251" y="9"/>
                    </a:lnTo>
                    <a:lnTo>
                      <a:pt x="239" y="16"/>
                    </a:lnTo>
                    <a:lnTo>
                      <a:pt x="235" y="19"/>
                    </a:lnTo>
                    <a:lnTo>
                      <a:pt x="228" y="19"/>
                    </a:lnTo>
                    <a:lnTo>
                      <a:pt x="228" y="19"/>
                    </a:lnTo>
                    <a:lnTo>
                      <a:pt x="221" y="19"/>
                    </a:lnTo>
                    <a:lnTo>
                      <a:pt x="216" y="23"/>
                    </a:lnTo>
                    <a:lnTo>
                      <a:pt x="216" y="26"/>
                    </a:lnTo>
                    <a:lnTo>
                      <a:pt x="216" y="26"/>
                    </a:lnTo>
                    <a:lnTo>
                      <a:pt x="213" y="31"/>
                    </a:lnTo>
                    <a:lnTo>
                      <a:pt x="211" y="31"/>
                    </a:lnTo>
                    <a:lnTo>
                      <a:pt x="209" y="28"/>
                    </a:lnTo>
                    <a:lnTo>
                      <a:pt x="209" y="26"/>
                    </a:lnTo>
                    <a:lnTo>
                      <a:pt x="209" y="26"/>
                    </a:lnTo>
                    <a:lnTo>
                      <a:pt x="206" y="23"/>
                    </a:lnTo>
                    <a:lnTo>
                      <a:pt x="199" y="21"/>
                    </a:lnTo>
                    <a:lnTo>
                      <a:pt x="195" y="21"/>
                    </a:lnTo>
                    <a:lnTo>
                      <a:pt x="192" y="21"/>
                    </a:lnTo>
                    <a:lnTo>
                      <a:pt x="192" y="21"/>
                    </a:lnTo>
                    <a:lnTo>
                      <a:pt x="187" y="19"/>
                    </a:lnTo>
                    <a:lnTo>
                      <a:pt x="180" y="19"/>
                    </a:lnTo>
                    <a:lnTo>
                      <a:pt x="178" y="19"/>
                    </a:lnTo>
                    <a:lnTo>
                      <a:pt x="178" y="21"/>
                    </a:lnTo>
                    <a:lnTo>
                      <a:pt x="178" y="23"/>
                    </a:lnTo>
                    <a:lnTo>
                      <a:pt x="178" y="23"/>
                    </a:lnTo>
                    <a:lnTo>
                      <a:pt x="183" y="26"/>
                    </a:lnTo>
                    <a:lnTo>
                      <a:pt x="185" y="28"/>
                    </a:lnTo>
                    <a:lnTo>
                      <a:pt x="185" y="38"/>
                    </a:lnTo>
                    <a:lnTo>
                      <a:pt x="185" y="38"/>
                    </a:lnTo>
                    <a:lnTo>
                      <a:pt x="187" y="40"/>
                    </a:lnTo>
                    <a:lnTo>
                      <a:pt x="190" y="42"/>
                    </a:lnTo>
                    <a:lnTo>
                      <a:pt x="190" y="45"/>
                    </a:lnTo>
                    <a:lnTo>
                      <a:pt x="192" y="50"/>
                    </a:lnTo>
                    <a:lnTo>
                      <a:pt x="192" y="50"/>
                    </a:lnTo>
                    <a:lnTo>
                      <a:pt x="192" y="52"/>
                    </a:lnTo>
                    <a:lnTo>
                      <a:pt x="195" y="52"/>
                    </a:lnTo>
                    <a:lnTo>
                      <a:pt x="202" y="52"/>
                    </a:lnTo>
                    <a:lnTo>
                      <a:pt x="202" y="52"/>
                    </a:lnTo>
                    <a:lnTo>
                      <a:pt x="204" y="52"/>
                    </a:lnTo>
                    <a:lnTo>
                      <a:pt x="204" y="54"/>
                    </a:lnTo>
                    <a:lnTo>
                      <a:pt x="202" y="57"/>
                    </a:lnTo>
                    <a:lnTo>
                      <a:pt x="199" y="59"/>
                    </a:lnTo>
                    <a:lnTo>
                      <a:pt x="199" y="59"/>
                    </a:lnTo>
                    <a:lnTo>
                      <a:pt x="192" y="61"/>
                    </a:lnTo>
                    <a:lnTo>
                      <a:pt x="187" y="68"/>
                    </a:lnTo>
                    <a:lnTo>
                      <a:pt x="187" y="68"/>
                    </a:lnTo>
                    <a:lnTo>
                      <a:pt x="185" y="71"/>
                    </a:lnTo>
                    <a:lnTo>
                      <a:pt x="183" y="73"/>
                    </a:lnTo>
                    <a:lnTo>
                      <a:pt x="178" y="73"/>
                    </a:lnTo>
                    <a:lnTo>
                      <a:pt x="176" y="76"/>
                    </a:lnTo>
                    <a:lnTo>
                      <a:pt x="176" y="76"/>
                    </a:lnTo>
                    <a:lnTo>
                      <a:pt x="168" y="83"/>
                    </a:lnTo>
                    <a:lnTo>
                      <a:pt x="164" y="83"/>
                    </a:lnTo>
                    <a:lnTo>
                      <a:pt x="161" y="83"/>
                    </a:lnTo>
                    <a:lnTo>
                      <a:pt x="161" y="83"/>
                    </a:lnTo>
                    <a:lnTo>
                      <a:pt x="157" y="83"/>
                    </a:lnTo>
                    <a:lnTo>
                      <a:pt x="152" y="85"/>
                    </a:lnTo>
                    <a:lnTo>
                      <a:pt x="152" y="85"/>
                    </a:lnTo>
                    <a:lnTo>
                      <a:pt x="150" y="85"/>
                    </a:lnTo>
                    <a:lnTo>
                      <a:pt x="147" y="85"/>
                    </a:lnTo>
                    <a:lnTo>
                      <a:pt x="140" y="80"/>
                    </a:lnTo>
                    <a:lnTo>
                      <a:pt x="140" y="80"/>
                    </a:lnTo>
                    <a:lnTo>
                      <a:pt x="135" y="71"/>
                    </a:lnTo>
                    <a:lnTo>
                      <a:pt x="126" y="61"/>
                    </a:lnTo>
                    <a:lnTo>
                      <a:pt x="126" y="61"/>
                    </a:lnTo>
                    <a:lnTo>
                      <a:pt x="116" y="64"/>
                    </a:lnTo>
                    <a:lnTo>
                      <a:pt x="107" y="66"/>
                    </a:lnTo>
                    <a:lnTo>
                      <a:pt x="107" y="66"/>
                    </a:lnTo>
                    <a:lnTo>
                      <a:pt x="90" y="66"/>
                    </a:lnTo>
                    <a:lnTo>
                      <a:pt x="83" y="66"/>
                    </a:lnTo>
                    <a:lnTo>
                      <a:pt x="79" y="68"/>
                    </a:lnTo>
                    <a:lnTo>
                      <a:pt x="79" y="68"/>
                    </a:lnTo>
                    <a:lnTo>
                      <a:pt x="79" y="73"/>
                    </a:lnTo>
                    <a:lnTo>
                      <a:pt x="83" y="78"/>
                    </a:lnTo>
                    <a:lnTo>
                      <a:pt x="83" y="78"/>
                    </a:lnTo>
                    <a:lnTo>
                      <a:pt x="88" y="80"/>
                    </a:lnTo>
                    <a:lnTo>
                      <a:pt x="90" y="83"/>
                    </a:lnTo>
                    <a:lnTo>
                      <a:pt x="88" y="85"/>
                    </a:lnTo>
                    <a:lnTo>
                      <a:pt x="88" y="85"/>
                    </a:lnTo>
                    <a:lnTo>
                      <a:pt x="83" y="87"/>
                    </a:lnTo>
                    <a:lnTo>
                      <a:pt x="79" y="90"/>
                    </a:lnTo>
                    <a:lnTo>
                      <a:pt x="76" y="90"/>
                    </a:lnTo>
                    <a:lnTo>
                      <a:pt x="74" y="97"/>
                    </a:lnTo>
                    <a:lnTo>
                      <a:pt x="74" y="97"/>
                    </a:lnTo>
                    <a:lnTo>
                      <a:pt x="76" y="104"/>
                    </a:lnTo>
                    <a:lnTo>
                      <a:pt x="81" y="111"/>
                    </a:lnTo>
                    <a:lnTo>
                      <a:pt x="86" y="121"/>
                    </a:lnTo>
                    <a:lnTo>
                      <a:pt x="86" y="123"/>
                    </a:lnTo>
                    <a:lnTo>
                      <a:pt x="86" y="128"/>
                    </a:lnTo>
                    <a:lnTo>
                      <a:pt x="86" y="128"/>
                    </a:lnTo>
                    <a:lnTo>
                      <a:pt x="83" y="154"/>
                    </a:lnTo>
                    <a:lnTo>
                      <a:pt x="83" y="154"/>
                    </a:lnTo>
                    <a:lnTo>
                      <a:pt x="81" y="168"/>
                    </a:lnTo>
                    <a:lnTo>
                      <a:pt x="79" y="175"/>
                    </a:lnTo>
                    <a:lnTo>
                      <a:pt x="76" y="180"/>
                    </a:lnTo>
                    <a:lnTo>
                      <a:pt x="76" y="180"/>
                    </a:lnTo>
                    <a:lnTo>
                      <a:pt x="67" y="177"/>
                    </a:lnTo>
                    <a:lnTo>
                      <a:pt x="64" y="177"/>
                    </a:lnTo>
                    <a:lnTo>
                      <a:pt x="60" y="180"/>
                    </a:lnTo>
                    <a:lnTo>
                      <a:pt x="60" y="180"/>
                    </a:lnTo>
                    <a:lnTo>
                      <a:pt x="52" y="182"/>
                    </a:lnTo>
                    <a:lnTo>
                      <a:pt x="48" y="184"/>
                    </a:lnTo>
                    <a:lnTo>
                      <a:pt x="41" y="184"/>
                    </a:lnTo>
                    <a:lnTo>
                      <a:pt x="36" y="189"/>
                    </a:lnTo>
                    <a:lnTo>
                      <a:pt x="36" y="189"/>
                    </a:lnTo>
                    <a:lnTo>
                      <a:pt x="29" y="192"/>
                    </a:lnTo>
                    <a:lnTo>
                      <a:pt x="24" y="194"/>
                    </a:lnTo>
                    <a:lnTo>
                      <a:pt x="22" y="196"/>
                    </a:lnTo>
                    <a:lnTo>
                      <a:pt x="19" y="201"/>
                    </a:lnTo>
                    <a:lnTo>
                      <a:pt x="19" y="201"/>
                    </a:lnTo>
                    <a:lnTo>
                      <a:pt x="17" y="206"/>
                    </a:lnTo>
                    <a:lnTo>
                      <a:pt x="15" y="208"/>
                    </a:lnTo>
                    <a:lnTo>
                      <a:pt x="12" y="213"/>
                    </a:lnTo>
                    <a:lnTo>
                      <a:pt x="12" y="218"/>
                    </a:lnTo>
                    <a:lnTo>
                      <a:pt x="12" y="218"/>
                    </a:lnTo>
                    <a:lnTo>
                      <a:pt x="12" y="222"/>
                    </a:lnTo>
                    <a:lnTo>
                      <a:pt x="10" y="225"/>
                    </a:lnTo>
                    <a:lnTo>
                      <a:pt x="5" y="227"/>
                    </a:lnTo>
                    <a:lnTo>
                      <a:pt x="5" y="227"/>
                    </a:lnTo>
                    <a:lnTo>
                      <a:pt x="3" y="232"/>
                    </a:lnTo>
                    <a:lnTo>
                      <a:pt x="3" y="234"/>
                    </a:lnTo>
                    <a:lnTo>
                      <a:pt x="3" y="237"/>
                    </a:lnTo>
                    <a:lnTo>
                      <a:pt x="0" y="241"/>
                    </a:lnTo>
                    <a:lnTo>
                      <a:pt x="0" y="241"/>
                    </a:lnTo>
                    <a:lnTo>
                      <a:pt x="0" y="244"/>
                    </a:lnTo>
                    <a:lnTo>
                      <a:pt x="0" y="248"/>
                    </a:lnTo>
                    <a:lnTo>
                      <a:pt x="8" y="258"/>
                    </a:lnTo>
                    <a:lnTo>
                      <a:pt x="8" y="258"/>
                    </a:lnTo>
                    <a:lnTo>
                      <a:pt x="12" y="265"/>
                    </a:lnTo>
                    <a:lnTo>
                      <a:pt x="15" y="270"/>
                    </a:lnTo>
                    <a:lnTo>
                      <a:pt x="15" y="272"/>
                    </a:lnTo>
                    <a:lnTo>
                      <a:pt x="15" y="272"/>
                    </a:lnTo>
                    <a:lnTo>
                      <a:pt x="15" y="277"/>
                    </a:lnTo>
                    <a:lnTo>
                      <a:pt x="17" y="279"/>
                    </a:lnTo>
                    <a:lnTo>
                      <a:pt x="24" y="282"/>
                    </a:lnTo>
                    <a:lnTo>
                      <a:pt x="24" y="282"/>
                    </a:lnTo>
                    <a:lnTo>
                      <a:pt x="26" y="282"/>
                    </a:lnTo>
                    <a:lnTo>
                      <a:pt x="29" y="286"/>
                    </a:lnTo>
                    <a:lnTo>
                      <a:pt x="29" y="289"/>
                    </a:lnTo>
                    <a:lnTo>
                      <a:pt x="34" y="291"/>
                    </a:lnTo>
                    <a:lnTo>
                      <a:pt x="34" y="291"/>
                    </a:lnTo>
                    <a:lnTo>
                      <a:pt x="48" y="291"/>
                    </a:lnTo>
                    <a:lnTo>
                      <a:pt x="52" y="291"/>
                    </a:lnTo>
                    <a:lnTo>
                      <a:pt x="55" y="289"/>
                    </a:lnTo>
                    <a:lnTo>
                      <a:pt x="55" y="289"/>
                    </a:lnTo>
                    <a:lnTo>
                      <a:pt x="60" y="284"/>
                    </a:lnTo>
                    <a:lnTo>
                      <a:pt x="62" y="284"/>
                    </a:lnTo>
                    <a:lnTo>
                      <a:pt x="62" y="286"/>
                    </a:lnTo>
                    <a:lnTo>
                      <a:pt x="62" y="286"/>
                    </a:lnTo>
                    <a:lnTo>
                      <a:pt x="62" y="303"/>
                    </a:lnTo>
                    <a:lnTo>
                      <a:pt x="64" y="310"/>
                    </a:lnTo>
                    <a:lnTo>
                      <a:pt x="64" y="312"/>
                    </a:lnTo>
                    <a:lnTo>
                      <a:pt x="67" y="312"/>
                    </a:lnTo>
                    <a:lnTo>
                      <a:pt x="67" y="312"/>
                    </a:lnTo>
                    <a:lnTo>
                      <a:pt x="79" y="310"/>
                    </a:lnTo>
                    <a:lnTo>
                      <a:pt x="93" y="312"/>
                    </a:lnTo>
                    <a:lnTo>
                      <a:pt x="93" y="312"/>
                    </a:lnTo>
                    <a:lnTo>
                      <a:pt x="97" y="312"/>
                    </a:lnTo>
                    <a:lnTo>
                      <a:pt x="102" y="312"/>
                    </a:lnTo>
                    <a:lnTo>
                      <a:pt x="109" y="308"/>
                    </a:lnTo>
                    <a:lnTo>
                      <a:pt x="109" y="308"/>
                    </a:lnTo>
                    <a:lnTo>
                      <a:pt x="114" y="303"/>
                    </a:lnTo>
                    <a:lnTo>
                      <a:pt x="126" y="300"/>
                    </a:lnTo>
                    <a:lnTo>
                      <a:pt x="126" y="300"/>
                    </a:lnTo>
                    <a:lnTo>
                      <a:pt x="135" y="293"/>
                    </a:lnTo>
                    <a:lnTo>
                      <a:pt x="142" y="291"/>
                    </a:lnTo>
                    <a:lnTo>
                      <a:pt x="147" y="289"/>
                    </a:lnTo>
                    <a:lnTo>
                      <a:pt x="147" y="289"/>
                    </a:lnTo>
                    <a:lnTo>
                      <a:pt x="159" y="289"/>
                    </a:lnTo>
                    <a:lnTo>
                      <a:pt x="164" y="289"/>
                    </a:lnTo>
                    <a:lnTo>
                      <a:pt x="166" y="291"/>
                    </a:lnTo>
                    <a:lnTo>
                      <a:pt x="166" y="291"/>
                    </a:lnTo>
                    <a:lnTo>
                      <a:pt x="164" y="298"/>
                    </a:lnTo>
                    <a:lnTo>
                      <a:pt x="164" y="308"/>
                    </a:lnTo>
                    <a:lnTo>
                      <a:pt x="166" y="317"/>
                    </a:lnTo>
                    <a:lnTo>
                      <a:pt x="171" y="329"/>
                    </a:lnTo>
                    <a:lnTo>
                      <a:pt x="171" y="329"/>
                    </a:lnTo>
                    <a:lnTo>
                      <a:pt x="183" y="338"/>
                    </a:lnTo>
                    <a:lnTo>
                      <a:pt x="187" y="341"/>
                    </a:lnTo>
                    <a:lnTo>
                      <a:pt x="195" y="341"/>
                    </a:lnTo>
                    <a:lnTo>
                      <a:pt x="195" y="341"/>
                    </a:lnTo>
                    <a:lnTo>
                      <a:pt x="199" y="341"/>
                    </a:lnTo>
                    <a:lnTo>
                      <a:pt x="202" y="343"/>
                    </a:lnTo>
                    <a:lnTo>
                      <a:pt x="204" y="343"/>
                    </a:lnTo>
                    <a:lnTo>
                      <a:pt x="206" y="343"/>
                    </a:lnTo>
                    <a:lnTo>
                      <a:pt x="206" y="343"/>
                    </a:lnTo>
                    <a:lnTo>
                      <a:pt x="211" y="345"/>
                    </a:lnTo>
                    <a:lnTo>
                      <a:pt x="211" y="348"/>
                    </a:lnTo>
                    <a:lnTo>
                      <a:pt x="213" y="350"/>
                    </a:lnTo>
                    <a:lnTo>
                      <a:pt x="216" y="350"/>
                    </a:lnTo>
                    <a:lnTo>
                      <a:pt x="216" y="350"/>
                    </a:lnTo>
                    <a:lnTo>
                      <a:pt x="225" y="353"/>
                    </a:lnTo>
                    <a:lnTo>
                      <a:pt x="230" y="355"/>
                    </a:lnTo>
                    <a:lnTo>
                      <a:pt x="230" y="357"/>
                    </a:lnTo>
                    <a:lnTo>
                      <a:pt x="230" y="357"/>
                    </a:lnTo>
                    <a:lnTo>
                      <a:pt x="232" y="360"/>
                    </a:lnTo>
                    <a:lnTo>
                      <a:pt x="235" y="362"/>
                    </a:lnTo>
                    <a:lnTo>
                      <a:pt x="239" y="362"/>
                    </a:lnTo>
                    <a:lnTo>
                      <a:pt x="247" y="362"/>
                    </a:lnTo>
                    <a:lnTo>
                      <a:pt x="251" y="362"/>
                    </a:lnTo>
                    <a:lnTo>
                      <a:pt x="251" y="362"/>
                    </a:lnTo>
                    <a:lnTo>
                      <a:pt x="258" y="367"/>
                    </a:lnTo>
                    <a:lnTo>
                      <a:pt x="258" y="371"/>
                    </a:lnTo>
                    <a:lnTo>
                      <a:pt x="258" y="376"/>
                    </a:lnTo>
                    <a:lnTo>
                      <a:pt x="258" y="376"/>
                    </a:lnTo>
                    <a:lnTo>
                      <a:pt x="261" y="381"/>
                    </a:lnTo>
                    <a:lnTo>
                      <a:pt x="263" y="383"/>
                    </a:lnTo>
                    <a:lnTo>
                      <a:pt x="263" y="388"/>
                    </a:lnTo>
                    <a:lnTo>
                      <a:pt x="263" y="390"/>
                    </a:lnTo>
                    <a:lnTo>
                      <a:pt x="263" y="390"/>
                    </a:lnTo>
                    <a:lnTo>
                      <a:pt x="261" y="393"/>
                    </a:lnTo>
                    <a:lnTo>
                      <a:pt x="261" y="397"/>
                    </a:lnTo>
                    <a:lnTo>
                      <a:pt x="263" y="400"/>
                    </a:lnTo>
                    <a:lnTo>
                      <a:pt x="263" y="407"/>
                    </a:lnTo>
                    <a:lnTo>
                      <a:pt x="263" y="407"/>
                    </a:lnTo>
                    <a:lnTo>
                      <a:pt x="266" y="412"/>
                    </a:lnTo>
                    <a:lnTo>
                      <a:pt x="270" y="414"/>
                    </a:lnTo>
                    <a:lnTo>
                      <a:pt x="277" y="416"/>
                    </a:lnTo>
                    <a:lnTo>
                      <a:pt x="284" y="416"/>
                    </a:lnTo>
                    <a:lnTo>
                      <a:pt x="284" y="416"/>
                    </a:lnTo>
                    <a:lnTo>
                      <a:pt x="294" y="416"/>
                    </a:lnTo>
                    <a:lnTo>
                      <a:pt x="299" y="416"/>
                    </a:lnTo>
                    <a:lnTo>
                      <a:pt x="301" y="419"/>
                    </a:lnTo>
                    <a:lnTo>
                      <a:pt x="301" y="426"/>
                    </a:lnTo>
                    <a:lnTo>
                      <a:pt x="301" y="426"/>
                    </a:lnTo>
                    <a:lnTo>
                      <a:pt x="303" y="431"/>
                    </a:lnTo>
                    <a:lnTo>
                      <a:pt x="306" y="435"/>
                    </a:lnTo>
                    <a:lnTo>
                      <a:pt x="308" y="438"/>
                    </a:lnTo>
                    <a:lnTo>
                      <a:pt x="313" y="445"/>
                    </a:lnTo>
                    <a:lnTo>
                      <a:pt x="313" y="445"/>
                    </a:lnTo>
                    <a:lnTo>
                      <a:pt x="313" y="450"/>
                    </a:lnTo>
                    <a:lnTo>
                      <a:pt x="310" y="457"/>
                    </a:lnTo>
                    <a:lnTo>
                      <a:pt x="310" y="464"/>
                    </a:lnTo>
                    <a:lnTo>
                      <a:pt x="310" y="469"/>
                    </a:lnTo>
                    <a:lnTo>
                      <a:pt x="310" y="469"/>
                    </a:lnTo>
                    <a:lnTo>
                      <a:pt x="308" y="476"/>
                    </a:lnTo>
                    <a:lnTo>
                      <a:pt x="303" y="480"/>
                    </a:lnTo>
                    <a:lnTo>
                      <a:pt x="303" y="480"/>
                    </a:lnTo>
                    <a:lnTo>
                      <a:pt x="308" y="487"/>
                    </a:lnTo>
                    <a:lnTo>
                      <a:pt x="308" y="490"/>
                    </a:lnTo>
                    <a:lnTo>
                      <a:pt x="306" y="492"/>
                    </a:lnTo>
                    <a:lnTo>
                      <a:pt x="306" y="492"/>
                    </a:lnTo>
                    <a:lnTo>
                      <a:pt x="303" y="495"/>
                    </a:lnTo>
                    <a:lnTo>
                      <a:pt x="306" y="499"/>
                    </a:lnTo>
                    <a:lnTo>
                      <a:pt x="308" y="506"/>
                    </a:lnTo>
                    <a:lnTo>
                      <a:pt x="308" y="516"/>
                    </a:lnTo>
                    <a:lnTo>
                      <a:pt x="308" y="516"/>
                    </a:lnTo>
                    <a:lnTo>
                      <a:pt x="306" y="523"/>
                    </a:lnTo>
                    <a:lnTo>
                      <a:pt x="308" y="528"/>
                    </a:lnTo>
                    <a:lnTo>
                      <a:pt x="310" y="530"/>
                    </a:lnTo>
                    <a:lnTo>
                      <a:pt x="318" y="530"/>
                    </a:lnTo>
                    <a:lnTo>
                      <a:pt x="318" y="530"/>
                    </a:lnTo>
                    <a:lnTo>
                      <a:pt x="329" y="532"/>
                    </a:lnTo>
                    <a:lnTo>
                      <a:pt x="332" y="532"/>
                    </a:lnTo>
                    <a:lnTo>
                      <a:pt x="334" y="532"/>
                    </a:lnTo>
                    <a:lnTo>
                      <a:pt x="334" y="532"/>
                    </a:lnTo>
                    <a:lnTo>
                      <a:pt x="339" y="532"/>
                    </a:lnTo>
                    <a:lnTo>
                      <a:pt x="341" y="537"/>
                    </a:lnTo>
                    <a:lnTo>
                      <a:pt x="348" y="549"/>
                    </a:lnTo>
                    <a:lnTo>
                      <a:pt x="348" y="549"/>
                    </a:lnTo>
                    <a:lnTo>
                      <a:pt x="353" y="561"/>
                    </a:lnTo>
                    <a:lnTo>
                      <a:pt x="355" y="568"/>
                    </a:lnTo>
                    <a:lnTo>
                      <a:pt x="358" y="570"/>
                    </a:lnTo>
                    <a:lnTo>
                      <a:pt x="358" y="570"/>
                    </a:lnTo>
                    <a:lnTo>
                      <a:pt x="363" y="566"/>
                    </a:lnTo>
                    <a:lnTo>
                      <a:pt x="367" y="566"/>
                    </a:lnTo>
                    <a:lnTo>
                      <a:pt x="372" y="566"/>
                    </a:lnTo>
                    <a:lnTo>
                      <a:pt x="372" y="566"/>
                    </a:lnTo>
                    <a:lnTo>
                      <a:pt x="374" y="568"/>
                    </a:lnTo>
                    <a:lnTo>
                      <a:pt x="374" y="570"/>
                    </a:lnTo>
                    <a:lnTo>
                      <a:pt x="374" y="580"/>
                    </a:lnTo>
                    <a:lnTo>
                      <a:pt x="372" y="601"/>
                    </a:lnTo>
                    <a:lnTo>
                      <a:pt x="372" y="601"/>
                    </a:lnTo>
                    <a:lnTo>
                      <a:pt x="384" y="601"/>
                    </a:lnTo>
                    <a:lnTo>
                      <a:pt x="384" y="601"/>
                    </a:lnTo>
                    <a:lnTo>
                      <a:pt x="386" y="606"/>
                    </a:lnTo>
                    <a:lnTo>
                      <a:pt x="386" y="615"/>
                    </a:lnTo>
                    <a:lnTo>
                      <a:pt x="386" y="629"/>
                    </a:lnTo>
                    <a:lnTo>
                      <a:pt x="386" y="629"/>
                    </a:lnTo>
                    <a:lnTo>
                      <a:pt x="384" y="632"/>
                    </a:lnTo>
                    <a:lnTo>
                      <a:pt x="377" y="637"/>
                    </a:lnTo>
                    <a:lnTo>
                      <a:pt x="365" y="644"/>
                    </a:lnTo>
                    <a:lnTo>
                      <a:pt x="365" y="644"/>
                    </a:lnTo>
                    <a:lnTo>
                      <a:pt x="348" y="658"/>
                    </a:lnTo>
                    <a:lnTo>
                      <a:pt x="339" y="667"/>
                    </a:lnTo>
                    <a:lnTo>
                      <a:pt x="332" y="677"/>
                    </a:lnTo>
                    <a:lnTo>
                      <a:pt x="332" y="677"/>
                    </a:lnTo>
                    <a:lnTo>
                      <a:pt x="322" y="689"/>
                    </a:lnTo>
                    <a:lnTo>
                      <a:pt x="315" y="698"/>
                    </a:lnTo>
                    <a:lnTo>
                      <a:pt x="315" y="698"/>
                    </a:lnTo>
                    <a:lnTo>
                      <a:pt x="320" y="698"/>
                    </a:lnTo>
                    <a:lnTo>
                      <a:pt x="320" y="698"/>
                    </a:lnTo>
                    <a:lnTo>
                      <a:pt x="322" y="696"/>
                    </a:lnTo>
                    <a:lnTo>
                      <a:pt x="327" y="696"/>
                    </a:lnTo>
                    <a:lnTo>
                      <a:pt x="332" y="698"/>
                    </a:lnTo>
                    <a:lnTo>
                      <a:pt x="337" y="703"/>
                    </a:lnTo>
                    <a:lnTo>
                      <a:pt x="337" y="703"/>
                    </a:lnTo>
                    <a:lnTo>
                      <a:pt x="341" y="712"/>
                    </a:lnTo>
                    <a:lnTo>
                      <a:pt x="344" y="715"/>
                    </a:lnTo>
                    <a:lnTo>
                      <a:pt x="344" y="717"/>
                    </a:lnTo>
                    <a:lnTo>
                      <a:pt x="344" y="717"/>
                    </a:lnTo>
                    <a:lnTo>
                      <a:pt x="348" y="712"/>
                    </a:lnTo>
                    <a:lnTo>
                      <a:pt x="353" y="710"/>
                    </a:lnTo>
                    <a:lnTo>
                      <a:pt x="355" y="712"/>
                    </a:lnTo>
                    <a:lnTo>
                      <a:pt x="355" y="712"/>
                    </a:lnTo>
                    <a:lnTo>
                      <a:pt x="360" y="719"/>
                    </a:lnTo>
                    <a:lnTo>
                      <a:pt x="367" y="722"/>
                    </a:lnTo>
                    <a:lnTo>
                      <a:pt x="377" y="729"/>
                    </a:lnTo>
                    <a:lnTo>
                      <a:pt x="377" y="729"/>
                    </a:lnTo>
                    <a:lnTo>
                      <a:pt x="384" y="736"/>
                    </a:lnTo>
                    <a:lnTo>
                      <a:pt x="389" y="738"/>
                    </a:lnTo>
                    <a:lnTo>
                      <a:pt x="389" y="745"/>
                    </a:lnTo>
                    <a:lnTo>
                      <a:pt x="389" y="745"/>
                    </a:lnTo>
                    <a:lnTo>
                      <a:pt x="389" y="757"/>
                    </a:lnTo>
                    <a:lnTo>
                      <a:pt x="389" y="764"/>
                    </a:lnTo>
                    <a:lnTo>
                      <a:pt x="391" y="774"/>
                    </a:lnTo>
                    <a:lnTo>
                      <a:pt x="391" y="774"/>
                    </a:lnTo>
                    <a:lnTo>
                      <a:pt x="400" y="764"/>
                    </a:lnTo>
                    <a:lnTo>
                      <a:pt x="400" y="764"/>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5" name="Freeform 108"/>
              <p:cNvSpPr>
                <a:spLocks/>
              </p:cNvSpPr>
              <p:nvPr/>
            </p:nvSpPr>
            <p:spPr bwMode="auto">
              <a:xfrm>
                <a:off x="3979863" y="5341075"/>
                <a:ext cx="150813" cy="161925"/>
              </a:xfrm>
              <a:custGeom>
                <a:avLst/>
                <a:gdLst>
                  <a:gd name="T0" fmla="*/ 93 w 95"/>
                  <a:gd name="T1" fmla="*/ 49 h 102"/>
                  <a:gd name="T2" fmla="*/ 88 w 95"/>
                  <a:gd name="T3" fmla="*/ 40 h 102"/>
                  <a:gd name="T4" fmla="*/ 81 w 95"/>
                  <a:gd name="T5" fmla="*/ 33 h 102"/>
                  <a:gd name="T6" fmla="*/ 64 w 95"/>
                  <a:gd name="T7" fmla="*/ 23 h 102"/>
                  <a:gd name="T8" fmla="*/ 59 w 95"/>
                  <a:gd name="T9" fmla="*/ 16 h 102"/>
                  <a:gd name="T10" fmla="*/ 52 w 95"/>
                  <a:gd name="T11" fmla="*/ 16 h 102"/>
                  <a:gd name="T12" fmla="*/ 48 w 95"/>
                  <a:gd name="T13" fmla="*/ 21 h 102"/>
                  <a:gd name="T14" fmla="*/ 45 w 95"/>
                  <a:gd name="T15" fmla="*/ 16 h 102"/>
                  <a:gd name="T16" fmla="*/ 41 w 95"/>
                  <a:gd name="T17" fmla="*/ 7 h 102"/>
                  <a:gd name="T18" fmla="*/ 31 w 95"/>
                  <a:gd name="T19" fmla="*/ 0 h 102"/>
                  <a:gd name="T20" fmla="*/ 24 w 95"/>
                  <a:gd name="T21" fmla="*/ 2 h 102"/>
                  <a:gd name="T22" fmla="*/ 19 w 95"/>
                  <a:gd name="T23" fmla="*/ 2 h 102"/>
                  <a:gd name="T24" fmla="*/ 14 w 95"/>
                  <a:gd name="T25" fmla="*/ 7 h 102"/>
                  <a:gd name="T26" fmla="*/ 12 w 95"/>
                  <a:gd name="T27" fmla="*/ 12 h 102"/>
                  <a:gd name="T28" fmla="*/ 7 w 95"/>
                  <a:gd name="T29" fmla="*/ 35 h 102"/>
                  <a:gd name="T30" fmla="*/ 5 w 95"/>
                  <a:gd name="T31" fmla="*/ 45 h 102"/>
                  <a:gd name="T32" fmla="*/ 3 w 95"/>
                  <a:gd name="T33" fmla="*/ 59 h 102"/>
                  <a:gd name="T34" fmla="*/ 0 w 95"/>
                  <a:gd name="T35" fmla="*/ 68 h 102"/>
                  <a:gd name="T36" fmla="*/ 0 w 95"/>
                  <a:gd name="T37" fmla="*/ 75 h 102"/>
                  <a:gd name="T38" fmla="*/ 7 w 95"/>
                  <a:gd name="T39" fmla="*/ 80 h 102"/>
                  <a:gd name="T40" fmla="*/ 7 w 95"/>
                  <a:gd name="T41" fmla="*/ 85 h 102"/>
                  <a:gd name="T42" fmla="*/ 5 w 95"/>
                  <a:gd name="T43" fmla="*/ 90 h 102"/>
                  <a:gd name="T44" fmla="*/ 12 w 95"/>
                  <a:gd name="T45" fmla="*/ 92 h 102"/>
                  <a:gd name="T46" fmla="*/ 24 w 95"/>
                  <a:gd name="T47" fmla="*/ 94 h 102"/>
                  <a:gd name="T48" fmla="*/ 36 w 95"/>
                  <a:gd name="T49" fmla="*/ 99 h 102"/>
                  <a:gd name="T50" fmla="*/ 45 w 95"/>
                  <a:gd name="T51" fmla="*/ 99 h 102"/>
                  <a:gd name="T52" fmla="*/ 52 w 95"/>
                  <a:gd name="T53" fmla="*/ 99 h 102"/>
                  <a:gd name="T54" fmla="*/ 67 w 95"/>
                  <a:gd name="T55" fmla="*/ 99 h 102"/>
                  <a:gd name="T56" fmla="*/ 81 w 95"/>
                  <a:gd name="T57" fmla="*/ 94 h 102"/>
                  <a:gd name="T58" fmla="*/ 88 w 95"/>
                  <a:gd name="T59" fmla="*/ 87 h 102"/>
                  <a:gd name="T60" fmla="*/ 95 w 95"/>
                  <a:gd name="T61" fmla="*/ 78 h 102"/>
                  <a:gd name="T62" fmla="*/ 93 w 95"/>
                  <a:gd name="T63" fmla="*/ 61 h 102"/>
                  <a:gd name="T64" fmla="*/ 93 w 95"/>
                  <a:gd name="T65" fmla="*/ 4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 h="102">
                    <a:moveTo>
                      <a:pt x="93" y="49"/>
                    </a:moveTo>
                    <a:lnTo>
                      <a:pt x="93" y="49"/>
                    </a:lnTo>
                    <a:lnTo>
                      <a:pt x="93" y="42"/>
                    </a:lnTo>
                    <a:lnTo>
                      <a:pt x="88" y="40"/>
                    </a:lnTo>
                    <a:lnTo>
                      <a:pt x="81" y="33"/>
                    </a:lnTo>
                    <a:lnTo>
                      <a:pt x="81" y="33"/>
                    </a:lnTo>
                    <a:lnTo>
                      <a:pt x="71" y="26"/>
                    </a:lnTo>
                    <a:lnTo>
                      <a:pt x="64" y="23"/>
                    </a:lnTo>
                    <a:lnTo>
                      <a:pt x="59" y="16"/>
                    </a:lnTo>
                    <a:lnTo>
                      <a:pt x="59" y="16"/>
                    </a:lnTo>
                    <a:lnTo>
                      <a:pt x="57" y="14"/>
                    </a:lnTo>
                    <a:lnTo>
                      <a:pt x="52" y="16"/>
                    </a:lnTo>
                    <a:lnTo>
                      <a:pt x="48" y="21"/>
                    </a:lnTo>
                    <a:lnTo>
                      <a:pt x="48" y="21"/>
                    </a:lnTo>
                    <a:lnTo>
                      <a:pt x="48" y="19"/>
                    </a:lnTo>
                    <a:lnTo>
                      <a:pt x="45" y="16"/>
                    </a:lnTo>
                    <a:lnTo>
                      <a:pt x="41" y="7"/>
                    </a:lnTo>
                    <a:lnTo>
                      <a:pt x="41" y="7"/>
                    </a:lnTo>
                    <a:lnTo>
                      <a:pt x="36" y="2"/>
                    </a:lnTo>
                    <a:lnTo>
                      <a:pt x="31" y="0"/>
                    </a:lnTo>
                    <a:lnTo>
                      <a:pt x="26" y="0"/>
                    </a:lnTo>
                    <a:lnTo>
                      <a:pt x="24" y="2"/>
                    </a:lnTo>
                    <a:lnTo>
                      <a:pt x="24" y="2"/>
                    </a:lnTo>
                    <a:lnTo>
                      <a:pt x="19" y="2"/>
                    </a:lnTo>
                    <a:lnTo>
                      <a:pt x="19" y="2"/>
                    </a:lnTo>
                    <a:lnTo>
                      <a:pt x="14" y="7"/>
                    </a:lnTo>
                    <a:lnTo>
                      <a:pt x="12" y="12"/>
                    </a:lnTo>
                    <a:lnTo>
                      <a:pt x="12" y="12"/>
                    </a:lnTo>
                    <a:lnTo>
                      <a:pt x="10" y="26"/>
                    </a:lnTo>
                    <a:lnTo>
                      <a:pt x="7" y="35"/>
                    </a:lnTo>
                    <a:lnTo>
                      <a:pt x="5" y="45"/>
                    </a:lnTo>
                    <a:lnTo>
                      <a:pt x="5" y="45"/>
                    </a:lnTo>
                    <a:lnTo>
                      <a:pt x="5" y="54"/>
                    </a:lnTo>
                    <a:lnTo>
                      <a:pt x="3" y="59"/>
                    </a:lnTo>
                    <a:lnTo>
                      <a:pt x="3" y="64"/>
                    </a:lnTo>
                    <a:lnTo>
                      <a:pt x="0" y="68"/>
                    </a:lnTo>
                    <a:lnTo>
                      <a:pt x="0" y="68"/>
                    </a:lnTo>
                    <a:lnTo>
                      <a:pt x="0" y="75"/>
                    </a:lnTo>
                    <a:lnTo>
                      <a:pt x="3" y="78"/>
                    </a:lnTo>
                    <a:lnTo>
                      <a:pt x="7" y="80"/>
                    </a:lnTo>
                    <a:lnTo>
                      <a:pt x="7" y="80"/>
                    </a:lnTo>
                    <a:lnTo>
                      <a:pt x="7" y="85"/>
                    </a:lnTo>
                    <a:lnTo>
                      <a:pt x="5" y="90"/>
                    </a:lnTo>
                    <a:lnTo>
                      <a:pt x="5" y="90"/>
                    </a:lnTo>
                    <a:lnTo>
                      <a:pt x="7" y="92"/>
                    </a:lnTo>
                    <a:lnTo>
                      <a:pt x="12" y="92"/>
                    </a:lnTo>
                    <a:lnTo>
                      <a:pt x="12" y="92"/>
                    </a:lnTo>
                    <a:lnTo>
                      <a:pt x="24" y="94"/>
                    </a:lnTo>
                    <a:lnTo>
                      <a:pt x="36" y="99"/>
                    </a:lnTo>
                    <a:lnTo>
                      <a:pt x="36" y="99"/>
                    </a:lnTo>
                    <a:lnTo>
                      <a:pt x="43" y="102"/>
                    </a:lnTo>
                    <a:lnTo>
                      <a:pt x="45" y="99"/>
                    </a:lnTo>
                    <a:lnTo>
                      <a:pt x="48" y="99"/>
                    </a:lnTo>
                    <a:lnTo>
                      <a:pt x="52" y="99"/>
                    </a:lnTo>
                    <a:lnTo>
                      <a:pt x="52" y="99"/>
                    </a:lnTo>
                    <a:lnTo>
                      <a:pt x="67" y="99"/>
                    </a:lnTo>
                    <a:lnTo>
                      <a:pt x="74" y="99"/>
                    </a:lnTo>
                    <a:lnTo>
                      <a:pt x="81" y="94"/>
                    </a:lnTo>
                    <a:lnTo>
                      <a:pt x="81" y="94"/>
                    </a:lnTo>
                    <a:lnTo>
                      <a:pt x="88" y="87"/>
                    </a:lnTo>
                    <a:lnTo>
                      <a:pt x="95" y="78"/>
                    </a:lnTo>
                    <a:lnTo>
                      <a:pt x="95" y="78"/>
                    </a:lnTo>
                    <a:lnTo>
                      <a:pt x="93" y="68"/>
                    </a:lnTo>
                    <a:lnTo>
                      <a:pt x="93" y="61"/>
                    </a:lnTo>
                    <a:lnTo>
                      <a:pt x="93" y="49"/>
                    </a:lnTo>
                    <a:lnTo>
                      <a:pt x="93" y="49"/>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6" name="Freeform 109"/>
              <p:cNvSpPr>
                <a:spLocks noEditPoints="1"/>
              </p:cNvSpPr>
              <p:nvPr/>
            </p:nvSpPr>
            <p:spPr bwMode="auto">
              <a:xfrm>
                <a:off x="3517900" y="5074375"/>
                <a:ext cx="604838" cy="1193800"/>
              </a:xfrm>
              <a:custGeom>
                <a:avLst/>
                <a:gdLst>
                  <a:gd name="T0" fmla="*/ 102 w 381"/>
                  <a:gd name="T1" fmla="*/ 705 h 752"/>
                  <a:gd name="T2" fmla="*/ 97 w 381"/>
                  <a:gd name="T3" fmla="*/ 689 h 752"/>
                  <a:gd name="T4" fmla="*/ 126 w 381"/>
                  <a:gd name="T5" fmla="*/ 752 h 752"/>
                  <a:gd name="T6" fmla="*/ 156 w 381"/>
                  <a:gd name="T7" fmla="*/ 745 h 752"/>
                  <a:gd name="T8" fmla="*/ 367 w 381"/>
                  <a:gd name="T9" fmla="*/ 73 h 752"/>
                  <a:gd name="T10" fmla="*/ 353 w 381"/>
                  <a:gd name="T11" fmla="*/ 104 h 752"/>
                  <a:gd name="T12" fmla="*/ 324 w 381"/>
                  <a:gd name="T13" fmla="*/ 113 h 752"/>
                  <a:gd name="T14" fmla="*/ 289 w 381"/>
                  <a:gd name="T15" fmla="*/ 106 h 752"/>
                  <a:gd name="T16" fmla="*/ 308 w 381"/>
                  <a:gd name="T17" fmla="*/ 73 h 752"/>
                  <a:gd name="T18" fmla="*/ 261 w 381"/>
                  <a:gd name="T19" fmla="*/ 42 h 752"/>
                  <a:gd name="T20" fmla="*/ 206 w 381"/>
                  <a:gd name="T21" fmla="*/ 0 h 752"/>
                  <a:gd name="T22" fmla="*/ 175 w 381"/>
                  <a:gd name="T23" fmla="*/ 12 h 752"/>
                  <a:gd name="T24" fmla="*/ 137 w 381"/>
                  <a:gd name="T25" fmla="*/ 2 h 752"/>
                  <a:gd name="T26" fmla="*/ 97 w 381"/>
                  <a:gd name="T27" fmla="*/ 54 h 752"/>
                  <a:gd name="T28" fmla="*/ 97 w 381"/>
                  <a:gd name="T29" fmla="*/ 87 h 752"/>
                  <a:gd name="T30" fmla="*/ 88 w 381"/>
                  <a:gd name="T31" fmla="*/ 111 h 752"/>
                  <a:gd name="T32" fmla="*/ 74 w 381"/>
                  <a:gd name="T33" fmla="*/ 144 h 752"/>
                  <a:gd name="T34" fmla="*/ 69 w 381"/>
                  <a:gd name="T35" fmla="*/ 172 h 752"/>
                  <a:gd name="T36" fmla="*/ 59 w 381"/>
                  <a:gd name="T37" fmla="*/ 208 h 752"/>
                  <a:gd name="T38" fmla="*/ 71 w 381"/>
                  <a:gd name="T39" fmla="*/ 243 h 752"/>
                  <a:gd name="T40" fmla="*/ 59 w 381"/>
                  <a:gd name="T41" fmla="*/ 274 h 752"/>
                  <a:gd name="T42" fmla="*/ 45 w 381"/>
                  <a:gd name="T43" fmla="*/ 317 h 752"/>
                  <a:gd name="T44" fmla="*/ 50 w 381"/>
                  <a:gd name="T45" fmla="*/ 352 h 752"/>
                  <a:gd name="T46" fmla="*/ 38 w 381"/>
                  <a:gd name="T47" fmla="*/ 374 h 752"/>
                  <a:gd name="T48" fmla="*/ 33 w 381"/>
                  <a:gd name="T49" fmla="*/ 412 h 752"/>
                  <a:gd name="T50" fmla="*/ 29 w 381"/>
                  <a:gd name="T51" fmla="*/ 452 h 752"/>
                  <a:gd name="T52" fmla="*/ 33 w 381"/>
                  <a:gd name="T53" fmla="*/ 475 h 752"/>
                  <a:gd name="T54" fmla="*/ 43 w 381"/>
                  <a:gd name="T55" fmla="*/ 494 h 752"/>
                  <a:gd name="T56" fmla="*/ 38 w 381"/>
                  <a:gd name="T57" fmla="*/ 511 h 752"/>
                  <a:gd name="T58" fmla="*/ 33 w 381"/>
                  <a:gd name="T59" fmla="*/ 539 h 752"/>
                  <a:gd name="T60" fmla="*/ 21 w 381"/>
                  <a:gd name="T61" fmla="*/ 561 h 752"/>
                  <a:gd name="T62" fmla="*/ 17 w 381"/>
                  <a:gd name="T63" fmla="*/ 589 h 752"/>
                  <a:gd name="T64" fmla="*/ 0 w 381"/>
                  <a:gd name="T65" fmla="*/ 620 h 752"/>
                  <a:gd name="T66" fmla="*/ 24 w 381"/>
                  <a:gd name="T67" fmla="*/ 639 h 752"/>
                  <a:gd name="T68" fmla="*/ 29 w 381"/>
                  <a:gd name="T69" fmla="*/ 667 h 752"/>
                  <a:gd name="T70" fmla="*/ 78 w 381"/>
                  <a:gd name="T71" fmla="*/ 677 h 752"/>
                  <a:gd name="T72" fmla="*/ 88 w 381"/>
                  <a:gd name="T73" fmla="*/ 665 h 752"/>
                  <a:gd name="T74" fmla="*/ 88 w 381"/>
                  <a:gd name="T75" fmla="*/ 629 h 752"/>
                  <a:gd name="T76" fmla="*/ 109 w 381"/>
                  <a:gd name="T77" fmla="*/ 608 h 752"/>
                  <a:gd name="T78" fmla="*/ 145 w 381"/>
                  <a:gd name="T79" fmla="*/ 565 h 752"/>
                  <a:gd name="T80" fmla="*/ 118 w 381"/>
                  <a:gd name="T81" fmla="*/ 535 h 752"/>
                  <a:gd name="T82" fmla="*/ 149 w 381"/>
                  <a:gd name="T83" fmla="*/ 499 h 752"/>
                  <a:gd name="T84" fmla="*/ 159 w 381"/>
                  <a:gd name="T85" fmla="*/ 464 h 752"/>
                  <a:gd name="T86" fmla="*/ 168 w 381"/>
                  <a:gd name="T87" fmla="*/ 447 h 752"/>
                  <a:gd name="T88" fmla="*/ 182 w 381"/>
                  <a:gd name="T89" fmla="*/ 447 h 752"/>
                  <a:gd name="T90" fmla="*/ 175 w 381"/>
                  <a:gd name="T91" fmla="*/ 438 h 752"/>
                  <a:gd name="T92" fmla="*/ 161 w 381"/>
                  <a:gd name="T93" fmla="*/ 409 h 752"/>
                  <a:gd name="T94" fmla="*/ 192 w 381"/>
                  <a:gd name="T95" fmla="*/ 407 h 752"/>
                  <a:gd name="T96" fmla="*/ 216 w 381"/>
                  <a:gd name="T97" fmla="*/ 378 h 752"/>
                  <a:gd name="T98" fmla="*/ 223 w 381"/>
                  <a:gd name="T99" fmla="*/ 357 h 752"/>
                  <a:gd name="T100" fmla="*/ 308 w 381"/>
                  <a:gd name="T101" fmla="*/ 336 h 752"/>
                  <a:gd name="T102" fmla="*/ 317 w 381"/>
                  <a:gd name="T103" fmla="*/ 298 h 752"/>
                  <a:gd name="T104" fmla="*/ 303 w 381"/>
                  <a:gd name="T105" fmla="*/ 272 h 752"/>
                  <a:gd name="T106" fmla="*/ 296 w 381"/>
                  <a:gd name="T107" fmla="*/ 258 h 752"/>
                  <a:gd name="T108" fmla="*/ 294 w 381"/>
                  <a:gd name="T109" fmla="*/ 232 h 752"/>
                  <a:gd name="T110" fmla="*/ 305 w 381"/>
                  <a:gd name="T111" fmla="*/ 175 h 752"/>
                  <a:gd name="T112" fmla="*/ 372 w 381"/>
                  <a:gd name="T113" fmla="*/ 109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1" h="752">
                    <a:moveTo>
                      <a:pt x="145" y="738"/>
                    </a:moveTo>
                    <a:lnTo>
                      <a:pt x="145" y="738"/>
                    </a:lnTo>
                    <a:lnTo>
                      <a:pt x="135" y="736"/>
                    </a:lnTo>
                    <a:lnTo>
                      <a:pt x="123" y="729"/>
                    </a:lnTo>
                    <a:lnTo>
                      <a:pt x="107" y="715"/>
                    </a:lnTo>
                    <a:lnTo>
                      <a:pt x="107" y="715"/>
                    </a:lnTo>
                    <a:lnTo>
                      <a:pt x="104" y="710"/>
                    </a:lnTo>
                    <a:lnTo>
                      <a:pt x="102" y="707"/>
                    </a:lnTo>
                    <a:lnTo>
                      <a:pt x="102" y="705"/>
                    </a:lnTo>
                    <a:lnTo>
                      <a:pt x="97" y="705"/>
                    </a:lnTo>
                    <a:lnTo>
                      <a:pt x="97" y="705"/>
                    </a:lnTo>
                    <a:lnTo>
                      <a:pt x="95" y="705"/>
                    </a:lnTo>
                    <a:lnTo>
                      <a:pt x="95" y="703"/>
                    </a:lnTo>
                    <a:lnTo>
                      <a:pt x="100" y="698"/>
                    </a:lnTo>
                    <a:lnTo>
                      <a:pt x="100" y="698"/>
                    </a:lnTo>
                    <a:lnTo>
                      <a:pt x="102" y="696"/>
                    </a:lnTo>
                    <a:lnTo>
                      <a:pt x="100" y="691"/>
                    </a:lnTo>
                    <a:lnTo>
                      <a:pt x="97" y="689"/>
                    </a:lnTo>
                    <a:lnTo>
                      <a:pt x="92" y="686"/>
                    </a:lnTo>
                    <a:lnTo>
                      <a:pt x="92" y="686"/>
                    </a:lnTo>
                    <a:lnTo>
                      <a:pt x="92" y="722"/>
                    </a:lnTo>
                    <a:lnTo>
                      <a:pt x="92" y="741"/>
                    </a:lnTo>
                    <a:lnTo>
                      <a:pt x="92" y="750"/>
                    </a:lnTo>
                    <a:lnTo>
                      <a:pt x="92" y="750"/>
                    </a:lnTo>
                    <a:lnTo>
                      <a:pt x="107" y="750"/>
                    </a:lnTo>
                    <a:lnTo>
                      <a:pt x="118" y="750"/>
                    </a:lnTo>
                    <a:lnTo>
                      <a:pt x="126" y="752"/>
                    </a:lnTo>
                    <a:lnTo>
                      <a:pt x="126" y="752"/>
                    </a:lnTo>
                    <a:lnTo>
                      <a:pt x="130" y="752"/>
                    </a:lnTo>
                    <a:lnTo>
                      <a:pt x="133" y="752"/>
                    </a:lnTo>
                    <a:lnTo>
                      <a:pt x="133" y="752"/>
                    </a:lnTo>
                    <a:lnTo>
                      <a:pt x="133" y="752"/>
                    </a:lnTo>
                    <a:lnTo>
                      <a:pt x="137" y="750"/>
                    </a:lnTo>
                    <a:lnTo>
                      <a:pt x="145" y="748"/>
                    </a:lnTo>
                    <a:lnTo>
                      <a:pt x="152" y="748"/>
                    </a:lnTo>
                    <a:lnTo>
                      <a:pt x="156" y="745"/>
                    </a:lnTo>
                    <a:lnTo>
                      <a:pt x="156" y="745"/>
                    </a:lnTo>
                    <a:lnTo>
                      <a:pt x="159" y="743"/>
                    </a:lnTo>
                    <a:lnTo>
                      <a:pt x="159" y="741"/>
                    </a:lnTo>
                    <a:lnTo>
                      <a:pt x="145" y="738"/>
                    </a:lnTo>
                    <a:lnTo>
                      <a:pt x="145" y="738"/>
                    </a:lnTo>
                    <a:close/>
                    <a:moveTo>
                      <a:pt x="379" y="73"/>
                    </a:moveTo>
                    <a:lnTo>
                      <a:pt x="379" y="73"/>
                    </a:lnTo>
                    <a:lnTo>
                      <a:pt x="367" y="73"/>
                    </a:lnTo>
                    <a:lnTo>
                      <a:pt x="367" y="73"/>
                    </a:lnTo>
                    <a:lnTo>
                      <a:pt x="367" y="73"/>
                    </a:lnTo>
                    <a:lnTo>
                      <a:pt x="367" y="73"/>
                    </a:lnTo>
                    <a:lnTo>
                      <a:pt x="367" y="83"/>
                    </a:lnTo>
                    <a:lnTo>
                      <a:pt x="365" y="92"/>
                    </a:lnTo>
                    <a:lnTo>
                      <a:pt x="360" y="99"/>
                    </a:lnTo>
                    <a:lnTo>
                      <a:pt x="358" y="101"/>
                    </a:lnTo>
                    <a:lnTo>
                      <a:pt x="358" y="101"/>
                    </a:lnTo>
                    <a:lnTo>
                      <a:pt x="358" y="101"/>
                    </a:lnTo>
                    <a:lnTo>
                      <a:pt x="353" y="104"/>
                    </a:lnTo>
                    <a:lnTo>
                      <a:pt x="348" y="106"/>
                    </a:lnTo>
                    <a:lnTo>
                      <a:pt x="346" y="109"/>
                    </a:lnTo>
                    <a:lnTo>
                      <a:pt x="341" y="109"/>
                    </a:lnTo>
                    <a:lnTo>
                      <a:pt x="341" y="109"/>
                    </a:lnTo>
                    <a:lnTo>
                      <a:pt x="339" y="111"/>
                    </a:lnTo>
                    <a:lnTo>
                      <a:pt x="334" y="111"/>
                    </a:lnTo>
                    <a:lnTo>
                      <a:pt x="329" y="113"/>
                    </a:lnTo>
                    <a:lnTo>
                      <a:pt x="324" y="113"/>
                    </a:lnTo>
                    <a:lnTo>
                      <a:pt x="324" y="113"/>
                    </a:lnTo>
                    <a:lnTo>
                      <a:pt x="320" y="111"/>
                    </a:lnTo>
                    <a:lnTo>
                      <a:pt x="315" y="111"/>
                    </a:lnTo>
                    <a:lnTo>
                      <a:pt x="310" y="111"/>
                    </a:lnTo>
                    <a:lnTo>
                      <a:pt x="308" y="111"/>
                    </a:lnTo>
                    <a:lnTo>
                      <a:pt x="308" y="111"/>
                    </a:lnTo>
                    <a:lnTo>
                      <a:pt x="303" y="109"/>
                    </a:lnTo>
                    <a:lnTo>
                      <a:pt x="296" y="109"/>
                    </a:lnTo>
                    <a:lnTo>
                      <a:pt x="291" y="109"/>
                    </a:lnTo>
                    <a:lnTo>
                      <a:pt x="289" y="106"/>
                    </a:lnTo>
                    <a:lnTo>
                      <a:pt x="289" y="106"/>
                    </a:lnTo>
                    <a:lnTo>
                      <a:pt x="289" y="104"/>
                    </a:lnTo>
                    <a:lnTo>
                      <a:pt x="291" y="104"/>
                    </a:lnTo>
                    <a:lnTo>
                      <a:pt x="294" y="99"/>
                    </a:lnTo>
                    <a:lnTo>
                      <a:pt x="296" y="94"/>
                    </a:lnTo>
                    <a:lnTo>
                      <a:pt x="296" y="94"/>
                    </a:lnTo>
                    <a:lnTo>
                      <a:pt x="298" y="87"/>
                    </a:lnTo>
                    <a:lnTo>
                      <a:pt x="303" y="80"/>
                    </a:lnTo>
                    <a:lnTo>
                      <a:pt x="308" y="73"/>
                    </a:lnTo>
                    <a:lnTo>
                      <a:pt x="310" y="68"/>
                    </a:lnTo>
                    <a:lnTo>
                      <a:pt x="310" y="68"/>
                    </a:lnTo>
                    <a:lnTo>
                      <a:pt x="303" y="66"/>
                    </a:lnTo>
                    <a:lnTo>
                      <a:pt x="294" y="61"/>
                    </a:lnTo>
                    <a:lnTo>
                      <a:pt x="282" y="56"/>
                    </a:lnTo>
                    <a:lnTo>
                      <a:pt x="275" y="52"/>
                    </a:lnTo>
                    <a:lnTo>
                      <a:pt x="275" y="52"/>
                    </a:lnTo>
                    <a:lnTo>
                      <a:pt x="268" y="45"/>
                    </a:lnTo>
                    <a:lnTo>
                      <a:pt x="261" y="42"/>
                    </a:lnTo>
                    <a:lnTo>
                      <a:pt x="253" y="40"/>
                    </a:lnTo>
                    <a:lnTo>
                      <a:pt x="253" y="40"/>
                    </a:lnTo>
                    <a:lnTo>
                      <a:pt x="246" y="38"/>
                    </a:lnTo>
                    <a:lnTo>
                      <a:pt x="242" y="35"/>
                    </a:lnTo>
                    <a:lnTo>
                      <a:pt x="232" y="28"/>
                    </a:lnTo>
                    <a:lnTo>
                      <a:pt x="232" y="28"/>
                    </a:lnTo>
                    <a:lnTo>
                      <a:pt x="218" y="14"/>
                    </a:lnTo>
                    <a:lnTo>
                      <a:pt x="206" y="0"/>
                    </a:lnTo>
                    <a:lnTo>
                      <a:pt x="206" y="0"/>
                    </a:lnTo>
                    <a:lnTo>
                      <a:pt x="194" y="0"/>
                    </a:lnTo>
                    <a:lnTo>
                      <a:pt x="190" y="0"/>
                    </a:lnTo>
                    <a:lnTo>
                      <a:pt x="187" y="0"/>
                    </a:lnTo>
                    <a:lnTo>
                      <a:pt x="187" y="0"/>
                    </a:lnTo>
                    <a:lnTo>
                      <a:pt x="182" y="9"/>
                    </a:lnTo>
                    <a:lnTo>
                      <a:pt x="180" y="14"/>
                    </a:lnTo>
                    <a:lnTo>
                      <a:pt x="178" y="14"/>
                    </a:lnTo>
                    <a:lnTo>
                      <a:pt x="175" y="12"/>
                    </a:lnTo>
                    <a:lnTo>
                      <a:pt x="175" y="12"/>
                    </a:lnTo>
                    <a:lnTo>
                      <a:pt x="173" y="7"/>
                    </a:lnTo>
                    <a:lnTo>
                      <a:pt x="166" y="4"/>
                    </a:lnTo>
                    <a:lnTo>
                      <a:pt x="154" y="2"/>
                    </a:lnTo>
                    <a:lnTo>
                      <a:pt x="154" y="2"/>
                    </a:lnTo>
                    <a:lnTo>
                      <a:pt x="149" y="0"/>
                    </a:lnTo>
                    <a:lnTo>
                      <a:pt x="147" y="0"/>
                    </a:lnTo>
                    <a:lnTo>
                      <a:pt x="142" y="0"/>
                    </a:lnTo>
                    <a:lnTo>
                      <a:pt x="137" y="2"/>
                    </a:lnTo>
                    <a:lnTo>
                      <a:pt x="137" y="2"/>
                    </a:lnTo>
                    <a:lnTo>
                      <a:pt x="123" y="14"/>
                    </a:lnTo>
                    <a:lnTo>
                      <a:pt x="123" y="14"/>
                    </a:lnTo>
                    <a:lnTo>
                      <a:pt x="121" y="28"/>
                    </a:lnTo>
                    <a:lnTo>
                      <a:pt x="118" y="38"/>
                    </a:lnTo>
                    <a:lnTo>
                      <a:pt x="118" y="38"/>
                    </a:lnTo>
                    <a:lnTo>
                      <a:pt x="107" y="45"/>
                    </a:lnTo>
                    <a:lnTo>
                      <a:pt x="102" y="49"/>
                    </a:lnTo>
                    <a:lnTo>
                      <a:pt x="97" y="54"/>
                    </a:lnTo>
                    <a:lnTo>
                      <a:pt x="97" y="54"/>
                    </a:lnTo>
                    <a:lnTo>
                      <a:pt x="97" y="61"/>
                    </a:lnTo>
                    <a:lnTo>
                      <a:pt x="97" y="66"/>
                    </a:lnTo>
                    <a:lnTo>
                      <a:pt x="97" y="68"/>
                    </a:lnTo>
                    <a:lnTo>
                      <a:pt x="97" y="68"/>
                    </a:lnTo>
                    <a:lnTo>
                      <a:pt x="97" y="71"/>
                    </a:lnTo>
                    <a:lnTo>
                      <a:pt x="100" y="78"/>
                    </a:lnTo>
                    <a:lnTo>
                      <a:pt x="100" y="85"/>
                    </a:lnTo>
                    <a:lnTo>
                      <a:pt x="100" y="87"/>
                    </a:lnTo>
                    <a:lnTo>
                      <a:pt x="97" y="87"/>
                    </a:lnTo>
                    <a:lnTo>
                      <a:pt x="97" y="87"/>
                    </a:lnTo>
                    <a:lnTo>
                      <a:pt x="97" y="92"/>
                    </a:lnTo>
                    <a:lnTo>
                      <a:pt x="97" y="94"/>
                    </a:lnTo>
                    <a:lnTo>
                      <a:pt x="100" y="97"/>
                    </a:lnTo>
                    <a:lnTo>
                      <a:pt x="100" y="101"/>
                    </a:lnTo>
                    <a:lnTo>
                      <a:pt x="100" y="101"/>
                    </a:lnTo>
                    <a:lnTo>
                      <a:pt x="92" y="106"/>
                    </a:lnTo>
                    <a:lnTo>
                      <a:pt x="88" y="106"/>
                    </a:lnTo>
                    <a:lnTo>
                      <a:pt x="88" y="111"/>
                    </a:lnTo>
                    <a:lnTo>
                      <a:pt x="88" y="111"/>
                    </a:lnTo>
                    <a:lnTo>
                      <a:pt x="85" y="118"/>
                    </a:lnTo>
                    <a:lnTo>
                      <a:pt x="85" y="123"/>
                    </a:lnTo>
                    <a:lnTo>
                      <a:pt x="81" y="125"/>
                    </a:lnTo>
                    <a:lnTo>
                      <a:pt x="81" y="125"/>
                    </a:lnTo>
                    <a:lnTo>
                      <a:pt x="78" y="128"/>
                    </a:lnTo>
                    <a:lnTo>
                      <a:pt x="76" y="132"/>
                    </a:lnTo>
                    <a:lnTo>
                      <a:pt x="74" y="144"/>
                    </a:lnTo>
                    <a:lnTo>
                      <a:pt x="74" y="144"/>
                    </a:lnTo>
                    <a:lnTo>
                      <a:pt x="71" y="146"/>
                    </a:lnTo>
                    <a:lnTo>
                      <a:pt x="69" y="146"/>
                    </a:lnTo>
                    <a:lnTo>
                      <a:pt x="66" y="149"/>
                    </a:lnTo>
                    <a:lnTo>
                      <a:pt x="69" y="154"/>
                    </a:lnTo>
                    <a:lnTo>
                      <a:pt x="69" y="154"/>
                    </a:lnTo>
                    <a:lnTo>
                      <a:pt x="71" y="165"/>
                    </a:lnTo>
                    <a:lnTo>
                      <a:pt x="71" y="170"/>
                    </a:lnTo>
                    <a:lnTo>
                      <a:pt x="69" y="172"/>
                    </a:lnTo>
                    <a:lnTo>
                      <a:pt x="69" y="172"/>
                    </a:lnTo>
                    <a:lnTo>
                      <a:pt x="64" y="175"/>
                    </a:lnTo>
                    <a:lnTo>
                      <a:pt x="62" y="182"/>
                    </a:lnTo>
                    <a:lnTo>
                      <a:pt x="62" y="184"/>
                    </a:lnTo>
                    <a:lnTo>
                      <a:pt x="59" y="187"/>
                    </a:lnTo>
                    <a:lnTo>
                      <a:pt x="59" y="187"/>
                    </a:lnTo>
                    <a:lnTo>
                      <a:pt x="57" y="189"/>
                    </a:lnTo>
                    <a:lnTo>
                      <a:pt x="57" y="196"/>
                    </a:lnTo>
                    <a:lnTo>
                      <a:pt x="57" y="201"/>
                    </a:lnTo>
                    <a:lnTo>
                      <a:pt x="59" y="208"/>
                    </a:lnTo>
                    <a:lnTo>
                      <a:pt x="59" y="208"/>
                    </a:lnTo>
                    <a:lnTo>
                      <a:pt x="64" y="217"/>
                    </a:lnTo>
                    <a:lnTo>
                      <a:pt x="66" y="227"/>
                    </a:lnTo>
                    <a:lnTo>
                      <a:pt x="66" y="227"/>
                    </a:lnTo>
                    <a:lnTo>
                      <a:pt x="66" y="232"/>
                    </a:lnTo>
                    <a:lnTo>
                      <a:pt x="69" y="234"/>
                    </a:lnTo>
                    <a:lnTo>
                      <a:pt x="71" y="239"/>
                    </a:lnTo>
                    <a:lnTo>
                      <a:pt x="71" y="243"/>
                    </a:lnTo>
                    <a:lnTo>
                      <a:pt x="71" y="243"/>
                    </a:lnTo>
                    <a:lnTo>
                      <a:pt x="69" y="253"/>
                    </a:lnTo>
                    <a:lnTo>
                      <a:pt x="69" y="258"/>
                    </a:lnTo>
                    <a:lnTo>
                      <a:pt x="66" y="260"/>
                    </a:lnTo>
                    <a:lnTo>
                      <a:pt x="66" y="260"/>
                    </a:lnTo>
                    <a:lnTo>
                      <a:pt x="64" y="262"/>
                    </a:lnTo>
                    <a:lnTo>
                      <a:pt x="64" y="267"/>
                    </a:lnTo>
                    <a:lnTo>
                      <a:pt x="62" y="270"/>
                    </a:lnTo>
                    <a:lnTo>
                      <a:pt x="59" y="274"/>
                    </a:lnTo>
                    <a:lnTo>
                      <a:pt x="59" y="274"/>
                    </a:lnTo>
                    <a:lnTo>
                      <a:pt x="59" y="274"/>
                    </a:lnTo>
                    <a:lnTo>
                      <a:pt x="59" y="277"/>
                    </a:lnTo>
                    <a:lnTo>
                      <a:pt x="59" y="284"/>
                    </a:lnTo>
                    <a:lnTo>
                      <a:pt x="62" y="293"/>
                    </a:lnTo>
                    <a:lnTo>
                      <a:pt x="59" y="298"/>
                    </a:lnTo>
                    <a:lnTo>
                      <a:pt x="59" y="298"/>
                    </a:lnTo>
                    <a:lnTo>
                      <a:pt x="52" y="303"/>
                    </a:lnTo>
                    <a:lnTo>
                      <a:pt x="47" y="307"/>
                    </a:lnTo>
                    <a:lnTo>
                      <a:pt x="45" y="317"/>
                    </a:lnTo>
                    <a:lnTo>
                      <a:pt x="45" y="317"/>
                    </a:lnTo>
                    <a:lnTo>
                      <a:pt x="47" y="331"/>
                    </a:lnTo>
                    <a:lnTo>
                      <a:pt x="45" y="341"/>
                    </a:lnTo>
                    <a:lnTo>
                      <a:pt x="45" y="341"/>
                    </a:lnTo>
                    <a:lnTo>
                      <a:pt x="47" y="343"/>
                    </a:lnTo>
                    <a:lnTo>
                      <a:pt x="47" y="345"/>
                    </a:lnTo>
                    <a:lnTo>
                      <a:pt x="50" y="348"/>
                    </a:lnTo>
                    <a:lnTo>
                      <a:pt x="50" y="352"/>
                    </a:lnTo>
                    <a:lnTo>
                      <a:pt x="50" y="352"/>
                    </a:lnTo>
                    <a:lnTo>
                      <a:pt x="47" y="355"/>
                    </a:lnTo>
                    <a:lnTo>
                      <a:pt x="45" y="357"/>
                    </a:lnTo>
                    <a:lnTo>
                      <a:pt x="43" y="357"/>
                    </a:lnTo>
                    <a:lnTo>
                      <a:pt x="40" y="359"/>
                    </a:lnTo>
                    <a:lnTo>
                      <a:pt x="40" y="359"/>
                    </a:lnTo>
                    <a:lnTo>
                      <a:pt x="40" y="369"/>
                    </a:lnTo>
                    <a:lnTo>
                      <a:pt x="40" y="371"/>
                    </a:lnTo>
                    <a:lnTo>
                      <a:pt x="38" y="374"/>
                    </a:lnTo>
                    <a:lnTo>
                      <a:pt x="38" y="374"/>
                    </a:lnTo>
                    <a:lnTo>
                      <a:pt x="36" y="376"/>
                    </a:lnTo>
                    <a:lnTo>
                      <a:pt x="33" y="386"/>
                    </a:lnTo>
                    <a:lnTo>
                      <a:pt x="33" y="386"/>
                    </a:lnTo>
                    <a:lnTo>
                      <a:pt x="33" y="390"/>
                    </a:lnTo>
                    <a:lnTo>
                      <a:pt x="31" y="395"/>
                    </a:lnTo>
                    <a:lnTo>
                      <a:pt x="29" y="400"/>
                    </a:lnTo>
                    <a:lnTo>
                      <a:pt x="29" y="400"/>
                    </a:lnTo>
                    <a:lnTo>
                      <a:pt x="31" y="404"/>
                    </a:lnTo>
                    <a:lnTo>
                      <a:pt x="33" y="412"/>
                    </a:lnTo>
                    <a:lnTo>
                      <a:pt x="33" y="412"/>
                    </a:lnTo>
                    <a:lnTo>
                      <a:pt x="33" y="423"/>
                    </a:lnTo>
                    <a:lnTo>
                      <a:pt x="33" y="431"/>
                    </a:lnTo>
                    <a:lnTo>
                      <a:pt x="31" y="433"/>
                    </a:lnTo>
                    <a:lnTo>
                      <a:pt x="31" y="433"/>
                    </a:lnTo>
                    <a:lnTo>
                      <a:pt x="29" y="435"/>
                    </a:lnTo>
                    <a:lnTo>
                      <a:pt x="26" y="442"/>
                    </a:lnTo>
                    <a:lnTo>
                      <a:pt x="26" y="449"/>
                    </a:lnTo>
                    <a:lnTo>
                      <a:pt x="29" y="452"/>
                    </a:lnTo>
                    <a:lnTo>
                      <a:pt x="29" y="452"/>
                    </a:lnTo>
                    <a:lnTo>
                      <a:pt x="31" y="457"/>
                    </a:lnTo>
                    <a:lnTo>
                      <a:pt x="31" y="464"/>
                    </a:lnTo>
                    <a:lnTo>
                      <a:pt x="31" y="464"/>
                    </a:lnTo>
                    <a:lnTo>
                      <a:pt x="31" y="466"/>
                    </a:lnTo>
                    <a:lnTo>
                      <a:pt x="33" y="468"/>
                    </a:lnTo>
                    <a:lnTo>
                      <a:pt x="36" y="471"/>
                    </a:lnTo>
                    <a:lnTo>
                      <a:pt x="33" y="475"/>
                    </a:lnTo>
                    <a:lnTo>
                      <a:pt x="33" y="475"/>
                    </a:lnTo>
                    <a:lnTo>
                      <a:pt x="31" y="478"/>
                    </a:lnTo>
                    <a:lnTo>
                      <a:pt x="31" y="483"/>
                    </a:lnTo>
                    <a:lnTo>
                      <a:pt x="33" y="485"/>
                    </a:lnTo>
                    <a:lnTo>
                      <a:pt x="38" y="485"/>
                    </a:lnTo>
                    <a:lnTo>
                      <a:pt x="38" y="485"/>
                    </a:lnTo>
                    <a:lnTo>
                      <a:pt x="43" y="485"/>
                    </a:lnTo>
                    <a:lnTo>
                      <a:pt x="45" y="487"/>
                    </a:lnTo>
                    <a:lnTo>
                      <a:pt x="45" y="492"/>
                    </a:lnTo>
                    <a:lnTo>
                      <a:pt x="43" y="494"/>
                    </a:lnTo>
                    <a:lnTo>
                      <a:pt x="43" y="494"/>
                    </a:lnTo>
                    <a:lnTo>
                      <a:pt x="33" y="494"/>
                    </a:lnTo>
                    <a:lnTo>
                      <a:pt x="33" y="494"/>
                    </a:lnTo>
                    <a:lnTo>
                      <a:pt x="33" y="497"/>
                    </a:lnTo>
                    <a:lnTo>
                      <a:pt x="33" y="497"/>
                    </a:lnTo>
                    <a:lnTo>
                      <a:pt x="40" y="504"/>
                    </a:lnTo>
                    <a:lnTo>
                      <a:pt x="40" y="506"/>
                    </a:lnTo>
                    <a:lnTo>
                      <a:pt x="38" y="511"/>
                    </a:lnTo>
                    <a:lnTo>
                      <a:pt x="38" y="511"/>
                    </a:lnTo>
                    <a:lnTo>
                      <a:pt x="33" y="513"/>
                    </a:lnTo>
                    <a:lnTo>
                      <a:pt x="33" y="516"/>
                    </a:lnTo>
                    <a:lnTo>
                      <a:pt x="33" y="520"/>
                    </a:lnTo>
                    <a:lnTo>
                      <a:pt x="33" y="525"/>
                    </a:lnTo>
                    <a:lnTo>
                      <a:pt x="33" y="525"/>
                    </a:lnTo>
                    <a:lnTo>
                      <a:pt x="33" y="530"/>
                    </a:lnTo>
                    <a:lnTo>
                      <a:pt x="36" y="535"/>
                    </a:lnTo>
                    <a:lnTo>
                      <a:pt x="36" y="537"/>
                    </a:lnTo>
                    <a:lnTo>
                      <a:pt x="33" y="539"/>
                    </a:lnTo>
                    <a:lnTo>
                      <a:pt x="33" y="539"/>
                    </a:lnTo>
                    <a:lnTo>
                      <a:pt x="31" y="542"/>
                    </a:lnTo>
                    <a:lnTo>
                      <a:pt x="31" y="546"/>
                    </a:lnTo>
                    <a:lnTo>
                      <a:pt x="31" y="551"/>
                    </a:lnTo>
                    <a:lnTo>
                      <a:pt x="29" y="554"/>
                    </a:lnTo>
                    <a:lnTo>
                      <a:pt x="29" y="554"/>
                    </a:lnTo>
                    <a:lnTo>
                      <a:pt x="24" y="554"/>
                    </a:lnTo>
                    <a:lnTo>
                      <a:pt x="24" y="558"/>
                    </a:lnTo>
                    <a:lnTo>
                      <a:pt x="21" y="561"/>
                    </a:lnTo>
                    <a:lnTo>
                      <a:pt x="19" y="565"/>
                    </a:lnTo>
                    <a:lnTo>
                      <a:pt x="19" y="565"/>
                    </a:lnTo>
                    <a:lnTo>
                      <a:pt x="19" y="568"/>
                    </a:lnTo>
                    <a:lnTo>
                      <a:pt x="21" y="573"/>
                    </a:lnTo>
                    <a:lnTo>
                      <a:pt x="21" y="577"/>
                    </a:lnTo>
                    <a:lnTo>
                      <a:pt x="21" y="580"/>
                    </a:lnTo>
                    <a:lnTo>
                      <a:pt x="21" y="580"/>
                    </a:lnTo>
                    <a:lnTo>
                      <a:pt x="17" y="584"/>
                    </a:lnTo>
                    <a:lnTo>
                      <a:pt x="17" y="589"/>
                    </a:lnTo>
                    <a:lnTo>
                      <a:pt x="14" y="591"/>
                    </a:lnTo>
                    <a:lnTo>
                      <a:pt x="12" y="594"/>
                    </a:lnTo>
                    <a:lnTo>
                      <a:pt x="12" y="594"/>
                    </a:lnTo>
                    <a:lnTo>
                      <a:pt x="7" y="594"/>
                    </a:lnTo>
                    <a:lnTo>
                      <a:pt x="5" y="599"/>
                    </a:lnTo>
                    <a:lnTo>
                      <a:pt x="3" y="606"/>
                    </a:lnTo>
                    <a:lnTo>
                      <a:pt x="3" y="606"/>
                    </a:lnTo>
                    <a:lnTo>
                      <a:pt x="0" y="615"/>
                    </a:lnTo>
                    <a:lnTo>
                      <a:pt x="0" y="620"/>
                    </a:lnTo>
                    <a:lnTo>
                      <a:pt x="3" y="625"/>
                    </a:lnTo>
                    <a:lnTo>
                      <a:pt x="3" y="625"/>
                    </a:lnTo>
                    <a:lnTo>
                      <a:pt x="5" y="627"/>
                    </a:lnTo>
                    <a:lnTo>
                      <a:pt x="5" y="632"/>
                    </a:lnTo>
                    <a:lnTo>
                      <a:pt x="5" y="634"/>
                    </a:lnTo>
                    <a:lnTo>
                      <a:pt x="7" y="636"/>
                    </a:lnTo>
                    <a:lnTo>
                      <a:pt x="7" y="636"/>
                    </a:lnTo>
                    <a:lnTo>
                      <a:pt x="17" y="636"/>
                    </a:lnTo>
                    <a:lnTo>
                      <a:pt x="24" y="639"/>
                    </a:lnTo>
                    <a:lnTo>
                      <a:pt x="24" y="639"/>
                    </a:lnTo>
                    <a:lnTo>
                      <a:pt x="24" y="641"/>
                    </a:lnTo>
                    <a:lnTo>
                      <a:pt x="24" y="641"/>
                    </a:lnTo>
                    <a:lnTo>
                      <a:pt x="21" y="655"/>
                    </a:lnTo>
                    <a:lnTo>
                      <a:pt x="24" y="660"/>
                    </a:lnTo>
                    <a:lnTo>
                      <a:pt x="26" y="662"/>
                    </a:lnTo>
                    <a:lnTo>
                      <a:pt x="26" y="662"/>
                    </a:lnTo>
                    <a:lnTo>
                      <a:pt x="26" y="665"/>
                    </a:lnTo>
                    <a:lnTo>
                      <a:pt x="29" y="667"/>
                    </a:lnTo>
                    <a:lnTo>
                      <a:pt x="31" y="670"/>
                    </a:lnTo>
                    <a:lnTo>
                      <a:pt x="33" y="672"/>
                    </a:lnTo>
                    <a:lnTo>
                      <a:pt x="33" y="672"/>
                    </a:lnTo>
                    <a:lnTo>
                      <a:pt x="50" y="670"/>
                    </a:lnTo>
                    <a:lnTo>
                      <a:pt x="59" y="670"/>
                    </a:lnTo>
                    <a:lnTo>
                      <a:pt x="69" y="672"/>
                    </a:lnTo>
                    <a:lnTo>
                      <a:pt x="69" y="672"/>
                    </a:lnTo>
                    <a:lnTo>
                      <a:pt x="74" y="674"/>
                    </a:lnTo>
                    <a:lnTo>
                      <a:pt x="78" y="677"/>
                    </a:lnTo>
                    <a:lnTo>
                      <a:pt x="78" y="677"/>
                    </a:lnTo>
                    <a:lnTo>
                      <a:pt x="83" y="677"/>
                    </a:lnTo>
                    <a:lnTo>
                      <a:pt x="88" y="679"/>
                    </a:lnTo>
                    <a:lnTo>
                      <a:pt x="92" y="679"/>
                    </a:lnTo>
                    <a:lnTo>
                      <a:pt x="97" y="679"/>
                    </a:lnTo>
                    <a:lnTo>
                      <a:pt x="97" y="679"/>
                    </a:lnTo>
                    <a:lnTo>
                      <a:pt x="95" y="677"/>
                    </a:lnTo>
                    <a:lnTo>
                      <a:pt x="92" y="672"/>
                    </a:lnTo>
                    <a:lnTo>
                      <a:pt x="88" y="665"/>
                    </a:lnTo>
                    <a:lnTo>
                      <a:pt x="85" y="662"/>
                    </a:lnTo>
                    <a:lnTo>
                      <a:pt x="85" y="662"/>
                    </a:lnTo>
                    <a:lnTo>
                      <a:pt x="85" y="655"/>
                    </a:lnTo>
                    <a:lnTo>
                      <a:pt x="83" y="648"/>
                    </a:lnTo>
                    <a:lnTo>
                      <a:pt x="83" y="648"/>
                    </a:lnTo>
                    <a:lnTo>
                      <a:pt x="83" y="639"/>
                    </a:lnTo>
                    <a:lnTo>
                      <a:pt x="85" y="634"/>
                    </a:lnTo>
                    <a:lnTo>
                      <a:pt x="88" y="629"/>
                    </a:lnTo>
                    <a:lnTo>
                      <a:pt x="88" y="629"/>
                    </a:lnTo>
                    <a:lnTo>
                      <a:pt x="92" y="625"/>
                    </a:lnTo>
                    <a:lnTo>
                      <a:pt x="95" y="622"/>
                    </a:lnTo>
                    <a:lnTo>
                      <a:pt x="97" y="622"/>
                    </a:lnTo>
                    <a:lnTo>
                      <a:pt x="97" y="622"/>
                    </a:lnTo>
                    <a:lnTo>
                      <a:pt x="102" y="622"/>
                    </a:lnTo>
                    <a:lnTo>
                      <a:pt x="104" y="620"/>
                    </a:lnTo>
                    <a:lnTo>
                      <a:pt x="109" y="615"/>
                    </a:lnTo>
                    <a:lnTo>
                      <a:pt x="109" y="608"/>
                    </a:lnTo>
                    <a:lnTo>
                      <a:pt x="109" y="608"/>
                    </a:lnTo>
                    <a:lnTo>
                      <a:pt x="111" y="601"/>
                    </a:lnTo>
                    <a:lnTo>
                      <a:pt x="114" y="596"/>
                    </a:lnTo>
                    <a:lnTo>
                      <a:pt x="123" y="587"/>
                    </a:lnTo>
                    <a:lnTo>
                      <a:pt x="123" y="587"/>
                    </a:lnTo>
                    <a:lnTo>
                      <a:pt x="140" y="577"/>
                    </a:lnTo>
                    <a:lnTo>
                      <a:pt x="145" y="573"/>
                    </a:lnTo>
                    <a:lnTo>
                      <a:pt x="145" y="568"/>
                    </a:lnTo>
                    <a:lnTo>
                      <a:pt x="145" y="568"/>
                    </a:lnTo>
                    <a:lnTo>
                      <a:pt x="145" y="565"/>
                    </a:lnTo>
                    <a:lnTo>
                      <a:pt x="147" y="561"/>
                    </a:lnTo>
                    <a:lnTo>
                      <a:pt x="149" y="551"/>
                    </a:lnTo>
                    <a:lnTo>
                      <a:pt x="149" y="551"/>
                    </a:lnTo>
                    <a:lnTo>
                      <a:pt x="147" y="549"/>
                    </a:lnTo>
                    <a:lnTo>
                      <a:pt x="142" y="546"/>
                    </a:lnTo>
                    <a:lnTo>
                      <a:pt x="130" y="544"/>
                    </a:lnTo>
                    <a:lnTo>
                      <a:pt x="130" y="544"/>
                    </a:lnTo>
                    <a:lnTo>
                      <a:pt x="126" y="542"/>
                    </a:lnTo>
                    <a:lnTo>
                      <a:pt x="118" y="535"/>
                    </a:lnTo>
                    <a:lnTo>
                      <a:pt x="114" y="528"/>
                    </a:lnTo>
                    <a:lnTo>
                      <a:pt x="114" y="523"/>
                    </a:lnTo>
                    <a:lnTo>
                      <a:pt x="116" y="516"/>
                    </a:lnTo>
                    <a:lnTo>
                      <a:pt x="116" y="516"/>
                    </a:lnTo>
                    <a:lnTo>
                      <a:pt x="126" y="506"/>
                    </a:lnTo>
                    <a:lnTo>
                      <a:pt x="133" y="502"/>
                    </a:lnTo>
                    <a:lnTo>
                      <a:pt x="142" y="499"/>
                    </a:lnTo>
                    <a:lnTo>
                      <a:pt x="149" y="499"/>
                    </a:lnTo>
                    <a:lnTo>
                      <a:pt x="149" y="499"/>
                    </a:lnTo>
                    <a:lnTo>
                      <a:pt x="149" y="497"/>
                    </a:lnTo>
                    <a:lnTo>
                      <a:pt x="152" y="494"/>
                    </a:lnTo>
                    <a:lnTo>
                      <a:pt x="152" y="490"/>
                    </a:lnTo>
                    <a:lnTo>
                      <a:pt x="152" y="487"/>
                    </a:lnTo>
                    <a:lnTo>
                      <a:pt x="152" y="487"/>
                    </a:lnTo>
                    <a:lnTo>
                      <a:pt x="156" y="483"/>
                    </a:lnTo>
                    <a:lnTo>
                      <a:pt x="159" y="475"/>
                    </a:lnTo>
                    <a:lnTo>
                      <a:pt x="159" y="475"/>
                    </a:lnTo>
                    <a:lnTo>
                      <a:pt x="159" y="464"/>
                    </a:lnTo>
                    <a:lnTo>
                      <a:pt x="161" y="459"/>
                    </a:lnTo>
                    <a:lnTo>
                      <a:pt x="166" y="457"/>
                    </a:lnTo>
                    <a:lnTo>
                      <a:pt x="166" y="457"/>
                    </a:lnTo>
                    <a:lnTo>
                      <a:pt x="171" y="454"/>
                    </a:lnTo>
                    <a:lnTo>
                      <a:pt x="173" y="452"/>
                    </a:lnTo>
                    <a:lnTo>
                      <a:pt x="173" y="452"/>
                    </a:lnTo>
                    <a:lnTo>
                      <a:pt x="171" y="449"/>
                    </a:lnTo>
                    <a:lnTo>
                      <a:pt x="171" y="449"/>
                    </a:lnTo>
                    <a:lnTo>
                      <a:pt x="168" y="447"/>
                    </a:lnTo>
                    <a:lnTo>
                      <a:pt x="166" y="445"/>
                    </a:lnTo>
                    <a:lnTo>
                      <a:pt x="168" y="442"/>
                    </a:lnTo>
                    <a:lnTo>
                      <a:pt x="171" y="442"/>
                    </a:lnTo>
                    <a:lnTo>
                      <a:pt x="171" y="442"/>
                    </a:lnTo>
                    <a:lnTo>
                      <a:pt x="175" y="442"/>
                    </a:lnTo>
                    <a:lnTo>
                      <a:pt x="178" y="445"/>
                    </a:lnTo>
                    <a:lnTo>
                      <a:pt x="180" y="447"/>
                    </a:lnTo>
                    <a:lnTo>
                      <a:pt x="182" y="447"/>
                    </a:lnTo>
                    <a:lnTo>
                      <a:pt x="182" y="447"/>
                    </a:lnTo>
                    <a:lnTo>
                      <a:pt x="187" y="447"/>
                    </a:lnTo>
                    <a:lnTo>
                      <a:pt x="190" y="442"/>
                    </a:lnTo>
                    <a:lnTo>
                      <a:pt x="192" y="438"/>
                    </a:lnTo>
                    <a:lnTo>
                      <a:pt x="190" y="433"/>
                    </a:lnTo>
                    <a:lnTo>
                      <a:pt x="190" y="433"/>
                    </a:lnTo>
                    <a:lnTo>
                      <a:pt x="185" y="431"/>
                    </a:lnTo>
                    <a:lnTo>
                      <a:pt x="182" y="433"/>
                    </a:lnTo>
                    <a:lnTo>
                      <a:pt x="175" y="438"/>
                    </a:lnTo>
                    <a:lnTo>
                      <a:pt x="175" y="438"/>
                    </a:lnTo>
                    <a:lnTo>
                      <a:pt x="173" y="435"/>
                    </a:lnTo>
                    <a:lnTo>
                      <a:pt x="171" y="435"/>
                    </a:lnTo>
                    <a:lnTo>
                      <a:pt x="166" y="431"/>
                    </a:lnTo>
                    <a:lnTo>
                      <a:pt x="166" y="431"/>
                    </a:lnTo>
                    <a:lnTo>
                      <a:pt x="163" y="431"/>
                    </a:lnTo>
                    <a:lnTo>
                      <a:pt x="163" y="426"/>
                    </a:lnTo>
                    <a:lnTo>
                      <a:pt x="163" y="416"/>
                    </a:lnTo>
                    <a:lnTo>
                      <a:pt x="163" y="416"/>
                    </a:lnTo>
                    <a:lnTo>
                      <a:pt x="161" y="409"/>
                    </a:lnTo>
                    <a:lnTo>
                      <a:pt x="161" y="404"/>
                    </a:lnTo>
                    <a:lnTo>
                      <a:pt x="161" y="400"/>
                    </a:lnTo>
                    <a:lnTo>
                      <a:pt x="161" y="400"/>
                    </a:lnTo>
                    <a:lnTo>
                      <a:pt x="163" y="397"/>
                    </a:lnTo>
                    <a:lnTo>
                      <a:pt x="166" y="400"/>
                    </a:lnTo>
                    <a:lnTo>
                      <a:pt x="173" y="402"/>
                    </a:lnTo>
                    <a:lnTo>
                      <a:pt x="182" y="404"/>
                    </a:lnTo>
                    <a:lnTo>
                      <a:pt x="192" y="407"/>
                    </a:lnTo>
                    <a:lnTo>
                      <a:pt x="192" y="407"/>
                    </a:lnTo>
                    <a:lnTo>
                      <a:pt x="201" y="407"/>
                    </a:lnTo>
                    <a:lnTo>
                      <a:pt x="208" y="404"/>
                    </a:lnTo>
                    <a:lnTo>
                      <a:pt x="213" y="400"/>
                    </a:lnTo>
                    <a:lnTo>
                      <a:pt x="216" y="397"/>
                    </a:lnTo>
                    <a:lnTo>
                      <a:pt x="216" y="397"/>
                    </a:lnTo>
                    <a:lnTo>
                      <a:pt x="213" y="388"/>
                    </a:lnTo>
                    <a:lnTo>
                      <a:pt x="213" y="383"/>
                    </a:lnTo>
                    <a:lnTo>
                      <a:pt x="216" y="378"/>
                    </a:lnTo>
                    <a:lnTo>
                      <a:pt x="216" y="378"/>
                    </a:lnTo>
                    <a:lnTo>
                      <a:pt x="220" y="376"/>
                    </a:lnTo>
                    <a:lnTo>
                      <a:pt x="220" y="371"/>
                    </a:lnTo>
                    <a:lnTo>
                      <a:pt x="216" y="364"/>
                    </a:lnTo>
                    <a:lnTo>
                      <a:pt x="216" y="364"/>
                    </a:lnTo>
                    <a:lnTo>
                      <a:pt x="216" y="359"/>
                    </a:lnTo>
                    <a:lnTo>
                      <a:pt x="216" y="357"/>
                    </a:lnTo>
                    <a:lnTo>
                      <a:pt x="220" y="357"/>
                    </a:lnTo>
                    <a:lnTo>
                      <a:pt x="223" y="357"/>
                    </a:lnTo>
                    <a:lnTo>
                      <a:pt x="223" y="357"/>
                    </a:lnTo>
                    <a:lnTo>
                      <a:pt x="227" y="359"/>
                    </a:lnTo>
                    <a:lnTo>
                      <a:pt x="239" y="359"/>
                    </a:lnTo>
                    <a:lnTo>
                      <a:pt x="270" y="355"/>
                    </a:lnTo>
                    <a:lnTo>
                      <a:pt x="270" y="355"/>
                    </a:lnTo>
                    <a:lnTo>
                      <a:pt x="284" y="350"/>
                    </a:lnTo>
                    <a:lnTo>
                      <a:pt x="296" y="345"/>
                    </a:lnTo>
                    <a:lnTo>
                      <a:pt x="303" y="341"/>
                    </a:lnTo>
                    <a:lnTo>
                      <a:pt x="308" y="336"/>
                    </a:lnTo>
                    <a:lnTo>
                      <a:pt x="308" y="336"/>
                    </a:lnTo>
                    <a:lnTo>
                      <a:pt x="310" y="331"/>
                    </a:lnTo>
                    <a:lnTo>
                      <a:pt x="315" y="324"/>
                    </a:lnTo>
                    <a:lnTo>
                      <a:pt x="324" y="312"/>
                    </a:lnTo>
                    <a:lnTo>
                      <a:pt x="324" y="312"/>
                    </a:lnTo>
                    <a:lnTo>
                      <a:pt x="327" y="307"/>
                    </a:lnTo>
                    <a:lnTo>
                      <a:pt x="324" y="305"/>
                    </a:lnTo>
                    <a:lnTo>
                      <a:pt x="322" y="300"/>
                    </a:lnTo>
                    <a:lnTo>
                      <a:pt x="317" y="298"/>
                    </a:lnTo>
                    <a:lnTo>
                      <a:pt x="317" y="298"/>
                    </a:lnTo>
                    <a:lnTo>
                      <a:pt x="313" y="296"/>
                    </a:lnTo>
                    <a:lnTo>
                      <a:pt x="310" y="293"/>
                    </a:lnTo>
                    <a:lnTo>
                      <a:pt x="310" y="286"/>
                    </a:lnTo>
                    <a:lnTo>
                      <a:pt x="313" y="281"/>
                    </a:lnTo>
                    <a:lnTo>
                      <a:pt x="313" y="281"/>
                    </a:lnTo>
                    <a:lnTo>
                      <a:pt x="315" y="279"/>
                    </a:lnTo>
                    <a:lnTo>
                      <a:pt x="313" y="274"/>
                    </a:lnTo>
                    <a:lnTo>
                      <a:pt x="308" y="272"/>
                    </a:lnTo>
                    <a:lnTo>
                      <a:pt x="303" y="272"/>
                    </a:lnTo>
                    <a:lnTo>
                      <a:pt x="303" y="272"/>
                    </a:lnTo>
                    <a:lnTo>
                      <a:pt x="296" y="270"/>
                    </a:lnTo>
                    <a:lnTo>
                      <a:pt x="291" y="267"/>
                    </a:lnTo>
                    <a:lnTo>
                      <a:pt x="287" y="262"/>
                    </a:lnTo>
                    <a:lnTo>
                      <a:pt x="287" y="260"/>
                    </a:lnTo>
                    <a:lnTo>
                      <a:pt x="289" y="258"/>
                    </a:lnTo>
                    <a:lnTo>
                      <a:pt x="289" y="258"/>
                    </a:lnTo>
                    <a:lnTo>
                      <a:pt x="294" y="255"/>
                    </a:lnTo>
                    <a:lnTo>
                      <a:pt x="296" y="258"/>
                    </a:lnTo>
                    <a:lnTo>
                      <a:pt x="296" y="258"/>
                    </a:lnTo>
                    <a:lnTo>
                      <a:pt x="298" y="253"/>
                    </a:lnTo>
                    <a:lnTo>
                      <a:pt x="298" y="248"/>
                    </a:lnTo>
                    <a:lnTo>
                      <a:pt x="298" y="248"/>
                    </a:lnTo>
                    <a:lnTo>
                      <a:pt x="294" y="246"/>
                    </a:lnTo>
                    <a:lnTo>
                      <a:pt x="291" y="243"/>
                    </a:lnTo>
                    <a:lnTo>
                      <a:pt x="291" y="236"/>
                    </a:lnTo>
                    <a:lnTo>
                      <a:pt x="291" y="236"/>
                    </a:lnTo>
                    <a:lnTo>
                      <a:pt x="294" y="232"/>
                    </a:lnTo>
                    <a:lnTo>
                      <a:pt x="294" y="227"/>
                    </a:lnTo>
                    <a:lnTo>
                      <a:pt x="296" y="222"/>
                    </a:lnTo>
                    <a:lnTo>
                      <a:pt x="296" y="213"/>
                    </a:lnTo>
                    <a:lnTo>
                      <a:pt x="296" y="213"/>
                    </a:lnTo>
                    <a:lnTo>
                      <a:pt x="298" y="203"/>
                    </a:lnTo>
                    <a:lnTo>
                      <a:pt x="301" y="194"/>
                    </a:lnTo>
                    <a:lnTo>
                      <a:pt x="303" y="180"/>
                    </a:lnTo>
                    <a:lnTo>
                      <a:pt x="303" y="180"/>
                    </a:lnTo>
                    <a:lnTo>
                      <a:pt x="305" y="175"/>
                    </a:lnTo>
                    <a:lnTo>
                      <a:pt x="313" y="168"/>
                    </a:lnTo>
                    <a:lnTo>
                      <a:pt x="320" y="158"/>
                    </a:lnTo>
                    <a:lnTo>
                      <a:pt x="327" y="149"/>
                    </a:lnTo>
                    <a:lnTo>
                      <a:pt x="327" y="149"/>
                    </a:lnTo>
                    <a:lnTo>
                      <a:pt x="334" y="139"/>
                    </a:lnTo>
                    <a:lnTo>
                      <a:pt x="343" y="130"/>
                    </a:lnTo>
                    <a:lnTo>
                      <a:pt x="360" y="116"/>
                    </a:lnTo>
                    <a:lnTo>
                      <a:pt x="360" y="116"/>
                    </a:lnTo>
                    <a:lnTo>
                      <a:pt x="372" y="109"/>
                    </a:lnTo>
                    <a:lnTo>
                      <a:pt x="379" y="104"/>
                    </a:lnTo>
                    <a:lnTo>
                      <a:pt x="381" y="101"/>
                    </a:lnTo>
                    <a:lnTo>
                      <a:pt x="381" y="101"/>
                    </a:lnTo>
                    <a:lnTo>
                      <a:pt x="381" y="87"/>
                    </a:lnTo>
                    <a:lnTo>
                      <a:pt x="381" y="78"/>
                    </a:lnTo>
                    <a:lnTo>
                      <a:pt x="379" y="73"/>
                    </a:lnTo>
                    <a:lnTo>
                      <a:pt x="379" y="73"/>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7" name="Freeform 110"/>
              <p:cNvSpPr>
                <a:spLocks/>
              </p:cNvSpPr>
              <p:nvPr/>
            </p:nvSpPr>
            <p:spPr bwMode="auto">
              <a:xfrm>
                <a:off x="3454400" y="4931500"/>
                <a:ext cx="263525" cy="1360488"/>
              </a:xfrm>
              <a:custGeom>
                <a:avLst/>
                <a:gdLst>
                  <a:gd name="T0" fmla="*/ 64 w 166"/>
                  <a:gd name="T1" fmla="*/ 729 h 857"/>
                  <a:gd name="T2" fmla="*/ 45 w 166"/>
                  <a:gd name="T3" fmla="*/ 689 h 857"/>
                  <a:gd name="T4" fmla="*/ 59 w 166"/>
                  <a:gd name="T5" fmla="*/ 655 h 857"/>
                  <a:gd name="T6" fmla="*/ 73 w 166"/>
                  <a:gd name="T7" fmla="*/ 620 h 857"/>
                  <a:gd name="T8" fmla="*/ 73 w 166"/>
                  <a:gd name="T9" fmla="*/ 584 h 857"/>
                  <a:gd name="T10" fmla="*/ 76 w 166"/>
                  <a:gd name="T11" fmla="*/ 561 h 857"/>
                  <a:gd name="T12" fmla="*/ 73 w 166"/>
                  <a:gd name="T13" fmla="*/ 521 h 857"/>
                  <a:gd name="T14" fmla="*/ 78 w 166"/>
                  <a:gd name="T15" fmla="*/ 464 h 857"/>
                  <a:gd name="T16" fmla="*/ 85 w 166"/>
                  <a:gd name="T17" fmla="*/ 431 h 857"/>
                  <a:gd name="T18" fmla="*/ 99 w 166"/>
                  <a:gd name="T19" fmla="*/ 364 h 857"/>
                  <a:gd name="T20" fmla="*/ 106 w 166"/>
                  <a:gd name="T21" fmla="*/ 322 h 857"/>
                  <a:gd name="T22" fmla="*/ 104 w 166"/>
                  <a:gd name="T23" fmla="*/ 265 h 857"/>
                  <a:gd name="T24" fmla="*/ 118 w 166"/>
                  <a:gd name="T25" fmla="*/ 218 h 857"/>
                  <a:gd name="T26" fmla="*/ 137 w 166"/>
                  <a:gd name="T27" fmla="*/ 182 h 857"/>
                  <a:gd name="T28" fmla="*/ 142 w 166"/>
                  <a:gd name="T29" fmla="*/ 139 h 857"/>
                  <a:gd name="T30" fmla="*/ 147 w 166"/>
                  <a:gd name="T31" fmla="*/ 87 h 857"/>
                  <a:gd name="T32" fmla="*/ 135 w 166"/>
                  <a:gd name="T33" fmla="*/ 47 h 857"/>
                  <a:gd name="T34" fmla="*/ 118 w 166"/>
                  <a:gd name="T35" fmla="*/ 2 h 857"/>
                  <a:gd name="T36" fmla="*/ 106 w 166"/>
                  <a:gd name="T37" fmla="*/ 59 h 857"/>
                  <a:gd name="T38" fmla="*/ 99 w 166"/>
                  <a:gd name="T39" fmla="*/ 151 h 857"/>
                  <a:gd name="T40" fmla="*/ 76 w 166"/>
                  <a:gd name="T41" fmla="*/ 229 h 857"/>
                  <a:gd name="T42" fmla="*/ 78 w 166"/>
                  <a:gd name="T43" fmla="*/ 298 h 857"/>
                  <a:gd name="T44" fmla="*/ 64 w 166"/>
                  <a:gd name="T45" fmla="*/ 362 h 857"/>
                  <a:gd name="T46" fmla="*/ 40 w 166"/>
                  <a:gd name="T47" fmla="*/ 428 h 857"/>
                  <a:gd name="T48" fmla="*/ 33 w 166"/>
                  <a:gd name="T49" fmla="*/ 497 h 857"/>
                  <a:gd name="T50" fmla="*/ 28 w 166"/>
                  <a:gd name="T51" fmla="*/ 549 h 857"/>
                  <a:gd name="T52" fmla="*/ 50 w 166"/>
                  <a:gd name="T53" fmla="*/ 506 h 857"/>
                  <a:gd name="T54" fmla="*/ 54 w 166"/>
                  <a:gd name="T55" fmla="*/ 535 h 857"/>
                  <a:gd name="T56" fmla="*/ 47 w 166"/>
                  <a:gd name="T57" fmla="*/ 575 h 857"/>
                  <a:gd name="T58" fmla="*/ 45 w 166"/>
                  <a:gd name="T59" fmla="*/ 599 h 857"/>
                  <a:gd name="T60" fmla="*/ 26 w 166"/>
                  <a:gd name="T61" fmla="*/ 606 h 857"/>
                  <a:gd name="T62" fmla="*/ 31 w 166"/>
                  <a:gd name="T63" fmla="*/ 596 h 857"/>
                  <a:gd name="T64" fmla="*/ 12 w 166"/>
                  <a:gd name="T65" fmla="*/ 615 h 857"/>
                  <a:gd name="T66" fmla="*/ 5 w 166"/>
                  <a:gd name="T67" fmla="*/ 629 h 857"/>
                  <a:gd name="T68" fmla="*/ 26 w 166"/>
                  <a:gd name="T69" fmla="*/ 641 h 857"/>
                  <a:gd name="T70" fmla="*/ 40 w 166"/>
                  <a:gd name="T71" fmla="*/ 663 h 857"/>
                  <a:gd name="T72" fmla="*/ 0 w 166"/>
                  <a:gd name="T73" fmla="*/ 667 h 857"/>
                  <a:gd name="T74" fmla="*/ 26 w 166"/>
                  <a:gd name="T75" fmla="*/ 674 h 857"/>
                  <a:gd name="T76" fmla="*/ 9 w 166"/>
                  <a:gd name="T77" fmla="*/ 703 h 857"/>
                  <a:gd name="T78" fmla="*/ 26 w 166"/>
                  <a:gd name="T79" fmla="*/ 691 h 857"/>
                  <a:gd name="T80" fmla="*/ 19 w 166"/>
                  <a:gd name="T81" fmla="*/ 726 h 857"/>
                  <a:gd name="T82" fmla="*/ 19 w 166"/>
                  <a:gd name="T83" fmla="*/ 741 h 857"/>
                  <a:gd name="T84" fmla="*/ 26 w 166"/>
                  <a:gd name="T85" fmla="*/ 755 h 857"/>
                  <a:gd name="T86" fmla="*/ 54 w 166"/>
                  <a:gd name="T87" fmla="*/ 755 h 857"/>
                  <a:gd name="T88" fmla="*/ 40 w 166"/>
                  <a:gd name="T89" fmla="*/ 779 h 857"/>
                  <a:gd name="T90" fmla="*/ 64 w 166"/>
                  <a:gd name="T91" fmla="*/ 781 h 857"/>
                  <a:gd name="T92" fmla="*/ 43 w 166"/>
                  <a:gd name="T93" fmla="*/ 795 h 857"/>
                  <a:gd name="T94" fmla="*/ 78 w 166"/>
                  <a:gd name="T95" fmla="*/ 790 h 857"/>
                  <a:gd name="T96" fmla="*/ 38 w 166"/>
                  <a:gd name="T97" fmla="*/ 797 h 857"/>
                  <a:gd name="T98" fmla="*/ 69 w 166"/>
                  <a:gd name="T99" fmla="*/ 819 h 857"/>
                  <a:gd name="T100" fmla="*/ 87 w 166"/>
                  <a:gd name="T101" fmla="*/ 795 h 857"/>
                  <a:gd name="T102" fmla="*/ 95 w 166"/>
                  <a:gd name="T103" fmla="*/ 790 h 857"/>
                  <a:gd name="T104" fmla="*/ 106 w 166"/>
                  <a:gd name="T105" fmla="*/ 805 h 857"/>
                  <a:gd name="T106" fmla="*/ 92 w 166"/>
                  <a:gd name="T107" fmla="*/ 805 h 857"/>
                  <a:gd name="T108" fmla="*/ 80 w 166"/>
                  <a:gd name="T109" fmla="*/ 821 h 857"/>
                  <a:gd name="T110" fmla="*/ 92 w 166"/>
                  <a:gd name="T111" fmla="*/ 842 h 857"/>
                  <a:gd name="T112" fmla="*/ 106 w 166"/>
                  <a:gd name="T113" fmla="*/ 845 h 857"/>
                  <a:gd name="T114" fmla="*/ 142 w 166"/>
                  <a:gd name="T115" fmla="*/ 857 h 857"/>
                  <a:gd name="T116" fmla="*/ 161 w 166"/>
                  <a:gd name="T117" fmla="*/ 842 h 857"/>
                  <a:gd name="T118" fmla="*/ 132 w 166"/>
                  <a:gd name="T119" fmla="*/ 776 h 857"/>
                  <a:gd name="T120" fmla="*/ 73 w 166"/>
                  <a:gd name="T121" fmla="*/ 762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6" h="857">
                    <a:moveTo>
                      <a:pt x="73" y="762"/>
                    </a:moveTo>
                    <a:lnTo>
                      <a:pt x="73" y="762"/>
                    </a:lnTo>
                    <a:lnTo>
                      <a:pt x="71" y="760"/>
                    </a:lnTo>
                    <a:lnTo>
                      <a:pt x="69" y="757"/>
                    </a:lnTo>
                    <a:lnTo>
                      <a:pt x="66" y="755"/>
                    </a:lnTo>
                    <a:lnTo>
                      <a:pt x="66" y="752"/>
                    </a:lnTo>
                    <a:lnTo>
                      <a:pt x="66" y="752"/>
                    </a:lnTo>
                    <a:lnTo>
                      <a:pt x="64" y="750"/>
                    </a:lnTo>
                    <a:lnTo>
                      <a:pt x="61" y="745"/>
                    </a:lnTo>
                    <a:lnTo>
                      <a:pt x="64" y="731"/>
                    </a:lnTo>
                    <a:lnTo>
                      <a:pt x="64" y="731"/>
                    </a:lnTo>
                    <a:lnTo>
                      <a:pt x="64" y="729"/>
                    </a:lnTo>
                    <a:lnTo>
                      <a:pt x="64" y="729"/>
                    </a:lnTo>
                    <a:lnTo>
                      <a:pt x="57" y="726"/>
                    </a:lnTo>
                    <a:lnTo>
                      <a:pt x="47" y="726"/>
                    </a:lnTo>
                    <a:lnTo>
                      <a:pt x="47" y="726"/>
                    </a:lnTo>
                    <a:lnTo>
                      <a:pt x="45" y="724"/>
                    </a:lnTo>
                    <a:lnTo>
                      <a:pt x="45" y="722"/>
                    </a:lnTo>
                    <a:lnTo>
                      <a:pt x="45" y="717"/>
                    </a:lnTo>
                    <a:lnTo>
                      <a:pt x="43" y="715"/>
                    </a:lnTo>
                    <a:lnTo>
                      <a:pt x="43" y="715"/>
                    </a:lnTo>
                    <a:lnTo>
                      <a:pt x="40" y="710"/>
                    </a:lnTo>
                    <a:lnTo>
                      <a:pt x="40" y="705"/>
                    </a:lnTo>
                    <a:lnTo>
                      <a:pt x="43" y="696"/>
                    </a:lnTo>
                    <a:lnTo>
                      <a:pt x="43" y="696"/>
                    </a:lnTo>
                    <a:lnTo>
                      <a:pt x="45" y="689"/>
                    </a:lnTo>
                    <a:lnTo>
                      <a:pt x="47" y="684"/>
                    </a:lnTo>
                    <a:lnTo>
                      <a:pt x="52" y="684"/>
                    </a:lnTo>
                    <a:lnTo>
                      <a:pt x="52" y="684"/>
                    </a:lnTo>
                    <a:lnTo>
                      <a:pt x="54" y="681"/>
                    </a:lnTo>
                    <a:lnTo>
                      <a:pt x="57" y="679"/>
                    </a:lnTo>
                    <a:lnTo>
                      <a:pt x="57" y="674"/>
                    </a:lnTo>
                    <a:lnTo>
                      <a:pt x="61" y="670"/>
                    </a:lnTo>
                    <a:lnTo>
                      <a:pt x="61" y="670"/>
                    </a:lnTo>
                    <a:lnTo>
                      <a:pt x="61" y="667"/>
                    </a:lnTo>
                    <a:lnTo>
                      <a:pt x="61" y="663"/>
                    </a:lnTo>
                    <a:lnTo>
                      <a:pt x="59" y="658"/>
                    </a:lnTo>
                    <a:lnTo>
                      <a:pt x="59" y="655"/>
                    </a:lnTo>
                    <a:lnTo>
                      <a:pt x="59" y="655"/>
                    </a:lnTo>
                    <a:lnTo>
                      <a:pt x="61" y="651"/>
                    </a:lnTo>
                    <a:lnTo>
                      <a:pt x="64" y="648"/>
                    </a:lnTo>
                    <a:lnTo>
                      <a:pt x="64" y="644"/>
                    </a:lnTo>
                    <a:lnTo>
                      <a:pt x="69" y="644"/>
                    </a:lnTo>
                    <a:lnTo>
                      <a:pt x="69" y="644"/>
                    </a:lnTo>
                    <a:lnTo>
                      <a:pt x="71" y="641"/>
                    </a:lnTo>
                    <a:lnTo>
                      <a:pt x="71" y="636"/>
                    </a:lnTo>
                    <a:lnTo>
                      <a:pt x="71" y="632"/>
                    </a:lnTo>
                    <a:lnTo>
                      <a:pt x="73" y="629"/>
                    </a:lnTo>
                    <a:lnTo>
                      <a:pt x="73" y="629"/>
                    </a:lnTo>
                    <a:lnTo>
                      <a:pt x="76" y="627"/>
                    </a:lnTo>
                    <a:lnTo>
                      <a:pt x="76" y="625"/>
                    </a:lnTo>
                    <a:lnTo>
                      <a:pt x="73" y="620"/>
                    </a:lnTo>
                    <a:lnTo>
                      <a:pt x="73" y="615"/>
                    </a:lnTo>
                    <a:lnTo>
                      <a:pt x="73" y="615"/>
                    </a:lnTo>
                    <a:lnTo>
                      <a:pt x="73" y="610"/>
                    </a:lnTo>
                    <a:lnTo>
                      <a:pt x="73" y="606"/>
                    </a:lnTo>
                    <a:lnTo>
                      <a:pt x="73" y="603"/>
                    </a:lnTo>
                    <a:lnTo>
                      <a:pt x="78" y="601"/>
                    </a:lnTo>
                    <a:lnTo>
                      <a:pt x="78" y="601"/>
                    </a:lnTo>
                    <a:lnTo>
                      <a:pt x="80" y="596"/>
                    </a:lnTo>
                    <a:lnTo>
                      <a:pt x="80" y="594"/>
                    </a:lnTo>
                    <a:lnTo>
                      <a:pt x="73" y="587"/>
                    </a:lnTo>
                    <a:lnTo>
                      <a:pt x="73" y="587"/>
                    </a:lnTo>
                    <a:lnTo>
                      <a:pt x="73" y="584"/>
                    </a:lnTo>
                    <a:lnTo>
                      <a:pt x="73" y="584"/>
                    </a:lnTo>
                    <a:lnTo>
                      <a:pt x="83" y="584"/>
                    </a:lnTo>
                    <a:lnTo>
                      <a:pt x="83" y="584"/>
                    </a:lnTo>
                    <a:lnTo>
                      <a:pt x="85" y="582"/>
                    </a:lnTo>
                    <a:lnTo>
                      <a:pt x="85" y="577"/>
                    </a:lnTo>
                    <a:lnTo>
                      <a:pt x="83" y="575"/>
                    </a:lnTo>
                    <a:lnTo>
                      <a:pt x="78" y="575"/>
                    </a:lnTo>
                    <a:lnTo>
                      <a:pt x="78" y="575"/>
                    </a:lnTo>
                    <a:lnTo>
                      <a:pt x="73" y="575"/>
                    </a:lnTo>
                    <a:lnTo>
                      <a:pt x="71" y="573"/>
                    </a:lnTo>
                    <a:lnTo>
                      <a:pt x="71" y="568"/>
                    </a:lnTo>
                    <a:lnTo>
                      <a:pt x="73" y="565"/>
                    </a:lnTo>
                    <a:lnTo>
                      <a:pt x="73" y="565"/>
                    </a:lnTo>
                    <a:lnTo>
                      <a:pt x="76" y="561"/>
                    </a:lnTo>
                    <a:lnTo>
                      <a:pt x="73" y="558"/>
                    </a:lnTo>
                    <a:lnTo>
                      <a:pt x="71" y="556"/>
                    </a:lnTo>
                    <a:lnTo>
                      <a:pt x="71" y="554"/>
                    </a:lnTo>
                    <a:lnTo>
                      <a:pt x="71" y="554"/>
                    </a:lnTo>
                    <a:lnTo>
                      <a:pt x="71" y="547"/>
                    </a:lnTo>
                    <a:lnTo>
                      <a:pt x="69" y="542"/>
                    </a:lnTo>
                    <a:lnTo>
                      <a:pt x="69" y="542"/>
                    </a:lnTo>
                    <a:lnTo>
                      <a:pt x="66" y="539"/>
                    </a:lnTo>
                    <a:lnTo>
                      <a:pt x="66" y="532"/>
                    </a:lnTo>
                    <a:lnTo>
                      <a:pt x="69" y="525"/>
                    </a:lnTo>
                    <a:lnTo>
                      <a:pt x="71" y="523"/>
                    </a:lnTo>
                    <a:lnTo>
                      <a:pt x="71" y="523"/>
                    </a:lnTo>
                    <a:lnTo>
                      <a:pt x="73" y="521"/>
                    </a:lnTo>
                    <a:lnTo>
                      <a:pt x="73" y="513"/>
                    </a:lnTo>
                    <a:lnTo>
                      <a:pt x="73" y="502"/>
                    </a:lnTo>
                    <a:lnTo>
                      <a:pt x="73" y="502"/>
                    </a:lnTo>
                    <a:lnTo>
                      <a:pt x="71" y="494"/>
                    </a:lnTo>
                    <a:lnTo>
                      <a:pt x="69" y="490"/>
                    </a:lnTo>
                    <a:lnTo>
                      <a:pt x="69" y="490"/>
                    </a:lnTo>
                    <a:lnTo>
                      <a:pt x="71" y="485"/>
                    </a:lnTo>
                    <a:lnTo>
                      <a:pt x="73" y="480"/>
                    </a:lnTo>
                    <a:lnTo>
                      <a:pt x="73" y="476"/>
                    </a:lnTo>
                    <a:lnTo>
                      <a:pt x="73" y="476"/>
                    </a:lnTo>
                    <a:lnTo>
                      <a:pt x="76" y="466"/>
                    </a:lnTo>
                    <a:lnTo>
                      <a:pt x="78" y="464"/>
                    </a:lnTo>
                    <a:lnTo>
                      <a:pt x="78" y="464"/>
                    </a:lnTo>
                    <a:lnTo>
                      <a:pt x="80" y="461"/>
                    </a:lnTo>
                    <a:lnTo>
                      <a:pt x="80" y="459"/>
                    </a:lnTo>
                    <a:lnTo>
                      <a:pt x="80" y="449"/>
                    </a:lnTo>
                    <a:lnTo>
                      <a:pt x="80" y="449"/>
                    </a:lnTo>
                    <a:lnTo>
                      <a:pt x="83" y="447"/>
                    </a:lnTo>
                    <a:lnTo>
                      <a:pt x="85" y="447"/>
                    </a:lnTo>
                    <a:lnTo>
                      <a:pt x="87" y="445"/>
                    </a:lnTo>
                    <a:lnTo>
                      <a:pt x="90" y="442"/>
                    </a:lnTo>
                    <a:lnTo>
                      <a:pt x="90" y="442"/>
                    </a:lnTo>
                    <a:lnTo>
                      <a:pt x="90" y="438"/>
                    </a:lnTo>
                    <a:lnTo>
                      <a:pt x="87" y="435"/>
                    </a:lnTo>
                    <a:lnTo>
                      <a:pt x="87" y="433"/>
                    </a:lnTo>
                    <a:lnTo>
                      <a:pt x="85" y="431"/>
                    </a:lnTo>
                    <a:lnTo>
                      <a:pt x="85" y="431"/>
                    </a:lnTo>
                    <a:lnTo>
                      <a:pt x="87" y="421"/>
                    </a:lnTo>
                    <a:lnTo>
                      <a:pt x="85" y="407"/>
                    </a:lnTo>
                    <a:lnTo>
                      <a:pt x="85" y="407"/>
                    </a:lnTo>
                    <a:lnTo>
                      <a:pt x="87" y="397"/>
                    </a:lnTo>
                    <a:lnTo>
                      <a:pt x="92" y="393"/>
                    </a:lnTo>
                    <a:lnTo>
                      <a:pt x="99" y="388"/>
                    </a:lnTo>
                    <a:lnTo>
                      <a:pt x="99" y="388"/>
                    </a:lnTo>
                    <a:lnTo>
                      <a:pt x="102" y="383"/>
                    </a:lnTo>
                    <a:lnTo>
                      <a:pt x="99" y="374"/>
                    </a:lnTo>
                    <a:lnTo>
                      <a:pt x="99" y="367"/>
                    </a:lnTo>
                    <a:lnTo>
                      <a:pt x="99" y="364"/>
                    </a:lnTo>
                    <a:lnTo>
                      <a:pt x="99" y="364"/>
                    </a:lnTo>
                    <a:lnTo>
                      <a:pt x="99" y="364"/>
                    </a:lnTo>
                    <a:lnTo>
                      <a:pt x="102" y="360"/>
                    </a:lnTo>
                    <a:lnTo>
                      <a:pt x="104" y="357"/>
                    </a:lnTo>
                    <a:lnTo>
                      <a:pt x="104" y="352"/>
                    </a:lnTo>
                    <a:lnTo>
                      <a:pt x="106" y="350"/>
                    </a:lnTo>
                    <a:lnTo>
                      <a:pt x="106" y="350"/>
                    </a:lnTo>
                    <a:lnTo>
                      <a:pt x="109" y="348"/>
                    </a:lnTo>
                    <a:lnTo>
                      <a:pt x="109" y="343"/>
                    </a:lnTo>
                    <a:lnTo>
                      <a:pt x="111" y="333"/>
                    </a:lnTo>
                    <a:lnTo>
                      <a:pt x="111" y="333"/>
                    </a:lnTo>
                    <a:lnTo>
                      <a:pt x="111" y="329"/>
                    </a:lnTo>
                    <a:lnTo>
                      <a:pt x="109" y="324"/>
                    </a:lnTo>
                    <a:lnTo>
                      <a:pt x="106" y="322"/>
                    </a:lnTo>
                    <a:lnTo>
                      <a:pt x="106" y="317"/>
                    </a:lnTo>
                    <a:lnTo>
                      <a:pt x="106" y="317"/>
                    </a:lnTo>
                    <a:lnTo>
                      <a:pt x="104" y="307"/>
                    </a:lnTo>
                    <a:lnTo>
                      <a:pt x="99" y="298"/>
                    </a:lnTo>
                    <a:lnTo>
                      <a:pt x="99" y="298"/>
                    </a:lnTo>
                    <a:lnTo>
                      <a:pt x="97" y="291"/>
                    </a:lnTo>
                    <a:lnTo>
                      <a:pt x="97" y="286"/>
                    </a:lnTo>
                    <a:lnTo>
                      <a:pt x="97" y="279"/>
                    </a:lnTo>
                    <a:lnTo>
                      <a:pt x="99" y="277"/>
                    </a:lnTo>
                    <a:lnTo>
                      <a:pt x="99" y="277"/>
                    </a:lnTo>
                    <a:lnTo>
                      <a:pt x="102" y="274"/>
                    </a:lnTo>
                    <a:lnTo>
                      <a:pt x="102" y="272"/>
                    </a:lnTo>
                    <a:lnTo>
                      <a:pt x="104" y="265"/>
                    </a:lnTo>
                    <a:lnTo>
                      <a:pt x="109" y="262"/>
                    </a:lnTo>
                    <a:lnTo>
                      <a:pt x="109" y="262"/>
                    </a:lnTo>
                    <a:lnTo>
                      <a:pt x="111" y="260"/>
                    </a:lnTo>
                    <a:lnTo>
                      <a:pt x="111" y="255"/>
                    </a:lnTo>
                    <a:lnTo>
                      <a:pt x="109" y="244"/>
                    </a:lnTo>
                    <a:lnTo>
                      <a:pt x="109" y="244"/>
                    </a:lnTo>
                    <a:lnTo>
                      <a:pt x="106" y="239"/>
                    </a:lnTo>
                    <a:lnTo>
                      <a:pt x="109" y="236"/>
                    </a:lnTo>
                    <a:lnTo>
                      <a:pt x="111" y="236"/>
                    </a:lnTo>
                    <a:lnTo>
                      <a:pt x="114" y="234"/>
                    </a:lnTo>
                    <a:lnTo>
                      <a:pt x="114" y="234"/>
                    </a:lnTo>
                    <a:lnTo>
                      <a:pt x="116" y="222"/>
                    </a:lnTo>
                    <a:lnTo>
                      <a:pt x="118" y="218"/>
                    </a:lnTo>
                    <a:lnTo>
                      <a:pt x="121" y="215"/>
                    </a:lnTo>
                    <a:lnTo>
                      <a:pt x="121" y="215"/>
                    </a:lnTo>
                    <a:lnTo>
                      <a:pt x="125" y="213"/>
                    </a:lnTo>
                    <a:lnTo>
                      <a:pt x="125" y="208"/>
                    </a:lnTo>
                    <a:lnTo>
                      <a:pt x="128" y="201"/>
                    </a:lnTo>
                    <a:lnTo>
                      <a:pt x="128" y="201"/>
                    </a:lnTo>
                    <a:lnTo>
                      <a:pt x="128" y="196"/>
                    </a:lnTo>
                    <a:lnTo>
                      <a:pt x="132" y="196"/>
                    </a:lnTo>
                    <a:lnTo>
                      <a:pt x="140" y="191"/>
                    </a:lnTo>
                    <a:lnTo>
                      <a:pt x="140" y="191"/>
                    </a:lnTo>
                    <a:lnTo>
                      <a:pt x="140" y="187"/>
                    </a:lnTo>
                    <a:lnTo>
                      <a:pt x="137" y="184"/>
                    </a:lnTo>
                    <a:lnTo>
                      <a:pt x="137" y="182"/>
                    </a:lnTo>
                    <a:lnTo>
                      <a:pt x="137" y="177"/>
                    </a:lnTo>
                    <a:lnTo>
                      <a:pt x="137" y="177"/>
                    </a:lnTo>
                    <a:lnTo>
                      <a:pt x="140" y="177"/>
                    </a:lnTo>
                    <a:lnTo>
                      <a:pt x="140" y="175"/>
                    </a:lnTo>
                    <a:lnTo>
                      <a:pt x="140" y="168"/>
                    </a:lnTo>
                    <a:lnTo>
                      <a:pt x="137" y="161"/>
                    </a:lnTo>
                    <a:lnTo>
                      <a:pt x="137" y="158"/>
                    </a:lnTo>
                    <a:lnTo>
                      <a:pt x="137" y="158"/>
                    </a:lnTo>
                    <a:lnTo>
                      <a:pt x="137" y="156"/>
                    </a:lnTo>
                    <a:lnTo>
                      <a:pt x="137" y="151"/>
                    </a:lnTo>
                    <a:lnTo>
                      <a:pt x="137" y="144"/>
                    </a:lnTo>
                    <a:lnTo>
                      <a:pt x="137" y="144"/>
                    </a:lnTo>
                    <a:lnTo>
                      <a:pt x="142" y="139"/>
                    </a:lnTo>
                    <a:lnTo>
                      <a:pt x="147" y="135"/>
                    </a:lnTo>
                    <a:lnTo>
                      <a:pt x="158" y="128"/>
                    </a:lnTo>
                    <a:lnTo>
                      <a:pt x="158" y="128"/>
                    </a:lnTo>
                    <a:lnTo>
                      <a:pt x="161" y="118"/>
                    </a:lnTo>
                    <a:lnTo>
                      <a:pt x="163" y="104"/>
                    </a:lnTo>
                    <a:lnTo>
                      <a:pt x="163" y="104"/>
                    </a:lnTo>
                    <a:lnTo>
                      <a:pt x="156" y="109"/>
                    </a:lnTo>
                    <a:lnTo>
                      <a:pt x="154" y="109"/>
                    </a:lnTo>
                    <a:lnTo>
                      <a:pt x="151" y="109"/>
                    </a:lnTo>
                    <a:lnTo>
                      <a:pt x="151" y="109"/>
                    </a:lnTo>
                    <a:lnTo>
                      <a:pt x="151" y="99"/>
                    </a:lnTo>
                    <a:lnTo>
                      <a:pt x="149" y="92"/>
                    </a:lnTo>
                    <a:lnTo>
                      <a:pt x="147" y="87"/>
                    </a:lnTo>
                    <a:lnTo>
                      <a:pt x="147" y="87"/>
                    </a:lnTo>
                    <a:lnTo>
                      <a:pt x="144" y="83"/>
                    </a:lnTo>
                    <a:lnTo>
                      <a:pt x="144" y="78"/>
                    </a:lnTo>
                    <a:lnTo>
                      <a:pt x="142" y="73"/>
                    </a:lnTo>
                    <a:lnTo>
                      <a:pt x="140" y="71"/>
                    </a:lnTo>
                    <a:lnTo>
                      <a:pt x="140" y="71"/>
                    </a:lnTo>
                    <a:lnTo>
                      <a:pt x="137" y="66"/>
                    </a:lnTo>
                    <a:lnTo>
                      <a:pt x="132" y="61"/>
                    </a:lnTo>
                    <a:lnTo>
                      <a:pt x="132" y="57"/>
                    </a:lnTo>
                    <a:lnTo>
                      <a:pt x="132" y="54"/>
                    </a:lnTo>
                    <a:lnTo>
                      <a:pt x="132" y="54"/>
                    </a:lnTo>
                    <a:lnTo>
                      <a:pt x="135" y="52"/>
                    </a:lnTo>
                    <a:lnTo>
                      <a:pt x="135" y="47"/>
                    </a:lnTo>
                    <a:lnTo>
                      <a:pt x="135" y="45"/>
                    </a:lnTo>
                    <a:lnTo>
                      <a:pt x="137" y="40"/>
                    </a:lnTo>
                    <a:lnTo>
                      <a:pt x="137" y="40"/>
                    </a:lnTo>
                    <a:lnTo>
                      <a:pt x="140" y="38"/>
                    </a:lnTo>
                    <a:lnTo>
                      <a:pt x="137" y="38"/>
                    </a:lnTo>
                    <a:lnTo>
                      <a:pt x="130" y="31"/>
                    </a:lnTo>
                    <a:lnTo>
                      <a:pt x="130" y="31"/>
                    </a:lnTo>
                    <a:lnTo>
                      <a:pt x="128" y="23"/>
                    </a:lnTo>
                    <a:lnTo>
                      <a:pt x="128" y="19"/>
                    </a:lnTo>
                    <a:lnTo>
                      <a:pt x="128" y="14"/>
                    </a:lnTo>
                    <a:lnTo>
                      <a:pt x="125" y="9"/>
                    </a:lnTo>
                    <a:lnTo>
                      <a:pt x="125" y="9"/>
                    </a:lnTo>
                    <a:lnTo>
                      <a:pt x="118" y="2"/>
                    </a:lnTo>
                    <a:lnTo>
                      <a:pt x="118" y="0"/>
                    </a:lnTo>
                    <a:lnTo>
                      <a:pt x="116" y="2"/>
                    </a:lnTo>
                    <a:lnTo>
                      <a:pt x="116" y="2"/>
                    </a:lnTo>
                    <a:lnTo>
                      <a:pt x="114" y="9"/>
                    </a:lnTo>
                    <a:lnTo>
                      <a:pt x="111" y="14"/>
                    </a:lnTo>
                    <a:lnTo>
                      <a:pt x="109" y="16"/>
                    </a:lnTo>
                    <a:lnTo>
                      <a:pt x="109" y="16"/>
                    </a:lnTo>
                    <a:lnTo>
                      <a:pt x="104" y="19"/>
                    </a:lnTo>
                    <a:lnTo>
                      <a:pt x="104" y="19"/>
                    </a:lnTo>
                    <a:lnTo>
                      <a:pt x="104" y="28"/>
                    </a:lnTo>
                    <a:lnTo>
                      <a:pt x="104" y="38"/>
                    </a:lnTo>
                    <a:lnTo>
                      <a:pt x="104" y="38"/>
                    </a:lnTo>
                    <a:lnTo>
                      <a:pt x="106" y="59"/>
                    </a:lnTo>
                    <a:lnTo>
                      <a:pt x="106" y="73"/>
                    </a:lnTo>
                    <a:lnTo>
                      <a:pt x="106" y="85"/>
                    </a:lnTo>
                    <a:lnTo>
                      <a:pt x="106" y="85"/>
                    </a:lnTo>
                    <a:lnTo>
                      <a:pt x="99" y="113"/>
                    </a:lnTo>
                    <a:lnTo>
                      <a:pt x="99" y="113"/>
                    </a:lnTo>
                    <a:lnTo>
                      <a:pt x="97" y="118"/>
                    </a:lnTo>
                    <a:lnTo>
                      <a:pt x="99" y="120"/>
                    </a:lnTo>
                    <a:lnTo>
                      <a:pt x="102" y="123"/>
                    </a:lnTo>
                    <a:lnTo>
                      <a:pt x="102" y="125"/>
                    </a:lnTo>
                    <a:lnTo>
                      <a:pt x="102" y="125"/>
                    </a:lnTo>
                    <a:lnTo>
                      <a:pt x="99" y="128"/>
                    </a:lnTo>
                    <a:lnTo>
                      <a:pt x="99" y="135"/>
                    </a:lnTo>
                    <a:lnTo>
                      <a:pt x="99" y="151"/>
                    </a:lnTo>
                    <a:lnTo>
                      <a:pt x="99" y="151"/>
                    </a:lnTo>
                    <a:lnTo>
                      <a:pt x="97" y="163"/>
                    </a:lnTo>
                    <a:lnTo>
                      <a:pt x="95" y="175"/>
                    </a:lnTo>
                    <a:lnTo>
                      <a:pt x="90" y="194"/>
                    </a:lnTo>
                    <a:lnTo>
                      <a:pt x="90" y="194"/>
                    </a:lnTo>
                    <a:lnTo>
                      <a:pt x="87" y="203"/>
                    </a:lnTo>
                    <a:lnTo>
                      <a:pt x="85" y="208"/>
                    </a:lnTo>
                    <a:lnTo>
                      <a:pt x="85" y="213"/>
                    </a:lnTo>
                    <a:lnTo>
                      <a:pt x="85" y="213"/>
                    </a:lnTo>
                    <a:lnTo>
                      <a:pt x="85" y="220"/>
                    </a:lnTo>
                    <a:lnTo>
                      <a:pt x="83" y="225"/>
                    </a:lnTo>
                    <a:lnTo>
                      <a:pt x="76" y="229"/>
                    </a:lnTo>
                    <a:lnTo>
                      <a:pt x="76" y="229"/>
                    </a:lnTo>
                    <a:lnTo>
                      <a:pt x="76" y="232"/>
                    </a:lnTo>
                    <a:lnTo>
                      <a:pt x="76" y="234"/>
                    </a:lnTo>
                    <a:lnTo>
                      <a:pt x="78" y="241"/>
                    </a:lnTo>
                    <a:lnTo>
                      <a:pt x="83" y="248"/>
                    </a:lnTo>
                    <a:lnTo>
                      <a:pt x="83" y="253"/>
                    </a:lnTo>
                    <a:lnTo>
                      <a:pt x="83" y="253"/>
                    </a:lnTo>
                    <a:lnTo>
                      <a:pt x="83" y="258"/>
                    </a:lnTo>
                    <a:lnTo>
                      <a:pt x="80" y="262"/>
                    </a:lnTo>
                    <a:lnTo>
                      <a:pt x="78" y="267"/>
                    </a:lnTo>
                    <a:lnTo>
                      <a:pt x="76" y="274"/>
                    </a:lnTo>
                    <a:lnTo>
                      <a:pt x="76" y="274"/>
                    </a:lnTo>
                    <a:lnTo>
                      <a:pt x="78" y="286"/>
                    </a:lnTo>
                    <a:lnTo>
                      <a:pt x="78" y="298"/>
                    </a:lnTo>
                    <a:lnTo>
                      <a:pt x="76" y="315"/>
                    </a:lnTo>
                    <a:lnTo>
                      <a:pt x="76" y="315"/>
                    </a:lnTo>
                    <a:lnTo>
                      <a:pt x="76" y="319"/>
                    </a:lnTo>
                    <a:lnTo>
                      <a:pt x="73" y="322"/>
                    </a:lnTo>
                    <a:lnTo>
                      <a:pt x="73" y="324"/>
                    </a:lnTo>
                    <a:lnTo>
                      <a:pt x="73" y="329"/>
                    </a:lnTo>
                    <a:lnTo>
                      <a:pt x="73" y="329"/>
                    </a:lnTo>
                    <a:lnTo>
                      <a:pt x="73" y="333"/>
                    </a:lnTo>
                    <a:lnTo>
                      <a:pt x="71" y="338"/>
                    </a:lnTo>
                    <a:lnTo>
                      <a:pt x="69" y="345"/>
                    </a:lnTo>
                    <a:lnTo>
                      <a:pt x="66" y="352"/>
                    </a:lnTo>
                    <a:lnTo>
                      <a:pt x="66" y="352"/>
                    </a:lnTo>
                    <a:lnTo>
                      <a:pt x="64" y="362"/>
                    </a:lnTo>
                    <a:lnTo>
                      <a:pt x="59" y="374"/>
                    </a:lnTo>
                    <a:lnTo>
                      <a:pt x="52" y="393"/>
                    </a:lnTo>
                    <a:lnTo>
                      <a:pt x="52" y="393"/>
                    </a:lnTo>
                    <a:lnTo>
                      <a:pt x="47" y="405"/>
                    </a:lnTo>
                    <a:lnTo>
                      <a:pt x="45" y="407"/>
                    </a:lnTo>
                    <a:lnTo>
                      <a:pt x="43" y="407"/>
                    </a:lnTo>
                    <a:lnTo>
                      <a:pt x="43" y="407"/>
                    </a:lnTo>
                    <a:lnTo>
                      <a:pt x="40" y="409"/>
                    </a:lnTo>
                    <a:lnTo>
                      <a:pt x="38" y="412"/>
                    </a:lnTo>
                    <a:lnTo>
                      <a:pt x="38" y="416"/>
                    </a:lnTo>
                    <a:lnTo>
                      <a:pt x="40" y="421"/>
                    </a:lnTo>
                    <a:lnTo>
                      <a:pt x="40" y="421"/>
                    </a:lnTo>
                    <a:lnTo>
                      <a:pt x="40" y="428"/>
                    </a:lnTo>
                    <a:lnTo>
                      <a:pt x="40" y="433"/>
                    </a:lnTo>
                    <a:lnTo>
                      <a:pt x="40" y="440"/>
                    </a:lnTo>
                    <a:lnTo>
                      <a:pt x="43" y="447"/>
                    </a:lnTo>
                    <a:lnTo>
                      <a:pt x="43" y="447"/>
                    </a:lnTo>
                    <a:lnTo>
                      <a:pt x="45" y="452"/>
                    </a:lnTo>
                    <a:lnTo>
                      <a:pt x="45" y="457"/>
                    </a:lnTo>
                    <a:lnTo>
                      <a:pt x="43" y="466"/>
                    </a:lnTo>
                    <a:lnTo>
                      <a:pt x="43" y="466"/>
                    </a:lnTo>
                    <a:lnTo>
                      <a:pt x="40" y="473"/>
                    </a:lnTo>
                    <a:lnTo>
                      <a:pt x="38" y="480"/>
                    </a:lnTo>
                    <a:lnTo>
                      <a:pt x="38" y="480"/>
                    </a:lnTo>
                    <a:lnTo>
                      <a:pt x="35" y="492"/>
                    </a:lnTo>
                    <a:lnTo>
                      <a:pt x="33" y="497"/>
                    </a:lnTo>
                    <a:lnTo>
                      <a:pt x="35" y="504"/>
                    </a:lnTo>
                    <a:lnTo>
                      <a:pt x="35" y="504"/>
                    </a:lnTo>
                    <a:lnTo>
                      <a:pt x="35" y="513"/>
                    </a:lnTo>
                    <a:lnTo>
                      <a:pt x="35" y="516"/>
                    </a:lnTo>
                    <a:lnTo>
                      <a:pt x="33" y="516"/>
                    </a:lnTo>
                    <a:lnTo>
                      <a:pt x="33" y="516"/>
                    </a:lnTo>
                    <a:lnTo>
                      <a:pt x="31" y="516"/>
                    </a:lnTo>
                    <a:lnTo>
                      <a:pt x="28" y="521"/>
                    </a:lnTo>
                    <a:lnTo>
                      <a:pt x="24" y="537"/>
                    </a:lnTo>
                    <a:lnTo>
                      <a:pt x="24" y="537"/>
                    </a:lnTo>
                    <a:lnTo>
                      <a:pt x="24" y="544"/>
                    </a:lnTo>
                    <a:lnTo>
                      <a:pt x="24" y="549"/>
                    </a:lnTo>
                    <a:lnTo>
                      <a:pt x="28" y="549"/>
                    </a:lnTo>
                    <a:lnTo>
                      <a:pt x="33" y="549"/>
                    </a:lnTo>
                    <a:lnTo>
                      <a:pt x="33" y="549"/>
                    </a:lnTo>
                    <a:lnTo>
                      <a:pt x="38" y="547"/>
                    </a:lnTo>
                    <a:lnTo>
                      <a:pt x="38" y="542"/>
                    </a:lnTo>
                    <a:lnTo>
                      <a:pt x="40" y="530"/>
                    </a:lnTo>
                    <a:lnTo>
                      <a:pt x="40" y="521"/>
                    </a:lnTo>
                    <a:lnTo>
                      <a:pt x="40" y="516"/>
                    </a:lnTo>
                    <a:lnTo>
                      <a:pt x="43" y="513"/>
                    </a:lnTo>
                    <a:lnTo>
                      <a:pt x="43" y="513"/>
                    </a:lnTo>
                    <a:lnTo>
                      <a:pt x="45" y="513"/>
                    </a:lnTo>
                    <a:lnTo>
                      <a:pt x="45" y="511"/>
                    </a:lnTo>
                    <a:lnTo>
                      <a:pt x="47" y="509"/>
                    </a:lnTo>
                    <a:lnTo>
                      <a:pt x="50" y="506"/>
                    </a:lnTo>
                    <a:lnTo>
                      <a:pt x="50" y="506"/>
                    </a:lnTo>
                    <a:lnTo>
                      <a:pt x="52" y="506"/>
                    </a:lnTo>
                    <a:lnTo>
                      <a:pt x="52" y="509"/>
                    </a:lnTo>
                    <a:lnTo>
                      <a:pt x="52" y="513"/>
                    </a:lnTo>
                    <a:lnTo>
                      <a:pt x="54" y="513"/>
                    </a:lnTo>
                    <a:lnTo>
                      <a:pt x="54" y="513"/>
                    </a:lnTo>
                    <a:lnTo>
                      <a:pt x="59" y="518"/>
                    </a:lnTo>
                    <a:lnTo>
                      <a:pt x="59" y="521"/>
                    </a:lnTo>
                    <a:lnTo>
                      <a:pt x="57" y="523"/>
                    </a:lnTo>
                    <a:lnTo>
                      <a:pt x="57" y="523"/>
                    </a:lnTo>
                    <a:lnTo>
                      <a:pt x="54" y="525"/>
                    </a:lnTo>
                    <a:lnTo>
                      <a:pt x="54" y="530"/>
                    </a:lnTo>
                    <a:lnTo>
                      <a:pt x="54" y="535"/>
                    </a:lnTo>
                    <a:lnTo>
                      <a:pt x="54" y="539"/>
                    </a:lnTo>
                    <a:lnTo>
                      <a:pt x="54" y="539"/>
                    </a:lnTo>
                    <a:lnTo>
                      <a:pt x="50" y="547"/>
                    </a:lnTo>
                    <a:lnTo>
                      <a:pt x="50" y="549"/>
                    </a:lnTo>
                    <a:lnTo>
                      <a:pt x="50" y="554"/>
                    </a:lnTo>
                    <a:lnTo>
                      <a:pt x="50" y="554"/>
                    </a:lnTo>
                    <a:lnTo>
                      <a:pt x="50" y="558"/>
                    </a:lnTo>
                    <a:lnTo>
                      <a:pt x="50" y="558"/>
                    </a:lnTo>
                    <a:lnTo>
                      <a:pt x="47" y="563"/>
                    </a:lnTo>
                    <a:lnTo>
                      <a:pt x="45" y="565"/>
                    </a:lnTo>
                    <a:lnTo>
                      <a:pt x="45" y="565"/>
                    </a:lnTo>
                    <a:lnTo>
                      <a:pt x="47" y="573"/>
                    </a:lnTo>
                    <a:lnTo>
                      <a:pt x="47" y="575"/>
                    </a:lnTo>
                    <a:lnTo>
                      <a:pt x="47" y="575"/>
                    </a:lnTo>
                    <a:lnTo>
                      <a:pt x="47" y="575"/>
                    </a:lnTo>
                    <a:lnTo>
                      <a:pt x="45" y="577"/>
                    </a:lnTo>
                    <a:lnTo>
                      <a:pt x="47" y="580"/>
                    </a:lnTo>
                    <a:lnTo>
                      <a:pt x="47" y="582"/>
                    </a:lnTo>
                    <a:lnTo>
                      <a:pt x="47" y="584"/>
                    </a:lnTo>
                    <a:lnTo>
                      <a:pt x="47" y="584"/>
                    </a:lnTo>
                    <a:lnTo>
                      <a:pt x="45" y="584"/>
                    </a:lnTo>
                    <a:lnTo>
                      <a:pt x="45" y="587"/>
                    </a:lnTo>
                    <a:lnTo>
                      <a:pt x="47" y="594"/>
                    </a:lnTo>
                    <a:lnTo>
                      <a:pt x="47" y="594"/>
                    </a:lnTo>
                    <a:lnTo>
                      <a:pt x="47" y="599"/>
                    </a:lnTo>
                    <a:lnTo>
                      <a:pt x="45" y="599"/>
                    </a:lnTo>
                    <a:lnTo>
                      <a:pt x="40" y="599"/>
                    </a:lnTo>
                    <a:lnTo>
                      <a:pt x="38" y="601"/>
                    </a:lnTo>
                    <a:lnTo>
                      <a:pt x="38" y="601"/>
                    </a:lnTo>
                    <a:lnTo>
                      <a:pt x="35" y="603"/>
                    </a:lnTo>
                    <a:lnTo>
                      <a:pt x="38" y="606"/>
                    </a:lnTo>
                    <a:lnTo>
                      <a:pt x="40" y="610"/>
                    </a:lnTo>
                    <a:lnTo>
                      <a:pt x="40" y="613"/>
                    </a:lnTo>
                    <a:lnTo>
                      <a:pt x="40" y="613"/>
                    </a:lnTo>
                    <a:lnTo>
                      <a:pt x="35" y="615"/>
                    </a:lnTo>
                    <a:lnTo>
                      <a:pt x="33" y="613"/>
                    </a:lnTo>
                    <a:lnTo>
                      <a:pt x="26" y="608"/>
                    </a:lnTo>
                    <a:lnTo>
                      <a:pt x="26" y="608"/>
                    </a:lnTo>
                    <a:lnTo>
                      <a:pt x="26" y="606"/>
                    </a:lnTo>
                    <a:lnTo>
                      <a:pt x="28" y="603"/>
                    </a:lnTo>
                    <a:lnTo>
                      <a:pt x="35" y="596"/>
                    </a:lnTo>
                    <a:lnTo>
                      <a:pt x="35" y="596"/>
                    </a:lnTo>
                    <a:lnTo>
                      <a:pt x="35" y="592"/>
                    </a:lnTo>
                    <a:lnTo>
                      <a:pt x="33" y="587"/>
                    </a:lnTo>
                    <a:lnTo>
                      <a:pt x="31" y="582"/>
                    </a:lnTo>
                    <a:lnTo>
                      <a:pt x="26" y="582"/>
                    </a:lnTo>
                    <a:lnTo>
                      <a:pt x="26" y="582"/>
                    </a:lnTo>
                    <a:lnTo>
                      <a:pt x="24" y="582"/>
                    </a:lnTo>
                    <a:lnTo>
                      <a:pt x="24" y="584"/>
                    </a:lnTo>
                    <a:lnTo>
                      <a:pt x="26" y="589"/>
                    </a:lnTo>
                    <a:lnTo>
                      <a:pt x="31" y="592"/>
                    </a:lnTo>
                    <a:lnTo>
                      <a:pt x="31" y="596"/>
                    </a:lnTo>
                    <a:lnTo>
                      <a:pt x="31" y="596"/>
                    </a:lnTo>
                    <a:lnTo>
                      <a:pt x="31" y="599"/>
                    </a:lnTo>
                    <a:lnTo>
                      <a:pt x="26" y="599"/>
                    </a:lnTo>
                    <a:lnTo>
                      <a:pt x="24" y="599"/>
                    </a:lnTo>
                    <a:lnTo>
                      <a:pt x="21" y="601"/>
                    </a:lnTo>
                    <a:lnTo>
                      <a:pt x="21" y="601"/>
                    </a:lnTo>
                    <a:lnTo>
                      <a:pt x="21" y="603"/>
                    </a:lnTo>
                    <a:lnTo>
                      <a:pt x="16" y="606"/>
                    </a:lnTo>
                    <a:lnTo>
                      <a:pt x="14" y="608"/>
                    </a:lnTo>
                    <a:lnTo>
                      <a:pt x="9" y="610"/>
                    </a:lnTo>
                    <a:lnTo>
                      <a:pt x="9" y="610"/>
                    </a:lnTo>
                    <a:lnTo>
                      <a:pt x="9" y="613"/>
                    </a:lnTo>
                    <a:lnTo>
                      <a:pt x="12" y="615"/>
                    </a:lnTo>
                    <a:lnTo>
                      <a:pt x="12" y="618"/>
                    </a:lnTo>
                    <a:lnTo>
                      <a:pt x="12" y="618"/>
                    </a:lnTo>
                    <a:lnTo>
                      <a:pt x="12" y="618"/>
                    </a:lnTo>
                    <a:lnTo>
                      <a:pt x="5" y="622"/>
                    </a:lnTo>
                    <a:lnTo>
                      <a:pt x="0" y="627"/>
                    </a:lnTo>
                    <a:lnTo>
                      <a:pt x="0" y="629"/>
                    </a:lnTo>
                    <a:lnTo>
                      <a:pt x="0" y="629"/>
                    </a:lnTo>
                    <a:lnTo>
                      <a:pt x="0" y="632"/>
                    </a:lnTo>
                    <a:lnTo>
                      <a:pt x="2" y="634"/>
                    </a:lnTo>
                    <a:lnTo>
                      <a:pt x="2" y="634"/>
                    </a:lnTo>
                    <a:lnTo>
                      <a:pt x="5" y="632"/>
                    </a:lnTo>
                    <a:lnTo>
                      <a:pt x="5" y="632"/>
                    </a:lnTo>
                    <a:lnTo>
                      <a:pt x="5" y="629"/>
                    </a:lnTo>
                    <a:lnTo>
                      <a:pt x="7" y="627"/>
                    </a:lnTo>
                    <a:lnTo>
                      <a:pt x="12" y="627"/>
                    </a:lnTo>
                    <a:lnTo>
                      <a:pt x="14" y="632"/>
                    </a:lnTo>
                    <a:lnTo>
                      <a:pt x="14" y="632"/>
                    </a:lnTo>
                    <a:lnTo>
                      <a:pt x="14" y="634"/>
                    </a:lnTo>
                    <a:lnTo>
                      <a:pt x="16" y="634"/>
                    </a:lnTo>
                    <a:lnTo>
                      <a:pt x="19" y="632"/>
                    </a:lnTo>
                    <a:lnTo>
                      <a:pt x="24" y="632"/>
                    </a:lnTo>
                    <a:lnTo>
                      <a:pt x="24" y="632"/>
                    </a:lnTo>
                    <a:lnTo>
                      <a:pt x="28" y="634"/>
                    </a:lnTo>
                    <a:lnTo>
                      <a:pt x="28" y="636"/>
                    </a:lnTo>
                    <a:lnTo>
                      <a:pt x="28" y="641"/>
                    </a:lnTo>
                    <a:lnTo>
                      <a:pt x="26" y="641"/>
                    </a:lnTo>
                    <a:lnTo>
                      <a:pt x="26" y="641"/>
                    </a:lnTo>
                    <a:lnTo>
                      <a:pt x="24" y="644"/>
                    </a:lnTo>
                    <a:lnTo>
                      <a:pt x="21" y="646"/>
                    </a:lnTo>
                    <a:lnTo>
                      <a:pt x="19" y="653"/>
                    </a:lnTo>
                    <a:lnTo>
                      <a:pt x="19" y="653"/>
                    </a:lnTo>
                    <a:lnTo>
                      <a:pt x="21" y="655"/>
                    </a:lnTo>
                    <a:lnTo>
                      <a:pt x="26" y="655"/>
                    </a:lnTo>
                    <a:lnTo>
                      <a:pt x="33" y="655"/>
                    </a:lnTo>
                    <a:lnTo>
                      <a:pt x="38" y="655"/>
                    </a:lnTo>
                    <a:lnTo>
                      <a:pt x="38" y="655"/>
                    </a:lnTo>
                    <a:lnTo>
                      <a:pt x="40" y="658"/>
                    </a:lnTo>
                    <a:lnTo>
                      <a:pt x="40" y="660"/>
                    </a:lnTo>
                    <a:lnTo>
                      <a:pt x="40" y="663"/>
                    </a:lnTo>
                    <a:lnTo>
                      <a:pt x="38" y="663"/>
                    </a:lnTo>
                    <a:lnTo>
                      <a:pt x="38" y="663"/>
                    </a:lnTo>
                    <a:lnTo>
                      <a:pt x="31" y="658"/>
                    </a:lnTo>
                    <a:lnTo>
                      <a:pt x="28" y="658"/>
                    </a:lnTo>
                    <a:lnTo>
                      <a:pt x="26" y="660"/>
                    </a:lnTo>
                    <a:lnTo>
                      <a:pt x="26" y="660"/>
                    </a:lnTo>
                    <a:lnTo>
                      <a:pt x="24" y="663"/>
                    </a:lnTo>
                    <a:lnTo>
                      <a:pt x="19" y="663"/>
                    </a:lnTo>
                    <a:lnTo>
                      <a:pt x="14" y="660"/>
                    </a:lnTo>
                    <a:lnTo>
                      <a:pt x="14" y="660"/>
                    </a:lnTo>
                    <a:lnTo>
                      <a:pt x="9" y="660"/>
                    </a:lnTo>
                    <a:lnTo>
                      <a:pt x="5" y="665"/>
                    </a:lnTo>
                    <a:lnTo>
                      <a:pt x="0" y="667"/>
                    </a:lnTo>
                    <a:lnTo>
                      <a:pt x="0" y="670"/>
                    </a:lnTo>
                    <a:lnTo>
                      <a:pt x="2" y="672"/>
                    </a:lnTo>
                    <a:lnTo>
                      <a:pt x="2" y="672"/>
                    </a:lnTo>
                    <a:lnTo>
                      <a:pt x="5" y="677"/>
                    </a:lnTo>
                    <a:lnTo>
                      <a:pt x="7" y="679"/>
                    </a:lnTo>
                    <a:lnTo>
                      <a:pt x="9" y="679"/>
                    </a:lnTo>
                    <a:lnTo>
                      <a:pt x="9" y="679"/>
                    </a:lnTo>
                    <a:lnTo>
                      <a:pt x="14" y="679"/>
                    </a:lnTo>
                    <a:lnTo>
                      <a:pt x="16" y="674"/>
                    </a:lnTo>
                    <a:lnTo>
                      <a:pt x="16" y="674"/>
                    </a:lnTo>
                    <a:lnTo>
                      <a:pt x="21" y="670"/>
                    </a:lnTo>
                    <a:lnTo>
                      <a:pt x="24" y="672"/>
                    </a:lnTo>
                    <a:lnTo>
                      <a:pt x="26" y="674"/>
                    </a:lnTo>
                    <a:lnTo>
                      <a:pt x="26" y="674"/>
                    </a:lnTo>
                    <a:lnTo>
                      <a:pt x="24" y="679"/>
                    </a:lnTo>
                    <a:lnTo>
                      <a:pt x="21" y="679"/>
                    </a:lnTo>
                    <a:lnTo>
                      <a:pt x="19" y="681"/>
                    </a:lnTo>
                    <a:lnTo>
                      <a:pt x="16" y="684"/>
                    </a:lnTo>
                    <a:lnTo>
                      <a:pt x="16" y="684"/>
                    </a:lnTo>
                    <a:lnTo>
                      <a:pt x="12" y="689"/>
                    </a:lnTo>
                    <a:lnTo>
                      <a:pt x="5" y="693"/>
                    </a:lnTo>
                    <a:lnTo>
                      <a:pt x="5" y="693"/>
                    </a:lnTo>
                    <a:lnTo>
                      <a:pt x="5" y="698"/>
                    </a:lnTo>
                    <a:lnTo>
                      <a:pt x="5" y="700"/>
                    </a:lnTo>
                    <a:lnTo>
                      <a:pt x="7" y="703"/>
                    </a:lnTo>
                    <a:lnTo>
                      <a:pt x="9" y="703"/>
                    </a:lnTo>
                    <a:lnTo>
                      <a:pt x="9" y="703"/>
                    </a:lnTo>
                    <a:lnTo>
                      <a:pt x="12" y="703"/>
                    </a:lnTo>
                    <a:lnTo>
                      <a:pt x="12" y="705"/>
                    </a:lnTo>
                    <a:lnTo>
                      <a:pt x="12" y="708"/>
                    </a:lnTo>
                    <a:lnTo>
                      <a:pt x="14" y="708"/>
                    </a:lnTo>
                    <a:lnTo>
                      <a:pt x="14" y="708"/>
                    </a:lnTo>
                    <a:lnTo>
                      <a:pt x="19" y="708"/>
                    </a:lnTo>
                    <a:lnTo>
                      <a:pt x="21" y="705"/>
                    </a:lnTo>
                    <a:lnTo>
                      <a:pt x="21" y="700"/>
                    </a:lnTo>
                    <a:lnTo>
                      <a:pt x="21" y="700"/>
                    </a:lnTo>
                    <a:lnTo>
                      <a:pt x="21" y="696"/>
                    </a:lnTo>
                    <a:lnTo>
                      <a:pt x="21" y="693"/>
                    </a:lnTo>
                    <a:lnTo>
                      <a:pt x="26" y="691"/>
                    </a:lnTo>
                    <a:lnTo>
                      <a:pt x="28" y="691"/>
                    </a:lnTo>
                    <a:lnTo>
                      <a:pt x="28" y="691"/>
                    </a:lnTo>
                    <a:lnTo>
                      <a:pt x="31" y="696"/>
                    </a:lnTo>
                    <a:lnTo>
                      <a:pt x="28" y="698"/>
                    </a:lnTo>
                    <a:lnTo>
                      <a:pt x="26" y="705"/>
                    </a:lnTo>
                    <a:lnTo>
                      <a:pt x="26" y="705"/>
                    </a:lnTo>
                    <a:lnTo>
                      <a:pt x="24" y="719"/>
                    </a:lnTo>
                    <a:lnTo>
                      <a:pt x="24" y="719"/>
                    </a:lnTo>
                    <a:lnTo>
                      <a:pt x="21" y="722"/>
                    </a:lnTo>
                    <a:lnTo>
                      <a:pt x="21" y="724"/>
                    </a:lnTo>
                    <a:lnTo>
                      <a:pt x="19" y="724"/>
                    </a:lnTo>
                    <a:lnTo>
                      <a:pt x="19" y="726"/>
                    </a:lnTo>
                    <a:lnTo>
                      <a:pt x="19" y="726"/>
                    </a:lnTo>
                    <a:lnTo>
                      <a:pt x="16" y="729"/>
                    </a:lnTo>
                    <a:lnTo>
                      <a:pt x="14" y="729"/>
                    </a:lnTo>
                    <a:lnTo>
                      <a:pt x="9" y="731"/>
                    </a:lnTo>
                    <a:lnTo>
                      <a:pt x="12" y="731"/>
                    </a:lnTo>
                    <a:lnTo>
                      <a:pt x="12" y="731"/>
                    </a:lnTo>
                    <a:lnTo>
                      <a:pt x="14" y="734"/>
                    </a:lnTo>
                    <a:lnTo>
                      <a:pt x="12" y="738"/>
                    </a:lnTo>
                    <a:lnTo>
                      <a:pt x="12" y="741"/>
                    </a:lnTo>
                    <a:lnTo>
                      <a:pt x="12" y="743"/>
                    </a:lnTo>
                    <a:lnTo>
                      <a:pt x="12" y="743"/>
                    </a:lnTo>
                    <a:lnTo>
                      <a:pt x="14" y="743"/>
                    </a:lnTo>
                    <a:lnTo>
                      <a:pt x="16" y="743"/>
                    </a:lnTo>
                    <a:lnTo>
                      <a:pt x="19" y="741"/>
                    </a:lnTo>
                    <a:lnTo>
                      <a:pt x="21" y="741"/>
                    </a:lnTo>
                    <a:lnTo>
                      <a:pt x="21" y="741"/>
                    </a:lnTo>
                    <a:lnTo>
                      <a:pt x="26" y="743"/>
                    </a:lnTo>
                    <a:lnTo>
                      <a:pt x="31" y="741"/>
                    </a:lnTo>
                    <a:lnTo>
                      <a:pt x="31" y="741"/>
                    </a:lnTo>
                    <a:lnTo>
                      <a:pt x="35" y="741"/>
                    </a:lnTo>
                    <a:lnTo>
                      <a:pt x="38" y="743"/>
                    </a:lnTo>
                    <a:lnTo>
                      <a:pt x="38" y="745"/>
                    </a:lnTo>
                    <a:lnTo>
                      <a:pt x="35" y="748"/>
                    </a:lnTo>
                    <a:lnTo>
                      <a:pt x="35" y="748"/>
                    </a:lnTo>
                    <a:lnTo>
                      <a:pt x="28" y="752"/>
                    </a:lnTo>
                    <a:lnTo>
                      <a:pt x="26" y="755"/>
                    </a:lnTo>
                    <a:lnTo>
                      <a:pt x="26" y="755"/>
                    </a:lnTo>
                    <a:lnTo>
                      <a:pt x="26" y="755"/>
                    </a:lnTo>
                    <a:lnTo>
                      <a:pt x="33" y="755"/>
                    </a:lnTo>
                    <a:lnTo>
                      <a:pt x="35" y="755"/>
                    </a:lnTo>
                    <a:lnTo>
                      <a:pt x="38" y="757"/>
                    </a:lnTo>
                    <a:lnTo>
                      <a:pt x="38" y="757"/>
                    </a:lnTo>
                    <a:lnTo>
                      <a:pt x="40" y="760"/>
                    </a:lnTo>
                    <a:lnTo>
                      <a:pt x="40" y="760"/>
                    </a:lnTo>
                    <a:lnTo>
                      <a:pt x="43" y="760"/>
                    </a:lnTo>
                    <a:lnTo>
                      <a:pt x="45" y="755"/>
                    </a:lnTo>
                    <a:lnTo>
                      <a:pt x="45" y="755"/>
                    </a:lnTo>
                    <a:lnTo>
                      <a:pt x="45" y="752"/>
                    </a:lnTo>
                    <a:lnTo>
                      <a:pt x="50" y="752"/>
                    </a:lnTo>
                    <a:lnTo>
                      <a:pt x="54" y="755"/>
                    </a:lnTo>
                    <a:lnTo>
                      <a:pt x="57" y="760"/>
                    </a:lnTo>
                    <a:lnTo>
                      <a:pt x="57" y="760"/>
                    </a:lnTo>
                    <a:lnTo>
                      <a:pt x="54" y="762"/>
                    </a:lnTo>
                    <a:lnTo>
                      <a:pt x="50" y="764"/>
                    </a:lnTo>
                    <a:lnTo>
                      <a:pt x="40" y="767"/>
                    </a:lnTo>
                    <a:lnTo>
                      <a:pt x="40" y="767"/>
                    </a:lnTo>
                    <a:lnTo>
                      <a:pt x="35" y="767"/>
                    </a:lnTo>
                    <a:lnTo>
                      <a:pt x="33" y="769"/>
                    </a:lnTo>
                    <a:lnTo>
                      <a:pt x="31" y="774"/>
                    </a:lnTo>
                    <a:lnTo>
                      <a:pt x="33" y="779"/>
                    </a:lnTo>
                    <a:lnTo>
                      <a:pt x="33" y="779"/>
                    </a:lnTo>
                    <a:lnTo>
                      <a:pt x="38" y="779"/>
                    </a:lnTo>
                    <a:lnTo>
                      <a:pt x="40" y="779"/>
                    </a:lnTo>
                    <a:lnTo>
                      <a:pt x="47" y="774"/>
                    </a:lnTo>
                    <a:lnTo>
                      <a:pt x="47" y="774"/>
                    </a:lnTo>
                    <a:lnTo>
                      <a:pt x="54" y="771"/>
                    </a:lnTo>
                    <a:lnTo>
                      <a:pt x="64" y="769"/>
                    </a:lnTo>
                    <a:lnTo>
                      <a:pt x="71" y="771"/>
                    </a:lnTo>
                    <a:lnTo>
                      <a:pt x="76" y="774"/>
                    </a:lnTo>
                    <a:lnTo>
                      <a:pt x="76" y="774"/>
                    </a:lnTo>
                    <a:lnTo>
                      <a:pt x="76" y="776"/>
                    </a:lnTo>
                    <a:lnTo>
                      <a:pt x="71" y="776"/>
                    </a:lnTo>
                    <a:lnTo>
                      <a:pt x="69" y="776"/>
                    </a:lnTo>
                    <a:lnTo>
                      <a:pt x="64" y="779"/>
                    </a:lnTo>
                    <a:lnTo>
                      <a:pt x="64" y="779"/>
                    </a:lnTo>
                    <a:lnTo>
                      <a:pt x="64" y="781"/>
                    </a:lnTo>
                    <a:lnTo>
                      <a:pt x="59" y="781"/>
                    </a:lnTo>
                    <a:lnTo>
                      <a:pt x="54" y="781"/>
                    </a:lnTo>
                    <a:lnTo>
                      <a:pt x="52" y="781"/>
                    </a:lnTo>
                    <a:lnTo>
                      <a:pt x="52" y="781"/>
                    </a:lnTo>
                    <a:lnTo>
                      <a:pt x="52" y="779"/>
                    </a:lnTo>
                    <a:lnTo>
                      <a:pt x="47" y="781"/>
                    </a:lnTo>
                    <a:lnTo>
                      <a:pt x="45" y="783"/>
                    </a:lnTo>
                    <a:lnTo>
                      <a:pt x="43" y="788"/>
                    </a:lnTo>
                    <a:lnTo>
                      <a:pt x="43" y="788"/>
                    </a:lnTo>
                    <a:lnTo>
                      <a:pt x="40" y="790"/>
                    </a:lnTo>
                    <a:lnTo>
                      <a:pt x="40" y="793"/>
                    </a:lnTo>
                    <a:lnTo>
                      <a:pt x="40" y="793"/>
                    </a:lnTo>
                    <a:lnTo>
                      <a:pt x="43" y="795"/>
                    </a:lnTo>
                    <a:lnTo>
                      <a:pt x="43" y="795"/>
                    </a:lnTo>
                    <a:lnTo>
                      <a:pt x="47" y="795"/>
                    </a:lnTo>
                    <a:lnTo>
                      <a:pt x="50" y="793"/>
                    </a:lnTo>
                    <a:lnTo>
                      <a:pt x="54" y="788"/>
                    </a:lnTo>
                    <a:lnTo>
                      <a:pt x="59" y="788"/>
                    </a:lnTo>
                    <a:lnTo>
                      <a:pt x="59" y="788"/>
                    </a:lnTo>
                    <a:lnTo>
                      <a:pt x="69" y="786"/>
                    </a:lnTo>
                    <a:lnTo>
                      <a:pt x="73" y="783"/>
                    </a:lnTo>
                    <a:lnTo>
                      <a:pt x="78" y="781"/>
                    </a:lnTo>
                    <a:lnTo>
                      <a:pt x="83" y="783"/>
                    </a:lnTo>
                    <a:lnTo>
                      <a:pt x="83" y="783"/>
                    </a:lnTo>
                    <a:lnTo>
                      <a:pt x="83" y="788"/>
                    </a:lnTo>
                    <a:lnTo>
                      <a:pt x="78" y="790"/>
                    </a:lnTo>
                    <a:lnTo>
                      <a:pt x="71" y="793"/>
                    </a:lnTo>
                    <a:lnTo>
                      <a:pt x="69" y="790"/>
                    </a:lnTo>
                    <a:lnTo>
                      <a:pt x="69" y="790"/>
                    </a:lnTo>
                    <a:lnTo>
                      <a:pt x="64" y="790"/>
                    </a:lnTo>
                    <a:lnTo>
                      <a:pt x="61" y="793"/>
                    </a:lnTo>
                    <a:lnTo>
                      <a:pt x="59" y="795"/>
                    </a:lnTo>
                    <a:lnTo>
                      <a:pt x="57" y="800"/>
                    </a:lnTo>
                    <a:lnTo>
                      <a:pt x="57" y="800"/>
                    </a:lnTo>
                    <a:lnTo>
                      <a:pt x="57" y="802"/>
                    </a:lnTo>
                    <a:lnTo>
                      <a:pt x="57" y="802"/>
                    </a:lnTo>
                    <a:lnTo>
                      <a:pt x="50" y="802"/>
                    </a:lnTo>
                    <a:lnTo>
                      <a:pt x="38" y="797"/>
                    </a:lnTo>
                    <a:lnTo>
                      <a:pt x="38" y="797"/>
                    </a:lnTo>
                    <a:lnTo>
                      <a:pt x="33" y="800"/>
                    </a:lnTo>
                    <a:lnTo>
                      <a:pt x="33" y="802"/>
                    </a:lnTo>
                    <a:lnTo>
                      <a:pt x="40" y="812"/>
                    </a:lnTo>
                    <a:lnTo>
                      <a:pt x="40" y="812"/>
                    </a:lnTo>
                    <a:lnTo>
                      <a:pt x="43" y="814"/>
                    </a:lnTo>
                    <a:lnTo>
                      <a:pt x="47" y="814"/>
                    </a:lnTo>
                    <a:lnTo>
                      <a:pt x="52" y="814"/>
                    </a:lnTo>
                    <a:lnTo>
                      <a:pt x="57" y="814"/>
                    </a:lnTo>
                    <a:lnTo>
                      <a:pt x="57" y="814"/>
                    </a:lnTo>
                    <a:lnTo>
                      <a:pt x="64" y="821"/>
                    </a:lnTo>
                    <a:lnTo>
                      <a:pt x="66" y="821"/>
                    </a:lnTo>
                    <a:lnTo>
                      <a:pt x="69" y="819"/>
                    </a:lnTo>
                    <a:lnTo>
                      <a:pt x="69" y="819"/>
                    </a:lnTo>
                    <a:lnTo>
                      <a:pt x="71" y="816"/>
                    </a:lnTo>
                    <a:lnTo>
                      <a:pt x="69" y="816"/>
                    </a:lnTo>
                    <a:lnTo>
                      <a:pt x="64" y="814"/>
                    </a:lnTo>
                    <a:lnTo>
                      <a:pt x="64" y="814"/>
                    </a:lnTo>
                    <a:lnTo>
                      <a:pt x="64" y="812"/>
                    </a:lnTo>
                    <a:lnTo>
                      <a:pt x="64" y="809"/>
                    </a:lnTo>
                    <a:lnTo>
                      <a:pt x="69" y="807"/>
                    </a:lnTo>
                    <a:lnTo>
                      <a:pt x="73" y="807"/>
                    </a:lnTo>
                    <a:lnTo>
                      <a:pt x="73" y="807"/>
                    </a:lnTo>
                    <a:lnTo>
                      <a:pt x="78" y="809"/>
                    </a:lnTo>
                    <a:lnTo>
                      <a:pt x="83" y="807"/>
                    </a:lnTo>
                    <a:lnTo>
                      <a:pt x="87" y="802"/>
                    </a:lnTo>
                    <a:lnTo>
                      <a:pt x="87" y="795"/>
                    </a:lnTo>
                    <a:lnTo>
                      <a:pt x="87" y="795"/>
                    </a:lnTo>
                    <a:lnTo>
                      <a:pt x="87" y="788"/>
                    </a:lnTo>
                    <a:lnTo>
                      <a:pt x="92" y="783"/>
                    </a:lnTo>
                    <a:lnTo>
                      <a:pt x="97" y="779"/>
                    </a:lnTo>
                    <a:lnTo>
                      <a:pt x="104" y="776"/>
                    </a:lnTo>
                    <a:lnTo>
                      <a:pt x="104" y="776"/>
                    </a:lnTo>
                    <a:lnTo>
                      <a:pt x="109" y="776"/>
                    </a:lnTo>
                    <a:lnTo>
                      <a:pt x="109" y="779"/>
                    </a:lnTo>
                    <a:lnTo>
                      <a:pt x="106" y="783"/>
                    </a:lnTo>
                    <a:lnTo>
                      <a:pt x="102" y="786"/>
                    </a:lnTo>
                    <a:lnTo>
                      <a:pt x="102" y="786"/>
                    </a:lnTo>
                    <a:lnTo>
                      <a:pt x="97" y="788"/>
                    </a:lnTo>
                    <a:lnTo>
                      <a:pt x="95" y="790"/>
                    </a:lnTo>
                    <a:lnTo>
                      <a:pt x="95" y="793"/>
                    </a:lnTo>
                    <a:lnTo>
                      <a:pt x="99" y="797"/>
                    </a:lnTo>
                    <a:lnTo>
                      <a:pt x="99" y="797"/>
                    </a:lnTo>
                    <a:lnTo>
                      <a:pt x="104" y="797"/>
                    </a:lnTo>
                    <a:lnTo>
                      <a:pt x="106" y="797"/>
                    </a:lnTo>
                    <a:lnTo>
                      <a:pt x="111" y="795"/>
                    </a:lnTo>
                    <a:lnTo>
                      <a:pt x="116" y="797"/>
                    </a:lnTo>
                    <a:lnTo>
                      <a:pt x="116" y="797"/>
                    </a:lnTo>
                    <a:lnTo>
                      <a:pt x="116" y="800"/>
                    </a:lnTo>
                    <a:lnTo>
                      <a:pt x="114" y="802"/>
                    </a:lnTo>
                    <a:lnTo>
                      <a:pt x="109" y="802"/>
                    </a:lnTo>
                    <a:lnTo>
                      <a:pt x="106" y="805"/>
                    </a:lnTo>
                    <a:lnTo>
                      <a:pt x="106" y="805"/>
                    </a:lnTo>
                    <a:lnTo>
                      <a:pt x="106" y="809"/>
                    </a:lnTo>
                    <a:lnTo>
                      <a:pt x="109" y="814"/>
                    </a:lnTo>
                    <a:lnTo>
                      <a:pt x="109" y="816"/>
                    </a:lnTo>
                    <a:lnTo>
                      <a:pt x="106" y="819"/>
                    </a:lnTo>
                    <a:lnTo>
                      <a:pt x="106" y="819"/>
                    </a:lnTo>
                    <a:lnTo>
                      <a:pt x="104" y="819"/>
                    </a:lnTo>
                    <a:lnTo>
                      <a:pt x="102" y="819"/>
                    </a:lnTo>
                    <a:lnTo>
                      <a:pt x="102" y="814"/>
                    </a:lnTo>
                    <a:lnTo>
                      <a:pt x="99" y="807"/>
                    </a:lnTo>
                    <a:lnTo>
                      <a:pt x="99" y="805"/>
                    </a:lnTo>
                    <a:lnTo>
                      <a:pt x="99" y="805"/>
                    </a:lnTo>
                    <a:lnTo>
                      <a:pt x="95" y="802"/>
                    </a:lnTo>
                    <a:lnTo>
                      <a:pt x="92" y="805"/>
                    </a:lnTo>
                    <a:lnTo>
                      <a:pt x="92" y="809"/>
                    </a:lnTo>
                    <a:lnTo>
                      <a:pt x="95" y="816"/>
                    </a:lnTo>
                    <a:lnTo>
                      <a:pt x="95" y="816"/>
                    </a:lnTo>
                    <a:lnTo>
                      <a:pt x="95" y="819"/>
                    </a:lnTo>
                    <a:lnTo>
                      <a:pt x="92" y="819"/>
                    </a:lnTo>
                    <a:lnTo>
                      <a:pt x="85" y="812"/>
                    </a:lnTo>
                    <a:lnTo>
                      <a:pt x="85" y="812"/>
                    </a:lnTo>
                    <a:lnTo>
                      <a:pt x="83" y="809"/>
                    </a:lnTo>
                    <a:lnTo>
                      <a:pt x="78" y="812"/>
                    </a:lnTo>
                    <a:lnTo>
                      <a:pt x="78" y="816"/>
                    </a:lnTo>
                    <a:lnTo>
                      <a:pt x="80" y="819"/>
                    </a:lnTo>
                    <a:lnTo>
                      <a:pt x="80" y="819"/>
                    </a:lnTo>
                    <a:lnTo>
                      <a:pt x="80" y="821"/>
                    </a:lnTo>
                    <a:lnTo>
                      <a:pt x="78" y="821"/>
                    </a:lnTo>
                    <a:lnTo>
                      <a:pt x="73" y="823"/>
                    </a:lnTo>
                    <a:lnTo>
                      <a:pt x="71" y="823"/>
                    </a:lnTo>
                    <a:lnTo>
                      <a:pt x="71" y="826"/>
                    </a:lnTo>
                    <a:lnTo>
                      <a:pt x="71" y="826"/>
                    </a:lnTo>
                    <a:lnTo>
                      <a:pt x="71" y="831"/>
                    </a:lnTo>
                    <a:lnTo>
                      <a:pt x="73" y="831"/>
                    </a:lnTo>
                    <a:lnTo>
                      <a:pt x="78" y="831"/>
                    </a:lnTo>
                    <a:lnTo>
                      <a:pt x="85" y="831"/>
                    </a:lnTo>
                    <a:lnTo>
                      <a:pt x="85" y="831"/>
                    </a:lnTo>
                    <a:lnTo>
                      <a:pt x="87" y="833"/>
                    </a:lnTo>
                    <a:lnTo>
                      <a:pt x="90" y="838"/>
                    </a:lnTo>
                    <a:lnTo>
                      <a:pt x="92" y="842"/>
                    </a:lnTo>
                    <a:lnTo>
                      <a:pt x="95" y="847"/>
                    </a:lnTo>
                    <a:lnTo>
                      <a:pt x="95" y="847"/>
                    </a:lnTo>
                    <a:lnTo>
                      <a:pt x="95" y="847"/>
                    </a:lnTo>
                    <a:lnTo>
                      <a:pt x="97" y="847"/>
                    </a:lnTo>
                    <a:lnTo>
                      <a:pt x="97" y="842"/>
                    </a:lnTo>
                    <a:lnTo>
                      <a:pt x="97" y="835"/>
                    </a:lnTo>
                    <a:lnTo>
                      <a:pt x="99" y="833"/>
                    </a:lnTo>
                    <a:lnTo>
                      <a:pt x="102" y="833"/>
                    </a:lnTo>
                    <a:lnTo>
                      <a:pt x="102" y="833"/>
                    </a:lnTo>
                    <a:lnTo>
                      <a:pt x="102" y="833"/>
                    </a:lnTo>
                    <a:lnTo>
                      <a:pt x="104" y="833"/>
                    </a:lnTo>
                    <a:lnTo>
                      <a:pt x="104" y="838"/>
                    </a:lnTo>
                    <a:lnTo>
                      <a:pt x="106" y="845"/>
                    </a:lnTo>
                    <a:lnTo>
                      <a:pt x="111" y="847"/>
                    </a:lnTo>
                    <a:lnTo>
                      <a:pt x="114" y="850"/>
                    </a:lnTo>
                    <a:lnTo>
                      <a:pt x="114" y="850"/>
                    </a:lnTo>
                    <a:lnTo>
                      <a:pt x="121" y="852"/>
                    </a:lnTo>
                    <a:lnTo>
                      <a:pt x="121" y="850"/>
                    </a:lnTo>
                    <a:lnTo>
                      <a:pt x="118" y="847"/>
                    </a:lnTo>
                    <a:lnTo>
                      <a:pt x="121" y="842"/>
                    </a:lnTo>
                    <a:lnTo>
                      <a:pt x="121" y="842"/>
                    </a:lnTo>
                    <a:lnTo>
                      <a:pt x="123" y="842"/>
                    </a:lnTo>
                    <a:lnTo>
                      <a:pt x="125" y="842"/>
                    </a:lnTo>
                    <a:lnTo>
                      <a:pt x="130" y="847"/>
                    </a:lnTo>
                    <a:lnTo>
                      <a:pt x="135" y="854"/>
                    </a:lnTo>
                    <a:lnTo>
                      <a:pt x="142" y="857"/>
                    </a:lnTo>
                    <a:lnTo>
                      <a:pt x="142" y="857"/>
                    </a:lnTo>
                    <a:lnTo>
                      <a:pt x="144" y="857"/>
                    </a:lnTo>
                    <a:lnTo>
                      <a:pt x="144" y="854"/>
                    </a:lnTo>
                    <a:lnTo>
                      <a:pt x="137" y="845"/>
                    </a:lnTo>
                    <a:lnTo>
                      <a:pt x="137" y="845"/>
                    </a:lnTo>
                    <a:lnTo>
                      <a:pt x="137" y="842"/>
                    </a:lnTo>
                    <a:lnTo>
                      <a:pt x="140" y="842"/>
                    </a:lnTo>
                    <a:lnTo>
                      <a:pt x="149" y="845"/>
                    </a:lnTo>
                    <a:lnTo>
                      <a:pt x="149" y="845"/>
                    </a:lnTo>
                    <a:lnTo>
                      <a:pt x="158" y="847"/>
                    </a:lnTo>
                    <a:lnTo>
                      <a:pt x="161" y="845"/>
                    </a:lnTo>
                    <a:lnTo>
                      <a:pt x="161" y="842"/>
                    </a:lnTo>
                    <a:lnTo>
                      <a:pt x="161" y="842"/>
                    </a:lnTo>
                    <a:lnTo>
                      <a:pt x="163" y="842"/>
                    </a:lnTo>
                    <a:lnTo>
                      <a:pt x="166" y="842"/>
                    </a:lnTo>
                    <a:lnTo>
                      <a:pt x="166" y="842"/>
                    </a:lnTo>
                    <a:lnTo>
                      <a:pt x="158" y="840"/>
                    </a:lnTo>
                    <a:lnTo>
                      <a:pt x="147" y="840"/>
                    </a:lnTo>
                    <a:lnTo>
                      <a:pt x="132" y="840"/>
                    </a:lnTo>
                    <a:lnTo>
                      <a:pt x="132" y="840"/>
                    </a:lnTo>
                    <a:lnTo>
                      <a:pt x="132" y="831"/>
                    </a:lnTo>
                    <a:lnTo>
                      <a:pt x="132" y="812"/>
                    </a:lnTo>
                    <a:lnTo>
                      <a:pt x="132" y="776"/>
                    </a:lnTo>
                    <a:lnTo>
                      <a:pt x="132" y="776"/>
                    </a:lnTo>
                    <a:lnTo>
                      <a:pt x="132" y="776"/>
                    </a:lnTo>
                    <a:lnTo>
                      <a:pt x="132" y="776"/>
                    </a:lnTo>
                    <a:lnTo>
                      <a:pt x="121" y="776"/>
                    </a:lnTo>
                    <a:lnTo>
                      <a:pt x="116" y="774"/>
                    </a:lnTo>
                    <a:lnTo>
                      <a:pt x="116" y="769"/>
                    </a:lnTo>
                    <a:lnTo>
                      <a:pt x="116" y="769"/>
                    </a:lnTo>
                    <a:lnTo>
                      <a:pt x="118" y="767"/>
                    </a:lnTo>
                    <a:lnTo>
                      <a:pt x="118" y="767"/>
                    </a:lnTo>
                    <a:lnTo>
                      <a:pt x="114" y="764"/>
                    </a:lnTo>
                    <a:lnTo>
                      <a:pt x="109" y="762"/>
                    </a:lnTo>
                    <a:lnTo>
                      <a:pt x="109" y="762"/>
                    </a:lnTo>
                    <a:lnTo>
                      <a:pt x="99" y="760"/>
                    </a:lnTo>
                    <a:lnTo>
                      <a:pt x="90" y="760"/>
                    </a:lnTo>
                    <a:lnTo>
                      <a:pt x="73" y="762"/>
                    </a:lnTo>
                    <a:lnTo>
                      <a:pt x="73" y="762"/>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8" name="Freeform 111"/>
              <p:cNvSpPr>
                <a:spLocks/>
              </p:cNvSpPr>
              <p:nvPr/>
            </p:nvSpPr>
            <p:spPr bwMode="auto">
              <a:xfrm>
                <a:off x="3844925" y="4991825"/>
                <a:ext cx="258763" cy="261938"/>
              </a:xfrm>
              <a:custGeom>
                <a:avLst/>
                <a:gdLst>
                  <a:gd name="T0" fmla="*/ 161 w 163"/>
                  <a:gd name="T1" fmla="*/ 90 h 165"/>
                  <a:gd name="T2" fmla="*/ 152 w 163"/>
                  <a:gd name="T3" fmla="*/ 90 h 165"/>
                  <a:gd name="T4" fmla="*/ 147 w 163"/>
                  <a:gd name="T5" fmla="*/ 94 h 165"/>
                  <a:gd name="T6" fmla="*/ 142 w 163"/>
                  <a:gd name="T7" fmla="*/ 85 h 165"/>
                  <a:gd name="T8" fmla="*/ 137 w 163"/>
                  <a:gd name="T9" fmla="*/ 73 h 165"/>
                  <a:gd name="T10" fmla="*/ 128 w 163"/>
                  <a:gd name="T11" fmla="*/ 56 h 165"/>
                  <a:gd name="T12" fmla="*/ 123 w 163"/>
                  <a:gd name="T13" fmla="*/ 56 h 165"/>
                  <a:gd name="T14" fmla="*/ 118 w 163"/>
                  <a:gd name="T15" fmla="*/ 56 h 165"/>
                  <a:gd name="T16" fmla="*/ 107 w 163"/>
                  <a:gd name="T17" fmla="*/ 54 h 165"/>
                  <a:gd name="T18" fmla="*/ 97 w 163"/>
                  <a:gd name="T19" fmla="*/ 52 h 165"/>
                  <a:gd name="T20" fmla="*/ 97 w 163"/>
                  <a:gd name="T21" fmla="*/ 40 h 165"/>
                  <a:gd name="T22" fmla="*/ 97 w 163"/>
                  <a:gd name="T23" fmla="*/ 30 h 165"/>
                  <a:gd name="T24" fmla="*/ 92 w 163"/>
                  <a:gd name="T25" fmla="*/ 19 h 165"/>
                  <a:gd name="T26" fmla="*/ 95 w 163"/>
                  <a:gd name="T27" fmla="*/ 16 h 165"/>
                  <a:gd name="T28" fmla="*/ 97 w 163"/>
                  <a:gd name="T29" fmla="*/ 11 h 165"/>
                  <a:gd name="T30" fmla="*/ 92 w 163"/>
                  <a:gd name="T31" fmla="*/ 4 h 165"/>
                  <a:gd name="T32" fmla="*/ 90 w 163"/>
                  <a:gd name="T33" fmla="*/ 7 h 165"/>
                  <a:gd name="T34" fmla="*/ 83 w 163"/>
                  <a:gd name="T35" fmla="*/ 2 h 165"/>
                  <a:gd name="T36" fmla="*/ 71 w 163"/>
                  <a:gd name="T37" fmla="*/ 0 h 165"/>
                  <a:gd name="T38" fmla="*/ 59 w 163"/>
                  <a:gd name="T39" fmla="*/ 0 h 165"/>
                  <a:gd name="T40" fmla="*/ 50 w 163"/>
                  <a:gd name="T41" fmla="*/ 2 h 165"/>
                  <a:gd name="T42" fmla="*/ 38 w 163"/>
                  <a:gd name="T43" fmla="*/ 2 h 165"/>
                  <a:gd name="T44" fmla="*/ 26 w 163"/>
                  <a:gd name="T45" fmla="*/ 4 h 165"/>
                  <a:gd name="T46" fmla="*/ 17 w 163"/>
                  <a:gd name="T47" fmla="*/ 14 h 165"/>
                  <a:gd name="T48" fmla="*/ 12 w 163"/>
                  <a:gd name="T49" fmla="*/ 23 h 165"/>
                  <a:gd name="T50" fmla="*/ 12 w 163"/>
                  <a:gd name="T51" fmla="*/ 37 h 165"/>
                  <a:gd name="T52" fmla="*/ 7 w 163"/>
                  <a:gd name="T53" fmla="*/ 52 h 165"/>
                  <a:gd name="T54" fmla="*/ 0 w 163"/>
                  <a:gd name="T55" fmla="*/ 52 h 165"/>
                  <a:gd name="T56" fmla="*/ 12 w 163"/>
                  <a:gd name="T57" fmla="*/ 66 h 165"/>
                  <a:gd name="T58" fmla="*/ 26 w 163"/>
                  <a:gd name="T59" fmla="*/ 80 h 165"/>
                  <a:gd name="T60" fmla="*/ 40 w 163"/>
                  <a:gd name="T61" fmla="*/ 90 h 165"/>
                  <a:gd name="T62" fmla="*/ 47 w 163"/>
                  <a:gd name="T63" fmla="*/ 92 h 165"/>
                  <a:gd name="T64" fmla="*/ 62 w 163"/>
                  <a:gd name="T65" fmla="*/ 97 h 165"/>
                  <a:gd name="T66" fmla="*/ 69 w 163"/>
                  <a:gd name="T67" fmla="*/ 104 h 165"/>
                  <a:gd name="T68" fmla="*/ 88 w 163"/>
                  <a:gd name="T69" fmla="*/ 113 h 165"/>
                  <a:gd name="T70" fmla="*/ 104 w 163"/>
                  <a:gd name="T71" fmla="*/ 120 h 165"/>
                  <a:gd name="T72" fmla="*/ 102 w 163"/>
                  <a:gd name="T73" fmla="*/ 125 h 165"/>
                  <a:gd name="T74" fmla="*/ 92 w 163"/>
                  <a:gd name="T75" fmla="*/ 139 h 165"/>
                  <a:gd name="T76" fmla="*/ 90 w 163"/>
                  <a:gd name="T77" fmla="*/ 146 h 165"/>
                  <a:gd name="T78" fmla="*/ 85 w 163"/>
                  <a:gd name="T79" fmla="*/ 156 h 165"/>
                  <a:gd name="T80" fmla="*/ 83 w 163"/>
                  <a:gd name="T81" fmla="*/ 158 h 165"/>
                  <a:gd name="T82" fmla="*/ 85 w 163"/>
                  <a:gd name="T83" fmla="*/ 161 h 165"/>
                  <a:gd name="T84" fmla="*/ 97 w 163"/>
                  <a:gd name="T85" fmla="*/ 161 h 165"/>
                  <a:gd name="T86" fmla="*/ 102 w 163"/>
                  <a:gd name="T87" fmla="*/ 163 h 165"/>
                  <a:gd name="T88" fmla="*/ 109 w 163"/>
                  <a:gd name="T89" fmla="*/ 163 h 165"/>
                  <a:gd name="T90" fmla="*/ 118 w 163"/>
                  <a:gd name="T91" fmla="*/ 165 h 165"/>
                  <a:gd name="T92" fmla="*/ 123 w 163"/>
                  <a:gd name="T93" fmla="*/ 165 h 165"/>
                  <a:gd name="T94" fmla="*/ 133 w 163"/>
                  <a:gd name="T95" fmla="*/ 163 h 165"/>
                  <a:gd name="T96" fmla="*/ 135 w 163"/>
                  <a:gd name="T97" fmla="*/ 161 h 165"/>
                  <a:gd name="T98" fmla="*/ 142 w 163"/>
                  <a:gd name="T99" fmla="*/ 158 h 165"/>
                  <a:gd name="T100" fmla="*/ 152 w 163"/>
                  <a:gd name="T101" fmla="*/ 153 h 165"/>
                  <a:gd name="T102" fmla="*/ 152 w 163"/>
                  <a:gd name="T103" fmla="*/ 153 h 165"/>
                  <a:gd name="T104" fmla="*/ 159 w 163"/>
                  <a:gd name="T105" fmla="*/ 144 h 165"/>
                  <a:gd name="T106" fmla="*/ 161 w 163"/>
                  <a:gd name="T107" fmla="*/ 125 h 165"/>
                  <a:gd name="T108" fmla="*/ 161 w 163"/>
                  <a:gd name="T109" fmla="*/ 118 h 165"/>
                  <a:gd name="T110" fmla="*/ 163 w 163"/>
                  <a:gd name="T111" fmla="*/ 97 h 165"/>
                  <a:gd name="T112" fmla="*/ 161 w 163"/>
                  <a:gd name="T113" fmla="*/ 9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3" h="165">
                    <a:moveTo>
                      <a:pt x="161" y="90"/>
                    </a:moveTo>
                    <a:lnTo>
                      <a:pt x="161" y="90"/>
                    </a:lnTo>
                    <a:lnTo>
                      <a:pt x="156" y="90"/>
                    </a:lnTo>
                    <a:lnTo>
                      <a:pt x="152" y="90"/>
                    </a:lnTo>
                    <a:lnTo>
                      <a:pt x="147" y="94"/>
                    </a:lnTo>
                    <a:lnTo>
                      <a:pt x="147" y="94"/>
                    </a:lnTo>
                    <a:lnTo>
                      <a:pt x="144" y="92"/>
                    </a:lnTo>
                    <a:lnTo>
                      <a:pt x="142" y="85"/>
                    </a:lnTo>
                    <a:lnTo>
                      <a:pt x="137" y="73"/>
                    </a:lnTo>
                    <a:lnTo>
                      <a:pt x="137" y="73"/>
                    </a:lnTo>
                    <a:lnTo>
                      <a:pt x="130" y="61"/>
                    </a:lnTo>
                    <a:lnTo>
                      <a:pt x="128" y="56"/>
                    </a:lnTo>
                    <a:lnTo>
                      <a:pt x="123" y="56"/>
                    </a:lnTo>
                    <a:lnTo>
                      <a:pt x="123" y="56"/>
                    </a:lnTo>
                    <a:lnTo>
                      <a:pt x="121" y="56"/>
                    </a:lnTo>
                    <a:lnTo>
                      <a:pt x="118" y="56"/>
                    </a:lnTo>
                    <a:lnTo>
                      <a:pt x="107" y="54"/>
                    </a:lnTo>
                    <a:lnTo>
                      <a:pt x="107" y="54"/>
                    </a:lnTo>
                    <a:lnTo>
                      <a:pt x="99" y="54"/>
                    </a:lnTo>
                    <a:lnTo>
                      <a:pt x="97" y="52"/>
                    </a:lnTo>
                    <a:lnTo>
                      <a:pt x="95" y="47"/>
                    </a:lnTo>
                    <a:lnTo>
                      <a:pt x="97" y="40"/>
                    </a:lnTo>
                    <a:lnTo>
                      <a:pt x="97" y="40"/>
                    </a:lnTo>
                    <a:lnTo>
                      <a:pt x="97" y="30"/>
                    </a:lnTo>
                    <a:lnTo>
                      <a:pt x="95" y="23"/>
                    </a:lnTo>
                    <a:lnTo>
                      <a:pt x="92" y="19"/>
                    </a:lnTo>
                    <a:lnTo>
                      <a:pt x="95" y="16"/>
                    </a:lnTo>
                    <a:lnTo>
                      <a:pt x="95" y="16"/>
                    </a:lnTo>
                    <a:lnTo>
                      <a:pt x="97" y="14"/>
                    </a:lnTo>
                    <a:lnTo>
                      <a:pt x="97" y="11"/>
                    </a:lnTo>
                    <a:lnTo>
                      <a:pt x="92" y="4"/>
                    </a:lnTo>
                    <a:lnTo>
                      <a:pt x="92" y="4"/>
                    </a:lnTo>
                    <a:lnTo>
                      <a:pt x="90" y="7"/>
                    </a:lnTo>
                    <a:lnTo>
                      <a:pt x="90" y="7"/>
                    </a:lnTo>
                    <a:lnTo>
                      <a:pt x="85" y="4"/>
                    </a:lnTo>
                    <a:lnTo>
                      <a:pt x="83" y="2"/>
                    </a:lnTo>
                    <a:lnTo>
                      <a:pt x="78" y="0"/>
                    </a:lnTo>
                    <a:lnTo>
                      <a:pt x="71" y="0"/>
                    </a:lnTo>
                    <a:lnTo>
                      <a:pt x="71" y="0"/>
                    </a:lnTo>
                    <a:lnTo>
                      <a:pt x="59" y="0"/>
                    </a:lnTo>
                    <a:lnTo>
                      <a:pt x="50" y="2"/>
                    </a:lnTo>
                    <a:lnTo>
                      <a:pt x="50" y="2"/>
                    </a:lnTo>
                    <a:lnTo>
                      <a:pt x="45" y="2"/>
                    </a:lnTo>
                    <a:lnTo>
                      <a:pt x="38" y="2"/>
                    </a:lnTo>
                    <a:lnTo>
                      <a:pt x="33" y="2"/>
                    </a:lnTo>
                    <a:lnTo>
                      <a:pt x="26" y="4"/>
                    </a:lnTo>
                    <a:lnTo>
                      <a:pt x="26" y="4"/>
                    </a:lnTo>
                    <a:lnTo>
                      <a:pt x="17" y="14"/>
                    </a:lnTo>
                    <a:lnTo>
                      <a:pt x="14" y="19"/>
                    </a:lnTo>
                    <a:lnTo>
                      <a:pt x="12" y="23"/>
                    </a:lnTo>
                    <a:lnTo>
                      <a:pt x="12" y="23"/>
                    </a:lnTo>
                    <a:lnTo>
                      <a:pt x="12" y="37"/>
                    </a:lnTo>
                    <a:lnTo>
                      <a:pt x="10" y="47"/>
                    </a:lnTo>
                    <a:lnTo>
                      <a:pt x="7" y="52"/>
                    </a:lnTo>
                    <a:lnTo>
                      <a:pt x="7" y="52"/>
                    </a:lnTo>
                    <a:lnTo>
                      <a:pt x="0" y="52"/>
                    </a:lnTo>
                    <a:lnTo>
                      <a:pt x="0" y="52"/>
                    </a:lnTo>
                    <a:lnTo>
                      <a:pt x="12" y="66"/>
                    </a:lnTo>
                    <a:lnTo>
                      <a:pt x="26" y="80"/>
                    </a:lnTo>
                    <a:lnTo>
                      <a:pt x="26" y="80"/>
                    </a:lnTo>
                    <a:lnTo>
                      <a:pt x="36" y="87"/>
                    </a:lnTo>
                    <a:lnTo>
                      <a:pt x="40" y="90"/>
                    </a:lnTo>
                    <a:lnTo>
                      <a:pt x="47" y="92"/>
                    </a:lnTo>
                    <a:lnTo>
                      <a:pt x="47" y="92"/>
                    </a:lnTo>
                    <a:lnTo>
                      <a:pt x="55" y="94"/>
                    </a:lnTo>
                    <a:lnTo>
                      <a:pt x="62" y="97"/>
                    </a:lnTo>
                    <a:lnTo>
                      <a:pt x="69" y="104"/>
                    </a:lnTo>
                    <a:lnTo>
                      <a:pt x="69" y="104"/>
                    </a:lnTo>
                    <a:lnTo>
                      <a:pt x="76" y="108"/>
                    </a:lnTo>
                    <a:lnTo>
                      <a:pt x="88" y="113"/>
                    </a:lnTo>
                    <a:lnTo>
                      <a:pt x="97" y="118"/>
                    </a:lnTo>
                    <a:lnTo>
                      <a:pt x="104" y="120"/>
                    </a:lnTo>
                    <a:lnTo>
                      <a:pt x="104" y="120"/>
                    </a:lnTo>
                    <a:lnTo>
                      <a:pt x="102" y="125"/>
                    </a:lnTo>
                    <a:lnTo>
                      <a:pt x="97" y="132"/>
                    </a:lnTo>
                    <a:lnTo>
                      <a:pt x="92" y="139"/>
                    </a:lnTo>
                    <a:lnTo>
                      <a:pt x="90" y="146"/>
                    </a:lnTo>
                    <a:lnTo>
                      <a:pt x="90" y="146"/>
                    </a:lnTo>
                    <a:lnTo>
                      <a:pt x="88" y="151"/>
                    </a:lnTo>
                    <a:lnTo>
                      <a:pt x="85" y="156"/>
                    </a:lnTo>
                    <a:lnTo>
                      <a:pt x="83" y="156"/>
                    </a:lnTo>
                    <a:lnTo>
                      <a:pt x="83" y="158"/>
                    </a:lnTo>
                    <a:lnTo>
                      <a:pt x="83" y="158"/>
                    </a:lnTo>
                    <a:lnTo>
                      <a:pt x="85" y="161"/>
                    </a:lnTo>
                    <a:lnTo>
                      <a:pt x="90" y="161"/>
                    </a:lnTo>
                    <a:lnTo>
                      <a:pt x="97" y="161"/>
                    </a:lnTo>
                    <a:lnTo>
                      <a:pt x="102" y="163"/>
                    </a:lnTo>
                    <a:lnTo>
                      <a:pt x="102" y="163"/>
                    </a:lnTo>
                    <a:lnTo>
                      <a:pt x="104" y="163"/>
                    </a:lnTo>
                    <a:lnTo>
                      <a:pt x="109" y="163"/>
                    </a:lnTo>
                    <a:lnTo>
                      <a:pt x="114" y="163"/>
                    </a:lnTo>
                    <a:lnTo>
                      <a:pt x="118" y="165"/>
                    </a:lnTo>
                    <a:lnTo>
                      <a:pt x="118" y="165"/>
                    </a:lnTo>
                    <a:lnTo>
                      <a:pt x="123" y="165"/>
                    </a:lnTo>
                    <a:lnTo>
                      <a:pt x="128" y="163"/>
                    </a:lnTo>
                    <a:lnTo>
                      <a:pt x="133" y="163"/>
                    </a:lnTo>
                    <a:lnTo>
                      <a:pt x="135" y="161"/>
                    </a:lnTo>
                    <a:lnTo>
                      <a:pt x="135" y="161"/>
                    </a:lnTo>
                    <a:lnTo>
                      <a:pt x="140" y="161"/>
                    </a:lnTo>
                    <a:lnTo>
                      <a:pt x="142" y="158"/>
                    </a:lnTo>
                    <a:lnTo>
                      <a:pt x="147" y="156"/>
                    </a:lnTo>
                    <a:lnTo>
                      <a:pt x="152" y="153"/>
                    </a:lnTo>
                    <a:lnTo>
                      <a:pt x="152" y="153"/>
                    </a:lnTo>
                    <a:lnTo>
                      <a:pt x="152" y="153"/>
                    </a:lnTo>
                    <a:lnTo>
                      <a:pt x="154" y="151"/>
                    </a:lnTo>
                    <a:lnTo>
                      <a:pt x="159" y="144"/>
                    </a:lnTo>
                    <a:lnTo>
                      <a:pt x="161" y="135"/>
                    </a:lnTo>
                    <a:lnTo>
                      <a:pt x="161" y="125"/>
                    </a:lnTo>
                    <a:lnTo>
                      <a:pt x="161" y="125"/>
                    </a:lnTo>
                    <a:lnTo>
                      <a:pt x="161" y="118"/>
                    </a:lnTo>
                    <a:lnTo>
                      <a:pt x="163" y="106"/>
                    </a:lnTo>
                    <a:lnTo>
                      <a:pt x="163" y="97"/>
                    </a:lnTo>
                    <a:lnTo>
                      <a:pt x="163" y="92"/>
                    </a:lnTo>
                    <a:lnTo>
                      <a:pt x="161" y="90"/>
                    </a:lnTo>
                    <a:lnTo>
                      <a:pt x="161" y="90"/>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9" name="Freeform 112"/>
              <p:cNvSpPr>
                <a:spLocks/>
              </p:cNvSpPr>
              <p:nvPr/>
            </p:nvSpPr>
            <p:spPr bwMode="auto">
              <a:xfrm>
                <a:off x="3146425" y="4055200"/>
                <a:ext cx="96838" cy="79375"/>
              </a:xfrm>
              <a:custGeom>
                <a:avLst/>
                <a:gdLst>
                  <a:gd name="T0" fmla="*/ 59 w 61"/>
                  <a:gd name="T1" fmla="*/ 40 h 50"/>
                  <a:gd name="T2" fmla="*/ 59 w 61"/>
                  <a:gd name="T3" fmla="*/ 40 h 50"/>
                  <a:gd name="T4" fmla="*/ 59 w 61"/>
                  <a:gd name="T5" fmla="*/ 36 h 50"/>
                  <a:gd name="T6" fmla="*/ 61 w 61"/>
                  <a:gd name="T7" fmla="*/ 29 h 50"/>
                  <a:gd name="T8" fmla="*/ 61 w 61"/>
                  <a:gd name="T9" fmla="*/ 29 h 50"/>
                  <a:gd name="T10" fmla="*/ 42 w 61"/>
                  <a:gd name="T11" fmla="*/ 5 h 50"/>
                  <a:gd name="T12" fmla="*/ 42 w 61"/>
                  <a:gd name="T13" fmla="*/ 5 h 50"/>
                  <a:gd name="T14" fmla="*/ 38 w 61"/>
                  <a:gd name="T15" fmla="*/ 5 h 50"/>
                  <a:gd name="T16" fmla="*/ 33 w 61"/>
                  <a:gd name="T17" fmla="*/ 3 h 50"/>
                  <a:gd name="T18" fmla="*/ 33 w 61"/>
                  <a:gd name="T19" fmla="*/ 3 h 50"/>
                  <a:gd name="T20" fmla="*/ 28 w 61"/>
                  <a:gd name="T21" fmla="*/ 3 h 50"/>
                  <a:gd name="T22" fmla="*/ 23 w 61"/>
                  <a:gd name="T23" fmla="*/ 3 h 50"/>
                  <a:gd name="T24" fmla="*/ 14 w 61"/>
                  <a:gd name="T25" fmla="*/ 0 h 50"/>
                  <a:gd name="T26" fmla="*/ 14 w 61"/>
                  <a:gd name="T27" fmla="*/ 0 h 50"/>
                  <a:gd name="T28" fmla="*/ 9 w 61"/>
                  <a:gd name="T29" fmla="*/ 0 h 50"/>
                  <a:gd name="T30" fmla="*/ 2 w 61"/>
                  <a:gd name="T31" fmla="*/ 0 h 50"/>
                  <a:gd name="T32" fmla="*/ 2 w 61"/>
                  <a:gd name="T33" fmla="*/ 0 h 50"/>
                  <a:gd name="T34" fmla="*/ 5 w 61"/>
                  <a:gd name="T35" fmla="*/ 5 h 50"/>
                  <a:gd name="T36" fmla="*/ 2 w 61"/>
                  <a:gd name="T37" fmla="*/ 7 h 50"/>
                  <a:gd name="T38" fmla="*/ 2 w 61"/>
                  <a:gd name="T39" fmla="*/ 7 h 50"/>
                  <a:gd name="T40" fmla="*/ 0 w 61"/>
                  <a:gd name="T41" fmla="*/ 10 h 50"/>
                  <a:gd name="T42" fmla="*/ 0 w 61"/>
                  <a:gd name="T43" fmla="*/ 14 h 50"/>
                  <a:gd name="T44" fmla="*/ 2 w 61"/>
                  <a:gd name="T45" fmla="*/ 19 h 50"/>
                  <a:gd name="T46" fmla="*/ 7 w 61"/>
                  <a:gd name="T47" fmla="*/ 24 h 50"/>
                  <a:gd name="T48" fmla="*/ 7 w 61"/>
                  <a:gd name="T49" fmla="*/ 24 h 50"/>
                  <a:gd name="T50" fmla="*/ 12 w 61"/>
                  <a:gd name="T51" fmla="*/ 24 h 50"/>
                  <a:gd name="T52" fmla="*/ 14 w 61"/>
                  <a:gd name="T53" fmla="*/ 24 h 50"/>
                  <a:gd name="T54" fmla="*/ 16 w 61"/>
                  <a:gd name="T55" fmla="*/ 21 h 50"/>
                  <a:gd name="T56" fmla="*/ 19 w 61"/>
                  <a:gd name="T57" fmla="*/ 21 h 50"/>
                  <a:gd name="T58" fmla="*/ 19 w 61"/>
                  <a:gd name="T59" fmla="*/ 21 h 50"/>
                  <a:gd name="T60" fmla="*/ 21 w 61"/>
                  <a:gd name="T61" fmla="*/ 21 h 50"/>
                  <a:gd name="T62" fmla="*/ 21 w 61"/>
                  <a:gd name="T63" fmla="*/ 26 h 50"/>
                  <a:gd name="T64" fmla="*/ 23 w 61"/>
                  <a:gd name="T65" fmla="*/ 29 h 50"/>
                  <a:gd name="T66" fmla="*/ 26 w 61"/>
                  <a:gd name="T67" fmla="*/ 29 h 50"/>
                  <a:gd name="T68" fmla="*/ 26 w 61"/>
                  <a:gd name="T69" fmla="*/ 29 h 50"/>
                  <a:gd name="T70" fmla="*/ 35 w 61"/>
                  <a:gd name="T71" fmla="*/ 31 h 50"/>
                  <a:gd name="T72" fmla="*/ 38 w 61"/>
                  <a:gd name="T73" fmla="*/ 36 h 50"/>
                  <a:gd name="T74" fmla="*/ 40 w 61"/>
                  <a:gd name="T75" fmla="*/ 40 h 50"/>
                  <a:gd name="T76" fmla="*/ 40 w 61"/>
                  <a:gd name="T77" fmla="*/ 40 h 50"/>
                  <a:gd name="T78" fmla="*/ 40 w 61"/>
                  <a:gd name="T79" fmla="*/ 45 h 50"/>
                  <a:gd name="T80" fmla="*/ 42 w 61"/>
                  <a:gd name="T81" fmla="*/ 48 h 50"/>
                  <a:gd name="T82" fmla="*/ 45 w 61"/>
                  <a:gd name="T83" fmla="*/ 50 h 50"/>
                  <a:gd name="T84" fmla="*/ 52 w 61"/>
                  <a:gd name="T85" fmla="*/ 50 h 50"/>
                  <a:gd name="T86" fmla="*/ 52 w 61"/>
                  <a:gd name="T87" fmla="*/ 50 h 50"/>
                  <a:gd name="T88" fmla="*/ 54 w 61"/>
                  <a:gd name="T89" fmla="*/ 50 h 50"/>
                  <a:gd name="T90" fmla="*/ 54 w 61"/>
                  <a:gd name="T91" fmla="*/ 50 h 50"/>
                  <a:gd name="T92" fmla="*/ 57 w 61"/>
                  <a:gd name="T93" fmla="*/ 45 h 50"/>
                  <a:gd name="T94" fmla="*/ 59 w 61"/>
                  <a:gd name="T95" fmla="*/ 40 h 50"/>
                  <a:gd name="T96" fmla="*/ 59 w 61"/>
                  <a:gd name="T97"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1" h="50">
                    <a:moveTo>
                      <a:pt x="59" y="40"/>
                    </a:moveTo>
                    <a:lnTo>
                      <a:pt x="59" y="40"/>
                    </a:lnTo>
                    <a:lnTo>
                      <a:pt x="59" y="36"/>
                    </a:lnTo>
                    <a:lnTo>
                      <a:pt x="61" y="29"/>
                    </a:lnTo>
                    <a:lnTo>
                      <a:pt x="61" y="29"/>
                    </a:lnTo>
                    <a:lnTo>
                      <a:pt x="42" y="5"/>
                    </a:lnTo>
                    <a:lnTo>
                      <a:pt x="42" y="5"/>
                    </a:lnTo>
                    <a:lnTo>
                      <a:pt x="38" y="5"/>
                    </a:lnTo>
                    <a:lnTo>
                      <a:pt x="33" y="3"/>
                    </a:lnTo>
                    <a:lnTo>
                      <a:pt x="33" y="3"/>
                    </a:lnTo>
                    <a:lnTo>
                      <a:pt x="28" y="3"/>
                    </a:lnTo>
                    <a:lnTo>
                      <a:pt x="23" y="3"/>
                    </a:lnTo>
                    <a:lnTo>
                      <a:pt x="14" y="0"/>
                    </a:lnTo>
                    <a:lnTo>
                      <a:pt x="14" y="0"/>
                    </a:lnTo>
                    <a:lnTo>
                      <a:pt x="9" y="0"/>
                    </a:lnTo>
                    <a:lnTo>
                      <a:pt x="2" y="0"/>
                    </a:lnTo>
                    <a:lnTo>
                      <a:pt x="2" y="0"/>
                    </a:lnTo>
                    <a:lnTo>
                      <a:pt x="5" y="5"/>
                    </a:lnTo>
                    <a:lnTo>
                      <a:pt x="2" y="7"/>
                    </a:lnTo>
                    <a:lnTo>
                      <a:pt x="2" y="7"/>
                    </a:lnTo>
                    <a:lnTo>
                      <a:pt x="0" y="10"/>
                    </a:lnTo>
                    <a:lnTo>
                      <a:pt x="0" y="14"/>
                    </a:lnTo>
                    <a:lnTo>
                      <a:pt x="2" y="19"/>
                    </a:lnTo>
                    <a:lnTo>
                      <a:pt x="7" y="24"/>
                    </a:lnTo>
                    <a:lnTo>
                      <a:pt x="7" y="24"/>
                    </a:lnTo>
                    <a:lnTo>
                      <a:pt x="12" y="24"/>
                    </a:lnTo>
                    <a:lnTo>
                      <a:pt x="14" y="24"/>
                    </a:lnTo>
                    <a:lnTo>
                      <a:pt x="16" y="21"/>
                    </a:lnTo>
                    <a:lnTo>
                      <a:pt x="19" y="21"/>
                    </a:lnTo>
                    <a:lnTo>
                      <a:pt x="19" y="21"/>
                    </a:lnTo>
                    <a:lnTo>
                      <a:pt x="21" y="21"/>
                    </a:lnTo>
                    <a:lnTo>
                      <a:pt x="21" y="26"/>
                    </a:lnTo>
                    <a:lnTo>
                      <a:pt x="23" y="29"/>
                    </a:lnTo>
                    <a:lnTo>
                      <a:pt x="26" y="29"/>
                    </a:lnTo>
                    <a:lnTo>
                      <a:pt x="26" y="29"/>
                    </a:lnTo>
                    <a:lnTo>
                      <a:pt x="35" y="31"/>
                    </a:lnTo>
                    <a:lnTo>
                      <a:pt x="38" y="36"/>
                    </a:lnTo>
                    <a:lnTo>
                      <a:pt x="40" y="40"/>
                    </a:lnTo>
                    <a:lnTo>
                      <a:pt x="40" y="40"/>
                    </a:lnTo>
                    <a:lnTo>
                      <a:pt x="40" y="45"/>
                    </a:lnTo>
                    <a:lnTo>
                      <a:pt x="42" y="48"/>
                    </a:lnTo>
                    <a:lnTo>
                      <a:pt x="45" y="50"/>
                    </a:lnTo>
                    <a:lnTo>
                      <a:pt x="52" y="50"/>
                    </a:lnTo>
                    <a:lnTo>
                      <a:pt x="52" y="50"/>
                    </a:lnTo>
                    <a:lnTo>
                      <a:pt x="54" y="50"/>
                    </a:lnTo>
                    <a:lnTo>
                      <a:pt x="54" y="50"/>
                    </a:lnTo>
                    <a:lnTo>
                      <a:pt x="57" y="45"/>
                    </a:lnTo>
                    <a:lnTo>
                      <a:pt x="59" y="40"/>
                    </a:lnTo>
                    <a:lnTo>
                      <a:pt x="59" y="40"/>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0" name="Freeform 113"/>
              <p:cNvSpPr>
                <a:spLocks/>
              </p:cNvSpPr>
              <p:nvPr/>
            </p:nvSpPr>
            <p:spPr bwMode="auto">
              <a:xfrm>
                <a:off x="3232150" y="4096475"/>
                <a:ext cx="176213" cy="76200"/>
              </a:xfrm>
              <a:custGeom>
                <a:avLst/>
                <a:gdLst>
                  <a:gd name="T0" fmla="*/ 100 w 111"/>
                  <a:gd name="T1" fmla="*/ 14 h 48"/>
                  <a:gd name="T2" fmla="*/ 88 w 111"/>
                  <a:gd name="T3" fmla="*/ 5 h 48"/>
                  <a:gd name="T4" fmla="*/ 74 w 111"/>
                  <a:gd name="T5" fmla="*/ 0 h 48"/>
                  <a:gd name="T6" fmla="*/ 62 w 111"/>
                  <a:gd name="T7" fmla="*/ 3 h 48"/>
                  <a:gd name="T8" fmla="*/ 48 w 111"/>
                  <a:gd name="T9" fmla="*/ 12 h 48"/>
                  <a:gd name="T10" fmla="*/ 40 w 111"/>
                  <a:gd name="T11" fmla="*/ 17 h 48"/>
                  <a:gd name="T12" fmla="*/ 24 w 111"/>
                  <a:gd name="T13" fmla="*/ 14 h 48"/>
                  <a:gd name="T14" fmla="*/ 17 w 111"/>
                  <a:gd name="T15" fmla="*/ 10 h 48"/>
                  <a:gd name="T16" fmla="*/ 7 w 111"/>
                  <a:gd name="T17" fmla="*/ 3 h 48"/>
                  <a:gd name="T18" fmla="*/ 5 w 111"/>
                  <a:gd name="T19" fmla="*/ 14 h 48"/>
                  <a:gd name="T20" fmla="*/ 3 w 111"/>
                  <a:gd name="T21" fmla="*/ 19 h 48"/>
                  <a:gd name="T22" fmla="*/ 0 w 111"/>
                  <a:gd name="T23" fmla="*/ 24 h 48"/>
                  <a:gd name="T24" fmla="*/ 22 w 111"/>
                  <a:gd name="T25" fmla="*/ 31 h 48"/>
                  <a:gd name="T26" fmla="*/ 26 w 111"/>
                  <a:gd name="T27" fmla="*/ 36 h 48"/>
                  <a:gd name="T28" fmla="*/ 33 w 111"/>
                  <a:gd name="T29" fmla="*/ 40 h 48"/>
                  <a:gd name="T30" fmla="*/ 40 w 111"/>
                  <a:gd name="T31" fmla="*/ 45 h 48"/>
                  <a:gd name="T32" fmla="*/ 43 w 111"/>
                  <a:gd name="T33" fmla="*/ 48 h 48"/>
                  <a:gd name="T34" fmla="*/ 52 w 111"/>
                  <a:gd name="T35" fmla="*/ 45 h 48"/>
                  <a:gd name="T36" fmla="*/ 55 w 111"/>
                  <a:gd name="T37" fmla="*/ 40 h 48"/>
                  <a:gd name="T38" fmla="*/ 52 w 111"/>
                  <a:gd name="T39" fmla="*/ 36 h 48"/>
                  <a:gd name="T40" fmla="*/ 50 w 111"/>
                  <a:gd name="T41" fmla="*/ 31 h 48"/>
                  <a:gd name="T42" fmla="*/ 50 w 111"/>
                  <a:gd name="T43" fmla="*/ 29 h 48"/>
                  <a:gd name="T44" fmla="*/ 57 w 111"/>
                  <a:gd name="T45" fmla="*/ 24 h 48"/>
                  <a:gd name="T46" fmla="*/ 59 w 111"/>
                  <a:gd name="T47" fmla="*/ 22 h 48"/>
                  <a:gd name="T48" fmla="*/ 69 w 111"/>
                  <a:gd name="T49" fmla="*/ 14 h 48"/>
                  <a:gd name="T50" fmla="*/ 81 w 111"/>
                  <a:gd name="T51" fmla="*/ 14 h 48"/>
                  <a:gd name="T52" fmla="*/ 85 w 111"/>
                  <a:gd name="T53" fmla="*/ 17 h 48"/>
                  <a:gd name="T54" fmla="*/ 88 w 111"/>
                  <a:gd name="T55" fmla="*/ 24 h 48"/>
                  <a:gd name="T56" fmla="*/ 85 w 111"/>
                  <a:gd name="T57" fmla="*/ 29 h 48"/>
                  <a:gd name="T58" fmla="*/ 88 w 111"/>
                  <a:gd name="T59" fmla="*/ 36 h 48"/>
                  <a:gd name="T60" fmla="*/ 97 w 111"/>
                  <a:gd name="T61" fmla="*/ 48 h 48"/>
                  <a:gd name="T62" fmla="*/ 109 w 111"/>
                  <a:gd name="T63" fmla="*/ 36 h 48"/>
                  <a:gd name="T64" fmla="*/ 111 w 111"/>
                  <a:gd name="T65" fmla="*/ 29 h 48"/>
                  <a:gd name="T66" fmla="*/ 100 w 111"/>
                  <a:gd name="T67" fmla="*/ 1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48">
                    <a:moveTo>
                      <a:pt x="100" y="14"/>
                    </a:moveTo>
                    <a:lnTo>
                      <a:pt x="100" y="14"/>
                    </a:lnTo>
                    <a:lnTo>
                      <a:pt x="95" y="7"/>
                    </a:lnTo>
                    <a:lnTo>
                      <a:pt x="88" y="5"/>
                    </a:lnTo>
                    <a:lnTo>
                      <a:pt x="74" y="0"/>
                    </a:lnTo>
                    <a:lnTo>
                      <a:pt x="74" y="0"/>
                    </a:lnTo>
                    <a:lnTo>
                      <a:pt x="69" y="0"/>
                    </a:lnTo>
                    <a:lnTo>
                      <a:pt x="62" y="3"/>
                    </a:lnTo>
                    <a:lnTo>
                      <a:pt x="55" y="5"/>
                    </a:lnTo>
                    <a:lnTo>
                      <a:pt x="48" y="12"/>
                    </a:lnTo>
                    <a:lnTo>
                      <a:pt x="48" y="12"/>
                    </a:lnTo>
                    <a:lnTo>
                      <a:pt x="40" y="17"/>
                    </a:lnTo>
                    <a:lnTo>
                      <a:pt x="31" y="17"/>
                    </a:lnTo>
                    <a:lnTo>
                      <a:pt x="24" y="14"/>
                    </a:lnTo>
                    <a:lnTo>
                      <a:pt x="17" y="10"/>
                    </a:lnTo>
                    <a:lnTo>
                      <a:pt x="17" y="10"/>
                    </a:lnTo>
                    <a:lnTo>
                      <a:pt x="7" y="3"/>
                    </a:lnTo>
                    <a:lnTo>
                      <a:pt x="7" y="3"/>
                    </a:lnTo>
                    <a:lnTo>
                      <a:pt x="5" y="10"/>
                    </a:lnTo>
                    <a:lnTo>
                      <a:pt x="5" y="14"/>
                    </a:lnTo>
                    <a:lnTo>
                      <a:pt x="5" y="14"/>
                    </a:lnTo>
                    <a:lnTo>
                      <a:pt x="3" y="19"/>
                    </a:lnTo>
                    <a:lnTo>
                      <a:pt x="0" y="24"/>
                    </a:lnTo>
                    <a:lnTo>
                      <a:pt x="0" y="24"/>
                    </a:lnTo>
                    <a:lnTo>
                      <a:pt x="14" y="29"/>
                    </a:lnTo>
                    <a:lnTo>
                      <a:pt x="22" y="31"/>
                    </a:lnTo>
                    <a:lnTo>
                      <a:pt x="26" y="36"/>
                    </a:lnTo>
                    <a:lnTo>
                      <a:pt x="26" y="36"/>
                    </a:lnTo>
                    <a:lnTo>
                      <a:pt x="31" y="40"/>
                    </a:lnTo>
                    <a:lnTo>
                      <a:pt x="33" y="40"/>
                    </a:lnTo>
                    <a:lnTo>
                      <a:pt x="36" y="43"/>
                    </a:lnTo>
                    <a:lnTo>
                      <a:pt x="40" y="45"/>
                    </a:lnTo>
                    <a:lnTo>
                      <a:pt x="40" y="45"/>
                    </a:lnTo>
                    <a:lnTo>
                      <a:pt x="43" y="48"/>
                    </a:lnTo>
                    <a:lnTo>
                      <a:pt x="48" y="48"/>
                    </a:lnTo>
                    <a:lnTo>
                      <a:pt x="52" y="45"/>
                    </a:lnTo>
                    <a:lnTo>
                      <a:pt x="55" y="40"/>
                    </a:lnTo>
                    <a:lnTo>
                      <a:pt x="55" y="40"/>
                    </a:lnTo>
                    <a:lnTo>
                      <a:pt x="55" y="38"/>
                    </a:lnTo>
                    <a:lnTo>
                      <a:pt x="52" y="36"/>
                    </a:lnTo>
                    <a:lnTo>
                      <a:pt x="50" y="33"/>
                    </a:lnTo>
                    <a:lnTo>
                      <a:pt x="50" y="31"/>
                    </a:lnTo>
                    <a:lnTo>
                      <a:pt x="50" y="31"/>
                    </a:lnTo>
                    <a:lnTo>
                      <a:pt x="50" y="29"/>
                    </a:lnTo>
                    <a:lnTo>
                      <a:pt x="52" y="26"/>
                    </a:lnTo>
                    <a:lnTo>
                      <a:pt x="57" y="24"/>
                    </a:lnTo>
                    <a:lnTo>
                      <a:pt x="59" y="22"/>
                    </a:lnTo>
                    <a:lnTo>
                      <a:pt x="59" y="22"/>
                    </a:lnTo>
                    <a:lnTo>
                      <a:pt x="62" y="17"/>
                    </a:lnTo>
                    <a:lnTo>
                      <a:pt x="69" y="14"/>
                    </a:lnTo>
                    <a:lnTo>
                      <a:pt x="74" y="14"/>
                    </a:lnTo>
                    <a:lnTo>
                      <a:pt x="81" y="14"/>
                    </a:lnTo>
                    <a:lnTo>
                      <a:pt x="81" y="14"/>
                    </a:lnTo>
                    <a:lnTo>
                      <a:pt x="85" y="17"/>
                    </a:lnTo>
                    <a:lnTo>
                      <a:pt x="88" y="19"/>
                    </a:lnTo>
                    <a:lnTo>
                      <a:pt x="88" y="24"/>
                    </a:lnTo>
                    <a:lnTo>
                      <a:pt x="85" y="29"/>
                    </a:lnTo>
                    <a:lnTo>
                      <a:pt x="85" y="29"/>
                    </a:lnTo>
                    <a:lnTo>
                      <a:pt x="85" y="31"/>
                    </a:lnTo>
                    <a:lnTo>
                      <a:pt x="88" y="36"/>
                    </a:lnTo>
                    <a:lnTo>
                      <a:pt x="97" y="48"/>
                    </a:lnTo>
                    <a:lnTo>
                      <a:pt x="97" y="48"/>
                    </a:lnTo>
                    <a:lnTo>
                      <a:pt x="109" y="36"/>
                    </a:lnTo>
                    <a:lnTo>
                      <a:pt x="109" y="36"/>
                    </a:lnTo>
                    <a:lnTo>
                      <a:pt x="111" y="29"/>
                    </a:lnTo>
                    <a:lnTo>
                      <a:pt x="111" y="29"/>
                    </a:lnTo>
                    <a:lnTo>
                      <a:pt x="107" y="24"/>
                    </a:lnTo>
                    <a:lnTo>
                      <a:pt x="100" y="14"/>
                    </a:lnTo>
                    <a:lnTo>
                      <a:pt x="100" y="14"/>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1" name="Freeform 114"/>
              <p:cNvSpPr>
                <a:spLocks/>
              </p:cNvSpPr>
              <p:nvPr/>
            </p:nvSpPr>
            <p:spPr bwMode="auto">
              <a:xfrm>
                <a:off x="3352800" y="4010750"/>
                <a:ext cx="360363" cy="511175"/>
              </a:xfrm>
              <a:custGeom>
                <a:avLst/>
                <a:gdLst>
                  <a:gd name="T0" fmla="*/ 50 w 227"/>
                  <a:gd name="T1" fmla="*/ 234 h 322"/>
                  <a:gd name="T2" fmla="*/ 64 w 227"/>
                  <a:gd name="T3" fmla="*/ 244 h 322"/>
                  <a:gd name="T4" fmla="*/ 76 w 227"/>
                  <a:gd name="T5" fmla="*/ 244 h 322"/>
                  <a:gd name="T6" fmla="*/ 88 w 227"/>
                  <a:gd name="T7" fmla="*/ 253 h 322"/>
                  <a:gd name="T8" fmla="*/ 97 w 227"/>
                  <a:gd name="T9" fmla="*/ 263 h 322"/>
                  <a:gd name="T10" fmla="*/ 104 w 227"/>
                  <a:gd name="T11" fmla="*/ 272 h 322"/>
                  <a:gd name="T12" fmla="*/ 111 w 227"/>
                  <a:gd name="T13" fmla="*/ 284 h 322"/>
                  <a:gd name="T14" fmla="*/ 123 w 227"/>
                  <a:gd name="T15" fmla="*/ 289 h 322"/>
                  <a:gd name="T16" fmla="*/ 144 w 227"/>
                  <a:gd name="T17" fmla="*/ 286 h 322"/>
                  <a:gd name="T18" fmla="*/ 159 w 227"/>
                  <a:gd name="T19" fmla="*/ 284 h 322"/>
                  <a:gd name="T20" fmla="*/ 173 w 227"/>
                  <a:gd name="T21" fmla="*/ 296 h 322"/>
                  <a:gd name="T22" fmla="*/ 161 w 227"/>
                  <a:gd name="T23" fmla="*/ 312 h 322"/>
                  <a:gd name="T24" fmla="*/ 173 w 227"/>
                  <a:gd name="T25" fmla="*/ 322 h 322"/>
                  <a:gd name="T26" fmla="*/ 180 w 227"/>
                  <a:gd name="T27" fmla="*/ 310 h 322"/>
                  <a:gd name="T28" fmla="*/ 185 w 227"/>
                  <a:gd name="T29" fmla="*/ 270 h 322"/>
                  <a:gd name="T30" fmla="*/ 175 w 227"/>
                  <a:gd name="T31" fmla="*/ 246 h 322"/>
                  <a:gd name="T32" fmla="*/ 178 w 227"/>
                  <a:gd name="T33" fmla="*/ 232 h 322"/>
                  <a:gd name="T34" fmla="*/ 189 w 227"/>
                  <a:gd name="T35" fmla="*/ 225 h 322"/>
                  <a:gd name="T36" fmla="*/ 178 w 227"/>
                  <a:gd name="T37" fmla="*/ 215 h 322"/>
                  <a:gd name="T38" fmla="*/ 189 w 227"/>
                  <a:gd name="T39" fmla="*/ 208 h 322"/>
                  <a:gd name="T40" fmla="*/ 227 w 227"/>
                  <a:gd name="T41" fmla="*/ 201 h 322"/>
                  <a:gd name="T42" fmla="*/ 225 w 227"/>
                  <a:gd name="T43" fmla="*/ 192 h 322"/>
                  <a:gd name="T44" fmla="*/ 225 w 227"/>
                  <a:gd name="T45" fmla="*/ 177 h 322"/>
                  <a:gd name="T46" fmla="*/ 218 w 227"/>
                  <a:gd name="T47" fmla="*/ 163 h 322"/>
                  <a:gd name="T48" fmla="*/ 218 w 227"/>
                  <a:gd name="T49" fmla="*/ 135 h 322"/>
                  <a:gd name="T50" fmla="*/ 222 w 227"/>
                  <a:gd name="T51" fmla="*/ 123 h 322"/>
                  <a:gd name="T52" fmla="*/ 192 w 227"/>
                  <a:gd name="T53" fmla="*/ 121 h 322"/>
                  <a:gd name="T54" fmla="*/ 173 w 227"/>
                  <a:gd name="T55" fmla="*/ 109 h 322"/>
                  <a:gd name="T56" fmla="*/ 140 w 227"/>
                  <a:gd name="T57" fmla="*/ 106 h 322"/>
                  <a:gd name="T58" fmla="*/ 128 w 227"/>
                  <a:gd name="T59" fmla="*/ 90 h 322"/>
                  <a:gd name="T60" fmla="*/ 123 w 227"/>
                  <a:gd name="T61" fmla="*/ 76 h 322"/>
                  <a:gd name="T62" fmla="*/ 118 w 227"/>
                  <a:gd name="T63" fmla="*/ 66 h 322"/>
                  <a:gd name="T64" fmla="*/ 109 w 227"/>
                  <a:gd name="T65" fmla="*/ 64 h 322"/>
                  <a:gd name="T66" fmla="*/ 116 w 227"/>
                  <a:gd name="T67" fmla="*/ 49 h 322"/>
                  <a:gd name="T68" fmla="*/ 123 w 227"/>
                  <a:gd name="T69" fmla="*/ 31 h 322"/>
                  <a:gd name="T70" fmla="*/ 140 w 227"/>
                  <a:gd name="T71" fmla="*/ 16 h 322"/>
                  <a:gd name="T72" fmla="*/ 149 w 227"/>
                  <a:gd name="T73" fmla="*/ 12 h 322"/>
                  <a:gd name="T74" fmla="*/ 149 w 227"/>
                  <a:gd name="T75" fmla="*/ 2 h 322"/>
                  <a:gd name="T76" fmla="*/ 133 w 227"/>
                  <a:gd name="T77" fmla="*/ 9 h 322"/>
                  <a:gd name="T78" fmla="*/ 118 w 227"/>
                  <a:gd name="T79" fmla="*/ 16 h 322"/>
                  <a:gd name="T80" fmla="*/ 95 w 227"/>
                  <a:gd name="T81" fmla="*/ 23 h 322"/>
                  <a:gd name="T82" fmla="*/ 90 w 227"/>
                  <a:gd name="T83" fmla="*/ 28 h 322"/>
                  <a:gd name="T84" fmla="*/ 73 w 227"/>
                  <a:gd name="T85" fmla="*/ 31 h 322"/>
                  <a:gd name="T86" fmla="*/ 66 w 227"/>
                  <a:gd name="T87" fmla="*/ 52 h 322"/>
                  <a:gd name="T88" fmla="*/ 54 w 227"/>
                  <a:gd name="T89" fmla="*/ 66 h 322"/>
                  <a:gd name="T90" fmla="*/ 38 w 227"/>
                  <a:gd name="T91" fmla="*/ 83 h 322"/>
                  <a:gd name="T92" fmla="*/ 33 w 227"/>
                  <a:gd name="T93" fmla="*/ 90 h 322"/>
                  <a:gd name="T94" fmla="*/ 26 w 227"/>
                  <a:gd name="T95" fmla="*/ 106 h 322"/>
                  <a:gd name="T96" fmla="*/ 31 w 227"/>
                  <a:gd name="T97" fmla="*/ 123 h 322"/>
                  <a:gd name="T98" fmla="*/ 31 w 227"/>
                  <a:gd name="T99" fmla="*/ 132 h 322"/>
                  <a:gd name="T100" fmla="*/ 33 w 227"/>
                  <a:gd name="T101" fmla="*/ 163 h 322"/>
                  <a:gd name="T102" fmla="*/ 31 w 227"/>
                  <a:gd name="T103" fmla="*/ 180 h 322"/>
                  <a:gd name="T104" fmla="*/ 14 w 227"/>
                  <a:gd name="T105" fmla="*/ 192 h 322"/>
                  <a:gd name="T106" fmla="*/ 7 w 227"/>
                  <a:gd name="T107" fmla="*/ 201 h 322"/>
                  <a:gd name="T108" fmla="*/ 0 w 227"/>
                  <a:gd name="T109" fmla="*/ 210 h 322"/>
                  <a:gd name="T110" fmla="*/ 24 w 227"/>
                  <a:gd name="T111" fmla="*/ 225 h 322"/>
                  <a:gd name="T112" fmla="*/ 35 w 227"/>
                  <a:gd name="T113" fmla="*/ 234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7" h="322">
                    <a:moveTo>
                      <a:pt x="35" y="234"/>
                    </a:moveTo>
                    <a:lnTo>
                      <a:pt x="35" y="234"/>
                    </a:lnTo>
                    <a:lnTo>
                      <a:pt x="45" y="236"/>
                    </a:lnTo>
                    <a:lnTo>
                      <a:pt x="50" y="234"/>
                    </a:lnTo>
                    <a:lnTo>
                      <a:pt x="50" y="234"/>
                    </a:lnTo>
                    <a:lnTo>
                      <a:pt x="52" y="234"/>
                    </a:lnTo>
                    <a:lnTo>
                      <a:pt x="57" y="234"/>
                    </a:lnTo>
                    <a:lnTo>
                      <a:pt x="64" y="244"/>
                    </a:lnTo>
                    <a:lnTo>
                      <a:pt x="64" y="244"/>
                    </a:lnTo>
                    <a:lnTo>
                      <a:pt x="66" y="246"/>
                    </a:lnTo>
                    <a:lnTo>
                      <a:pt x="66" y="246"/>
                    </a:lnTo>
                    <a:lnTo>
                      <a:pt x="76" y="244"/>
                    </a:lnTo>
                    <a:lnTo>
                      <a:pt x="83" y="244"/>
                    </a:lnTo>
                    <a:lnTo>
                      <a:pt x="83" y="244"/>
                    </a:lnTo>
                    <a:lnTo>
                      <a:pt x="85" y="248"/>
                    </a:lnTo>
                    <a:lnTo>
                      <a:pt x="88" y="253"/>
                    </a:lnTo>
                    <a:lnTo>
                      <a:pt x="90" y="258"/>
                    </a:lnTo>
                    <a:lnTo>
                      <a:pt x="92" y="260"/>
                    </a:lnTo>
                    <a:lnTo>
                      <a:pt x="92" y="260"/>
                    </a:lnTo>
                    <a:lnTo>
                      <a:pt x="97" y="263"/>
                    </a:lnTo>
                    <a:lnTo>
                      <a:pt x="102" y="265"/>
                    </a:lnTo>
                    <a:lnTo>
                      <a:pt x="104" y="270"/>
                    </a:lnTo>
                    <a:lnTo>
                      <a:pt x="104" y="272"/>
                    </a:lnTo>
                    <a:lnTo>
                      <a:pt x="104" y="272"/>
                    </a:lnTo>
                    <a:lnTo>
                      <a:pt x="107" y="274"/>
                    </a:lnTo>
                    <a:lnTo>
                      <a:pt x="109" y="277"/>
                    </a:lnTo>
                    <a:lnTo>
                      <a:pt x="111" y="281"/>
                    </a:lnTo>
                    <a:lnTo>
                      <a:pt x="111" y="284"/>
                    </a:lnTo>
                    <a:lnTo>
                      <a:pt x="111" y="284"/>
                    </a:lnTo>
                    <a:lnTo>
                      <a:pt x="114" y="286"/>
                    </a:lnTo>
                    <a:lnTo>
                      <a:pt x="116" y="289"/>
                    </a:lnTo>
                    <a:lnTo>
                      <a:pt x="123" y="289"/>
                    </a:lnTo>
                    <a:lnTo>
                      <a:pt x="135" y="286"/>
                    </a:lnTo>
                    <a:lnTo>
                      <a:pt x="135" y="286"/>
                    </a:lnTo>
                    <a:lnTo>
                      <a:pt x="140" y="284"/>
                    </a:lnTo>
                    <a:lnTo>
                      <a:pt x="144" y="286"/>
                    </a:lnTo>
                    <a:lnTo>
                      <a:pt x="144" y="286"/>
                    </a:lnTo>
                    <a:lnTo>
                      <a:pt x="149" y="286"/>
                    </a:lnTo>
                    <a:lnTo>
                      <a:pt x="151" y="286"/>
                    </a:lnTo>
                    <a:lnTo>
                      <a:pt x="159" y="284"/>
                    </a:lnTo>
                    <a:lnTo>
                      <a:pt x="159" y="284"/>
                    </a:lnTo>
                    <a:lnTo>
                      <a:pt x="168" y="289"/>
                    </a:lnTo>
                    <a:lnTo>
                      <a:pt x="170" y="293"/>
                    </a:lnTo>
                    <a:lnTo>
                      <a:pt x="173" y="296"/>
                    </a:lnTo>
                    <a:lnTo>
                      <a:pt x="173" y="296"/>
                    </a:lnTo>
                    <a:lnTo>
                      <a:pt x="166" y="305"/>
                    </a:lnTo>
                    <a:lnTo>
                      <a:pt x="163" y="308"/>
                    </a:lnTo>
                    <a:lnTo>
                      <a:pt x="161" y="312"/>
                    </a:lnTo>
                    <a:lnTo>
                      <a:pt x="161" y="312"/>
                    </a:lnTo>
                    <a:lnTo>
                      <a:pt x="168" y="317"/>
                    </a:lnTo>
                    <a:lnTo>
                      <a:pt x="173" y="322"/>
                    </a:lnTo>
                    <a:lnTo>
                      <a:pt x="173" y="322"/>
                    </a:lnTo>
                    <a:lnTo>
                      <a:pt x="175" y="322"/>
                    </a:lnTo>
                    <a:lnTo>
                      <a:pt x="175" y="322"/>
                    </a:lnTo>
                    <a:lnTo>
                      <a:pt x="178" y="317"/>
                    </a:lnTo>
                    <a:lnTo>
                      <a:pt x="180" y="310"/>
                    </a:lnTo>
                    <a:lnTo>
                      <a:pt x="182" y="296"/>
                    </a:lnTo>
                    <a:lnTo>
                      <a:pt x="182" y="296"/>
                    </a:lnTo>
                    <a:lnTo>
                      <a:pt x="185" y="270"/>
                    </a:lnTo>
                    <a:lnTo>
                      <a:pt x="185" y="270"/>
                    </a:lnTo>
                    <a:lnTo>
                      <a:pt x="185" y="265"/>
                    </a:lnTo>
                    <a:lnTo>
                      <a:pt x="185" y="263"/>
                    </a:lnTo>
                    <a:lnTo>
                      <a:pt x="180" y="253"/>
                    </a:lnTo>
                    <a:lnTo>
                      <a:pt x="175" y="246"/>
                    </a:lnTo>
                    <a:lnTo>
                      <a:pt x="173" y="239"/>
                    </a:lnTo>
                    <a:lnTo>
                      <a:pt x="173" y="239"/>
                    </a:lnTo>
                    <a:lnTo>
                      <a:pt x="175" y="232"/>
                    </a:lnTo>
                    <a:lnTo>
                      <a:pt x="178" y="232"/>
                    </a:lnTo>
                    <a:lnTo>
                      <a:pt x="182" y="229"/>
                    </a:lnTo>
                    <a:lnTo>
                      <a:pt x="187" y="227"/>
                    </a:lnTo>
                    <a:lnTo>
                      <a:pt x="187" y="227"/>
                    </a:lnTo>
                    <a:lnTo>
                      <a:pt x="189" y="225"/>
                    </a:lnTo>
                    <a:lnTo>
                      <a:pt x="187" y="222"/>
                    </a:lnTo>
                    <a:lnTo>
                      <a:pt x="182" y="220"/>
                    </a:lnTo>
                    <a:lnTo>
                      <a:pt x="182" y="220"/>
                    </a:lnTo>
                    <a:lnTo>
                      <a:pt x="178" y="215"/>
                    </a:lnTo>
                    <a:lnTo>
                      <a:pt x="178" y="210"/>
                    </a:lnTo>
                    <a:lnTo>
                      <a:pt x="178" y="210"/>
                    </a:lnTo>
                    <a:lnTo>
                      <a:pt x="182" y="208"/>
                    </a:lnTo>
                    <a:lnTo>
                      <a:pt x="189" y="208"/>
                    </a:lnTo>
                    <a:lnTo>
                      <a:pt x="206" y="208"/>
                    </a:lnTo>
                    <a:lnTo>
                      <a:pt x="206" y="208"/>
                    </a:lnTo>
                    <a:lnTo>
                      <a:pt x="220" y="206"/>
                    </a:lnTo>
                    <a:lnTo>
                      <a:pt x="227" y="201"/>
                    </a:lnTo>
                    <a:lnTo>
                      <a:pt x="227" y="201"/>
                    </a:lnTo>
                    <a:lnTo>
                      <a:pt x="227" y="196"/>
                    </a:lnTo>
                    <a:lnTo>
                      <a:pt x="227" y="194"/>
                    </a:lnTo>
                    <a:lnTo>
                      <a:pt x="225" y="192"/>
                    </a:lnTo>
                    <a:lnTo>
                      <a:pt x="225" y="192"/>
                    </a:lnTo>
                    <a:lnTo>
                      <a:pt x="222" y="187"/>
                    </a:lnTo>
                    <a:lnTo>
                      <a:pt x="220" y="184"/>
                    </a:lnTo>
                    <a:lnTo>
                      <a:pt x="225" y="177"/>
                    </a:lnTo>
                    <a:lnTo>
                      <a:pt x="225" y="177"/>
                    </a:lnTo>
                    <a:lnTo>
                      <a:pt x="225" y="173"/>
                    </a:lnTo>
                    <a:lnTo>
                      <a:pt x="225" y="170"/>
                    </a:lnTo>
                    <a:lnTo>
                      <a:pt x="218" y="163"/>
                    </a:lnTo>
                    <a:lnTo>
                      <a:pt x="218" y="163"/>
                    </a:lnTo>
                    <a:lnTo>
                      <a:pt x="215" y="156"/>
                    </a:lnTo>
                    <a:lnTo>
                      <a:pt x="215" y="147"/>
                    </a:lnTo>
                    <a:lnTo>
                      <a:pt x="218" y="135"/>
                    </a:lnTo>
                    <a:lnTo>
                      <a:pt x="222" y="128"/>
                    </a:lnTo>
                    <a:lnTo>
                      <a:pt x="222" y="128"/>
                    </a:lnTo>
                    <a:lnTo>
                      <a:pt x="222" y="125"/>
                    </a:lnTo>
                    <a:lnTo>
                      <a:pt x="222" y="123"/>
                    </a:lnTo>
                    <a:lnTo>
                      <a:pt x="218" y="121"/>
                    </a:lnTo>
                    <a:lnTo>
                      <a:pt x="199" y="121"/>
                    </a:lnTo>
                    <a:lnTo>
                      <a:pt x="199" y="121"/>
                    </a:lnTo>
                    <a:lnTo>
                      <a:pt x="192" y="121"/>
                    </a:lnTo>
                    <a:lnTo>
                      <a:pt x="185" y="118"/>
                    </a:lnTo>
                    <a:lnTo>
                      <a:pt x="178" y="116"/>
                    </a:lnTo>
                    <a:lnTo>
                      <a:pt x="173" y="109"/>
                    </a:lnTo>
                    <a:lnTo>
                      <a:pt x="173" y="109"/>
                    </a:lnTo>
                    <a:lnTo>
                      <a:pt x="168" y="106"/>
                    </a:lnTo>
                    <a:lnTo>
                      <a:pt x="161" y="104"/>
                    </a:lnTo>
                    <a:lnTo>
                      <a:pt x="140" y="106"/>
                    </a:lnTo>
                    <a:lnTo>
                      <a:pt x="140" y="106"/>
                    </a:lnTo>
                    <a:lnTo>
                      <a:pt x="135" y="106"/>
                    </a:lnTo>
                    <a:lnTo>
                      <a:pt x="133" y="104"/>
                    </a:lnTo>
                    <a:lnTo>
                      <a:pt x="128" y="97"/>
                    </a:lnTo>
                    <a:lnTo>
                      <a:pt x="128" y="90"/>
                    </a:lnTo>
                    <a:lnTo>
                      <a:pt x="128" y="83"/>
                    </a:lnTo>
                    <a:lnTo>
                      <a:pt x="128" y="83"/>
                    </a:lnTo>
                    <a:lnTo>
                      <a:pt x="128" y="78"/>
                    </a:lnTo>
                    <a:lnTo>
                      <a:pt x="123" y="76"/>
                    </a:lnTo>
                    <a:lnTo>
                      <a:pt x="121" y="73"/>
                    </a:lnTo>
                    <a:lnTo>
                      <a:pt x="121" y="68"/>
                    </a:lnTo>
                    <a:lnTo>
                      <a:pt x="121" y="68"/>
                    </a:lnTo>
                    <a:lnTo>
                      <a:pt x="118" y="66"/>
                    </a:lnTo>
                    <a:lnTo>
                      <a:pt x="116" y="66"/>
                    </a:lnTo>
                    <a:lnTo>
                      <a:pt x="111" y="66"/>
                    </a:lnTo>
                    <a:lnTo>
                      <a:pt x="111" y="66"/>
                    </a:lnTo>
                    <a:lnTo>
                      <a:pt x="109" y="64"/>
                    </a:lnTo>
                    <a:lnTo>
                      <a:pt x="109" y="61"/>
                    </a:lnTo>
                    <a:lnTo>
                      <a:pt x="114" y="57"/>
                    </a:lnTo>
                    <a:lnTo>
                      <a:pt x="114" y="57"/>
                    </a:lnTo>
                    <a:lnTo>
                      <a:pt x="116" y="49"/>
                    </a:lnTo>
                    <a:lnTo>
                      <a:pt x="116" y="42"/>
                    </a:lnTo>
                    <a:lnTo>
                      <a:pt x="116" y="42"/>
                    </a:lnTo>
                    <a:lnTo>
                      <a:pt x="118" y="38"/>
                    </a:lnTo>
                    <a:lnTo>
                      <a:pt x="123" y="31"/>
                    </a:lnTo>
                    <a:lnTo>
                      <a:pt x="133" y="21"/>
                    </a:lnTo>
                    <a:lnTo>
                      <a:pt x="133" y="21"/>
                    </a:lnTo>
                    <a:lnTo>
                      <a:pt x="140" y="16"/>
                    </a:lnTo>
                    <a:lnTo>
                      <a:pt x="140" y="16"/>
                    </a:lnTo>
                    <a:lnTo>
                      <a:pt x="140" y="14"/>
                    </a:lnTo>
                    <a:lnTo>
                      <a:pt x="144" y="14"/>
                    </a:lnTo>
                    <a:lnTo>
                      <a:pt x="144" y="14"/>
                    </a:lnTo>
                    <a:lnTo>
                      <a:pt x="149" y="12"/>
                    </a:lnTo>
                    <a:lnTo>
                      <a:pt x="151" y="9"/>
                    </a:lnTo>
                    <a:lnTo>
                      <a:pt x="151" y="5"/>
                    </a:lnTo>
                    <a:lnTo>
                      <a:pt x="149" y="2"/>
                    </a:lnTo>
                    <a:lnTo>
                      <a:pt x="149" y="2"/>
                    </a:lnTo>
                    <a:lnTo>
                      <a:pt x="144" y="0"/>
                    </a:lnTo>
                    <a:lnTo>
                      <a:pt x="142" y="0"/>
                    </a:lnTo>
                    <a:lnTo>
                      <a:pt x="137" y="5"/>
                    </a:lnTo>
                    <a:lnTo>
                      <a:pt x="133" y="9"/>
                    </a:lnTo>
                    <a:lnTo>
                      <a:pt x="128" y="12"/>
                    </a:lnTo>
                    <a:lnTo>
                      <a:pt x="128" y="12"/>
                    </a:lnTo>
                    <a:lnTo>
                      <a:pt x="121" y="14"/>
                    </a:lnTo>
                    <a:lnTo>
                      <a:pt x="118" y="16"/>
                    </a:lnTo>
                    <a:lnTo>
                      <a:pt x="111" y="21"/>
                    </a:lnTo>
                    <a:lnTo>
                      <a:pt x="111" y="21"/>
                    </a:lnTo>
                    <a:lnTo>
                      <a:pt x="99" y="23"/>
                    </a:lnTo>
                    <a:lnTo>
                      <a:pt x="95" y="23"/>
                    </a:lnTo>
                    <a:lnTo>
                      <a:pt x="92" y="26"/>
                    </a:lnTo>
                    <a:lnTo>
                      <a:pt x="92" y="26"/>
                    </a:lnTo>
                    <a:lnTo>
                      <a:pt x="92" y="28"/>
                    </a:lnTo>
                    <a:lnTo>
                      <a:pt x="90" y="28"/>
                    </a:lnTo>
                    <a:lnTo>
                      <a:pt x="85" y="26"/>
                    </a:lnTo>
                    <a:lnTo>
                      <a:pt x="85" y="26"/>
                    </a:lnTo>
                    <a:lnTo>
                      <a:pt x="78" y="26"/>
                    </a:lnTo>
                    <a:lnTo>
                      <a:pt x="73" y="31"/>
                    </a:lnTo>
                    <a:lnTo>
                      <a:pt x="69" y="35"/>
                    </a:lnTo>
                    <a:lnTo>
                      <a:pt x="66" y="42"/>
                    </a:lnTo>
                    <a:lnTo>
                      <a:pt x="66" y="42"/>
                    </a:lnTo>
                    <a:lnTo>
                      <a:pt x="66" y="52"/>
                    </a:lnTo>
                    <a:lnTo>
                      <a:pt x="64" y="57"/>
                    </a:lnTo>
                    <a:lnTo>
                      <a:pt x="59" y="59"/>
                    </a:lnTo>
                    <a:lnTo>
                      <a:pt x="59" y="59"/>
                    </a:lnTo>
                    <a:lnTo>
                      <a:pt x="54" y="66"/>
                    </a:lnTo>
                    <a:lnTo>
                      <a:pt x="47" y="71"/>
                    </a:lnTo>
                    <a:lnTo>
                      <a:pt x="40" y="83"/>
                    </a:lnTo>
                    <a:lnTo>
                      <a:pt x="40" y="83"/>
                    </a:lnTo>
                    <a:lnTo>
                      <a:pt x="38" y="83"/>
                    </a:lnTo>
                    <a:lnTo>
                      <a:pt x="35" y="83"/>
                    </a:lnTo>
                    <a:lnTo>
                      <a:pt x="35" y="83"/>
                    </a:lnTo>
                    <a:lnTo>
                      <a:pt x="33" y="90"/>
                    </a:lnTo>
                    <a:lnTo>
                      <a:pt x="33" y="90"/>
                    </a:lnTo>
                    <a:lnTo>
                      <a:pt x="21" y="102"/>
                    </a:lnTo>
                    <a:lnTo>
                      <a:pt x="21" y="102"/>
                    </a:lnTo>
                    <a:lnTo>
                      <a:pt x="26" y="106"/>
                    </a:lnTo>
                    <a:lnTo>
                      <a:pt x="26" y="106"/>
                    </a:lnTo>
                    <a:lnTo>
                      <a:pt x="31" y="111"/>
                    </a:lnTo>
                    <a:lnTo>
                      <a:pt x="31" y="116"/>
                    </a:lnTo>
                    <a:lnTo>
                      <a:pt x="31" y="123"/>
                    </a:lnTo>
                    <a:lnTo>
                      <a:pt x="31" y="123"/>
                    </a:lnTo>
                    <a:lnTo>
                      <a:pt x="33" y="128"/>
                    </a:lnTo>
                    <a:lnTo>
                      <a:pt x="33" y="130"/>
                    </a:lnTo>
                    <a:lnTo>
                      <a:pt x="31" y="132"/>
                    </a:lnTo>
                    <a:lnTo>
                      <a:pt x="31" y="132"/>
                    </a:lnTo>
                    <a:lnTo>
                      <a:pt x="28" y="137"/>
                    </a:lnTo>
                    <a:lnTo>
                      <a:pt x="31" y="147"/>
                    </a:lnTo>
                    <a:lnTo>
                      <a:pt x="31" y="156"/>
                    </a:lnTo>
                    <a:lnTo>
                      <a:pt x="33" y="163"/>
                    </a:lnTo>
                    <a:lnTo>
                      <a:pt x="33" y="163"/>
                    </a:lnTo>
                    <a:lnTo>
                      <a:pt x="35" y="165"/>
                    </a:lnTo>
                    <a:lnTo>
                      <a:pt x="35" y="168"/>
                    </a:lnTo>
                    <a:lnTo>
                      <a:pt x="31" y="180"/>
                    </a:lnTo>
                    <a:lnTo>
                      <a:pt x="31" y="180"/>
                    </a:lnTo>
                    <a:lnTo>
                      <a:pt x="24" y="189"/>
                    </a:lnTo>
                    <a:lnTo>
                      <a:pt x="19" y="192"/>
                    </a:lnTo>
                    <a:lnTo>
                      <a:pt x="14" y="192"/>
                    </a:lnTo>
                    <a:lnTo>
                      <a:pt x="14" y="192"/>
                    </a:lnTo>
                    <a:lnTo>
                      <a:pt x="9" y="194"/>
                    </a:lnTo>
                    <a:lnTo>
                      <a:pt x="7" y="199"/>
                    </a:lnTo>
                    <a:lnTo>
                      <a:pt x="7" y="201"/>
                    </a:lnTo>
                    <a:lnTo>
                      <a:pt x="5" y="203"/>
                    </a:lnTo>
                    <a:lnTo>
                      <a:pt x="5" y="203"/>
                    </a:lnTo>
                    <a:lnTo>
                      <a:pt x="2" y="206"/>
                    </a:lnTo>
                    <a:lnTo>
                      <a:pt x="0" y="210"/>
                    </a:lnTo>
                    <a:lnTo>
                      <a:pt x="0" y="210"/>
                    </a:lnTo>
                    <a:lnTo>
                      <a:pt x="14" y="220"/>
                    </a:lnTo>
                    <a:lnTo>
                      <a:pt x="24" y="225"/>
                    </a:lnTo>
                    <a:lnTo>
                      <a:pt x="24" y="225"/>
                    </a:lnTo>
                    <a:lnTo>
                      <a:pt x="28" y="225"/>
                    </a:lnTo>
                    <a:lnTo>
                      <a:pt x="31" y="227"/>
                    </a:lnTo>
                    <a:lnTo>
                      <a:pt x="35" y="234"/>
                    </a:lnTo>
                    <a:lnTo>
                      <a:pt x="35" y="234"/>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2" name="Freeform 115"/>
              <p:cNvSpPr>
                <a:spLocks/>
              </p:cNvSpPr>
              <p:nvPr/>
            </p:nvSpPr>
            <p:spPr bwMode="auto">
              <a:xfrm>
                <a:off x="3638550" y="4694963"/>
                <a:ext cx="368300" cy="409575"/>
              </a:xfrm>
              <a:custGeom>
                <a:avLst/>
                <a:gdLst>
                  <a:gd name="T0" fmla="*/ 227 w 232"/>
                  <a:gd name="T1" fmla="*/ 149 h 258"/>
                  <a:gd name="T2" fmla="*/ 220 w 232"/>
                  <a:gd name="T3" fmla="*/ 137 h 258"/>
                  <a:gd name="T4" fmla="*/ 218 w 232"/>
                  <a:gd name="T5" fmla="*/ 127 h 258"/>
                  <a:gd name="T6" fmla="*/ 203 w 232"/>
                  <a:gd name="T7" fmla="*/ 127 h 258"/>
                  <a:gd name="T8" fmla="*/ 185 w 232"/>
                  <a:gd name="T9" fmla="*/ 123 h 258"/>
                  <a:gd name="T10" fmla="*/ 182 w 232"/>
                  <a:gd name="T11" fmla="*/ 111 h 258"/>
                  <a:gd name="T12" fmla="*/ 182 w 232"/>
                  <a:gd name="T13" fmla="*/ 101 h 258"/>
                  <a:gd name="T14" fmla="*/ 182 w 232"/>
                  <a:gd name="T15" fmla="*/ 94 h 258"/>
                  <a:gd name="T16" fmla="*/ 177 w 232"/>
                  <a:gd name="T17" fmla="*/ 87 h 258"/>
                  <a:gd name="T18" fmla="*/ 170 w 232"/>
                  <a:gd name="T19" fmla="*/ 73 h 258"/>
                  <a:gd name="T20" fmla="*/ 158 w 232"/>
                  <a:gd name="T21" fmla="*/ 73 h 258"/>
                  <a:gd name="T22" fmla="*/ 149 w 232"/>
                  <a:gd name="T23" fmla="*/ 68 h 258"/>
                  <a:gd name="T24" fmla="*/ 144 w 232"/>
                  <a:gd name="T25" fmla="*/ 64 h 258"/>
                  <a:gd name="T26" fmla="*/ 132 w 232"/>
                  <a:gd name="T27" fmla="*/ 61 h 258"/>
                  <a:gd name="T28" fmla="*/ 125 w 232"/>
                  <a:gd name="T29" fmla="*/ 54 h 258"/>
                  <a:gd name="T30" fmla="*/ 121 w 232"/>
                  <a:gd name="T31" fmla="*/ 54 h 258"/>
                  <a:gd name="T32" fmla="*/ 114 w 232"/>
                  <a:gd name="T33" fmla="*/ 52 h 258"/>
                  <a:gd name="T34" fmla="*/ 90 w 232"/>
                  <a:gd name="T35" fmla="*/ 40 h 258"/>
                  <a:gd name="T36" fmla="*/ 83 w 232"/>
                  <a:gd name="T37" fmla="*/ 19 h 258"/>
                  <a:gd name="T38" fmla="*/ 85 w 232"/>
                  <a:gd name="T39" fmla="*/ 2 h 258"/>
                  <a:gd name="T40" fmla="*/ 66 w 232"/>
                  <a:gd name="T41" fmla="*/ 0 h 258"/>
                  <a:gd name="T42" fmla="*/ 54 w 232"/>
                  <a:gd name="T43" fmla="*/ 4 h 258"/>
                  <a:gd name="T44" fmla="*/ 33 w 232"/>
                  <a:gd name="T45" fmla="*/ 14 h 258"/>
                  <a:gd name="T46" fmla="*/ 21 w 232"/>
                  <a:gd name="T47" fmla="*/ 23 h 258"/>
                  <a:gd name="T48" fmla="*/ 12 w 232"/>
                  <a:gd name="T49" fmla="*/ 23 h 258"/>
                  <a:gd name="T50" fmla="*/ 19 w 232"/>
                  <a:gd name="T51" fmla="*/ 49 h 258"/>
                  <a:gd name="T52" fmla="*/ 16 w 232"/>
                  <a:gd name="T53" fmla="*/ 54 h 258"/>
                  <a:gd name="T54" fmla="*/ 12 w 232"/>
                  <a:gd name="T55" fmla="*/ 64 h 258"/>
                  <a:gd name="T56" fmla="*/ 14 w 232"/>
                  <a:gd name="T57" fmla="*/ 85 h 258"/>
                  <a:gd name="T58" fmla="*/ 9 w 232"/>
                  <a:gd name="T59" fmla="*/ 99 h 258"/>
                  <a:gd name="T60" fmla="*/ 12 w 232"/>
                  <a:gd name="T61" fmla="*/ 104 h 258"/>
                  <a:gd name="T62" fmla="*/ 5 w 232"/>
                  <a:gd name="T63" fmla="*/ 118 h 258"/>
                  <a:gd name="T64" fmla="*/ 12 w 232"/>
                  <a:gd name="T65" fmla="*/ 125 h 258"/>
                  <a:gd name="T66" fmla="*/ 9 w 232"/>
                  <a:gd name="T67" fmla="*/ 135 h 258"/>
                  <a:gd name="T68" fmla="*/ 0 w 232"/>
                  <a:gd name="T69" fmla="*/ 144 h 258"/>
                  <a:gd name="T70" fmla="*/ 2 w 232"/>
                  <a:gd name="T71" fmla="*/ 151 h 258"/>
                  <a:gd name="T72" fmla="*/ 12 w 232"/>
                  <a:gd name="T73" fmla="*/ 163 h 258"/>
                  <a:gd name="T74" fmla="*/ 14 w 232"/>
                  <a:gd name="T75" fmla="*/ 180 h 258"/>
                  <a:gd name="T76" fmla="*/ 24 w 232"/>
                  <a:gd name="T77" fmla="*/ 187 h 258"/>
                  <a:gd name="T78" fmla="*/ 19 w 232"/>
                  <a:gd name="T79" fmla="*/ 194 h 258"/>
                  <a:gd name="T80" fmla="*/ 16 w 232"/>
                  <a:gd name="T81" fmla="*/ 203 h 258"/>
                  <a:gd name="T82" fmla="*/ 16 w 232"/>
                  <a:gd name="T83" fmla="*/ 210 h 258"/>
                  <a:gd name="T84" fmla="*/ 24 w 232"/>
                  <a:gd name="T85" fmla="*/ 220 h 258"/>
                  <a:gd name="T86" fmla="*/ 28 w 232"/>
                  <a:gd name="T87" fmla="*/ 232 h 258"/>
                  <a:gd name="T88" fmla="*/ 33 w 232"/>
                  <a:gd name="T89" fmla="*/ 241 h 258"/>
                  <a:gd name="T90" fmla="*/ 35 w 232"/>
                  <a:gd name="T91" fmla="*/ 258 h 258"/>
                  <a:gd name="T92" fmla="*/ 61 w 232"/>
                  <a:gd name="T93" fmla="*/ 241 h 258"/>
                  <a:gd name="T94" fmla="*/ 71 w 232"/>
                  <a:gd name="T95" fmla="*/ 239 h 258"/>
                  <a:gd name="T96" fmla="*/ 78 w 232"/>
                  <a:gd name="T97" fmla="*/ 241 h 258"/>
                  <a:gd name="T98" fmla="*/ 99 w 232"/>
                  <a:gd name="T99" fmla="*/ 251 h 258"/>
                  <a:gd name="T100" fmla="*/ 104 w 232"/>
                  <a:gd name="T101" fmla="*/ 253 h 258"/>
                  <a:gd name="T102" fmla="*/ 111 w 232"/>
                  <a:gd name="T103" fmla="*/ 239 h 258"/>
                  <a:gd name="T104" fmla="*/ 137 w 232"/>
                  <a:gd name="T105" fmla="*/ 239 h 258"/>
                  <a:gd name="T106" fmla="*/ 142 w 232"/>
                  <a:gd name="T107" fmla="*/ 224 h 258"/>
                  <a:gd name="T108" fmla="*/ 144 w 232"/>
                  <a:gd name="T109" fmla="*/ 206 h 258"/>
                  <a:gd name="T110" fmla="*/ 156 w 232"/>
                  <a:gd name="T111" fmla="*/ 191 h 258"/>
                  <a:gd name="T112" fmla="*/ 175 w 232"/>
                  <a:gd name="T113" fmla="*/ 189 h 258"/>
                  <a:gd name="T114" fmla="*/ 189 w 232"/>
                  <a:gd name="T115" fmla="*/ 187 h 258"/>
                  <a:gd name="T116" fmla="*/ 208 w 232"/>
                  <a:gd name="T117" fmla="*/ 187 h 258"/>
                  <a:gd name="T118" fmla="*/ 220 w 232"/>
                  <a:gd name="T119" fmla="*/ 194 h 258"/>
                  <a:gd name="T120" fmla="*/ 227 w 232"/>
                  <a:gd name="T121" fmla="*/ 189 h 258"/>
                  <a:gd name="T122" fmla="*/ 229 w 232"/>
                  <a:gd name="T123" fmla="*/ 180 h 258"/>
                  <a:gd name="T124" fmla="*/ 232 w 232"/>
                  <a:gd name="T125" fmla="*/ 161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2" h="258">
                    <a:moveTo>
                      <a:pt x="232" y="156"/>
                    </a:moveTo>
                    <a:lnTo>
                      <a:pt x="232" y="156"/>
                    </a:lnTo>
                    <a:lnTo>
                      <a:pt x="227" y="149"/>
                    </a:lnTo>
                    <a:lnTo>
                      <a:pt x="225" y="146"/>
                    </a:lnTo>
                    <a:lnTo>
                      <a:pt x="222" y="142"/>
                    </a:lnTo>
                    <a:lnTo>
                      <a:pt x="220" y="137"/>
                    </a:lnTo>
                    <a:lnTo>
                      <a:pt x="220" y="137"/>
                    </a:lnTo>
                    <a:lnTo>
                      <a:pt x="220" y="130"/>
                    </a:lnTo>
                    <a:lnTo>
                      <a:pt x="218" y="127"/>
                    </a:lnTo>
                    <a:lnTo>
                      <a:pt x="213" y="127"/>
                    </a:lnTo>
                    <a:lnTo>
                      <a:pt x="203" y="127"/>
                    </a:lnTo>
                    <a:lnTo>
                      <a:pt x="203" y="127"/>
                    </a:lnTo>
                    <a:lnTo>
                      <a:pt x="196" y="127"/>
                    </a:lnTo>
                    <a:lnTo>
                      <a:pt x="189" y="125"/>
                    </a:lnTo>
                    <a:lnTo>
                      <a:pt x="185" y="123"/>
                    </a:lnTo>
                    <a:lnTo>
                      <a:pt x="182" y="118"/>
                    </a:lnTo>
                    <a:lnTo>
                      <a:pt x="182" y="118"/>
                    </a:lnTo>
                    <a:lnTo>
                      <a:pt x="182" y="111"/>
                    </a:lnTo>
                    <a:lnTo>
                      <a:pt x="180" y="108"/>
                    </a:lnTo>
                    <a:lnTo>
                      <a:pt x="180" y="104"/>
                    </a:lnTo>
                    <a:lnTo>
                      <a:pt x="182" y="101"/>
                    </a:lnTo>
                    <a:lnTo>
                      <a:pt x="182" y="101"/>
                    </a:lnTo>
                    <a:lnTo>
                      <a:pt x="182" y="99"/>
                    </a:lnTo>
                    <a:lnTo>
                      <a:pt x="182" y="94"/>
                    </a:lnTo>
                    <a:lnTo>
                      <a:pt x="180" y="92"/>
                    </a:lnTo>
                    <a:lnTo>
                      <a:pt x="177" y="87"/>
                    </a:lnTo>
                    <a:lnTo>
                      <a:pt x="177" y="87"/>
                    </a:lnTo>
                    <a:lnTo>
                      <a:pt x="177" y="82"/>
                    </a:lnTo>
                    <a:lnTo>
                      <a:pt x="177" y="78"/>
                    </a:lnTo>
                    <a:lnTo>
                      <a:pt x="170" y="73"/>
                    </a:lnTo>
                    <a:lnTo>
                      <a:pt x="170" y="73"/>
                    </a:lnTo>
                    <a:lnTo>
                      <a:pt x="166" y="73"/>
                    </a:lnTo>
                    <a:lnTo>
                      <a:pt x="158" y="73"/>
                    </a:lnTo>
                    <a:lnTo>
                      <a:pt x="154" y="73"/>
                    </a:lnTo>
                    <a:lnTo>
                      <a:pt x="151" y="71"/>
                    </a:lnTo>
                    <a:lnTo>
                      <a:pt x="149" y="68"/>
                    </a:lnTo>
                    <a:lnTo>
                      <a:pt x="149" y="68"/>
                    </a:lnTo>
                    <a:lnTo>
                      <a:pt x="149" y="66"/>
                    </a:lnTo>
                    <a:lnTo>
                      <a:pt x="144" y="64"/>
                    </a:lnTo>
                    <a:lnTo>
                      <a:pt x="135" y="61"/>
                    </a:lnTo>
                    <a:lnTo>
                      <a:pt x="135" y="61"/>
                    </a:lnTo>
                    <a:lnTo>
                      <a:pt x="132" y="61"/>
                    </a:lnTo>
                    <a:lnTo>
                      <a:pt x="130" y="59"/>
                    </a:lnTo>
                    <a:lnTo>
                      <a:pt x="130" y="56"/>
                    </a:lnTo>
                    <a:lnTo>
                      <a:pt x="125" y="54"/>
                    </a:lnTo>
                    <a:lnTo>
                      <a:pt x="125" y="54"/>
                    </a:lnTo>
                    <a:lnTo>
                      <a:pt x="123" y="54"/>
                    </a:lnTo>
                    <a:lnTo>
                      <a:pt x="121" y="54"/>
                    </a:lnTo>
                    <a:lnTo>
                      <a:pt x="118" y="52"/>
                    </a:lnTo>
                    <a:lnTo>
                      <a:pt x="114" y="52"/>
                    </a:lnTo>
                    <a:lnTo>
                      <a:pt x="114" y="52"/>
                    </a:lnTo>
                    <a:lnTo>
                      <a:pt x="106" y="52"/>
                    </a:lnTo>
                    <a:lnTo>
                      <a:pt x="102" y="49"/>
                    </a:lnTo>
                    <a:lnTo>
                      <a:pt x="90" y="40"/>
                    </a:lnTo>
                    <a:lnTo>
                      <a:pt x="90" y="40"/>
                    </a:lnTo>
                    <a:lnTo>
                      <a:pt x="85" y="28"/>
                    </a:lnTo>
                    <a:lnTo>
                      <a:pt x="83" y="19"/>
                    </a:lnTo>
                    <a:lnTo>
                      <a:pt x="83" y="9"/>
                    </a:lnTo>
                    <a:lnTo>
                      <a:pt x="85" y="2"/>
                    </a:lnTo>
                    <a:lnTo>
                      <a:pt x="85" y="2"/>
                    </a:lnTo>
                    <a:lnTo>
                      <a:pt x="83" y="0"/>
                    </a:lnTo>
                    <a:lnTo>
                      <a:pt x="78" y="0"/>
                    </a:lnTo>
                    <a:lnTo>
                      <a:pt x="66" y="0"/>
                    </a:lnTo>
                    <a:lnTo>
                      <a:pt x="66" y="0"/>
                    </a:lnTo>
                    <a:lnTo>
                      <a:pt x="61" y="2"/>
                    </a:lnTo>
                    <a:lnTo>
                      <a:pt x="54" y="4"/>
                    </a:lnTo>
                    <a:lnTo>
                      <a:pt x="45" y="11"/>
                    </a:lnTo>
                    <a:lnTo>
                      <a:pt x="45" y="11"/>
                    </a:lnTo>
                    <a:lnTo>
                      <a:pt x="33" y="14"/>
                    </a:lnTo>
                    <a:lnTo>
                      <a:pt x="28" y="19"/>
                    </a:lnTo>
                    <a:lnTo>
                      <a:pt x="28" y="19"/>
                    </a:lnTo>
                    <a:lnTo>
                      <a:pt x="21" y="23"/>
                    </a:lnTo>
                    <a:lnTo>
                      <a:pt x="16" y="23"/>
                    </a:lnTo>
                    <a:lnTo>
                      <a:pt x="12" y="23"/>
                    </a:lnTo>
                    <a:lnTo>
                      <a:pt x="12" y="23"/>
                    </a:lnTo>
                    <a:lnTo>
                      <a:pt x="5" y="21"/>
                    </a:lnTo>
                    <a:lnTo>
                      <a:pt x="5" y="21"/>
                    </a:lnTo>
                    <a:lnTo>
                      <a:pt x="19" y="49"/>
                    </a:lnTo>
                    <a:lnTo>
                      <a:pt x="19" y="49"/>
                    </a:lnTo>
                    <a:lnTo>
                      <a:pt x="19" y="52"/>
                    </a:lnTo>
                    <a:lnTo>
                      <a:pt x="16" y="54"/>
                    </a:lnTo>
                    <a:lnTo>
                      <a:pt x="12" y="59"/>
                    </a:lnTo>
                    <a:lnTo>
                      <a:pt x="12" y="59"/>
                    </a:lnTo>
                    <a:lnTo>
                      <a:pt x="12" y="64"/>
                    </a:lnTo>
                    <a:lnTo>
                      <a:pt x="12" y="71"/>
                    </a:lnTo>
                    <a:lnTo>
                      <a:pt x="14" y="85"/>
                    </a:lnTo>
                    <a:lnTo>
                      <a:pt x="14" y="85"/>
                    </a:lnTo>
                    <a:lnTo>
                      <a:pt x="14" y="90"/>
                    </a:lnTo>
                    <a:lnTo>
                      <a:pt x="12" y="94"/>
                    </a:lnTo>
                    <a:lnTo>
                      <a:pt x="9" y="99"/>
                    </a:lnTo>
                    <a:lnTo>
                      <a:pt x="9" y="101"/>
                    </a:lnTo>
                    <a:lnTo>
                      <a:pt x="9" y="101"/>
                    </a:lnTo>
                    <a:lnTo>
                      <a:pt x="12" y="104"/>
                    </a:lnTo>
                    <a:lnTo>
                      <a:pt x="9" y="108"/>
                    </a:lnTo>
                    <a:lnTo>
                      <a:pt x="5" y="118"/>
                    </a:lnTo>
                    <a:lnTo>
                      <a:pt x="5" y="118"/>
                    </a:lnTo>
                    <a:lnTo>
                      <a:pt x="7" y="120"/>
                    </a:lnTo>
                    <a:lnTo>
                      <a:pt x="9" y="123"/>
                    </a:lnTo>
                    <a:lnTo>
                      <a:pt x="12" y="125"/>
                    </a:lnTo>
                    <a:lnTo>
                      <a:pt x="12" y="127"/>
                    </a:lnTo>
                    <a:lnTo>
                      <a:pt x="12" y="127"/>
                    </a:lnTo>
                    <a:lnTo>
                      <a:pt x="9" y="135"/>
                    </a:lnTo>
                    <a:lnTo>
                      <a:pt x="2" y="142"/>
                    </a:lnTo>
                    <a:lnTo>
                      <a:pt x="2" y="142"/>
                    </a:lnTo>
                    <a:lnTo>
                      <a:pt x="0" y="144"/>
                    </a:lnTo>
                    <a:lnTo>
                      <a:pt x="0" y="149"/>
                    </a:lnTo>
                    <a:lnTo>
                      <a:pt x="0" y="149"/>
                    </a:lnTo>
                    <a:lnTo>
                      <a:pt x="2" y="151"/>
                    </a:lnTo>
                    <a:lnTo>
                      <a:pt x="9" y="158"/>
                    </a:lnTo>
                    <a:lnTo>
                      <a:pt x="9" y="158"/>
                    </a:lnTo>
                    <a:lnTo>
                      <a:pt x="12" y="163"/>
                    </a:lnTo>
                    <a:lnTo>
                      <a:pt x="12" y="168"/>
                    </a:lnTo>
                    <a:lnTo>
                      <a:pt x="12" y="172"/>
                    </a:lnTo>
                    <a:lnTo>
                      <a:pt x="14" y="180"/>
                    </a:lnTo>
                    <a:lnTo>
                      <a:pt x="14" y="180"/>
                    </a:lnTo>
                    <a:lnTo>
                      <a:pt x="21" y="187"/>
                    </a:lnTo>
                    <a:lnTo>
                      <a:pt x="24" y="187"/>
                    </a:lnTo>
                    <a:lnTo>
                      <a:pt x="21" y="189"/>
                    </a:lnTo>
                    <a:lnTo>
                      <a:pt x="21" y="189"/>
                    </a:lnTo>
                    <a:lnTo>
                      <a:pt x="19" y="194"/>
                    </a:lnTo>
                    <a:lnTo>
                      <a:pt x="19" y="196"/>
                    </a:lnTo>
                    <a:lnTo>
                      <a:pt x="19" y="201"/>
                    </a:lnTo>
                    <a:lnTo>
                      <a:pt x="16" y="203"/>
                    </a:lnTo>
                    <a:lnTo>
                      <a:pt x="16" y="203"/>
                    </a:lnTo>
                    <a:lnTo>
                      <a:pt x="16" y="206"/>
                    </a:lnTo>
                    <a:lnTo>
                      <a:pt x="16" y="210"/>
                    </a:lnTo>
                    <a:lnTo>
                      <a:pt x="21" y="215"/>
                    </a:lnTo>
                    <a:lnTo>
                      <a:pt x="24" y="220"/>
                    </a:lnTo>
                    <a:lnTo>
                      <a:pt x="24" y="220"/>
                    </a:lnTo>
                    <a:lnTo>
                      <a:pt x="26" y="222"/>
                    </a:lnTo>
                    <a:lnTo>
                      <a:pt x="28" y="227"/>
                    </a:lnTo>
                    <a:lnTo>
                      <a:pt x="28" y="232"/>
                    </a:lnTo>
                    <a:lnTo>
                      <a:pt x="31" y="236"/>
                    </a:lnTo>
                    <a:lnTo>
                      <a:pt x="31" y="236"/>
                    </a:lnTo>
                    <a:lnTo>
                      <a:pt x="33" y="241"/>
                    </a:lnTo>
                    <a:lnTo>
                      <a:pt x="35" y="248"/>
                    </a:lnTo>
                    <a:lnTo>
                      <a:pt x="35" y="258"/>
                    </a:lnTo>
                    <a:lnTo>
                      <a:pt x="35" y="258"/>
                    </a:lnTo>
                    <a:lnTo>
                      <a:pt x="38" y="258"/>
                    </a:lnTo>
                    <a:lnTo>
                      <a:pt x="45" y="255"/>
                    </a:lnTo>
                    <a:lnTo>
                      <a:pt x="61" y="241"/>
                    </a:lnTo>
                    <a:lnTo>
                      <a:pt x="61" y="241"/>
                    </a:lnTo>
                    <a:lnTo>
                      <a:pt x="66" y="239"/>
                    </a:lnTo>
                    <a:lnTo>
                      <a:pt x="71" y="239"/>
                    </a:lnTo>
                    <a:lnTo>
                      <a:pt x="73" y="239"/>
                    </a:lnTo>
                    <a:lnTo>
                      <a:pt x="78" y="241"/>
                    </a:lnTo>
                    <a:lnTo>
                      <a:pt x="78" y="241"/>
                    </a:lnTo>
                    <a:lnTo>
                      <a:pt x="90" y="243"/>
                    </a:lnTo>
                    <a:lnTo>
                      <a:pt x="97" y="246"/>
                    </a:lnTo>
                    <a:lnTo>
                      <a:pt x="99" y="251"/>
                    </a:lnTo>
                    <a:lnTo>
                      <a:pt x="99" y="251"/>
                    </a:lnTo>
                    <a:lnTo>
                      <a:pt x="102" y="253"/>
                    </a:lnTo>
                    <a:lnTo>
                      <a:pt x="104" y="253"/>
                    </a:lnTo>
                    <a:lnTo>
                      <a:pt x="106" y="248"/>
                    </a:lnTo>
                    <a:lnTo>
                      <a:pt x="111" y="239"/>
                    </a:lnTo>
                    <a:lnTo>
                      <a:pt x="111" y="239"/>
                    </a:lnTo>
                    <a:lnTo>
                      <a:pt x="116" y="239"/>
                    </a:lnTo>
                    <a:lnTo>
                      <a:pt x="123" y="239"/>
                    </a:lnTo>
                    <a:lnTo>
                      <a:pt x="137" y="239"/>
                    </a:lnTo>
                    <a:lnTo>
                      <a:pt x="137" y="239"/>
                    </a:lnTo>
                    <a:lnTo>
                      <a:pt x="140" y="234"/>
                    </a:lnTo>
                    <a:lnTo>
                      <a:pt x="142" y="224"/>
                    </a:lnTo>
                    <a:lnTo>
                      <a:pt x="142" y="210"/>
                    </a:lnTo>
                    <a:lnTo>
                      <a:pt x="142" y="210"/>
                    </a:lnTo>
                    <a:lnTo>
                      <a:pt x="144" y="206"/>
                    </a:lnTo>
                    <a:lnTo>
                      <a:pt x="147" y="201"/>
                    </a:lnTo>
                    <a:lnTo>
                      <a:pt x="156" y="191"/>
                    </a:lnTo>
                    <a:lnTo>
                      <a:pt x="156" y="191"/>
                    </a:lnTo>
                    <a:lnTo>
                      <a:pt x="163" y="189"/>
                    </a:lnTo>
                    <a:lnTo>
                      <a:pt x="168" y="189"/>
                    </a:lnTo>
                    <a:lnTo>
                      <a:pt x="175" y="189"/>
                    </a:lnTo>
                    <a:lnTo>
                      <a:pt x="180" y="189"/>
                    </a:lnTo>
                    <a:lnTo>
                      <a:pt x="180" y="189"/>
                    </a:lnTo>
                    <a:lnTo>
                      <a:pt x="189" y="187"/>
                    </a:lnTo>
                    <a:lnTo>
                      <a:pt x="201" y="187"/>
                    </a:lnTo>
                    <a:lnTo>
                      <a:pt x="201" y="187"/>
                    </a:lnTo>
                    <a:lnTo>
                      <a:pt x="208" y="187"/>
                    </a:lnTo>
                    <a:lnTo>
                      <a:pt x="213" y="189"/>
                    </a:lnTo>
                    <a:lnTo>
                      <a:pt x="215" y="191"/>
                    </a:lnTo>
                    <a:lnTo>
                      <a:pt x="220" y="194"/>
                    </a:lnTo>
                    <a:lnTo>
                      <a:pt x="220" y="194"/>
                    </a:lnTo>
                    <a:lnTo>
                      <a:pt x="222" y="191"/>
                    </a:lnTo>
                    <a:lnTo>
                      <a:pt x="227" y="189"/>
                    </a:lnTo>
                    <a:lnTo>
                      <a:pt x="229" y="184"/>
                    </a:lnTo>
                    <a:lnTo>
                      <a:pt x="229" y="180"/>
                    </a:lnTo>
                    <a:lnTo>
                      <a:pt x="229" y="180"/>
                    </a:lnTo>
                    <a:lnTo>
                      <a:pt x="229" y="175"/>
                    </a:lnTo>
                    <a:lnTo>
                      <a:pt x="229" y="168"/>
                    </a:lnTo>
                    <a:lnTo>
                      <a:pt x="232" y="161"/>
                    </a:lnTo>
                    <a:lnTo>
                      <a:pt x="232" y="156"/>
                    </a:lnTo>
                    <a:lnTo>
                      <a:pt x="232" y="156"/>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3" name="Freeform 116"/>
              <p:cNvSpPr>
                <a:spLocks/>
              </p:cNvSpPr>
              <p:nvPr/>
            </p:nvSpPr>
            <p:spPr bwMode="auto">
              <a:xfrm>
                <a:off x="3284538" y="4398100"/>
                <a:ext cx="384175" cy="563563"/>
              </a:xfrm>
              <a:custGeom>
                <a:avLst/>
                <a:gdLst>
                  <a:gd name="T0" fmla="*/ 223 w 242"/>
                  <a:gd name="T1" fmla="*/ 336 h 355"/>
                  <a:gd name="T2" fmla="*/ 232 w 242"/>
                  <a:gd name="T3" fmla="*/ 322 h 355"/>
                  <a:gd name="T4" fmla="*/ 232 w 242"/>
                  <a:gd name="T5" fmla="*/ 310 h 355"/>
                  <a:gd name="T6" fmla="*/ 232 w 242"/>
                  <a:gd name="T7" fmla="*/ 295 h 355"/>
                  <a:gd name="T8" fmla="*/ 232 w 242"/>
                  <a:gd name="T9" fmla="*/ 286 h 355"/>
                  <a:gd name="T10" fmla="*/ 237 w 242"/>
                  <a:gd name="T11" fmla="*/ 272 h 355"/>
                  <a:gd name="T12" fmla="*/ 235 w 242"/>
                  <a:gd name="T13" fmla="*/ 246 h 355"/>
                  <a:gd name="T14" fmla="*/ 242 w 242"/>
                  <a:gd name="T15" fmla="*/ 236 h 355"/>
                  <a:gd name="T16" fmla="*/ 209 w 242"/>
                  <a:gd name="T17" fmla="*/ 210 h 355"/>
                  <a:gd name="T18" fmla="*/ 204 w 242"/>
                  <a:gd name="T19" fmla="*/ 201 h 355"/>
                  <a:gd name="T20" fmla="*/ 202 w 242"/>
                  <a:gd name="T21" fmla="*/ 182 h 355"/>
                  <a:gd name="T22" fmla="*/ 190 w 242"/>
                  <a:gd name="T23" fmla="*/ 189 h 355"/>
                  <a:gd name="T24" fmla="*/ 171 w 242"/>
                  <a:gd name="T25" fmla="*/ 184 h 355"/>
                  <a:gd name="T26" fmla="*/ 159 w 242"/>
                  <a:gd name="T27" fmla="*/ 177 h 355"/>
                  <a:gd name="T28" fmla="*/ 157 w 242"/>
                  <a:gd name="T29" fmla="*/ 168 h 355"/>
                  <a:gd name="T30" fmla="*/ 142 w 242"/>
                  <a:gd name="T31" fmla="*/ 146 h 355"/>
                  <a:gd name="T32" fmla="*/ 145 w 242"/>
                  <a:gd name="T33" fmla="*/ 135 h 355"/>
                  <a:gd name="T34" fmla="*/ 147 w 242"/>
                  <a:gd name="T35" fmla="*/ 125 h 355"/>
                  <a:gd name="T36" fmla="*/ 154 w 242"/>
                  <a:gd name="T37" fmla="*/ 116 h 355"/>
                  <a:gd name="T38" fmla="*/ 161 w 242"/>
                  <a:gd name="T39" fmla="*/ 99 h 355"/>
                  <a:gd name="T40" fmla="*/ 171 w 242"/>
                  <a:gd name="T41" fmla="*/ 90 h 355"/>
                  <a:gd name="T42" fmla="*/ 190 w 242"/>
                  <a:gd name="T43" fmla="*/ 82 h 355"/>
                  <a:gd name="T44" fmla="*/ 206 w 242"/>
                  <a:gd name="T45" fmla="*/ 75 h 355"/>
                  <a:gd name="T46" fmla="*/ 211 w 242"/>
                  <a:gd name="T47" fmla="*/ 73 h 355"/>
                  <a:gd name="T48" fmla="*/ 209 w 242"/>
                  <a:gd name="T49" fmla="*/ 61 h 355"/>
                  <a:gd name="T50" fmla="*/ 211 w 242"/>
                  <a:gd name="T51" fmla="*/ 45 h 355"/>
                  <a:gd name="T52" fmla="*/ 192 w 242"/>
                  <a:gd name="T53" fmla="*/ 42 h 355"/>
                  <a:gd name="T54" fmla="*/ 178 w 242"/>
                  <a:gd name="T55" fmla="*/ 42 h 355"/>
                  <a:gd name="T56" fmla="*/ 157 w 242"/>
                  <a:gd name="T57" fmla="*/ 42 h 355"/>
                  <a:gd name="T58" fmla="*/ 152 w 242"/>
                  <a:gd name="T59" fmla="*/ 33 h 355"/>
                  <a:gd name="T60" fmla="*/ 147 w 242"/>
                  <a:gd name="T61" fmla="*/ 26 h 355"/>
                  <a:gd name="T62" fmla="*/ 135 w 242"/>
                  <a:gd name="T63" fmla="*/ 16 h 355"/>
                  <a:gd name="T64" fmla="*/ 126 w 242"/>
                  <a:gd name="T65" fmla="*/ 0 h 355"/>
                  <a:gd name="T66" fmla="*/ 109 w 242"/>
                  <a:gd name="T67" fmla="*/ 2 h 355"/>
                  <a:gd name="T68" fmla="*/ 112 w 242"/>
                  <a:gd name="T69" fmla="*/ 14 h 355"/>
                  <a:gd name="T70" fmla="*/ 102 w 242"/>
                  <a:gd name="T71" fmla="*/ 35 h 355"/>
                  <a:gd name="T72" fmla="*/ 64 w 242"/>
                  <a:gd name="T73" fmla="*/ 54 h 355"/>
                  <a:gd name="T74" fmla="*/ 48 w 242"/>
                  <a:gd name="T75" fmla="*/ 85 h 355"/>
                  <a:gd name="T76" fmla="*/ 38 w 242"/>
                  <a:gd name="T77" fmla="*/ 90 h 355"/>
                  <a:gd name="T78" fmla="*/ 26 w 242"/>
                  <a:gd name="T79" fmla="*/ 82 h 355"/>
                  <a:gd name="T80" fmla="*/ 17 w 242"/>
                  <a:gd name="T81" fmla="*/ 78 h 355"/>
                  <a:gd name="T82" fmla="*/ 19 w 242"/>
                  <a:gd name="T83" fmla="*/ 68 h 355"/>
                  <a:gd name="T84" fmla="*/ 7 w 242"/>
                  <a:gd name="T85" fmla="*/ 68 h 355"/>
                  <a:gd name="T86" fmla="*/ 3 w 242"/>
                  <a:gd name="T87" fmla="*/ 92 h 355"/>
                  <a:gd name="T88" fmla="*/ 5 w 242"/>
                  <a:gd name="T89" fmla="*/ 108 h 355"/>
                  <a:gd name="T90" fmla="*/ 3 w 242"/>
                  <a:gd name="T91" fmla="*/ 113 h 355"/>
                  <a:gd name="T92" fmla="*/ 26 w 242"/>
                  <a:gd name="T93" fmla="*/ 132 h 355"/>
                  <a:gd name="T94" fmla="*/ 45 w 242"/>
                  <a:gd name="T95" fmla="*/ 158 h 355"/>
                  <a:gd name="T96" fmla="*/ 69 w 242"/>
                  <a:gd name="T97" fmla="*/ 213 h 355"/>
                  <a:gd name="T98" fmla="*/ 95 w 242"/>
                  <a:gd name="T99" fmla="*/ 253 h 355"/>
                  <a:gd name="T100" fmla="*/ 95 w 242"/>
                  <a:gd name="T101" fmla="*/ 265 h 355"/>
                  <a:gd name="T102" fmla="*/ 102 w 242"/>
                  <a:gd name="T103" fmla="*/ 279 h 355"/>
                  <a:gd name="T104" fmla="*/ 133 w 242"/>
                  <a:gd name="T105" fmla="*/ 300 h 355"/>
                  <a:gd name="T106" fmla="*/ 187 w 242"/>
                  <a:gd name="T107" fmla="*/ 333 h 355"/>
                  <a:gd name="T108" fmla="*/ 211 w 242"/>
                  <a:gd name="T109" fmla="*/ 352 h 355"/>
                  <a:gd name="T110" fmla="*/ 216 w 242"/>
                  <a:gd name="T111" fmla="*/ 352 h 355"/>
                  <a:gd name="T112" fmla="*/ 223 w 242"/>
                  <a:gd name="T113" fmla="*/ 33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2" h="355">
                    <a:moveTo>
                      <a:pt x="223" y="338"/>
                    </a:moveTo>
                    <a:lnTo>
                      <a:pt x="223" y="338"/>
                    </a:lnTo>
                    <a:lnTo>
                      <a:pt x="223" y="336"/>
                    </a:lnTo>
                    <a:lnTo>
                      <a:pt x="223" y="336"/>
                    </a:lnTo>
                    <a:lnTo>
                      <a:pt x="223" y="331"/>
                    </a:lnTo>
                    <a:lnTo>
                      <a:pt x="225" y="329"/>
                    </a:lnTo>
                    <a:lnTo>
                      <a:pt x="225" y="329"/>
                    </a:lnTo>
                    <a:lnTo>
                      <a:pt x="232" y="322"/>
                    </a:lnTo>
                    <a:lnTo>
                      <a:pt x="235" y="314"/>
                    </a:lnTo>
                    <a:lnTo>
                      <a:pt x="235" y="314"/>
                    </a:lnTo>
                    <a:lnTo>
                      <a:pt x="235" y="312"/>
                    </a:lnTo>
                    <a:lnTo>
                      <a:pt x="232" y="310"/>
                    </a:lnTo>
                    <a:lnTo>
                      <a:pt x="230" y="307"/>
                    </a:lnTo>
                    <a:lnTo>
                      <a:pt x="228" y="305"/>
                    </a:lnTo>
                    <a:lnTo>
                      <a:pt x="228" y="305"/>
                    </a:lnTo>
                    <a:lnTo>
                      <a:pt x="232" y="295"/>
                    </a:lnTo>
                    <a:lnTo>
                      <a:pt x="235" y="291"/>
                    </a:lnTo>
                    <a:lnTo>
                      <a:pt x="232" y="288"/>
                    </a:lnTo>
                    <a:lnTo>
                      <a:pt x="232" y="288"/>
                    </a:lnTo>
                    <a:lnTo>
                      <a:pt x="232" y="286"/>
                    </a:lnTo>
                    <a:lnTo>
                      <a:pt x="235" y="281"/>
                    </a:lnTo>
                    <a:lnTo>
                      <a:pt x="237" y="277"/>
                    </a:lnTo>
                    <a:lnTo>
                      <a:pt x="237" y="272"/>
                    </a:lnTo>
                    <a:lnTo>
                      <a:pt x="237" y="272"/>
                    </a:lnTo>
                    <a:lnTo>
                      <a:pt x="235" y="258"/>
                    </a:lnTo>
                    <a:lnTo>
                      <a:pt x="235" y="251"/>
                    </a:lnTo>
                    <a:lnTo>
                      <a:pt x="235" y="246"/>
                    </a:lnTo>
                    <a:lnTo>
                      <a:pt x="235" y="246"/>
                    </a:lnTo>
                    <a:lnTo>
                      <a:pt x="239" y="241"/>
                    </a:lnTo>
                    <a:lnTo>
                      <a:pt x="242" y="239"/>
                    </a:lnTo>
                    <a:lnTo>
                      <a:pt x="242" y="236"/>
                    </a:lnTo>
                    <a:lnTo>
                      <a:pt x="242" y="236"/>
                    </a:lnTo>
                    <a:lnTo>
                      <a:pt x="228" y="208"/>
                    </a:lnTo>
                    <a:lnTo>
                      <a:pt x="228" y="208"/>
                    </a:lnTo>
                    <a:lnTo>
                      <a:pt x="218" y="208"/>
                    </a:lnTo>
                    <a:lnTo>
                      <a:pt x="209" y="210"/>
                    </a:lnTo>
                    <a:lnTo>
                      <a:pt x="209" y="210"/>
                    </a:lnTo>
                    <a:lnTo>
                      <a:pt x="206" y="210"/>
                    </a:lnTo>
                    <a:lnTo>
                      <a:pt x="206" y="208"/>
                    </a:lnTo>
                    <a:lnTo>
                      <a:pt x="204" y="201"/>
                    </a:lnTo>
                    <a:lnTo>
                      <a:pt x="204" y="184"/>
                    </a:lnTo>
                    <a:lnTo>
                      <a:pt x="204" y="184"/>
                    </a:lnTo>
                    <a:lnTo>
                      <a:pt x="204" y="182"/>
                    </a:lnTo>
                    <a:lnTo>
                      <a:pt x="202" y="182"/>
                    </a:lnTo>
                    <a:lnTo>
                      <a:pt x="197" y="187"/>
                    </a:lnTo>
                    <a:lnTo>
                      <a:pt x="197" y="187"/>
                    </a:lnTo>
                    <a:lnTo>
                      <a:pt x="194" y="189"/>
                    </a:lnTo>
                    <a:lnTo>
                      <a:pt x="190" y="189"/>
                    </a:lnTo>
                    <a:lnTo>
                      <a:pt x="176" y="189"/>
                    </a:lnTo>
                    <a:lnTo>
                      <a:pt x="176" y="189"/>
                    </a:lnTo>
                    <a:lnTo>
                      <a:pt x="171" y="187"/>
                    </a:lnTo>
                    <a:lnTo>
                      <a:pt x="171" y="184"/>
                    </a:lnTo>
                    <a:lnTo>
                      <a:pt x="168" y="180"/>
                    </a:lnTo>
                    <a:lnTo>
                      <a:pt x="166" y="180"/>
                    </a:lnTo>
                    <a:lnTo>
                      <a:pt x="166" y="180"/>
                    </a:lnTo>
                    <a:lnTo>
                      <a:pt x="159" y="177"/>
                    </a:lnTo>
                    <a:lnTo>
                      <a:pt x="157" y="175"/>
                    </a:lnTo>
                    <a:lnTo>
                      <a:pt x="157" y="170"/>
                    </a:lnTo>
                    <a:lnTo>
                      <a:pt x="157" y="170"/>
                    </a:lnTo>
                    <a:lnTo>
                      <a:pt x="157" y="168"/>
                    </a:lnTo>
                    <a:lnTo>
                      <a:pt x="154" y="163"/>
                    </a:lnTo>
                    <a:lnTo>
                      <a:pt x="150" y="156"/>
                    </a:lnTo>
                    <a:lnTo>
                      <a:pt x="150" y="156"/>
                    </a:lnTo>
                    <a:lnTo>
                      <a:pt x="142" y="146"/>
                    </a:lnTo>
                    <a:lnTo>
                      <a:pt x="142" y="142"/>
                    </a:lnTo>
                    <a:lnTo>
                      <a:pt x="142" y="139"/>
                    </a:lnTo>
                    <a:lnTo>
                      <a:pt x="142" y="139"/>
                    </a:lnTo>
                    <a:lnTo>
                      <a:pt x="145" y="135"/>
                    </a:lnTo>
                    <a:lnTo>
                      <a:pt x="145" y="132"/>
                    </a:lnTo>
                    <a:lnTo>
                      <a:pt x="145" y="130"/>
                    </a:lnTo>
                    <a:lnTo>
                      <a:pt x="147" y="125"/>
                    </a:lnTo>
                    <a:lnTo>
                      <a:pt x="147" y="125"/>
                    </a:lnTo>
                    <a:lnTo>
                      <a:pt x="152" y="123"/>
                    </a:lnTo>
                    <a:lnTo>
                      <a:pt x="154" y="120"/>
                    </a:lnTo>
                    <a:lnTo>
                      <a:pt x="154" y="116"/>
                    </a:lnTo>
                    <a:lnTo>
                      <a:pt x="154" y="116"/>
                    </a:lnTo>
                    <a:lnTo>
                      <a:pt x="154" y="111"/>
                    </a:lnTo>
                    <a:lnTo>
                      <a:pt x="157" y="106"/>
                    </a:lnTo>
                    <a:lnTo>
                      <a:pt x="159" y="104"/>
                    </a:lnTo>
                    <a:lnTo>
                      <a:pt x="161" y="99"/>
                    </a:lnTo>
                    <a:lnTo>
                      <a:pt x="161" y="99"/>
                    </a:lnTo>
                    <a:lnTo>
                      <a:pt x="164" y="94"/>
                    </a:lnTo>
                    <a:lnTo>
                      <a:pt x="166" y="92"/>
                    </a:lnTo>
                    <a:lnTo>
                      <a:pt x="171" y="90"/>
                    </a:lnTo>
                    <a:lnTo>
                      <a:pt x="178" y="87"/>
                    </a:lnTo>
                    <a:lnTo>
                      <a:pt x="178" y="87"/>
                    </a:lnTo>
                    <a:lnTo>
                      <a:pt x="183" y="82"/>
                    </a:lnTo>
                    <a:lnTo>
                      <a:pt x="190" y="82"/>
                    </a:lnTo>
                    <a:lnTo>
                      <a:pt x="194" y="80"/>
                    </a:lnTo>
                    <a:lnTo>
                      <a:pt x="202" y="78"/>
                    </a:lnTo>
                    <a:lnTo>
                      <a:pt x="202" y="78"/>
                    </a:lnTo>
                    <a:lnTo>
                      <a:pt x="206" y="75"/>
                    </a:lnTo>
                    <a:lnTo>
                      <a:pt x="209" y="75"/>
                    </a:lnTo>
                    <a:lnTo>
                      <a:pt x="216" y="78"/>
                    </a:lnTo>
                    <a:lnTo>
                      <a:pt x="216" y="78"/>
                    </a:lnTo>
                    <a:lnTo>
                      <a:pt x="211" y="73"/>
                    </a:lnTo>
                    <a:lnTo>
                      <a:pt x="204" y="68"/>
                    </a:lnTo>
                    <a:lnTo>
                      <a:pt x="204" y="68"/>
                    </a:lnTo>
                    <a:lnTo>
                      <a:pt x="206" y="64"/>
                    </a:lnTo>
                    <a:lnTo>
                      <a:pt x="209" y="61"/>
                    </a:lnTo>
                    <a:lnTo>
                      <a:pt x="216" y="52"/>
                    </a:lnTo>
                    <a:lnTo>
                      <a:pt x="216" y="52"/>
                    </a:lnTo>
                    <a:lnTo>
                      <a:pt x="213" y="49"/>
                    </a:lnTo>
                    <a:lnTo>
                      <a:pt x="211" y="45"/>
                    </a:lnTo>
                    <a:lnTo>
                      <a:pt x="202" y="40"/>
                    </a:lnTo>
                    <a:lnTo>
                      <a:pt x="202" y="40"/>
                    </a:lnTo>
                    <a:lnTo>
                      <a:pt x="194" y="42"/>
                    </a:lnTo>
                    <a:lnTo>
                      <a:pt x="192" y="42"/>
                    </a:lnTo>
                    <a:lnTo>
                      <a:pt x="187" y="42"/>
                    </a:lnTo>
                    <a:lnTo>
                      <a:pt x="187" y="42"/>
                    </a:lnTo>
                    <a:lnTo>
                      <a:pt x="183" y="40"/>
                    </a:lnTo>
                    <a:lnTo>
                      <a:pt x="178" y="42"/>
                    </a:lnTo>
                    <a:lnTo>
                      <a:pt x="178" y="42"/>
                    </a:lnTo>
                    <a:lnTo>
                      <a:pt x="166" y="45"/>
                    </a:lnTo>
                    <a:lnTo>
                      <a:pt x="159" y="45"/>
                    </a:lnTo>
                    <a:lnTo>
                      <a:pt x="157" y="42"/>
                    </a:lnTo>
                    <a:lnTo>
                      <a:pt x="154" y="40"/>
                    </a:lnTo>
                    <a:lnTo>
                      <a:pt x="154" y="40"/>
                    </a:lnTo>
                    <a:lnTo>
                      <a:pt x="154" y="37"/>
                    </a:lnTo>
                    <a:lnTo>
                      <a:pt x="152" y="33"/>
                    </a:lnTo>
                    <a:lnTo>
                      <a:pt x="150" y="30"/>
                    </a:lnTo>
                    <a:lnTo>
                      <a:pt x="147" y="28"/>
                    </a:lnTo>
                    <a:lnTo>
                      <a:pt x="147" y="28"/>
                    </a:lnTo>
                    <a:lnTo>
                      <a:pt x="147" y="26"/>
                    </a:lnTo>
                    <a:lnTo>
                      <a:pt x="145" y="21"/>
                    </a:lnTo>
                    <a:lnTo>
                      <a:pt x="140" y="19"/>
                    </a:lnTo>
                    <a:lnTo>
                      <a:pt x="135" y="16"/>
                    </a:lnTo>
                    <a:lnTo>
                      <a:pt x="135" y="16"/>
                    </a:lnTo>
                    <a:lnTo>
                      <a:pt x="133" y="14"/>
                    </a:lnTo>
                    <a:lnTo>
                      <a:pt x="131" y="9"/>
                    </a:lnTo>
                    <a:lnTo>
                      <a:pt x="128" y="4"/>
                    </a:lnTo>
                    <a:lnTo>
                      <a:pt x="126" y="0"/>
                    </a:lnTo>
                    <a:lnTo>
                      <a:pt x="126" y="0"/>
                    </a:lnTo>
                    <a:lnTo>
                      <a:pt x="119" y="0"/>
                    </a:lnTo>
                    <a:lnTo>
                      <a:pt x="109" y="2"/>
                    </a:lnTo>
                    <a:lnTo>
                      <a:pt x="109" y="2"/>
                    </a:lnTo>
                    <a:lnTo>
                      <a:pt x="114" y="9"/>
                    </a:lnTo>
                    <a:lnTo>
                      <a:pt x="114" y="11"/>
                    </a:lnTo>
                    <a:lnTo>
                      <a:pt x="112" y="14"/>
                    </a:lnTo>
                    <a:lnTo>
                      <a:pt x="112" y="14"/>
                    </a:lnTo>
                    <a:lnTo>
                      <a:pt x="109" y="19"/>
                    </a:lnTo>
                    <a:lnTo>
                      <a:pt x="109" y="21"/>
                    </a:lnTo>
                    <a:lnTo>
                      <a:pt x="107" y="26"/>
                    </a:lnTo>
                    <a:lnTo>
                      <a:pt x="102" y="35"/>
                    </a:lnTo>
                    <a:lnTo>
                      <a:pt x="102" y="35"/>
                    </a:lnTo>
                    <a:lnTo>
                      <a:pt x="93" y="42"/>
                    </a:lnTo>
                    <a:lnTo>
                      <a:pt x="83" y="49"/>
                    </a:lnTo>
                    <a:lnTo>
                      <a:pt x="64" y="54"/>
                    </a:lnTo>
                    <a:lnTo>
                      <a:pt x="64" y="54"/>
                    </a:lnTo>
                    <a:lnTo>
                      <a:pt x="60" y="59"/>
                    </a:lnTo>
                    <a:lnTo>
                      <a:pt x="55" y="66"/>
                    </a:lnTo>
                    <a:lnTo>
                      <a:pt x="48" y="85"/>
                    </a:lnTo>
                    <a:lnTo>
                      <a:pt x="48" y="85"/>
                    </a:lnTo>
                    <a:lnTo>
                      <a:pt x="43" y="90"/>
                    </a:lnTo>
                    <a:lnTo>
                      <a:pt x="41" y="92"/>
                    </a:lnTo>
                    <a:lnTo>
                      <a:pt x="38" y="90"/>
                    </a:lnTo>
                    <a:lnTo>
                      <a:pt x="34" y="85"/>
                    </a:lnTo>
                    <a:lnTo>
                      <a:pt x="34" y="85"/>
                    </a:lnTo>
                    <a:lnTo>
                      <a:pt x="31" y="82"/>
                    </a:lnTo>
                    <a:lnTo>
                      <a:pt x="26" y="82"/>
                    </a:lnTo>
                    <a:lnTo>
                      <a:pt x="24" y="82"/>
                    </a:lnTo>
                    <a:lnTo>
                      <a:pt x="19" y="82"/>
                    </a:lnTo>
                    <a:lnTo>
                      <a:pt x="19" y="82"/>
                    </a:lnTo>
                    <a:lnTo>
                      <a:pt x="17" y="78"/>
                    </a:lnTo>
                    <a:lnTo>
                      <a:pt x="17" y="75"/>
                    </a:lnTo>
                    <a:lnTo>
                      <a:pt x="19" y="73"/>
                    </a:lnTo>
                    <a:lnTo>
                      <a:pt x="19" y="73"/>
                    </a:lnTo>
                    <a:lnTo>
                      <a:pt x="19" y="68"/>
                    </a:lnTo>
                    <a:lnTo>
                      <a:pt x="17" y="61"/>
                    </a:lnTo>
                    <a:lnTo>
                      <a:pt x="17" y="61"/>
                    </a:lnTo>
                    <a:lnTo>
                      <a:pt x="12" y="64"/>
                    </a:lnTo>
                    <a:lnTo>
                      <a:pt x="7" y="68"/>
                    </a:lnTo>
                    <a:lnTo>
                      <a:pt x="0" y="78"/>
                    </a:lnTo>
                    <a:lnTo>
                      <a:pt x="0" y="78"/>
                    </a:lnTo>
                    <a:lnTo>
                      <a:pt x="0" y="85"/>
                    </a:lnTo>
                    <a:lnTo>
                      <a:pt x="3" y="92"/>
                    </a:lnTo>
                    <a:lnTo>
                      <a:pt x="7" y="104"/>
                    </a:lnTo>
                    <a:lnTo>
                      <a:pt x="7" y="104"/>
                    </a:lnTo>
                    <a:lnTo>
                      <a:pt x="7" y="106"/>
                    </a:lnTo>
                    <a:lnTo>
                      <a:pt x="5" y="108"/>
                    </a:lnTo>
                    <a:lnTo>
                      <a:pt x="3" y="108"/>
                    </a:lnTo>
                    <a:lnTo>
                      <a:pt x="0" y="111"/>
                    </a:lnTo>
                    <a:lnTo>
                      <a:pt x="0" y="111"/>
                    </a:lnTo>
                    <a:lnTo>
                      <a:pt x="3" y="113"/>
                    </a:lnTo>
                    <a:lnTo>
                      <a:pt x="10" y="118"/>
                    </a:lnTo>
                    <a:lnTo>
                      <a:pt x="22" y="127"/>
                    </a:lnTo>
                    <a:lnTo>
                      <a:pt x="22" y="127"/>
                    </a:lnTo>
                    <a:lnTo>
                      <a:pt x="26" y="132"/>
                    </a:lnTo>
                    <a:lnTo>
                      <a:pt x="31" y="139"/>
                    </a:lnTo>
                    <a:lnTo>
                      <a:pt x="41" y="153"/>
                    </a:lnTo>
                    <a:lnTo>
                      <a:pt x="41" y="153"/>
                    </a:lnTo>
                    <a:lnTo>
                      <a:pt x="45" y="158"/>
                    </a:lnTo>
                    <a:lnTo>
                      <a:pt x="48" y="163"/>
                    </a:lnTo>
                    <a:lnTo>
                      <a:pt x="55" y="182"/>
                    </a:lnTo>
                    <a:lnTo>
                      <a:pt x="55" y="182"/>
                    </a:lnTo>
                    <a:lnTo>
                      <a:pt x="69" y="213"/>
                    </a:lnTo>
                    <a:lnTo>
                      <a:pt x="76" y="227"/>
                    </a:lnTo>
                    <a:lnTo>
                      <a:pt x="83" y="239"/>
                    </a:lnTo>
                    <a:lnTo>
                      <a:pt x="83" y="239"/>
                    </a:lnTo>
                    <a:lnTo>
                      <a:pt x="95" y="253"/>
                    </a:lnTo>
                    <a:lnTo>
                      <a:pt x="95" y="258"/>
                    </a:lnTo>
                    <a:lnTo>
                      <a:pt x="95" y="262"/>
                    </a:lnTo>
                    <a:lnTo>
                      <a:pt x="95" y="262"/>
                    </a:lnTo>
                    <a:lnTo>
                      <a:pt x="95" y="265"/>
                    </a:lnTo>
                    <a:lnTo>
                      <a:pt x="95" y="269"/>
                    </a:lnTo>
                    <a:lnTo>
                      <a:pt x="97" y="277"/>
                    </a:lnTo>
                    <a:lnTo>
                      <a:pt x="102" y="279"/>
                    </a:lnTo>
                    <a:lnTo>
                      <a:pt x="102" y="279"/>
                    </a:lnTo>
                    <a:lnTo>
                      <a:pt x="114" y="288"/>
                    </a:lnTo>
                    <a:lnTo>
                      <a:pt x="121" y="295"/>
                    </a:lnTo>
                    <a:lnTo>
                      <a:pt x="133" y="300"/>
                    </a:lnTo>
                    <a:lnTo>
                      <a:pt x="133" y="300"/>
                    </a:lnTo>
                    <a:lnTo>
                      <a:pt x="166" y="317"/>
                    </a:lnTo>
                    <a:lnTo>
                      <a:pt x="180" y="326"/>
                    </a:lnTo>
                    <a:lnTo>
                      <a:pt x="187" y="333"/>
                    </a:lnTo>
                    <a:lnTo>
                      <a:pt x="187" y="333"/>
                    </a:lnTo>
                    <a:lnTo>
                      <a:pt x="192" y="340"/>
                    </a:lnTo>
                    <a:lnTo>
                      <a:pt x="199" y="345"/>
                    </a:lnTo>
                    <a:lnTo>
                      <a:pt x="211" y="352"/>
                    </a:lnTo>
                    <a:lnTo>
                      <a:pt x="211" y="352"/>
                    </a:lnTo>
                    <a:lnTo>
                      <a:pt x="211" y="355"/>
                    </a:lnTo>
                    <a:lnTo>
                      <a:pt x="211" y="355"/>
                    </a:lnTo>
                    <a:lnTo>
                      <a:pt x="216" y="352"/>
                    </a:lnTo>
                    <a:lnTo>
                      <a:pt x="216" y="352"/>
                    </a:lnTo>
                    <a:lnTo>
                      <a:pt x="218" y="350"/>
                    </a:lnTo>
                    <a:lnTo>
                      <a:pt x="221" y="345"/>
                    </a:lnTo>
                    <a:lnTo>
                      <a:pt x="223" y="338"/>
                    </a:lnTo>
                    <a:lnTo>
                      <a:pt x="223" y="338"/>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4" name="Freeform 117"/>
              <p:cNvSpPr>
                <a:spLocks/>
              </p:cNvSpPr>
              <p:nvPr/>
            </p:nvSpPr>
            <p:spPr bwMode="auto">
              <a:xfrm>
                <a:off x="3525838" y="4021863"/>
                <a:ext cx="417513" cy="349250"/>
              </a:xfrm>
              <a:custGeom>
                <a:avLst/>
                <a:gdLst>
                  <a:gd name="T0" fmla="*/ 9 w 263"/>
                  <a:gd name="T1" fmla="*/ 31 h 220"/>
                  <a:gd name="T2" fmla="*/ 5 w 263"/>
                  <a:gd name="T3" fmla="*/ 50 h 220"/>
                  <a:gd name="T4" fmla="*/ 2 w 263"/>
                  <a:gd name="T5" fmla="*/ 59 h 220"/>
                  <a:gd name="T6" fmla="*/ 12 w 263"/>
                  <a:gd name="T7" fmla="*/ 61 h 220"/>
                  <a:gd name="T8" fmla="*/ 19 w 263"/>
                  <a:gd name="T9" fmla="*/ 71 h 220"/>
                  <a:gd name="T10" fmla="*/ 19 w 263"/>
                  <a:gd name="T11" fmla="*/ 90 h 220"/>
                  <a:gd name="T12" fmla="*/ 31 w 263"/>
                  <a:gd name="T13" fmla="*/ 99 h 220"/>
                  <a:gd name="T14" fmla="*/ 64 w 263"/>
                  <a:gd name="T15" fmla="*/ 102 h 220"/>
                  <a:gd name="T16" fmla="*/ 90 w 263"/>
                  <a:gd name="T17" fmla="*/ 114 h 220"/>
                  <a:gd name="T18" fmla="*/ 113 w 263"/>
                  <a:gd name="T19" fmla="*/ 118 h 220"/>
                  <a:gd name="T20" fmla="*/ 106 w 263"/>
                  <a:gd name="T21" fmla="*/ 140 h 220"/>
                  <a:gd name="T22" fmla="*/ 116 w 263"/>
                  <a:gd name="T23" fmla="*/ 163 h 220"/>
                  <a:gd name="T24" fmla="*/ 111 w 263"/>
                  <a:gd name="T25" fmla="*/ 177 h 220"/>
                  <a:gd name="T26" fmla="*/ 118 w 263"/>
                  <a:gd name="T27" fmla="*/ 187 h 220"/>
                  <a:gd name="T28" fmla="*/ 116 w 263"/>
                  <a:gd name="T29" fmla="*/ 196 h 220"/>
                  <a:gd name="T30" fmla="*/ 130 w 263"/>
                  <a:gd name="T31" fmla="*/ 215 h 220"/>
                  <a:gd name="T32" fmla="*/ 142 w 263"/>
                  <a:gd name="T33" fmla="*/ 220 h 220"/>
                  <a:gd name="T34" fmla="*/ 154 w 263"/>
                  <a:gd name="T35" fmla="*/ 218 h 220"/>
                  <a:gd name="T36" fmla="*/ 168 w 263"/>
                  <a:gd name="T37" fmla="*/ 208 h 220"/>
                  <a:gd name="T38" fmla="*/ 177 w 263"/>
                  <a:gd name="T39" fmla="*/ 203 h 220"/>
                  <a:gd name="T40" fmla="*/ 192 w 263"/>
                  <a:gd name="T41" fmla="*/ 192 h 220"/>
                  <a:gd name="T42" fmla="*/ 192 w 263"/>
                  <a:gd name="T43" fmla="*/ 187 h 220"/>
                  <a:gd name="T44" fmla="*/ 182 w 263"/>
                  <a:gd name="T45" fmla="*/ 185 h 220"/>
                  <a:gd name="T46" fmla="*/ 175 w 263"/>
                  <a:gd name="T47" fmla="*/ 173 h 220"/>
                  <a:gd name="T48" fmla="*/ 168 w 263"/>
                  <a:gd name="T49" fmla="*/ 158 h 220"/>
                  <a:gd name="T50" fmla="*/ 170 w 263"/>
                  <a:gd name="T51" fmla="*/ 154 h 220"/>
                  <a:gd name="T52" fmla="*/ 185 w 263"/>
                  <a:gd name="T53" fmla="*/ 156 h 220"/>
                  <a:gd name="T54" fmla="*/ 199 w 263"/>
                  <a:gd name="T55" fmla="*/ 161 h 220"/>
                  <a:gd name="T56" fmla="*/ 206 w 263"/>
                  <a:gd name="T57" fmla="*/ 161 h 220"/>
                  <a:gd name="T58" fmla="*/ 218 w 263"/>
                  <a:gd name="T59" fmla="*/ 154 h 220"/>
                  <a:gd name="T60" fmla="*/ 241 w 263"/>
                  <a:gd name="T61" fmla="*/ 144 h 220"/>
                  <a:gd name="T62" fmla="*/ 246 w 263"/>
                  <a:gd name="T63" fmla="*/ 137 h 220"/>
                  <a:gd name="T64" fmla="*/ 234 w 263"/>
                  <a:gd name="T65" fmla="*/ 118 h 220"/>
                  <a:gd name="T66" fmla="*/ 237 w 263"/>
                  <a:gd name="T67" fmla="*/ 109 h 220"/>
                  <a:gd name="T68" fmla="*/ 246 w 263"/>
                  <a:gd name="T69" fmla="*/ 104 h 220"/>
                  <a:gd name="T70" fmla="*/ 248 w 263"/>
                  <a:gd name="T71" fmla="*/ 92 h 220"/>
                  <a:gd name="T72" fmla="*/ 256 w 263"/>
                  <a:gd name="T73" fmla="*/ 80 h 220"/>
                  <a:gd name="T74" fmla="*/ 246 w 263"/>
                  <a:gd name="T75" fmla="*/ 69 h 220"/>
                  <a:gd name="T76" fmla="*/ 234 w 263"/>
                  <a:gd name="T77" fmla="*/ 64 h 220"/>
                  <a:gd name="T78" fmla="*/ 239 w 263"/>
                  <a:gd name="T79" fmla="*/ 50 h 220"/>
                  <a:gd name="T80" fmla="*/ 211 w 263"/>
                  <a:gd name="T81" fmla="*/ 42 h 220"/>
                  <a:gd name="T82" fmla="*/ 213 w 263"/>
                  <a:gd name="T83" fmla="*/ 31 h 220"/>
                  <a:gd name="T84" fmla="*/ 206 w 263"/>
                  <a:gd name="T85" fmla="*/ 26 h 220"/>
                  <a:gd name="T86" fmla="*/ 161 w 263"/>
                  <a:gd name="T87" fmla="*/ 40 h 220"/>
                  <a:gd name="T88" fmla="*/ 144 w 263"/>
                  <a:gd name="T89" fmla="*/ 35 h 220"/>
                  <a:gd name="T90" fmla="*/ 125 w 263"/>
                  <a:gd name="T91" fmla="*/ 28 h 220"/>
                  <a:gd name="T92" fmla="*/ 102 w 263"/>
                  <a:gd name="T93" fmla="*/ 28 h 220"/>
                  <a:gd name="T94" fmla="*/ 97 w 263"/>
                  <a:gd name="T95" fmla="*/ 14 h 220"/>
                  <a:gd name="T96" fmla="*/ 80 w 263"/>
                  <a:gd name="T97" fmla="*/ 9 h 220"/>
                  <a:gd name="T98" fmla="*/ 69 w 263"/>
                  <a:gd name="T99" fmla="*/ 0 h 220"/>
                  <a:gd name="T100" fmla="*/ 64 w 263"/>
                  <a:gd name="T101" fmla="*/ 12 h 220"/>
                  <a:gd name="T102" fmla="*/ 38 w 263"/>
                  <a:gd name="T103" fmla="*/ 26 h 220"/>
                  <a:gd name="T104" fmla="*/ 45 w 263"/>
                  <a:gd name="T105" fmla="*/ 47 h 220"/>
                  <a:gd name="T106" fmla="*/ 35 w 263"/>
                  <a:gd name="T107" fmla="*/ 57 h 220"/>
                  <a:gd name="T108" fmla="*/ 24 w 263"/>
                  <a:gd name="T109" fmla="*/ 45 h 220"/>
                  <a:gd name="T110" fmla="*/ 33 w 263"/>
                  <a:gd name="T111" fmla="*/ 24 h 220"/>
                  <a:gd name="T112" fmla="*/ 31 w 263"/>
                  <a:gd name="T113" fmla="*/ 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3" h="220">
                    <a:moveTo>
                      <a:pt x="24" y="14"/>
                    </a:moveTo>
                    <a:lnTo>
                      <a:pt x="24" y="14"/>
                    </a:lnTo>
                    <a:lnTo>
                      <a:pt x="14" y="24"/>
                    </a:lnTo>
                    <a:lnTo>
                      <a:pt x="9" y="31"/>
                    </a:lnTo>
                    <a:lnTo>
                      <a:pt x="7" y="35"/>
                    </a:lnTo>
                    <a:lnTo>
                      <a:pt x="7" y="35"/>
                    </a:lnTo>
                    <a:lnTo>
                      <a:pt x="7" y="42"/>
                    </a:lnTo>
                    <a:lnTo>
                      <a:pt x="5" y="50"/>
                    </a:lnTo>
                    <a:lnTo>
                      <a:pt x="5" y="50"/>
                    </a:lnTo>
                    <a:lnTo>
                      <a:pt x="0" y="54"/>
                    </a:lnTo>
                    <a:lnTo>
                      <a:pt x="0" y="57"/>
                    </a:lnTo>
                    <a:lnTo>
                      <a:pt x="2" y="59"/>
                    </a:lnTo>
                    <a:lnTo>
                      <a:pt x="2" y="59"/>
                    </a:lnTo>
                    <a:lnTo>
                      <a:pt x="7" y="59"/>
                    </a:lnTo>
                    <a:lnTo>
                      <a:pt x="9" y="59"/>
                    </a:lnTo>
                    <a:lnTo>
                      <a:pt x="12" y="61"/>
                    </a:lnTo>
                    <a:lnTo>
                      <a:pt x="12" y="61"/>
                    </a:lnTo>
                    <a:lnTo>
                      <a:pt x="12" y="66"/>
                    </a:lnTo>
                    <a:lnTo>
                      <a:pt x="14" y="69"/>
                    </a:lnTo>
                    <a:lnTo>
                      <a:pt x="19" y="71"/>
                    </a:lnTo>
                    <a:lnTo>
                      <a:pt x="19" y="76"/>
                    </a:lnTo>
                    <a:lnTo>
                      <a:pt x="19" y="76"/>
                    </a:lnTo>
                    <a:lnTo>
                      <a:pt x="19" y="83"/>
                    </a:lnTo>
                    <a:lnTo>
                      <a:pt x="19" y="90"/>
                    </a:lnTo>
                    <a:lnTo>
                      <a:pt x="24" y="97"/>
                    </a:lnTo>
                    <a:lnTo>
                      <a:pt x="26" y="99"/>
                    </a:lnTo>
                    <a:lnTo>
                      <a:pt x="31" y="99"/>
                    </a:lnTo>
                    <a:lnTo>
                      <a:pt x="31" y="99"/>
                    </a:lnTo>
                    <a:lnTo>
                      <a:pt x="52" y="97"/>
                    </a:lnTo>
                    <a:lnTo>
                      <a:pt x="59" y="99"/>
                    </a:lnTo>
                    <a:lnTo>
                      <a:pt x="64" y="102"/>
                    </a:lnTo>
                    <a:lnTo>
                      <a:pt x="64" y="102"/>
                    </a:lnTo>
                    <a:lnTo>
                      <a:pt x="69" y="109"/>
                    </a:lnTo>
                    <a:lnTo>
                      <a:pt x="76" y="111"/>
                    </a:lnTo>
                    <a:lnTo>
                      <a:pt x="83" y="114"/>
                    </a:lnTo>
                    <a:lnTo>
                      <a:pt x="90" y="114"/>
                    </a:lnTo>
                    <a:lnTo>
                      <a:pt x="90" y="114"/>
                    </a:lnTo>
                    <a:lnTo>
                      <a:pt x="109" y="114"/>
                    </a:lnTo>
                    <a:lnTo>
                      <a:pt x="113" y="116"/>
                    </a:lnTo>
                    <a:lnTo>
                      <a:pt x="113" y="118"/>
                    </a:lnTo>
                    <a:lnTo>
                      <a:pt x="113" y="121"/>
                    </a:lnTo>
                    <a:lnTo>
                      <a:pt x="113" y="121"/>
                    </a:lnTo>
                    <a:lnTo>
                      <a:pt x="109" y="128"/>
                    </a:lnTo>
                    <a:lnTo>
                      <a:pt x="106" y="140"/>
                    </a:lnTo>
                    <a:lnTo>
                      <a:pt x="106" y="149"/>
                    </a:lnTo>
                    <a:lnTo>
                      <a:pt x="109" y="156"/>
                    </a:lnTo>
                    <a:lnTo>
                      <a:pt x="109" y="156"/>
                    </a:lnTo>
                    <a:lnTo>
                      <a:pt x="116" y="163"/>
                    </a:lnTo>
                    <a:lnTo>
                      <a:pt x="116" y="166"/>
                    </a:lnTo>
                    <a:lnTo>
                      <a:pt x="116" y="170"/>
                    </a:lnTo>
                    <a:lnTo>
                      <a:pt x="116" y="170"/>
                    </a:lnTo>
                    <a:lnTo>
                      <a:pt x="111" y="177"/>
                    </a:lnTo>
                    <a:lnTo>
                      <a:pt x="113" y="180"/>
                    </a:lnTo>
                    <a:lnTo>
                      <a:pt x="116" y="185"/>
                    </a:lnTo>
                    <a:lnTo>
                      <a:pt x="116" y="185"/>
                    </a:lnTo>
                    <a:lnTo>
                      <a:pt x="118" y="187"/>
                    </a:lnTo>
                    <a:lnTo>
                      <a:pt x="118" y="189"/>
                    </a:lnTo>
                    <a:lnTo>
                      <a:pt x="118" y="194"/>
                    </a:lnTo>
                    <a:lnTo>
                      <a:pt x="118" y="194"/>
                    </a:lnTo>
                    <a:lnTo>
                      <a:pt x="116" y="196"/>
                    </a:lnTo>
                    <a:lnTo>
                      <a:pt x="116" y="196"/>
                    </a:lnTo>
                    <a:lnTo>
                      <a:pt x="125" y="206"/>
                    </a:lnTo>
                    <a:lnTo>
                      <a:pt x="130" y="215"/>
                    </a:lnTo>
                    <a:lnTo>
                      <a:pt x="130" y="215"/>
                    </a:lnTo>
                    <a:lnTo>
                      <a:pt x="137" y="220"/>
                    </a:lnTo>
                    <a:lnTo>
                      <a:pt x="140" y="220"/>
                    </a:lnTo>
                    <a:lnTo>
                      <a:pt x="142" y="220"/>
                    </a:lnTo>
                    <a:lnTo>
                      <a:pt x="142" y="220"/>
                    </a:lnTo>
                    <a:lnTo>
                      <a:pt x="147" y="218"/>
                    </a:lnTo>
                    <a:lnTo>
                      <a:pt x="151" y="218"/>
                    </a:lnTo>
                    <a:lnTo>
                      <a:pt x="151" y="218"/>
                    </a:lnTo>
                    <a:lnTo>
                      <a:pt x="154" y="218"/>
                    </a:lnTo>
                    <a:lnTo>
                      <a:pt x="158" y="218"/>
                    </a:lnTo>
                    <a:lnTo>
                      <a:pt x="166" y="211"/>
                    </a:lnTo>
                    <a:lnTo>
                      <a:pt x="166" y="211"/>
                    </a:lnTo>
                    <a:lnTo>
                      <a:pt x="168" y="208"/>
                    </a:lnTo>
                    <a:lnTo>
                      <a:pt x="173" y="208"/>
                    </a:lnTo>
                    <a:lnTo>
                      <a:pt x="175" y="206"/>
                    </a:lnTo>
                    <a:lnTo>
                      <a:pt x="177" y="203"/>
                    </a:lnTo>
                    <a:lnTo>
                      <a:pt x="177" y="203"/>
                    </a:lnTo>
                    <a:lnTo>
                      <a:pt x="182" y="196"/>
                    </a:lnTo>
                    <a:lnTo>
                      <a:pt x="189" y="194"/>
                    </a:lnTo>
                    <a:lnTo>
                      <a:pt x="189" y="194"/>
                    </a:lnTo>
                    <a:lnTo>
                      <a:pt x="192" y="192"/>
                    </a:lnTo>
                    <a:lnTo>
                      <a:pt x="194" y="189"/>
                    </a:lnTo>
                    <a:lnTo>
                      <a:pt x="194" y="187"/>
                    </a:lnTo>
                    <a:lnTo>
                      <a:pt x="192" y="187"/>
                    </a:lnTo>
                    <a:lnTo>
                      <a:pt x="192" y="187"/>
                    </a:lnTo>
                    <a:lnTo>
                      <a:pt x="185" y="187"/>
                    </a:lnTo>
                    <a:lnTo>
                      <a:pt x="182" y="187"/>
                    </a:lnTo>
                    <a:lnTo>
                      <a:pt x="182" y="185"/>
                    </a:lnTo>
                    <a:lnTo>
                      <a:pt x="182" y="185"/>
                    </a:lnTo>
                    <a:lnTo>
                      <a:pt x="180" y="180"/>
                    </a:lnTo>
                    <a:lnTo>
                      <a:pt x="180" y="177"/>
                    </a:lnTo>
                    <a:lnTo>
                      <a:pt x="177" y="175"/>
                    </a:lnTo>
                    <a:lnTo>
                      <a:pt x="175" y="173"/>
                    </a:lnTo>
                    <a:lnTo>
                      <a:pt x="175" y="173"/>
                    </a:lnTo>
                    <a:lnTo>
                      <a:pt x="175" y="163"/>
                    </a:lnTo>
                    <a:lnTo>
                      <a:pt x="173" y="161"/>
                    </a:lnTo>
                    <a:lnTo>
                      <a:pt x="168" y="158"/>
                    </a:lnTo>
                    <a:lnTo>
                      <a:pt x="168" y="158"/>
                    </a:lnTo>
                    <a:lnTo>
                      <a:pt x="168" y="156"/>
                    </a:lnTo>
                    <a:lnTo>
                      <a:pt x="168" y="154"/>
                    </a:lnTo>
                    <a:lnTo>
                      <a:pt x="170" y="154"/>
                    </a:lnTo>
                    <a:lnTo>
                      <a:pt x="177" y="154"/>
                    </a:lnTo>
                    <a:lnTo>
                      <a:pt x="182" y="156"/>
                    </a:lnTo>
                    <a:lnTo>
                      <a:pt x="182" y="156"/>
                    </a:lnTo>
                    <a:lnTo>
                      <a:pt x="185" y="156"/>
                    </a:lnTo>
                    <a:lnTo>
                      <a:pt x="189" y="156"/>
                    </a:lnTo>
                    <a:lnTo>
                      <a:pt x="196" y="158"/>
                    </a:lnTo>
                    <a:lnTo>
                      <a:pt x="199" y="161"/>
                    </a:lnTo>
                    <a:lnTo>
                      <a:pt x="199" y="161"/>
                    </a:lnTo>
                    <a:lnTo>
                      <a:pt x="199" y="163"/>
                    </a:lnTo>
                    <a:lnTo>
                      <a:pt x="201" y="166"/>
                    </a:lnTo>
                    <a:lnTo>
                      <a:pt x="203" y="166"/>
                    </a:lnTo>
                    <a:lnTo>
                      <a:pt x="206" y="161"/>
                    </a:lnTo>
                    <a:lnTo>
                      <a:pt x="206" y="161"/>
                    </a:lnTo>
                    <a:lnTo>
                      <a:pt x="206" y="158"/>
                    </a:lnTo>
                    <a:lnTo>
                      <a:pt x="211" y="154"/>
                    </a:lnTo>
                    <a:lnTo>
                      <a:pt x="218" y="154"/>
                    </a:lnTo>
                    <a:lnTo>
                      <a:pt x="218" y="154"/>
                    </a:lnTo>
                    <a:lnTo>
                      <a:pt x="225" y="154"/>
                    </a:lnTo>
                    <a:lnTo>
                      <a:pt x="229" y="151"/>
                    </a:lnTo>
                    <a:lnTo>
                      <a:pt x="241" y="144"/>
                    </a:lnTo>
                    <a:lnTo>
                      <a:pt x="241" y="144"/>
                    </a:lnTo>
                    <a:lnTo>
                      <a:pt x="244" y="142"/>
                    </a:lnTo>
                    <a:lnTo>
                      <a:pt x="246" y="137"/>
                    </a:lnTo>
                    <a:lnTo>
                      <a:pt x="246" y="137"/>
                    </a:lnTo>
                    <a:lnTo>
                      <a:pt x="234" y="123"/>
                    </a:lnTo>
                    <a:lnTo>
                      <a:pt x="234" y="123"/>
                    </a:lnTo>
                    <a:lnTo>
                      <a:pt x="234" y="121"/>
                    </a:lnTo>
                    <a:lnTo>
                      <a:pt x="234" y="118"/>
                    </a:lnTo>
                    <a:lnTo>
                      <a:pt x="237" y="116"/>
                    </a:lnTo>
                    <a:lnTo>
                      <a:pt x="237" y="114"/>
                    </a:lnTo>
                    <a:lnTo>
                      <a:pt x="237" y="114"/>
                    </a:lnTo>
                    <a:lnTo>
                      <a:pt x="237" y="109"/>
                    </a:lnTo>
                    <a:lnTo>
                      <a:pt x="237" y="106"/>
                    </a:lnTo>
                    <a:lnTo>
                      <a:pt x="239" y="104"/>
                    </a:lnTo>
                    <a:lnTo>
                      <a:pt x="246" y="104"/>
                    </a:lnTo>
                    <a:lnTo>
                      <a:pt x="246" y="104"/>
                    </a:lnTo>
                    <a:lnTo>
                      <a:pt x="251" y="102"/>
                    </a:lnTo>
                    <a:lnTo>
                      <a:pt x="251" y="99"/>
                    </a:lnTo>
                    <a:lnTo>
                      <a:pt x="251" y="97"/>
                    </a:lnTo>
                    <a:lnTo>
                      <a:pt x="248" y="92"/>
                    </a:lnTo>
                    <a:lnTo>
                      <a:pt x="248" y="92"/>
                    </a:lnTo>
                    <a:lnTo>
                      <a:pt x="246" y="90"/>
                    </a:lnTo>
                    <a:lnTo>
                      <a:pt x="248" y="87"/>
                    </a:lnTo>
                    <a:lnTo>
                      <a:pt x="256" y="80"/>
                    </a:lnTo>
                    <a:lnTo>
                      <a:pt x="256" y="80"/>
                    </a:lnTo>
                    <a:lnTo>
                      <a:pt x="263" y="71"/>
                    </a:lnTo>
                    <a:lnTo>
                      <a:pt x="263" y="71"/>
                    </a:lnTo>
                    <a:lnTo>
                      <a:pt x="246" y="69"/>
                    </a:lnTo>
                    <a:lnTo>
                      <a:pt x="234" y="69"/>
                    </a:lnTo>
                    <a:lnTo>
                      <a:pt x="234" y="69"/>
                    </a:lnTo>
                    <a:lnTo>
                      <a:pt x="232" y="66"/>
                    </a:lnTo>
                    <a:lnTo>
                      <a:pt x="234" y="64"/>
                    </a:lnTo>
                    <a:lnTo>
                      <a:pt x="237" y="59"/>
                    </a:lnTo>
                    <a:lnTo>
                      <a:pt x="239" y="52"/>
                    </a:lnTo>
                    <a:lnTo>
                      <a:pt x="239" y="52"/>
                    </a:lnTo>
                    <a:lnTo>
                      <a:pt x="239" y="50"/>
                    </a:lnTo>
                    <a:lnTo>
                      <a:pt x="237" y="47"/>
                    </a:lnTo>
                    <a:lnTo>
                      <a:pt x="229" y="45"/>
                    </a:lnTo>
                    <a:lnTo>
                      <a:pt x="211" y="42"/>
                    </a:lnTo>
                    <a:lnTo>
                      <a:pt x="211" y="42"/>
                    </a:lnTo>
                    <a:lnTo>
                      <a:pt x="206" y="40"/>
                    </a:lnTo>
                    <a:lnTo>
                      <a:pt x="206" y="35"/>
                    </a:lnTo>
                    <a:lnTo>
                      <a:pt x="208" y="33"/>
                    </a:lnTo>
                    <a:lnTo>
                      <a:pt x="213" y="31"/>
                    </a:lnTo>
                    <a:lnTo>
                      <a:pt x="213" y="31"/>
                    </a:lnTo>
                    <a:lnTo>
                      <a:pt x="215" y="31"/>
                    </a:lnTo>
                    <a:lnTo>
                      <a:pt x="213" y="28"/>
                    </a:lnTo>
                    <a:lnTo>
                      <a:pt x="206" y="26"/>
                    </a:lnTo>
                    <a:lnTo>
                      <a:pt x="199" y="26"/>
                    </a:lnTo>
                    <a:lnTo>
                      <a:pt x="199" y="26"/>
                    </a:lnTo>
                    <a:lnTo>
                      <a:pt x="177" y="33"/>
                    </a:lnTo>
                    <a:lnTo>
                      <a:pt x="161" y="40"/>
                    </a:lnTo>
                    <a:lnTo>
                      <a:pt x="161" y="40"/>
                    </a:lnTo>
                    <a:lnTo>
                      <a:pt x="156" y="40"/>
                    </a:lnTo>
                    <a:lnTo>
                      <a:pt x="154" y="40"/>
                    </a:lnTo>
                    <a:lnTo>
                      <a:pt x="144" y="35"/>
                    </a:lnTo>
                    <a:lnTo>
                      <a:pt x="135" y="31"/>
                    </a:lnTo>
                    <a:lnTo>
                      <a:pt x="130" y="28"/>
                    </a:lnTo>
                    <a:lnTo>
                      <a:pt x="125" y="28"/>
                    </a:lnTo>
                    <a:lnTo>
                      <a:pt x="125" y="28"/>
                    </a:lnTo>
                    <a:lnTo>
                      <a:pt x="116" y="31"/>
                    </a:lnTo>
                    <a:lnTo>
                      <a:pt x="109" y="33"/>
                    </a:lnTo>
                    <a:lnTo>
                      <a:pt x="102" y="31"/>
                    </a:lnTo>
                    <a:lnTo>
                      <a:pt x="102" y="28"/>
                    </a:lnTo>
                    <a:lnTo>
                      <a:pt x="99" y="26"/>
                    </a:lnTo>
                    <a:lnTo>
                      <a:pt x="99" y="26"/>
                    </a:lnTo>
                    <a:lnTo>
                      <a:pt x="99" y="19"/>
                    </a:lnTo>
                    <a:lnTo>
                      <a:pt x="97" y="14"/>
                    </a:lnTo>
                    <a:lnTo>
                      <a:pt x="92" y="12"/>
                    </a:lnTo>
                    <a:lnTo>
                      <a:pt x="85" y="9"/>
                    </a:lnTo>
                    <a:lnTo>
                      <a:pt x="85" y="9"/>
                    </a:lnTo>
                    <a:lnTo>
                      <a:pt x="80" y="9"/>
                    </a:lnTo>
                    <a:lnTo>
                      <a:pt x="76" y="5"/>
                    </a:lnTo>
                    <a:lnTo>
                      <a:pt x="73" y="2"/>
                    </a:lnTo>
                    <a:lnTo>
                      <a:pt x="69" y="0"/>
                    </a:lnTo>
                    <a:lnTo>
                      <a:pt x="69" y="0"/>
                    </a:lnTo>
                    <a:lnTo>
                      <a:pt x="66" y="2"/>
                    </a:lnTo>
                    <a:lnTo>
                      <a:pt x="66" y="5"/>
                    </a:lnTo>
                    <a:lnTo>
                      <a:pt x="66" y="9"/>
                    </a:lnTo>
                    <a:lnTo>
                      <a:pt x="64" y="12"/>
                    </a:lnTo>
                    <a:lnTo>
                      <a:pt x="64" y="12"/>
                    </a:lnTo>
                    <a:lnTo>
                      <a:pt x="50" y="16"/>
                    </a:lnTo>
                    <a:lnTo>
                      <a:pt x="42" y="21"/>
                    </a:lnTo>
                    <a:lnTo>
                      <a:pt x="38" y="26"/>
                    </a:lnTo>
                    <a:lnTo>
                      <a:pt x="38" y="26"/>
                    </a:lnTo>
                    <a:lnTo>
                      <a:pt x="40" y="33"/>
                    </a:lnTo>
                    <a:lnTo>
                      <a:pt x="42" y="40"/>
                    </a:lnTo>
                    <a:lnTo>
                      <a:pt x="45" y="47"/>
                    </a:lnTo>
                    <a:lnTo>
                      <a:pt x="45" y="54"/>
                    </a:lnTo>
                    <a:lnTo>
                      <a:pt x="45" y="54"/>
                    </a:lnTo>
                    <a:lnTo>
                      <a:pt x="40" y="59"/>
                    </a:lnTo>
                    <a:lnTo>
                      <a:pt x="35" y="57"/>
                    </a:lnTo>
                    <a:lnTo>
                      <a:pt x="28" y="54"/>
                    </a:lnTo>
                    <a:lnTo>
                      <a:pt x="24" y="47"/>
                    </a:lnTo>
                    <a:lnTo>
                      <a:pt x="24" y="47"/>
                    </a:lnTo>
                    <a:lnTo>
                      <a:pt x="24" y="45"/>
                    </a:lnTo>
                    <a:lnTo>
                      <a:pt x="24" y="42"/>
                    </a:lnTo>
                    <a:lnTo>
                      <a:pt x="28" y="35"/>
                    </a:lnTo>
                    <a:lnTo>
                      <a:pt x="31" y="28"/>
                    </a:lnTo>
                    <a:lnTo>
                      <a:pt x="33" y="24"/>
                    </a:lnTo>
                    <a:lnTo>
                      <a:pt x="33" y="24"/>
                    </a:lnTo>
                    <a:lnTo>
                      <a:pt x="31" y="16"/>
                    </a:lnTo>
                    <a:lnTo>
                      <a:pt x="31" y="9"/>
                    </a:lnTo>
                    <a:lnTo>
                      <a:pt x="31" y="9"/>
                    </a:lnTo>
                    <a:lnTo>
                      <a:pt x="24" y="14"/>
                    </a:lnTo>
                    <a:lnTo>
                      <a:pt x="24" y="14"/>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5" name="Freeform 118"/>
              <p:cNvSpPr>
                <a:spLocks/>
              </p:cNvSpPr>
              <p:nvPr/>
            </p:nvSpPr>
            <p:spPr bwMode="auto">
              <a:xfrm>
                <a:off x="3995738" y="4202838"/>
                <a:ext cx="123825" cy="134938"/>
              </a:xfrm>
              <a:custGeom>
                <a:avLst/>
                <a:gdLst>
                  <a:gd name="T0" fmla="*/ 16 w 78"/>
                  <a:gd name="T1" fmla="*/ 16 h 85"/>
                  <a:gd name="T2" fmla="*/ 16 w 78"/>
                  <a:gd name="T3" fmla="*/ 16 h 85"/>
                  <a:gd name="T4" fmla="*/ 19 w 78"/>
                  <a:gd name="T5" fmla="*/ 21 h 85"/>
                  <a:gd name="T6" fmla="*/ 16 w 78"/>
                  <a:gd name="T7" fmla="*/ 23 h 85"/>
                  <a:gd name="T8" fmla="*/ 9 w 78"/>
                  <a:gd name="T9" fmla="*/ 26 h 85"/>
                  <a:gd name="T10" fmla="*/ 9 w 78"/>
                  <a:gd name="T11" fmla="*/ 26 h 85"/>
                  <a:gd name="T12" fmla="*/ 4 w 78"/>
                  <a:gd name="T13" fmla="*/ 28 h 85"/>
                  <a:gd name="T14" fmla="*/ 4 w 78"/>
                  <a:gd name="T15" fmla="*/ 33 h 85"/>
                  <a:gd name="T16" fmla="*/ 2 w 78"/>
                  <a:gd name="T17" fmla="*/ 37 h 85"/>
                  <a:gd name="T18" fmla="*/ 0 w 78"/>
                  <a:gd name="T19" fmla="*/ 42 h 85"/>
                  <a:gd name="T20" fmla="*/ 0 w 78"/>
                  <a:gd name="T21" fmla="*/ 42 h 85"/>
                  <a:gd name="T22" fmla="*/ 0 w 78"/>
                  <a:gd name="T23" fmla="*/ 44 h 85"/>
                  <a:gd name="T24" fmla="*/ 2 w 78"/>
                  <a:gd name="T25" fmla="*/ 44 h 85"/>
                  <a:gd name="T26" fmla="*/ 7 w 78"/>
                  <a:gd name="T27" fmla="*/ 52 h 85"/>
                  <a:gd name="T28" fmla="*/ 12 w 78"/>
                  <a:gd name="T29" fmla="*/ 56 h 85"/>
                  <a:gd name="T30" fmla="*/ 16 w 78"/>
                  <a:gd name="T31" fmla="*/ 61 h 85"/>
                  <a:gd name="T32" fmla="*/ 16 w 78"/>
                  <a:gd name="T33" fmla="*/ 61 h 85"/>
                  <a:gd name="T34" fmla="*/ 28 w 78"/>
                  <a:gd name="T35" fmla="*/ 82 h 85"/>
                  <a:gd name="T36" fmla="*/ 28 w 78"/>
                  <a:gd name="T37" fmla="*/ 82 h 85"/>
                  <a:gd name="T38" fmla="*/ 33 w 78"/>
                  <a:gd name="T39" fmla="*/ 85 h 85"/>
                  <a:gd name="T40" fmla="*/ 38 w 78"/>
                  <a:gd name="T41" fmla="*/ 85 h 85"/>
                  <a:gd name="T42" fmla="*/ 38 w 78"/>
                  <a:gd name="T43" fmla="*/ 85 h 85"/>
                  <a:gd name="T44" fmla="*/ 40 w 78"/>
                  <a:gd name="T45" fmla="*/ 80 h 85"/>
                  <a:gd name="T46" fmla="*/ 40 w 78"/>
                  <a:gd name="T47" fmla="*/ 78 h 85"/>
                  <a:gd name="T48" fmla="*/ 42 w 78"/>
                  <a:gd name="T49" fmla="*/ 73 h 85"/>
                  <a:gd name="T50" fmla="*/ 45 w 78"/>
                  <a:gd name="T51" fmla="*/ 73 h 85"/>
                  <a:gd name="T52" fmla="*/ 45 w 78"/>
                  <a:gd name="T53" fmla="*/ 73 h 85"/>
                  <a:gd name="T54" fmla="*/ 57 w 78"/>
                  <a:gd name="T55" fmla="*/ 71 h 85"/>
                  <a:gd name="T56" fmla="*/ 64 w 78"/>
                  <a:gd name="T57" fmla="*/ 71 h 85"/>
                  <a:gd name="T58" fmla="*/ 66 w 78"/>
                  <a:gd name="T59" fmla="*/ 73 h 85"/>
                  <a:gd name="T60" fmla="*/ 66 w 78"/>
                  <a:gd name="T61" fmla="*/ 73 h 85"/>
                  <a:gd name="T62" fmla="*/ 68 w 78"/>
                  <a:gd name="T63" fmla="*/ 75 h 85"/>
                  <a:gd name="T64" fmla="*/ 68 w 78"/>
                  <a:gd name="T65" fmla="*/ 75 h 85"/>
                  <a:gd name="T66" fmla="*/ 73 w 78"/>
                  <a:gd name="T67" fmla="*/ 66 h 85"/>
                  <a:gd name="T68" fmla="*/ 73 w 78"/>
                  <a:gd name="T69" fmla="*/ 66 h 85"/>
                  <a:gd name="T70" fmla="*/ 76 w 78"/>
                  <a:gd name="T71" fmla="*/ 56 h 85"/>
                  <a:gd name="T72" fmla="*/ 71 w 78"/>
                  <a:gd name="T73" fmla="*/ 40 h 85"/>
                  <a:gd name="T74" fmla="*/ 71 w 78"/>
                  <a:gd name="T75" fmla="*/ 40 h 85"/>
                  <a:gd name="T76" fmla="*/ 71 w 78"/>
                  <a:gd name="T77" fmla="*/ 35 h 85"/>
                  <a:gd name="T78" fmla="*/ 71 w 78"/>
                  <a:gd name="T79" fmla="*/ 28 h 85"/>
                  <a:gd name="T80" fmla="*/ 73 w 78"/>
                  <a:gd name="T81" fmla="*/ 21 h 85"/>
                  <a:gd name="T82" fmla="*/ 76 w 78"/>
                  <a:gd name="T83" fmla="*/ 18 h 85"/>
                  <a:gd name="T84" fmla="*/ 76 w 78"/>
                  <a:gd name="T85" fmla="*/ 18 h 85"/>
                  <a:gd name="T86" fmla="*/ 78 w 78"/>
                  <a:gd name="T87" fmla="*/ 9 h 85"/>
                  <a:gd name="T88" fmla="*/ 78 w 78"/>
                  <a:gd name="T89" fmla="*/ 9 h 85"/>
                  <a:gd name="T90" fmla="*/ 68 w 78"/>
                  <a:gd name="T91" fmla="*/ 4 h 85"/>
                  <a:gd name="T92" fmla="*/ 59 w 78"/>
                  <a:gd name="T93" fmla="*/ 4 h 85"/>
                  <a:gd name="T94" fmla="*/ 59 w 78"/>
                  <a:gd name="T95" fmla="*/ 4 h 85"/>
                  <a:gd name="T96" fmla="*/ 45 w 78"/>
                  <a:gd name="T97" fmla="*/ 7 h 85"/>
                  <a:gd name="T98" fmla="*/ 40 w 78"/>
                  <a:gd name="T99" fmla="*/ 7 h 85"/>
                  <a:gd name="T100" fmla="*/ 35 w 78"/>
                  <a:gd name="T101" fmla="*/ 4 h 85"/>
                  <a:gd name="T102" fmla="*/ 35 w 78"/>
                  <a:gd name="T103" fmla="*/ 4 h 85"/>
                  <a:gd name="T104" fmla="*/ 33 w 78"/>
                  <a:gd name="T105" fmla="*/ 2 h 85"/>
                  <a:gd name="T106" fmla="*/ 28 w 78"/>
                  <a:gd name="T107" fmla="*/ 0 h 85"/>
                  <a:gd name="T108" fmla="*/ 26 w 78"/>
                  <a:gd name="T109" fmla="*/ 2 h 85"/>
                  <a:gd name="T110" fmla="*/ 21 w 78"/>
                  <a:gd name="T111" fmla="*/ 4 h 85"/>
                  <a:gd name="T112" fmla="*/ 21 w 78"/>
                  <a:gd name="T113" fmla="*/ 4 h 85"/>
                  <a:gd name="T114" fmla="*/ 19 w 78"/>
                  <a:gd name="T115" fmla="*/ 4 h 85"/>
                  <a:gd name="T116" fmla="*/ 19 w 78"/>
                  <a:gd name="T117" fmla="*/ 4 h 85"/>
                  <a:gd name="T118" fmla="*/ 16 w 78"/>
                  <a:gd name="T119" fmla="*/ 11 h 85"/>
                  <a:gd name="T120" fmla="*/ 16 w 78"/>
                  <a:gd name="T121" fmla="*/ 16 h 85"/>
                  <a:gd name="T122" fmla="*/ 16 w 78"/>
                  <a:gd name="T123" fmla="*/ 1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8" h="85">
                    <a:moveTo>
                      <a:pt x="16" y="16"/>
                    </a:moveTo>
                    <a:lnTo>
                      <a:pt x="16" y="16"/>
                    </a:lnTo>
                    <a:lnTo>
                      <a:pt x="19" y="21"/>
                    </a:lnTo>
                    <a:lnTo>
                      <a:pt x="16" y="23"/>
                    </a:lnTo>
                    <a:lnTo>
                      <a:pt x="9" y="26"/>
                    </a:lnTo>
                    <a:lnTo>
                      <a:pt x="9" y="26"/>
                    </a:lnTo>
                    <a:lnTo>
                      <a:pt x="4" y="28"/>
                    </a:lnTo>
                    <a:lnTo>
                      <a:pt x="4" y="33"/>
                    </a:lnTo>
                    <a:lnTo>
                      <a:pt x="2" y="37"/>
                    </a:lnTo>
                    <a:lnTo>
                      <a:pt x="0" y="42"/>
                    </a:lnTo>
                    <a:lnTo>
                      <a:pt x="0" y="42"/>
                    </a:lnTo>
                    <a:lnTo>
                      <a:pt x="0" y="44"/>
                    </a:lnTo>
                    <a:lnTo>
                      <a:pt x="2" y="44"/>
                    </a:lnTo>
                    <a:lnTo>
                      <a:pt x="7" y="52"/>
                    </a:lnTo>
                    <a:lnTo>
                      <a:pt x="12" y="56"/>
                    </a:lnTo>
                    <a:lnTo>
                      <a:pt x="16" y="61"/>
                    </a:lnTo>
                    <a:lnTo>
                      <a:pt x="16" y="61"/>
                    </a:lnTo>
                    <a:lnTo>
                      <a:pt x="28" y="82"/>
                    </a:lnTo>
                    <a:lnTo>
                      <a:pt x="28" y="82"/>
                    </a:lnTo>
                    <a:lnTo>
                      <a:pt x="33" y="85"/>
                    </a:lnTo>
                    <a:lnTo>
                      <a:pt x="38" y="85"/>
                    </a:lnTo>
                    <a:lnTo>
                      <a:pt x="38" y="85"/>
                    </a:lnTo>
                    <a:lnTo>
                      <a:pt x="40" y="80"/>
                    </a:lnTo>
                    <a:lnTo>
                      <a:pt x="40" y="78"/>
                    </a:lnTo>
                    <a:lnTo>
                      <a:pt x="42" y="73"/>
                    </a:lnTo>
                    <a:lnTo>
                      <a:pt x="45" y="73"/>
                    </a:lnTo>
                    <a:lnTo>
                      <a:pt x="45" y="73"/>
                    </a:lnTo>
                    <a:lnTo>
                      <a:pt x="57" y="71"/>
                    </a:lnTo>
                    <a:lnTo>
                      <a:pt x="64" y="71"/>
                    </a:lnTo>
                    <a:lnTo>
                      <a:pt x="66" y="73"/>
                    </a:lnTo>
                    <a:lnTo>
                      <a:pt x="66" y="73"/>
                    </a:lnTo>
                    <a:lnTo>
                      <a:pt x="68" y="75"/>
                    </a:lnTo>
                    <a:lnTo>
                      <a:pt x="68" y="75"/>
                    </a:lnTo>
                    <a:lnTo>
                      <a:pt x="73" y="66"/>
                    </a:lnTo>
                    <a:lnTo>
                      <a:pt x="73" y="66"/>
                    </a:lnTo>
                    <a:lnTo>
                      <a:pt x="76" y="56"/>
                    </a:lnTo>
                    <a:lnTo>
                      <a:pt x="71" y="40"/>
                    </a:lnTo>
                    <a:lnTo>
                      <a:pt x="71" y="40"/>
                    </a:lnTo>
                    <a:lnTo>
                      <a:pt x="71" y="35"/>
                    </a:lnTo>
                    <a:lnTo>
                      <a:pt x="71" y="28"/>
                    </a:lnTo>
                    <a:lnTo>
                      <a:pt x="73" y="21"/>
                    </a:lnTo>
                    <a:lnTo>
                      <a:pt x="76" y="18"/>
                    </a:lnTo>
                    <a:lnTo>
                      <a:pt x="76" y="18"/>
                    </a:lnTo>
                    <a:lnTo>
                      <a:pt x="78" y="9"/>
                    </a:lnTo>
                    <a:lnTo>
                      <a:pt x="78" y="9"/>
                    </a:lnTo>
                    <a:lnTo>
                      <a:pt x="68" y="4"/>
                    </a:lnTo>
                    <a:lnTo>
                      <a:pt x="59" y="4"/>
                    </a:lnTo>
                    <a:lnTo>
                      <a:pt x="59" y="4"/>
                    </a:lnTo>
                    <a:lnTo>
                      <a:pt x="45" y="7"/>
                    </a:lnTo>
                    <a:lnTo>
                      <a:pt x="40" y="7"/>
                    </a:lnTo>
                    <a:lnTo>
                      <a:pt x="35" y="4"/>
                    </a:lnTo>
                    <a:lnTo>
                      <a:pt x="35" y="4"/>
                    </a:lnTo>
                    <a:lnTo>
                      <a:pt x="33" y="2"/>
                    </a:lnTo>
                    <a:lnTo>
                      <a:pt x="28" y="0"/>
                    </a:lnTo>
                    <a:lnTo>
                      <a:pt x="26" y="2"/>
                    </a:lnTo>
                    <a:lnTo>
                      <a:pt x="21" y="4"/>
                    </a:lnTo>
                    <a:lnTo>
                      <a:pt x="21" y="4"/>
                    </a:lnTo>
                    <a:lnTo>
                      <a:pt x="19" y="4"/>
                    </a:lnTo>
                    <a:lnTo>
                      <a:pt x="19" y="4"/>
                    </a:lnTo>
                    <a:lnTo>
                      <a:pt x="16" y="11"/>
                    </a:lnTo>
                    <a:lnTo>
                      <a:pt x="16" y="16"/>
                    </a:lnTo>
                    <a:lnTo>
                      <a:pt x="16" y="16"/>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6" name="Freeform 119"/>
              <p:cNvSpPr>
                <a:spLocks/>
              </p:cNvSpPr>
              <p:nvPr/>
            </p:nvSpPr>
            <p:spPr bwMode="auto">
              <a:xfrm>
                <a:off x="3897313" y="4134575"/>
                <a:ext cx="142875" cy="217488"/>
              </a:xfrm>
              <a:custGeom>
                <a:avLst/>
                <a:gdLst>
                  <a:gd name="T0" fmla="*/ 22 w 90"/>
                  <a:gd name="T1" fmla="*/ 9 h 137"/>
                  <a:gd name="T2" fmla="*/ 12 w 90"/>
                  <a:gd name="T3" fmla="*/ 19 h 137"/>
                  <a:gd name="T4" fmla="*/ 14 w 90"/>
                  <a:gd name="T5" fmla="*/ 21 h 137"/>
                  <a:gd name="T6" fmla="*/ 17 w 90"/>
                  <a:gd name="T7" fmla="*/ 28 h 137"/>
                  <a:gd name="T8" fmla="*/ 12 w 90"/>
                  <a:gd name="T9" fmla="*/ 33 h 137"/>
                  <a:gd name="T10" fmla="*/ 5 w 90"/>
                  <a:gd name="T11" fmla="*/ 33 h 137"/>
                  <a:gd name="T12" fmla="*/ 3 w 90"/>
                  <a:gd name="T13" fmla="*/ 38 h 137"/>
                  <a:gd name="T14" fmla="*/ 3 w 90"/>
                  <a:gd name="T15" fmla="*/ 43 h 137"/>
                  <a:gd name="T16" fmla="*/ 0 w 90"/>
                  <a:gd name="T17" fmla="*/ 47 h 137"/>
                  <a:gd name="T18" fmla="*/ 0 w 90"/>
                  <a:gd name="T19" fmla="*/ 52 h 137"/>
                  <a:gd name="T20" fmla="*/ 12 w 90"/>
                  <a:gd name="T21" fmla="*/ 66 h 137"/>
                  <a:gd name="T22" fmla="*/ 14 w 90"/>
                  <a:gd name="T23" fmla="*/ 64 h 137"/>
                  <a:gd name="T24" fmla="*/ 19 w 90"/>
                  <a:gd name="T25" fmla="*/ 64 h 137"/>
                  <a:gd name="T26" fmla="*/ 24 w 90"/>
                  <a:gd name="T27" fmla="*/ 71 h 137"/>
                  <a:gd name="T28" fmla="*/ 29 w 90"/>
                  <a:gd name="T29" fmla="*/ 78 h 137"/>
                  <a:gd name="T30" fmla="*/ 31 w 90"/>
                  <a:gd name="T31" fmla="*/ 83 h 137"/>
                  <a:gd name="T32" fmla="*/ 31 w 90"/>
                  <a:gd name="T33" fmla="*/ 92 h 137"/>
                  <a:gd name="T34" fmla="*/ 29 w 90"/>
                  <a:gd name="T35" fmla="*/ 95 h 137"/>
                  <a:gd name="T36" fmla="*/ 26 w 90"/>
                  <a:gd name="T37" fmla="*/ 109 h 137"/>
                  <a:gd name="T38" fmla="*/ 33 w 90"/>
                  <a:gd name="T39" fmla="*/ 128 h 137"/>
                  <a:gd name="T40" fmla="*/ 40 w 90"/>
                  <a:gd name="T41" fmla="*/ 135 h 137"/>
                  <a:gd name="T42" fmla="*/ 52 w 90"/>
                  <a:gd name="T43" fmla="*/ 137 h 137"/>
                  <a:gd name="T44" fmla="*/ 55 w 90"/>
                  <a:gd name="T45" fmla="*/ 135 h 137"/>
                  <a:gd name="T46" fmla="*/ 59 w 90"/>
                  <a:gd name="T47" fmla="*/ 135 h 137"/>
                  <a:gd name="T48" fmla="*/ 66 w 90"/>
                  <a:gd name="T49" fmla="*/ 130 h 137"/>
                  <a:gd name="T50" fmla="*/ 69 w 90"/>
                  <a:gd name="T51" fmla="*/ 130 h 137"/>
                  <a:gd name="T52" fmla="*/ 74 w 90"/>
                  <a:gd name="T53" fmla="*/ 128 h 137"/>
                  <a:gd name="T54" fmla="*/ 76 w 90"/>
                  <a:gd name="T55" fmla="*/ 125 h 137"/>
                  <a:gd name="T56" fmla="*/ 83 w 90"/>
                  <a:gd name="T57" fmla="*/ 125 h 137"/>
                  <a:gd name="T58" fmla="*/ 90 w 90"/>
                  <a:gd name="T59" fmla="*/ 125 h 137"/>
                  <a:gd name="T60" fmla="*/ 78 w 90"/>
                  <a:gd name="T61" fmla="*/ 104 h 137"/>
                  <a:gd name="T62" fmla="*/ 69 w 90"/>
                  <a:gd name="T63" fmla="*/ 95 h 137"/>
                  <a:gd name="T64" fmla="*/ 62 w 90"/>
                  <a:gd name="T65" fmla="*/ 87 h 137"/>
                  <a:gd name="T66" fmla="*/ 62 w 90"/>
                  <a:gd name="T67" fmla="*/ 85 h 137"/>
                  <a:gd name="T68" fmla="*/ 66 w 90"/>
                  <a:gd name="T69" fmla="*/ 76 h 137"/>
                  <a:gd name="T70" fmla="*/ 71 w 90"/>
                  <a:gd name="T71" fmla="*/ 69 h 137"/>
                  <a:gd name="T72" fmla="*/ 78 w 90"/>
                  <a:gd name="T73" fmla="*/ 66 h 137"/>
                  <a:gd name="T74" fmla="*/ 78 w 90"/>
                  <a:gd name="T75" fmla="*/ 59 h 137"/>
                  <a:gd name="T76" fmla="*/ 78 w 90"/>
                  <a:gd name="T77" fmla="*/ 54 h 137"/>
                  <a:gd name="T78" fmla="*/ 81 w 90"/>
                  <a:gd name="T79" fmla="*/ 47 h 137"/>
                  <a:gd name="T80" fmla="*/ 71 w 90"/>
                  <a:gd name="T81" fmla="*/ 40 h 137"/>
                  <a:gd name="T82" fmla="*/ 64 w 90"/>
                  <a:gd name="T83" fmla="*/ 33 h 137"/>
                  <a:gd name="T84" fmla="*/ 59 w 90"/>
                  <a:gd name="T85" fmla="*/ 31 h 137"/>
                  <a:gd name="T86" fmla="*/ 55 w 90"/>
                  <a:gd name="T87" fmla="*/ 26 h 137"/>
                  <a:gd name="T88" fmla="*/ 55 w 90"/>
                  <a:gd name="T89" fmla="*/ 21 h 137"/>
                  <a:gd name="T90" fmla="*/ 48 w 90"/>
                  <a:gd name="T91" fmla="*/ 12 h 137"/>
                  <a:gd name="T92" fmla="*/ 36 w 90"/>
                  <a:gd name="T93" fmla="*/ 5 h 137"/>
                  <a:gd name="T94" fmla="*/ 29 w 90"/>
                  <a:gd name="T95" fmla="*/ 0 h 137"/>
                  <a:gd name="T96" fmla="*/ 22 w 90"/>
                  <a:gd name="T97" fmla="*/ 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 h="137">
                    <a:moveTo>
                      <a:pt x="22" y="9"/>
                    </a:moveTo>
                    <a:lnTo>
                      <a:pt x="22" y="9"/>
                    </a:lnTo>
                    <a:lnTo>
                      <a:pt x="14" y="16"/>
                    </a:lnTo>
                    <a:lnTo>
                      <a:pt x="12" y="19"/>
                    </a:lnTo>
                    <a:lnTo>
                      <a:pt x="14" y="21"/>
                    </a:lnTo>
                    <a:lnTo>
                      <a:pt x="14" y="21"/>
                    </a:lnTo>
                    <a:lnTo>
                      <a:pt x="17" y="26"/>
                    </a:lnTo>
                    <a:lnTo>
                      <a:pt x="17" y="28"/>
                    </a:lnTo>
                    <a:lnTo>
                      <a:pt x="17" y="31"/>
                    </a:lnTo>
                    <a:lnTo>
                      <a:pt x="12" y="33"/>
                    </a:lnTo>
                    <a:lnTo>
                      <a:pt x="12" y="33"/>
                    </a:lnTo>
                    <a:lnTo>
                      <a:pt x="5" y="33"/>
                    </a:lnTo>
                    <a:lnTo>
                      <a:pt x="3" y="35"/>
                    </a:lnTo>
                    <a:lnTo>
                      <a:pt x="3" y="38"/>
                    </a:lnTo>
                    <a:lnTo>
                      <a:pt x="3" y="43"/>
                    </a:lnTo>
                    <a:lnTo>
                      <a:pt x="3" y="43"/>
                    </a:lnTo>
                    <a:lnTo>
                      <a:pt x="3" y="45"/>
                    </a:lnTo>
                    <a:lnTo>
                      <a:pt x="0" y="47"/>
                    </a:lnTo>
                    <a:lnTo>
                      <a:pt x="0" y="50"/>
                    </a:lnTo>
                    <a:lnTo>
                      <a:pt x="0" y="52"/>
                    </a:lnTo>
                    <a:lnTo>
                      <a:pt x="0" y="52"/>
                    </a:lnTo>
                    <a:lnTo>
                      <a:pt x="12" y="66"/>
                    </a:lnTo>
                    <a:lnTo>
                      <a:pt x="12" y="66"/>
                    </a:lnTo>
                    <a:lnTo>
                      <a:pt x="14" y="64"/>
                    </a:lnTo>
                    <a:lnTo>
                      <a:pt x="19" y="64"/>
                    </a:lnTo>
                    <a:lnTo>
                      <a:pt x="19" y="64"/>
                    </a:lnTo>
                    <a:lnTo>
                      <a:pt x="24" y="66"/>
                    </a:lnTo>
                    <a:lnTo>
                      <a:pt x="24" y="71"/>
                    </a:lnTo>
                    <a:lnTo>
                      <a:pt x="24" y="76"/>
                    </a:lnTo>
                    <a:lnTo>
                      <a:pt x="29" y="78"/>
                    </a:lnTo>
                    <a:lnTo>
                      <a:pt x="29" y="78"/>
                    </a:lnTo>
                    <a:lnTo>
                      <a:pt x="31" y="83"/>
                    </a:lnTo>
                    <a:lnTo>
                      <a:pt x="33" y="87"/>
                    </a:lnTo>
                    <a:lnTo>
                      <a:pt x="31" y="92"/>
                    </a:lnTo>
                    <a:lnTo>
                      <a:pt x="29" y="95"/>
                    </a:lnTo>
                    <a:lnTo>
                      <a:pt x="29" y="95"/>
                    </a:lnTo>
                    <a:lnTo>
                      <a:pt x="26" y="99"/>
                    </a:lnTo>
                    <a:lnTo>
                      <a:pt x="26" y="109"/>
                    </a:lnTo>
                    <a:lnTo>
                      <a:pt x="29" y="118"/>
                    </a:lnTo>
                    <a:lnTo>
                      <a:pt x="33" y="128"/>
                    </a:lnTo>
                    <a:lnTo>
                      <a:pt x="33" y="128"/>
                    </a:lnTo>
                    <a:lnTo>
                      <a:pt x="40" y="135"/>
                    </a:lnTo>
                    <a:lnTo>
                      <a:pt x="48" y="137"/>
                    </a:lnTo>
                    <a:lnTo>
                      <a:pt x="52" y="137"/>
                    </a:lnTo>
                    <a:lnTo>
                      <a:pt x="55" y="135"/>
                    </a:lnTo>
                    <a:lnTo>
                      <a:pt x="55" y="135"/>
                    </a:lnTo>
                    <a:lnTo>
                      <a:pt x="57" y="135"/>
                    </a:lnTo>
                    <a:lnTo>
                      <a:pt x="59" y="135"/>
                    </a:lnTo>
                    <a:lnTo>
                      <a:pt x="64" y="132"/>
                    </a:lnTo>
                    <a:lnTo>
                      <a:pt x="66" y="130"/>
                    </a:lnTo>
                    <a:lnTo>
                      <a:pt x="66" y="130"/>
                    </a:lnTo>
                    <a:lnTo>
                      <a:pt x="69" y="130"/>
                    </a:lnTo>
                    <a:lnTo>
                      <a:pt x="71" y="128"/>
                    </a:lnTo>
                    <a:lnTo>
                      <a:pt x="74" y="128"/>
                    </a:lnTo>
                    <a:lnTo>
                      <a:pt x="76" y="125"/>
                    </a:lnTo>
                    <a:lnTo>
                      <a:pt x="76" y="125"/>
                    </a:lnTo>
                    <a:lnTo>
                      <a:pt x="78" y="125"/>
                    </a:lnTo>
                    <a:lnTo>
                      <a:pt x="83" y="125"/>
                    </a:lnTo>
                    <a:lnTo>
                      <a:pt x="90" y="125"/>
                    </a:lnTo>
                    <a:lnTo>
                      <a:pt x="90" y="125"/>
                    </a:lnTo>
                    <a:lnTo>
                      <a:pt x="78" y="104"/>
                    </a:lnTo>
                    <a:lnTo>
                      <a:pt x="78" y="104"/>
                    </a:lnTo>
                    <a:lnTo>
                      <a:pt x="74" y="99"/>
                    </a:lnTo>
                    <a:lnTo>
                      <a:pt x="69" y="95"/>
                    </a:lnTo>
                    <a:lnTo>
                      <a:pt x="64" y="87"/>
                    </a:lnTo>
                    <a:lnTo>
                      <a:pt x="62" y="87"/>
                    </a:lnTo>
                    <a:lnTo>
                      <a:pt x="62" y="85"/>
                    </a:lnTo>
                    <a:lnTo>
                      <a:pt x="62" y="85"/>
                    </a:lnTo>
                    <a:lnTo>
                      <a:pt x="64" y="80"/>
                    </a:lnTo>
                    <a:lnTo>
                      <a:pt x="66" y="76"/>
                    </a:lnTo>
                    <a:lnTo>
                      <a:pt x="66" y="71"/>
                    </a:lnTo>
                    <a:lnTo>
                      <a:pt x="71" y="69"/>
                    </a:lnTo>
                    <a:lnTo>
                      <a:pt x="71" y="69"/>
                    </a:lnTo>
                    <a:lnTo>
                      <a:pt x="78" y="66"/>
                    </a:lnTo>
                    <a:lnTo>
                      <a:pt x="81" y="64"/>
                    </a:lnTo>
                    <a:lnTo>
                      <a:pt x="78" y="59"/>
                    </a:lnTo>
                    <a:lnTo>
                      <a:pt x="78" y="59"/>
                    </a:lnTo>
                    <a:lnTo>
                      <a:pt x="78" y="54"/>
                    </a:lnTo>
                    <a:lnTo>
                      <a:pt x="81" y="47"/>
                    </a:lnTo>
                    <a:lnTo>
                      <a:pt x="81" y="47"/>
                    </a:lnTo>
                    <a:lnTo>
                      <a:pt x="76" y="45"/>
                    </a:lnTo>
                    <a:lnTo>
                      <a:pt x="71" y="40"/>
                    </a:lnTo>
                    <a:lnTo>
                      <a:pt x="66" y="35"/>
                    </a:lnTo>
                    <a:lnTo>
                      <a:pt x="64" y="33"/>
                    </a:lnTo>
                    <a:lnTo>
                      <a:pt x="64" y="33"/>
                    </a:lnTo>
                    <a:lnTo>
                      <a:pt x="59" y="31"/>
                    </a:lnTo>
                    <a:lnTo>
                      <a:pt x="57" y="28"/>
                    </a:lnTo>
                    <a:lnTo>
                      <a:pt x="55" y="26"/>
                    </a:lnTo>
                    <a:lnTo>
                      <a:pt x="55" y="21"/>
                    </a:lnTo>
                    <a:lnTo>
                      <a:pt x="55" y="21"/>
                    </a:lnTo>
                    <a:lnTo>
                      <a:pt x="52" y="16"/>
                    </a:lnTo>
                    <a:lnTo>
                      <a:pt x="48" y="12"/>
                    </a:lnTo>
                    <a:lnTo>
                      <a:pt x="40" y="9"/>
                    </a:lnTo>
                    <a:lnTo>
                      <a:pt x="36" y="5"/>
                    </a:lnTo>
                    <a:lnTo>
                      <a:pt x="36" y="5"/>
                    </a:lnTo>
                    <a:lnTo>
                      <a:pt x="29" y="0"/>
                    </a:lnTo>
                    <a:lnTo>
                      <a:pt x="29" y="0"/>
                    </a:lnTo>
                    <a:lnTo>
                      <a:pt x="22" y="9"/>
                    </a:lnTo>
                    <a:lnTo>
                      <a:pt x="22" y="9"/>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7" name="Freeform 120"/>
              <p:cNvSpPr>
                <a:spLocks/>
              </p:cNvSpPr>
              <p:nvPr/>
            </p:nvSpPr>
            <p:spPr bwMode="auto">
              <a:xfrm>
                <a:off x="4103688" y="4217125"/>
                <a:ext cx="95250" cy="112713"/>
              </a:xfrm>
              <a:custGeom>
                <a:avLst/>
                <a:gdLst>
                  <a:gd name="T0" fmla="*/ 3 w 60"/>
                  <a:gd name="T1" fmla="*/ 31 h 71"/>
                  <a:gd name="T2" fmla="*/ 3 w 60"/>
                  <a:gd name="T3" fmla="*/ 31 h 71"/>
                  <a:gd name="T4" fmla="*/ 8 w 60"/>
                  <a:gd name="T5" fmla="*/ 47 h 71"/>
                  <a:gd name="T6" fmla="*/ 5 w 60"/>
                  <a:gd name="T7" fmla="*/ 57 h 71"/>
                  <a:gd name="T8" fmla="*/ 5 w 60"/>
                  <a:gd name="T9" fmla="*/ 57 h 71"/>
                  <a:gd name="T10" fmla="*/ 0 w 60"/>
                  <a:gd name="T11" fmla="*/ 66 h 71"/>
                  <a:gd name="T12" fmla="*/ 0 w 60"/>
                  <a:gd name="T13" fmla="*/ 66 h 71"/>
                  <a:gd name="T14" fmla="*/ 8 w 60"/>
                  <a:gd name="T15" fmla="*/ 71 h 71"/>
                  <a:gd name="T16" fmla="*/ 12 w 60"/>
                  <a:gd name="T17" fmla="*/ 71 h 71"/>
                  <a:gd name="T18" fmla="*/ 17 w 60"/>
                  <a:gd name="T19" fmla="*/ 69 h 71"/>
                  <a:gd name="T20" fmla="*/ 17 w 60"/>
                  <a:gd name="T21" fmla="*/ 69 h 71"/>
                  <a:gd name="T22" fmla="*/ 24 w 60"/>
                  <a:gd name="T23" fmla="*/ 69 h 71"/>
                  <a:gd name="T24" fmla="*/ 29 w 60"/>
                  <a:gd name="T25" fmla="*/ 69 h 71"/>
                  <a:gd name="T26" fmla="*/ 34 w 60"/>
                  <a:gd name="T27" fmla="*/ 66 h 71"/>
                  <a:gd name="T28" fmla="*/ 38 w 60"/>
                  <a:gd name="T29" fmla="*/ 62 h 71"/>
                  <a:gd name="T30" fmla="*/ 38 w 60"/>
                  <a:gd name="T31" fmla="*/ 62 h 71"/>
                  <a:gd name="T32" fmla="*/ 41 w 60"/>
                  <a:gd name="T33" fmla="*/ 52 h 71"/>
                  <a:gd name="T34" fmla="*/ 45 w 60"/>
                  <a:gd name="T35" fmla="*/ 45 h 71"/>
                  <a:gd name="T36" fmla="*/ 60 w 60"/>
                  <a:gd name="T37" fmla="*/ 31 h 71"/>
                  <a:gd name="T38" fmla="*/ 60 w 60"/>
                  <a:gd name="T39" fmla="*/ 31 h 71"/>
                  <a:gd name="T40" fmla="*/ 60 w 60"/>
                  <a:gd name="T41" fmla="*/ 31 h 71"/>
                  <a:gd name="T42" fmla="*/ 60 w 60"/>
                  <a:gd name="T43" fmla="*/ 31 h 71"/>
                  <a:gd name="T44" fmla="*/ 52 w 60"/>
                  <a:gd name="T45" fmla="*/ 26 h 71"/>
                  <a:gd name="T46" fmla="*/ 45 w 60"/>
                  <a:gd name="T47" fmla="*/ 17 h 71"/>
                  <a:gd name="T48" fmla="*/ 36 w 60"/>
                  <a:gd name="T49" fmla="*/ 9 h 71"/>
                  <a:gd name="T50" fmla="*/ 26 w 60"/>
                  <a:gd name="T51" fmla="*/ 5 h 71"/>
                  <a:gd name="T52" fmla="*/ 26 w 60"/>
                  <a:gd name="T53" fmla="*/ 5 h 71"/>
                  <a:gd name="T54" fmla="*/ 10 w 60"/>
                  <a:gd name="T55" fmla="*/ 0 h 71"/>
                  <a:gd name="T56" fmla="*/ 10 w 60"/>
                  <a:gd name="T57" fmla="*/ 0 h 71"/>
                  <a:gd name="T58" fmla="*/ 8 w 60"/>
                  <a:gd name="T59" fmla="*/ 9 h 71"/>
                  <a:gd name="T60" fmla="*/ 8 w 60"/>
                  <a:gd name="T61" fmla="*/ 9 h 71"/>
                  <a:gd name="T62" fmla="*/ 5 w 60"/>
                  <a:gd name="T63" fmla="*/ 12 h 71"/>
                  <a:gd name="T64" fmla="*/ 3 w 60"/>
                  <a:gd name="T65" fmla="*/ 19 h 71"/>
                  <a:gd name="T66" fmla="*/ 3 w 60"/>
                  <a:gd name="T67" fmla="*/ 26 h 71"/>
                  <a:gd name="T68" fmla="*/ 3 w 60"/>
                  <a:gd name="T69" fmla="*/ 31 h 71"/>
                  <a:gd name="T70" fmla="*/ 3 w 60"/>
                  <a:gd name="T71" fmla="*/ 3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71">
                    <a:moveTo>
                      <a:pt x="3" y="31"/>
                    </a:moveTo>
                    <a:lnTo>
                      <a:pt x="3" y="31"/>
                    </a:lnTo>
                    <a:lnTo>
                      <a:pt x="8" y="47"/>
                    </a:lnTo>
                    <a:lnTo>
                      <a:pt x="5" y="57"/>
                    </a:lnTo>
                    <a:lnTo>
                      <a:pt x="5" y="57"/>
                    </a:lnTo>
                    <a:lnTo>
                      <a:pt x="0" y="66"/>
                    </a:lnTo>
                    <a:lnTo>
                      <a:pt x="0" y="66"/>
                    </a:lnTo>
                    <a:lnTo>
                      <a:pt x="8" y="71"/>
                    </a:lnTo>
                    <a:lnTo>
                      <a:pt x="12" y="71"/>
                    </a:lnTo>
                    <a:lnTo>
                      <a:pt x="17" y="69"/>
                    </a:lnTo>
                    <a:lnTo>
                      <a:pt x="17" y="69"/>
                    </a:lnTo>
                    <a:lnTo>
                      <a:pt x="24" y="69"/>
                    </a:lnTo>
                    <a:lnTo>
                      <a:pt x="29" y="69"/>
                    </a:lnTo>
                    <a:lnTo>
                      <a:pt x="34" y="66"/>
                    </a:lnTo>
                    <a:lnTo>
                      <a:pt x="38" y="62"/>
                    </a:lnTo>
                    <a:lnTo>
                      <a:pt x="38" y="62"/>
                    </a:lnTo>
                    <a:lnTo>
                      <a:pt x="41" y="52"/>
                    </a:lnTo>
                    <a:lnTo>
                      <a:pt x="45" y="45"/>
                    </a:lnTo>
                    <a:lnTo>
                      <a:pt x="60" y="31"/>
                    </a:lnTo>
                    <a:lnTo>
                      <a:pt x="60" y="31"/>
                    </a:lnTo>
                    <a:lnTo>
                      <a:pt x="60" y="31"/>
                    </a:lnTo>
                    <a:lnTo>
                      <a:pt x="60" y="31"/>
                    </a:lnTo>
                    <a:lnTo>
                      <a:pt x="52" y="26"/>
                    </a:lnTo>
                    <a:lnTo>
                      <a:pt x="45" y="17"/>
                    </a:lnTo>
                    <a:lnTo>
                      <a:pt x="36" y="9"/>
                    </a:lnTo>
                    <a:lnTo>
                      <a:pt x="26" y="5"/>
                    </a:lnTo>
                    <a:lnTo>
                      <a:pt x="26" y="5"/>
                    </a:lnTo>
                    <a:lnTo>
                      <a:pt x="10" y="0"/>
                    </a:lnTo>
                    <a:lnTo>
                      <a:pt x="10" y="0"/>
                    </a:lnTo>
                    <a:lnTo>
                      <a:pt x="8" y="9"/>
                    </a:lnTo>
                    <a:lnTo>
                      <a:pt x="8" y="9"/>
                    </a:lnTo>
                    <a:lnTo>
                      <a:pt x="5" y="12"/>
                    </a:lnTo>
                    <a:lnTo>
                      <a:pt x="3" y="19"/>
                    </a:lnTo>
                    <a:lnTo>
                      <a:pt x="3" y="26"/>
                    </a:lnTo>
                    <a:lnTo>
                      <a:pt x="3" y="31"/>
                    </a:lnTo>
                    <a:lnTo>
                      <a:pt x="3" y="31"/>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8" name="Freeform 121"/>
              <p:cNvSpPr>
                <a:spLocks/>
              </p:cNvSpPr>
              <p:nvPr/>
            </p:nvSpPr>
            <p:spPr bwMode="auto">
              <a:xfrm>
                <a:off x="3187700" y="3672613"/>
                <a:ext cx="307975" cy="101600"/>
              </a:xfrm>
              <a:custGeom>
                <a:avLst/>
                <a:gdLst>
                  <a:gd name="T0" fmla="*/ 158 w 194"/>
                  <a:gd name="T1" fmla="*/ 40 h 64"/>
                  <a:gd name="T2" fmla="*/ 158 w 194"/>
                  <a:gd name="T3" fmla="*/ 40 h 64"/>
                  <a:gd name="T4" fmla="*/ 154 w 194"/>
                  <a:gd name="T5" fmla="*/ 38 h 64"/>
                  <a:gd name="T6" fmla="*/ 144 w 194"/>
                  <a:gd name="T7" fmla="*/ 35 h 64"/>
                  <a:gd name="T8" fmla="*/ 123 w 194"/>
                  <a:gd name="T9" fmla="*/ 23 h 64"/>
                  <a:gd name="T10" fmla="*/ 97 w 194"/>
                  <a:gd name="T11" fmla="*/ 12 h 64"/>
                  <a:gd name="T12" fmla="*/ 83 w 194"/>
                  <a:gd name="T13" fmla="*/ 7 h 64"/>
                  <a:gd name="T14" fmla="*/ 68 w 194"/>
                  <a:gd name="T15" fmla="*/ 2 h 64"/>
                  <a:gd name="T16" fmla="*/ 68 w 194"/>
                  <a:gd name="T17" fmla="*/ 2 h 64"/>
                  <a:gd name="T18" fmla="*/ 54 w 194"/>
                  <a:gd name="T19" fmla="*/ 0 h 64"/>
                  <a:gd name="T20" fmla="*/ 40 w 194"/>
                  <a:gd name="T21" fmla="*/ 2 h 64"/>
                  <a:gd name="T22" fmla="*/ 28 w 194"/>
                  <a:gd name="T23" fmla="*/ 4 h 64"/>
                  <a:gd name="T24" fmla="*/ 19 w 194"/>
                  <a:gd name="T25" fmla="*/ 9 h 64"/>
                  <a:gd name="T26" fmla="*/ 5 w 194"/>
                  <a:gd name="T27" fmla="*/ 19 h 64"/>
                  <a:gd name="T28" fmla="*/ 0 w 194"/>
                  <a:gd name="T29" fmla="*/ 23 h 64"/>
                  <a:gd name="T30" fmla="*/ 0 w 194"/>
                  <a:gd name="T31" fmla="*/ 26 h 64"/>
                  <a:gd name="T32" fmla="*/ 0 w 194"/>
                  <a:gd name="T33" fmla="*/ 26 h 64"/>
                  <a:gd name="T34" fmla="*/ 2 w 194"/>
                  <a:gd name="T35" fmla="*/ 28 h 64"/>
                  <a:gd name="T36" fmla="*/ 7 w 194"/>
                  <a:gd name="T37" fmla="*/ 28 h 64"/>
                  <a:gd name="T38" fmla="*/ 14 w 194"/>
                  <a:gd name="T39" fmla="*/ 23 h 64"/>
                  <a:gd name="T40" fmla="*/ 33 w 194"/>
                  <a:gd name="T41" fmla="*/ 12 h 64"/>
                  <a:gd name="T42" fmla="*/ 33 w 194"/>
                  <a:gd name="T43" fmla="*/ 12 h 64"/>
                  <a:gd name="T44" fmla="*/ 40 w 194"/>
                  <a:gd name="T45" fmla="*/ 9 h 64"/>
                  <a:gd name="T46" fmla="*/ 45 w 194"/>
                  <a:gd name="T47" fmla="*/ 12 h 64"/>
                  <a:gd name="T48" fmla="*/ 50 w 194"/>
                  <a:gd name="T49" fmla="*/ 14 h 64"/>
                  <a:gd name="T50" fmla="*/ 52 w 194"/>
                  <a:gd name="T51" fmla="*/ 19 h 64"/>
                  <a:gd name="T52" fmla="*/ 52 w 194"/>
                  <a:gd name="T53" fmla="*/ 19 h 64"/>
                  <a:gd name="T54" fmla="*/ 54 w 194"/>
                  <a:gd name="T55" fmla="*/ 21 h 64"/>
                  <a:gd name="T56" fmla="*/ 61 w 194"/>
                  <a:gd name="T57" fmla="*/ 23 h 64"/>
                  <a:gd name="T58" fmla="*/ 83 w 194"/>
                  <a:gd name="T59" fmla="*/ 26 h 64"/>
                  <a:gd name="T60" fmla="*/ 83 w 194"/>
                  <a:gd name="T61" fmla="*/ 26 h 64"/>
                  <a:gd name="T62" fmla="*/ 90 w 194"/>
                  <a:gd name="T63" fmla="*/ 28 h 64"/>
                  <a:gd name="T64" fmla="*/ 95 w 194"/>
                  <a:gd name="T65" fmla="*/ 28 h 64"/>
                  <a:gd name="T66" fmla="*/ 104 w 194"/>
                  <a:gd name="T67" fmla="*/ 35 h 64"/>
                  <a:gd name="T68" fmla="*/ 113 w 194"/>
                  <a:gd name="T69" fmla="*/ 42 h 64"/>
                  <a:gd name="T70" fmla="*/ 123 w 194"/>
                  <a:gd name="T71" fmla="*/ 47 h 64"/>
                  <a:gd name="T72" fmla="*/ 123 w 194"/>
                  <a:gd name="T73" fmla="*/ 47 h 64"/>
                  <a:gd name="T74" fmla="*/ 130 w 194"/>
                  <a:gd name="T75" fmla="*/ 49 h 64"/>
                  <a:gd name="T76" fmla="*/ 132 w 194"/>
                  <a:gd name="T77" fmla="*/ 52 h 64"/>
                  <a:gd name="T78" fmla="*/ 132 w 194"/>
                  <a:gd name="T79" fmla="*/ 52 h 64"/>
                  <a:gd name="T80" fmla="*/ 132 w 194"/>
                  <a:gd name="T81" fmla="*/ 54 h 64"/>
                  <a:gd name="T82" fmla="*/ 130 w 194"/>
                  <a:gd name="T83" fmla="*/ 59 h 64"/>
                  <a:gd name="T84" fmla="*/ 130 w 194"/>
                  <a:gd name="T85" fmla="*/ 61 h 64"/>
                  <a:gd name="T86" fmla="*/ 132 w 194"/>
                  <a:gd name="T87" fmla="*/ 61 h 64"/>
                  <a:gd name="T88" fmla="*/ 132 w 194"/>
                  <a:gd name="T89" fmla="*/ 61 h 64"/>
                  <a:gd name="T90" fmla="*/ 147 w 194"/>
                  <a:gd name="T91" fmla="*/ 64 h 64"/>
                  <a:gd name="T92" fmla="*/ 166 w 194"/>
                  <a:gd name="T93" fmla="*/ 64 h 64"/>
                  <a:gd name="T94" fmla="*/ 184 w 194"/>
                  <a:gd name="T95" fmla="*/ 64 h 64"/>
                  <a:gd name="T96" fmla="*/ 194 w 194"/>
                  <a:gd name="T97" fmla="*/ 61 h 64"/>
                  <a:gd name="T98" fmla="*/ 194 w 194"/>
                  <a:gd name="T99" fmla="*/ 61 h 64"/>
                  <a:gd name="T100" fmla="*/ 194 w 194"/>
                  <a:gd name="T101" fmla="*/ 59 h 64"/>
                  <a:gd name="T102" fmla="*/ 192 w 194"/>
                  <a:gd name="T103" fmla="*/ 57 h 64"/>
                  <a:gd name="T104" fmla="*/ 182 w 194"/>
                  <a:gd name="T105" fmla="*/ 49 h 64"/>
                  <a:gd name="T106" fmla="*/ 170 w 194"/>
                  <a:gd name="T107" fmla="*/ 42 h 64"/>
                  <a:gd name="T108" fmla="*/ 158 w 194"/>
                  <a:gd name="T109" fmla="*/ 40 h 64"/>
                  <a:gd name="T110" fmla="*/ 158 w 194"/>
                  <a:gd name="T111" fmla="*/ 4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4" h="64">
                    <a:moveTo>
                      <a:pt x="158" y="40"/>
                    </a:moveTo>
                    <a:lnTo>
                      <a:pt x="158" y="40"/>
                    </a:lnTo>
                    <a:lnTo>
                      <a:pt x="154" y="38"/>
                    </a:lnTo>
                    <a:lnTo>
                      <a:pt x="144" y="35"/>
                    </a:lnTo>
                    <a:lnTo>
                      <a:pt x="123" y="23"/>
                    </a:lnTo>
                    <a:lnTo>
                      <a:pt x="97" y="12"/>
                    </a:lnTo>
                    <a:lnTo>
                      <a:pt x="83" y="7"/>
                    </a:lnTo>
                    <a:lnTo>
                      <a:pt x="68" y="2"/>
                    </a:lnTo>
                    <a:lnTo>
                      <a:pt x="68" y="2"/>
                    </a:lnTo>
                    <a:lnTo>
                      <a:pt x="54" y="0"/>
                    </a:lnTo>
                    <a:lnTo>
                      <a:pt x="40" y="2"/>
                    </a:lnTo>
                    <a:lnTo>
                      <a:pt x="28" y="4"/>
                    </a:lnTo>
                    <a:lnTo>
                      <a:pt x="19" y="9"/>
                    </a:lnTo>
                    <a:lnTo>
                      <a:pt x="5" y="19"/>
                    </a:lnTo>
                    <a:lnTo>
                      <a:pt x="0" y="23"/>
                    </a:lnTo>
                    <a:lnTo>
                      <a:pt x="0" y="26"/>
                    </a:lnTo>
                    <a:lnTo>
                      <a:pt x="0" y="26"/>
                    </a:lnTo>
                    <a:lnTo>
                      <a:pt x="2" y="28"/>
                    </a:lnTo>
                    <a:lnTo>
                      <a:pt x="7" y="28"/>
                    </a:lnTo>
                    <a:lnTo>
                      <a:pt x="14" y="23"/>
                    </a:lnTo>
                    <a:lnTo>
                      <a:pt x="33" y="12"/>
                    </a:lnTo>
                    <a:lnTo>
                      <a:pt x="33" y="12"/>
                    </a:lnTo>
                    <a:lnTo>
                      <a:pt x="40" y="9"/>
                    </a:lnTo>
                    <a:lnTo>
                      <a:pt x="45" y="12"/>
                    </a:lnTo>
                    <a:lnTo>
                      <a:pt x="50" y="14"/>
                    </a:lnTo>
                    <a:lnTo>
                      <a:pt x="52" y="19"/>
                    </a:lnTo>
                    <a:lnTo>
                      <a:pt x="52" y="19"/>
                    </a:lnTo>
                    <a:lnTo>
                      <a:pt x="54" y="21"/>
                    </a:lnTo>
                    <a:lnTo>
                      <a:pt x="61" y="23"/>
                    </a:lnTo>
                    <a:lnTo>
                      <a:pt x="83" y="26"/>
                    </a:lnTo>
                    <a:lnTo>
                      <a:pt x="83" y="26"/>
                    </a:lnTo>
                    <a:lnTo>
                      <a:pt x="90" y="28"/>
                    </a:lnTo>
                    <a:lnTo>
                      <a:pt x="95" y="28"/>
                    </a:lnTo>
                    <a:lnTo>
                      <a:pt x="104" y="35"/>
                    </a:lnTo>
                    <a:lnTo>
                      <a:pt x="113" y="42"/>
                    </a:lnTo>
                    <a:lnTo>
                      <a:pt x="123" y="47"/>
                    </a:lnTo>
                    <a:lnTo>
                      <a:pt x="123" y="47"/>
                    </a:lnTo>
                    <a:lnTo>
                      <a:pt x="130" y="49"/>
                    </a:lnTo>
                    <a:lnTo>
                      <a:pt x="132" y="52"/>
                    </a:lnTo>
                    <a:lnTo>
                      <a:pt x="132" y="52"/>
                    </a:lnTo>
                    <a:lnTo>
                      <a:pt x="132" y="54"/>
                    </a:lnTo>
                    <a:lnTo>
                      <a:pt x="130" y="59"/>
                    </a:lnTo>
                    <a:lnTo>
                      <a:pt x="130" y="61"/>
                    </a:lnTo>
                    <a:lnTo>
                      <a:pt x="132" y="61"/>
                    </a:lnTo>
                    <a:lnTo>
                      <a:pt x="132" y="61"/>
                    </a:lnTo>
                    <a:lnTo>
                      <a:pt x="147" y="64"/>
                    </a:lnTo>
                    <a:lnTo>
                      <a:pt x="166" y="64"/>
                    </a:lnTo>
                    <a:lnTo>
                      <a:pt x="184" y="64"/>
                    </a:lnTo>
                    <a:lnTo>
                      <a:pt x="194" y="61"/>
                    </a:lnTo>
                    <a:lnTo>
                      <a:pt x="194" y="61"/>
                    </a:lnTo>
                    <a:lnTo>
                      <a:pt x="194" y="59"/>
                    </a:lnTo>
                    <a:lnTo>
                      <a:pt x="192" y="57"/>
                    </a:lnTo>
                    <a:lnTo>
                      <a:pt x="182" y="49"/>
                    </a:lnTo>
                    <a:lnTo>
                      <a:pt x="170" y="42"/>
                    </a:lnTo>
                    <a:lnTo>
                      <a:pt x="158" y="40"/>
                    </a:lnTo>
                    <a:lnTo>
                      <a:pt x="158" y="40"/>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9" name="Freeform 122"/>
              <p:cNvSpPr>
                <a:spLocks/>
              </p:cNvSpPr>
              <p:nvPr/>
            </p:nvSpPr>
            <p:spPr bwMode="auto">
              <a:xfrm>
                <a:off x="3371850" y="3821838"/>
                <a:ext cx="63500" cy="23813"/>
              </a:xfrm>
              <a:custGeom>
                <a:avLst/>
                <a:gdLst>
                  <a:gd name="T0" fmla="*/ 0 w 40"/>
                  <a:gd name="T1" fmla="*/ 3 h 15"/>
                  <a:gd name="T2" fmla="*/ 0 w 40"/>
                  <a:gd name="T3" fmla="*/ 3 h 15"/>
                  <a:gd name="T4" fmla="*/ 7 w 40"/>
                  <a:gd name="T5" fmla="*/ 8 h 15"/>
                  <a:gd name="T6" fmla="*/ 19 w 40"/>
                  <a:gd name="T7" fmla="*/ 12 h 15"/>
                  <a:gd name="T8" fmla="*/ 33 w 40"/>
                  <a:gd name="T9" fmla="*/ 15 h 15"/>
                  <a:gd name="T10" fmla="*/ 38 w 40"/>
                  <a:gd name="T11" fmla="*/ 12 h 15"/>
                  <a:gd name="T12" fmla="*/ 40 w 40"/>
                  <a:gd name="T13" fmla="*/ 10 h 15"/>
                  <a:gd name="T14" fmla="*/ 40 w 40"/>
                  <a:gd name="T15" fmla="*/ 10 h 15"/>
                  <a:gd name="T16" fmla="*/ 38 w 40"/>
                  <a:gd name="T17" fmla="*/ 8 h 15"/>
                  <a:gd name="T18" fmla="*/ 33 w 40"/>
                  <a:gd name="T19" fmla="*/ 5 h 15"/>
                  <a:gd name="T20" fmla="*/ 19 w 40"/>
                  <a:gd name="T21" fmla="*/ 3 h 15"/>
                  <a:gd name="T22" fmla="*/ 5 w 40"/>
                  <a:gd name="T23" fmla="*/ 0 h 15"/>
                  <a:gd name="T24" fmla="*/ 0 w 40"/>
                  <a:gd name="T25" fmla="*/ 3 h 15"/>
                  <a:gd name="T26" fmla="*/ 0 w 40"/>
                  <a:gd name="T27" fmla="*/ 3 h 15"/>
                  <a:gd name="T28" fmla="*/ 0 w 40"/>
                  <a:gd name="T29"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15">
                    <a:moveTo>
                      <a:pt x="0" y="3"/>
                    </a:moveTo>
                    <a:lnTo>
                      <a:pt x="0" y="3"/>
                    </a:lnTo>
                    <a:lnTo>
                      <a:pt x="7" y="8"/>
                    </a:lnTo>
                    <a:lnTo>
                      <a:pt x="19" y="12"/>
                    </a:lnTo>
                    <a:lnTo>
                      <a:pt x="33" y="15"/>
                    </a:lnTo>
                    <a:lnTo>
                      <a:pt x="38" y="12"/>
                    </a:lnTo>
                    <a:lnTo>
                      <a:pt x="40" y="10"/>
                    </a:lnTo>
                    <a:lnTo>
                      <a:pt x="40" y="10"/>
                    </a:lnTo>
                    <a:lnTo>
                      <a:pt x="38" y="8"/>
                    </a:lnTo>
                    <a:lnTo>
                      <a:pt x="33" y="5"/>
                    </a:lnTo>
                    <a:lnTo>
                      <a:pt x="19" y="3"/>
                    </a:lnTo>
                    <a:lnTo>
                      <a:pt x="5" y="0"/>
                    </a:lnTo>
                    <a:lnTo>
                      <a:pt x="0" y="3"/>
                    </a:lnTo>
                    <a:lnTo>
                      <a:pt x="0" y="3"/>
                    </a:lnTo>
                    <a:lnTo>
                      <a:pt x="0" y="3"/>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0" name="Freeform 123"/>
              <p:cNvSpPr>
                <a:spLocks/>
              </p:cNvSpPr>
              <p:nvPr/>
            </p:nvSpPr>
            <p:spPr bwMode="auto">
              <a:xfrm>
                <a:off x="3717925" y="3818663"/>
                <a:ext cx="47625" cy="22225"/>
              </a:xfrm>
              <a:custGeom>
                <a:avLst/>
                <a:gdLst>
                  <a:gd name="T0" fmla="*/ 0 w 30"/>
                  <a:gd name="T1" fmla="*/ 7 h 14"/>
                  <a:gd name="T2" fmla="*/ 0 w 30"/>
                  <a:gd name="T3" fmla="*/ 7 h 14"/>
                  <a:gd name="T4" fmla="*/ 2 w 30"/>
                  <a:gd name="T5" fmla="*/ 12 h 14"/>
                  <a:gd name="T6" fmla="*/ 7 w 30"/>
                  <a:gd name="T7" fmla="*/ 14 h 14"/>
                  <a:gd name="T8" fmla="*/ 16 w 30"/>
                  <a:gd name="T9" fmla="*/ 14 h 14"/>
                  <a:gd name="T10" fmla="*/ 26 w 30"/>
                  <a:gd name="T11" fmla="*/ 12 h 14"/>
                  <a:gd name="T12" fmla="*/ 30 w 30"/>
                  <a:gd name="T13" fmla="*/ 7 h 14"/>
                  <a:gd name="T14" fmla="*/ 30 w 30"/>
                  <a:gd name="T15" fmla="*/ 7 h 14"/>
                  <a:gd name="T16" fmla="*/ 30 w 30"/>
                  <a:gd name="T17" fmla="*/ 5 h 14"/>
                  <a:gd name="T18" fmla="*/ 26 w 30"/>
                  <a:gd name="T19" fmla="*/ 2 h 14"/>
                  <a:gd name="T20" fmla="*/ 14 w 30"/>
                  <a:gd name="T21" fmla="*/ 0 h 14"/>
                  <a:gd name="T22" fmla="*/ 2 w 30"/>
                  <a:gd name="T23" fmla="*/ 2 h 14"/>
                  <a:gd name="T24" fmla="*/ 0 w 30"/>
                  <a:gd name="T25" fmla="*/ 5 h 14"/>
                  <a:gd name="T26" fmla="*/ 0 w 30"/>
                  <a:gd name="T27" fmla="*/ 7 h 14"/>
                  <a:gd name="T28" fmla="*/ 0 w 30"/>
                  <a:gd name="T29"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4">
                    <a:moveTo>
                      <a:pt x="0" y="7"/>
                    </a:moveTo>
                    <a:lnTo>
                      <a:pt x="0" y="7"/>
                    </a:lnTo>
                    <a:lnTo>
                      <a:pt x="2" y="12"/>
                    </a:lnTo>
                    <a:lnTo>
                      <a:pt x="7" y="14"/>
                    </a:lnTo>
                    <a:lnTo>
                      <a:pt x="16" y="14"/>
                    </a:lnTo>
                    <a:lnTo>
                      <a:pt x="26" y="12"/>
                    </a:lnTo>
                    <a:lnTo>
                      <a:pt x="30" y="7"/>
                    </a:lnTo>
                    <a:lnTo>
                      <a:pt x="30" y="7"/>
                    </a:lnTo>
                    <a:lnTo>
                      <a:pt x="30" y="5"/>
                    </a:lnTo>
                    <a:lnTo>
                      <a:pt x="26" y="2"/>
                    </a:lnTo>
                    <a:lnTo>
                      <a:pt x="14" y="0"/>
                    </a:lnTo>
                    <a:lnTo>
                      <a:pt x="2" y="2"/>
                    </a:lnTo>
                    <a:lnTo>
                      <a:pt x="0" y="5"/>
                    </a:lnTo>
                    <a:lnTo>
                      <a:pt x="0" y="7"/>
                    </a:lnTo>
                    <a:lnTo>
                      <a:pt x="0" y="7"/>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1" name="Freeform 124"/>
              <p:cNvSpPr>
                <a:spLocks noEditPoints="1"/>
              </p:cNvSpPr>
              <p:nvPr/>
            </p:nvSpPr>
            <p:spPr bwMode="auto">
              <a:xfrm>
                <a:off x="3905250" y="6107838"/>
                <a:ext cx="93663" cy="36513"/>
              </a:xfrm>
              <a:custGeom>
                <a:avLst/>
                <a:gdLst>
                  <a:gd name="T0" fmla="*/ 59 w 59"/>
                  <a:gd name="T1" fmla="*/ 9 h 23"/>
                  <a:gd name="T2" fmla="*/ 59 w 59"/>
                  <a:gd name="T3" fmla="*/ 9 h 23"/>
                  <a:gd name="T4" fmla="*/ 54 w 59"/>
                  <a:gd name="T5" fmla="*/ 7 h 23"/>
                  <a:gd name="T6" fmla="*/ 50 w 59"/>
                  <a:gd name="T7" fmla="*/ 7 h 23"/>
                  <a:gd name="T8" fmla="*/ 38 w 59"/>
                  <a:gd name="T9" fmla="*/ 11 h 23"/>
                  <a:gd name="T10" fmla="*/ 28 w 59"/>
                  <a:gd name="T11" fmla="*/ 19 h 23"/>
                  <a:gd name="T12" fmla="*/ 26 w 59"/>
                  <a:gd name="T13" fmla="*/ 21 h 23"/>
                  <a:gd name="T14" fmla="*/ 28 w 59"/>
                  <a:gd name="T15" fmla="*/ 23 h 23"/>
                  <a:gd name="T16" fmla="*/ 28 w 59"/>
                  <a:gd name="T17" fmla="*/ 23 h 23"/>
                  <a:gd name="T18" fmla="*/ 35 w 59"/>
                  <a:gd name="T19" fmla="*/ 23 h 23"/>
                  <a:gd name="T20" fmla="*/ 47 w 59"/>
                  <a:gd name="T21" fmla="*/ 21 h 23"/>
                  <a:gd name="T22" fmla="*/ 57 w 59"/>
                  <a:gd name="T23" fmla="*/ 14 h 23"/>
                  <a:gd name="T24" fmla="*/ 59 w 59"/>
                  <a:gd name="T25" fmla="*/ 11 h 23"/>
                  <a:gd name="T26" fmla="*/ 59 w 59"/>
                  <a:gd name="T27" fmla="*/ 9 h 23"/>
                  <a:gd name="T28" fmla="*/ 59 w 59"/>
                  <a:gd name="T29" fmla="*/ 9 h 23"/>
                  <a:gd name="T30" fmla="*/ 24 w 59"/>
                  <a:gd name="T31" fmla="*/ 0 h 23"/>
                  <a:gd name="T32" fmla="*/ 24 w 59"/>
                  <a:gd name="T33" fmla="*/ 0 h 23"/>
                  <a:gd name="T34" fmla="*/ 14 w 59"/>
                  <a:gd name="T35" fmla="*/ 2 h 23"/>
                  <a:gd name="T36" fmla="*/ 7 w 59"/>
                  <a:gd name="T37" fmla="*/ 9 h 23"/>
                  <a:gd name="T38" fmla="*/ 0 w 59"/>
                  <a:gd name="T39" fmla="*/ 16 h 23"/>
                  <a:gd name="T40" fmla="*/ 0 w 59"/>
                  <a:gd name="T41" fmla="*/ 19 h 23"/>
                  <a:gd name="T42" fmla="*/ 2 w 59"/>
                  <a:gd name="T43" fmla="*/ 21 h 23"/>
                  <a:gd name="T44" fmla="*/ 2 w 59"/>
                  <a:gd name="T45" fmla="*/ 21 h 23"/>
                  <a:gd name="T46" fmla="*/ 7 w 59"/>
                  <a:gd name="T47" fmla="*/ 23 h 23"/>
                  <a:gd name="T48" fmla="*/ 12 w 59"/>
                  <a:gd name="T49" fmla="*/ 21 h 23"/>
                  <a:gd name="T50" fmla="*/ 21 w 59"/>
                  <a:gd name="T51" fmla="*/ 14 h 23"/>
                  <a:gd name="T52" fmla="*/ 26 w 59"/>
                  <a:gd name="T53" fmla="*/ 4 h 23"/>
                  <a:gd name="T54" fmla="*/ 26 w 59"/>
                  <a:gd name="T55" fmla="*/ 2 h 23"/>
                  <a:gd name="T56" fmla="*/ 24 w 59"/>
                  <a:gd name="T57" fmla="*/ 0 h 23"/>
                  <a:gd name="T58" fmla="*/ 24 w 59"/>
                  <a:gd name="T5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 h="23">
                    <a:moveTo>
                      <a:pt x="59" y="9"/>
                    </a:moveTo>
                    <a:lnTo>
                      <a:pt x="59" y="9"/>
                    </a:lnTo>
                    <a:lnTo>
                      <a:pt x="54" y="7"/>
                    </a:lnTo>
                    <a:lnTo>
                      <a:pt x="50" y="7"/>
                    </a:lnTo>
                    <a:lnTo>
                      <a:pt x="38" y="11"/>
                    </a:lnTo>
                    <a:lnTo>
                      <a:pt x="28" y="19"/>
                    </a:lnTo>
                    <a:lnTo>
                      <a:pt x="26" y="21"/>
                    </a:lnTo>
                    <a:lnTo>
                      <a:pt x="28" y="23"/>
                    </a:lnTo>
                    <a:lnTo>
                      <a:pt x="28" y="23"/>
                    </a:lnTo>
                    <a:lnTo>
                      <a:pt x="35" y="23"/>
                    </a:lnTo>
                    <a:lnTo>
                      <a:pt x="47" y="21"/>
                    </a:lnTo>
                    <a:lnTo>
                      <a:pt x="57" y="14"/>
                    </a:lnTo>
                    <a:lnTo>
                      <a:pt x="59" y="11"/>
                    </a:lnTo>
                    <a:lnTo>
                      <a:pt x="59" y="9"/>
                    </a:lnTo>
                    <a:lnTo>
                      <a:pt x="59" y="9"/>
                    </a:lnTo>
                    <a:close/>
                    <a:moveTo>
                      <a:pt x="24" y="0"/>
                    </a:moveTo>
                    <a:lnTo>
                      <a:pt x="24" y="0"/>
                    </a:lnTo>
                    <a:lnTo>
                      <a:pt x="14" y="2"/>
                    </a:lnTo>
                    <a:lnTo>
                      <a:pt x="7" y="9"/>
                    </a:lnTo>
                    <a:lnTo>
                      <a:pt x="0" y="16"/>
                    </a:lnTo>
                    <a:lnTo>
                      <a:pt x="0" y="19"/>
                    </a:lnTo>
                    <a:lnTo>
                      <a:pt x="2" y="21"/>
                    </a:lnTo>
                    <a:lnTo>
                      <a:pt x="2" y="21"/>
                    </a:lnTo>
                    <a:lnTo>
                      <a:pt x="7" y="23"/>
                    </a:lnTo>
                    <a:lnTo>
                      <a:pt x="12" y="21"/>
                    </a:lnTo>
                    <a:lnTo>
                      <a:pt x="21" y="14"/>
                    </a:lnTo>
                    <a:lnTo>
                      <a:pt x="26" y="4"/>
                    </a:lnTo>
                    <a:lnTo>
                      <a:pt x="26" y="2"/>
                    </a:lnTo>
                    <a:lnTo>
                      <a:pt x="24" y="0"/>
                    </a:lnTo>
                    <a:lnTo>
                      <a:pt x="24" y="0"/>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2" name="Freeform 125"/>
              <p:cNvSpPr>
                <a:spLocks noEditPoints="1"/>
              </p:cNvSpPr>
              <p:nvPr/>
            </p:nvSpPr>
            <p:spPr bwMode="auto">
              <a:xfrm>
                <a:off x="2973388" y="4344125"/>
                <a:ext cx="492125" cy="200025"/>
              </a:xfrm>
              <a:custGeom>
                <a:avLst/>
                <a:gdLst>
                  <a:gd name="T0" fmla="*/ 303 w 310"/>
                  <a:gd name="T1" fmla="*/ 34 h 126"/>
                  <a:gd name="T2" fmla="*/ 291 w 310"/>
                  <a:gd name="T3" fmla="*/ 24 h 126"/>
                  <a:gd name="T4" fmla="*/ 289 w 310"/>
                  <a:gd name="T5" fmla="*/ 24 h 126"/>
                  <a:gd name="T6" fmla="*/ 274 w 310"/>
                  <a:gd name="T7" fmla="*/ 24 h 126"/>
                  <a:gd name="T8" fmla="*/ 270 w 310"/>
                  <a:gd name="T9" fmla="*/ 17 h 126"/>
                  <a:gd name="T10" fmla="*/ 263 w 310"/>
                  <a:gd name="T11" fmla="*/ 15 h 126"/>
                  <a:gd name="T12" fmla="*/ 253 w 310"/>
                  <a:gd name="T13" fmla="*/ 10 h 126"/>
                  <a:gd name="T14" fmla="*/ 239 w 310"/>
                  <a:gd name="T15" fmla="*/ 0 h 126"/>
                  <a:gd name="T16" fmla="*/ 239 w 310"/>
                  <a:gd name="T17" fmla="*/ 5 h 126"/>
                  <a:gd name="T18" fmla="*/ 237 w 310"/>
                  <a:gd name="T19" fmla="*/ 10 h 126"/>
                  <a:gd name="T20" fmla="*/ 227 w 310"/>
                  <a:gd name="T21" fmla="*/ 10 h 126"/>
                  <a:gd name="T22" fmla="*/ 220 w 310"/>
                  <a:gd name="T23" fmla="*/ 17 h 126"/>
                  <a:gd name="T24" fmla="*/ 220 w 310"/>
                  <a:gd name="T25" fmla="*/ 24 h 126"/>
                  <a:gd name="T26" fmla="*/ 218 w 310"/>
                  <a:gd name="T27" fmla="*/ 31 h 126"/>
                  <a:gd name="T28" fmla="*/ 213 w 310"/>
                  <a:gd name="T29" fmla="*/ 36 h 126"/>
                  <a:gd name="T30" fmla="*/ 211 w 310"/>
                  <a:gd name="T31" fmla="*/ 43 h 126"/>
                  <a:gd name="T32" fmla="*/ 206 w 310"/>
                  <a:gd name="T33" fmla="*/ 45 h 126"/>
                  <a:gd name="T34" fmla="*/ 203 w 310"/>
                  <a:gd name="T35" fmla="*/ 48 h 126"/>
                  <a:gd name="T36" fmla="*/ 201 w 310"/>
                  <a:gd name="T37" fmla="*/ 55 h 126"/>
                  <a:gd name="T38" fmla="*/ 203 w 310"/>
                  <a:gd name="T39" fmla="*/ 60 h 126"/>
                  <a:gd name="T40" fmla="*/ 203 w 310"/>
                  <a:gd name="T41" fmla="*/ 67 h 126"/>
                  <a:gd name="T42" fmla="*/ 201 w 310"/>
                  <a:gd name="T43" fmla="*/ 71 h 126"/>
                  <a:gd name="T44" fmla="*/ 203 w 310"/>
                  <a:gd name="T45" fmla="*/ 76 h 126"/>
                  <a:gd name="T46" fmla="*/ 213 w 310"/>
                  <a:gd name="T47" fmla="*/ 81 h 126"/>
                  <a:gd name="T48" fmla="*/ 218 w 310"/>
                  <a:gd name="T49" fmla="*/ 83 h 126"/>
                  <a:gd name="T50" fmla="*/ 222 w 310"/>
                  <a:gd name="T51" fmla="*/ 83 h 126"/>
                  <a:gd name="T52" fmla="*/ 222 w 310"/>
                  <a:gd name="T53" fmla="*/ 88 h 126"/>
                  <a:gd name="T54" fmla="*/ 218 w 310"/>
                  <a:gd name="T55" fmla="*/ 95 h 126"/>
                  <a:gd name="T56" fmla="*/ 213 w 310"/>
                  <a:gd name="T57" fmla="*/ 95 h 126"/>
                  <a:gd name="T58" fmla="*/ 213 w 310"/>
                  <a:gd name="T59" fmla="*/ 95 h 126"/>
                  <a:gd name="T60" fmla="*/ 215 w 310"/>
                  <a:gd name="T61" fmla="*/ 107 h 126"/>
                  <a:gd name="T62" fmla="*/ 213 w 310"/>
                  <a:gd name="T63" fmla="*/ 109 h 126"/>
                  <a:gd name="T64" fmla="*/ 215 w 310"/>
                  <a:gd name="T65" fmla="*/ 116 h 126"/>
                  <a:gd name="T66" fmla="*/ 220 w 310"/>
                  <a:gd name="T67" fmla="*/ 116 h 126"/>
                  <a:gd name="T68" fmla="*/ 227 w 310"/>
                  <a:gd name="T69" fmla="*/ 116 h 126"/>
                  <a:gd name="T70" fmla="*/ 230 w 310"/>
                  <a:gd name="T71" fmla="*/ 119 h 126"/>
                  <a:gd name="T72" fmla="*/ 237 w 310"/>
                  <a:gd name="T73" fmla="*/ 126 h 126"/>
                  <a:gd name="T74" fmla="*/ 244 w 310"/>
                  <a:gd name="T75" fmla="*/ 119 h 126"/>
                  <a:gd name="T76" fmla="*/ 251 w 310"/>
                  <a:gd name="T77" fmla="*/ 100 h 126"/>
                  <a:gd name="T78" fmla="*/ 260 w 310"/>
                  <a:gd name="T79" fmla="*/ 88 h 126"/>
                  <a:gd name="T80" fmla="*/ 279 w 310"/>
                  <a:gd name="T81" fmla="*/ 83 h 126"/>
                  <a:gd name="T82" fmla="*/ 298 w 310"/>
                  <a:gd name="T83" fmla="*/ 69 h 126"/>
                  <a:gd name="T84" fmla="*/ 303 w 310"/>
                  <a:gd name="T85" fmla="*/ 60 h 126"/>
                  <a:gd name="T86" fmla="*/ 305 w 310"/>
                  <a:gd name="T87" fmla="*/ 53 h 126"/>
                  <a:gd name="T88" fmla="*/ 308 w 310"/>
                  <a:gd name="T89" fmla="*/ 48 h 126"/>
                  <a:gd name="T90" fmla="*/ 310 w 310"/>
                  <a:gd name="T91" fmla="*/ 43 h 126"/>
                  <a:gd name="T92" fmla="*/ 303 w 310"/>
                  <a:gd name="T93" fmla="*/ 34 h 126"/>
                  <a:gd name="T94" fmla="*/ 2 w 310"/>
                  <a:gd name="T95" fmla="*/ 29 h 126"/>
                  <a:gd name="T96" fmla="*/ 0 w 310"/>
                  <a:gd name="T97" fmla="*/ 38 h 126"/>
                  <a:gd name="T98" fmla="*/ 9 w 310"/>
                  <a:gd name="T99" fmla="*/ 50 h 126"/>
                  <a:gd name="T100" fmla="*/ 14 w 310"/>
                  <a:gd name="T101" fmla="*/ 48 h 126"/>
                  <a:gd name="T102" fmla="*/ 16 w 310"/>
                  <a:gd name="T103" fmla="*/ 41 h 126"/>
                  <a:gd name="T104" fmla="*/ 12 w 310"/>
                  <a:gd name="T105" fmla="*/ 26 h 126"/>
                  <a:gd name="T106" fmla="*/ 7 w 310"/>
                  <a:gd name="T107" fmla="*/ 26 h 126"/>
                  <a:gd name="T108" fmla="*/ 2 w 310"/>
                  <a:gd name="T109" fmla="*/ 2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0" h="126">
                    <a:moveTo>
                      <a:pt x="303" y="34"/>
                    </a:moveTo>
                    <a:lnTo>
                      <a:pt x="303" y="34"/>
                    </a:lnTo>
                    <a:lnTo>
                      <a:pt x="296" y="24"/>
                    </a:lnTo>
                    <a:lnTo>
                      <a:pt x="291" y="24"/>
                    </a:lnTo>
                    <a:lnTo>
                      <a:pt x="289" y="24"/>
                    </a:lnTo>
                    <a:lnTo>
                      <a:pt x="289" y="24"/>
                    </a:lnTo>
                    <a:lnTo>
                      <a:pt x="284" y="26"/>
                    </a:lnTo>
                    <a:lnTo>
                      <a:pt x="274" y="24"/>
                    </a:lnTo>
                    <a:lnTo>
                      <a:pt x="274" y="24"/>
                    </a:lnTo>
                    <a:lnTo>
                      <a:pt x="270" y="17"/>
                    </a:lnTo>
                    <a:lnTo>
                      <a:pt x="267" y="15"/>
                    </a:lnTo>
                    <a:lnTo>
                      <a:pt x="263" y="15"/>
                    </a:lnTo>
                    <a:lnTo>
                      <a:pt x="263" y="15"/>
                    </a:lnTo>
                    <a:lnTo>
                      <a:pt x="253" y="10"/>
                    </a:lnTo>
                    <a:lnTo>
                      <a:pt x="239" y="0"/>
                    </a:lnTo>
                    <a:lnTo>
                      <a:pt x="239" y="0"/>
                    </a:lnTo>
                    <a:lnTo>
                      <a:pt x="239" y="5"/>
                    </a:lnTo>
                    <a:lnTo>
                      <a:pt x="239" y="5"/>
                    </a:lnTo>
                    <a:lnTo>
                      <a:pt x="239" y="8"/>
                    </a:lnTo>
                    <a:lnTo>
                      <a:pt x="237" y="10"/>
                    </a:lnTo>
                    <a:lnTo>
                      <a:pt x="227" y="10"/>
                    </a:lnTo>
                    <a:lnTo>
                      <a:pt x="227" y="10"/>
                    </a:lnTo>
                    <a:lnTo>
                      <a:pt x="222" y="12"/>
                    </a:lnTo>
                    <a:lnTo>
                      <a:pt x="220" y="17"/>
                    </a:lnTo>
                    <a:lnTo>
                      <a:pt x="220" y="24"/>
                    </a:lnTo>
                    <a:lnTo>
                      <a:pt x="220" y="24"/>
                    </a:lnTo>
                    <a:lnTo>
                      <a:pt x="220" y="29"/>
                    </a:lnTo>
                    <a:lnTo>
                      <a:pt x="218" y="31"/>
                    </a:lnTo>
                    <a:lnTo>
                      <a:pt x="215" y="34"/>
                    </a:lnTo>
                    <a:lnTo>
                      <a:pt x="213" y="36"/>
                    </a:lnTo>
                    <a:lnTo>
                      <a:pt x="213" y="36"/>
                    </a:lnTo>
                    <a:lnTo>
                      <a:pt x="211" y="43"/>
                    </a:lnTo>
                    <a:lnTo>
                      <a:pt x="211" y="45"/>
                    </a:lnTo>
                    <a:lnTo>
                      <a:pt x="206" y="45"/>
                    </a:lnTo>
                    <a:lnTo>
                      <a:pt x="206" y="45"/>
                    </a:lnTo>
                    <a:lnTo>
                      <a:pt x="203" y="48"/>
                    </a:lnTo>
                    <a:lnTo>
                      <a:pt x="201" y="53"/>
                    </a:lnTo>
                    <a:lnTo>
                      <a:pt x="201" y="55"/>
                    </a:lnTo>
                    <a:lnTo>
                      <a:pt x="203" y="60"/>
                    </a:lnTo>
                    <a:lnTo>
                      <a:pt x="203" y="60"/>
                    </a:lnTo>
                    <a:lnTo>
                      <a:pt x="203" y="62"/>
                    </a:lnTo>
                    <a:lnTo>
                      <a:pt x="203" y="67"/>
                    </a:lnTo>
                    <a:lnTo>
                      <a:pt x="201" y="71"/>
                    </a:lnTo>
                    <a:lnTo>
                      <a:pt x="201" y="71"/>
                    </a:lnTo>
                    <a:lnTo>
                      <a:pt x="201" y="74"/>
                    </a:lnTo>
                    <a:lnTo>
                      <a:pt x="203" y="76"/>
                    </a:lnTo>
                    <a:lnTo>
                      <a:pt x="213" y="81"/>
                    </a:lnTo>
                    <a:lnTo>
                      <a:pt x="213" y="81"/>
                    </a:lnTo>
                    <a:lnTo>
                      <a:pt x="215" y="83"/>
                    </a:lnTo>
                    <a:lnTo>
                      <a:pt x="218" y="83"/>
                    </a:lnTo>
                    <a:lnTo>
                      <a:pt x="220" y="83"/>
                    </a:lnTo>
                    <a:lnTo>
                      <a:pt x="222" y="83"/>
                    </a:lnTo>
                    <a:lnTo>
                      <a:pt x="222" y="83"/>
                    </a:lnTo>
                    <a:lnTo>
                      <a:pt x="222" y="88"/>
                    </a:lnTo>
                    <a:lnTo>
                      <a:pt x="220" y="90"/>
                    </a:lnTo>
                    <a:lnTo>
                      <a:pt x="218" y="95"/>
                    </a:lnTo>
                    <a:lnTo>
                      <a:pt x="213" y="95"/>
                    </a:lnTo>
                    <a:lnTo>
                      <a:pt x="213" y="95"/>
                    </a:lnTo>
                    <a:lnTo>
                      <a:pt x="213" y="95"/>
                    </a:lnTo>
                    <a:lnTo>
                      <a:pt x="213" y="95"/>
                    </a:lnTo>
                    <a:lnTo>
                      <a:pt x="215" y="102"/>
                    </a:lnTo>
                    <a:lnTo>
                      <a:pt x="215" y="107"/>
                    </a:lnTo>
                    <a:lnTo>
                      <a:pt x="215" y="107"/>
                    </a:lnTo>
                    <a:lnTo>
                      <a:pt x="213" y="109"/>
                    </a:lnTo>
                    <a:lnTo>
                      <a:pt x="213" y="112"/>
                    </a:lnTo>
                    <a:lnTo>
                      <a:pt x="215" y="116"/>
                    </a:lnTo>
                    <a:lnTo>
                      <a:pt x="215" y="116"/>
                    </a:lnTo>
                    <a:lnTo>
                      <a:pt x="220" y="116"/>
                    </a:lnTo>
                    <a:lnTo>
                      <a:pt x="222" y="116"/>
                    </a:lnTo>
                    <a:lnTo>
                      <a:pt x="227" y="116"/>
                    </a:lnTo>
                    <a:lnTo>
                      <a:pt x="230" y="119"/>
                    </a:lnTo>
                    <a:lnTo>
                      <a:pt x="230" y="119"/>
                    </a:lnTo>
                    <a:lnTo>
                      <a:pt x="234" y="124"/>
                    </a:lnTo>
                    <a:lnTo>
                      <a:pt x="237" y="126"/>
                    </a:lnTo>
                    <a:lnTo>
                      <a:pt x="239" y="124"/>
                    </a:lnTo>
                    <a:lnTo>
                      <a:pt x="244" y="119"/>
                    </a:lnTo>
                    <a:lnTo>
                      <a:pt x="244" y="119"/>
                    </a:lnTo>
                    <a:lnTo>
                      <a:pt x="251" y="100"/>
                    </a:lnTo>
                    <a:lnTo>
                      <a:pt x="256" y="93"/>
                    </a:lnTo>
                    <a:lnTo>
                      <a:pt x="260" y="88"/>
                    </a:lnTo>
                    <a:lnTo>
                      <a:pt x="260" y="88"/>
                    </a:lnTo>
                    <a:lnTo>
                      <a:pt x="279" y="83"/>
                    </a:lnTo>
                    <a:lnTo>
                      <a:pt x="289" y="76"/>
                    </a:lnTo>
                    <a:lnTo>
                      <a:pt x="298" y="69"/>
                    </a:lnTo>
                    <a:lnTo>
                      <a:pt x="298" y="69"/>
                    </a:lnTo>
                    <a:lnTo>
                      <a:pt x="303" y="60"/>
                    </a:lnTo>
                    <a:lnTo>
                      <a:pt x="305" y="55"/>
                    </a:lnTo>
                    <a:lnTo>
                      <a:pt x="305" y="53"/>
                    </a:lnTo>
                    <a:lnTo>
                      <a:pt x="308" y="48"/>
                    </a:lnTo>
                    <a:lnTo>
                      <a:pt x="308" y="48"/>
                    </a:lnTo>
                    <a:lnTo>
                      <a:pt x="310" y="45"/>
                    </a:lnTo>
                    <a:lnTo>
                      <a:pt x="310" y="43"/>
                    </a:lnTo>
                    <a:lnTo>
                      <a:pt x="303" y="34"/>
                    </a:lnTo>
                    <a:lnTo>
                      <a:pt x="303" y="34"/>
                    </a:lnTo>
                    <a:close/>
                    <a:moveTo>
                      <a:pt x="2" y="29"/>
                    </a:moveTo>
                    <a:lnTo>
                      <a:pt x="2" y="29"/>
                    </a:lnTo>
                    <a:lnTo>
                      <a:pt x="0" y="34"/>
                    </a:lnTo>
                    <a:lnTo>
                      <a:pt x="0" y="38"/>
                    </a:lnTo>
                    <a:lnTo>
                      <a:pt x="5" y="45"/>
                    </a:lnTo>
                    <a:lnTo>
                      <a:pt x="9" y="50"/>
                    </a:lnTo>
                    <a:lnTo>
                      <a:pt x="14" y="50"/>
                    </a:lnTo>
                    <a:lnTo>
                      <a:pt x="14" y="48"/>
                    </a:lnTo>
                    <a:lnTo>
                      <a:pt x="14" y="48"/>
                    </a:lnTo>
                    <a:lnTo>
                      <a:pt x="16" y="41"/>
                    </a:lnTo>
                    <a:lnTo>
                      <a:pt x="14" y="31"/>
                    </a:lnTo>
                    <a:lnTo>
                      <a:pt x="12" y="26"/>
                    </a:lnTo>
                    <a:lnTo>
                      <a:pt x="9" y="26"/>
                    </a:lnTo>
                    <a:lnTo>
                      <a:pt x="7" y="26"/>
                    </a:lnTo>
                    <a:lnTo>
                      <a:pt x="2" y="29"/>
                    </a:lnTo>
                    <a:lnTo>
                      <a:pt x="2" y="29"/>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3" name="Freeform 126"/>
              <p:cNvSpPr>
                <a:spLocks noEditPoints="1"/>
              </p:cNvSpPr>
              <p:nvPr/>
            </p:nvSpPr>
            <p:spPr bwMode="auto">
              <a:xfrm>
                <a:off x="3548063" y="924650"/>
                <a:ext cx="1849438" cy="1379538"/>
              </a:xfrm>
              <a:custGeom>
                <a:avLst/>
                <a:gdLst>
                  <a:gd name="T0" fmla="*/ 1023 w 1165"/>
                  <a:gd name="T1" fmla="*/ 100 h 869"/>
                  <a:gd name="T2" fmla="*/ 937 w 1165"/>
                  <a:gd name="T3" fmla="*/ 138 h 869"/>
                  <a:gd name="T4" fmla="*/ 956 w 1165"/>
                  <a:gd name="T5" fmla="*/ 71 h 869"/>
                  <a:gd name="T6" fmla="*/ 909 w 1165"/>
                  <a:gd name="T7" fmla="*/ 83 h 869"/>
                  <a:gd name="T8" fmla="*/ 776 w 1165"/>
                  <a:gd name="T9" fmla="*/ 83 h 869"/>
                  <a:gd name="T10" fmla="*/ 982 w 1165"/>
                  <a:gd name="T11" fmla="*/ 43 h 869"/>
                  <a:gd name="T12" fmla="*/ 897 w 1165"/>
                  <a:gd name="T13" fmla="*/ 12 h 869"/>
                  <a:gd name="T14" fmla="*/ 682 w 1165"/>
                  <a:gd name="T15" fmla="*/ 7 h 869"/>
                  <a:gd name="T16" fmla="*/ 649 w 1165"/>
                  <a:gd name="T17" fmla="*/ 24 h 869"/>
                  <a:gd name="T18" fmla="*/ 556 w 1165"/>
                  <a:gd name="T19" fmla="*/ 22 h 869"/>
                  <a:gd name="T20" fmla="*/ 490 w 1165"/>
                  <a:gd name="T21" fmla="*/ 48 h 869"/>
                  <a:gd name="T22" fmla="*/ 490 w 1165"/>
                  <a:gd name="T23" fmla="*/ 69 h 869"/>
                  <a:gd name="T24" fmla="*/ 443 w 1165"/>
                  <a:gd name="T25" fmla="*/ 76 h 869"/>
                  <a:gd name="T26" fmla="*/ 376 w 1165"/>
                  <a:gd name="T27" fmla="*/ 62 h 869"/>
                  <a:gd name="T28" fmla="*/ 358 w 1165"/>
                  <a:gd name="T29" fmla="*/ 60 h 869"/>
                  <a:gd name="T30" fmla="*/ 275 w 1165"/>
                  <a:gd name="T31" fmla="*/ 78 h 869"/>
                  <a:gd name="T32" fmla="*/ 225 w 1165"/>
                  <a:gd name="T33" fmla="*/ 102 h 869"/>
                  <a:gd name="T34" fmla="*/ 102 w 1165"/>
                  <a:gd name="T35" fmla="*/ 159 h 869"/>
                  <a:gd name="T36" fmla="*/ 118 w 1165"/>
                  <a:gd name="T37" fmla="*/ 204 h 869"/>
                  <a:gd name="T38" fmla="*/ 2 w 1165"/>
                  <a:gd name="T39" fmla="*/ 249 h 869"/>
                  <a:gd name="T40" fmla="*/ 116 w 1165"/>
                  <a:gd name="T41" fmla="*/ 265 h 869"/>
                  <a:gd name="T42" fmla="*/ 28 w 1165"/>
                  <a:gd name="T43" fmla="*/ 287 h 869"/>
                  <a:gd name="T44" fmla="*/ 83 w 1165"/>
                  <a:gd name="T45" fmla="*/ 327 h 869"/>
                  <a:gd name="T46" fmla="*/ 137 w 1165"/>
                  <a:gd name="T47" fmla="*/ 329 h 869"/>
                  <a:gd name="T48" fmla="*/ 265 w 1165"/>
                  <a:gd name="T49" fmla="*/ 344 h 869"/>
                  <a:gd name="T50" fmla="*/ 320 w 1165"/>
                  <a:gd name="T51" fmla="*/ 417 h 869"/>
                  <a:gd name="T52" fmla="*/ 331 w 1165"/>
                  <a:gd name="T53" fmla="*/ 471 h 869"/>
                  <a:gd name="T54" fmla="*/ 365 w 1165"/>
                  <a:gd name="T55" fmla="*/ 490 h 869"/>
                  <a:gd name="T56" fmla="*/ 419 w 1165"/>
                  <a:gd name="T57" fmla="*/ 533 h 869"/>
                  <a:gd name="T58" fmla="*/ 400 w 1165"/>
                  <a:gd name="T59" fmla="*/ 552 h 869"/>
                  <a:gd name="T60" fmla="*/ 414 w 1165"/>
                  <a:gd name="T61" fmla="*/ 602 h 869"/>
                  <a:gd name="T62" fmla="*/ 365 w 1165"/>
                  <a:gd name="T63" fmla="*/ 649 h 869"/>
                  <a:gd name="T64" fmla="*/ 393 w 1165"/>
                  <a:gd name="T65" fmla="*/ 703 h 869"/>
                  <a:gd name="T66" fmla="*/ 417 w 1165"/>
                  <a:gd name="T67" fmla="*/ 760 h 869"/>
                  <a:gd name="T68" fmla="*/ 462 w 1165"/>
                  <a:gd name="T69" fmla="*/ 826 h 869"/>
                  <a:gd name="T70" fmla="*/ 526 w 1165"/>
                  <a:gd name="T71" fmla="*/ 855 h 869"/>
                  <a:gd name="T72" fmla="*/ 582 w 1165"/>
                  <a:gd name="T73" fmla="*/ 824 h 869"/>
                  <a:gd name="T74" fmla="*/ 601 w 1165"/>
                  <a:gd name="T75" fmla="*/ 774 h 869"/>
                  <a:gd name="T76" fmla="*/ 620 w 1165"/>
                  <a:gd name="T77" fmla="*/ 734 h 869"/>
                  <a:gd name="T78" fmla="*/ 630 w 1165"/>
                  <a:gd name="T79" fmla="*/ 708 h 869"/>
                  <a:gd name="T80" fmla="*/ 675 w 1165"/>
                  <a:gd name="T81" fmla="*/ 677 h 869"/>
                  <a:gd name="T82" fmla="*/ 748 w 1165"/>
                  <a:gd name="T83" fmla="*/ 658 h 869"/>
                  <a:gd name="T84" fmla="*/ 803 w 1165"/>
                  <a:gd name="T85" fmla="*/ 618 h 869"/>
                  <a:gd name="T86" fmla="*/ 923 w 1165"/>
                  <a:gd name="T87" fmla="*/ 578 h 869"/>
                  <a:gd name="T88" fmla="*/ 902 w 1165"/>
                  <a:gd name="T89" fmla="*/ 542 h 869"/>
                  <a:gd name="T90" fmla="*/ 914 w 1165"/>
                  <a:gd name="T91" fmla="*/ 509 h 869"/>
                  <a:gd name="T92" fmla="*/ 980 w 1165"/>
                  <a:gd name="T93" fmla="*/ 512 h 869"/>
                  <a:gd name="T94" fmla="*/ 973 w 1165"/>
                  <a:gd name="T95" fmla="*/ 471 h 869"/>
                  <a:gd name="T96" fmla="*/ 914 w 1165"/>
                  <a:gd name="T97" fmla="*/ 445 h 869"/>
                  <a:gd name="T98" fmla="*/ 961 w 1165"/>
                  <a:gd name="T99" fmla="*/ 434 h 869"/>
                  <a:gd name="T100" fmla="*/ 980 w 1165"/>
                  <a:gd name="T101" fmla="*/ 403 h 869"/>
                  <a:gd name="T102" fmla="*/ 994 w 1165"/>
                  <a:gd name="T103" fmla="*/ 374 h 869"/>
                  <a:gd name="T104" fmla="*/ 1020 w 1165"/>
                  <a:gd name="T105" fmla="*/ 327 h 869"/>
                  <a:gd name="T106" fmla="*/ 987 w 1165"/>
                  <a:gd name="T107" fmla="*/ 303 h 869"/>
                  <a:gd name="T108" fmla="*/ 1035 w 1165"/>
                  <a:gd name="T109" fmla="*/ 280 h 869"/>
                  <a:gd name="T110" fmla="*/ 1025 w 1165"/>
                  <a:gd name="T111" fmla="*/ 261 h 869"/>
                  <a:gd name="T112" fmla="*/ 987 w 1165"/>
                  <a:gd name="T113" fmla="*/ 232 h 869"/>
                  <a:gd name="T114" fmla="*/ 1053 w 1165"/>
                  <a:gd name="T115" fmla="*/ 178 h 869"/>
                  <a:gd name="T116" fmla="*/ 1008 w 1165"/>
                  <a:gd name="T117" fmla="*/ 171 h 869"/>
                  <a:gd name="T118" fmla="*/ 1046 w 1165"/>
                  <a:gd name="T119" fmla="*/ 142 h 869"/>
                  <a:gd name="T120" fmla="*/ 1122 w 1165"/>
                  <a:gd name="T121" fmla="*/ 116 h 869"/>
                  <a:gd name="T122" fmla="*/ 400 w 1165"/>
                  <a:gd name="T123" fmla="*/ 568 h 869"/>
                  <a:gd name="T124" fmla="*/ 343 w 1165"/>
                  <a:gd name="T125" fmla="*/ 564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65" h="869">
                    <a:moveTo>
                      <a:pt x="1101" y="78"/>
                    </a:moveTo>
                    <a:lnTo>
                      <a:pt x="1101" y="78"/>
                    </a:lnTo>
                    <a:lnTo>
                      <a:pt x="1087" y="78"/>
                    </a:lnTo>
                    <a:lnTo>
                      <a:pt x="1075" y="83"/>
                    </a:lnTo>
                    <a:lnTo>
                      <a:pt x="1065" y="88"/>
                    </a:lnTo>
                    <a:lnTo>
                      <a:pt x="1063" y="93"/>
                    </a:lnTo>
                    <a:lnTo>
                      <a:pt x="1061" y="97"/>
                    </a:lnTo>
                    <a:lnTo>
                      <a:pt x="1061" y="97"/>
                    </a:lnTo>
                    <a:lnTo>
                      <a:pt x="1061" y="100"/>
                    </a:lnTo>
                    <a:lnTo>
                      <a:pt x="1056" y="102"/>
                    </a:lnTo>
                    <a:lnTo>
                      <a:pt x="1046" y="102"/>
                    </a:lnTo>
                    <a:lnTo>
                      <a:pt x="1035" y="100"/>
                    </a:lnTo>
                    <a:lnTo>
                      <a:pt x="1027" y="97"/>
                    </a:lnTo>
                    <a:lnTo>
                      <a:pt x="1023" y="100"/>
                    </a:lnTo>
                    <a:lnTo>
                      <a:pt x="1023" y="100"/>
                    </a:lnTo>
                    <a:lnTo>
                      <a:pt x="1020" y="100"/>
                    </a:lnTo>
                    <a:lnTo>
                      <a:pt x="1018" y="100"/>
                    </a:lnTo>
                    <a:lnTo>
                      <a:pt x="1013" y="95"/>
                    </a:lnTo>
                    <a:lnTo>
                      <a:pt x="1011" y="93"/>
                    </a:lnTo>
                    <a:lnTo>
                      <a:pt x="1008" y="93"/>
                    </a:lnTo>
                    <a:lnTo>
                      <a:pt x="1006" y="93"/>
                    </a:lnTo>
                    <a:lnTo>
                      <a:pt x="1006" y="93"/>
                    </a:lnTo>
                    <a:lnTo>
                      <a:pt x="987" y="105"/>
                    </a:lnTo>
                    <a:lnTo>
                      <a:pt x="978" y="112"/>
                    </a:lnTo>
                    <a:lnTo>
                      <a:pt x="968" y="119"/>
                    </a:lnTo>
                    <a:lnTo>
                      <a:pt x="968" y="119"/>
                    </a:lnTo>
                    <a:lnTo>
                      <a:pt x="959" y="123"/>
                    </a:lnTo>
                    <a:lnTo>
                      <a:pt x="952" y="131"/>
                    </a:lnTo>
                    <a:lnTo>
                      <a:pt x="942" y="135"/>
                    </a:lnTo>
                    <a:lnTo>
                      <a:pt x="937" y="138"/>
                    </a:lnTo>
                    <a:lnTo>
                      <a:pt x="937" y="138"/>
                    </a:lnTo>
                    <a:lnTo>
                      <a:pt x="935" y="138"/>
                    </a:lnTo>
                    <a:lnTo>
                      <a:pt x="935" y="135"/>
                    </a:lnTo>
                    <a:lnTo>
                      <a:pt x="945" y="123"/>
                    </a:lnTo>
                    <a:lnTo>
                      <a:pt x="968" y="100"/>
                    </a:lnTo>
                    <a:lnTo>
                      <a:pt x="968" y="100"/>
                    </a:lnTo>
                    <a:lnTo>
                      <a:pt x="973" y="95"/>
                    </a:lnTo>
                    <a:lnTo>
                      <a:pt x="975" y="88"/>
                    </a:lnTo>
                    <a:lnTo>
                      <a:pt x="975" y="83"/>
                    </a:lnTo>
                    <a:lnTo>
                      <a:pt x="973" y="78"/>
                    </a:lnTo>
                    <a:lnTo>
                      <a:pt x="971" y="76"/>
                    </a:lnTo>
                    <a:lnTo>
                      <a:pt x="968" y="74"/>
                    </a:lnTo>
                    <a:lnTo>
                      <a:pt x="964" y="71"/>
                    </a:lnTo>
                    <a:lnTo>
                      <a:pt x="956" y="71"/>
                    </a:lnTo>
                    <a:lnTo>
                      <a:pt x="956" y="71"/>
                    </a:lnTo>
                    <a:lnTo>
                      <a:pt x="947" y="74"/>
                    </a:lnTo>
                    <a:lnTo>
                      <a:pt x="942" y="78"/>
                    </a:lnTo>
                    <a:lnTo>
                      <a:pt x="937" y="83"/>
                    </a:lnTo>
                    <a:lnTo>
                      <a:pt x="933" y="86"/>
                    </a:lnTo>
                    <a:lnTo>
                      <a:pt x="933" y="86"/>
                    </a:lnTo>
                    <a:lnTo>
                      <a:pt x="900" y="100"/>
                    </a:lnTo>
                    <a:lnTo>
                      <a:pt x="881" y="107"/>
                    </a:lnTo>
                    <a:lnTo>
                      <a:pt x="874" y="107"/>
                    </a:lnTo>
                    <a:lnTo>
                      <a:pt x="871" y="107"/>
                    </a:lnTo>
                    <a:lnTo>
                      <a:pt x="871" y="107"/>
                    </a:lnTo>
                    <a:lnTo>
                      <a:pt x="871" y="102"/>
                    </a:lnTo>
                    <a:lnTo>
                      <a:pt x="876" y="100"/>
                    </a:lnTo>
                    <a:lnTo>
                      <a:pt x="890" y="93"/>
                    </a:lnTo>
                    <a:lnTo>
                      <a:pt x="904" y="86"/>
                    </a:lnTo>
                    <a:lnTo>
                      <a:pt x="909" y="83"/>
                    </a:lnTo>
                    <a:lnTo>
                      <a:pt x="911" y="81"/>
                    </a:lnTo>
                    <a:lnTo>
                      <a:pt x="911" y="81"/>
                    </a:lnTo>
                    <a:lnTo>
                      <a:pt x="909" y="78"/>
                    </a:lnTo>
                    <a:lnTo>
                      <a:pt x="902" y="78"/>
                    </a:lnTo>
                    <a:lnTo>
                      <a:pt x="881" y="76"/>
                    </a:lnTo>
                    <a:lnTo>
                      <a:pt x="855" y="76"/>
                    </a:lnTo>
                    <a:lnTo>
                      <a:pt x="833" y="78"/>
                    </a:lnTo>
                    <a:lnTo>
                      <a:pt x="833" y="78"/>
                    </a:lnTo>
                    <a:lnTo>
                      <a:pt x="793" y="88"/>
                    </a:lnTo>
                    <a:lnTo>
                      <a:pt x="774" y="90"/>
                    </a:lnTo>
                    <a:lnTo>
                      <a:pt x="769" y="90"/>
                    </a:lnTo>
                    <a:lnTo>
                      <a:pt x="767" y="88"/>
                    </a:lnTo>
                    <a:lnTo>
                      <a:pt x="767" y="88"/>
                    </a:lnTo>
                    <a:lnTo>
                      <a:pt x="769" y="86"/>
                    </a:lnTo>
                    <a:lnTo>
                      <a:pt x="776" y="83"/>
                    </a:lnTo>
                    <a:lnTo>
                      <a:pt x="795" y="78"/>
                    </a:lnTo>
                    <a:lnTo>
                      <a:pt x="840" y="69"/>
                    </a:lnTo>
                    <a:lnTo>
                      <a:pt x="840" y="69"/>
                    </a:lnTo>
                    <a:lnTo>
                      <a:pt x="862" y="69"/>
                    </a:lnTo>
                    <a:lnTo>
                      <a:pt x="888" y="69"/>
                    </a:lnTo>
                    <a:lnTo>
                      <a:pt x="911" y="67"/>
                    </a:lnTo>
                    <a:lnTo>
                      <a:pt x="930" y="64"/>
                    </a:lnTo>
                    <a:lnTo>
                      <a:pt x="930" y="64"/>
                    </a:lnTo>
                    <a:lnTo>
                      <a:pt x="947" y="60"/>
                    </a:lnTo>
                    <a:lnTo>
                      <a:pt x="961" y="55"/>
                    </a:lnTo>
                    <a:lnTo>
                      <a:pt x="975" y="52"/>
                    </a:lnTo>
                    <a:lnTo>
                      <a:pt x="982" y="50"/>
                    </a:lnTo>
                    <a:lnTo>
                      <a:pt x="982" y="50"/>
                    </a:lnTo>
                    <a:lnTo>
                      <a:pt x="985" y="48"/>
                    </a:lnTo>
                    <a:lnTo>
                      <a:pt x="982" y="43"/>
                    </a:lnTo>
                    <a:lnTo>
                      <a:pt x="973" y="38"/>
                    </a:lnTo>
                    <a:lnTo>
                      <a:pt x="959" y="36"/>
                    </a:lnTo>
                    <a:lnTo>
                      <a:pt x="947" y="36"/>
                    </a:lnTo>
                    <a:lnTo>
                      <a:pt x="947" y="36"/>
                    </a:lnTo>
                    <a:lnTo>
                      <a:pt x="930" y="34"/>
                    </a:lnTo>
                    <a:lnTo>
                      <a:pt x="923" y="31"/>
                    </a:lnTo>
                    <a:lnTo>
                      <a:pt x="921" y="26"/>
                    </a:lnTo>
                    <a:lnTo>
                      <a:pt x="921" y="26"/>
                    </a:lnTo>
                    <a:lnTo>
                      <a:pt x="921" y="24"/>
                    </a:lnTo>
                    <a:lnTo>
                      <a:pt x="919" y="22"/>
                    </a:lnTo>
                    <a:lnTo>
                      <a:pt x="911" y="19"/>
                    </a:lnTo>
                    <a:lnTo>
                      <a:pt x="904" y="17"/>
                    </a:lnTo>
                    <a:lnTo>
                      <a:pt x="900" y="15"/>
                    </a:lnTo>
                    <a:lnTo>
                      <a:pt x="900" y="15"/>
                    </a:lnTo>
                    <a:lnTo>
                      <a:pt x="897" y="12"/>
                    </a:lnTo>
                    <a:lnTo>
                      <a:pt x="890" y="12"/>
                    </a:lnTo>
                    <a:lnTo>
                      <a:pt x="874" y="10"/>
                    </a:lnTo>
                    <a:lnTo>
                      <a:pt x="857" y="10"/>
                    </a:lnTo>
                    <a:lnTo>
                      <a:pt x="845" y="7"/>
                    </a:lnTo>
                    <a:lnTo>
                      <a:pt x="845" y="7"/>
                    </a:lnTo>
                    <a:lnTo>
                      <a:pt x="836" y="3"/>
                    </a:lnTo>
                    <a:lnTo>
                      <a:pt x="821" y="0"/>
                    </a:lnTo>
                    <a:lnTo>
                      <a:pt x="805" y="0"/>
                    </a:lnTo>
                    <a:lnTo>
                      <a:pt x="788" y="0"/>
                    </a:lnTo>
                    <a:lnTo>
                      <a:pt x="788" y="0"/>
                    </a:lnTo>
                    <a:lnTo>
                      <a:pt x="743" y="0"/>
                    </a:lnTo>
                    <a:lnTo>
                      <a:pt x="708" y="3"/>
                    </a:lnTo>
                    <a:lnTo>
                      <a:pt x="708" y="3"/>
                    </a:lnTo>
                    <a:lnTo>
                      <a:pt x="694" y="5"/>
                    </a:lnTo>
                    <a:lnTo>
                      <a:pt x="682" y="7"/>
                    </a:lnTo>
                    <a:lnTo>
                      <a:pt x="682" y="7"/>
                    </a:lnTo>
                    <a:lnTo>
                      <a:pt x="672" y="7"/>
                    </a:lnTo>
                    <a:lnTo>
                      <a:pt x="665" y="10"/>
                    </a:lnTo>
                    <a:lnTo>
                      <a:pt x="661" y="12"/>
                    </a:lnTo>
                    <a:lnTo>
                      <a:pt x="661" y="15"/>
                    </a:lnTo>
                    <a:lnTo>
                      <a:pt x="663" y="17"/>
                    </a:lnTo>
                    <a:lnTo>
                      <a:pt x="663" y="17"/>
                    </a:lnTo>
                    <a:lnTo>
                      <a:pt x="665" y="19"/>
                    </a:lnTo>
                    <a:lnTo>
                      <a:pt x="665" y="22"/>
                    </a:lnTo>
                    <a:lnTo>
                      <a:pt x="663" y="26"/>
                    </a:lnTo>
                    <a:lnTo>
                      <a:pt x="658" y="26"/>
                    </a:lnTo>
                    <a:lnTo>
                      <a:pt x="651" y="26"/>
                    </a:lnTo>
                    <a:lnTo>
                      <a:pt x="649" y="26"/>
                    </a:lnTo>
                    <a:lnTo>
                      <a:pt x="649" y="24"/>
                    </a:lnTo>
                    <a:lnTo>
                      <a:pt x="649" y="24"/>
                    </a:lnTo>
                    <a:lnTo>
                      <a:pt x="649" y="19"/>
                    </a:lnTo>
                    <a:lnTo>
                      <a:pt x="646" y="17"/>
                    </a:lnTo>
                    <a:lnTo>
                      <a:pt x="637" y="15"/>
                    </a:lnTo>
                    <a:lnTo>
                      <a:pt x="627" y="15"/>
                    </a:lnTo>
                    <a:lnTo>
                      <a:pt x="620" y="17"/>
                    </a:lnTo>
                    <a:lnTo>
                      <a:pt x="620" y="17"/>
                    </a:lnTo>
                    <a:lnTo>
                      <a:pt x="616" y="19"/>
                    </a:lnTo>
                    <a:lnTo>
                      <a:pt x="608" y="19"/>
                    </a:lnTo>
                    <a:lnTo>
                      <a:pt x="592" y="17"/>
                    </a:lnTo>
                    <a:lnTo>
                      <a:pt x="578" y="15"/>
                    </a:lnTo>
                    <a:lnTo>
                      <a:pt x="571" y="15"/>
                    </a:lnTo>
                    <a:lnTo>
                      <a:pt x="568" y="17"/>
                    </a:lnTo>
                    <a:lnTo>
                      <a:pt x="568" y="17"/>
                    </a:lnTo>
                    <a:lnTo>
                      <a:pt x="563" y="19"/>
                    </a:lnTo>
                    <a:lnTo>
                      <a:pt x="556" y="22"/>
                    </a:lnTo>
                    <a:lnTo>
                      <a:pt x="540" y="22"/>
                    </a:lnTo>
                    <a:lnTo>
                      <a:pt x="504" y="24"/>
                    </a:lnTo>
                    <a:lnTo>
                      <a:pt x="504" y="24"/>
                    </a:lnTo>
                    <a:lnTo>
                      <a:pt x="502" y="26"/>
                    </a:lnTo>
                    <a:lnTo>
                      <a:pt x="502" y="26"/>
                    </a:lnTo>
                    <a:lnTo>
                      <a:pt x="509" y="31"/>
                    </a:lnTo>
                    <a:lnTo>
                      <a:pt x="518" y="36"/>
                    </a:lnTo>
                    <a:lnTo>
                      <a:pt x="523" y="38"/>
                    </a:lnTo>
                    <a:lnTo>
                      <a:pt x="523" y="41"/>
                    </a:lnTo>
                    <a:lnTo>
                      <a:pt x="523" y="41"/>
                    </a:lnTo>
                    <a:lnTo>
                      <a:pt x="521" y="43"/>
                    </a:lnTo>
                    <a:lnTo>
                      <a:pt x="516" y="45"/>
                    </a:lnTo>
                    <a:lnTo>
                      <a:pt x="504" y="45"/>
                    </a:lnTo>
                    <a:lnTo>
                      <a:pt x="492" y="48"/>
                    </a:lnTo>
                    <a:lnTo>
                      <a:pt x="490" y="48"/>
                    </a:lnTo>
                    <a:lnTo>
                      <a:pt x="490" y="52"/>
                    </a:lnTo>
                    <a:lnTo>
                      <a:pt x="490" y="52"/>
                    </a:lnTo>
                    <a:lnTo>
                      <a:pt x="500" y="60"/>
                    </a:lnTo>
                    <a:lnTo>
                      <a:pt x="514" y="67"/>
                    </a:lnTo>
                    <a:lnTo>
                      <a:pt x="528" y="74"/>
                    </a:lnTo>
                    <a:lnTo>
                      <a:pt x="540" y="83"/>
                    </a:lnTo>
                    <a:lnTo>
                      <a:pt x="540" y="83"/>
                    </a:lnTo>
                    <a:lnTo>
                      <a:pt x="542" y="86"/>
                    </a:lnTo>
                    <a:lnTo>
                      <a:pt x="542" y="88"/>
                    </a:lnTo>
                    <a:lnTo>
                      <a:pt x="537" y="88"/>
                    </a:lnTo>
                    <a:lnTo>
                      <a:pt x="526" y="83"/>
                    </a:lnTo>
                    <a:lnTo>
                      <a:pt x="514" y="78"/>
                    </a:lnTo>
                    <a:lnTo>
                      <a:pt x="514" y="78"/>
                    </a:lnTo>
                    <a:lnTo>
                      <a:pt x="502" y="71"/>
                    </a:lnTo>
                    <a:lnTo>
                      <a:pt x="490" y="69"/>
                    </a:lnTo>
                    <a:lnTo>
                      <a:pt x="481" y="67"/>
                    </a:lnTo>
                    <a:lnTo>
                      <a:pt x="471" y="62"/>
                    </a:lnTo>
                    <a:lnTo>
                      <a:pt x="471" y="62"/>
                    </a:lnTo>
                    <a:lnTo>
                      <a:pt x="462" y="55"/>
                    </a:lnTo>
                    <a:lnTo>
                      <a:pt x="445" y="50"/>
                    </a:lnTo>
                    <a:lnTo>
                      <a:pt x="431" y="48"/>
                    </a:lnTo>
                    <a:lnTo>
                      <a:pt x="424" y="50"/>
                    </a:lnTo>
                    <a:lnTo>
                      <a:pt x="421" y="50"/>
                    </a:lnTo>
                    <a:lnTo>
                      <a:pt x="421" y="50"/>
                    </a:lnTo>
                    <a:lnTo>
                      <a:pt x="419" y="52"/>
                    </a:lnTo>
                    <a:lnTo>
                      <a:pt x="419" y="57"/>
                    </a:lnTo>
                    <a:lnTo>
                      <a:pt x="429" y="64"/>
                    </a:lnTo>
                    <a:lnTo>
                      <a:pt x="438" y="71"/>
                    </a:lnTo>
                    <a:lnTo>
                      <a:pt x="443" y="74"/>
                    </a:lnTo>
                    <a:lnTo>
                      <a:pt x="443" y="76"/>
                    </a:lnTo>
                    <a:lnTo>
                      <a:pt x="443" y="76"/>
                    </a:lnTo>
                    <a:lnTo>
                      <a:pt x="443" y="78"/>
                    </a:lnTo>
                    <a:lnTo>
                      <a:pt x="440" y="81"/>
                    </a:lnTo>
                    <a:lnTo>
                      <a:pt x="431" y="78"/>
                    </a:lnTo>
                    <a:lnTo>
                      <a:pt x="424" y="78"/>
                    </a:lnTo>
                    <a:lnTo>
                      <a:pt x="417" y="78"/>
                    </a:lnTo>
                    <a:lnTo>
                      <a:pt x="417" y="78"/>
                    </a:lnTo>
                    <a:lnTo>
                      <a:pt x="414" y="78"/>
                    </a:lnTo>
                    <a:lnTo>
                      <a:pt x="412" y="76"/>
                    </a:lnTo>
                    <a:lnTo>
                      <a:pt x="402" y="69"/>
                    </a:lnTo>
                    <a:lnTo>
                      <a:pt x="391" y="62"/>
                    </a:lnTo>
                    <a:lnTo>
                      <a:pt x="381" y="60"/>
                    </a:lnTo>
                    <a:lnTo>
                      <a:pt x="381" y="60"/>
                    </a:lnTo>
                    <a:lnTo>
                      <a:pt x="379" y="60"/>
                    </a:lnTo>
                    <a:lnTo>
                      <a:pt x="376" y="62"/>
                    </a:lnTo>
                    <a:lnTo>
                      <a:pt x="376" y="67"/>
                    </a:lnTo>
                    <a:lnTo>
                      <a:pt x="379" y="74"/>
                    </a:lnTo>
                    <a:lnTo>
                      <a:pt x="381" y="83"/>
                    </a:lnTo>
                    <a:lnTo>
                      <a:pt x="381" y="83"/>
                    </a:lnTo>
                    <a:lnTo>
                      <a:pt x="379" y="88"/>
                    </a:lnTo>
                    <a:lnTo>
                      <a:pt x="376" y="93"/>
                    </a:lnTo>
                    <a:lnTo>
                      <a:pt x="369" y="100"/>
                    </a:lnTo>
                    <a:lnTo>
                      <a:pt x="365" y="100"/>
                    </a:lnTo>
                    <a:lnTo>
                      <a:pt x="365" y="100"/>
                    </a:lnTo>
                    <a:lnTo>
                      <a:pt x="365" y="97"/>
                    </a:lnTo>
                    <a:lnTo>
                      <a:pt x="365" y="97"/>
                    </a:lnTo>
                    <a:lnTo>
                      <a:pt x="367" y="88"/>
                    </a:lnTo>
                    <a:lnTo>
                      <a:pt x="367" y="76"/>
                    </a:lnTo>
                    <a:lnTo>
                      <a:pt x="362" y="64"/>
                    </a:lnTo>
                    <a:lnTo>
                      <a:pt x="358" y="60"/>
                    </a:lnTo>
                    <a:lnTo>
                      <a:pt x="355" y="57"/>
                    </a:lnTo>
                    <a:lnTo>
                      <a:pt x="355" y="57"/>
                    </a:lnTo>
                    <a:lnTo>
                      <a:pt x="350" y="57"/>
                    </a:lnTo>
                    <a:lnTo>
                      <a:pt x="343" y="57"/>
                    </a:lnTo>
                    <a:lnTo>
                      <a:pt x="327" y="60"/>
                    </a:lnTo>
                    <a:lnTo>
                      <a:pt x="310" y="64"/>
                    </a:lnTo>
                    <a:lnTo>
                      <a:pt x="296" y="67"/>
                    </a:lnTo>
                    <a:lnTo>
                      <a:pt x="296" y="67"/>
                    </a:lnTo>
                    <a:lnTo>
                      <a:pt x="284" y="67"/>
                    </a:lnTo>
                    <a:lnTo>
                      <a:pt x="275" y="69"/>
                    </a:lnTo>
                    <a:lnTo>
                      <a:pt x="270" y="71"/>
                    </a:lnTo>
                    <a:lnTo>
                      <a:pt x="270" y="74"/>
                    </a:lnTo>
                    <a:lnTo>
                      <a:pt x="270" y="76"/>
                    </a:lnTo>
                    <a:lnTo>
                      <a:pt x="275" y="78"/>
                    </a:lnTo>
                    <a:lnTo>
                      <a:pt x="275" y="78"/>
                    </a:lnTo>
                    <a:lnTo>
                      <a:pt x="279" y="83"/>
                    </a:lnTo>
                    <a:lnTo>
                      <a:pt x="279" y="86"/>
                    </a:lnTo>
                    <a:lnTo>
                      <a:pt x="277" y="88"/>
                    </a:lnTo>
                    <a:lnTo>
                      <a:pt x="270" y="88"/>
                    </a:lnTo>
                    <a:lnTo>
                      <a:pt x="260" y="83"/>
                    </a:lnTo>
                    <a:lnTo>
                      <a:pt x="260" y="83"/>
                    </a:lnTo>
                    <a:lnTo>
                      <a:pt x="256" y="81"/>
                    </a:lnTo>
                    <a:lnTo>
                      <a:pt x="249" y="78"/>
                    </a:lnTo>
                    <a:lnTo>
                      <a:pt x="232" y="81"/>
                    </a:lnTo>
                    <a:lnTo>
                      <a:pt x="220" y="83"/>
                    </a:lnTo>
                    <a:lnTo>
                      <a:pt x="218" y="86"/>
                    </a:lnTo>
                    <a:lnTo>
                      <a:pt x="218" y="88"/>
                    </a:lnTo>
                    <a:lnTo>
                      <a:pt x="218" y="88"/>
                    </a:lnTo>
                    <a:lnTo>
                      <a:pt x="223" y="95"/>
                    </a:lnTo>
                    <a:lnTo>
                      <a:pt x="225" y="102"/>
                    </a:lnTo>
                    <a:lnTo>
                      <a:pt x="227" y="112"/>
                    </a:lnTo>
                    <a:lnTo>
                      <a:pt x="225" y="116"/>
                    </a:lnTo>
                    <a:lnTo>
                      <a:pt x="225" y="116"/>
                    </a:lnTo>
                    <a:lnTo>
                      <a:pt x="223" y="119"/>
                    </a:lnTo>
                    <a:lnTo>
                      <a:pt x="218" y="119"/>
                    </a:lnTo>
                    <a:lnTo>
                      <a:pt x="208" y="116"/>
                    </a:lnTo>
                    <a:lnTo>
                      <a:pt x="199" y="114"/>
                    </a:lnTo>
                    <a:lnTo>
                      <a:pt x="187" y="112"/>
                    </a:lnTo>
                    <a:lnTo>
                      <a:pt x="187" y="112"/>
                    </a:lnTo>
                    <a:lnTo>
                      <a:pt x="166" y="119"/>
                    </a:lnTo>
                    <a:lnTo>
                      <a:pt x="137" y="131"/>
                    </a:lnTo>
                    <a:lnTo>
                      <a:pt x="111" y="147"/>
                    </a:lnTo>
                    <a:lnTo>
                      <a:pt x="102" y="154"/>
                    </a:lnTo>
                    <a:lnTo>
                      <a:pt x="102" y="157"/>
                    </a:lnTo>
                    <a:lnTo>
                      <a:pt x="102" y="159"/>
                    </a:lnTo>
                    <a:lnTo>
                      <a:pt x="102" y="159"/>
                    </a:lnTo>
                    <a:lnTo>
                      <a:pt x="104" y="161"/>
                    </a:lnTo>
                    <a:lnTo>
                      <a:pt x="109" y="164"/>
                    </a:lnTo>
                    <a:lnTo>
                      <a:pt x="123" y="164"/>
                    </a:lnTo>
                    <a:lnTo>
                      <a:pt x="137" y="164"/>
                    </a:lnTo>
                    <a:lnTo>
                      <a:pt x="147" y="166"/>
                    </a:lnTo>
                    <a:lnTo>
                      <a:pt x="147" y="166"/>
                    </a:lnTo>
                    <a:lnTo>
                      <a:pt x="152" y="168"/>
                    </a:lnTo>
                    <a:lnTo>
                      <a:pt x="152" y="173"/>
                    </a:lnTo>
                    <a:lnTo>
                      <a:pt x="149" y="183"/>
                    </a:lnTo>
                    <a:lnTo>
                      <a:pt x="142" y="192"/>
                    </a:lnTo>
                    <a:lnTo>
                      <a:pt x="133" y="202"/>
                    </a:lnTo>
                    <a:lnTo>
                      <a:pt x="133" y="202"/>
                    </a:lnTo>
                    <a:lnTo>
                      <a:pt x="126" y="204"/>
                    </a:lnTo>
                    <a:lnTo>
                      <a:pt x="118" y="204"/>
                    </a:lnTo>
                    <a:lnTo>
                      <a:pt x="97" y="204"/>
                    </a:lnTo>
                    <a:lnTo>
                      <a:pt x="81" y="206"/>
                    </a:lnTo>
                    <a:lnTo>
                      <a:pt x="76" y="209"/>
                    </a:lnTo>
                    <a:lnTo>
                      <a:pt x="73" y="211"/>
                    </a:lnTo>
                    <a:lnTo>
                      <a:pt x="73" y="211"/>
                    </a:lnTo>
                    <a:lnTo>
                      <a:pt x="69" y="213"/>
                    </a:lnTo>
                    <a:lnTo>
                      <a:pt x="62" y="218"/>
                    </a:lnTo>
                    <a:lnTo>
                      <a:pt x="36" y="223"/>
                    </a:lnTo>
                    <a:lnTo>
                      <a:pt x="12" y="230"/>
                    </a:lnTo>
                    <a:lnTo>
                      <a:pt x="2" y="235"/>
                    </a:lnTo>
                    <a:lnTo>
                      <a:pt x="0" y="237"/>
                    </a:lnTo>
                    <a:lnTo>
                      <a:pt x="0" y="239"/>
                    </a:lnTo>
                    <a:lnTo>
                      <a:pt x="0" y="239"/>
                    </a:lnTo>
                    <a:lnTo>
                      <a:pt x="0" y="244"/>
                    </a:lnTo>
                    <a:lnTo>
                      <a:pt x="2" y="249"/>
                    </a:lnTo>
                    <a:lnTo>
                      <a:pt x="7" y="251"/>
                    </a:lnTo>
                    <a:lnTo>
                      <a:pt x="12" y="254"/>
                    </a:lnTo>
                    <a:lnTo>
                      <a:pt x="12" y="254"/>
                    </a:lnTo>
                    <a:lnTo>
                      <a:pt x="28" y="254"/>
                    </a:lnTo>
                    <a:lnTo>
                      <a:pt x="36" y="256"/>
                    </a:lnTo>
                    <a:lnTo>
                      <a:pt x="43" y="263"/>
                    </a:lnTo>
                    <a:lnTo>
                      <a:pt x="43" y="263"/>
                    </a:lnTo>
                    <a:lnTo>
                      <a:pt x="47" y="265"/>
                    </a:lnTo>
                    <a:lnTo>
                      <a:pt x="52" y="268"/>
                    </a:lnTo>
                    <a:lnTo>
                      <a:pt x="66" y="270"/>
                    </a:lnTo>
                    <a:lnTo>
                      <a:pt x="81" y="270"/>
                    </a:lnTo>
                    <a:lnTo>
                      <a:pt x="95" y="265"/>
                    </a:lnTo>
                    <a:lnTo>
                      <a:pt x="95" y="265"/>
                    </a:lnTo>
                    <a:lnTo>
                      <a:pt x="107" y="263"/>
                    </a:lnTo>
                    <a:lnTo>
                      <a:pt x="116" y="265"/>
                    </a:lnTo>
                    <a:lnTo>
                      <a:pt x="123" y="270"/>
                    </a:lnTo>
                    <a:lnTo>
                      <a:pt x="123" y="277"/>
                    </a:lnTo>
                    <a:lnTo>
                      <a:pt x="123" y="277"/>
                    </a:lnTo>
                    <a:lnTo>
                      <a:pt x="123" y="280"/>
                    </a:lnTo>
                    <a:lnTo>
                      <a:pt x="118" y="282"/>
                    </a:lnTo>
                    <a:lnTo>
                      <a:pt x="102" y="280"/>
                    </a:lnTo>
                    <a:lnTo>
                      <a:pt x="85" y="280"/>
                    </a:lnTo>
                    <a:lnTo>
                      <a:pt x="78" y="280"/>
                    </a:lnTo>
                    <a:lnTo>
                      <a:pt x="73" y="282"/>
                    </a:lnTo>
                    <a:lnTo>
                      <a:pt x="73" y="282"/>
                    </a:lnTo>
                    <a:lnTo>
                      <a:pt x="69" y="282"/>
                    </a:lnTo>
                    <a:lnTo>
                      <a:pt x="62" y="284"/>
                    </a:lnTo>
                    <a:lnTo>
                      <a:pt x="45" y="284"/>
                    </a:lnTo>
                    <a:lnTo>
                      <a:pt x="31" y="287"/>
                    </a:lnTo>
                    <a:lnTo>
                      <a:pt x="28" y="287"/>
                    </a:lnTo>
                    <a:lnTo>
                      <a:pt x="26" y="289"/>
                    </a:lnTo>
                    <a:lnTo>
                      <a:pt x="26" y="289"/>
                    </a:lnTo>
                    <a:lnTo>
                      <a:pt x="28" y="292"/>
                    </a:lnTo>
                    <a:lnTo>
                      <a:pt x="31" y="294"/>
                    </a:lnTo>
                    <a:lnTo>
                      <a:pt x="38" y="296"/>
                    </a:lnTo>
                    <a:lnTo>
                      <a:pt x="62" y="299"/>
                    </a:lnTo>
                    <a:lnTo>
                      <a:pt x="62" y="299"/>
                    </a:lnTo>
                    <a:lnTo>
                      <a:pt x="66" y="301"/>
                    </a:lnTo>
                    <a:lnTo>
                      <a:pt x="66" y="306"/>
                    </a:lnTo>
                    <a:lnTo>
                      <a:pt x="64" y="310"/>
                    </a:lnTo>
                    <a:lnTo>
                      <a:pt x="62" y="315"/>
                    </a:lnTo>
                    <a:lnTo>
                      <a:pt x="62" y="315"/>
                    </a:lnTo>
                    <a:lnTo>
                      <a:pt x="62" y="318"/>
                    </a:lnTo>
                    <a:lnTo>
                      <a:pt x="66" y="320"/>
                    </a:lnTo>
                    <a:lnTo>
                      <a:pt x="83" y="327"/>
                    </a:lnTo>
                    <a:lnTo>
                      <a:pt x="83" y="327"/>
                    </a:lnTo>
                    <a:lnTo>
                      <a:pt x="95" y="332"/>
                    </a:lnTo>
                    <a:lnTo>
                      <a:pt x="107" y="334"/>
                    </a:lnTo>
                    <a:lnTo>
                      <a:pt x="116" y="334"/>
                    </a:lnTo>
                    <a:lnTo>
                      <a:pt x="116" y="332"/>
                    </a:lnTo>
                    <a:lnTo>
                      <a:pt x="114" y="329"/>
                    </a:lnTo>
                    <a:lnTo>
                      <a:pt x="114" y="329"/>
                    </a:lnTo>
                    <a:lnTo>
                      <a:pt x="114" y="327"/>
                    </a:lnTo>
                    <a:lnTo>
                      <a:pt x="114" y="325"/>
                    </a:lnTo>
                    <a:lnTo>
                      <a:pt x="121" y="325"/>
                    </a:lnTo>
                    <a:lnTo>
                      <a:pt x="128" y="325"/>
                    </a:lnTo>
                    <a:lnTo>
                      <a:pt x="135" y="327"/>
                    </a:lnTo>
                    <a:lnTo>
                      <a:pt x="135" y="327"/>
                    </a:lnTo>
                    <a:lnTo>
                      <a:pt x="135" y="329"/>
                    </a:lnTo>
                    <a:lnTo>
                      <a:pt x="137" y="329"/>
                    </a:lnTo>
                    <a:lnTo>
                      <a:pt x="144" y="327"/>
                    </a:lnTo>
                    <a:lnTo>
                      <a:pt x="152" y="322"/>
                    </a:lnTo>
                    <a:lnTo>
                      <a:pt x="159" y="322"/>
                    </a:lnTo>
                    <a:lnTo>
                      <a:pt x="159" y="322"/>
                    </a:lnTo>
                    <a:lnTo>
                      <a:pt x="166" y="322"/>
                    </a:lnTo>
                    <a:lnTo>
                      <a:pt x="171" y="320"/>
                    </a:lnTo>
                    <a:lnTo>
                      <a:pt x="178" y="318"/>
                    </a:lnTo>
                    <a:lnTo>
                      <a:pt x="182" y="318"/>
                    </a:lnTo>
                    <a:lnTo>
                      <a:pt x="182" y="318"/>
                    </a:lnTo>
                    <a:lnTo>
                      <a:pt x="194" y="322"/>
                    </a:lnTo>
                    <a:lnTo>
                      <a:pt x="211" y="327"/>
                    </a:lnTo>
                    <a:lnTo>
                      <a:pt x="230" y="329"/>
                    </a:lnTo>
                    <a:lnTo>
                      <a:pt x="244" y="334"/>
                    </a:lnTo>
                    <a:lnTo>
                      <a:pt x="244" y="334"/>
                    </a:lnTo>
                    <a:lnTo>
                      <a:pt x="265" y="344"/>
                    </a:lnTo>
                    <a:lnTo>
                      <a:pt x="272" y="348"/>
                    </a:lnTo>
                    <a:lnTo>
                      <a:pt x="275" y="351"/>
                    </a:lnTo>
                    <a:lnTo>
                      <a:pt x="275" y="355"/>
                    </a:lnTo>
                    <a:lnTo>
                      <a:pt x="275" y="355"/>
                    </a:lnTo>
                    <a:lnTo>
                      <a:pt x="275" y="363"/>
                    </a:lnTo>
                    <a:lnTo>
                      <a:pt x="282" y="370"/>
                    </a:lnTo>
                    <a:lnTo>
                      <a:pt x="289" y="374"/>
                    </a:lnTo>
                    <a:lnTo>
                      <a:pt x="301" y="379"/>
                    </a:lnTo>
                    <a:lnTo>
                      <a:pt x="301" y="379"/>
                    </a:lnTo>
                    <a:lnTo>
                      <a:pt x="310" y="386"/>
                    </a:lnTo>
                    <a:lnTo>
                      <a:pt x="315" y="393"/>
                    </a:lnTo>
                    <a:lnTo>
                      <a:pt x="317" y="403"/>
                    </a:lnTo>
                    <a:lnTo>
                      <a:pt x="317" y="410"/>
                    </a:lnTo>
                    <a:lnTo>
                      <a:pt x="317" y="410"/>
                    </a:lnTo>
                    <a:lnTo>
                      <a:pt x="320" y="417"/>
                    </a:lnTo>
                    <a:lnTo>
                      <a:pt x="327" y="424"/>
                    </a:lnTo>
                    <a:lnTo>
                      <a:pt x="331" y="429"/>
                    </a:lnTo>
                    <a:lnTo>
                      <a:pt x="331" y="429"/>
                    </a:lnTo>
                    <a:lnTo>
                      <a:pt x="331" y="431"/>
                    </a:lnTo>
                    <a:lnTo>
                      <a:pt x="331" y="431"/>
                    </a:lnTo>
                    <a:lnTo>
                      <a:pt x="331" y="436"/>
                    </a:lnTo>
                    <a:lnTo>
                      <a:pt x="331" y="441"/>
                    </a:lnTo>
                    <a:lnTo>
                      <a:pt x="334" y="445"/>
                    </a:lnTo>
                    <a:lnTo>
                      <a:pt x="341" y="452"/>
                    </a:lnTo>
                    <a:lnTo>
                      <a:pt x="341" y="452"/>
                    </a:lnTo>
                    <a:lnTo>
                      <a:pt x="343" y="455"/>
                    </a:lnTo>
                    <a:lnTo>
                      <a:pt x="343" y="457"/>
                    </a:lnTo>
                    <a:lnTo>
                      <a:pt x="339" y="464"/>
                    </a:lnTo>
                    <a:lnTo>
                      <a:pt x="331" y="469"/>
                    </a:lnTo>
                    <a:lnTo>
                      <a:pt x="331" y="471"/>
                    </a:lnTo>
                    <a:lnTo>
                      <a:pt x="331" y="476"/>
                    </a:lnTo>
                    <a:lnTo>
                      <a:pt x="331" y="476"/>
                    </a:lnTo>
                    <a:lnTo>
                      <a:pt x="334" y="479"/>
                    </a:lnTo>
                    <a:lnTo>
                      <a:pt x="334" y="481"/>
                    </a:lnTo>
                    <a:lnTo>
                      <a:pt x="331" y="490"/>
                    </a:lnTo>
                    <a:lnTo>
                      <a:pt x="331" y="493"/>
                    </a:lnTo>
                    <a:lnTo>
                      <a:pt x="331" y="497"/>
                    </a:lnTo>
                    <a:lnTo>
                      <a:pt x="336" y="500"/>
                    </a:lnTo>
                    <a:lnTo>
                      <a:pt x="341" y="500"/>
                    </a:lnTo>
                    <a:lnTo>
                      <a:pt x="341" y="500"/>
                    </a:lnTo>
                    <a:lnTo>
                      <a:pt x="346" y="502"/>
                    </a:lnTo>
                    <a:lnTo>
                      <a:pt x="350" y="500"/>
                    </a:lnTo>
                    <a:lnTo>
                      <a:pt x="358" y="495"/>
                    </a:lnTo>
                    <a:lnTo>
                      <a:pt x="362" y="490"/>
                    </a:lnTo>
                    <a:lnTo>
                      <a:pt x="365" y="490"/>
                    </a:lnTo>
                    <a:lnTo>
                      <a:pt x="369" y="488"/>
                    </a:lnTo>
                    <a:lnTo>
                      <a:pt x="369" y="488"/>
                    </a:lnTo>
                    <a:lnTo>
                      <a:pt x="374" y="488"/>
                    </a:lnTo>
                    <a:lnTo>
                      <a:pt x="374" y="490"/>
                    </a:lnTo>
                    <a:lnTo>
                      <a:pt x="374" y="495"/>
                    </a:lnTo>
                    <a:lnTo>
                      <a:pt x="374" y="502"/>
                    </a:lnTo>
                    <a:lnTo>
                      <a:pt x="374" y="505"/>
                    </a:lnTo>
                    <a:lnTo>
                      <a:pt x="376" y="507"/>
                    </a:lnTo>
                    <a:lnTo>
                      <a:pt x="376" y="507"/>
                    </a:lnTo>
                    <a:lnTo>
                      <a:pt x="384" y="512"/>
                    </a:lnTo>
                    <a:lnTo>
                      <a:pt x="391" y="514"/>
                    </a:lnTo>
                    <a:lnTo>
                      <a:pt x="402" y="519"/>
                    </a:lnTo>
                    <a:lnTo>
                      <a:pt x="412" y="526"/>
                    </a:lnTo>
                    <a:lnTo>
                      <a:pt x="412" y="526"/>
                    </a:lnTo>
                    <a:lnTo>
                      <a:pt x="419" y="533"/>
                    </a:lnTo>
                    <a:lnTo>
                      <a:pt x="419" y="535"/>
                    </a:lnTo>
                    <a:lnTo>
                      <a:pt x="419" y="538"/>
                    </a:lnTo>
                    <a:lnTo>
                      <a:pt x="414" y="538"/>
                    </a:lnTo>
                    <a:lnTo>
                      <a:pt x="405" y="533"/>
                    </a:lnTo>
                    <a:lnTo>
                      <a:pt x="405" y="533"/>
                    </a:lnTo>
                    <a:lnTo>
                      <a:pt x="398" y="531"/>
                    </a:lnTo>
                    <a:lnTo>
                      <a:pt x="391" y="528"/>
                    </a:lnTo>
                    <a:lnTo>
                      <a:pt x="374" y="526"/>
                    </a:lnTo>
                    <a:lnTo>
                      <a:pt x="360" y="526"/>
                    </a:lnTo>
                    <a:lnTo>
                      <a:pt x="355" y="528"/>
                    </a:lnTo>
                    <a:lnTo>
                      <a:pt x="355" y="528"/>
                    </a:lnTo>
                    <a:lnTo>
                      <a:pt x="360" y="535"/>
                    </a:lnTo>
                    <a:lnTo>
                      <a:pt x="376" y="542"/>
                    </a:lnTo>
                    <a:lnTo>
                      <a:pt x="393" y="552"/>
                    </a:lnTo>
                    <a:lnTo>
                      <a:pt x="400" y="552"/>
                    </a:lnTo>
                    <a:lnTo>
                      <a:pt x="405" y="552"/>
                    </a:lnTo>
                    <a:lnTo>
                      <a:pt x="405" y="552"/>
                    </a:lnTo>
                    <a:lnTo>
                      <a:pt x="410" y="552"/>
                    </a:lnTo>
                    <a:lnTo>
                      <a:pt x="412" y="554"/>
                    </a:lnTo>
                    <a:lnTo>
                      <a:pt x="419" y="559"/>
                    </a:lnTo>
                    <a:lnTo>
                      <a:pt x="424" y="566"/>
                    </a:lnTo>
                    <a:lnTo>
                      <a:pt x="424" y="571"/>
                    </a:lnTo>
                    <a:lnTo>
                      <a:pt x="421" y="573"/>
                    </a:lnTo>
                    <a:lnTo>
                      <a:pt x="421" y="573"/>
                    </a:lnTo>
                    <a:lnTo>
                      <a:pt x="419" y="578"/>
                    </a:lnTo>
                    <a:lnTo>
                      <a:pt x="419" y="585"/>
                    </a:lnTo>
                    <a:lnTo>
                      <a:pt x="419" y="599"/>
                    </a:lnTo>
                    <a:lnTo>
                      <a:pt x="419" y="599"/>
                    </a:lnTo>
                    <a:lnTo>
                      <a:pt x="417" y="602"/>
                    </a:lnTo>
                    <a:lnTo>
                      <a:pt x="414" y="602"/>
                    </a:lnTo>
                    <a:lnTo>
                      <a:pt x="410" y="602"/>
                    </a:lnTo>
                    <a:lnTo>
                      <a:pt x="402" y="599"/>
                    </a:lnTo>
                    <a:lnTo>
                      <a:pt x="393" y="599"/>
                    </a:lnTo>
                    <a:lnTo>
                      <a:pt x="393" y="599"/>
                    </a:lnTo>
                    <a:lnTo>
                      <a:pt x="388" y="602"/>
                    </a:lnTo>
                    <a:lnTo>
                      <a:pt x="384" y="604"/>
                    </a:lnTo>
                    <a:lnTo>
                      <a:pt x="379" y="609"/>
                    </a:lnTo>
                    <a:lnTo>
                      <a:pt x="379" y="613"/>
                    </a:lnTo>
                    <a:lnTo>
                      <a:pt x="379" y="613"/>
                    </a:lnTo>
                    <a:lnTo>
                      <a:pt x="376" y="621"/>
                    </a:lnTo>
                    <a:lnTo>
                      <a:pt x="372" y="628"/>
                    </a:lnTo>
                    <a:lnTo>
                      <a:pt x="367" y="635"/>
                    </a:lnTo>
                    <a:lnTo>
                      <a:pt x="362" y="642"/>
                    </a:lnTo>
                    <a:lnTo>
                      <a:pt x="362" y="642"/>
                    </a:lnTo>
                    <a:lnTo>
                      <a:pt x="365" y="649"/>
                    </a:lnTo>
                    <a:lnTo>
                      <a:pt x="369" y="651"/>
                    </a:lnTo>
                    <a:lnTo>
                      <a:pt x="381" y="658"/>
                    </a:lnTo>
                    <a:lnTo>
                      <a:pt x="381" y="658"/>
                    </a:lnTo>
                    <a:lnTo>
                      <a:pt x="384" y="661"/>
                    </a:lnTo>
                    <a:lnTo>
                      <a:pt x="384" y="661"/>
                    </a:lnTo>
                    <a:lnTo>
                      <a:pt x="376" y="666"/>
                    </a:lnTo>
                    <a:lnTo>
                      <a:pt x="372" y="670"/>
                    </a:lnTo>
                    <a:lnTo>
                      <a:pt x="369" y="673"/>
                    </a:lnTo>
                    <a:lnTo>
                      <a:pt x="367" y="675"/>
                    </a:lnTo>
                    <a:lnTo>
                      <a:pt x="367" y="675"/>
                    </a:lnTo>
                    <a:lnTo>
                      <a:pt x="367" y="677"/>
                    </a:lnTo>
                    <a:lnTo>
                      <a:pt x="369" y="682"/>
                    </a:lnTo>
                    <a:lnTo>
                      <a:pt x="376" y="692"/>
                    </a:lnTo>
                    <a:lnTo>
                      <a:pt x="393" y="703"/>
                    </a:lnTo>
                    <a:lnTo>
                      <a:pt x="393" y="703"/>
                    </a:lnTo>
                    <a:lnTo>
                      <a:pt x="395" y="706"/>
                    </a:lnTo>
                    <a:lnTo>
                      <a:pt x="398" y="708"/>
                    </a:lnTo>
                    <a:lnTo>
                      <a:pt x="398" y="718"/>
                    </a:lnTo>
                    <a:lnTo>
                      <a:pt x="395" y="727"/>
                    </a:lnTo>
                    <a:lnTo>
                      <a:pt x="398" y="734"/>
                    </a:lnTo>
                    <a:lnTo>
                      <a:pt x="398" y="734"/>
                    </a:lnTo>
                    <a:lnTo>
                      <a:pt x="398" y="739"/>
                    </a:lnTo>
                    <a:lnTo>
                      <a:pt x="400" y="739"/>
                    </a:lnTo>
                    <a:lnTo>
                      <a:pt x="405" y="739"/>
                    </a:lnTo>
                    <a:lnTo>
                      <a:pt x="407" y="739"/>
                    </a:lnTo>
                    <a:lnTo>
                      <a:pt x="407" y="746"/>
                    </a:lnTo>
                    <a:lnTo>
                      <a:pt x="407" y="746"/>
                    </a:lnTo>
                    <a:lnTo>
                      <a:pt x="410" y="753"/>
                    </a:lnTo>
                    <a:lnTo>
                      <a:pt x="412" y="758"/>
                    </a:lnTo>
                    <a:lnTo>
                      <a:pt x="417" y="760"/>
                    </a:lnTo>
                    <a:lnTo>
                      <a:pt x="417" y="765"/>
                    </a:lnTo>
                    <a:lnTo>
                      <a:pt x="417" y="765"/>
                    </a:lnTo>
                    <a:lnTo>
                      <a:pt x="421" y="770"/>
                    </a:lnTo>
                    <a:lnTo>
                      <a:pt x="426" y="772"/>
                    </a:lnTo>
                    <a:lnTo>
                      <a:pt x="431" y="774"/>
                    </a:lnTo>
                    <a:lnTo>
                      <a:pt x="433" y="777"/>
                    </a:lnTo>
                    <a:lnTo>
                      <a:pt x="433" y="782"/>
                    </a:lnTo>
                    <a:lnTo>
                      <a:pt x="433" y="782"/>
                    </a:lnTo>
                    <a:lnTo>
                      <a:pt x="431" y="789"/>
                    </a:lnTo>
                    <a:lnTo>
                      <a:pt x="433" y="793"/>
                    </a:lnTo>
                    <a:lnTo>
                      <a:pt x="440" y="803"/>
                    </a:lnTo>
                    <a:lnTo>
                      <a:pt x="440" y="803"/>
                    </a:lnTo>
                    <a:lnTo>
                      <a:pt x="452" y="815"/>
                    </a:lnTo>
                    <a:lnTo>
                      <a:pt x="459" y="819"/>
                    </a:lnTo>
                    <a:lnTo>
                      <a:pt x="462" y="826"/>
                    </a:lnTo>
                    <a:lnTo>
                      <a:pt x="462" y="826"/>
                    </a:lnTo>
                    <a:lnTo>
                      <a:pt x="466" y="831"/>
                    </a:lnTo>
                    <a:lnTo>
                      <a:pt x="471" y="838"/>
                    </a:lnTo>
                    <a:lnTo>
                      <a:pt x="476" y="841"/>
                    </a:lnTo>
                    <a:lnTo>
                      <a:pt x="483" y="841"/>
                    </a:lnTo>
                    <a:lnTo>
                      <a:pt x="483" y="841"/>
                    </a:lnTo>
                    <a:lnTo>
                      <a:pt x="490" y="841"/>
                    </a:lnTo>
                    <a:lnTo>
                      <a:pt x="495" y="843"/>
                    </a:lnTo>
                    <a:lnTo>
                      <a:pt x="497" y="845"/>
                    </a:lnTo>
                    <a:lnTo>
                      <a:pt x="502" y="845"/>
                    </a:lnTo>
                    <a:lnTo>
                      <a:pt x="502" y="845"/>
                    </a:lnTo>
                    <a:lnTo>
                      <a:pt x="509" y="845"/>
                    </a:lnTo>
                    <a:lnTo>
                      <a:pt x="516" y="848"/>
                    </a:lnTo>
                    <a:lnTo>
                      <a:pt x="521" y="850"/>
                    </a:lnTo>
                    <a:lnTo>
                      <a:pt x="526" y="855"/>
                    </a:lnTo>
                    <a:lnTo>
                      <a:pt x="526" y="855"/>
                    </a:lnTo>
                    <a:lnTo>
                      <a:pt x="530" y="860"/>
                    </a:lnTo>
                    <a:lnTo>
                      <a:pt x="540" y="864"/>
                    </a:lnTo>
                    <a:lnTo>
                      <a:pt x="559" y="869"/>
                    </a:lnTo>
                    <a:lnTo>
                      <a:pt x="559" y="869"/>
                    </a:lnTo>
                    <a:lnTo>
                      <a:pt x="563" y="867"/>
                    </a:lnTo>
                    <a:lnTo>
                      <a:pt x="566" y="862"/>
                    </a:lnTo>
                    <a:lnTo>
                      <a:pt x="568" y="857"/>
                    </a:lnTo>
                    <a:lnTo>
                      <a:pt x="573" y="855"/>
                    </a:lnTo>
                    <a:lnTo>
                      <a:pt x="573" y="855"/>
                    </a:lnTo>
                    <a:lnTo>
                      <a:pt x="575" y="848"/>
                    </a:lnTo>
                    <a:lnTo>
                      <a:pt x="578" y="838"/>
                    </a:lnTo>
                    <a:lnTo>
                      <a:pt x="580" y="829"/>
                    </a:lnTo>
                    <a:lnTo>
                      <a:pt x="580" y="826"/>
                    </a:lnTo>
                    <a:lnTo>
                      <a:pt x="582" y="824"/>
                    </a:lnTo>
                    <a:lnTo>
                      <a:pt x="582" y="824"/>
                    </a:lnTo>
                    <a:lnTo>
                      <a:pt x="585" y="822"/>
                    </a:lnTo>
                    <a:lnTo>
                      <a:pt x="585" y="819"/>
                    </a:lnTo>
                    <a:lnTo>
                      <a:pt x="585" y="810"/>
                    </a:lnTo>
                    <a:lnTo>
                      <a:pt x="585" y="800"/>
                    </a:lnTo>
                    <a:lnTo>
                      <a:pt x="580" y="793"/>
                    </a:lnTo>
                    <a:lnTo>
                      <a:pt x="580" y="793"/>
                    </a:lnTo>
                    <a:lnTo>
                      <a:pt x="578" y="791"/>
                    </a:lnTo>
                    <a:lnTo>
                      <a:pt x="578" y="789"/>
                    </a:lnTo>
                    <a:lnTo>
                      <a:pt x="582" y="786"/>
                    </a:lnTo>
                    <a:lnTo>
                      <a:pt x="589" y="784"/>
                    </a:lnTo>
                    <a:lnTo>
                      <a:pt x="589" y="784"/>
                    </a:lnTo>
                    <a:lnTo>
                      <a:pt x="597" y="784"/>
                    </a:lnTo>
                    <a:lnTo>
                      <a:pt x="599" y="779"/>
                    </a:lnTo>
                    <a:lnTo>
                      <a:pt x="601" y="774"/>
                    </a:lnTo>
                    <a:lnTo>
                      <a:pt x="604" y="772"/>
                    </a:lnTo>
                    <a:lnTo>
                      <a:pt x="604" y="772"/>
                    </a:lnTo>
                    <a:lnTo>
                      <a:pt x="608" y="770"/>
                    </a:lnTo>
                    <a:lnTo>
                      <a:pt x="608" y="765"/>
                    </a:lnTo>
                    <a:lnTo>
                      <a:pt x="611" y="760"/>
                    </a:lnTo>
                    <a:lnTo>
                      <a:pt x="613" y="758"/>
                    </a:lnTo>
                    <a:lnTo>
                      <a:pt x="613" y="758"/>
                    </a:lnTo>
                    <a:lnTo>
                      <a:pt x="616" y="755"/>
                    </a:lnTo>
                    <a:lnTo>
                      <a:pt x="616" y="751"/>
                    </a:lnTo>
                    <a:lnTo>
                      <a:pt x="613" y="744"/>
                    </a:lnTo>
                    <a:lnTo>
                      <a:pt x="613" y="744"/>
                    </a:lnTo>
                    <a:lnTo>
                      <a:pt x="611" y="741"/>
                    </a:lnTo>
                    <a:lnTo>
                      <a:pt x="613" y="739"/>
                    </a:lnTo>
                    <a:lnTo>
                      <a:pt x="620" y="734"/>
                    </a:lnTo>
                    <a:lnTo>
                      <a:pt x="620" y="734"/>
                    </a:lnTo>
                    <a:lnTo>
                      <a:pt x="623" y="732"/>
                    </a:lnTo>
                    <a:lnTo>
                      <a:pt x="625" y="729"/>
                    </a:lnTo>
                    <a:lnTo>
                      <a:pt x="623" y="725"/>
                    </a:lnTo>
                    <a:lnTo>
                      <a:pt x="616" y="720"/>
                    </a:lnTo>
                    <a:lnTo>
                      <a:pt x="616" y="720"/>
                    </a:lnTo>
                    <a:lnTo>
                      <a:pt x="611" y="718"/>
                    </a:lnTo>
                    <a:lnTo>
                      <a:pt x="611" y="713"/>
                    </a:lnTo>
                    <a:lnTo>
                      <a:pt x="613" y="711"/>
                    </a:lnTo>
                    <a:lnTo>
                      <a:pt x="620" y="713"/>
                    </a:lnTo>
                    <a:lnTo>
                      <a:pt x="620" y="713"/>
                    </a:lnTo>
                    <a:lnTo>
                      <a:pt x="625" y="715"/>
                    </a:lnTo>
                    <a:lnTo>
                      <a:pt x="630" y="715"/>
                    </a:lnTo>
                    <a:lnTo>
                      <a:pt x="632" y="713"/>
                    </a:lnTo>
                    <a:lnTo>
                      <a:pt x="630" y="708"/>
                    </a:lnTo>
                    <a:lnTo>
                      <a:pt x="630" y="708"/>
                    </a:lnTo>
                    <a:lnTo>
                      <a:pt x="630" y="703"/>
                    </a:lnTo>
                    <a:lnTo>
                      <a:pt x="632" y="701"/>
                    </a:lnTo>
                    <a:lnTo>
                      <a:pt x="639" y="699"/>
                    </a:lnTo>
                    <a:lnTo>
                      <a:pt x="649" y="696"/>
                    </a:lnTo>
                    <a:lnTo>
                      <a:pt x="649" y="696"/>
                    </a:lnTo>
                    <a:lnTo>
                      <a:pt x="656" y="694"/>
                    </a:lnTo>
                    <a:lnTo>
                      <a:pt x="661" y="692"/>
                    </a:lnTo>
                    <a:lnTo>
                      <a:pt x="663" y="687"/>
                    </a:lnTo>
                    <a:lnTo>
                      <a:pt x="663" y="680"/>
                    </a:lnTo>
                    <a:lnTo>
                      <a:pt x="663" y="680"/>
                    </a:lnTo>
                    <a:lnTo>
                      <a:pt x="663" y="677"/>
                    </a:lnTo>
                    <a:lnTo>
                      <a:pt x="665" y="675"/>
                    </a:lnTo>
                    <a:lnTo>
                      <a:pt x="670" y="675"/>
                    </a:lnTo>
                    <a:lnTo>
                      <a:pt x="672" y="675"/>
                    </a:lnTo>
                    <a:lnTo>
                      <a:pt x="675" y="677"/>
                    </a:lnTo>
                    <a:lnTo>
                      <a:pt x="672" y="680"/>
                    </a:lnTo>
                    <a:lnTo>
                      <a:pt x="672" y="680"/>
                    </a:lnTo>
                    <a:lnTo>
                      <a:pt x="672" y="687"/>
                    </a:lnTo>
                    <a:lnTo>
                      <a:pt x="672" y="689"/>
                    </a:lnTo>
                    <a:lnTo>
                      <a:pt x="675" y="692"/>
                    </a:lnTo>
                    <a:lnTo>
                      <a:pt x="677" y="689"/>
                    </a:lnTo>
                    <a:lnTo>
                      <a:pt x="677" y="689"/>
                    </a:lnTo>
                    <a:lnTo>
                      <a:pt x="682" y="687"/>
                    </a:lnTo>
                    <a:lnTo>
                      <a:pt x="689" y="687"/>
                    </a:lnTo>
                    <a:lnTo>
                      <a:pt x="701" y="684"/>
                    </a:lnTo>
                    <a:lnTo>
                      <a:pt x="713" y="682"/>
                    </a:lnTo>
                    <a:lnTo>
                      <a:pt x="713" y="682"/>
                    </a:lnTo>
                    <a:lnTo>
                      <a:pt x="727" y="677"/>
                    </a:lnTo>
                    <a:lnTo>
                      <a:pt x="739" y="668"/>
                    </a:lnTo>
                    <a:lnTo>
                      <a:pt x="748" y="658"/>
                    </a:lnTo>
                    <a:lnTo>
                      <a:pt x="755" y="647"/>
                    </a:lnTo>
                    <a:lnTo>
                      <a:pt x="755" y="647"/>
                    </a:lnTo>
                    <a:lnTo>
                      <a:pt x="758" y="642"/>
                    </a:lnTo>
                    <a:lnTo>
                      <a:pt x="760" y="637"/>
                    </a:lnTo>
                    <a:lnTo>
                      <a:pt x="769" y="632"/>
                    </a:lnTo>
                    <a:lnTo>
                      <a:pt x="776" y="628"/>
                    </a:lnTo>
                    <a:lnTo>
                      <a:pt x="779" y="625"/>
                    </a:lnTo>
                    <a:lnTo>
                      <a:pt x="779" y="623"/>
                    </a:lnTo>
                    <a:lnTo>
                      <a:pt x="779" y="623"/>
                    </a:lnTo>
                    <a:lnTo>
                      <a:pt x="779" y="616"/>
                    </a:lnTo>
                    <a:lnTo>
                      <a:pt x="781" y="613"/>
                    </a:lnTo>
                    <a:lnTo>
                      <a:pt x="788" y="611"/>
                    </a:lnTo>
                    <a:lnTo>
                      <a:pt x="795" y="616"/>
                    </a:lnTo>
                    <a:lnTo>
                      <a:pt x="795" y="616"/>
                    </a:lnTo>
                    <a:lnTo>
                      <a:pt x="803" y="618"/>
                    </a:lnTo>
                    <a:lnTo>
                      <a:pt x="805" y="616"/>
                    </a:lnTo>
                    <a:lnTo>
                      <a:pt x="807" y="613"/>
                    </a:lnTo>
                    <a:lnTo>
                      <a:pt x="814" y="611"/>
                    </a:lnTo>
                    <a:lnTo>
                      <a:pt x="814" y="611"/>
                    </a:lnTo>
                    <a:lnTo>
                      <a:pt x="824" y="609"/>
                    </a:lnTo>
                    <a:lnTo>
                      <a:pt x="829" y="609"/>
                    </a:lnTo>
                    <a:lnTo>
                      <a:pt x="836" y="606"/>
                    </a:lnTo>
                    <a:lnTo>
                      <a:pt x="843" y="604"/>
                    </a:lnTo>
                    <a:lnTo>
                      <a:pt x="843" y="604"/>
                    </a:lnTo>
                    <a:lnTo>
                      <a:pt x="859" y="604"/>
                    </a:lnTo>
                    <a:lnTo>
                      <a:pt x="878" y="599"/>
                    </a:lnTo>
                    <a:lnTo>
                      <a:pt x="897" y="595"/>
                    </a:lnTo>
                    <a:lnTo>
                      <a:pt x="911" y="585"/>
                    </a:lnTo>
                    <a:lnTo>
                      <a:pt x="911" y="585"/>
                    </a:lnTo>
                    <a:lnTo>
                      <a:pt x="923" y="578"/>
                    </a:lnTo>
                    <a:lnTo>
                      <a:pt x="940" y="571"/>
                    </a:lnTo>
                    <a:lnTo>
                      <a:pt x="966" y="559"/>
                    </a:lnTo>
                    <a:lnTo>
                      <a:pt x="966" y="559"/>
                    </a:lnTo>
                    <a:lnTo>
                      <a:pt x="973" y="552"/>
                    </a:lnTo>
                    <a:lnTo>
                      <a:pt x="975" y="550"/>
                    </a:lnTo>
                    <a:lnTo>
                      <a:pt x="975" y="547"/>
                    </a:lnTo>
                    <a:lnTo>
                      <a:pt x="973" y="547"/>
                    </a:lnTo>
                    <a:lnTo>
                      <a:pt x="973" y="547"/>
                    </a:lnTo>
                    <a:lnTo>
                      <a:pt x="966" y="550"/>
                    </a:lnTo>
                    <a:lnTo>
                      <a:pt x="956" y="552"/>
                    </a:lnTo>
                    <a:lnTo>
                      <a:pt x="940" y="550"/>
                    </a:lnTo>
                    <a:lnTo>
                      <a:pt x="940" y="550"/>
                    </a:lnTo>
                    <a:lnTo>
                      <a:pt x="919" y="545"/>
                    </a:lnTo>
                    <a:lnTo>
                      <a:pt x="907" y="542"/>
                    </a:lnTo>
                    <a:lnTo>
                      <a:pt x="902" y="542"/>
                    </a:lnTo>
                    <a:lnTo>
                      <a:pt x="897" y="545"/>
                    </a:lnTo>
                    <a:lnTo>
                      <a:pt x="897" y="545"/>
                    </a:lnTo>
                    <a:lnTo>
                      <a:pt x="892" y="547"/>
                    </a:lnTo>
                    <a:lnTo>
                      <a:pt x="890" y="547"/>
                    </a:lnTo>
                    <a:lnTo>
                      <a:pt x="890" y="542"/>
                    </a:lnTo>
                    <a:lnTo>
                      <a:pt x="895" y="535"/>
                    </a:lnTo>
                    <a:lnTo>
                      <a:pt x="902" y="533"/>
                    </a:lnTo>
                    <a:lnTo>
                      <a:pt x="902" y="533"/>
                    </a:lnTo>
                    <a:lnTo>
                      <a:pt x="907" y="531"/>
                    </a:lnTo>
                    <a:lnTo>
                      <a:pt x="909" y="528"/>
                    </a:lnTo>
                    <a:lnTo>
                      <a:pt x="907" y="514"/>
                    </a:lnTo>
                    <a:lnTo>
                      <a:pt x="907" y="514"/>
                    </a:lnTo>
                    <a:lnTo>
                      <a:pt x="907" y="512"/>
                    </a:lnTo>
                    <a:lnTo>
                      <a:pt x="907" y="509"/>
                    </a:lnTo>
                    <a:lnTo>
                      <a:pt x="914" y="509"/>
                    </a:lnTo>
                    <a:lnTo>
                      <a:pt x="923" y="514"/>
                    </a:lnTo>
                    <a:lnTo>
                      <a:pt x="933" y="524"/>
                    </a:lnTo>
                    <a:lnTo>
                      <a:pt x="933" y="524"/>
                    </a:lnTo>
                    <a:lnTo>
                      <a:pt x="940" y="533"/>
                    </a:lnTo>
                    <a:lnTo>
                      <a:pt x="952" y="538"/>
                    </a:lnTo>
                    <a:lnTo>
                      <a:pt x="964" y="540"/>
                    </a:lnTo>
                    <a:lnTo>
                      <a:pt x="975" y="538"/>
                    </a:lnTo>
                    <a:lnTo>
                      <a:pt x="975" y="538"/>
                    </a:lnTo>
                    <a:lnTo>
                      <a:pt x="978" y="535"/>
                    </a:lnTo>
                    <a:lnTo>
                      <a:pt x="980" y="533"/>
                    </a:lnTo>
                    <a:lnTo>
                      <a:pt x="980" y="526"/>
                    </a:lnTo>
                    <a:lnTo>
                      <a:pt x="980" y="519"/>
                    </a:lnTo>
                    <a:lnTo>
                      <a:pt x="980" y="516"/>
                    </a:lnTo>
                    <a:lnTo>
                      <a:pt x="980" y="512"/>
                    </a:lnTo>
                    <a:lnTo>
                      <a:pt x="980" y="512"/>
                    </a:lnTo>
                    <a:lnTo>
                      <a:pt x="980" y="509"/>
                    </a:lnTo>
                    <a:lnTo>
                      <a:pt x="975" y="502"/>
                    </a:lnTo>
                    <a:lnTo>
                      <a:pt x="959" y="490"/>
                    </a:lnTo>
                    <a:lnTo>
                      <a:pt x="942" y="479"/>
                    </a:lnTo>
                    <a:lnTo>
                      <a:pt x="935" y="471"/>
                    </a:lnTo>
                    <a:lnTo>
                      <a:pt x="930" y="469"/>
                    </a:lnTo>
                    <a:lnTo>
                      <a:pt x="930" y="469"/>
                    </a:lnTo>
                    <a:lnTo>
                      <a:pt x="930" y="467"/>
                    </a:lnTo>
                    <a:lnTo>
                      <a:pt x="933" y="464"/>
                    </a:lnTo>
                    <a:lnTo>
                      <a:pt x="940" y="464"/>
                    </a:lnTo>
                    <a:lnTo>
                      <a:pt x="959" y="471"/>
                    </a:lnTo>
                    <a:lnTo>
                      <a:pt x="959" y="471"/>
                    </a:lnTo>
                    <a:lnTo>
                      <a:pt x="964" y="474"/>
                    </a:lnTo>
                    <a:lnTo>
                      <a:pt x="968" y="471"/>
                    </a:lnTo>
                    <a:lnTo>
                      <a:pt x="973" y="471"/>
                    </a:lnTo>
                    <a:lnTo>
                      <a:pt x="975" y="467"/>
                    </a:lnTo>
                    <a:lnTo>
                      <a:pt x="978" y="460"/>
                    </a:lnTo>
                    <a:lnTo>
                      <a:pt x="978" y="452"/>
                    </a:lnTo>
                    <a:lnTo>
                      <a:pt x="978" y="452"/>
                    </a:lnTo>
                    <a:lnTo>
                      <a:pt x="975" y="450"/>
                    </a:lnTo>
                    <a:lnTo>
                      <a:pt x="973" y="448"/>
                    </a:lnTo>
                    <a:lnTo>
                      <a:pt x="961" y="445"/>
                    </a:lnTo>
                    <a:lnTo>
                      <a:pt x="945" y="448"/>
                    </a:lnTo>
                    <a:lnTo>
                      <a:pt x="933" y="452"/>
                    </a:lnTo>
                    <a:lnTo>
                      <a:pt x="933" y="452"/>
                    </a:lnTo>
                    <a:lnTo>
                      <a:pt x="928" y="452"/>
                    </a:lnTo>
                    <a:lnTo>
                      <a:pt x="923" y="452"/>
                    </a:lnTo>
                    <a:lnTo>
                      <a:pt x="919" y="452"/>
                    </a:lnTo>
                    <a:lnTo>
                      <a:pt x="916" y="450"/>
                    </a:lnTo>
                    <a:lnTo>
                      <a:pt x="914" y="445"/>
                    </a:lnTo>
                    <a:lnTo>
                      <a:pt x="914" y="443"/>
                    </a:lnTo>
                    <a:lnTo>
                      <a:pt x="919" y="441"/>
                    </a:lnTo>
                    <a:lnTo>
                      <a:pt x="923" y="438"/>
                    </a:lnTo>
                    <a:lnTo>
                      <a:pt x="923" y="438"/>
                    </a:lnTo>
                    <a:lnTo>
                      <a:pt x="933" y="436"/>
                    </a:lnTo>
                    <a:lnTo>
                      <a:pt x="933" y="434"/>
                    </a:lnTo>
                    <a:lnTo>
                      <a:pt x="933" y="434"/>
                    </a:lnTo>
                    <a:lnTo>
                      <a:pt x="930" y="429"/>
                    </a:lnTo>
                    <a:lnTo>
                      <a:pt x="930" y="426"/>
                    </a:lnTo>
                    <a:lnTo>
                      <a:pt x="930" y="424"/>
                    </a:lnTo>
                    <a:lnTo>
                      <a:pt x="930" y="424"/>
                    </a:lnTo>
                    <a:lnTo>
                      <a:pt x="933" y="422"/>
                    </a:lnTo>
                    <a:lnTo>
                      <a:pt x="937" y="424"/>
                    </a:lnTo>
                    <a:lnTo>
                      <a:pt x="949" y="429"/>
                    </a:lnTo>
                    <a:lnTo>
                      <a:pt x="961" y="434"/>
                    </a:lnTo>
                    <a:lnTo>
                      <a:pt x="968" y="436"/>
                    </a:lnTo>
                    <a:lnTo>
                      <a:pt x="973" y="436"/>
                    </a:lnTo>
                    <a:lnTo>
                      <a:pt x="973" y="436"/>
                    </a:lnTo>
                    <a:lnTo>
                      <a:pt x="982" y="434"/>
                    </a:lnTo>
                    <a:lnTo>
                      <a:pt x="990" y="434"/>
                    </a:lnTo>
                    <a:lnTo>
                      <a:pt x="997" y="431"/>
                    </a:lnTo>
                    <a:lnTo>
                      <a:pt x="1006" y="429"/>
                    </a:lnTo>
                    <a:lnTo>
                      <a:pt x="1006" y="429"/>
                    </a:lnTo>
                    <a:lnTo>
                      <a:pt x="1008" y="424"/>
                    </a:lnTo>
                    <a:lnTo>
                      <a:pt x="1006" y="422"/>
                    </a:lnTo>
                    <a:lnTo>
                      <a:pt x="999" y="415"/>
                    </a:lnTo>
                    <a:lnTo>
                      <a:pt x="987" y="410"/>
                    </a:lnTo>
                    <a:lnTo>
                      <a:pt x="980" y="405"/>
                    </a:lnTo>
                    <a:lnTo>
                      <a:pt x="980" y="405"/>
                    </a:lnTo>
                    <a:lnTo>
                      <a:pt x="980" y="403"/>
                    </a:lnTo>
                    <a:lnTo>
                      <a:pt x="982" y="400"/>
                    </a:lnTo>
                    <a:lnTo>
                      <a:pt x="994" y="400"/>
                    </a:lnTo>
                    <a:lnTo>
                      <a:pt x="1023" y="400"/>
                    </a:lnTo>
                    <a:lnTo>
                      <a:pt x="1023" y="400"/>
                    </a:lnTo>
                    <a:lnTo>
                      <a:pt x="1025" y="400"/>
                    </a:lnTo>
                    <a:lnTo>
                      <a:pt x="1030" y="398"/>
                    </a:lnTo>
                    <a:lnTo>
                      <a:pt x="1032" y="393"/>
                    </a:lnTo>
                    <a:lnTo>
                      <a:pt x="1032" y="389"/>
                    </a:lnTo>
                    <a:lnTo>
                      <a:pt x="1030" y="386"/>
                    </a:lnTo>
                    <a:lnTo>
                      <a:pt x="1027" y="386"/>
                    </a:lnTo>
                    <a:lnTo>
                      <a:pt x="1027" y="386"/>
                    </a:lnTo>
                    <a:lnTo>
                      <a:pt x="1023" y="389"/>
                    </a:lnTo>
                    <a:lnTo>
                      <a:pt x="1018" y="386"/>
                    </a:lnTo>
                    <a:lnTo>
                      <a:pt x="1004" y="381"/>
                    </a:lnTo>
                    <a:lnTo>
                      <a:pt x="994" y="374"/>
                    </a:lnTo>
                    <a:lnTo>
                      <a:pt x="992" y="370"/>
                    </a:lnTo>
                    <a:lnTo>
                      <a:pt x="992" y="365"/>
                    </a:lnTo>
                    <a:lnTo>
                      <a:pt x="992" y="365"/>
                    </a:lnTo>
                    <a:lnTo>
                      <a:pt x="997" y="363"/>
                    </a:lnTo>
                    <a:lnTo>
                      <a:pt x="999" y="363"/>
                    </a:lnTo>
                    <a:lnTo>
                      <a:pt x="1006" y="363"/>
                    </a:lnTo>
                    <a:lnTo>
                      <a:pt x="1016" y="363"/>
                    </a:lnTo>
                    <a:lnTo>
                      <a:pt x="1025" y="360"/>
                    </a:lnTo>
                    <a:lnTo>
                      <a:pt x="1025" y="360"/>
                    </a:lnTo>
                    <a:lnTo>
                      <a:pt x="1030" y="358"/>
                    </a:lnTo>
                    <a:lnTo>
                      <a:pt x="1032" y="351"/>
                    </a:lnTo>
                    <a:lnTo>
                      <a:pt x="1032" y="346"/>
                    </a:lnTo>
                    <a:lnTo>
                      <a:pt x="1030" y="341"/>
                    </a:lnTo>
                    <a:lnTo>
                      <a:pt x="1025" y="329"/>
                    </a:lnTo>
                    <a:lnTo>
                      <a:pt x="1020" y="327"/>
                    </a:lnTo>
                    <a:lnTo>
                      <a:pt x="1018" y="325"/>
                    </a:lnTo>
                    <a:lnTo>
                      <a:pt x="1018" y="325"/>
                    </a:lnTo>
                    <a:lnTo>
                      <a:pt x="997" y="322"/>
                    </a:lnTo>
                    <a:lnTo>
                      <a:pt x="987" y="320"/>
                    </a:lnTo>
                    <a:lnTo>
                      <a:pt x="982" y="318"/>
                    </a:lnTo>
                    <a:lnTo>
                      <a:pt x="982" y="318"/>
                    </a:lnTo>
                    <a:lnTo>
                      <a:pt x="980" y="313"/>
                    </a:lnTo>
                    <a:lnTo>
                      <a:pt x="975" y="310"/>
                    </a:lnTo>
                    <a:lnTo>
                      <a:pt x="968" y="306"/>
                    </a:lnTo>
                    <a:lnTo>
                      <a:pt x="968" y="303"/>
                    </a:lnTo>
                    <a:lnTo>
                      <a:pt x="968" y="303"/>
                    </a:lnTo>
                    <a:lnTo>
                      <a:pt x="968" y="303"/>
                    </a:lnTo>
                    <a:lnTo>
                      <a:pt x="973" y="301"/>
                    </a:lnTo>
                    <a:lnTo>
                      <a:pt x="980" y="303"/>
                    </a:lnTo>
                    <a:lnTo>
                      <a:pt x="987" y="303"/>
                    </a:lnTo>
                    <a:lnTo>
                      <a:pt x="994" y="299"/>
                    </a:lnTo>
                    <a:lnTo>
                      <a:pt x="994" y="299"/>
                    </a:lnTo>
                    <a:lnTo>
                      <a:pt x="1001" y="296"/>
                    </a:lnTo>
                    <a:lnTo>
                      <a:pt x="1006" y="296"/>
                    </a:lnTo>
                    <a:lnTo>
                      <a:pt x="1020" y="296"/>
                    </a:lnTo>
                    <a:lnTo>
                      <a:pt x="1035" y="299"/>
                    </a:lnTo>
                    <a:lnTo>
                      <a:pt x="1046" y="299"/>
                    </a:lnTo>
                    <a:lnTo>
                      <a:pt x="1046" y="299"/>
                    </a:lnTo>
                    <a:lnTo>
                      <a:pt x="1051" y="296"/>
                    </a:lnTo>
                    <a:lnTo>
                      <a:pt x="1051" y="294"/>
                    </a:lnTo>
                    <a:lnTo>
                      <a:pt x="1049" y="287"/>
                    </a:lnTo>
                    <a:lnTo>
                      <a:pt x="1042" y="280"/>
                    </a:lnTo>
                    <a:lnTo>
                      <a:pt x="1037" y="277"/>
                    </a:lnTo>
                    <a:lnTo>
                      <a:pt x="1035" y="280"/>
                    </a:lnTo>
                    <a:lnTo>
                      <a:pt x="1035" y="280"/>
                    </a:lnTo>
                    <a:lnTo>
                      <a:pt x="1027" y="282"/>
                    </a:lnTo>
                    <a:lnTo>
                      <a:pt x="1018" y="282"/>
                    </a:lnTo>
                    <a:lnTo>
                      <a:pt x="1008" y="277"/>
                    </a:lnTo>
                    <a:lnTo>
                      <a:pt x="1006" y="275"/>
                    </a:lnTo>
                    <a:lnTo>
                      <a:pt x="1004" y="273"/>
                    </a:lnTo>
                    <a:lnTo>
                      <a:pt x="1004" y="273"/>
                    </a:lnTo>
                    <a:lnTo>
                      <a:pt x="1004" y="268"/>
                    </a:lnTo>
                    <a:lnTo>
                      <a:pt x="1006" y="268"/>
                    </a:lnTo>
                    <a:lnTo>
                      <a:pt x="1016" y="268"/>
                    </a:lnTo>
                    <a:lnTo>
                      <a:pt x="1023" y="268"/>
                    </a:lnTo>
                    <a:lnTo>
                      <a:pt x="1027" y="268"/>
                    </a:lnTo>
                    <a:lnTo>
                      <a:pt x="1030" y="265"/>
                    </a:lnTo>
                    <a:lnTo>
                      <a:pt x="1030" y="265"/>
                    </a:lnTo>
                    <a:lnTo>
                      <a:pt x="1030" y="263"/>
                    </a:lnTo>
                    <a:lnTo>
                      <a:pt x="1025" y="261"/>
                    </a:lnTo>
                    <a:lnTo>
                      <a:pt x="1013" y="256"/>
                    </a:lnTo>
                    <a:lnTo>
                      <a:pt x="999" y="254"/>
                    </a:lnTo>
                    <a:lnTo>
                      <a:pt x="994" y="254"/>
                    </a:lnTo>
                    <a:lnTo>
                      <a:pt x="992" y="258"/>
                    </a:lnTo>
                    <a:lnTo>
                      <a:pt x="992" y="258"/>
                    </a:lnTo>
                    <a:lnTo>
                      <a:pt x="990" y="261"/>
                    </a:lnTo>
                    <a:lnTo>
                      <a:pt x="985" y="263"/>
                    </a:lnTo>
                    <a:lnTo>
                      <a:pt x="978" y="265"/>
                    </a:lnTo>
                    <a:lnTo>
                      <a:pt x="973" y="263"/>
                    </a:lnTo>
                    <a:lnTo>
                      <a:pt x="973" y="261"/>
                    </a:lnTo>
                    <a:lnTo>
                      <a:pt x="975" y="258"/>
                    </a:lnTo>
                    <a:lnTo>
                      <a:pt x="975" y="258"/>
                    </a:lnTo>
                    <a:lnTo>
                      <a:pt x="982" y="251"/>
                    </a:lnTo>
                    <a:lnTo>
                      <a:pt x="987" y="242"/>
                    </a:lnTo>
                    <a:lnTo>
                      <a:pt x="987" y="232"/>
                    </a:lnTo>
                    <a:lnTo>
                      <a:pt x="987" y="223"/>
                    </a:lnTo>
                    <a:lnTo>
                      <a:pt x="987" y="223"/>
                    </a:lnTo>
                    <a:lnTo>
                      <a:pt x="990" y="221"/>
                    </a:lnTo>
                    <a:lnTo>
                      <a:pt x="994" y="218"/>
                    </a:lnTo>
                    <a:lnTo>
                      <a:pt x="1006" y="213"/>
                    </a:lnTo>
                    <a:lnTo>
                      <a:pt x="1018" y="206"/>
                    </a:lnTo>
                    <a:lnTo>
                      <a:pt x="1020" y="204"/>
                    </a:lnTo>
                    <a:lnTo>
                      <a:pt x="1023" y="197"/>
                    </a:lnTo>
                    <a:lnTo>
                      <a:pt x="1023" y="197"/>
                    </a:lnTo>
                    <a:lnTo>
                      <a:pt x="1020" y="192"/>
                    </a:lnTo>
                    <a:lnTo>
                      <a:pt x="1023" y="187"/>
                    </a:lnTo>
                    <a:lnTo>
                      <a:pt x="1025" y="185"/>
                    </a:lnTo>
                    <a:lnTo>
                      <a:pt x="1030" y="183"/>
                    </a:lnTo>
                    <a:lnTo>
                      <a:pt x="1042" y="180"/>
                    </a:lnTo>
                    <a:lnTo>
                      <a:pt x="1053" y="178"/>
                    </a:lnTo>
                    <a:lnTo>
                      <a:pt x="1053" y="178"/>
                    </a:lnTo>
                    <a:lnTo>
                      <a:pt x="1056" y="178"/>
                    </a:lnTo>
                    <a:lnTo>
                      <a:pt x="1058" y="176"/>
                    </a:lnTo>
                    <a:lnTo>
                      <a:pt x="1056" y="171"/>
                    </a:lnTo>
                    <a:lnTo>
                      <a:pt x="1049" y="166"/>
                    </a:lnTo>
                    <a:lnTo>
                      <a:pt x="1044" y="164"/>
                    </a:lnTo>
                    <a:lnTo>
                      <a:pt x="1039" y="164"/>
                    </a:lnTo>
                    <a:lnTo>
                      <a:pt x="1039" y="164"/>
                    </a:lnTo>
                    <a:lnTo>
                      <a:pt x="1030" y="166"/>
                    </a:lnTo>
                    <a:lnTo>
                      <a:pt x="1023" y="171"/>
                    </a:lnTo>
                    <a:lnTo>
                      <a:pt x="1016" y="176"/>
                    </a:lnTo>
                    <a:lnTo>
                      <a:pt x="1011" y="176"/>
                    </a:lnTo>
                    <a:lnTo>
                      <a:pt x="1008" y="173"/>
                    </a:lnTo>
                    <a:lnTo>
                      <a:pt x="1008" y="173"/>
                    </a:lnTo>
                    <a:lnTo>
                      <a:pt x="1008" y="171"/>
                    </a:lnTo>
                    <a:lnTo>
                      <a:pt x="1008" y="168"/>
                    </a:lnTo>
                    <a:lnTo>
                      <a:pt x="1016" y="164"/>
                    </a:lnTo>
                    <a:lnTo>
                      <a:pt x="1025" y="159"/>
                    </a:lnTo>
                    <a:lnTo>
                      <a:pt x="1035" y="157"/>
                    </a:lnTo>
                    <a:lnTo>
                      <a:pt x="1035" y="157"/>
                    </a:lnTo>
                    <a:lnTo>
                      <a:pt x="1058" y="157"/>
                    </a:lnTo>
                    <a:lnTo>
                      <a:pt x="1072" y="154"/>
                    </a:lnTo>
                    <a:lnTo>
                      <a:pt x="1082" y="152"/>
                    </a:lnTo>
                    <a:lnTo>
                      <a:pt x="1082" y="152"/>
                    </a:lnTo>
                    <a:lnTo>
                      <a:pt x="1084" y="149"/>
                    </a:lnTo>
                    <a:lnTo>
                      <a:pt x="1084" y="147"/>
                    </a:lnTo>
                    <a:lnTo>
                      <a:pt x="1075" y="145"/>
                    </a:lnTo>
                    <a:lnTo>
                      <a:pt x="1063" y="142"/>
                    </a:lnTo>
                    <a:lnTo>
                      <a:pt x="1046" y="142"/>
                    </a:lnTo>
                    <a:lnTo>
                      <a:pt x="1046" y="142"/>
                    </a:lnTo>
                    <a:lnTo>
                      <a:pt x="1037" y="142"/>
                    </a:lnTo>
                    <a:lnTo>
                      <a:pt x="1035" y="142"/>
                    </a:lnTo>
                    <a:lnTo>
                      <a:pt x="1035" y="140"/>
                    </a:lnTo>
                    <a:lnTo>
                      <a:pt x="1042" y="138"/>
                    </a:lnTo>
                    <a:lnTo>
                      <a:pt x="1056" y="135"/>
                    </a:lnTo>
                    <a:lnTo>
                      <a:pt x="1056" y="135"/>
                    </a:lnTo>
                    <a:lnTo>
                      <a:pt x="1072" y="135"/>
                    </a:lnTo>
                    <a:lnTo>
                      <a:pt x="1079" y="133"/>
                    </a:lnTo>
                    <a:lnTo>
                      <a:pt x="1087" y="131"/>
                    </a:lnTo>
                    <a:lnTo>
                      <a:pt x="1098" y="128"/>
                    </a:lnTo>
                    <a:lnTo>
                      <a:pt x="1098" y="128"/>
                    </a:lnTo>
                    <a:lnTo>
                      <a:pt x="1108" y="126"/>
                    </a:lnTo>
                    <a:lnTo>
                      <a:pt x="1113" y="121"/>
                    </a:lnTo>
                    <a:lnTo>
                      <a:pt x="1117" y="119"/>
                    </a:lnTo>
                    <a:lnTo>
                      <a:pt x="1122" y="116"/>
                    </a:lnTo>
                    <a:lnTo>
                      <a:pt x="1122" y="116"/>
                    </a:lnTo>
                    <a:lnTo>
                      <a:pt x="1134" y="114"/>
                    </a:lnTo>
                    <a:lnTo>
                      <a:pt x="1148" y="109"/>
                    </a:lnTo>
                    <a:lnTo>
                      <a:pt x="1160" y="102"/>
                    </a:lnTo>
                    <a:lnTo>
                      <a:pt x="1165" y="100"/>
                    </a:lnTo>
                    <a:lnTo>
                      <a:pt x="1165" y="97"/>
                    </a:lnTo>
                    <a:lnTo>
                      <a:pt x="1165" y="97"/>
                    </a:lnTo>
                    <a:lnTo>
                      <a:pt x="1165" y="95"/>
                    </a:lnTo>
                    <a:lnTo>
                      <a:pt x="1158" y="93"/>
                    </a:lnTo>
                    <a:lnTo>
                      <a:pt x="1141" y="86"/>
                    </a:lnTo>
                    <a:lnTo>
                      <a:pt x="1120" y="81"/>
                    </a:lnTo>
                    <a:lnTo>
                      <a:pt x="1101" y="78"/>
                    </a:lnTo>
                    <a:lnTo>
                      <a:pt x="1101" y="78"/>
                    </a:lnTo>
                    <a:close/>
                    <a:moveTo>
                      <a:pt x="400" y="568"/>
                    </a:moveTo>
                    <a:lnTo>
                      <a:pt x="400" y="568"/>
                    </a:lnTo>
                    <a:lnTo>
                      <a:pt x="398" y="564"/>
                    </a:lnTo>
                    <a:lnTo>
                      <a:pt x="393" y="564"/>
                    </a:lnTo>
                    <a:lnTo>
                      <a:pt x="388" y="561"/>
                    </a:lnTo>
                    <a:lnTo>
                      <a:pt x="384" y="554"/>
                    </a:lnTo>
                    <a:lnTo>
                      <a:pt x="384" y="554"/>
                    </a:lnTo>
                    <a:lnTo>
                      <a:pt x="381" y="552"/>
                    </a:lnTo>
                    <a:lnTo>
                      <a:pt x="376" y="547"/>
                    </a:lnTo>
                    <a:lnTo>
                      <a:pt x="365" y="545"/>
                    </a:lnTo>
                    <a:lnTo>
                      <a:pt x="353" y="545"/>
                    </a:lnTo>
                    <a:lnTo>
                      <a:pt x="348" y="545"/>
                    </a:lnTo>
                    <a:lnTo>
                      <a:pt x="346" y="547"/>
                    </a:lnTo>
                    <a:lnTo>
                      <a:pt x="346" y="547"/>
                    </a:lnTo>
                    <a:lnTo>
                      <a:pt x="341" y="554"/>
                    </a:lnTo>
                    <a:lnTo>
                      <a:pt x="341" y="559"/>
                    </a:lnTo>
                    <a:lnTo>
                      <a:pt x="343" y="564"/>
                    </a:lnTo>
                    <a:lnTo>
                      <a:pt x="343" y="564"/>
                    </a:lnTo>
                    <a:lnTo>
                      <a:pt x="348" y="568"/>
                    </a:lnTo>
                    <a:lnTo>
                      <a:pt x="353" y="571"/>
                    </a:lnTo>
                    <a:lnTo>
                      <a:pt x="360" y="573"/>
                    </a:lnTo>
                    <a:lnTo>
                      <a:pt x="365" y="578"/>
                    </a:lnTo>
                    <a:lnTo>
                      <a:pt x="365" y="578"/>
                    </a:lnTo>
                    <a:lnTo>
                      <a:pt x="369" y="580"/>
                    </a:lnTo>
                    <a:lnTo>
                      <a:pt x="374" y="580"/>
                    </a:lnTo>
                    <a:lnTo>
                      <a:pt x="386" y="580"/>
                    </a:lnTo>
                    <a:lnTo>
                      <a:pt x="395" y="576"/>
                    </a:lnTo>
                    <a:lnTo>
                      <a:pt x="398" y="573"/>
                    </a:lnTo>
                    <a:lnTo>
                      <a:pt x="400" y="568"/>
                    </a:lnTo>
                    <a:lnTo>
                      <a:pt x="400" y="568"/>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4" name="Freeform 127"/>
              <p:cNvSpPr>
                <a:spLocks/>
              </p:cNvSpPr>
              <p:nvPr/>
            </p:nvSpPr>
            <p:spPr bwMode="auto">
              <a:xfrm>
                <a:off x="4608513" y="6226900"/>
                <a:ext cx="58738" cy="38100"/>
              </a:xfrm>
              <a:custGeom>
                <a:avLst/>
                <a:gdLst>
                  <a:gd name="T0" fmla="*/ 0 w 37"/>
                  <a:gd name="T1" fmla="*/ 0 h 24"/>
                  <a:gd name="T2" fmla="*/ 0 w 37"/>
                  <a:gd name="T3" fmla="*/ 0 h 24"/>
                  <a:gd name="T4" fmla="*/ 2 w 37"/>
                  <a:gd name="T5" fmla="*/ 5 h 24"/>
                  <a:gd name="T6" fmla="*/ 4 w 37"/>
                  <a:gd name="T7" fmla="*/ 7 h 24"/>
                  <a:gd name="T8" fmla="*/ 9 w 37"/>
                  <a:gd name="T9" fmla="*/ 7 h 24"/>
                  <a:gd name="T10" fmla="*/ 16 w 37"/>
                  <a:gd name="T11" fmla="*/ 12 h 24"/>
                  <a:gd name="T12" fmla="*/ 16 w 37"/>
                  <a:gd name="T13" fmla="*/ 12 h 24"/>
                  <a:gd name="T14" fmla="*/ 26 w 37"/>
                  <a:gd name="T15" fmla="*/ 22 h 24"/>
                  <a:gd name="T16" fmla="*/ 30 w 37"/>
                  <a:gd name="T17" fmla="*/ 24 h 24"/>
                  <a:gd name="T18" fmla="*/ 35 w 37"/>
                  <a:gd name="T19" fmla="*/ 22 h 24"/>
                  <a:gd name="T20" fmla="*/ 37 w 37"/>
                  <a:gd name="T21" fmla="*/ 19 h 24"/>
                  <a:gd name="T22" fmla="*/ 37 w 37"/>
                  <a:gd name="T23" fmla="*/ 19 h 24"/>
                  <a:gd name="T24" fmla="*/ 37 w 37"/>
                  <a:gd name="T25" fmla="*/ 15 h 24"/>
                  <a:gd name="T26" fmla="*/ 33 w 37"/>
                  <a:gd name="T27" fmla="*/ 10 h 24"/>
                  <a:gd name="T28" fmla="*/ 21 w 37"/>
                  <a:gd name="T29" fmla="*/ 5 h 24"/>
                  <a:gd name="T30" fmla="*/ 4 w 37"/>
                  <a:gd name="T31" fmla="*/ 0 h 24"/>
                  <a:gd name="T32" fmla="*/ 0 w 37"/>
                  <a:gd name="T33" fmla="*/ 0 h 24"/>
                  <a:gd name="T34" fmla="*/ 0 w 37"/>
                  <a:gd name="T35" fmla="*/ 0 h 24"/>
                  <a:gd name="T36" fmla="*/ 0 w 37"/>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 h="24">
                    <a:moveTo>
                      <a:pt x="0" y="0"/>
                    </a:moveTo>
                    <a:lnTo>
                      <a:pt x="0" y="0"/>
                    </a:lnTo>
                    <a:lnTo>
                      <a:pt x="2" y="5"/>
                    </a:lnTo>
                    <a:lnTo>
                      <a:pt x="4" y="7"/>
                    </a:lnTo>
                    <a:lnTo>
                      <a:pt x="9" y="7"/>
                    </a:lnTo>
                    <a:lnTo>
                      <a:pt x="16" y="12"/>
                    </a:lnTo>
                    <a:lnTo>
                      <a:pt x="16" y="12"/>
                    </a:lnTo>
                    <a:lnTo>
                      <a:pt x="26" y="22"/>
                    </a:lnTo>
                    <a:lnTo>
                      <a:pt x="30" y="24"/>
                    </a:lnTo>
                    <a:lnTo>
                      <a:pt x="35" y="22"/>
                    </a:lnTo>
                    <a:lnTo>
                      <a:pt x="37" y="19"/>
                    </a:lnTo>
                    <a:lnTo>
                      <a:pt x="37" y="19"/>
                    </a:lnTo>
                    <a:lnTo>
                      <a:pt x="37" y="15"/>
                    </a:lnTo>
                    <a:lnTo>
                      <a:pt x="33" y="10"/>
                    </a:lnTo>
                    <a:lnTo>
                      <a:pt x="21" y="5"/>
                    </a:lnTo>
                    <a:lnTo>
                      <a:pt x="4" y="0"/>
                    </a:lnTo>
                    <a:lnTo>
                      <a:pt x="0" y="0"/>
                    </a:lnTo>
                    <a:lnTo>
                      <a:pt x="0" y="0"/>
                    </a:lnTo>
                    <a:lnTo>
                      <a:pt x="0" y="0"/>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5" name="Freeform 128"/>
              <p:cNvSpPr>
                <a:spLocks noEditPoints="1"/>
              </p:cNvSpPr>
              <p:nvPr/>
            </p:nvSpPr>
            <p:spPr bwMode="auto">
              <a:xfrm>
                <a:off x="1470025" y="954813"/>
                <a:ext cx="2687638" cy="2066925"/>
              </a:xfrm>
              <a:custGeom>
                <a:avLst/>
                <a:gdLst>
                  <a:gd name="T0" fmla="*/ 348 w 1693"/>
                  <a:gd name="T1" fmla="*/ 500 h 1302"/>
                  <a:gd name="T2" fmla="*/ 313 w 1693"/>
                  <a:gd name="T3" fmla="*/ 424 h 1302"/>
                  <a:gd name="T4" fmla="*/ 642 w 1693"/>
                  <a:gd name="T5" fmla="*/ 417 h 1302"/>
                  <a:gd name="T6" fmla="*/ 469 w 1693"/>
                  <a:gd name="T7" fmla="*/ 429 h 1302"/>
                  <a:gd name="T8" fmla="*/ 526 w 1693"/>
                  <a:gd name="T9" fmla="*/ 571 h 1302"/>
                  <a:gd name="T10" fmla="*/ 357 w 1693"/>
                  <a:gd name="T11" fmla="*/ 320 h 1302"/>
                  <a:gd name="T12" fmla="*/ 455 w 1693"/>
                  <a:gd name="T13" fmla="*/ 263 h 1302"/>
                  <a:gd name="T14" fmla="*/ 566 w 1693"/>
                  <a:gd name="T15" fmla="*/ 348 h 1302"/>
                  <a:gd name="T16" fmla="*/ 613 w 1693"/>
                  <a:gd name="T17" fmla="*/ 332 h 1302"/>
                  <a:gd name="T18" fmla="*/ 556 w 1693"/>
                  <a:gd name="T19" fmla="*/ 223 h 1302"/>
                  <a:gd name="T20" fmla="*/ 779 w 1693"/>
                  <a:gd name="T21" fmla="*/ 199 h 1302"/>
                  <a:gd name="T22" fmla="*/ 717 w 1693"/>
                  <a:gd name="T23" fmla="*/ 348 h 1302"/>
                  <a:gd name="T24" fmla="*/ 838 w 1693"/>
                  <a:gd name="T25" fmla="*/ 334 h 1302"/>
                  <a:gd name="T26" fmla="*/ 890 w 1693"/>
                  <a:gd name="T27" fmla="*/ 332 h 1302"/>
                  <a:gd name="T28" fmla="*/ 812 w 1693"/>
                  <a:gd name="T29" fmla="*/ 398 h 1302"/>
                  <a:gd name="T30" fmla="*/ 1103 w 1693"/>
                  <a:gd name="T31" fmla="*/ 360 h 1302"/>
                  <a:gd name="T32" fmla="*/ 937 w 1693"/>
                  <a:gd name="T33" fmla="*/ 332 h 1302"/>
                  <a:gd name="T34" fmla="*/ 1025 w 1693"/>
                  <a:gd name="T35" fmla="*/ 202 h 1302"/>
                  <a:gd name="T36" fmla="*/ 866 w 1693"/>
                  <a:gd name="T37" fmla="*/ 116 h 1302"/>
                  <a:gd name="T38" fmla="*/ 1153 w 1693"/>
                  <a:gd name="T39" fmla="*/ 114 h 1302"/>
                  <a:gd name="T40" fmla="*/ 1025 w 1693"/>
                  <a:gd name="T41" fmla="*/ 228 h 1302"/>
                  <a:gd name="T42" fmla="*/ 1155 w 1693"/>
                  <a:gd name="T43" fmla="*/ 306 h 1302"/>
                  <a:gd name="T44" fmla="*/ 1288 w 1693"/>
                  <a:gd name="T45" fmla="*/ 161 h 1302"/>
                  <a:gd name="T46" fmla="*/ 1413 w 1693"/>
                  <a:gd name="T47" fmla="*/ 24 h 1302"/>
                  <a:gd name="T48" fmla="*/ 1103 w 1693"/>
                  <a:gd name="T49" fmla="*/ 43 h 1302"/>
                  <a:gd name="T50" fmla="*/ 1129 w 1693"/>
                  <a:gd name="T51" fmla="*/ 760 h 1302"/>
                  <a:gd name="T52" fmla="*/ 1155 w 1693"/>
                  <a:gd name="T53" fmla="*/ 741 h 1302"/>
                  <a:gd name="T54" fmla="*/ 1401 w 1693"/>
                  <a:gd name="T55" fmla="*/ 549 h 1302"/>
                  <a:gd name="T56" fmla="*/ 1212 w 1693"/>
                  <a:gd name="T57" fmla="*/ 441 h 1302"/>
                  <a:gd name="T58" fmla="*/ 1053 w 1693"/>
                  <a:gd name="T59" fmla="*/ 417 h 1302"/>
                  <a:gd name="T60" fmla="*/ 1181 w 1693"/>
                  <a:gd name="T61" fmla="*/ 523 h 1302"/>
                  <a:gd name="T62" fmla="*/ 1328 w 1693"/>
                  <a:gd name="T63" fmla="*/ 647 h 1302"/>
                  <a:gd name="T64" fmla="*/ 1435 w 1693"/>
                  <a:gd name="T65" fmla="*/ 793 h 1302"/>
                  <a:gd name="T66" fmla="*/ 1219 w 1693"/>
                  <a:gd name="T67" fmla="*/ 620 h 1302"/>
                  <a:gd name="T68" fmla="*/ 1671 w 1693"/>
                  <a:gd name="T69" fmla="*/ 1155 h 1302"/>
                  <a:gd name="T70" fmla="*/ 1614 w 1693"/>
                  <a:gd name="T71" fmla="*/ 1172 h 1302"/>
                  <a:gd name="T72" fmla="*/ 1529 w 1693"/>
                  <a:gd name="T73" fmla="*/ 1208 h 1302"/>
                  <a:gd name="T74" fmla="*/ 1408 w 1693"/>
                  <a:gd name="T75" fmla="*/ 1132 h 1302"/>
                  <a:gd name="T76" fmla="*/ 1558 w 1693"/>
                  <a:gd name="T77" fmla="*/ 1016 h 1302"/>
                  <a:gd name="T78" fmla="*/ 1489 w 1693"/>
                  <a:gd name="T79" fmla="*/ 874 h 1302"/>
                  <a:gd name="T80" fmla="*/ 1371 w 1693"/>
                  <a:gd name="T81" fmla="*/ 822 h 1302"/>
                  <a:gd name="T82" fmla="*/ 1207 w 1693"/>
                  <a:gd name="T83" fmla="*/ 824 h 1302"/>
                  <a:gd name="T84" fmla="*/ 1172 w 1693"/>
                  <a:gd name="T85" fmla="*/ 1087 h 1302"/>
                  <a:gd name="T86" fmla="*/ 909 w 1693"/>
                  <a:gd name="T87" fmla="*/ 883 h 1302"/>
                  <a:gd name="T88" fmla="*/ 987 w 1693"/>
                  <a:gd name="T89" fmla="*/ 722 h 1302"/>
                  <a:gd name="T90" fmla="*/ 1132 w 1693"/>
                  <a:gd name="T91" fmla="*/ 632 h 1302"/>
                  <a:gd name="T92" fmla="*/ 1056 w 1693"/>
                  <a:gd name="T93" fmla="*/ 597 h 1302"/>
                  <a:gd name="T94" fmla="*/ 966 w 1693"/>
                  <a:gd name="T95" fmla="*/ 559 h 1302"/>
                  <a:gd name="T96" fmla="*/ 947 w 1693"/>
                  <a:gd name="T97" fmla="*/ 391 h 1302"/>
                  <a:gd name="T98" fmla="*/ 897 w 1693"/>
                  <a:gd name="T99" fmla="*/ 561 h 1302"/>
                  <a:gd name="T100" fmla="*/ 857 w 1693"/>
                  <a:gd name="T101" fmla="*/ 559 h 1302"/>
                  <a:gd name="T102" fmla="*/ 701 w 1693"/>
                  <a:gd name="T103" fmla="*/ 594 h 1302"/>
                  <a:gd name="T104" fmla="*/ 608 w 1693"/>
                  <a:gd name="T105" fmla="*/ 611 h 1302"/>
                  <a:gd name="T106" fmla="*/ 305 w 1693"/>
                  <a:gd name="T107" fmla="*/ 542 h 1302"/>
                  <a:gd name="T108" fmla="*/ 175 w 1693"/>
                  <a:gd name="T109" fmla="*/ 542 h 1302"/>
                  <a:gd name="T110" fmla="*/ 66 w 1693"/>
                  <a:gd name="T111" fmla="*/ 876 h 1302"/>
                  <a:gd name="T112" fmla="*/ 256 w 1693"/>
                  <a:gd name="T113" fmla="*/ 1061 h 1302"/>
                  <a:gd name="T114" fmla="*/ 959 w 1693"/>
                  <a:gd name="T115" fmla="*/ 1163 h 1302"/>
                  <a:gd name="T116" fmla="*/ 1146 w 1693"/>
                  <a:gd name="T117" fmla="*/ 1290 h 1302"/>
                  <a:gd name="T118" fmla="*/ 1463 w 1693"/>
                  <a:gd name="T119" fmla="*/ 1222 h 1302"/>
                  <a:gd name="T120" fmla="*/ 381 w 1693"/>
                  <a:gd name="T121" fmla="*/ 699 h 1302"/>
                  <a:gd name="T122" fmla="*/ 438 w 1693"/>
                  <a:gd name="T123" fmla="*/ 651 h 1302"/>
                  <a:gd name="T124" fmla="*/ 833 w 1693"/>
                  <a:gd name="T125" fmla="*/ 1070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93" h="1302">
                    <a:moveTo>
                      <a:pt x="334" y="1141"/>
                    </a:moveTo>
                    <a:lnTo>
                      <a:pt x="334" y="1141"/>
                    </a:lnTo>
                    <a:lnTo>
                      <a:pt x="329" y="1137"/>
                    </a:lnTo>
                    <a:lnTo>
                      <a:pt x="322" y="1137"/>
                    </a:lnTo>
                    <a:lnTo>
                      <a:pt x="317" y="1134"/>
                    </a:lnTo>
                    <a:lnTo>
                      <a:pt x="313" y="1129"/>
                    </a:lnTo>
                    <a:lnTo>
                      <a:pt x="313" y="1129"/>
                    </a:lnTo>
                    <a:lnTo>
                      <a:pt x="303" y="1115"/>
                    </a:lnTo>
                    <a:lnTo>
                      <a:pt x="296" y="1108"/>
                    </a:lnTo>
                    <a:lnTo>
                      <a:pt x="291" y="1106"/>
                    </a:lnTo>
                    <a:lnTo>
                      <a:pt x="291" y="1106"/>
                    </a:lnTo>
                    <a:lnTo>
                      <a:pt x="279" y="1106"/>
                    </a:lnTo>
                    <a:lnTo>
                      <a:pt x="272" y="1103"/>
                    </a:lnTo>
                    <a:lnTo>
                      <a:pt x="265" y="1101"/>
                    </a:lnTo>
                    <a:lnTo>
                      <a:pt x="265" y="1101"/>
                    </a:lnTo>
                    <a:lnTo>
                      <a:pt x="260" y="1096"/>
                    </a:lnTo>
                    <a:lnTo>
                      <a:pt x="253" y="1094"/>
                    </a:lnTo>
                    <a:lnTo>
                      <a:pt x="251" y="1096"/>
                    </a:lnTo>
                    <a:lnTo>
                      <a:pt x="246" y="1096"/>
                    </a:lnTo>
                    <a:lnTo>
                      <a:pt x="246" y="1096"/>
                    </a:lnTo>
                    <a:lnTo>
                      <a:pt x="244" y="1099"/>
                    </a:lnTo>
                    <a:lnTo>
                      <a:pt x="246" y="1101"/>
                    </a:lnTo>
                    <a:lnTo>
                      <a:pt x="251" y="1103"/>
                    </a:lnTo>
                    <a:lnTo>
                      <a:pt x="251" y="1106"/>
                    </a:lnTo>
                    <a:lnTo>
                      <a:pt x="251" y="1106"/>
                    </a:lnTo>
                    <a:lnTo>
                      <a:pt x="251" y="1108"/>
                    </a:lnTo>
                    <a:lnTo>
                      <a:pt x="253" y="1110"/>
                    </a:lnTo>
                    <a:lnTo>
                      <a:pt x="260" y="1113"/>
                    </a:lnTo>
                    <a:lnTo>
                      <a:pt x="260" y="1113"/>
                    </a:lnTo>
                    <a:lnTo>
                      <a:pt x="263" y="1113"/>
                    </a:lnTo>
                    <a:lnTo>
                      <a:pt x="268" y="1118"/>
                    </a:lnTo>
                    <a:lnTo>
                      <a:pt x="270" y="1120"/>
                    </a:lnTo>
                    <a:lnTo>
                      <a:pt x="272" y="1122"/>
                    </a:lnTo>
                    <a:lnTo>
                      <a:pt x="272" y="1122"/>
                    </a:lnTo>
                    <a:lnTo>
                      <a:pt x="277" y="1125"/>
                    </a:lnTo>
                    <a:lnTo>
                      <a:pt x="279" y="1127"/>
                    </a:lnTo>
                    <a:lnTo>
                      <a:pt x="282" y="1129"/>
                    </a:lnTo>
                    <a:lnTo>
                      <a:pt x="286" y="1129"/>
                    </a:lnTo>
                    <a:lnTo>
                      <a:pt x="286" y="1129"/>
                    </a:lnTo>
                    <a:lnTo>
                      <a:pt x="289" y="1132"/>
                    </a:lnTo>
                    <a:lnTo>
                      <a:pt x="291" y="1134"/>
                    </a:lnTo>
                    <a:lnTo>
                      <a:pt x="296" y="1141"/>
                    </a:lnTo>
                    <a:lnTo>
                      <a:pt x="296" y="1141"/>
                    </a:lnTo>
                    <a:lnTo>
                      <a:pt x="298" y="1144"/>
                    </a:lnTo>
                    <a:lnTo>
                      <a:pt x="303" y="1144"/>
                    </a:lnTo>
                    <a:lnTo>
                      <a:pt x="305" y="1144"/>
                    </a:lnTo>
                    <a:lnTo>
                      <a:pt x="305" y="1146"/>
                    </a:lnTo>
                    <a:lnTo>
                      <a:pt x="305" y="1146"/>
                    </a:lnTo>
                    <a:lnTo>
                      <a:pt x="308" y="1148"/>
                    </a:lnTo>
                    <a:lnTo>
                      <a:pt x="310" y="1151"/>
                    </a:lnTo>
                    <a:lnTo>
                      <a:pt x="315" y="1155"/>
                    </a:lnTo>
                    <a:lnTo>
                      <a:pt x="315" y="1155"/>
                    </a:lnTo>
                    <a:lnTo>
                      <a:pt x="331" y="1158"/>
                    </a:lnTo>
                    <a:lnTo>
                      <a:pt x="343" y="1155"/>
                    </a:lnTo>
                    <a:lnTo>
                      <a:pt x="343" y="1155"/>
                    </a:lnTo>
                    <a:lnTo>
                      <a:pt x="346" y="1148"/>
                    </a:lnTo>
                    <a:lnTo>
                      <a:pt x="346" y="1148"/>
                    </a:lnTo>
                    <a:lnTo>
                      <a:pt x="346" y="1146"/>
                    </a:lnTo>
                    <a:lnTo>
                      <a:pt x="343" y="1144"/>
                    </a:lnTo>
                    <a:lnTo>
                      <a:pt x="339" y="1144"/>
                    </a:lnTo>
                    <a:lnTo>
                      <a:pt x="334" y="1141"/>
                    </a:lnTo>
                    <a:lnTo>
                      <a:pt x="334" y="1141"/>
                    </a:lnTo>
                    <a:close/>
                    <a:moveTo>
                      <a:pt x="320" y="469"/>
                    </a:moveTo>
                    <a:lnTo>
                      <a:pt x="320" y="469"/>
                    </a:lnTo>
                    <a:lnTo>
                      <a:pt x="324" y="471"/>
                    </a:lnTo>
                    <a:lnTo>
                      <a:pt x="329" y="476"/>
                    </a:lnTo>
                    <a:lnTo>
                      <a:pt x="336" y="486"/>
                    </a:lnTo>
                    <a:lnTo>
                      <a:pt x="341" y="495"/>
                    </a:lnTo>
                    <a:lnTo>
                      <a:pt x="343" y="500"/>
                    </a:lnTo>
                    <a:lnTo>
                      <a:pt x="348" y="500"/>
                    </a:lnTo>
                    <a:lnTo>
                      <a:pt x="348" y="500"/>
                    </a:lnTo>
                    <a:lnTo>
                      <a:pt x="350" y="500"/>
                    </a:lnTo>
                    <a:lnTo>
                      <a:pt x="353" y="495"/>
                    </a:lnTo>
                    <a:lnTo>
                      <a:pt x="355" y="493"/>
                    </a:lnTo>
                    <a:lnTo>
                      <a:pt x="360" y="493"/>
                    </a:lnTo>
                    <a:lnTo>
                      <a:pt x="360" y="493"/>
                    </a:lnTo>
                    <a:lnTo>
                      <a:pt x="367" y="490"/>
                    </a:lnTo>
                    <a:lnTo>
                      <a:pt x="369" y="488"/>
                    </a:lnTo>
                    <a:lnTo>
                      <a:pt x="372" y="488"/>
                    </a:lnTo>
                    <a:lnTo>
                      <a:pt x="379" y="488"/>
                    </a:lnTo>
                    <a:lnTo>
                      <a:pt x="379" y="488"/>
                    </a:lnTo>
                    <a:lnTo>
                      <a:pt x="386" y="486"/>
                    </a:lnTo>
                    <a:lnTo>
                      <a:pt x="391" y="483"/>
                    </a:lnTo>
                    <a:lnTo>
                      <a:pt x="395" y="481"/>
                    </a:lnTo>
                    <a:lnTo>
                      <a:pt x="398" y="471"/>
                    </a:lnTo>
                    <a:lnTo>
                      <a:pt x="398" y="471"/>
                    </a:lnTo>
                    <a:lnTo>
                      <a:pt x="398" y="464"/>
                    </a:lnTo>
                    <a:lnTo>
                      <a:pt x="402" y="460"/>
                    </a:lnTo>
                    <a:lnTo>
                      <a:pt x="407" y="457"/>
                    </a:lnTo>
                    <a:lnTo>
                      <a:pt x="414" y="455"/>
                    </a:lnTo>
                    <a:lnTo>
                      <a:pt x="414" y="455"/>
                    </a:lnTo>
                    <a:lnTo>
                      <a:pt x="417" y="452"/>
                    </a:lnTo>
                    <a:lnTo>
                      <a:pt x="419" y="450"/>
                    </a:lnTo>
                    <a:lnTo>
                      <a:pt x="421" y="445"/>
                    </a:lnTo>
                    <a:lnTo>
                      <a:pt x="424" y="438"/>
                    </a:lnTo>
                    <a:lnTo>
                      <a:pt x="426" y="436"/>
                    </a:lnTo>
                    <a:lnTo>
                      <a:pt x="431" y="436"/>
                    </a:lnTo>
                    <a:lnTo>
                      <a:pt x="431" y="436"/>
                    </a:lnTo>
                    <a:lnTo>
                      <a:pt x="464" y="424"/>
                    </a:lnTo>
                    <a:lnTo>
                      <a:pt x="490" y="410"/>
                    </a:lnTo>
                    <a:lnTo>
                      <a:pt x="490" y="410"/>
                    </a:lnTo>
                    <a:lnTo>
                      <a:pt x="492" y="407"/>
                    </a:lnTo>
                    <a:lnTo>
                      <a:pt x="492" y="405"/>
                    </a:lnTo>
                    <a:lnTo>
                      <a:pt x="488" y="400"/>
                    </a:lnTo>
                    <a:lnTo>
                      <a:pt x="466" y="389"/>
                    </a:lnTo>
                    <a:lnTo>
                      <a:pt x="466" y="389"/>
                    </a:lnTo>
                    <a:lnTo>
                      <a:pt x="457" y="384"/>
                    </a:lnTo>
                    <a:lnTo>
                      <a:pt x="447" y="381"/>
                    </a:lnTo>
                    <a:lnTo>
                      <a:pt x="438" y="381"/>
                    </a:lnTo>
                    <a:lnTo>
                      <a:pt x="428" y="384"/>
                    </a:lnTo>
                    <a:lnTo>
                      <a:pt x="428" y="384"/>
                    </a:lnTo>
                    <a:lnTo>
                      <a:pt x="424" y="386"/>
                    </a:lnTo>
                    <a:lnTo>
                      <a:pt x="421" y="384"/>
                    </a:lnTo>
                    <a:lnTo>
                      <a:pt x="421" y="381"/>
                    </a:lnTo>
                    <a:lnTo>
                      <a:pt x="419" y="379"/>
                    </a:lnTo>
                    <a:lnTo>
                      <a:pt x="417" y="381"/>
                    </a:lnTo>
                    <a:lnTo>
                      <a:pt x="417" y="381"/>
                    </a:lnTo>
                    <a:lnTo>
                      <a:pt x="407" y="381"/>
                    </a:lnTo>
                    <a:lnTo>
                      <a:pt x="395" y="379"/>
                    </a:lnTo>
                    <a:lnTo>
                      <a:pt x="384" y="374"/>
                    </a:lnTo>
                    <a:lnTo>
                      <a:pt x="379" y="370"/>
                    </a:lnTo>
                    <a:lnTo>
                      <a:pt x="379" y="370"/>
                    </a:lnTo>
                    <a:lnTo>
                      <a:pt x="376" y="370"/>
                    </a:lnTo>
                    <a:lnTo>
                      <a:pt x="369" y="370"/>
                    </a:lnTo>
                    <a:lnTo>
                      <a:pt x="350" y="372"/>
                    </a:lnTo>
                    <a:lnTo>
                      <a:pt x="331" y="377"/>
                    </a:lnTo>
                    <a:lnTo>
                      <a:pt x="320" y="379"/>
                    </a:lnTo>
                    <a:lnTo>
                      <a:pt x="320" y="379"/>
                    </a:lnTo>
                    <a:lnTo>
                      <a:pt x="315" y="379"/>
                    </a:lnTo>
                    <a:lnTo>
                      <a:pt x="315" y="381"/>
                    </a:lnTo>
                    <a:lnTo>
                      <a:pt x="315" y="386"/>
                    </a:lnTo>
                    <a:lnTo>
                      <a:pt x="327" y="396"/>
                    </a:lnTo>
                    <a:lnTo>
                      <a:pt x="327" y="396"/>
                    </a:lnTo>
                    <a:lnTo>
                      <a:pt x="329" y="400"/>
                    </a:lnTo>
                    <a:lnTo>
                      <a:pt x="327" y="403"/>
                    </a:lnTo>
                    <a:lnTo>
                      <a:pt x="322" y="412"/>
                    </a:lnTo>
                    <a:lnTo>
                      <a:pt x="315" y="419"/>
                    </a:lnTo>
                    <a:lnTo>
                      <a:pt x="313" y="424"/>
                    </a:lnTo>
                    <a:lnTo>
                      <a:pt x="313" y="424"/>
                    </a:lnTo>
                    <a:lnTo>
                      <a:pt x="313" y="424"/>
                    </a:lnTo>
                    <a:lnTo>
                      <a:pt x="315" y="426"/>
                    </a:lnTo>
                    <a:lnTo>
                      <a:pt x="315" y="429"/>
                    </a:lnTo>
                    <a:lnTo>
                      <a:pt x="313" y="436"/>
                    </a:lnTo>
                    <a:lnTo>
                      <a:pt x="296" y="455"/>
                    </a:lnTo>
                    <a:lnTo>
                      <a:pt x="296" y="455"/>
                    </a:lnTo>
                    <a:lnTo>
                      <a:pt x="294" y="457"/>
                    </a:lnTo>
                    <a:lnTo>
                      <a:pt x="294" y="462"/>
                    </a:lnTo>
                    <a:lnTo>
                      <a:pt x="296" y="464"/>
                    </a:lnTo>
                    <a:lnTo>
                      <a:pt x="298" y="467"/>
                    </a:lnTo>
                    <a:lnTo>
                      <a:pt x="320" y="469"/>
                    </a:lnTo>
                    <a:lnTo>
                      <a:pt x="320" y="469"/>
                    </a:lnTo>
                    <a:close/>
                    <a:moveTo>
                      <a:pt x="743" y="540"/>
                    </a:moveTo>
                    <a:lnTo>
                      <a:pt x="743" y="540"/>
                    </a:lnTo>
                    <a:lnTo>
                      <a:pt x="746" y="538"/>
                    </a:lnTo>
                    <a:lnTo>
                      <a:pt x="748" y="538"/>
                    </a:lnTo>
                    <a:lnTo>
                      <a:pt x="758" y="542"/>
                    </a:lnTo>
                    <a:lnTo>
                      <a:pt x="765" y="542"/>
                    </a:lnTo>
                    <a:lnTo>
                      <a:pt x="769" y="542"/>
                    </a:lnTo>
                    <a:lnTo>
                      <a:pt x="769" y="538"/>
                    </a:lnTo>
                    <a:lnTo>
                      <a:pt x="769" y="538"/>
                    </a:lnTo>
                    <a:lnTo>
                      <a:pt x="769" y="533"/>
                    </a:lnTo>
                    <a:lnTo>
                      <a:pt x="767" y="531"/>
                    </a:lnTo>
                    <a:lnTo>
                      <a:pt x="758" y="523"/>
                    </a:lnTo>
                    <a:lnTo>
                      <a:pt x="736" y="514"/>
                    </a:lnTo>
                    <a:lnTo>
                      <a:pt x="736" y="514"/>
                    </a:lnTo>
                    <a:lnTo>
                      <a:pt x="729" y="509"/>
                    </a:lnTo>
                    <a:lnTo>
                      <a:pt x="722" y="507"/>
                    </a:lnTo>
                    <a:lnTo>
                      <a:pt x="715" y="505"/>
                    </a:lnTo>
                    <a:lnTo>
                      <a:pt x="705" y="497"/>
                    </a:lnTo>
                    <a:lnTo>
                      <a:pt x="705" y="497"/>
                    </a:lnTo>
                    <a:lnTo>
                      <a:pt x="701" y="493"/>
                    </a:lnTo>
                    <a:lnTo>
                      <a:pt x="698" y="490"/>
                    </a:lnTo>
                    <a:lnTo>
                      <a:pt x="701" y="483"/>
                    </a:lnTo>
                    <a:lnTo>
                      <a:pt x="701" y="476"/>
                    </a:lnTo>
                    <a:lnTo>
                      <a:pt x="701" y="474"/>
                    </a:lnTo>
                    <a:lnTo>
                      <a:pt x="698" y="471"/>
                    </a:lnTo>
                    <a:lnTo>
                      <a:pt x="698" y="471"/>
                    </a:lnTo>
                    <a:lnTo>
                      <a:pt x="691" y="462"/>
                    </a:lnTo>
                    <a:lnTo>
                      <a:pt x="687" y="448"/>
                    </a:lnTo>
                    <a:lnTo>
                      <a:pt x="687" y="436"/>
                    </a:lnTo>
                    <a:lnTo>
                      <a:pt x="687" y="431"/>
                    </a:lnTo>
                    <a:lnTo>
                      <a:pt x="689" y="429"/>
                    </a:lnTo>
                    <a:lnTo>
                      <a:pt x="689" y="429"/>
                    </a:lnTo>
                    <a:lnTo>
                      <a:pt x="696" y="422"/>
                    </a:lnTo>
                    <a:lnTo>
                      <a:pt x="701" y="412"/>
                    </a:lnTo>
                    <a:lnTo>
                      <a:pt x="701" y="410"/>
                    </a:lnTo>
                    <a:lnTo>
                      <a:pt x="701" y="405"/>
                    </a:lnTo>
                    <a:lnTo>
                      <a:pt x="698" y="403"/>
                    </a:lnTo>
                    <a:lnTo>
                      <a:pt x="694" y="400"/>
                    </a:lnTo>
                    <a:lnTo>
                      <a:pt x="694" y="400"/>
                    </a:lnTo>
                    <a:lnTo>
                      <a:pt x="687" y="400"/>
                    </a:lnTo>
                    <a:lnTo>
                      <a:pt x="679" y="398"/>
                    </a:lnTo>
                    <a:lnTo>
                      <a:pt x="668" y="400"/>
                    </a:lnTo>
                    <a:lnTo>
                      <a:pt x="658" y="405"/>
                    </a:lnTo>
                    <a:lnTo>
                      <a:pt x="656" y="407"/>
                    </a:lnTo>
                    <a:lnTo>
                      <a:pt x="656" y="410"/>
                    </a:lnTo>
                    <a:lnTo>
                      <a:pt x="656" y="410"/>
                    </a:lnTo>
                    <a:lnTo>
                      <a:pt x="668" y="419"/>
                    </a:lnTo>
                    <a:lnTo>
                      <a:pt x="675" y="424"/>
                    </a:lnTo>
                    <a:lnTo>
                      <a:pt x="679" y="429"/>
                    </a:lnTo>
                    <a:lnTo>
                      <a:pt x="679" y="429"/>
                    </a:lnTo>
                    <a:lnTo>
                      <a:pt x="677" y="431"/>
                    </a:lnTo>
                    <a:lnTo>
                      <a:pt x="677" y="429"/>
                    </a:lnTo>
                    <a:lnTo>
                      <a:pt x="668" y="424"/>
                    </a:lnTo>
                    <a:lnTo>
                      <a:pt x="660" y="419"/>
                    </a:lnTo>
                    <a:lnTo>
                      <a:pt x="656" y="419"/>
                    </a:lnTo>
                    <a:lnTo>
                      <a:pt x="653" y="419"/>
                    </a:lnTo>
                    <a:lnTo>
                      <a:pt x="653" y="419"/>
                    </a:lnTo>
                    <a:lnTo>
                      <a:pt x="649" y="419"/>
                    </a:lnTo>
                    <a:lnTo>
                      <a:pt x="642" y="417"/>
                    </a:lnTo>
                    <a:lnTo>
                      <a:pt x="637" y="417"/>
                    </a:lnTo>
                    <a:lnTo>
                      <a:pt x="634" y="417"/>
                    </a:lnTo>
                    <a:lnTo>
                      <a:pt x="632" y="419"/>
                    </a:lnTo>
                    <a:lnTo>
                      <a:pt x="632" y="419"/>
                    </a:lnTo>
                    <a:lnTo>
                      <a:pt x="632" y="424"/>
                    </a:lnTo>
                    <a:lnTo>
                      <a:pt x="632" y="429"/>
                    </a:lnTo>
                    <a:lnTo>
                      <a:pt x="634" y="443"/>
                    </a:lnTo>
                    <a:lnTo>
                      <a:pt x="646" y="467"/>
                    </a:lnTo>
                    <a:lnTo>
                      <a:pt x="646" y="467"/>
                    </a:lnTo>
                    <a:lnTo>
                      <a:pt x="646" y="471"/>
                    </a:lnTo>
                    <a:lnTo>
                      <a:pt x="644" y="474"/>
                    </a:lnTo>
                    <a:lnTo>
                      <a:pt x="634" y="476"/>
                    </a:lnTo>
                    <a:lnTo>
                      <a:pt x="634" y="476"/>
                    </a:lnTo>
                    <a:lnTo>
                      <a:pt x="632" y="476"/>
                    </a:lnTo>
                    <a:lnTo>
                      <a:pt x="630" y="474"/>
                    </a:lnTo>
                    <a:lnTo>
                      <a:pt x="627" y="464"/>
                    </a:lnTo>
                    <a:lnTo>
                      <a:pt x="623" y="452"/>
                    </a:lnTo>
                    <a:lnTo>
                      <a:pt x="620" y="443"/>
                    </a:lnTo>
                    <a:lnTo>
                      <a:pt x="620" y="443"/>
                    </a:lnTo>
                    <a:lnTo>
                      <a:pt x="611" y="436"/>
                    </a:lnTo>
                    <a:lnTo>
                      <a:pt x="599" y="431"/>
                    </a:lnTo>
                    <a:lnTo>
                      <a:pt x="589" y="426"/>
                    </a:lnTo>
                    <a:lnTo>
                      <a:pt x="585" y="429"/>
                    </a:lnTo>
                    <a:lnTo>
                      <a:pt x="585" y="429"/>
                    </a:lnTo>
                    <a:lnTo>
                      <a:pt x="585" y="429"/>
                    </a:lnTo>
                    <a:lnTo>
                      <a:pt x="585" y="431"/>
                    </a:lnTo>
                    <a:lnTo>
                      <a:pt x="585" y="433"/>
                    </a:lnTo>
                    <a:lnTo>
                      <a:pt x="592" y="436"/>
                    </a:lnTo>
                    <a:lnTo>
                      <a:pt x="597" y="441"/>
                    </a:lnTo>
                    <a:lnTo>
                      <a:pt x="599" y="443"/>
                    </a:lnTo>
                    <a:lnTo>
                      <a:pt x="599" y="445"/>
                    </a:lnTo>
                    <a:lnTo>
                      <a:pt x="599" y="445"/>
                    </a:lnTo>
                    <a:lnTo>
                      <a:pt x="597" y="448"/>
                    </a:lnTo>
                    <a:lnTo>
                      <a:pt x="594" y="448"/>
                    </a:lnTo>
                    <a:lnTo>
                      <a:pt x="589" y="448"/>
                    </a:lnTo>
                    <a:lnTo>
                      <a:pt x="582" y="445"/>
                    </a:lnTo>
                    <a:lnTo>
                      <a:pt x="580" y="445"/>
                    </a:lnTo>
                    <a:lnTo>
                      <a:pt x="575" y="448"/>
                    </a:lnTo>
                    <a:lnTo>
                      <a:pt x="575" y="448"/>
                    </a:lnTo>
                    <a:lnTo>
                      <a:pt x="571" y="450"/>
                    </a:lnTo>
                    <a:lnTo>
                      <a:pt x="568" y="450"/>
                    </a:lnTo>
                    <a:lnTo>
                      <a:pt x="571" y="443"/>
                    </a:lnTo>
                    <a:lnTo>
                      <a:pt x="571" y="443"/>
                    </a:lnTo>
                    <a:lnTo>
                      <a:pt x="568" y="436"/>
                    </a:lnTo>
                    <a:lnTo>
                      <a:pt x="561" y="431"/>
                    </a:lnTo>
                    <a:lnTo>
                      <a:pt x="552" y="429"/>
                    </a:lnTo>
                    <a:lnTo>
                      <a:pt x="540" y="429"/>
                    </a:lnTo>
                    <a:lnTo>
                      <a:pt x="540" y="429"/>
                    </a:lnTo>
                    <a:lnTo>
                      <a:pt x="535" y="429"/>
                    </a:lnTo>
                    <a:lnTo>
                      <a:pt x="530" y="431"/>
                    </a:lnTo>
                    <a:lnTo>
                      <a:pt x="528" y="436"/>
                    </a:lnTo>
                    <a:lnTo>
                      <a:pt x="528" y="441"/>
                    </a:lnTo>
                    <a:lnTo>
                      <a:pt x="528" y="445"/>
                    </a:lnTo>
                    <a:lnTo>
                      <a:pt x="528" y="445"/>
                    </a:lnTo>
                    <a:lnTo>
                      <a:pt x="521" y="448"/>
                    </a:lnTo>
                    <a:lnTo>
                      <a:pt x="511" y="445"/>
                    </a:lnTo>
                    <a:lnTo>
                      <a:pt x="507" y="443"/>
                    </a:lnTo>
                    <a:lnTo>
                      <a:pt x="509" y="441"/>
                    </a:lnTo>
                    <a:lnTo>
                      <a:pt x="514" y="441"/>
                    </a:lnTo>
                    <a:lnTo>
                      <a:pt x="514" y="441"/>
                    </a:lnTo>
                    <a:lnTo>
                      <a:pt x="521" y="436"/>
                    </a:lnTo>
                    <a:lnTo>
                      <a:pt x="523" y="433"/>
                    </a:lnTo>
                    <a:lnTo>
                      <a:pt x="523" y="431"/>
                    </a:lnTo>
                    <a:lnTo>
                      <a:pt x="521" y="424"/>
                    </a:lnTo>
                    <a:lnTo>
                      <a:pt x="516" y="417"/>
                    </a:lnTo>
                    <a:lnTo>
                      <a:pt x="516" y="417"/>
                    </a:lnTo>
                    <a:lnTo>
                      <a:pt x="514" y="415"/>
                    </a:lnTo>
                    <a:lnTo>
                      <a:pt x="509" y="415"/>
                    </a:lnTo>
                    <a:lnTo>
                      <a:pt x="500" y="417"/>
                    </a:lnTo>
                    <a:lnTo>
                      <a:pt x="469" y="429"/>
                    </a:lnTo>
                    <a:lnTo>
                      <a:pt x="469" y="429"/>
                    </a:lnTo>
                    <a:lnTo>
                      <a:pt x="452" y="436"/>
                    </a:lnTo>
                    <a:lnTo>
                      <a:pt x="440" y="443"/>
                    </a:lnTo>
                    <a:lnTo>
                      <a:pt x="433" y="448"/>
                    </a:lnTo>
                    <a:lnTo>
                      <a:pt x="433" y="448"/>
                    </a:lnTo>
                    <a:lnTo>
                      <a:pt x="433" y="448"/>
                    </a:lnTo>
                    <a:lnTo>
                      <a:pt x="436" y="450"/>
                    </a:lnTo>
                    <a:lnTo>
                      <a:pt x="436" y="452"/>
                    </a:lnTo>
                    <a:lnTo>
                      <a:pt x="433" y="457"/>
                    </a:lnTo>
                    <a:lnTo>
                      <a:pt x="428" y="462"/>
                    </a:lnTo>
                    <a:lnTo>
                      <a:pt x="428" y="462"/>
                    </a:lnTo>
                    <a:lnTo>
                      <a:pt x="424" y="469"/>
                    </a:lnTo>
                    <a:lnTo>
                      <a:pt x="424" y="474"/>
                    </a:lnTo>
                    <a:lnTo>
                      <a:pt x="431" y="476"/>
                    </a:lnTo>
                    <a:lnTo>
                      <a:pt x="436" y="478"/>
                    </a:lnTo>
                    <a:lnTo>
                      <a:pt x="436" y="478"/>
                    </a:lnTo>
                    <a:lnTo>
                      <a:pt x="440" y="478"/>
                    </a:lnTo>
                    <a:lnTo>
                      <a:pt x="443" y="483"/>
                    </a:lnTo>
                    <a:lnTo>
                      <a:pt x="443" y="486"/>
                    </a:lnTo>
                    <a:lnTo>
                      <a:pt x="445" y="488"/>
                    </a:lnTo>
                    <a:lnTo>
                      <a:pt x="445" y="488"/>
                    </a:lnTo>
                    <a:lnTo>
                      <a:pt x="452" y="486"/>
                    </a:lnTo>
                    <a:lnTo>
                      <a:pt x="466" y="483"/>
                    </a:lnTo>
                    <a:lnTo>
                      <a:pt x="478" y="481"/>
                    </a:lnTo>
                    <a:lnTo>
                      <a:pt x="485" y="481"/>
                    </a:lnTo>
                    <a:lnTo>
                      <a:pt x="490" y="481"/>
                    </a:lnTo>
                    <a:lnTo>
                      <a:pt x="490" y="481"/>
                    </a:lnTo>
                    <a:lnTo>
                      <a:pt x="490" y="483"/>
                    </a:lnTo>
                    <a:lnTo>
                      <a:pt x="490" y="483"/>
                    </a:lnTo>
                    <a:lnTo>
                      <a:pt x="485" y="486"/>
                    </a:lnTo>
                    <a:lnTo>
                      <a:pt x="466" y="490"/>
                    </a:lnTo>
                    <a:lnTo>
                      <a:pt x="447" y="495"/>
                    </a:lnTo>
                    <a:lnTo>
                      <a:pt x="443" y="497"/>
                    </a:lnTo>
                    <a:lnTo>
                      <a:pt x="440" y="502"/>
                    </a:lnTo>
                    <a:lnTo>
                      <a:pt x="440" y="502"/>
                    </a:lnTo>
                    <a:lnTo>
                      <a:pt x="440" y="505"/>
                    </a:lnTo>
                    <a:lnTo>
                      <a:pt x="445" y="507"/>
                    </a:lnTo>
                    <a:lnTo>
                      <a:pt x="459" y="512"/>
                    </a:lnTo>
                    <a:lnTo>
                      <a:pt x="476" y="514"/>
                    </a:lnTo>
                    <a:lnTo>
                      <a:pt x="495" y="514"/>
                    </a:lnTo>
                    <a:lnTo>
                      <a:pt x="495" y="514"/>
                    </a:lnTo>
                    <a:lnTo>
                      <a:pt x="516" y="512"/>
                    </a:lnTo>
                    <a:lnTo>
                      <a:pt x="537" y="514"/>
                    </a:lnTo>
                    <a:lnTo>
                      <a:pt x="554" y="519"/>
                    </a:lnTo>
                    <a:lnTo>
                      <a:pt x="559" y="521"/>
                    </a:lnTo>
                    <a:lnTo>
                      <a:pt x="561" y="521"/>
                    </a:lnTo>
                    <a:lnTo>
                      <a:pt x="561" y="521"/>
                    </a:lnTo>
                    <a:lnTo>
                      <a:pt x="559" y="523"/>
                    </a:lnTo>
                    <a:lnTo>
                      <a:pt x="556" y="526"/>
                    </a:lnTo>
                    <a:lnTo>
                      <a:pt x="544" y="526"/>
                    </a:lnTo>
                    <a:lnTo>
                      <a:pt x="511" y="526"/>
                    </a:lnTo>
                    <a:lnTo>
                      <a:pt x="511" y="526"/>
                    </a:lnTo>
                    <a:lnTo>
                      <a:pt x="492" y="526"/>
                    </a:lnTo>
                    <a:lnTo>
                      <a:pt x="473" y="528"/>
                    </a:lnTo>
                    <a:lnTo>
                      <a:pt x="459" y="533"/>
                    </a:lnTo>
                    <a:lnTo>
                      <a:pt x="457" y="535"/>
                    </a:lnTo>
                    <a:lnTo>
                      <a:pt x="455" y="538"/>
                    </a:lnTo>
                    <a:lnTo>
                      <a:pt x="455" y="538"/>
                    </a:lnTo>
                    <a:lnTo>
                      <a:pt x="457" y="542"/>
                    </a:lnTo>
                    <a:lnTo>
                      <a:pt x="462" y="547"/>
                    </a:lnTo>
                    <a:lnTo>
                      <a:pt x="481" y="557"/>
                    </a:lnTo>
                    <a:lnTo>
                      <a:pt x="481" y="557"/>
                    </a:lnTo>
                    <a:lnTo>
                      <a:pt x="490" y="559"/>
                    </a:lnTo>
                    <a:lnTo>
                      <a:pt x="497" y="559"/>
                    </a:lnTo>
                    <a:lnTo>
                      <a:pt x="511" y="559"/>
                    </a:lnTo>
                    <a:lnTo>
                      <a:pt x="521" y="559"/>
                    </a:lnTo>
                    <a:lnTo>
                      <a:pt x="526" y="561"/>
                    </a:lnTo>
                    <a:lnTo>
                      <a:pt x="526" y="566"/>
                    </a:lnTo>
                    <a:lnTo>
                      <a:pt x="526" y="566"/>
                    </a:lnTo>
                    <a:lnTo>
                      <a:pt x="526" y="571"/>
                    </a:lnTo>
                    <a:lnTo>
                      <a:pt x="528" y="573"/>
                    </a:lnTo>
                    <a:lnTo>
                      <a:pt x="530" y="578"/>
                    </a:lnTo>
                    <a:lnTo>
                      <a:pt x="535" y="580"/>
                    </a:lnTo>
                    <a:lnTo>
                      <a:pt x="547" y="583"/>
                    </a:lnTo>
                    <a:lnTo>
                      <a:pt x="566" y="585"/>
                    </a:lnTo>
                    <a:lnTo>
                      <a:pt x="566" y="585"/>
                    </a:lnTo>
                    <a:lnTo>
                      <a:pt x="587" y="583"/>
                    </a:lnTo>
                    <a:lnTo>
                      <a:pt x="601" y="578"/>
                    </a:lnTo>
                    <a:lnTo>
                      <a:pt x="613" y="573"/>
                    </a:lnTo>
                    <a:lnTo>
                      <a:pt x="625" y="571"/>
                    </a:lnTo>
                    <a:lnTo>
                      <a:pt x="625" y="571"/>
                    </a:lnTo>
                    <a:lnTo>
                      <a:pt x="634" y="571"/>
                    </a:lnTo>
                    <a:lnTo>
                      <a:pt x="642" y="568"/>
                    </a:lnTo>
                    <a:lnTo>
                      <a:pt x="646" y="566"/>
                    </a:lnTo>
                    <a:lnTo>
                      <a:pt x="651" y="559"/>
                    </a:lnTo>
                    <a:lnTo>
                      <a:pt x="651" y="559"/>
                    </a:lnTo>
                    <a:lnTo>
                      <a:pt x="656" y="554"/>
                    </a:lnTo>
                    <a:lnTo>
                      <a:pt x="660" y="554"/>
                    </a:lnTo>
                    <a:lnTo>
                      <a:pt x="665" y="557"/>
                    </a:lnTo>
                    <a:lnTo>
                      <a:pt x="665" y="561"/>
                    </a:lnTo>
                    <a:lnTo>
                      <a:pt x="665" y="561"/>
                    </a:lnTo>
                    <a:lnTo>
                      <a:pt x="670" y="564"/>
                    </a:lnTo>
                    <a:lnTo>
                      <a:pt x="677" y="564"/>
                    </a:lnTo>
                    <a:lnTo>
                      <a:pt x="687" y="566"/>
                    </a:lnTo>
                    <a:lnTo>
                      <a:pt x="691" y="568"/>
                    </a:lnTo>
                    <a:lnTo>
                      <a:pt x="691" y="568"/>
                    </a:lnTo>
                    <a:lnTo>
                      <a:pt x="696" y="573"/>
                    </a:lnTo>
                    <a:lnTo>
                      <a:pt x="703" y="573"/>
                    </a:lnTo>
                    <a:lnTo>
                      <a:pt x="720" y="576"/>
                    </a:lnTo>
                    <a:lnTo>
                      <a:pt x="736" y="573"/>
                    </a:lnTo>
                    <a:lnTo>
                      <a:pt x="750" y="568"/>
                    </a:lnTo>
                    <a:lnTo>
                      <a:pt x="750" y="568"/>
                    </a:lnTo>
                    <a:lnTo>
                      <a:pt x="755" y="566"/>
                    </a:lnTo>
                    <a:lnTo>
                      <a:pt x="755" y="564"/>
                    </a:lnTo>
                    <a:lnTo>
                      <a:pt x="755" y="559"/>
                    </a:lnTo>
                    <a:lnTo>
                      <a:pt x="753" y="554"/>
                    </a:lnTo>
                    <a:lnTo>
                      <a:pt x="746" y="552"/>
                    </a:lnTo>
                    <a:lnTo>
                      <a:pt x="741" y="549"/>
                    </a:lnTo>
                    <a:lnTo>
                      <a:pt x="739" y="552"/>
                    </a:lnTo>
                    <a:lnTo>
                      <a:pt x="739" y="552"/>
                    </a:lnTo>
                    <a:lnTo>
                      <a:pt x="734" y="557"/>
                    </a:lnTo>
                    <a:lnTo>
                      <a:pt x="729" y="557"/>
                    </a:lnTo>
                    <a:lnTo>
                      <a:pt x="727" y="554"/>
                    </a:lnTo>
                    <a:lnTo>
                      <a:pt x="724" y="552"/>
                    </a:lnTo>
                    <a:lnTo>
                      <a:pt x="724" y="552"/>
                    </a:lnTo>
                    <a:lnTo>
                      <a:pt x="724" y="549"/>
                    </a:lnTo>
                    <a:lnTo>
                      <a:pt x="731" y="547"/>
                    </a:lnTo>
                    <a:lnTo>
                      <a:pt x="736" y="542"/>
                    </a:lnTo>
                    <a:lnTo>
                      <a:pt x="743" y="540"/>
                    </a:lnTo>
                    <a:lnTo>
                      <a:pt x="743" y="540"/>
                    </a:lnTo>
                    <a:close/>
                    <a:moveTo>
                      <a:pt x="421" y="332"/>
                    </a:moveTo>
                    <a:lnTo>
                      <a:pt x="421" y="332"/>
                    </a:lnTo>
                    <a:lnTo>
                      <a:pt x="433" y="329"/>
                    </a:lnTo>
                    <a:lnTo>
                      <a:pt x="443" y="325"/>
                    </a:lnTo>
                    <a:lnTo>
                      <a:pt x="450" y="318"/>
                    </a:lnTo>
                    <a:lnTo>
                      <a:pt x="452" y="313"/>
                    </a:lnTo>
                    <a:lnTo>
                      <a:pt x="452" y="313"/>
                    </a:lnTo>
                    <a:lnTo>
                      <a:pt x="450" y="310"/>
                    </a:lnTo>
                    <a:lnTo>
                      <a:pt x="445" y="313"/>
                    </a:lnTo>
                    <a:lnTo>
                      <a:pt x="433" y="318"/>
                    </a:lnTo>
                    <a:lnTo>
                      <a:pt x="424" y="327"/>
                    </a:lnTo>
                    <a:lnTo>
                      <a:pt x="421" y="329"/>
                    </a:lnTo>
                    <a:lnTo>
                      <a:pt x="421" y="332"/>
                    </a:lnTo>
                    <a:lnTo>
                      <a:pt x="421" y="332"/>
                    </a:lnTo>
                    <a:close/>
                    <a:moveTo>
                      <a:pt x="350" y="308"/>
                    </a:moveTo>
                    <a:lnTo>
                      <a:pt x="350" y="308"/>
                    </a:lnTo>
                    <a:lnTo>
                      <a:pt x="355" y="310"/>
                    </a:lnTo>
                    <a:lnTo>
                      <a:pt x="355" y="315"/>
                    </a:lnTo>
                    <a:lnTo>
                      <a:pt x="355" y="320"/>
                    </a:lnTo>
                    <a:lnTo>
                      <a:pt x="357" y="320"/>
                    </a:lnTo>
                    <a:lnTo>
                      <a:pt x="357" y="320"/>
                    </a:lnTo>
                    <a:lnTo>
                      <a:pt x="365" y="315"/>
                    </a:lnTo>
                    <a:lnTo>
                      <a:pt x="372" y="315"/>
                    </a:lnTo>
                    <a:lnTo>
                      <a:pt x="372" y="315"/>
                    </a:lnTo>
                    <a:lnTo>
                      <a:pt x="376" y="318"/>
                    </a:lnTo>
                    <a:lnTo>
                      <a:pt x="381" y="315"/>
                    </a:lnTo>
                    <a:lnTo>
                      <a:pt x="386" y="308"/>
                    </a:lnTo>
                    <a:lnTo>
                      <a:pt x="386" y="308"/>
                    </a:lnTo>
                    <a:lnTo>
                      <a:pt x="388" y="306"/>
                    </a:lnTo>
                    <a:lnTo>
                      <a:pt x="388" y="308"/>
                    </a:lnTo>
                    <a:lnTo>
                      <a:pt x="391" y="313"/>
                    </a:lnTo>
                    <a:lnTo>
                      <a:pt x="395" y="320"/>
                    </a:lnTo>
                    <a:lnTo>
                      <a:pt x="398" y="322"/>
                    </a:lnTo>
                    <a:lnTo>
                      <a:pt x="400" y="322"/>
                    </a:lnTo>
                    <a:lnTo>
                      <a:pt x="400" y="322"/>
                    </a:lnTo>
                    <a:lnTo>
                      <a:pt x="402" y="322"/>
                    </a:lnTo>
                    <a:lnTo>
                      <a:pt x="405" y="320"/>
                    </a:lnTo>
                    <a:lnTo>
                      <a:pt x="410" y="313"/>
                    </a:lnTo>
                    <a:lnTo>
                      <a:pt x="412" y="308"/>
                    </a:lnTo>
                    <a:lnTo>
                      <a:pt x="414" y="306"/>
                    </a:lnTo>
                    <a:lnTo>
                      <a:pt x="417" y="308"/>
                    </a:lnTo>
                    <a:lnTo>
                      <a:pt x="417" y="308"/>
                    </a:lnTo>
                    <a:lnTo>
                      <a:pt x="421" y="310"/>
                    </a:lnTo>
                    <a:lnTo>
                      <a:pt x="426" y="308"/>
                    </a:lnTo>
                    <a:lnTo>
                      <a:pt x="428" y="299"/>
                    </a:lnTo>
                    <a:lnTo>
                      <a:pt x="428" y="299"/>
                    </a:lnTo>
                    <a:lnTo>
                      <a:pt x="431" y="289"/>
                    </a:lnTo>
                    <a:lnTo>
                      <a:pt x="436" y="284"/>
                    </a:lnTo>
                    <a:lnTo>
                      <a:pt x="440" y="282"/>
                    </a:lnTo>
                    <a:lnTo>
                      <a:pt x="440" y="282"/>
                    </a:lnTo>
                    <a:lnTo>
                      <a:pt x="445" y="282"/>
                    </a:lnTo>
                    <a:lnTo>
                      <a:pt x="445" y="287"/>
                    </a:lnTo>
                    <a:lnTo>
                      <a:pt x="445" y="291"/>
                    </a:lnTo>
                    <a:lnTo>
                      <a:pt x="445" y="299"/>
                    </a:lnTo>
                    <a:lnTo>
                      <a:pt x="445" y="299"/>
                    </a:lnTo>
                    <a:lnTo>
                      <a:pt x="447" y="301"/>
                    </a:lnTo>
                    <a:lnTo>
                      <a:pt x="452" y="303"/>
                    </a:lnTo>
                    <a:lnTo>
                      <a:pt x="457" y="303"/>
                    </a:lnTo>
                    <a:lnTo>
                      <a:pt x="462" y="299"/>
                    </a:lnTo>
                    <a:lnTo>
                      <a:pt x="464" y="294"/>
                    </a:lnTo>
                    <a:lnTo>
                      <a:pt x="464" y="294"/>
                    </a:lnTo>
                    <a:lnTo>
                      <a:pt x="466" y="291"/>
                    </a:lnTo>
                    <a:lnTo>
                      <a:pt x="471" y="291"/>
                    </a:lnTo>
                    <a:lnTo>
                      <a:pt x="478" y="289"/>
                    </a:lnTo>
                    <a:lnTo>
                      <a:pt x="478" y="289"/>
                    </a:lnTo>
                    <a:lnTo>
                      <a:pt x="478" y="287"/>
                    </a:lnTo>
                    <a:lnTo>
                      <a:pt x="478" y="287"/>
                    </a:lnTo>
                    <a:lnTo>
                      <a:pt x="478" y="282"/>
                    </a:lnTo>
                    <a:lnTo>
                      <a:pt x="481" y="280"/>
                    </a:lnTo>
                    <a:lnTo>
                      <a:pt x="481" y="277"/>
                    </a:lnTo>
                    <a:lnTo>
                      <a:pt x="478" y="273"/>
                    </a:lnTo>
                    <a:lnTo>
                      <a:pt x="478" y="273"/>
                    </a:lnTo>
                    <a:lnTo>
                      <a:pt x="478" y="268"/>
                    </a:lnTo>
                    <a:lnTo>
                      <a:pt x="481" y="265"/>
                    </a:lnTo>
                    <a:lnTo>
                      <a:pt x="485" y="265"/>
                    </a:lnTo>
                    <a:lnTo>
                      <a:pt x="490" y="263"/>
                    </a:lnTo>
                    <a:lnTo>
                      <a:pt x="490" y="263"/>
                    </a:lnTo>
                    <a:lnTo>
                      <a:pt x="492" y="261"/>
                    </a:lnTo>
                    <a:lnTo>
                      <a:pt x="488" y="258"/>
                    </a:lnTo>
                    <a:lnTo>
                      <a:pt x="483" y="258"/>
                    </a:lnTo>
                    <a:lnTo>
                      <a:pt x="476" y="254"/>
                    </a:lnTo>
                    <a:lnTo>
                      <a:pt x="476" y="254"/>
                    </a:lnTo>
                    <a:lnTo>
                      <a:pt x="471" y="251"/>
                    </a:lnTo>
                    <a:lnTo>
                      <a:pt x="466" y="254"/>
                    </a:lnTo>
                    <a:lnTo>
                      <a:pt x="464" y="256"/>
                    </a:lnTo>
                    <a:lnTo>
                      <a:pt x="464" y="261"/>
                    </a:lnTo>
                    <a:lnTo>
                      <a:pt x="464" y="261"/>
                    </a:lnTo>
                    <a:lnTo>
                      <a:pt x="464" y="263"/>
                    </a:lnTo>
                    <a:lnTo>
                      <a:pt x="462" y="263"/>
                    </a:lnTo>
                    <a:lnTo>
                      <a:pt x="455" y="263"/>
                    </a:lnTo>
                    <a:lnTo>
                      <a:pt x="438" y="258"/>
                    </a:lnTo>
                    <a:lnTo>
                      <a:pt x="438" y="258"/>
                    </a:lnTo>
                    <a:lnTo>
                      <a:pt x="436" y="258"/>
                    </a:lnTo>
                    <a:lnTo>
                      <a:pt x="431" y="258"/>
                    </a:lnTo>
                    <a:lnTo>
                      <a:pt x="424" y="263"/>
                    </a:lnTo>
                    <a:lnTo>
                      <a:pt x="414" y="270"/>
                    </a:lnTo>
                    <a:lnTo>
                      <a:pt x="405" y="277"/>
                    </a:lnTo>
                    <a:lnTo>
                      <a:pt x="405" y="277"/>
                    </a:lnTo>
                    <a:lnTo>
                      <a:pt x="395" y="282"/>
                    </a:lnTo>
                    <a:lnTo>
                      <a:pt x="391" y="289"/>
                    </a:lnTo>
                    <a:lnTo>
                      <a:pt x="384" y="294"/>
                    </a:lnTo>
                    <a:lnTo>
                      <a:pt x="376" y="294"/>
                    </a:lnTo>
                    <a:lnTo>
                      <a:pt x="376" y="294"/>
                    </a:lnTo>
                    <a:lnTo>
                      <a:pt x="367" y="296"/>
                    </a:lnTo>
                    <a:lnTo>
                      <a:pt x="357" y="299"/>
                    </a:lnTo>
                    <a:lnTo>
                      <a:pt x="350" y="303"/>
                    </a:lnTo>
                    <a:lnTo>
                      <a:pt x="350" y="306"/>
                    </a:lnTo>
                    <a:lnTo>
                      <a:pt x="350" y="308"/>
                    </a:lnTo>
                    <a:lnTo>
                      <a:pt x="350" y="308"/>
                    </a:lnTo>
                    <a:close/>
                    <a:moveTo>
                      <a:pt x="483" y="303"/>
                    </a:moveTo>
                    <a:lnTo>
                      <a:pt x="483" y="303"/>
                    </a:lnTo>
                    <a:lnTo>
                      <a:pt x="476" y="306"/>
                    </a:lnTo>
                    <a:lnTo>
                      <a:pt x="476" y="310"/>
                    </a:lnTo>
                    <a:lnTo>
                      <a:pt x="478" y="315"/>
                    </a:lnTo>
                    <a:lnTo>
                      <a:pt x="485" y="315"/>
                    </a:lnTo>
                    <a:lnTo>
                      <a:pt x="485" y="315"/>
                    </a:lnTo>
                    <a:lnTo>
                      <a:pt x="495" y="318"/>
                    </a:lnTo>
                    <a:lnTo>
                      <a:pt x="497" y="318"/>
                    </a:lnTo>
                    <a:lnTo>
                      <a:pt x="495" y="320"/>
                    </a:lnTo>
                    <a:lnTo>
                      <a:pt x="483" y="320"/>
                    </a:lnTo>
                    <a:lnTo>
                      <a:pt x="483" y="320"/>
                    </a:lnTo>
                    <a:lnTo>
                      <a:pt x="478" y="320"/>
                    </a:lnTo>
                    <a:lnTo>
                      <a:pt x="471" y="322"/>
                    </a:lnTo>
                    <a:lnTo>
                      <a:pt x="464" y="327"/>
                    </a:lnTo>
                    <a:lnTo>
                      <a:pt x="464" y="329"/>
                    </a:lnTo>
                    <a:lnTo>
                      <a:pt x="464" y="332"/>
                    </a:lnTo>
                    <a:lnTo>
                      <a:pt x="466" y="332"/>
                    </a:lnTo>
                    <a:lnTo>
                      <a:pt x="469" y="332"/>
                    </a:lnTo>
                    <a:lnTo>
                      <a:pt x="469" y="332"/>
                    </a:lnTo>
                    <a:lnTo>
                      <a:pt x="488" y="329"/>
                    </a:lnTo>
                    <a:lnTo>
                      <a:pt x="492" y="329"/>
                    </a:lnTo>
                    <a:lnTo>
                      <a:pt x="490" y="332"/>
                    </a:lnTo>
                    <a:lnTo>
                      <a:pt x="490" y="332"/>
                    </a:lnTo>
                    <a:lnTo>
                      <a:pt x="466" y="336"/>
                    </a:lnTo>
                    <a:lnTo>
                      <a:pt x="457" y="339"/>
                    </a:lnTo>
                    <a:lnTo>
                      <a:pt x="455" y="341"/>
                    </a:lnTo>
                    <a:lnTo>
                      <a:pt x="455" y="344"/>
                    </a:lnTo>
                    <a:lnTo>
                      <a:pt x="455" y="344"/>
                    </a:lnTo>
                    <a:lnTo>
                      <a:pt x="459" y="346"/>
                    </a:lnTo>
                    <a:lnTo>
                      <a:pt x="464" y="346"/>
                    </a:lnTo>
                    <a:lnTo>
                      <a:pt x="481" y="351"/>
                    </a:lnTo>
                    <a:lnTo>
                      <a:pt x="481" y="351"/>
                    </a:lnTo>
                    <a:lnTo>
                      <a:pt x="488" y="353"/>
                    </a:lnTo>
                    <a:lnTo>
                      <a:pt x="495" y="353"/>
                    </a:lnTo>
                    <a:lnTo>
                      <a:pt x="500" y="353"/>
                    </a:lnTo>
                    <a:lnTo>
                      <a:pt x="507" y="348"/>
                    </a:lnTo>
                    <a:lnTo>
                      <a:pt x="507" y="348"/>
                    </a:lnTo>
                    <a:lnTo>
                      <a:pt x="518" y="336"/>
                    </a:lnTo>
                    <a:lnTo>
                      <a:pt x="521" y="336"/>
                    </a:lnTo>
                    <a:lnTo>
                      <a:pt x="521" y="341"/>
                    </a:lnTo>
                    <a:lnTo>
                      <a:pt x="521" y="341"/>
                    </a:lnTo>
                    <a:lnTo>
                      <a:pt x="521" y="346"/>
                    </a:lnTo>
                    <a:lnTo>
                      <a:pt x="521" y="348"/>
                    </a:lnTo>
                    <a:lnTo>
                      <a:pt x="530" y="348"/>
                    </a:lnTo>
                    <a:lnTo>
                      <a:pt x="542" y="346"/>
                    </a:lnTo>
                    <a:lnTo>
                      <a:pt x="556" y="344"/>
                    </a:lnTo>
                    <a:lnTo>
                      <a:pt x="556" y="344"/>
                    </a:lnTo>
                    <a:lnTo>
                      <a:pt x="563" y="344"/>
                    </a:lnTo>
                    <a:lnTo>
                      <a:pt x="566" y="346"/>
                    </a:lnTo>
                    <a:lnTo>
                      <a:pt x="566" y="348"/>
                    </a:lnTo>
                    <a:lnTo>
                      <a:pt x="561" y="351"/>
                    </a:lnTo>
                    <a:lnTo>
                      <a:pt x="547" y="355"/>
                    </a:lnTo>
                    <a:lnTo>
                      <a:pt x="530" y="360"/>
                    </a:lnTo>
                    <a:lnTo>
                      <a:pt x="530" y="360"/>
                    </a:lnTo>
                    <a:lnTo>
                      <a:pt x="516" y="362"/>
                    </a:lnTo>
                    <a:lnTo>
                      <a:pt x="514" y="365"/>
                    </a:lnTo>
                    <a:lnTo>
                      <a:pt x="514" y="367"/>
                    </a:lnTo>
                    <a:lnTo>
                      <a:pt x="514" y="370"/>
                    </a:lnTo>
                    <a:lnTo>
                      <a:pt x="518" y="372"/>
                    </a:lnTo>
                    <a:lnTo>
                      <a:pt x="528" y="377"/>
                    </a:lnTo>
                    <a:lnTo>
                      <a:pt x="528" y="377"/>
                    </a:lnTo>
                    <a:lnTo>
                      <a:pt x="537" y="377"/>
                    </a:lnTo>
                    <a:lnTo>
                      <a:pt x="547" y="377"/>
                    </a:lnTo>
                    <a:lnTo>
                      <a:pt x="566" y="372"/>
                    </a:lnTo>
                    <a:lnTo>
                      <a:pt x="585" y="365"/>
                    </a:lnTo>
                    <a:lnTo>
                      <a:pt x="597" y="355"/>
                    </a:lnTo>
                    <a:lnTo>
                      <a:pt x="597" y="355"/>
                    </a:lnTo>
                    <a:lnTo>
                      <a:pt x="599" y="353"/>
                    </a:lnTo>
                    <a:lnTo>
                      <a:pt x="604" y="353"/>
                    </a:lnTo>
                    <a:lnTo>
                      <a:pt x="611" y="353"/>
                    </a:lnTo>
                    <a:lnTo>
                      <a:pt x="615" y="355"/>
                    </a:lnTo>
                    <a:lnTo>
                      <a:pt x="620" y="355"/>
                    </a:lnTo>
                    <a:lnTo>
                      <a:pt x="623" y="355"/>
                    </a:lnTo>
                    <a:lnTo>
                      <a:pt x="623" y="355"/>
                    </a:lnTo>
                    <a:lnTo>
                      <a:pt x="632" y="351"/>
                    </a:lnTo>
                    <a:lnTo>
                      <a:pt x="642" y="351"/>
                    </a:lnTo>
                    <a:lnTo>
                      <a:pt x="653" y="353"/>
                    </a:lnTo>
                    <a:lnTo>
                      <a:pt x="665" y="351"/>
                    </a:lnTo>
                    <a:lnTo>
                      <a:pt x="665" y="351"/>
                    </a:lnTo>
                    <a:lnTo>
                      <a:pt x="672" y="348"/>
                    </a:lnTo>
                    <a:lnTo>
                      <a:pt x="677" y="346"/>
                    </a:lnTo>
                    <a:lnTo>
                      <a:pt x="679" y="339"/>
                    </a:lnTo>
                    <a:lnTo>
                      <a:pt x="679" y="332"/>
                    </a:lnTo>
                    <a:lnTo>
                      <a:pt x="679" y="320"/>
                    </a:lnTo>
                    <a:lnTo>
                      <a:pt x="677" y="315"/>
                    </a:lnTo>
                    <a:lnTo>
                      <a:pt x="672" y="313"/>
                    </a:lnTo>
                    <a:lnTo>
                      <a:pt x="672" y="313"/>
                    </a:lnTo>
                    <a:lnTo>
                      <a:pt x="665" y="313"/>
                    </a:lnTo>
                    <a:lnTo>
                      <a:pt x="660" y="315"/>
                    </a:lnTo>
                    <a:lnTo>
                      <a:pt x="658" y="318"/>
                    </a:lnTo>
                    <a:lnTo>
                      <a:pt x="651" y="320"/>
                    </a:lnTo>
                    <a:lnTo>
                      <a:pt x="651" y="320"/>
                    </a:lnTo>
                    <a:lnTo>
                      <a:pt x="646" y="320"/>
                    </a:lnTo>
                    <a:lnTo>
                      <a:pt x="642" y="315"/>
                    </a:lnTo>
                    <a:lnTo>
                      <a:pt x="630" y="303"/>
                    </a:lnTo>
                    <a:lnTo>
                      <a:pt x="630" y="303"/>
                    </a:lnTo>
                    <a:lnTo>
                      <a:pt x="627" y="296"/>
                    </a:lnTo>
                    <a:lnTo>
                      <a:pt x="625" y="289"/>
                    </a:lnTo>
                    <a:lnTo>
                      <a:pt x="623" y="284"/>
                    </a:lnTo>
                    <a:lnTo>
                      <a:pt x="620" y="282"/>
                    </a:lnTo>
                    <a:lnTo>
                      <a:pt x="615" y="282"/>
                    </a:lnTo>
                    <a:lnTo>
                      <a:pt x="615" y="282"/>
                    </a:lnTo>
                    <a:lnTo>
                      <a:pt x="606" y="287"/>
                    </a:lnTo>
                    <a:lnTo>
                      <a:pt x="597" y="294"/>
                    </a:lnTo>
                    <a:lnTo>
                      <a:pt x="592" y="301"/>
                    </a:lnTo>
                    <a:lnTo>
                      <a:pt x="592" y="303"/>
                    </a:lnTo>
                    <a:lnTo>
                      <a:pt x="597" y="303"/>
                    </a:lnTo>
                    <a:lnTo>
                      <a:pt x="597" y="303"/>
                    </a:lnTo>
                    <a:lnTo>
                      <a:pt x="604" y="306"/>
                    </a:lnTo>
                    <a:lnTo>
                      <a:pt x="606" y="310"/>
                    </a:lnTo>
                    <a:lnTo>
                      <a:pt x="604" y="313"/>
                    </a:lnTo>
                    <a:lnTo>
                      <a:pt x="599" y="315"/>
                    </a:lnTo>
                    <a:lnTo>
                      <a:pt x="599" y="315"/>
                    </a:lnTo>
                    <a:lnTo>
                      <a:pt x="597" y="318"/>
                    </a:lnTo>
                    <a:lnTo>
                      <a:pt x="597" y="320"/>
                    </a:lnTo>
                    <a:lnTo>
                      <a:pt x="604" y="322"/>
                    </a:lnTo>
                    <a:lnTo>
                      <a:pt x="611" y="327"/>
                    </a:lnTo>
                    <a:lnTo>
                      <a:pt x="613" y="329"/>
                    </a:lnTo>
                    <a:lnTo>
                      <a:pt x="613" y="332"/>
                    </a:lnTo>
                    <a:lnTo>
                      <a:pt x="613" y="332"/>
                    </a:lnTo>
                    <a:lnTo>
                      <a:pt x="608" y="332"/>
                    </a:lnTo>
                    <a:lnTo>
                      <a:pt x="604" y="332"/>
                    </a:lnTo>
                    <a:lnTo>
                      <a:pt x="589" y="332"/>
                    </a:lnTo>
                    <a:lnTo>
                      <a:pt x="575" y="329"/>
                    </a:lnTo>
                    <a:lnTo>
                      <a:pt x="571" y="327"/>
                    </a:lnTo>
                    <a:lnTo>
                      <a:pt x="568" y="322"/>
                    </a:lnTo>
                    <a:lnTo>
                      <a:pt x="568" y="322"/>
                    </a:lnTo>
                    <a:lnTo>
                      <a:pt x="566" y="320"/>
                    </a:lnTo>
                    <a:lnTo>
                      <a:pt x="563" y="315"/>
                    </a:lnTo>
                    <a:lnTo>
                      <a:pt x="549" y="308"/>
                    </a:lnTo>
                    <a:lnTo>
                      <a:pt x="535" y="303"/>
                    </a:lnTo>
                    <a:lnTo>
                      <a:pt x="530" y="303"/>
                    </a:lnTo>
                    <a:lnTo>
                      <a:pt x="523" y="303"/>
                    </a:lnTo>
                    <a:lnTo>
                      <a:pt x="523" y="303"/>
                    </a:lnTo>
                    <a:lnTo>
                      <a:pt x="516" y="303"/>
                    </a:lnTo>
                    <a:lnTo>
                      <a:pt x="514" y="299"/>
                    </a:lnTo>
                    <a:lnTo>
                      <a:pt x="511" y="294"/>
                    </a:lnTo>
                    <a:lnTo>
                      <a:pt x="504" y="291"/>
                    </a:lnTo>
                    <a:lnTo>
                      <a:pt x="504" y="291"/>
                    </a:lnTo>
                    <a:lnTo>
                      <a:pt x="497" y="294"/>
                    </a:lnTo>
                    <a:lnTo>
                      <a:pt x="492" y="296"/>
                    </a:lnTo>
                    <a:lnTo>
                      <a:pt x="490" y="301"/>
                    </a:lnTo>
                    <a:lnTo>
                      <a:pt x="483" y="303"/>
                    </a:lnTo>
                    <a:lnTo>
                      <a:pt x="483" y="303"/>
                    </a:lnTo>
                    <a:close/>
                    <a:moveTo>
                      <a:pt x="528" y="242"/>
                    </a:moveTo>
                    <a:lnTo>
                      <a:pt x="528" y="242"/>
                    </a:lnTo>
                    <a:lnTo>
                      <a:pt x="528" y="239"/>
                    </a:lnTo>
                    <a:lnTo>
                      <a:pt x="526" y="237"/>
                    </a:lnTo>
                    <a:lnTo>
                      <a:pt x="516" y="235"/>
                    </a:lnTo>
                    <a:lnTo>
                      <a:pt x="504" y="235"/>
                    </a:lnTo>
                    <a:lnTo>
                      <a:pt x="502" y="237"/>
                    </a:lnTo>
                    <a:lnTo>
                      <a:pt x="502" y="237"/>
                    </a:lnTo>
                    <a:lnTo>
                      <a:pt x="502" y="237"/>
                    </a:lnTo>
                    <a:lnTo>
                      <a:pt x="507" y="244"/>
                    </a:lnTo>
                    <a:lnTo>
                      <a:pt x="516" y="246"/>
                    </a:lnTo>
                    <a:lnTo>
                      <a:pt x="523" y="246"/>
                    </a:lnTo>
                    <a:lnTo>
                      <a:pt x="526" y="246"/>
                    </a:lnTo>
                    <a:lnTo>
                      <a:pt x="528" y="242"/>
                    </a:lnTo>
                    <a:lnTo>
                      <a:pt x="528" y="242"/>
                    </a:lnTo>
                    <a:close/>
                    <a:moveTo>
                      <a:pt x="597" y="239"/>
                    </a:moveTo>
                    <a:lnTo>
                      <a:pt x="597" y="239"/>
                    </a:lnTo>
                    <a:lnTo>
                      <a:pt x="601" y="237"/>
                    </a:lnTo>
                    <a:lnTo>
                      <a:pt x="601" y="232"/>
                    </a:lnTo>
                    <a:lnTo>
                      <a:pt x="597" y="230"/>
                    </a:lnTo>
                    <a:lnTo>
                      <a:pt x="585" y="230"/>
                    </a:lnTo>
                    <a:lnTo>
                      <a:pt x="585" y="230"/>
                    </a:lnTo>
                    <a:lnTo>
                      <a:pt x="554" y="235"/>
                    </a:lnTo>
                    <a:lnTo>
                      <a:pt x="542" y="239"/>
                    </a:lnTo>
                    <a:lnTo>
                      <a:pt x="537" y="242"/>
                    </a:lnTo>
                    <a:lnTo>
                      <a:pt x="537" y="246"/>
                    </a:lnTo>
                    <a:lnTo>
                      <a:pt x="537" y="246"/>
                    </a:lnTo>
                    <a:lnTo>
                      <a:pt x="537" y="254"/>
                    </a:lnTo>
                    <a:lnTo>
                      <a:pt x="542" y="258"/>
                    </a:lnTo>
                    <a:lnTo>
                      <a:pt x="549" y="261"/>
                    </a:lnTo>
                    <a:lnTo>
                      <a:pt x="563" y="263"/>
                    </a:lnTo>
                    <a:lnTo>
                      <a:pt x="563" y="263"/>
                    </a:lnTo>
                    <a:lnTo>
                      <a:pt x="571" y="263"/>
                    </a:lnTo>
                    <a:lnTo>
                      <a:pt x="575" y="261"/>
                    </a:lnTo>
                    <a:lnTo>
                      <a:pt x="587" y="256"/>
                    </a:lnTo>
                    <a:lnTo>
                      <a:pt x="592" y="249"/>
                    </a:lnTo>
                    <a:lnTo>
                      <a:pt x="592" y="246"/>
                    </a:lnTo>
                    <a:lnTo>
                      <a:pt x="589" y="246"/>
                    </a:lnTo>
                    <a:lnTo>
                      <a:pt x="589" y="246"/>
                    </a:lnTo>
                    <a:lnTo>
                      <a:pt x="585" y="244"/>
                    </a:lnTo>
                    <a:lnTo>
                      <a:pt x="585" y="244"/>
                    </a:lnTo>
                    <a:lnTo>
                      <a:pt x="589" y="239"/>
                    </a:lnTo>
                    <a:lnTo>
                      <a:pt x="597" y="239"/>
                    </a:lnTo>
                    <a:lnTo>
                      <a:pt x="597" y="239"/>
                    </a:lnTo>
                    <a:close/>
                    <a:moveTo>
                      <a:pt x="556" y="223"/>
                    </a:moveTo>
                    <a:lnTo>
                      <a:pt x="556" y="223"/>
                    </a:lnTo>
                    <a:lnTo>
                      <a:pt x="561" y="223"/>
                    </a:lnTo>
                    <a:lnTo>
                      <a:pt x="568" y="220"/>
                    </a:lnTo>
                    <a:lnTo>
                      <a:pt x="573" y="218"/>
                    </a:lnTo>
                    <a:lnTo>
                      <a:pt x="578" y="220"/>
                    </a:lnTo>
                    <a:lnTo>
                      <a:pt x="578" y="220"/>
                    </a:lnTo>
                    <a:lnTo>
                      <a:pt x="587" y="223"/>
                    </a:lnTo>
                    <a:lnTo>
                      <a:pt x="597" y="225"/>
                    </a:lnTo>
                    <a:lnTo>
                      <a:pt x="606" y="223"/>
                    </a:lnTo>
                    <a:lnTo>
                      <a:pt x="608" y="220"/>
                    </a:lnTo>
                    <a:lnTo>
                      <a:pt x="611" y="216"/>
                    </a:lnTo>
                    <a:lnTo>
                      <a:pt x="611" y="216"/>
                    </a:lnTo>
                    <a:lnTo>
                      <a:pt x="608" y="211"/>
                    </a:lnTo>
                    <a:lnTo>
                      <a:pt x="606" y="209"/>
                    </a:lnTo>
                    <a:lnTo>
                      <a:pt x="594" y="204"/>
                    </a:lnTo>
                    <a:lnTo>
                      <a:pt x="580" y="204"/>
                    </a:lnTo>
                    <a:lnTo>
                      <a:pt x="568" y="206"/>
                    </a:lnTo>
                    <a:lnTo>
                      <a:pt x="568" y="206"/>
                    </a:lnTo>
                    <a:lnTo>
                      <a:pt x="559" y="209"/>
                    </a:lnTo>
                    <a:lnTo>
                      <a:pt x="544" y="211"/>
                    </a:lnTo>
                    <a:lnTo>
                      <a:pt x="533" y="216"/>
                    </a:lnTo>
                    <a:lnTo>
                      <a:pt x="530" y="218"/>
                    </a:lnTo>
                    <a:lnTo>
                      <a:pt x="533" y="220"/>
                    </a:lnTo>
                    <a:lnTo>
                      <a:pt x="533" y="220"/>
                    </a:lnTo>
                    <a:lnTo>
                      <a:pt x="537" y="223"/>
                    </a:lnTo>
                    <a:lnTo>
                      <a:pt x="544" y="223"/>
                    </a:lnTo>
                    <a:lnTo>
                      <a:pt x="549" y="220"/>
                    </a:lnTo>
                    <a:lnTo>
                      <a:pt x="556" y="223"/>
                    </a:lnTo>
                    <a:lnTo>
                      <a:pt x="556" y="223"/>
                    </a:lnTo>
                    <a:close/>
                    <a:moveTo>
                      <a:pt x="696" y="197"/>
                    </a:moveTo>
                    <a:lnTo>
                      <a:pt x="696" y="197"/>
                    </a:lnTo>
                    <a:lnTo>
                      <a:pt x="701" y="194"/>
                    </a:lnTo>
                    <a:lnTo>
                      <a:pt x="705" y="194"/>
                    </a:lnTo>
                    <a:lnTo>
                      <a:pt x="715" y="197"/>
                    </a:lnTo>
                    <a:lnTo>
                      <a:pt x="722" y="202"/>
                    </a:lnTo>
                    <a:lnTo>
                      <a:pt x="722" y="206"/>
                    </a:lnTo>
                    <a:lnTo>
                      <a:pt x="722" y="209"/>
                    </a:lnTo>
                    <a:lnTo>
                      <a:pt x="722" y="209"/>
                    </a:lnTo>
                    <a:lnTo>
                      <a:pt x="720" y="211"/>
                    </a:lnTo>
                    <a:lnTo>
                      <a:pt x="715" y="211"/>
                    </a:lnTo>
                    <a:lnTo>
                      <a:pt x="705" y="211"/>
                    </a:lnTo>
                    <a:lnTo>
                      <a:pt x="696" y="211"/>
                    </a:lnTo>
                    <a:lnTo>
                      <a:pt x="691" y="211"/>
                    </a:lnTo>
                    <a:lnTo>
                      <a:pt x="691" y="213"/>
                    </a:lnTo>
                    <a:lnTo>
                      <a:pt x="691" y="213"/>
                    </a:lnTo>
                    <a:lnTo>
                      <a:pt x="694" y="216"/>
                    </a:lnTo>
                    <a:lnTo>
                      <a:pt x="696" y="220"/>
                    </a:lnTo>
                    <a:lnTo>
                      <a:pt x="703" y="223"/>
                    </a:lnTo>
                    <a:lnTo>
                      <a:pt x="717" y="220"/>
                    </a:lnTo>
                    <a:lnTo>
                      <a:pt x="717" y="220"/>
                    </a:lnTo>
                    <a:lnTo>
                      <a:pt x="731" y="218"/>
                    </a:lnTo>
                    <a:lnTo>
                      <a:pt x="743" y="218"/>
                    </a:lnTo>
                    <a:lnTo>
                      <a:pt x="755" y="223"/>
                    </a:lnTo>
                    <a:lnTo>
                      <a:pt x="767" y="230"/>
                    </a:lnTo>
                    <a:lnTo>
                      <a:pt x="767" y="230"/>
                    </a:lnTo>
                    <a:lnTo>
                      <a:pt x="776" y="237"/>
                    </a:lnTo>
                    <a:lnTo>
                      <a:pt x="786" y="239"/>
                    </a:lnTo>
                    <a:lnTo>
                      <a:pt x="795" y="239"/>
                    </a:lnTo>
                    <a:lnTo>
                      <a:pt x="803" y="232"/>
                    </a:lnTo>
                    <a:lnTo>
                      <a:pt x="803" y="232"/>
                    </a:lnTo>
                    <a:lnTo>
                      <a:pt x="805" y="230"/>
                    </a:lnTo>
                    <a:lnTo>
                      <a:pt x="805" y="228"/>
                    </a:lnTo>
                    <a:lnTo>
                      <a:pt x="800" y="223"/>
                    </a:lnTo>
                    <a:lnTo>
                      <a:pt x="795" y="218"/>
                    </a:lnTo>
                    <a:lnTo>
                      <a:pt x="795" y="216"/>
                    </a:lnTo>
                    <a:lnTo>
                      <a:pt x="795" y="213"/>
                    </a:lnTo>
                    <a:lnTo>
                      <a:pt x="795" y="213"/>
                    </a:lnTo>
                    <a:lnTo>
                      <a:pt x="795" y="209"/>
                    </a:lnTo>
                    <a:lnTo>
                      <a:pt x="795" y="206"/>
                    </a:lnTo>
                    <a:lnTo>
                      <a:pt x="788" y="202"/>
                    </a:lnTo>
                    <a:lnTo>
                      <a:pt x="779" y="199"/>
                    </a:lnTo>
                    <a:lnTo>
                      <a:pt x="772" y="199"/>
                    </a:lnTo>
                    <a:lnTo>
                      <a:pt x="772" y="199"/>
                    </a:lnTo>
                    <a:lnTo>
                      <a:pt x="767" y="197"/>
                    </a:lnTo>
                    <a:lnTo>
                      <a:pt x="762" y="190"/>
                    </a:lnTo>
                    <a:lnTo>
                      <a:pt x="758" y="185"/>
                    </a:lnTo>
                    <a:lnTo>
                      <a:pt x="755" y="185"/>
                    </a:lnTo>
                    <a:lnTo>
                      <a:pt x="753" y="185"/>
                    </a:lnTo>
                    <a:lnTo>
                      <a:pt x="753" y="185"/>
                    </a:lnTo>
                    <a:lnTo>
                      <a:pt x="743" y="190"/>
                    </a:lnTo>
                    <a:lnTo>
                      <a:pt x="741" y="190"/>
                    </a:lnTo>
                    <a:lnTo>
                      <a:pt x="739" y="183"/>
                    </a:lnTo>
                    <a:lnTo>
                      <a:pt x="739" y="183"/>
                    </a:lnTo>
                    <a:lnTo>
                      <a:pt x="736" y="180"/>
                    </a:lnTo>
                    <a:lnTo>
                      <a:pt x="731" y="178"/>
                    </a:lnTo>
                    <a:lnTo>
                      <a:pt x="715" y="173"/>
                    </a:lnTo>
                    <a:lnTo>
                      <a:pt x="698" y="173"/>
                    </a:lnTo>
                    <a:lnTo>
                      <a:pt x="684" y="175"/>
                    </a:lnTo>
                    <a:lnTo>
                      <a:pt x="684" y="175"/>
                    </a:lnTo>
                    <a:lnTo>
                      <a:pt x="682" y="178"/>
                    </a:lnTo>
                    <a:lnTo>
                      <a:pt x="679" y="183"/>
                    </a:lnTo>
                    <a:lnTo>
                      <a:pt x="682" y="190"/>
                    </a:lnTo>
                    <a:lnTo>
                      <a:pt x="689" y="197"/>
                    </a:lnTo>
                    <a:lnTo>
                      <a:pt x="694" y="197"/>
                    </a:lnTo>
                    <a:lnTo>
                      <a:pt x="696" y="197"/>
                    </a:lnTo>
                    <a:lnTo>
                      <a:pt x="696" y="197"/>
                    </a:lnTo>
                    <a:close/>
                    <a:moveTo>
                      <a:pt x="703" y="268"/>
                    </a:moveTo>
                    <a:lnTo>
                      <a:pt x="703" y="268"/>
                    </a:lnTo>
                    <a:lnTo>
                      <a:pt x="703" y="263"/>
                    </a:lnTo>
                    <a:lnTo>
                      <a:pt x="701" y="258"/>
                    </a:lnTo>
                    <a:lnTo>
                      <a:pt x="691" y="249"/>
                    </a:lnTo>
                    <a:lnTo>
                      <a:pt x="679" y="242"/>
                    </a:lnTo>
                    <a:lnTo>
                      <a:pt x="677" y="242"/>
                    </a:lnTo>
                    <a:lnTo>
                      <a:pt x="675" y="244"/>
                    </a:lnTo>
                    <a:lnTo>
                      <a:pt x="675" y="244"/>
                    </a:lnTo>
                    <a:lnTo>
                      <a:pt x="675" y="249"/>
                    </a:lnTo>
                    <a:lnTo>
                      <a:pt x="677" y="254"/>
                    </a:lnTo>
                    <a:lnTo>
                      <a:pt x="684" y="263"/>
                    </a:lnTo>
                    <a:lnTo>
                      <a:pt x="696" y="270"/>
                    </a:lnTo>
                    <a:lnTo>
                      <a:pt x="698" y="270"/>
                    </a:lnTo>
                    <a:lnTo>
                      <a:pt x="703" y="268"/>
                    </a:lnTo>
                    <a:lnTo>
                      <a:pt x="703" y="268"/>
                    </a:lnTo>
                    <a:close/>
                    <a:moveTo>
                      <a:pt x="812" y="157"/>
                    </a:moveTo>
                    <a:lnTo>
                      <a:pt x="812" y="157"/>
                    </a:lnTo>
                    <a:lnTo>
                      <a:pt x="812" y="152"/>
                    </a:lnTo>
                    <a:lnTo>
                      <a:pt x="810" y="149"/>
                    </a:lnTo>
                    <a:lnTo>
                      <a:pt x="798" y="145"/>
                    </a:lnTo>
                    <a:lnTo>
                      <a:pt x="788" y="145"/>
                    </a:lnTo>
                    <a:lnTo>
                      <a:pt x="786" y="145"/>
                    </a:lnTo>
                    <a:lnTo>
                      <a:pt x="788" y="147"/>
                    </a:lnTo>
                    <a:lnTo>
                      <a:pt x="788" y="147"/>
                    </a:lnTo>
                    <a:lnTo>
                      <a:pt x="800" y="157"/>
                    </a:lnTo>
                    <a:lnTo>
                      <a:pt x="807" y="161"/>
                    </a:lnTo>
                    <a:lnTo>
                      <a:pt x="810" y="159"/>
                    </a:lnTo>
                    <a:lnTo>
                      <a:pt x="812" y="157"/>
                    </a:lnTo>
                    <a:lnTo>
                      <a:pt x="812" y="157"/>
                    </a:lnTo>
                    <a:close/>
                    <a:moveTo>
                      <a:pt x="717" y="348"/>
                    </a:moveTo>
                    <a:lnTo>
                      <a:pt x="717" y="348"/>
                    </a:lnTo>
                    <a:lnTo>
                      <a:pt x="717" y="346"/>
                    </a:lnTo>
                    <a:lnTo>
                      <a:pt x="717" y="341"/>
                    </a:lnTo>
                    <a:lnTo>
                      <a:pt x="713" y="336"/>
                    </a:lnTo>
                    <a:lnTo>
                      <a:pt x="705" y="334"/>
                    </a:lnTo>
                    <a:lnTo>
                      <a:pt x="701" y="336"/>
                    </a:lnTo>
                    <a:lnTo>
                      <a:pt x="698" y="339"/>
                    </a:lnTo>
                    <a:lnTo>
                      <a:pt x="698" y="339"/>
                    </a:lnTo>
                    <a:lnTo>
                      <a:pt x="698" y="344"/>
                    </a:lnTo>
                    <a:lnTo>
                      <a:pt x="698" y="346"/>
                    </a:lnTo>
                    <a:lnTo>
                      <a:pt x="703" y="351"/>
                    </a:lnTo>
                    <a:lnTo>
                      <a:pt x="710" y="351"/>
                    </a:lnTo>
                    <a:lnTo>
                      <a:pt x="717" y="348"/>
                    </a:lnTo>
                    <a:lnTo>
                      <a:pt x="717" y="348"/>
                    </a:lnTo>
                    <a:close/>
                    <a:moveTo>
                      <a:pt x="812" y="289"/>
                    </a:moveTo>
                    <a:lnTo>
                      <a:pt x="812" y="289"/>
                    </a:lnTo>
                    <a:lnTo>
                      <a:pt x="812" y="291"/>
                    </a:lnTo>
                    <a:lnTo>
                      <a:pt x="810" y="291"/>
                    </a:lnTo>
                    <a:lnTo>
                      <a:pt x="800" y="291"/>
                    </a:lnTo>
                    <a:lnTo>
                      <a:pt x="776" y="282"/>
                    </a:lnTo>
                    <a:lnTo>
                      <a:pt x="776" y="282"/>
                    </a:lnTo>
                    <a:lnTo>
                      <a:pt x="772" y="280"/>
                    </a:lnTo>
                    <a:lnTo>
                      <a:pt x="769" y="282"/>
                    </a:lnTo>
                    <a:lnTo>
                      <a:pt x="769" y="284"/>
                    </a:lnTo>
                    <a:lnTo>
                      <a:pt x="769" y="287"/>
                    </a:lnTo>
                    <a:lnTo>
                      <a:pt x="774" y="294"/>
                    </a:lnTo>
                    <a:lnTo>
                      <a:pt x="784" y="303"/>
                    </a:lnTo>
                    <a:lnTo>
                      <a:pt x="784" y="303"/>
                    </a:lnTo>
                    <a:lnTo>
                      <a:pt x="786" y="308"/>
                    </a:lnTo>
                    <a:lnTo>
                      <a:pt x="781" y="308"/>
                    </a:lnTo>
                    <a:lnTo>
                      <a:pt x="772" y="306"/>
                    </a:lnTo>
                    <a:lnTo>
                      <a:pt x="760" y="299"/>
                    </a:lnTo>
                    <a:lnTo>
                      <a:pt x="760" y="299"/>
                    </a:lnTo>
                    <a:lnTo>
                      <a:pt x="755" y="294"/>
                    </a:lnTo>
                    <a:lnTo>
                      <a:pt x="753" y="294"/>
                    </a:lnTo>
                    <a:lnTo>
                      <a:pt x="750" y="296"/>
                    </a:lnTo>
                    <a:lnTo>
                      <a:pt x="748" y="299"/>
                    </a:lnTo>
                    <a:lnTo>
                      <a:pt x="750" y="306"/>
                    </a:lnTo>
                    <a:lnTo>
                      <a:pt x="755" y="310"/>
                    </a:lnTo>
                    <a:lnTo>
                      <a:pt x="755" y="310"/>
                    </a:lnTo>
                    <a:lnTo>
                      <a:pt x="758" y="315"/>
                    </a:lnTo>
                    <a:lnTo>
                      <a:pt x="755" y="320"/>
                    </a:lnTo>
                    <a:lnTo>
                      <a:pt x="750" y="318"/>
                    </a:lnTo>
                    <a:lnTo>
                      <a:pt x="743" y="313"/>
                    </a:lnTo>
                    <a:lnTo>
                      <a:pt x="743" y="313"/>
                    </a:lnTo>
                    <a:lnTo>
                      <a:pt x="729" y="294"/>
                    </a:lnTo>
                    <a:lnTo>
                      <a:pt x="722" y="287"/>
                    </a:lnTo>
                    <a:lnTo>
                      <a:pt x="710" y="284"/>
                    </a:lnTo>
                    <a:lnTo>
                      <a:pt x="710" y="284"/>
                    </a:lnTo>
                    <a:lnTo>
                      <a:pt x="705" y="284"/>
                    </a:lnTo>
                    <a:lnTo>
                      <a:pt x="703" y="284"/>
                    </a:lnTo>
                    <a:lnTo>
                      <a:pt x="701" y="289"/>
                    </a:lnTo>
                    <a:lnTo>
                      <a:pt x="701" y="291"/>
                    </a:lnTo>
                    <a:lnTo>
                      <a:pt x="703" y="299"/>
                    </a:lnTo>
                    <a:lnTo>
                      <a:pt x="708" y="308"/>
                    </a:lnTo>
                    <a:lnTo>
                      <a:pt x="708" y="308"/>
                    </a:lnTo>
                    <a:lnTo>
                      <a:pt x="715" y="313"/>
                    </a:lnTo>
                    <a:lnTo>
                      <a:pt x="722" y="320"/>
                    </a:lnTo>
                    <a:lnTo>
                      <a:pt x="739" y="327"/>
                    </a:lnTo>
                    <a:lnTo>
                      <a:pt x="739" y="327"/>
                    </a:lnTo>
                    <a:lnTo>
                      <a:pt x="743" y="329"/>
                    </a:lnTo>
                    <a:lnTo>
                      <a:pt x="750" y="332"/>
                    </a:lnTo>
                    <a:lnTo>
                      <a:pt x="762" y="329"/>
                    </a:lnTo>
                    <a:lnTo>
                      <a:pt x="774" y="327"/>
                    </a:lnTo>
                    <a:lnTo>
                      <a:pt x="784" y="327"/>
                    </a:lnTo>
                    <a:lnTo>
                      <a:pt x="784" y="327"/>
                    </a:lnTo>
                    <a:lnTo>
                      <a:pt x="786" y="329"/>
                    </a:lnTo>
                    <a:lnTo>
                      <a:pt x="788" y="332"/>
                    </a:lnTo>
                    <a:lnTo>
                      <a:pt x="784" y="336"/>
                    </a:lnTo>
                    <a:lnTo>
                      <a:pt x="779" y="344"/>
                    </a:lnTo>
                    <a:lnTo>
                      <a:pt x="779" y="348"/>
                    </a:lnTo>
                    <a:lnTo>
                      <a:pt x="781" y="351"/>
                    </a:lnTo>
                    <a:lnTo>
                      <a:pt x="781" y="351"/>
                    </a:lnTo>
                    <a:lnTo>
                      <a:pt x="784" y="353"/>
                    </a:lnTo>
                    <a:lnTo>
                      <a:pt x="788" y="355"/>
                    </a:lnTo>
                    <a:lnTo>
                      <a:pt x="798" y="355"/>
                    </a:lnTo>
                    <a:lnTo>
                      <a:pt x="819" y="353"/>
                    </a:lnTo>
                    <a:lnTo>
                      <a:pt x="819" y="353"/>
                    </a:lnTo>
                    <a:lnTo>
                      <a:pt x="829" y="351"/>
                    </a:lnTo>
                    <a:lnTo>
                      <a:pt x="831" y="346"/>
                    </a:lnTo>
                    <a:lnTo>
                      <a:pt x="831" y="341"/>
                    </a:lnTo>
                    <a:lnTo>
                      <a:pt x="836" y="336"/>
                    </a:lnTo>
                    <a:lnTo>
                      <a:pt x="836" y="336"/>
                    </a:lnTo>
                    <a:lnTo>
                      <a:pt x="838" y="334"/>
                    </a:lnTo>
                    <a:lnTo>
                      <a:pt x="836" y="332"/>
                    </a:lnTo>
                    <a:lnTo>
                      <a:pt x="833" y="327"/>
                    </a:lnTo>
                    <a:lnTo>
                      <a:pt x="833" y="322"/>
                    </a:lnTo>
                    <a:lnTo>
                      <a:pt x="833" y="318"/>
                    </a:lnTo>
                    <a:lnTo>
                      <a:pt x="833" y="318"/>
                    </a:lnTo>
                    <a:lnTo>
                      <a:pt x="836" y="313"/>
                    </a:lnTo>
                    <a:lnTo>
                      <a:pt x="833" y="306"/>
                    </a:lnTo>
                    <a:lnTo>
                      <a:pt x="826" y="294"/>
                    </a:lnTo>
                    <a:lnTo>
                      <a:pt x="817" y="289"/>
                    </a:lnTo>
                    <a:lnTo>
                      <a:pt x="814" y="287"/>
                    </a:lnTo>
                    <a:lnTo>
                      <a:pt x="812" y="289"/>
                    </a:lnTo>
                    <a:lnTo>
                      <a:pt x="812" y="289"/>
                    </a:lnTo>
                    <a:close/>
                    <a:moveTo>
                      <a:pt x="847" y="239"/>
                    </a:moveTo>
                    <a:lnTo>
                      <a:pt x="847" y="239"/>
                    </a:lnTo>
                    <a:lnTo>
                      <a:pt x="866" y="237"/>
                    </a:lnTo>
                    <a:lnTo>
                      <a:pt x="881" y="232"/>
                    </a:lnTo>
                    <a:lnTo>
                      <a:pt x="881" y="232"/>
                    </a:lnTo>
                    <a:lnTo>
                      <a:pt x="885" y="230"/>
                    </a:lnTo>
                    <a:lnTo>
                      <a:pt x="883" y="228"/>
                    </a:lnTo>
                    <a:lnTo>
                      <a:pt x="881" y="225"/>
                    </a:lnTo>
                    <a:lnTo>
                      <a:pt x="881" y="223"/>
                    </a:lnTo>
                    <a:lnTo>
                      <a:pt x="883" y="218"/>
                    </a:lnTo>
                    <a:lnTo>
                      <a:pt x="883" y="218"/>
                    </a:lnTo>
                    <a:lnTo>
                      <a:pt x="885" y="216"/>
                    </a:lnTo>
                    <a:lnTo>
                      <a:pt x="883" y="213"/>
                    </a:lnTo>
                    <a:lnTo>
                      <a:pt x="876" y="211"/>
                    </a:lnTo>
                    <a:lnTo>
                      <a:pt x="869" y="211"/>
                    </a:lnTo>
                    <a:lnTo>
                      <a:pt x="864" y="211"/>
                    </a:lnTo>
                    <a:lnTo>
                      <a:pt x="864" y="211"/>
                    </a:lnTo>
                    <a:lnTo>
                      <a:pt x="857" y="211"/>
                    </a:lnTo>
                    <a:lnTo>
                      <a:pt x="845" y="204"/>
                    </a:lnTo>
                    <a:lnTo>
                      <a:pt x="831" y="199"/>
                    </a:lnTo>
                    <a:lnTo>
                      <a:pt x="826" y="197"/>
                    </a:lnTo>
                    <a:lnTo>
                      <a:pt x="824" y="199"/>
                    </a:lnTo>
                    <a:lnTo>
                      <a:pt x="824" y="199"/>
                    </a:lnTo>
                    <a:lnTo>
                      <a:pt x="821" y="204"/>
                    </a:lnTo>
                    <a:lnTo>
                      <a:pt x="824" y="209"/>
                    </a:lnTo>
                    <a:lnTo>
                      <a:pt x="829" y="223"/>
                    </a:lnTo>
                    <a:lnTo>
                      <a:pt x="838" y="235"/>
                    </a:lnTo>
                    <a:lnTo>
                      <a:pt x="843" y="237"/>
                    </a:lnTo>
                    <a:lnTo>
                      <a:pt x="847" y="239"/>
                    </a:lnTo>
                    <a:lnTo>
                      <a:pt x="847" y="239"/>
                    </a:lnTo>
                    <a:close/>
                    <a:moveTo>
                      <a:pt x="916" y="244"/>
                    </a:moveTo>
                    <a:lnTo>
                      <a:pt x="916" y="244"/>
                    </a:lnTo>
                    <a:lnTo>
                      <a:pt x="914" y="242"/>
                    </a:lnTo>
                    <a:lnTo>
                      <a:pt x="907" y="242"/>
                    </a:lnTo>
                    <a:lnTo>
                      <a:pt x="883" y="244"/>
                    </a:lnTo>
                    <a:lnTo>
                      <a:pt x="864" y="249"/>
                    </a:lnTo>
                    <a:lnTo>
                      <a:pt x="859" y="251"/>
                    </a:lnTo>
                    <a:lnTo>
                      <a:pt x="859" y="251"/>
                    </a:lnTo>
                    <a:lnTo>
                      <a:pt x="862" y="254"/>
                    </a:lnTo>
                    <a:lnTo>
                      <a:pt x="862" y="254"/>
                    </a:lnTo>
                    <a:lnTo>
                      <a:pt x="869" y="258"/>
                    </a:lnTo>
                    <a:lnTo>
                      <a:pt x="876" y="258"/>
                    </a:lnTo>
                    <a:lnTo>
                      <a:pt x="885" y="258"/>
                    </a:lnTo>
                    <a:lnTo>
                      <a:pt x="895" y="256"/>
                    </a:lnTo>
                    <a:lnTo>
                      <a:pt x="911" y="249"/>
                    </a:lnTo>
                    <a:lnTo>
                      <a:pt x="916" y="246"/>
                    </a:lnTo>
                    <a:lnTo>
                      <a:pt x="916" y="244"/>
                    </a:lnTo>
                    <a:lnTo>
                      <a:pt x="916" y="244"/>
                    </a:lnTo>
                    <a:close/>
                    <a:moveTo>
                      <a:pt x="907" y="367"/>
                    </a:moveTo>
                    <a:lnTo>
                      <a:pt x="907" y="367"/>
                    </a:lnTo>
                    <a:lnTo>
                      <a:pt x="911" y="365"/>
                    </a:lnTo>
                    <a:lnTo>
                      <a:pt x="914" y="362"/>
                    </a:lnTo>
                    <a:lnTo>
                      <a:pt x="916" y="360"/>
                    </a:lnTo>
                    <a:lnTo>
                      <a:pt x="914" y="355"/>
                    </a:lnTo>
                    <a:lnTo>
                      <a:pt x="909" y="346"/>
                    </a:lnTo>
                    <a:lnTo>
                      <a:pt x="897" y="334"/>
                    </a:lnTo>
                    <a:lnTo>
                      <a:pt x="897" y="334"/>
                    </a:lnTo>
                    <a:lnTo>
                      <a:pt x="890" y="332"/>
                    </a:lnTo>
                    <a:lnTo>
                      <a:pt x="883" y="332"/>
                    </a:lnTo>
                    <a:lnTo>
                      <a:pt x="874" y="334"/>
                    </a:lnTo>
                    <a:lnTo>
                      <a:pt x="864" y="336"/>
                    </a:lnTo>
                    <a:lnTo>
                      <a:pt x="852" y="346"/>
                    </a:lnTo>
                    <a:lnTo>
                      <a:pt x="850" y="351"/>
                    </a:lnTo>
                    <a:lnTo>
                      <a:pt x="850" y="353"/>
                    </a:lnTo>
                    <a:lnTo>
                      <a:pt x="850" y="353"/>
                    </a:lnTo>
                    <a:lnTo>
                      <a:pt x="859" y="358"/>
                    </a:lnTo>
                    <a:lnTo>
                      <a:pt x="876" y="362"/>
                    </a:lnTo>
                    <a:lnTo>
                      <a:pt x="892" y="365"/>
                    </a:lnTo>
                    <a:lnTo>
                      <a:pt x="907" y="367"/>
                    </a:lnTo>
                    <a:lnTo>
                      <a:pt x="907" y="367"/>
                    </a:lnTo>
                    <a:close/>
                    <a:moveTo>
                      <a:pt x="798" y="486"/>
                    </a:moveTo>
                    <a:lnTo>
                      <a:pt x="798" y="486"/>
                    </a:lnTo>
                    <a:lnTo>
                      <a:pt x="805" y="488"/>
                    </a:lnTo>
                    <a:lnTo>
                      <a:pt x="810" y="488"/>
                    </a:lnTo>
                    <a:lnTo>
                      <a:pt x="812" y="488"/>
                    </a:lnTo>
                    <a:lnTo>
                      <a:pt x="814" y="486"/>
                    </a:lnTo>
                    <a:lnTo>
                      <a:pt x="821" y="478"/>
                    </a:lnTo>
                    <a:lnTo>
                      <a:pt x="826" y="476"/>
                    </a:lnTo>
                    <a:lnTo>
                      <a:pt x="833" y="476"/>
                    </a:lnTo>
                    <a:lnTo>
                      <a:pt x="833" y="476"/>
                    </a:lnTo>
                    <a:lnTo>
                      <a:pt x="840" y="474"/>
                    </a:lnTo>
                    <a:lnTo>
                      <a:pt x="845" y="471"/>
                    </a:lnTo>
                    <a:lnTo>
                      <a:pt x="850" y="464"/>
                    </a:lnTo>
                    <a:lnTo>
                      <a:pt x="852" y="457"/>
                    </a:lnTo>
                    <a:lnTo>
                      <a:pt x="855" y="443"/>
                    </a:lnTo>
                    <a:lnTo>
                      <a:pt x="857" y="429"/>
                    </a:lnTo>
                    <a:lnTo>
                      <a:pt x="857" y="429"/>
                    </a:lnTo>
                    <a:lnTo>
                      <a:pt x="859" y="426"/>
                    </a:lnTo>
                    <a:lnTo>
                      <a:pt x="857" y="422"/>
                    </a:lnTo>
                    <a:lnTo>
                      <a:pt x="852" y="419"/>
                    </a:lnTo>
                    <a:lnTo>
                      <a:pt x="847" y="422"/>
                    </a:lnTo>
                    <a:lnTo>
                      <a:pt x="845" y="424"/>
                    </a:lnTo>
                    <a:lnTo>
                      <a:pt x="845" y="426"/>
                    </a:lnTo>
                    <a:lnTo>
                      <a:pt x="845" y="426"/>
                    </a:lnTo>
                    <a:lnTo>
                      <a:pt x="847" y="433"/>
                    </a:lnTo>
                    <a:lnTo>
                      <a:pt x="847" y="438"/>
                    </a:lnTo>
                    <a:lnTo>
                      <a:pt x="845" y="438"/>
                    </a:lnTo>
                    <a:lnTo>
                      <a:pt x="843" y="433"/>
                    </a:lnTo>
                    <a:lnTo>
                      <a:pt x="843" y="433"/>
                    </a:lnTo>
                    <a:lnTo>
                      <a:pt x="843" y="431"/>
                    </a:lnTo>
                    <a:lnTo>
                      <a:pt x="840" y="429"/>
                    </a:lnTo>
                    <a:lnTo>
                      <a:pt x="833" y="429"/>
                    </a:lnTo>
                    <a:lnTo>
                      <a:pt x="826" y="429"/>
                    </a:lnTo>
                    <a:lnTo>
                      <a:pt x="824" y="426"/>
                    </a:lnTo>
                    <a:lnTo>
                      <a:pt x="819" y="424"/>
                    </a:lnTo>
                    <a:lnTo>
                      <a:pt x="819" y="424"/>
                    </a:lnTo>
                    <a:lnTo>
                      <a:pt x="819" y="422"/>
                    </a:lnTo>
                    <a:lnTo>
                      <a:pt x="821" y="419"/>
                    </a:lnTo>
                    <a:lnTo>
                      <a:pt x="829" y="417"/>
                    </a:lnTo>
                    <a:lnTo>
                      <a:pt x="838" y="412"/>
                    </a:lnTo>
                    <a:lnTo>
                      <a:pt x="840" y="407"/>
                    </a:lnTo>
                    <a:lnTo>
                      <a:pt x="845" y="405"/>
                    </a:lnTo>
                    <a:lnTo>
                      <a:pt x="845" y="405"/>
                    </a:lnTo>
                    <a:lnTo>
                      <a:pt x="845" y="400"/>
                    </a:lnTo>
                    <a:lnTo>
                      <a:pt x="845" y="398"/>
                    </a:lnTo>
                    <a:lnTo>
                      <a:pt x="838" y="396"/>
                    </a:lnTo>
                    <a:lnTo>
                      <a:pt x="831" y="391"/>
                    </a:lnTo>
                    <a:lnTo>
                      <a:pt x="831" y="391"/>
                    </a:lnTo>
                    <a:lnTo>
                      <a:pt x="831" y="386"/>
                    </a:lnTo>
                    <a:lnTo>
                      <a:pt x="831" y="386"/>
                    </a:lnTo>
                    <a:lnTo>
                      <a:pt x="831" y="384"/>
                    </a:lnTo>
                    <a:lnTo>
                      <a:pt x="829" y="384"/>
                    </a:lnTo>
                    <a:lnTo>
                      <a:pt x="817" y="386"/>
                    </a:lnTo>
                    <a:lnTo>
                      <a:pt x="805" y="389"/>
                    </a:lnTo>
                    <a:lnTo>
                      <a:pt x="805" y="391"/>
                    </a:lnTo>
                    <a:lnTo>
                      <a:pt x="807" y="393"/>
                    </a:lnTo>
                    <a:lnTo>
                      <a:pt x="807" y="393"/>
                    </a:lnTo>
                    <a:lnTo>
                      <a:pt x="812" y="398"/>
                    </a:lnTo>
                    <a:lnTo>
                      <a:pt x="812" y="398"/>
                    </a:lnTo>
                    <a:lnTo>
                      <a:pt x="810" y="400"/>
                    </a:lnTo>
                    <a:lnTo>
                      <a:pt x="805" y="400"/>
                    </a:lnTo>
                    <a:lnTo>
                      <a:pt x="795" y="396"/>
                    </a:lnTo>
                    <a:lnTo>
                      <a:pt x="795" y="396"/>
                    </a:lnTo>
                    <a:lnTo>
                      <a:pt x="791" y="393"/>
                    </a:lnTo>
                    <a:lnTo>
                      <a:pt x="784" y="393"/>
                    </a:lnTo>
                    <a:lnTo>
                      <a:pt x="769" y="398"/>
                    </a:lnTo>
                    <a:lnTo>
                      <a:pt x="765" y="400"/>
                    </a:lnTo>
                    <a:lnTo>
                      <a:pt x="762" y="405"/>
                    </a:lnTo>
                    <a:lnTo>
                      <a:pt x="760" y="407"/>
                    </a:lnTo>
                    <a:lnTo>
                      <a:pt x="762" y="412"/>
                    </a:lnTo>
                    <a:lnTo>
                      <a:pt x="762" y="412"/>
                    </a:lnTo>
                    <a:lnTo>
                      <a:pt x="767" y="415"/>
                    </a:lnTo>
                    <a:lnTo>
                      <a:pt x="772" y="415"/>
                    </a:lnTo>
                    <a:lnTo>
                      <a:pt x="784" y="415"/>
                    </a:lnTo>
                    <a:lnTo>
                      <a:pt x="786" y="415"/>
                    </a:lnTo>
                    <a:lnTo>
                      <a:pt x="788" y="417"/>
                    </a:lnTo>
                    <a:lnTo>
                      <a:pt x="788" y="422"/>
                    </a:lnTo>
                    <a:lnTo>
                      <a:pt x="784" y="429"/>
                    </a:lnTo>
                    <a:lnTo>
                      <a:pt x="784" y="429"/>
                    </a:lnTo>
                    <a:lnTo>
                      <a:pt x="779" y="433"/>
                    </a:lnTo>
                    <a:lnTo>
                      <a:pt x="774" y="436"/>
                    </a:lnTo>
                    <a:lnTo>
                      <a:pt x="769" y="436"/>
                    </a:lnTo>
                    <a:lnTo>
                      <a:pt x="765" y="433"/>
                    </a:lnTo>
                    <a:lnTo>
                      <a:pt x="755" y="429"/>
                    </a:lnTo>
                    <a:lnTo>
                      <a:pt x="750" y="426"/>
                    </a:lnTo>
                    <a:lnTo>
                      <a:pt x="746" y="424"/>
                    </a:lnTo>
                    <a:lnTo>
                      <a:pt x="746" y="424"/>
                    </a:lnTo>
                    <a:lnTo>
                      <a:pt x="741" y="426"/>
                    </a:lnTo>
                    <a:lnTo>
                      <a:pt x="739" y="429"/>
                    </a:lnTo>
                    <a:lnTo>
                      <a:pt x="739" y="433"/>
                    </a:lnTo>
                    <a:lnTo>
                      <a:pt x="739" y="438"/>
                    </a:lnTo>
                    <a:lnTo>
                      <a:pt x="741" y="443"/>
                    </a:lnTo>
                    <a:lnTo>
                      <a:pt x="746" y="445"/>
                    </a:lnTo>
                    <a:lnTo>
                      <a:pt x="753" y="450"/>
                    </a:lnTo>
                    <a:lnTo>
                      <a:pt x="760" y="452"/>
                    </a:lnTo>
                    <a:lnTo>
                      <a:pt x="760" y="452"/>
                    </a:lnTo>
                    <a:lnTo>
                      <a:pt x="774" y="460"/>
                    </a:lnTo>
                    <a:lnTo>
                      <a:pt x="781" y="467"/>
                    </a:lnTo>
                    <a:lnTo>
                      <a:pt x="788" y="476"/>
                    </a:lnTo>
                    <a:lnTo>
                      <a:pt x="798" y="486"/>
                    </a:lnTo>
                    <a:lnTo>
                      <a:pt x="798" y="486"/>
                    </a:lnTo>
                    <a:close/>
                    <a:moveTo>
                      <a:pt x="937" y="351"/>
                    </a:moveTo>
                    <a:lnTo>
                      <a:pt x="937" y="351"/>
                    </a:lnTo>
                    <a:lnTo>
                      <a:pt x="942" y="358"/>
                    </a:lnTo>
                    <a:lnTo>
                      <a:pt x="947" y="360"/>
                    </a:lnTo>
                    <a:lnTo>
                      <a:pt x="952" y="360"/>
                    </a:lnTo>
                    <a:lnTo>
                      <a:pt x="959" y="362"/>
                    </a:lnTo>
                    <a:lnTo>
                      <a:pt x="959" y="362"/>
                    </a:lnTo>
                    <a:lnTo>
                      <a:pt x="966" y="367"/>
                    </a:lnTo>
                    <a:lnTo>
                      <a:pt x="975" y="370"/>
                    </a:lnTo>
                    <a:lnTo>
                      <a:pt x="982" y="370"/>
                    </a:lnTo>
                    <a:lnTo>
                      <a:pt x="990" y="365"/>
                    </a:lnTo>
                    <a:lnTo>
                      <a:pt x="990" y="365"/>
                    </a:lnTo>
                    <a:lnTo>
                      <a:pt x="999" y="358"/>
                    </a:lnTo>
                    <a:lnTo>
                      <a:pt x="1001" y="358"/>
                    </a:lnTo>
                    <a:lnTo>
                      <a:pt x="1004" y="360"/>
                    </a:lnTo>
                    <a:lnTo>
                      <a:pt x="1004" y="360"/>
                    </a:lnTo>
                    <a:lnTo>
                      <a:pt x="1006" y="362"/>
                    </a:lnTo>
                    <a:lnTo>
                      <a:pt x="1008" y="365"/>
                    </a:lnTo>
                    <a:lnTo>
                      <a:pt x="1020" y="370"/>
                    </a:lnTo>
                    <a:lnTo>
                      <a:pt x="1039" y="372"/>
                    </a:lnTo>
                    <a:lnTo>
                      <a:pt x="1068" y="372"/>
                    </a:lnTo>
                    <a:lnTo>
                      <a:pt x="1068" y="372"/>
                    </a:lnTo>
                    <a:lnTo>
                      <a:pt x="1079" y="372"/>
                    </a:lnTo>
                    <a:lnTo>
                      <a:pt x="1089" y="370"/>
                    </a:lnTo>
                    <a:lnTo>
                      <a:pt x="1094" y="367"/>
                    </a:lnTo>
                    <a:lnTo>
                      <a:pt x="1098" y="365"/>
                    </a:lnTo>
                    <a:lnTo>
                      <a:pt x="1103" y="360"/>
                    </a:lnTo>
                    <a:lnTo>
                      <a:pt x="1105" y="360"/>
                    </a:lnTo>
                    <a:lnTo>
                      <a:pt x="1108" y="362"/>
                    </a:lnTo>
                    <a:lnTo>
                      <a:pt x="1108" y="362"/>
                    </a:lnTo>
                    <a:lnTo>
                      <a:pt x="1120" y="365"/>
                    </a:lnTo>
                    <a:lnTo>
                      <a:pt x="1134" y="367"/>
                    </a:lnTo>
                    <a:lnTo>
                      <a:pt x="1148" y="367"/>
                    </a:lnTo>
                    <a:lnTo>
                      <a:pt x="1160" y="365"/>
                    </a:lnTo>
                    <a:lnTo>
                      <a:pt x="1160" y="365"/>
                    </a:lnTo>
                    <a:lnTo>
                      <a:pt x="1167" y="362"/>
                    </a:lnTo>
                    <a:lnTo>
                      <a:pt x="1172" y="353"/>
                    </a:lnTo>
                    <a:lnTo>
                      <a:pt x="1177" y="344"/>
                    </a:lnTo>
                    <a:lnTo>
                      <a:pt x="1177" y="336"/>
                    </a:lnTo>
                    <a:lnTo>
                      <a:pt x="1177" y="336"/>
                    </a:lnTo>
                    <a:lnTo>
                      <a:pt x="1172" y="332"/>
                    </a:lnTo>
                    <a:lnTo>
                      <a:pt x="1162" y="329"/>
                    </a:lnTo>
                    <a:lnTo>
                      <a:pt x="1129" y="325"/>
                    </a:lnTo>
                    <a:lnTo>
                      <a:pt x="1094" y="325"/>
                    </a:lnTo>
                    <a:lnTo>
                      <a:pt x="1079" y="325"/>
                    </a:lnTo>
                    <a:lnTo>
                      <a:pt x="1070" y="327"/>
                    </a:lnTo>
                    <a:lnTo>
                      <a:pt x="1070" y="327"/>
                    </a:lnTo>
                    <a:lnTo>
                      <a:pt x="1063" y="332"/>
                    </a:lnTo>
                    <a:lnTo>
                      <a:pt x="1056" y="332"/>
                    </a:lnTo>
                    <a:lnTo>
                      <a:pt x="1042" y="329"/>
                    </a:lnTo>
                    <a:lnTo>
                      <a:pt x="1027" y="329"/>
                    </a:lnTo>
                    <a:lnTo>
                      <a:pt x="1020" y="329"/>
                    </a:lnTo>
                    <a:lnTo>
                      <a:pt x="1016" y="332"/>
                    </a:lnTo>
                    <a:lnTo>
                      <a:pt x="1016" y="332"/>
                    </a:lnTo>
                    <a:lnTo>
                      <a:pt x="1011" y="332"/>
                    </a:lnTo>
                    <a:lnTo>
                      <a:pt x="1008" y="332"/>
                    </a:lnTo>
                    <a:lnTo>
                      <a:pt x="1004" y="329"/>
                    </a:lnTo>
                    <a:lnTo>
                      <a:pt x="997" y="325"/>
                    </a:lnTo>
                    <a:lnTo>
                      <a:pt x="992" y="322"/>
                    </a:lnTo>
                    <a:lnTo>
                      <a:pt x="985" y="322"/>
                    </a:lnTo>
                    <a:lnTo>
                      <a:pt x="985" y="322"/>
                    </a:lnTo>
                    <a:lnTo>
                      <a:pt x="978" y="320"/>
                    </a:lnTo>
                    <a:lnTo>
                      <a:pt x="975" y="320"/>
                    </a:lnTo>
                    <a:lnTo>
                      <a:pt x="975" y="318"/>
                    </a:lnTo>
                    <a:lnTo>
                      <a:pt x="978" y="315"/>
                    </a:lnTo>
                    <a:lnTo>
                      <a:pt x="990" y="303"/>
                    </a:lnTo>
                    <a:lnTo>
                      <a:pt x="990" y="303"/>
                    </a:lnTo>
                    <a:lnTo>
                      <a:pt x="990" y="301"/>
                    </a:lnTo>
                    <a:lnTo>
                      <a:pt x="985" y="299"/>
                    </a:lnTo>
                    <a:lnTo>
                      <a:pt x="973" y="294"/>
                    </a:lnTo>
                    <a:lnTo>
                      <a:pt x="954" y="289"/>
                    </a:lnTo>
                    <a:lnTo>
                      <a:pt x="940" y="289"/>
                    </a:lnTo>
                    <a:lnTo>
                      <a:pt x="940" y="289"/>
                    </a:lnTo>
                    <a:lnTo>
                      <a:pt x="928" y="289"/>
                    </a:lnTo>
                    <a:lnTo>
                      <a:pt x="918" y="287"/>
                    </a:lnTo>
                    <a:lnTo>
                      <a:pt x="900" y="277"/>
                    </a:lnTo>
                    <a:lnTo>
                      <a:pt x="900" y="277"/>
                    </a:lnTo>
                    <a:lnTo>
                      <a:pt x="883" y="273"/>
                    </a:lnTo>
                    <a:lnTo>
                      <a:pt x="866" y="273"/>
                    </a:lnTo>
                    <a:lnTo>
                      <a:pt x="857" y="275"/>
                    </a:lnTo>
                    <a:lnTo>
                      <a:pt x="852" y="277"/>
                    </a:lnTo>
                    <a:lnTo>
                      <a:pt x="850" y="280"/>
                    </a:lnTo>
                    <a:lnTo>
                      <a:pt x="850" y="284"/>
                    </a:lnTo>
                    <a:lnTo>
                      <a:pt x="850" y="284"/>
                    </a:lnTo>
                    <a:lnTo>
                      <a:pt x="862" y="291"/>
                    </a:lnTo>
                    <a:lnTo>
                      <a:pt x="881" y="299"/>
                    </a:lnTo>
                    <a:lnTo>
                      <a:pt x="900" y="303"/>
                    </a:lnTo>
                    <a:lnTo>
                      <a:pt x="907" y="303"/>
                    </a:lnTo>
                    <a:lnTo>
                      <a:pt x="911" y="301"/>
                    </a:lnTo>
                    <a:lnTo>
                      <a:pt x="911" y="301"/>
                    </a:lnTo>
                    <a:lnTo>
                      <a:pt x="914" y="299"/>
                    </a:lnTo>
                    <a:lnTo>
                      <a:pt x="916" y="299"/>
                    </a:lnTo>
                    <a:lnTo>
                      <a:pt x="923" y="303"/>
                    </a:lnTo>
                    <a:lnTo>
                      <a:pt x="935" y="320"/>
                    </a:lnTo>
                    <a:lnTo>
                      <a:pt x="935" y="320"/>
                    </a:lnTo>
                    <a:lnTo>
                      <a:pt x="937" y="327"/>
                    </a:lnTo>
                    <a:lnTo>
                      <a:pt x="937" y="332"/>
                    </a:lnTo>
                    <a:lnTo>
                      <a:pt x="935" y="339"/>
                    </a:lnTo>
                    <a:lnTo>
                      <a:pt x="937" y="351"/>
                    </a:lnTo>
                    <a:lnTo>
                      <a:pt x="937" y="351"/>
                    </a:lnTo>
                    <a:close/>
                    <a:moveTo>
                      <a:pt x="980" y="251"/>
                    </a:moveTo>
                    <a:lnTo>
                      <a:pt x="980" y="251"/>
                    </a:lnTo>
                    <a:lnTo>
                      <a:pt x="973" y="249"/>
                    </a:lnTo>
                    <a:lnTo>
                      <a:pt x="968" y="249"/>
                    </a:lnTo>
                    <a:lnTo>
                      <a:pt x="959" y="254"/>
                    </a:lnTo>
                    <a:lnTo>
                      <a:pt x="956" y="256"/>
                    </a:lnTo>
                    <a:lnTo>
                      <a:pt x="956" y="258"/>
                    </a:lnTo>
                    <a:lnTo>
                      <a:pt x="956" y="263"/>
                    </a:lnTo>
                    <a:lnTo>
                      <a:pt x="961" y="265"/>
                    </a:lnTo>
                    <a:lnTo>
                      <a:pt x="961" y="265"/>
                    </a:lnTo>
                    <a:lnTo>
                      <a:pt x="966" y="265"/>
                    </a:lnTo>
                    <a:lnTo>
                      <a:pt x="973" y="265"/>
                    </a:lnTo>
                    <a:lnTo>
                      <a:pt x="980" y="263"/>
                    </a:lnTo>
                    <a:lnTo>
                      <a:pt x="985" y="261"/>
                    </a:lnTo>
                    <a:lnTo>
                      <a:pt x="985" y="256"/>
                    </a:lnTo>
                    <a:lnTo>
                      <a:pt x="985" y="254"/>
                    </a:lnTo>
                    <a:lnTo>
                      <a:pt x="980" y="251"/>
                    </a:lnTo>
                    <a:lnTo>
                      <a:pt x="980" y="251"/>
                    </a:lnTo>
                    <a:close/>
                    <a:moveTo>
                      <a:pt x="857" y="157"/>
                    </a:moveTo>
                    <a:lnTo>
                      <a:pt x="857" y="157"/>
                    </a:lnTo>
                    <a:lnTo>
                      <a:pt x="864" y="161"/>
                    </a:lnTo>
                    <a:lnTo>
                      <a:pt x="866" y="166"/>
                    </a:lnTo>
                    <a:lnTo>
                      <a:pt x="869" y="171"/>
                    </a:lnTo>
                    <a:lnTo>
                      <a:pt x="876" y="175"/>
                    </a:lnTo>
                    <a:lnTo>
                      <a:pt x="876" y="175"/>
                    </a:lnTo>
                    <a:lnTo>
                      <a:pt x="883" y="178"/>
                    </a:lnTo>
                    <a:lnTo>
                      <a:pt x="890" y="178"/>
                    </a:lnTo>
                    <a:lnTo>
                      <a:pt x="909" y="175"/>
                    </a:lnTo>
                    <a:lnTo>
                      <a:pt x="923" y="175"/>
                    </a:lnTo>
                    <a:lnTo>
                      <a:pt x="930" y="175"/>
                    </a:lnTo>
                    <a:lnTo>
                      <a:pt x="933" y="178"/>
                    </a:lnTo>
                    <a:lnTo>
                      <a:pt x="933" y="178"/>
                    </a:lnTo>
                    <a:lnTo>
                      <a:pt x="933" y="180"/>
                    </a:lnTo>
                    <a:lnTo>
                      <a:pt x="928" y="183"/>
                    </a:lnTo>
                    <a:lnTo>
                      <a:pt x="914" y="187"/>
                    </a:lnTo>
                    <a:lnTo>
                      <a:pt x="902" y="190"/>
                    </a:lnTo>
                    <a:lnTo>
                      <a:pt x="900" y="192"/>
                    </a:lnTo>
                    <a:lnTo>
                      <a:pt x="900" y="194"/>
                    </a:lnTo>
                    <a:lnTo>
                      <a:pt x="900" y="194"/>
                    </a:lnTo>
                    <a:lnTo>
                      <a:pt x="907" y="199"/>
                    </a:lnTo>
                    <a:lnTo>
                      <a:pt x="916" y="204"/>
                    </a:lnTo>
                    <a:lnTo>
                      <a:pt x="923" y="209"/>
                    </a:lnTo>
                    <a:lnTo>
                      <a:pt x="926" y="211"/>
                    </a:lnTo>
                    <a:lnTo>
                      <a:pt x="926" y="213"/>
                    </a:lnTo>
                    <a:lnTo>
                      <a:pt x="926" y="213"/>
                    </a:lnTo>
                    <a:lnTo>
                      <a:pt x="926" y="216"/>
                    </a:lnTo>
                    <a:lnTo>
                      <a:pt x="930" y="218"/>
                    </a:lnTo>
                    <a:lnTo>
                      <a:pt x="945" y="225"/>
                    </a:lnTo>
                    <a:lnTo>
                      <a:pt x="961" y="228"/>
                    </a:lnTo>
                    <a:lnTo>
                      <a:pt x="968" y="228"/>
                    </a:lnTo>
                    <a:lnTo>
                      <a:pt x="971" y="228"/>
                    </a:lnTo>
                    <a:lnTo>
                      <a:pt x="971" y="228"/>
                    </a:lnTo>
                    <a:lnTo>
                      <a:pt x="975" y="223"/>
                    </a:lnTo>
                    <a:lnTo>
                      <a:pt x="982" y="223"/>
                    </a:lnTo>
                    <a:lnTo>
                      <a:pt x="990" y="223"/>
                    </a:lnTo>
                    <a:lnTo>
                      <a:pt x="997" y="225"/>
                    </a:lnTo>
                    <a:lnTo>
                      <a:pt x="997" y="225"/>
                    </a:lnTo>
                    <a:lnTo>
                      <a:pt x="1001" y="225"/>
                    </a:lnTo>
                    <a:lnTo>
                      <a:pt x="1004" y="223"/>
                    </a:lnTo>
                    <a:lnTo>
                      <a:pt x="1008" y="216"/>
                    </a:lnTo>
                    <a:lnTo>
                      <a:pt x="1013" y="206"/>
                    </a:lnTo>
                    <a:lnTo>
                      <a:pt x="1013" y="204"/>
                    </a:lnTo>
                    <a:lnTo>
                      <a:pt x="1018" y="204"/>
                    </a:lnTo>
                    <a:lnTo>
                      <a:pt x="1018" y="204"/>
                    </a:lnTo>
                    <a:lnTo>
                      <a:pt x="1020" y="206"/>
                    </a:lnTo>
                    <a:lnTo>
                      <a:pt x="1020" y="206"/>
                    </a:lnTo>
                    <a:lnTo>
                      <a:pt x="1025" y="202"/>
                    </a:lnTo>
                    <a:lnTo>
                      <a:pt x="1030" y="194"/>
                    </a:lnTo>
                    <a:lnTo>
                      <a:pt x="1037" y="190"/>
                    </a:lnTo>
                    <a:lnTo>
                      <a:pt x="1037" y="190"/>
                    </a:lnTo>
                    <a:lnTo>
                      <a:pt x="1056" y="183"/>
                    </a:lnTo>
                    <a:lnTo>
                      <a:pt x="1065" y="180"/>
                    </a:lnTo>
                    <a:lnTo>
                      <a:pt x="1068" y="178"/>
                    </a:lnTo>
                    <a:lnTo>
                      <a:pt x="1068" y="178"/>
                    </a:lnTo>
                    <a:lnTo>
                      <a:pt x="1068" y="175"/>
                    </a:lnTo>
                    <a:lnTo>
                      <a:pt x="1065" y="171"/>
                    </a:lnTo>
                    <a:lnTo>
                      <a:pt x="1058" y="168"/>
                    </a:lnTo>
                    <a:lnTo>
                      <a:pt x="1049" y="168"/>
                    </a:lnTo>
                    <a:lnTo>
                      <a:pt x="1049" y="168"/>
                    </a:lnTo>
                    <a:lnTo>
                      <a:pt x="1039" y="168"/>
                    </a:lnTo>
                    <a:lnTo>
                      <a:pt x="1032" y="166"/>
                    </a:lnTo>
                    <a:lnTo>
                      <a:pt x="1030" y="161"/>
                    </a:lnTo>
                    <a:lnTo>
                      <a:pt x="1032" y="157"/>
                    </a:lnTo>
                    <a:lnTo>
                      <a:pt x="1032" y="157"/>
                    </a:lnTo>
                    <a:lnTo>
                      <a:pt x="1032" y="154"/>
                    </a:lnTo>
                    <a:lnTo>
                      <a:pt x="1032" y="152"/>
                    </a:lnTo>
                    <a:lnTo>
                      <a:pt x="1027" y="147"/>
                    </a:lnTo>
                    <a:lnTo>
                      <a:pt x="1020" y="142"/>
                    </a:lnTo>
                    <a:lnTo>
                      <a:pt x="1020" y="142"/>
                    </a:lnTo>
                    <a:lnTo>
                      <a:pt x="1023" y="140"/>
                    </a:lnTo>
                    <a:lnTo>
                      <a:pt x="1023" y="140"/>
                    </a:lnTo>
                    <a:lnTo>
                      <a:pt x="1025" y="135"/>
                    </a:lnTo>
                    <a:lnTo>
                      <a:pt x="1023" y="135"/>
                    </a:lnTo>
                    <a:lnTo>
                      <a:pt x="1018" y="130"/>
                    </a:lnTo>
                    <a:lnTo>
                      <a:pt x="1011" y="130"/>
                    </a:lnTo>
                    <a:lnTo>
                      <a:pt x="1008" y="133"/>
                    </a:lnTo>
                    <a:lnTo>
                      <a:pt x="1008" y="135"/>
                    </a:lnTo>
                    <a:lnTo>
                      <a:pt x="1008" y="135"/>
                    </a:lnTo>
                    <a:lnTo>
                      <a:pt x="1008" y="138"/>
                    </a:lnTo>
                    <a:lnTo>
                      <a:pt x="1008" y="140"/>
                    </a:lnTo>
                    <a:lnTo>
                      <a:pt x="1001" y="138"/>
                    </a:lnTo>
                    <a:lnTo>
                      <a:pt x="997" y="133"/>
                    </a:lnTo>
                    <a:lnTo>
                      <a:pt x="992" y="128"/>
                    </a:lnTo>
                    <a:lnTo>
                      <a:pt x="992" y="128"/>
                    </a:lnTo>
                    <a:lnTo>
                      <a:pt x="990" y="123"/>
                    </a:lnTo>
                    <a:lnTo>
                      <a:pt x="985" y="121"/>
                    </a:lnTo>
                    <a:lnTo>
                      <a:pt x="968" y="114"/>
                    </a:lnTo>
                    <a:lnTo>
                      <a:pt x="949" y="107"/>
                    </a:lnTo>
                    <a:lnTo>
                      <a:pt x="940" y="102"/>
                    </a:lnTo>
                    <a:lnTo>
                      <a:pt x="933" y="95"/>
                    </a:lnTo>
                    <a:lnTo>
                      <a:pt x="933" y="95"/>
                    </a:lnTo>
                    <a:lnTo>
                      <a:pt x="923" y="88"/>
                    </a:lnTo>
                    <a:lnTo>
                      <a:pt x="914" y="86"/>
                    </a:lnTo>
                    <a:lnTo>
                      <a:pt x="907" y="83"/>
                    </a:lnTo>
                    <a:lnTo>
                      <a:pt x="902" y="83"/>
                    </a:lnTo>
                    <a:lnTo>
                      <a:pt x="897" y="86"/>
                    </a:lnTo>
                    <a:lnTo>
                      <a:pt x="895" y="86"/>
                    </a:lnTo>
                    <a:lnTo>
                      <a:pt x="895" y="88"/>
                    </a:lnTo>
                    <a:lnTo>
                      <a:pt x="900" y="90"/>
                    </a:lnTo>
                    <a:lnTo>
                      <a:pt x="900" y="90"/>
                    </a:lnTo>
                    <a:lnTo>
                      <a:pt x="907" y="93"/>
                    </a:lnTo>
                    <a:lnTo>
                      <a:pt x="909" y="95"/>
                    </a:lnTo>
                    <a:lnTo>
                      <a:pt x="907" y="97"/>
                    </a:lnTo>
                    <a:lnTo>
                      <a:pt x="900" y="97"/>
                    </a:lnTo>
                    <a:lnTo>
                      <a:pt x="900" y="97"/>
                    </a:lnTo>
                    <a:lnTo>
                      <a:pt x="883" y="100"/>
                    </a:lnTo>
                    <a:lnTo>
                      <a:pt x="881" y="100"/>
                    </a:lnTo>
                    <a:lnTo>
                      <a:pt x="881" y="102"/>
                    </a:lnTo>
                    <a:lnTo>
                      <a:pt x="888" y="107"/>
                    </a:lnTo>
                    <a:lnTo>
                      <a:pt x="888" y="107"/>
                    </a:lnTo>
                    <a:lnTo>
                      <a:pt x="895" y="109"/>
                    </a:lnTo>
                    <a:lnTo>
                      <a:pt x="895" y="112"/>
                    </a:lnTo>
                    <a:lnTo>
                      <a:pt x="892" y="114"/>
                    </a:lnTo>
                    <a:lnTo>
                      <a:pt x="883" y="114"/>
                    </a:lnTo>
                    <a:lnTo>
                      <a:pt x="871" y="116"/>
                    </a:lnTo>
                    <a:lnTo>
                      <a:pt x="871" y="116"/>
                    </a:lnTo>
                    <a:lnTo>
                      <a:pt x="866" y="116"/>
                    </a:lnTo>
                    <a:lnTo>
                      <a:pt x="864" y="119"/>
                    </a:lnTo>
                    <a:lnTo>
                      <a:pt x="862" y="121"/>
                    </a:lnTo>
                    <a:lnTo>
                      <a:pt x="862" y="126"/>
                    </a:lnTo>
                    <a:lnTo>
                      <a:pt x="862" y="128"/>
                    </a:lnTo>
                    <a:lnTo>
                      <a:pt x="864" y="133"/>
                    </a:lnTo>
                    <a:lnTo>
                      <a:pt x="869" y="135"/>
                    </a:lnTo>
                    <a:lnTo>
                      <a:pt x="876" y="135"/>
                    </a:lnTo>
                    <a:lnTo>
                      <a:pt x="876" y="135"/>
                    </a:lnTo>
                    <a:lnTo>
                      <a:pt x="881" y="138"/>
                    </a:lnTo>
                    <a:lnTo>
                      <a:pt x="883" y="140"/>
                    </a:lnTo>
                    <a:lnTo>
                      <a:pt x="883" y="142"/>
                    </a:lnTo>
                    <a:lnTo>
                      <a:pt x="883" y="145"/>
                    </a:lnTo>
                    <a:lnTo>
                      <a:pt x="876" y="147"/>
                    </a:lnTo>
                    <a:lnTo>
                      <a:pt x="864" y="145"/>
                    </a:lnTo>
                    <a:lnTo>
                      <a:pt x="864" y="145"/>
                    </a:lnTo>
                    <a:lnTo>
                      <a:pt x="855" y="145"/>
                    </a:lnTo>
                    <a:lnTo>
                      <a:pt x="850" y="147"/>
                    </a:lnTo>
                    <a:lnTo>
                      <a:pt x="852" y="152"/>
                    </a:lnTo>
                    <a:lnTo>
                      <a:pt x="857" y="157"/>
                    </a:lnTo>
                    <a:lnTo>
                      <a:pt x="857" y="157"/>
                    </a:lnTo>
                    <a:close/>
                    <a:moveTo>
                      <a:pt x="961" y="71"/>
                    </a:moveTo>
                    <a:lnTo>
                      <a:pt x="961" y="71"/>
                    </a:lnTo>
                    <a:lnTo>
                      <a:pt x="968" y="69"/>
                    </a:lnTo>
                    <a:lnTo>
                      <a:pt x="973" y="69"/>
                    </a:lnTo>
                    <a:lnTo>
                      <a:pt x="975" y="71"/>
                    </a:lnTo>
                    <a:lnTo>
                      <a:pt x="971" y="74"/>
                    </a:lnTo>
                    <a:lnTo>
                      <a:pt x="971" y="74"/>
                    </a:lnTo>
                    <a:lnTo>
                      <a:pt x="966" y="78"/>
                    </a:lnTo>
                    <a:lnTo>
                      <a:pt x="966" y="81"/>
                    </a:lnTo>
                    <a:lnTo>
                      <a:pt x="971" y="83"/>
                    </a:lnTo>
                    <a:lnTo>
                      <a:pt x="978" y="83"/>
                    </a:lnTo>
                    <a:lnTo>
                      <a:pt x="978" y="83"/>
                    </a:lnTo>
                    <a:lnTo>
                      <a:pt x="985" y="83"/>
                    </a:lnTo>
                    <a:lnTo>
                      <a:pt x="982" y="86"/>
                    </a:lnTo>
                    <a:lnTo>
                      <a:pt x="975" y="90"/>
                    </a:lnTo>
                    <a:lnTo>
                      <a:pt x="973" y="93"/>
                    </a:lnTo>
                    <a:lnTo>
                      <a:pt x="973" y="95"/>
                    </a:lnTo>
                    <a:lnTo>
                      <a:pt x="973" y="95"/>
                    </a:lnTo>
                    <a:lnTo>
                      <a:pt x="973" y="97"/>
                    </a:lnTo>
                    <a:lnTo>
                      <a:pt x="975" y="100"/>
                    </a:lnTo>
                    <a:lnTo>
                      <a:pt x="982" y="100"/>
                    </a:lnTo>
                    <a:lnTo>
                      <a:pt x="987" y="102"/>
                    </a:lnTo>
                    <a:lnTo>
                      <a:pt x="990" y="104"/>
                    </a:lnTo>
                    <a:lnTo>
                      <a:pt x="990" y="107"/>
                    </a:lnTo>
                    <a:lnTo>
                      <a:pt x="990" y="107"/>
                    </a:lnTo>
                    <a:lnTo>
                      <a:pt x="992" y="109"/>
                    </a:lnTo>
                    <a:lnTo>
                      <a:pt x="997" y="112"/>
                    </a:lnTo>
                    <a:lnTo>
                      <a:pt x="1011" y="114"/>
                    </a:lnTo>
                    <a:lnTo>
                      <a:pt x="1027" y="114"/>
                    </a:lnTo>
                    <a:lnTo>
                      <a:pt x="1034" y="112"/>
                    </a:lnTo>
                    <a:lnTo>
                      <a:pt x="1039" y="109"/>
                    </a:lnTo>
                    <a:lnTo>
                      <a:pt x="1039" y="109"/>
                    </a:lnTo>
                    <a:lnTo>
                      <a:pt x="1044" y="104"/>
                    </a:lnTo>
                    <a:lnTo>
                      <a:pt x="1046" y="104"/>
                    </a:lnTo>
                    <a:lnTo>
                      <a:pt x="1046" y="107"/>
                    </a:lnTo>
                    <a:lnTo>
                      <a:pt x="1044" y="119"/>
                    </a:lnTo>
                    <a:lnTo>
                      <a:pt x="1044" y="119"/>
                    </a:lnTo>
                    <a:lnTo>
                      <a:pt x="1046" y="121"/>
                    </a:lnTo>
                    <a:lnTo>
                      <a:pt x="1053" y="123"/>
                    </a:lnTo>
                    <a:lnTo>
                      <a:pt x="1070" y="126"/>
                    </a:lnTo>
                    <a:lnTo>
                      <a:pt x="1089" y="126"/>
                    </a:lnTo>
                    <a:lnTo>
                      <a:pt x="1096" y="123"/>
                    </a:lnTo>
                    <a:lnTo>
                      <a:pt x="1098" y="121"/>
                    </a:lnTo>
                    <a:lnTo>
                      <a:pt x="1098" y="121"/>
                    </a:lnTo>
                    <a:lnTo>
                      <a:pt x="1101" y="119"/>
                    </a:lnTo>
                    <a:lnTo>
                      <a:pt x="1105" y="116"/>
                    </a:lnTo>
                    <a:lnTo>
                      <a:pt x="1120" y="119"/>
                    </a:lnTo>
                    <a:lnTo>
                      <a:pt x="1120" y="119"/>
                    </a:lnTo>
                    <a:lnTo>
                      <a:pt x="1132" y="119"/>
                    </a:lnTo>
                    <a:lnTo>
                      <a:pt x="1153" y="114"/>
                    </a:lnTo>
                    <a:lnTo>
                      <a:pt x="1172" y="107"/>
                    </a:lnTo>
                    <a:lnTo>
                      <a:pt x="1177" y="104"/>
                    </a:lnTo>
                    <a:lnTo>
                      <a:pt x="1179" y="100"/>
                    </a:lnTo>
                    <a:lnTo>
                      <a:pt x="1179" y="100"/>
                    </a:lnTo>
                    <a:lnTo>
                      <a:pt x="1181" y="97"/>
                    </a:lnTo>
                    <a:lnTo>
                      <a:pt x="1181" y="97"/>
                    </a:lnTo>
                    <a:lnTo>
                      <a:pt x="1186" y="100"/>
                    </a:lnTo>
                    <a:lnTo>
                      <a:pt x="1186" y="104"/>
                    </a:lnTo>
                    <a:lnTo>
                      <a:pt x="1186" y="107"/>
                    </a:lnTo>
                    <a:lnTo>
                      <a:pt x="1184" y="112"/>
                    </a:lnTo>
                    <a:lnTo>
                      <a:pt x="1179" y="116"/>
                    </a:lnTo>
                    <a:lnTo>
                      <a:pt x="1179" y="116"/>
                    </a:lnTo>
                    <a:lnTo>
                      <a:pt x="1174" y="119"/>
                    </a:lnTo>
                    <a:lnTo>
                      <a:pt x="1165" y="123"/>
                    </a:lnTo>
                    <a:lnTo>
                      <a:pt x="1148" y="126"/>
                    </a:lnTo>
                    <a:lnTo>
                      <a:pt x="1132" y="128"/>
                    </a:lnTo>
                    <a:lnTo>
                      <a:pt x="1117" y="130"/>
                    </a:lnTo>
                    <a:lnTo>
                      <a:pt x="1117" y="130"/>
                    </a:lnTo>
                    <a:lnTo>
                      <a:pt x="1113" y="130"/>
                    </a:lnTo>
                    <a:lnTo>
                      <a:pt x="1113" y="133"/>
                    </a:lnTo>
                    <a:lnTo>
                      <a:pt x="1117" y="140"/>
                    </a:lnTo>
                    <a:lnTo>
                      <a:pt x="1141" y="154"/>
                    </a:lnTo>
                    <a:lnTo>
                      <a:pt x="1141" y="154"/>
                    </a:lnTo>
                    <a:lnTo>
                      <a:pt x="1143" y="159"/>
                    </a:lnTo>
                    <a:lnTo>
                      <a:pt x="1143" y="161"/>
                    </a:lnTo>
                    <a:lnTo>
                      <a:pt x="1136" y="159"/>
                    </a:lnTo>
                    <a:lnTo>
                      <a:pt x="1122" y="154"/>
                    </a:lnTo>
                    <a:lnTo>
                      <a:pt x="1115" y="152"/>
                    </a:lnTo>
                    <a:lnTo>
                      <a:pt x="1108" y="145"/>
                    </a:lnTo>
                    <a:lnTo>
                      <a:pt x="1108" y="145"/>
                    </a:lnTo>
                    <a:lnTo>
                      <a:pt x="1103" y="140"/>
                    </a:lnTo>
                    <a:lnTo>
                      <a:pt x="1096" y="138"/>
                    </a:lnTo>
                    <a:lnTo>
                      <a:pt x="1079" y="133"/>
                    </a:lnTo>
                    <a:lnTo>
                      <a:pt x="1063" y="133"/>
                    </a:lnTo>
                    <a:lnTo>
                      <a:pt x="1049" y="133"/>
                    </a:lnTo>
                    <a:lnTo>
                      <a:pt x="1049" y="133"/>
                    </a:lnTo>
                    <a:lnTo>
                      <a:pt x="1044" y="133"/>
                    </a:lnTo>
                    <a:lnTo>
                      <a:pt x="1042" y="138"/>
                    </a:lnTo>
                    <a:lnTo>
                      <a:pt x="1039" y="142"/>
                    </a:lnTo>
                    <a:lnTo>
                      <a:pt x="1039" y="147"/>
                    </a:lnTo>
                    <a:lnTo>
                      <a:pt x="1042" y="159"/>
                    </a:lnTo>
                    <a:lnTo>
                      <a:pt x="1046" y="161"/>
                    </a:lnTo>
                    <a:lnTo>
                      <a:pt x="1049" y="164"/>
                    </a:lnTo>
                    <a:lnTo>
                      <a:pt x="1049" y="164"/>
                    </a:lnTo>
                    <a:lnTo>
                      <a:pt x="1058" y="164"/>
                    </a:lnTo>
                    <a:lnTo>
                      <a:pt x="1068" y="166"/>
                    </a:lnTo>
                    <a:lnTo>
                      <a:pt x="1077" y="173"/>
                    </a:lnTo>
                    <a:lnTo>
                      <a:pt x="1084" y="185"/>
                    </a:lnTo>
                    <a:lnTo>
                      <a:pt x="1084" y="185"/>
                    </a:lnTo>
                    <a:lnTo>
                      <a:pt x="1091" y="192"/>
                    </a:lnTo>
                    <a:lnTo>
                      <a:pt x="1096" y="194"/>
                    </a:lnTo>
                    <a:lnTo>
                      <a:pt x="1108" y="202"/>
                    </a:lnTo>
                    <a:lnTo>
                      <a:pt x="1117" y="204"/>
                    </a:lnTo>
                    <a:lnTo>
                      <a:pt x="1122" y="206"/>
                    </a:lnTo>
                    <a:lnTo>
                      <a:pt x="1122" y="209"/>
                    </a:lnTo>
                    <a:lnTo>
                      <a:pt x="1122" y="209"/>
                    </a:lnTo>
                    <a:lnTo>
                      <a:pt x="1122" y="211"/>
                    </a:lnTo>
                    <a:lnTo>
                      <a:pt x="1117" y="211"/>
                    </a:lnTo>
                    <a:lnTo>
                      <a:pt x="1103" y="209"/>
                    </a:lnTo>
                    <a:lnTo>
                      <a:pt x="1087" y="202"/>
                    </a:lnTo>
                    <a:lnTo>
                      <a:pt x="1070" y="199"/>
                    </a:lnTo>
                    <a:lnTo>
                      <a:pt x="1070" y="199"/>
                    </a:lnTo>
                    <a:lnTo>
                      <a:pt x="1056" y="199"/>
                    </a:lnTo>
                    <a:lnTo>
                      <a:pt x="1039" y="202"/>
                    </a:lnTo>
                    <a:lnTo>
                      <a:pt x="1027" y="211"/>
                    </a:lnTo>
                    <a:lnTo>
                      <a:pt x="1023" y="216"/>
                    </a:lnTo>
                    <a:lnTo>
                      <a:pt x="1023" y="220"/>
                    </a:lnTo>
                    <a:lnTo>
                      <a:pt x="1023" y="220"/>
                    </a:lnTo>
                    <a:lnTo>
                      <a:pt x="1023" y="225"/>
                    </a:lnTo>
                    <a:lnTo>
                      <a:pt x="1025" y="228"/>
                    </a:lnTo>
                    <a:lnTo>
                      <a:pt x="1032" y="230"/>
                    </a:lnTo>
                    <a:lnTo>
                      <a:pt x="1037" y="230"/>
                    </a:lnTo>
                    <a:lnTo>
                      <a:pt x="1053" y="228"/>
                    </a:lnTo>
                    <a:lnTo>
                      <a:pt x="1068" y="220"/>
                    </a:lnTo>
                    <a:lnTo>
                      <a:pt x="1068" y="220"/>
                    </a:lnTo>
                    <a:lnTo>
                      <a:pt x="1077" y="216"/>
                    </a:lnTo>
                    <a:lnTo>
                      <a:pt x="1077" y="218"/>
                    </a:lnTo>
                    <a:lnTo>
                      <a:pt x="1075" y="220"/>
                    </a:lnTo>
                    <a:lnTo>
                      <a:pt x="1063" y="232"/>
                    </a:lnTo>
                    <a:lnTo>
                      <a:pt x="1063" y="232"/>
                    </a:lnTo>
                    <a:lnTo>
                      <a:pt x="1061" y="235"/>
                    </a:lnTo>
                    <a:lnTo>
                      <a:pt x="1063" y="239"/>
                    </a:lnTo>
                    <a:lnTo>
                      <a:pt x="1070" y="244"/>
                    </a:lnTo>
                    <a:lnTo>
                      <a:pt x="1079" y="251"/>
                    </a:lnTo>
                    <a:lnTo>
                      <a:pt x="1084" y="254"/>
                    </a:lnTo>
                    <a:lnTo>
                      <a:pt x="1084" y="258"/>
                    </a:lnTo>
                    <a:lnTo>
                      <a:pt x="1084" y="258"/>
                    </a:lnTo>
                    <a:lnTo>
                      <a:pt x="1084" y="261"/>
                    </a:lnTo>
                    <a:lnTo>
                      <a:pt x="1082" y="263"/>
                    </a:lnTo>
                    <a:lnTo>
                      <a:pt x="1072" y="263"/>
                    </a:lnTo>
                    <a:lnTo>
                      <a:pt x="1065" y="261"/>
                    </a:lnTo>
                    <a:lnTo>
                      <a:pt x="1061" y="258"/>
                    </a:lnTo>
                    <a:lnTo>
                      <a:pt x="1061" y="256"/>
                    </a:lnTo>
                    <a:lnTo>
                      <a:pt x="1061" y="256"/>
                    </a:lnTo>
                    <a:lnTo>
                      <a:pt x="1056" y="249"/>
                    </a:lnTo>
                    <a:lnTo>
                      <a:pt x="1051" y="242"/>
                    </a:lnTo>
                    <a:lnTo>
                      <a:pt x="1042" y="239"/>
                    </a:lnTo>
                    <a:lnTo>
                      <a:pt x="1027" y="239"/>
                    </a:lnTo>
                    <a:lnTo>
                      <a:pt x="1027" y="239"/>
                    </a:lnTo>
                    <a:lnTo>
                      <a:pt x="1020" y="239"/>
                    </a:lnTo>
                    <a:lnTo>
                      <a:pt x="1016" y="242"/>
                    </a:lnTo>
                    <a:lnTo>
                      <a:pt x="1013" y="244"/>
                    </a:lnTo>
                    <a:lnTo>
                      <a:pt x="1013" y="249"/>
                    </a:lnTo>
                    <a:lnTo>
                      <a:pt x="1016" y="254"/>
                    </a:lnTo>
                    <a:lnTo>
                      <a:pt x="1025" y="256"/>
                    </a:lnTo>
                    <a:lnTo>
                      <a:pt x="1025" y="256"/>
                    </a:lnTo>
                    <a:lnTo>
                      <a:pt x="1032" y="261"/>
                    </a:lnTo>
                    <a:lnTo>
                      <a:pt x="1034" y="263"/>
                    </a:lnTo>
                    <a:lnTo>
                      <a:pt x="1032" y="268"/>
                    </a:lnTo>
                    <a:lnTo>
                      <a:pt x="1023" y="268"/>
                    </a:lnTo>
                    <a:lnTo>
                      <a:pt x="1023" y="268"/>
                    </a:lnTo>
                    <a:lnTo>
                      <a:pt x="1008" y="270"/>
                    </a:lnTo>
                    <a:lnTo>
                      <a:pt x="994" y="275"/>
                    </a:lnTo>
                    <a:lnTo>
                      <a:pt x="985" y="282"/>
                    </a:lnTo>
                    <a:lnTo>
                      <a:pt x="982" y="284"/>
                    </a:lnTo>
                    <a:lnTo>
                      <a:pt x="985" y="289"/>
                    </a:lnTo>
                    <a:lnTo>
                      <a:pt x="985" y="289"/>
                    </a:lnTo>
                    <a:lnTo>
                      <a:pt x="990" y="291"/>
                    </a:lnTo>
                    <a:lnTo>
                      <a:pt x="999" y="294"/>
                    </a:lnTo>
                    <a:lnTo>
                      <a:pt x="1018" y="294"/>
                    </a:lnTo>
                    <a:lnTo>
                      <a:pt x="1037" y="294"/>
                    </a:lnTo>
                    <a:lnTo>
                      <a:pt x="1044" y="294"/>
                    </a:lnTo>
                    <a:lnTo>
                      <a:pt x="1046" y="296"/>
                    </a:lnTo>
                    <a:lnTo>
                      <a:pt x="1046" y="296"/>
                    </a:lnTo>
                    <a:lnTo>
                      <a:pt x="1056" y="299"/>
                    </a:lnTo>
                    <a:lnTo>
                      <a:pt x="1065" y="301"/>
                    </a:lnTo>
                    <a:lnTo>
                      <a:pt x="1075" y="301"/>
                    </a:lnTo>
                    <a:lnTo>
                      <a:pt x="1079" y="299"/>
                    </a:lnTo>
                    <a:lnTo>
                      <a:pt x="1082" y="296"/>
                    </a:lnTo>
                    <a:lnTo>
                      <a:pt x="1082" y="296"/>
                    </a:lnTo>
                    <a:lnTo>
                      <a:pt x="1087" y="294"/>
                    </a:lnTo>
                    <a:lnTo>
                      <a:pt x="1096" y="291"/>
                    </a:lnTo>
                    <a:lnTo>
                      <a:pt x="1120" y="291"/>
                    </a:lnTo>
                    <a:lnTo>
                      <a:pt x="1120" y="291"/>
                    </a:lnTo>
                    <a:lnTo>
                      <a:pt x="1129" y="294"/>
                    </a:lnTo>
                    <a:lnTo>
                      <a:pt x="1139" y="294"/>
                    </a:lnTo>
                    <a:lnTo>
                      <a:pt x="1143" y="299"/>
                    </a:lnTo>
                    <a:lnTo>
                      <a:pt x="1148" y="301"/>
                    </a:lnTo>
                    <a:lnTo>
                      <a:pt x="1148" y="301"/>
                    </a:lnTo>
                    <a:lnTo>
                      <a:pt x="1155" y="306"/>
                    </a:lnTo>
                    <a:lnTo>
                      <a:pt x="1162" y="306"/>
                    </a:lnTo>
                    <a:lnTo>
                      <a:pt x="1172" y="303"/>
                    </a:lnTo>
                    <a:lnTo>
                      <a:pt x="1179" y="299"/>
                    </a:lnTo>
                    <a:lnTo>
                      <a:pt x="1179" y="299"/>
                    </a:lnTo>
                    <a:lnTo>
                      <a:pt x="1188" y="294"/>
                    </a:lnTo>
                    <a:lnTo>
                      <a:pt x="1200" y="291"/>
                    </a:lnTo>
                    <a:lnTo>
                      <a:pt x="1200" y="291"/>
                    </a:lnTo>
                    <a:lnTo>
                      <a:pt x="1207" y="291"/>
                    </a:lnTo>
                    <a:lnTo>
                      <a:pt x="1212" y="287"/>
                    </a:lnTo>
                    <a:lnTo>
                      <a:pt x="1212" y="282"/>
                    </a:lnTo>
                    <a:lnTo>
                      <a:pt x="1207" y="275"/>
                    </a:lnTo>
                    <a:lnTo>
                      <a:pt x="1207" y="275"/>
                    </a:lnTo>
                    <a:lnTo>
                      <a:pt x="1205" y="273"/>
                    </a:lnTo>
                    <a:lnTo>
                      <a:pt x="1203" y="273"/>
                    </a:lnTo>
                    <a:lnTo>
                      <a:pt x="1195" y="275"/>
                    </a:lnTo>
                    <a:lnTo>
                      <a:pt x="1188" y="277"/>
                    </a:lnTo>
                    <a:lnTo>
                      <a:pt x="1186" y="277"/>
                    </a:lnTo>
                    <a:lnTo>
                      <a:pt x="1186" y="275"/>
                    </a:lnTo>
                    <a:lnTo>
                      <a:pt x="1186" y="275"/>
                    </a:lnTo>
                    <a:lnTo>
                      <a:pt x="1181" y="270"/>
                    </a:lnTo>
                    <a:lnTo>
                      <a:pt x="1174" y="268"/>
                    </a:lnTo>
                    <a:lnTo>
                      <a:pt x="1162" y="268"/>
                    </a:lnTo>
                    <a:lnTo>
                      <a:pt x="1146" y="268"/>
                    </a:lnTo>
                    <a:lnTo>
                      <a:pt x="1146" y="268"/>
                    </a:lnTo>
                    <a:lnTo>
                      <a:pt x="1139" y="268"/>
                    </a:lnTo>
                    <a:lnTo>
                      <a:pt x="1134" y="268"/>
                    </a:lnTo>
                    <a:lnTo>
                      <a:pt x="1132" y="265"/>
                    </a:lnTo>
                    <a:lnTo>
                      <a:pt x="1132" y="263"/>
                    </a:lnTo>
                    <a:lnTo>
                      <a:pt x="1134" y="261"/>
                    </a:lnTo>
                    <a:lnTo>
                      <a:pt x="1136" y="258"/>
                    </a:lnTo>
                    <a:lnTo>
                      <a:pt x="1141" y="256"/>
                    </a:lnTo>
                    <a:lnTo>
                      <a:pt x="1146" y="256"/>
                    </a:lnTo>
                    <a:lnTo>
                      <a:pt x="1146" y="256"/>
                    </a:lnTo>
                    <a:lnTo>
                      <a:pt x="1158" y="258"/>
                    </a:lnTo>
                    <a:lnTo>
                      <a:pt x="1172" y="258"/>
                    </a:lnTo>
                    <a:lnTo>
                      <a:pt x="1198" y="256"/>
                    </a:lnTo>
                    <a:lnTo>
                      <a:pt x="1198" y="256"/>
                    </a:lnTo>
                    <a:lnTo>
                      <a:pt x="1205" y="251"/>
                    </a:lnTo>
                    <a:lnTo>
                      <a:pt x="1205" y="246"/>
                    </a:lnTo>
                    <a:lnTo>
                      <a:pt x="1203" y="242"/>
                    </a:lnTo>
                    <a:lnTo>
                      <a:pt x="1200" y="237"/>
                    </a:lnTo>
                    <a:lnTo>
                      <a:pt x="1200" y="237"/>
                    </a:lnTo>
                    <a:lnTo>
                      <a:pt x="1200" y="235"/>
                    </a:lnTo>
                    <a:lnTo>
                      <a:pt x="1203" y="235"/>
                    </a:lnTo>
                    <a:lnTo>
                      <a:pt x="1212" y="232"/>
                    </a:lnTo>
                    <a:lnTo>
                      <a:pt x="1236" y="235"/>
                    </a:lnTo>
                    <a:lnTo>
                      <a:pt x="1236" y="235"/>
                    </a:lnTo>
                    <a:lnTo>
                      <a:pt x="1240" y="232"/>
                    </a:lnTo>
                    <a:lnTo>
                      <a:pt x="1248" y="230"/>
                    </a:lnTo>
                    <a:lnTo>
                      <a:pt x="1259" y="220"/>
                    </a:lnTo>
                    <a:lnTo>
                      <a:pt x="1269" y="209"/>
                    </a:lnTo>
                    <a:lnTo>
                      <a:pt x="1271" y="202"/>
                    </a:lnTo>
                    <a:lnTo>
                      <a:pt x="1274" y="194"/>
                    </a:lnTo>
                    <a:lnTo>
                      <a:pt x="1274" y="194"/>
                    </a:lnTo>
                    <a:lnTo>
                      <a:pt x="1271" y="192"/>
                    </a:lnTo>
                    <a:lnTo>
                      <a:pt x="1269" y="187"/>
                    </a:lnTo>
                    <a:lnTo>
                      <a:pt x="1255" y="185"/>
                    </a:lnTo>
                    <a:lnTo>
                      <a:pt x="1224" y="185"/>
                    </a:lnTo>
                    <a:lnTo>
                      <a:pt x="1224" y="185"/>
                    </a:lnTo>
                    <a:lnTo>
                      <a:pt x="1219" y="185"/>
                    </a:lnTo>
                    <a:lnTo>
                      <a:pt x="1217" y="183"/>
                    </a:lnTo>
                    <a:lnTo>
                      <a:pt x="1226" y="178"/>
                    </a:lnTo>
                    <a:lnTo>
                      <a:pt x="1243" y="175"/>
                    </a:lnTo>
                    <a:lnTo>
                      <a:pt x="1266" y="173"/>
                    </a:lnTo>
                    <a:lnTo>
                      <a:pt x="1266" y="173"/>
                    </a:lnTo>
                    <a:lnTo>
                      <a:pt x="1276" y="173"/>
                    </a:lnTo>
                    <a:lnTo>
                      <a:pt x="1283" y="173"/>
                    </a:lnTo>
                    <a:lnTo>
                      <a:pt x="1285" y="171"/>
                    </a:lnTo>
                    <a:lnTo>
                      <a:pt x="1288" y="166"/>
                    </a:lnTo>
                    <a:lnTo>
                      <a:pt x="1288" y="161"/>
                    </a:lnTo>
                    <a:lnTo>
                      <a:pt x="1288" y="159"/>
                    </a:lnTo>
                    <a:lnTo>
                      <a:pt x="1290" y="157"/>
                    </a:lnTo>
                    <a:lnTo>
                      <a:pt x="1290" y="157"/>
                    </a:lnTo>
                    <a:lnTo>
                      <a:pt x="1295" y="154"/>
                    </a:lnTo>
                    <a:lnTo>
                      <a:pt x="1304" y="157"/>
                    </a:lnTo>
                    <a:lnTo>
                      <a:pt x="1314" y="159"/>
                    </a:lnTo>
                    <a:lnTo>
                      <a:pt x="1326" y="159"/>
                    </a:lnTo>
                    <a:lnTo>
                      <a:pt x="1326" y="159"/>
                    </a:lnTo>
                    <a:lnTo>
                      <a:pt x="1330" y="157"/>
                    </a:lnTo>
                    <a:lnTo>
                      <a:pt x="1335" y="154"/>
                    </a:lnTo>
                    <a:lnTo>
                      <a:pt x="1337" y="149"/>
                    </a:lnTo>
                    <a:lnTo>
                      <a:pt x="1337" y="145"/>
                    </a:lnTo>
                    <a:lnTo>
                      <a:pt x="1340" y="142"/>
                    </a:lnTo>
                    <a:lnTo>
                      <a:pt x="1342" y="142"/>
                    </a:lnTo>
                    <a:lnTo>
                      <a:pt x="1342" y="142"/>
                    </a:lnTo>
                    <a:lnTo>
                      <a:pt x="1349" y="140"/>
                    </a:lnTo>
                    <a:lnTo>
                      <a:pt x="1364" y="133"/>
                    </a:lnTo>
                    <a:lnTo>
                      <a:pt x="1404" y="109"/>
                    </a:lnTo>
                    <a:lnTo>
                      <a:pt x="1404" y="109"/>
                    </a:lnTo>
                    <a:lnTo>
                      <a:pt x="1427" y="100"/>
                    </a:lnTo>
                    <a:lnTo>
                      <a:pt x="1446" y="93"/>
                    </a:lnTo>
                    <a:lnTo>
                      <a:pt x="1461" y="90"/>
                    </a:lnTo>
                    <a:lnTo>
                      <a:pt x="1465" y="86"/>
                    </a:lnTo>
                    <a:lnTo>
                      <a:pt x="1465" y="83"/>
                    </a:lnTo>
                    <a:lnTo>
                      <a:pt x="1465" y="83"/>
                    </a:lnTo>
                    <a:lnTo>
                      <a:pt x="1465" y="81"/>
                    </a:lnTo>
                    <a:lnTo>
                      <a:pt x="1458" y="78"/>
                    </a:lnTo>
                    <a:lnTo>
                      <a:pt x="1442" y="78"/>
                    </a:lnTo>
                    <a:lnTo>
                      <a:pt x="1423" y="81"/>
                    </a:lnTo>
                    <a:lnTo>
                      <a:pt x="1408" y="81"/>
                    </a:lnTo>
                    <a:lnTo>
                      <a:pt x="1408" y="81"/>
                    </a:lnTo>
                    <a:lnTo>
                      <a:pt x="1408" y="78"/>
                    </a:lnTo>
                    <a:lnTo>
                      <a:pt x="1411" y="76"/>
                    </a:lnTo>
                    <a:lnTo>
                      <a:pt x="1425" y="74"/>
                    </a:lnTo>
                    <a:lnTo>
                      <a:pt x="1442" y="69"/>
                    </a:lnTo>
                    <a:lnTo>
                      <a:pt x="1453" y="69"/>
                    </a:lnTo>
                    <a:lnTo>
                      <a:pt x="1453" y="69"/>
                    </a:lnTo>
                    <a:lnTo>
                      <a:pt x="1463" y="71"/>
                    </a:lnTo>
                    <a:lnTo>
                      <a:pt x="1475" y="69"/>
                    </a:lnTo>
                    <a:lnTo>
                      <a:pt x="1489" y="62"/>
                    </a:lnTo>
                    <a:lnTo>
                      <a:pt x="1513" y="52"/>
                    </a:lnTo>
                    <a:lnTo>
                      <a:pt x="1513" y="52"/>
                    </a:lnTo>
                    <a:lnTo>
                      <a:pt x="1529" y="43"/>
                    </a:lnTo>
                    <a:lnTo>
                      <a:pt x="1534" y="38"/>
                    </a:lnTo>
                    <a:lnTo>
                      <a:pt x="1534" y="36"/>
                    </a:lnTo>
                    <a:lnTo>
                      <a:pt x="1532" y="33"/>
                    </a:lnTo>
                    <a:lnTo>
                      <a:pt x="1527" y="33"/>
                    </a:lnTo>
                    <a:lnTo>
                      <a:pt x="1517" y="33"/>
                    </a:lnTo>
                    <a:lnTo>
                      <a:pt x="1517" y="33"/>
                    </a:lnTo>
                    <a:lnTo>
                      <a:pt x="1506" y="36"/>
                    </a:lnTo>
                    <a:lnTo>
                      <a:pt x="1496" y="33"/>
                    </a:lnTo>
                    <a:lnTo>
                      <a:pt x="1491" y="29"/>
                    </a:lnTo>
                    <a:lnTo>
                      <a:pt x="1489" y="26"/>
                    </a:lnTo>
                    <a:lnTo>
                      <a:pt x="1489" y="22"/>
                    </a:lnTo>
                    <a:lnTo>
                      <a:pt x="1489" y="22"/>
                    </a:lnTo>
                    <a:lnTo>
                      <a:pt x="1487" y="19"/>
                    </a:lnTo>
                    <a:lnTo>
                      <a:pt x="1484" y="19"/>
                    </a:lnTo>
                    <a:lnTo>
                      <a:pt x="1477" y="17"/>
                    </a:lnTo>
                    <a:lnTo>
                      <a:pt x="1470" y="19"/>
                    </a:lnTo>
                    <a:lnTo>
                      <a:pt x="1468" y="17"/>
                    </a:lnTo>
                    <a:lnTo>
                      <a:pt x="1465" y="17"/>
                    </a:lnTo>
                    <a:lnTo>
                      <a:pt x="1465" y="17"/>
                    </a:lnTo>
                    <a:lnTo>
                      <a:pt x="1465" y="15"/>
                    </a:lnTo>
                    <a:lnTo>
                      <a:pt x="1463" y="15"/>
                    </a:lnTo>
                    <a:lnTo>
                      <a:pt x="1453" y="15"/>
                    </a:lnTo>
                    <a:lnTo>
                      <a:pt x="1439" y="17"/>
                    </a:lnTo>
                    <a:lnTo>
                      <a:pt x="1423" y="22"/>
                    </a:lnTo>
                    <a:lnTo>
                      <a:pt x="1423" y="22"/>
                    </a:lnTo>
                    <a:lnTo>
                      <a:pt x="1413" y="24"/>
                    </a:lnTo>
                    <a:lnTo>
                      <a:pt x="1413" y="24"/>
                    </a:lnTo>
                    <a:lnTo>
                      <a:pt x="1416" y="22"/>
                    </a:lnTo>
                    <a:lnTo>
                      <a:pt x="1423" y="15"/>
                    </a:lnTo>
                    <a:lnTo>
                      <a:pt x="1430" y="10"/>
                    </a:lnTo>
                    <a:lnTo>
                      <a:pt x="1430" y="10"/>
                    </a:lnTo>
                    <a:lnTo>
                      <a:pt x="1432" y="10"/>
                    </a:lnTo>
                    <a:lnTo>
                      <a:pt x="1430" y="10"/>
                    </a:lnTo>
                    <a:lnTo>
                      <a:pt x="1425" y="10"/>
                    </a:lnTo>
                    <a:lnTo>
                      <a:pt x="1404" y="7"/>
                    </a:lnTo>
                    <a:lnTo>
                      <a:pt x="1380" y="7"/>
                    </a:lnTo>
                    <a:lnTo>
                      <a:pt x="1371" y="5"/>
                    </a:lnTo>
                    <a:lnTo>
                      <a:pt x="1364" y="3"/>
                    </a:lnTo>
                    <a:lnTo>
                      <a:pt x="1364" y="3"/>
                    </a:lnTo>
                    <a:lnTo>
                      <a:pt x="1359" y="0"/>
                    </a:lnTo>
                    <a:lnTo>
                      <a:pt x="1356" y="3"/>
                    </a:lnTo>
                    <a:lnTo>
                      <a:pt x="1347" y="5"/>
                    </a:lnTo>
                    <a:lnTo>
                      <a:pt x="1337" y="7"/>
                    </a:lnTo>
                    <a:lnTo>
                      <a:pt x="1335" y="7"/>
                    </a:lnTo>
                    <a:lnTo>
                      <a:pt x="1330" y="5"/>
                    </a:lnTo>
                    <a:lnTo>
                      <a:pt x="1330" y="5"/>
                    </a:lnTo>
                    <a:lnTo>
                      <a:pt x="1326" y="3"/>
                    </a:lnTo>
                    <a:lnTo>
                      <a:pt x="1321" y="0"/>
                    </a:lnTo>
                    <a:lnTo>
                      <a:pt x="1309" y="3"/>
                    </a:lnTo>
                    <a:lnTo>
                      <a:pt x="1300" y="5"/>
                    </a:lnTo>
                    <a:lnTo>
                      <a:pt x="1297" y="7"/>
                    </a:lnTo>
                    <a:lnTo>
                      <a:pt x="1297" y="12"/>
                    </a:lnTo>
                    <a:lnTo>
                      <a:pt x="1297" y="12"/>
                    </a:lnTo>
                    <a:lnTo>
                      <a:pt x="1297" y="15"/>
                    </a:lnTo>
                    <a:lnTo>
                      <a:pt x="1295" y="17"/>
                    </a:lnTo>
                    <a:lnTo>
                      <a:pt x="1290" y="15"/>
                    </a:lnTo>
                    <a:lnTo>
                      <a:pt x="1283" y="10"/>
                    </a:lnTo>
                    <a:lnTo>
                      <a:pt x="1283" y="10"/>
                    </a:lnTo>
                    <a:lnTo>
                      <a:pt x="1278" y="7"/>
                    </a:lnTo>
                    <a:lnTo>
                      <a:pt x="1274" y="7"/>
                    </a:lnTo>
                    <a:lnTo>
                      <a:pt x="1262" y="7"/>
                    </a:lnTo>
                    <a:lnTo>
                      <a:pt x="1250" y="10"/>
                    </a:lnTo>
                    <a:lnTo>
                      <a:pt x="1236" y="10"/>
                    </a:lnTo>
                    <a:lnTo>
                      <a:pt x="1236" y="10"/>
                    </a:lnTo>
                    <a:lnTo>
                      <a:pt x="1231" y="10"/>
                    </a:lnTo>
                    <a:lnTo>
                      <a:pt x="1226" y="10"/>
                    </a:lnTo>
                    <a:lnTo>
                      <a:pt x="1221" y="15"/>
                    </a:lnTo>
                    <a:lnTo>
                      <a:pt x="1217" y="17"/>
                    </a:lnTo>
                    <a:lnTo>
                      <a:pt x="1212" y="17"/>
                    </a:lnTo>
                    <a:lnTo>
                      <a:pt x="1205" y="15"/>
                    </a:lnTo>
                    <a:lnTo>
                      <a:pt x="1205" y="15"/>
                    </a:lnTo>
                    <a:lnTo>
                      <a:pt x="1191" y="10"/>
                    </a:lnTo>
                    <a:lnTo>
                      <a:pt x="1179" y="10"/>
                    </a:lnTo>
                    <a:lnTo>
                      <a:pt x="1172" y="12"/>
                    </a:lnTo>
                    <a:lnTo>
                      <a:pt x="1169" y="12"/>
                    </a:lnTo>
                    <a:lnTo>
                      <a:pt x="1172" y="12"/>
                    </a:lnTo>
                    <a:lnTo>
                      <a:pt x="1172" y="12"/>
                    </a:lnTo>
                    <a:lnTo>
                      <a:pt x="1174" y="15"/>
                    </a:lnTo>
                    <a:lnTo>
                      <a:pt x="1172" y="17"/>
                    </a:lnTo>
                    <a:lnTo>
                      <a:pt x="1167" y="19"/>
                    </a:lnTo>
                    <a:lnTo>
                      <a:pt x="1162" y="19"/>
                    </a:lnTo>
                    <a:lnTo>
                      <a:pt x="1162" y="19"/>
                    </a:lnTo>
                    <a:lnTo>
                      <a:pt x="1155" y="17"/>
                    </a:lnTo>
                    <a:lnTo>
                      <a:pt x="1150" y="19"/>
                    </a:lnTo>
                    <a:lnTo>
                      <a:pt x="1148" y="22"/>
                    </a:lnTo>
                    <a:lnTo>
                      <a:pt x="1150" y="26"/>
                    </a:lnTo>
                    <a:lnTo>
                      <a:pt x="1150" y="26"/>
                    </a:lnTo>
                    <a:lnTo>
                      <a:pt x="1148" y="29"/>
                    </a:lnTo>
                    <a:lnTo>
                      <a:pt x="1146" y="31"/>
                    </a:lnTo>
                    <a:lnTo>
                      <a:pt x="1136" y="31"/>
                    </a:lnTo>
                    <a:lnTo>
                      <a:pt x="1124" y="31"/>
                    </a:lnTo>
                    <a:lnTo>
                      <a:pt x="1120" y="31"/>
                    </a:lnTo>
                    <a:lnTo>
                      <a:pt x="1117" y="33"/>
                    </a:lnTo>
                    <a:lnTo>
                      <a:pt x="1117" y="33"/>
                    </a:lnTo>
                    <a:lnTo>
                      <a:pt x="1115" y="41"/>
                    </a:lnTo>
                    <a:lnTo>
                      <a:pt x="1110" y="43"/>
                    </a:lnTo>
                    <a:lnTo>
                      <a:pt x="1103" y="43"/>
                    </a:lnTo>
                    <a:lnTo>
                      <a:pt x="1096" y="41"/>
                    </a:lnTo>
                    <a:lnTo>
                      <a:pt x="1096" y="41"/>
                    </a:lnTo>
                    <a:lnTo>
                      <a:pt x="1084" y="36"/>
                    </a:lnTo>
                    <a:lnTo>
                      <a:pt x="1072" y="33"/>
                    </a:lnTo>
                    <a:lnTo>
                      <a:pt x="1063" y="33"/>
                    </a:lnTo>
                    <a:lnTo>
                      <a:pt x="1061" y="33"/>
                    </a:lnTo>
                    <a:lnTo>
                      <a:pt x="1063" y="36"/>
                    </a:lnTo>
                    <a:lnTo>
                      <a:pt x="1063" y="36"/>
                    </a:lnTo>
                    <a:lnTo>
                      <a:pt x="1063" y="38"/>
                    </a:lnTo>
                    <a:lnTo>
                      <a:pt x="1063" y="41"/>
                    </a:lnTo>
                    <a:lnTo>
                      <a:pt x="1053" y="43"/>
                    </a:lnTo>
                    <a:lnTo>
                      <a:pt x="1044" y="43"/>
                    </a:lnTo>
                    <a:lnTo>
                      <a:pt x="1042" y="45"/>
                    </a:lnTo>
                    <a:lnTo>
                      <a:pt x="1044" y="48"/>
                    </a:lnTo>
                    <a:lnTo>
                      <a:pt x="1044" y="48"/>
                    </a:lnTo>
                    <a:lnTo>
                      <a:pt x="1046" y="50"/>
                    </a:lnTo>
                    <a:lnTo>
                      <a:pt x="1046" y="52"/>
                    </a:lnTo>
                    <a:lnTo>
                      <a:pt x="1042" y="57"/>
                    </a:lnTo>
                    <a:lnTo>
                      <a:pt x="1034" y="59"/>
                    </a:lnTo>
                    <a:lnTo>
                      <a:pt x="1032" y="57"/>
                    </a:lnTo>
                    <a:lnTo>
                      <a:pt x="1032" y="57"/>
                    </a:lnTo>
                    <a:lnTo>
                      <a:pt x="1032" y="57"/>
                    </a:lnTo>
                    <a:lnTo>
                      <a:pt x="1027" y="52"/>
                    </a:lnTo>
                    <a:lnTo>
                      <a:pt x="1020" y="50"/>
                    </a:lnTo>
                    <a:lnTo>
                      <a:pt x="1011" y="50"/>
                    </a:lnTo>
                    <a:lnTo>
                      <a:pt x="1006" y="50"/>
                    </a:lnTo>
                    <a:lnTo>
                      <a:pt x="1001" y="52"/>
                    </a:lnTo>
                    <a:lnTo>
                      <a:pt x="1001" y="52"/>
                    </a:lnTo>
                    <a:lnTo>
                      <a:pt x="992" y="64"/>
                    </a:lnTo>
                    <a:lnTo>
                      <a:pt x="990" y="67"/>
                    </a:lnTo>
                    <a:lnTo>
                      <a:pt x="987" y="64"/>
                    </a:lnTo>
                    <a:lnTo>
                      <a:pt x="987" y="64"/>
                    </a:lnTo>
                    <a:lnTo>
                      <a:pt x="980" y="62"/>
                    </a:lnTo>
                    <a:lnTo>
                      <a:pt x="971" y="62"/>
                    </a:lnTo>
                    <a:lnTo>
                      <a:pt x="959" y="64"/>
                    </a:lnTo>
                    <a:lnTo>
                      <a:pt x="947" y="69"/>
                    </a:lnTo>
                    <a:lnTo>
                      <a:pt x="947" y="69"/>
                    </a:lnTo>
                    <a:lnTo>
                      <a:pt x="940" y="71"/>
                    </a:lnTo>
                    <a:lnTo>
                      <a:pt x="940" y="74"/>
                    </a:lnTo>
                    <a:lnTo>
                      <a:pt x="940" y="74"/>
                    </a:lnTo>
                    <a:lnTo>
                      <a:pt x="942" y="76"/>
                    </a:lnTo>
                    <a:lnTo>
                      <a:pt x="952" y="76"/>
                    </a:lnTo>
                    <a:lnTo>
                      <a:pt x="961" y="71"/>
                    </a:lnTo>
                    <a:lnTo>
                      <a:pt x="961" y="71"/>
                    </a:lnTo>
                    <a:close/>
                    <a:moveTo>
                      <a:pt x="1174" y="800"/>
                    </a:moveTo>
                    <a:lnTo>
                      <a:pt x="1174" y="800"/>
                    </a:lnTo>
                    <a:lnTo>
                      <a:pt x="1179" y="798"/>
                    </a:lnTo>
                    <a:lnTo>
                      <a:pt x="1181" y="789"/>
                    </a:lnTo>
                    <a:lnTo>
                      <a:pt x="1184" y="786"/>
                    </a:lnTo>
                    <a:lnTo>
                      <a:pt x="1181" y="781"/>
                    </a:lnTo>
                    <a:lnTo>
                      <a:pt x="1179" y="781"/>
                    </a:lnTo>
                    <a:lnTo>
                      <a:pt x="1177" y="779"/>
                    </a:lnTo>
                    <a:lnTo>
                      <a:pt x="1177" y="779"/>
                    </a:lnTo>
                    <a:lnTo>
                      <a:pt x="1172" y="781"/>
                    </a:lnTo>
                    <a:lnTo>
                      <a:pt x="1167" y="784"/>
                    </a:lnTo>
                    <a:lnTo>
                      <a:pt x="1165" y="786"/>
                    </a:lnTo>
                    <a:lnTo>
                      <a:pt x="1165" y="791"/>
                    </a:lnTo>
                    <a:lnTo>
                      <a:pt x="1167" y="798"/>
                    </a:lnTo>
                    <a:lnTo>
                      <a:pt x="1169" y="800"/>
                    </a:lnTo>
                    <a:lnTo>
                      <a:pt x="1174" y="800"/>
                    </a:lnTo>
                    <a:lnTo>
                      <a:pt x="1174" y="800"/>
                    </a:lnTo>
                    <a:close/>
                    <a:moveTo>
                      <a:pt x="1098" y="781"/>
                    </a:moveTo>
                    <a:lnTo>
                      <a:pt x="1098" y="781"/>
                    </a:lnTo>
                    <a:lnTo>
                      <a:pt x="1103" y="784"/>
                    </a:lnTo>
                    <a:lnTo>
                      <a:pt x="1110" y="784"/>
                    </a:lnTo>
                    <a:lnTo>
                      <a:pt x="1120" y="777"/>
                    </a:lnTo>
                    <a:lnTo>
                      <a:pt x="1129" y="770"/>
                    </a:lnTo>
                    <a:lnTo>
                      <a:pt x="1132" y="760"/>
                    </a:lnTo>
                    <a:lnTo>
                      <a:pt x="1132" y="760"/>
                    </a:lnTo>
                    <a:lnTo>
                      <a:pt x="1129" y="760"/>
                    </a:lnTo>
                    <a:lnTo>
                      <a:pt x="1122" y="760"/>
                    </a:lnTo>
                    <a:lnTo>
                      <a:pt x="1108" y="765"/>
                    </a:lnTo>
                    <a:lnTo>
                      <a:pt x="1101" y="770"/>
                    </a:lnTo>
                    <a:lnTo>
                      <a:pt x="1096" y="774"/>
                    </a:lnTo>
                    <a:lnTo>
                      <a:pt x="1096" y="779"/>
                    </a:lnTo>
                    <a:lnTo>
                      <a:pt x="1098" y="781"/>
                    </a:lnTo>
                    <a:lnTo>
                      <a:pt x="1098" y="781"/>
                    </a:lnTo>
                    <a:close/>
                    <a:moveTo>
                      <a:pt x="1160" y="736"/>
                    </a:moveTo>
                    <a:lnTo>
                      <a:pt x="1160" y="736"/>
                    </a:lnTo>
                    <a:lnTo>
                      <a:pt x="1160" y="732"/>
                    </a:lnTo>
                    <a:lnTo>
                      <a:pt x="1155" y="729"/>
                    </a:lnTo>
                    <a:lnTo>
                      <a:pt x="1146" y="725"/>
                    </a:lnTo>
                    <a:lnTo>
                      <a:pt x="1136" y="720"/>
                    </a:lnTo>
                    <a:lnTo>
                      <a:pt x="1134" y="718"/>
                    </a:lnTo>
                    <a:lnTo>
                      <a:pt x="1134" y="715"/>
                    </a:lnTo>
                    <a:lnTo>
                      <a:pt x="1134" y="715"/>
                    </a:lnTo>
                    <a:lnTo>
                      <a:pt x="1132" y="710"/>
                    </a:lnTo>
                    <a:lnTo>
                      <a:pt x="1129" y="708"/>
                    </a:lnTo>
                    <a:lnTo>
                      <a:pt x="1120" y="703"/>
                    </a:lnTo>
                    <a:lnTo>
                      <a:pt x="1096" y="694"/>
                    </a:lnTo>
                    <a:lnTo>
                      <a:pt x="1096" y="694"/>
                    </a:lnTo>
                    <a:lnTo>
                      <a:pt x="1082" y="687"/>
                    </a:lnTo>
                    <a:lnTo>
                      <a:pt x="1075" y="682"/>
                    </a:lnTo>
                    <a:lnTo>
                      <a:pt x="1072" y="675"/>
                    </a:lnTo>
                    <a:lnTo>
                      <a:pt x="1072" y="675"/>
                    </a:lnTo>
                    <a:lnTo>
                      <a:pt x="1072" y="673"/>
                    </a:lnTo>
                    <a:lnTo>
                      <a:pt x="1070" y="670"/>
                    </a:lnTo>
                    <a:lnTo>
                      <a:pt x="1063" y="673"/>
                    </a:lnTo>
                    <a:lnTo>
                      <a:pt x="1056" y="677"/>
                    </a:lnTo>
                    <a:lnTo>
                      <a:pt x="1053" y="682"/>
                    </a:lnTo>
                    <a:lnTo>
                      <a:pt x="1051" y="687"/>
                    </a:lnTo>
                    <a:lnTo>
                      <a:pt x="1051" y="687"/>
                    </a:lnTo>
                    <a:lnTo>
                      <a:pt x="1049" y="696"/>
                    </a:lnTo>
                    <a:lnTo>
                      <a:pt x="1046" y="701"/>
                    </a:lnTo>
                    <a:lnTo>
                      <a:pt x="1046" y="706"/>
                    </a:lnTo>
                    <a:lnTo>
                      <a:pt x="1046" y="713"/>
                    </a:lnTo>
                    <a:lnTo>
                      <a:pt x="1046" y="713"/>
                    </a:lnTo>
                    <a:lnTo>
                      <a:pt x="1046" y="720"/>
                    </a:lnTo>
                    <a:lnTo>
                      <a:pt x="1046" y="722"/>
                    </a:lnTo>
                    <a:lnTo>
                      <a:pt x="1039" y="729"/>
                    </a:lnTo>
                    <a:lnTo>
                      <a:pt x="1032" y="734"/>
                    </a:lnTo>
                    <a:lnTo>
                      <a:pt x="1030" y="736"/>
                    </a:lnTo>
                    <a:lnTo>
                      <a:pt x="1030" y="739"/>
                    </a:lnTo>
                    <a:lnTo>
                      <a:pt x="1030" y="739"/>
                    </a:lnTo>
                    <a:lnTo>
                      <a:pt x="1032" y="741"/>
                    </a:lnTo>
                    <a:lnTo>
                      <a:pt x="1034" y="741"/>
                    </a:lnTo>
                    <a:lnTo>
                      <a:pt x="1039" y="741"/>
                    </a:lnTo>
                    <a:lnTo>
                      <a:pt x="1046" y="739"/>
                    </a:lnTo>
                    <a:lnTo>
                      <a:pt x="1053" y="739"/>
                    </a:lnTo>
                    <a:lnTo>
                      <a:pt x="1053" y="739"/>
                    </a:lnTo>
                    <a:lnTo>
                      <a:pt x="1056" y="739"/>
                    </a:lnTo>
                    <a:lnTo>
                      <a:pt x="1058" y="741"/>
                    </a:lnTo>
                    <a:lnTo>
                      <a:pt x="1058" y="746"/>
                    </a:lnTo>
                    <a:lnTo>
                      <a:pt x="1058" y="751"/>
                    </a:lnTo>
                    <a:lnTo>
                      <a:pt x="1061" y="753"/>
                    </a:lnTo>
                    <a:lnTo>
                      <a:pt x="1065" y="753"/>
                    </a:lnTo>
                    <a:lnTo>
                      <a:pt x="1065" y="753"/>
                    </a:lnTo>
                    <a:lnTo>
                      <a:pt x="1072" y="753"/>
                    </a:lnTo>
                    <a:lnTo>
                      <a:pt x="1082" y="748"/>
                    </a:lnTo>
                    <a:lnTo>
                      <a:pt x="1091" y="741"/>
                    </a:lnTo>
                    <a:lnTo>
                      <a:pt x="1096" y="736"/>
                    </a:lnTo>
                    <a:lnTo>
                      <a:pt x="1096" y="736"/>
                    </a:lnTo>
                    <a:lnTo>
                      <a:pt x="1101" y="732"/>
                    </a:lnTo>
                    <a:lnTo>
                      <a:pt x="1105" y="729"/>
                    </a:lnTo>
                    <a:lnTo>
                      <a:pt x="1113" y="732"/>
                    </a:lnTo>
                    <a:lnTo>
                      <a:pt x="1120" y="734"/>
                    </a:lnTo>
                    <a:lnTo>
                      <a:pt x="1120" y="734"/>
                    </a:lnTo>
                    <a:lnTo>
                      <a:pt x="1132" y="739"/>
                    </a:lnTo>
                    <a:lnTo>
                      <a:pt x="1143" y="741"/>
                    </a:lnTo>
                    <a:lnTo>
                      <a:pt x="1155" y="741"/>
                    </a:lnTo>
                    <a:lnTo>
                      <a:pt x="1158" y="739"/>
                    </a:lnTo>
                    <a:lnTo>
                      <a:pt x="1160" y="736"/>
                    </a:lnTo>
                    <a:lnTo>
                      <a:pt x="1160" y="736"/>
                    </a:lnTo>
                    <a:close/>
                    <a:moveTo>
                      <a:pt x="1435" y="661"/>
                    </a:moveTo>
                    <a:lnTo>
                      <a:pt x="1435" y="661"/>
                    </a:lnTo>
                    <a:lnTo>
                      <a:pt x="1442" y="663"/>
                    </a:lnTo>
                    <a:lnTo>
                      <a:pt x="1446" y="670"/>
                    </a:lnTo>
                    <a:lnTo>
                      <a:pt x="1453" y="680"/>
                    </a:lnTo>
                    <a:lnTo>
                      <a:pt x="1463" y="689"/>
                    </a:lnTo>
                    <a:lnTo>
                      <a:pt x="1463" y="689"/>
                    </a:lnTo>
                    <a:lnTo>
                      <a:pt x="1472" y="694"/>
                    </a:lnTo>
                    <a:lnTo>
                      <a:pt x="1477" y="696"/>
                    </a:lnTo>
                    <a:lnTo>
                      <a:pt x="1480" y="694"/>
                    </a:lnTo>
                    <a:lnTo>
                      <a:pt x="1482" y="689"/>
                    </a:lnTo>
                    <a:lnTo>
                      <a:pt x="1484" y="684"/>
                    </a:lnTo>
                    <a:lnTo>
                      <a:pt x="1484" y="684"/>
                    </a:lnTo>
                    <a:lnTo>
                      <a:pt x="1484" y="680"/>
                    </a:lnTo>
                    <a:lnTo>
                      <a:pt x="1489" y="680"/>
                    </a:lnTo>
                    <a:lnTo>
                      <a:pt x="1494" y="677"/>
                    </a:lnTo>
                    <a:lnTo>
                      <a:pt x="1501" y="677"/>
                    </a:lnTo>
                    <a:lnTo>
                      <a:pt x="1503" y="675"/>
                    </a:lnTo>
                    <a:lnTo>
                      <a:pt x="1503" y="673"/>
                    </a:lnTo>
                    <a:lnTo>
                      <a:pt x="1503" y="673"/>
                    </a:lnTo>
                    <a:lnTo>
                      <a:pt x="1506" y="665"/>
                    </a:lnTo>
                    <a:lnTo>
                      <a:pt x="1510" y="658"/>
                    </a:lnTo>
                    <a:lnTo>
                      <a:pt x="1520" y="651"/>
                    </a:lnTo>
                    <a:lnTo>
                      <a:pt x="1527" y="649"/>
                    </a:lnTo>
                    <a:lnTo>
                      <a:pt x="1527" y="649"/>
                    </a:lnTo>
                    <a:lnTo>
                      <a:pt x="1529" y="647"/>
                    </a:lnTo>
                    <a:lnTo>
                      <a:pt x="1529" y="644"/>
                    </a:lnTo>
                    <a:lnTo>
                      <a:pt x="1524" y="639"/>
                    </a:lnTo>
                    <a:lnTo>
                      <a:pt x="1517" y="635"/>
                    </a:lnTo>
                    <a:lnTo>
                      <a:pt x="1506" y="635"/>
                    </a:lnTo>
                    <a:lnTo>
                      <a:pt x="1506" y="635"/>
                    </a:lnTo>
                    <a:lnTo>
                      <a:pt x="1498" y="632"/>
                    </a:lnTo>
                    <a:lnTo>
                      <a:pt x="1494" y="630"/>
                    </a:lnTo>
                    <a:lnTo>
                      <a:pt x="1491" y="625"/>
                    </a:lnTo>
                    <a:lnTo>
                      <a:pt x="1489" y="620"/>
                    </a:lnTo>
                    <a:lnTo>
                      <a:pt x="1489" y="620"/>
                    </a:lnTo>
                    <a:lnTo>
                      <a:pt x="1487" y="613"/>
                    </a:lnTo>
                    <a:lnTo>
                      <a:pt x="1475" y="609"/>
                    </a:lnTo>
                    <a:lnTo>
                      <a:pt x="1465" y="604"/>
                    </a:lnTo>
                    <a:lnTo>
                      <a:pt x="1456" y="602"/>
                    </a:lnTo>
                    <a:lnTo>
                      <a:pt x="1456" y="602"/>
                    </a:lnTo>
                    <a:lnTo>
                      <a:pt x="1449" y="602"/>
                    </a:lnTo>
                    <a:lnTo>
                      <a:pt x="1439" y="597"/>
                    </a:lnTo>
                    <a:lnTo>
                      <a:pt x="1430" y="592"/>
                    </a:lnTo>
                    <a:lnTo>
                      <a:pt x="1423" y="590"/>
                    </a:lnTo>
                    <a:lnTo>
                      <a:pt x="1423" y="590"/>
                    </a:lnTo>
                    <a:lnTo>
                      <a:pt x="1413" y="590"/>
                    </a:lnTo>
                    <a:lnTo>
                      <a:pt x="1404" y="585"/>
                    </a:lnTo>
                    <a:lnTo>
                      <a:pt x="1399" y="578"/>
                    </a:lnTo>
                    <a:lnTo>
                      <a:pt x="1397" y="573"/>
                    </a:lnTo>
                    <a:lnTo>
                      <a:pt x="1397" y="568"/>
                    </a:lnTo>
                    <a:lnTo>
                      <a:pt x="1397" y="568"/>
                    </a:lnTo>
                    <a:lnTo>
                      <a:pt x="1399" y="566"/>
                    </a:lnTo>
                    <a:lnTo>
                      <a:pt x="1401" y="566"/>
                    </a:lnTo>
                    <a:lnTo>
                      <a:pt x="1408" y="566"/>
                    </a:lnTo>
                    <a:lnTo>
                      <a:pt x="1418" y="566"/>
                    </a:lnTo>
                    <a:lnTo>
                      <a:pt x="1420" y="566"/>
                    </a:lnTo>
                    <a:lnTo>
                      <a:pt x="1423" y="564"/>
                    </a:lnTo>
                    <a:lnTo>
                      <a:pt x="1423" y="564"/>
                    </a:lnTo>
                    <a:lnTo>
                      <a:pt x="1423" y="561"/>
                    </a:lnTo>
                    <a:lnTo>
                      <a:pt x="1420" y="559"/>
                    </a:lnTo>
                    <a:lnTo>
                      <a:pt x="1413" y="557"/>
                    </a:lnTo>
                    <a:lnTo>
                      <a:pt x="1406" y="557"/>
                    </a:lnTo>
                    <a:lnTo>
                      <a:pt x="1401" y="554"/>
                    </a:lnTo>
                    <a:lnTo>
                      <a:pt x="1401" y="552"/>
                    </a:lnTo>
                    <a:lnTo>
                      <a:pt x="1401" y="552"/>
                    </a:lnTo>
                    <a:lnTo>
                      <a:pt x="1401" y="549"/>
                    </a:lnTo>
                    <a:lnTo>
                      <a:pt x="1404" y="547"/>
                    </a:lnTo>
                    <a:lnTo>
                      <a:pt x="1408" y="547"/>
                    </a:lnTo>
                    <a:lnTo>
                      <a:pt x="1411" y="545"/>
                    </a:lnTo>
                    <a:lnTo>
                      <a:pt x="1411" y="545"/>
                    </a:lnTo>
                    <a:lnTo>
                      <a:pt x="1413" y="540"/>
                    </a:lnTo>
                    <a:lnTo>
                      <a:pt x="1411" y="535"/>
                    </a:lnTo>
                    <a:lnTo>
                      <a:pt x="1401" y="528"/>
                    </a:lnTo>
                    <a:lnTo>
                      <a:pt x="1401" y="528"/>
                    </a:lnTo>
                    <a:lnTo>
                      <a:pt x="1399" y="528"/>
                    </a:lnTo>
                    <a:lnTo>
                      <a:pt x="1394" y="531"/>
                    </a:lnTo>
                    <a:lnTo>
                      <a:pt x="1392" y="533"/>
                    </a:lnTo>
                    <a:lnTo>
                      <a:pt x="1387" y="535"/>
                    </a:lnTo>
                    <a:lnTo>
                      <a:pt x="1387" y="535"/>
                    </a:lnTo>
                    <a:lnTo>
                      <a:pt x="1385" y="533"/>
                    </a:lnTo>
                    <a:lnTo>
                      <a:pt x="1387" y="531"/>
                    </a:lnTo>
                    <a:lnTo>
                      <a:pt x="1392" y="519"/>
                    </a:lnTo>
                    <a:lnTo>
                      <a:pt x="1392" y="519"/>
                    </a:lnTo>
                    <a:lnTo>
                      <a:pt x="1392" y="516"/>
                    </a:lnTo>
                    <a:lnTo>
                      <a:pt x="1390" y="516"/>
                    </a:lnTo>
                    <a:lnTo>
                      <a:pt x="1382" y="512"/>
                    </a:lnTo>
                    <a:lnTo>
                      <a:pt x="1371" y="509"/>
                    </a:lnTo>
                    <a:lnTo>
                      <a:pt x="1361" y="509"/>
                    </a:lnTo>
                    <a:lnTo>
                      <a:pt x="1361" y="509"/>
                    </a:lnTo>
                    <a:lnTo>
                      <a:pt x="1356" y="512"/>
                    </a:lnTo>
                    <a:lnTo>
                      <a:pt x="1352" y="509"/>
                    </a:lnTo>
                    <a:lnTo>
                      <a:pt x="1349" y="507"/>
                    </a:lnTo>
                    <a:lnTo>
                      <a:pt x="1349" y="502"/>
                    </a:lnTo>
                    <a:lnTo>
                      <a:pt x="1349" y="502"/>
                    </a:lnTo>
                    <a:lnTo>
                      <a:pt x="1347" y="500"/>
                    </a:lnTo>
                    <a:lnTo>
                      <a:pt x="1345" y="497"/>
                    </a:lnTo>
                    <a:lnTo>
                      <a:pt x="1340" y="500"/>
                    </a:lnTo>
                    <a:lnTo>
                      <a:pt x="1323" y="507"/>
                    </a:lnTo>
                    <a:lnTo>
                      <a:pt x="1323" y="507"/>
                    </a:lnTo>
                    <a:lnTo>
                      <a:pt x="1319" y="507"/>
                    </a:lnTo>
                    <a:lnTo>
                      <a:pt x="1316" y="505"/>
                    </a:lnTo>
                    <a:lnTo>
                      <a:pt x="1314" y="502"/>
                    </a:lnTo>
                    <a:lnTo>
                      <a:pt x="1319" y="500"/>
                    </a:lnTo>
                    <a:lnTo>
                      <a:pt x="1319" y="500"/>
                    </a:lnTo>
                    <a:lnTo>
                      <a:pt x="1323" y="500"/>
                    </a:lnTo>
                    <a:lnTo>
                      <a:pt x="1330" y="495"/>
                    </a:lnTo>
                    <a:lnTo>
                      <a:pt x="1333" y="490"/>
                    </a:lnTo>
                    <a:lnTo>
                      <a:pt x="1333" y="486"/>
                    </a:lnTo>
                    <a:lnTo>
                      <a:pt x="1333" y="486"/>
                    </a:lnTo>
                    <a:lnTo>
                      <a:pt x="1333" y="483"/>
                    </a:lnTo>
                    <a:lnTo>
                      <a:pt x="1328" y="481"/>
                    </a:lnTo>
                    <a:lnTo>
                      <a:pt x="1319" y="478"/>
                    </a:lnTo>
                    <a:lnTo>
                      <a:pt x="1311" y="481"/>
                    </a:lnTo>
                    <a:lnTo>
                      <a:pt x="1307" y="483"/>
                    </a:lnTo>
                    <a:lnTo>
                      <a:pt x="1304" y="486"/>
                    </a:lnTo>
                    <a:lnTo>
                      <a:pt x="1304" y="486"/>
                    </a:lnTo>
                    <a:lnTo>
                      <a:pt x="1302" y="488"/>
                    </a:lnTo>
                    <a:lnTo>
                      <a:pt x="1300" y="488"/>
                    </a:lnTo>
                    <a:lnTo>
                      <a:pt x="1293" y="483"/>
                    </a:lnTo>
                    <a:lnTo>
                      <a:pt x="1285" y="476"/>
                    </a:lnTo>
                    <a:lnTo>
                      <a:pt x="1283" y="469"/>
                    </a:lnTo>
                    <a:lnTo>
                      <a:pt x="1283" y="469"/>
                    </a:lnTo>
                    <a:lnTo>
                      <a:pt x="1281" y="467"/>
                    </a:lnTo>
                    <a:lnTo>
                      <a:pt x="1278" y="464"/>
                    </a:lnTo>
                    <a:lnTo>
                      <a:pt x="1269" y="464"/>
                    </a:lnTo>
                    <a:lnTo>
                      <a:pt x="1262" y="462"/>
                    </a:lnTo>
                    <a:lnTo>
                      <a:pt x="1259" y="460"/>
                    </a:lnTo>
                    <a:lnTo>
                      <a:pt x="1259" y="455"/>
                    </a:lnTo>
                    <a:lnTo>
                      <a:pt x="1259" y="455"/>
                    </a:lnTo>
                    <a:lnTo>
                      <a:pt x="1259" y="450"/>
                    </a:lnTo>
                    <a:lnTo>
                      <a:pt x="1255" y="448"/>
                    </a:lnTo>
                    <a:lnTo>
                      <a:pt x="1243" y="443"/>
                    </a:lnTo>
                    <a:lnTo>
                      <a:pt x="1229" y="438"/>
                    </a:lnTo>
                    <a:lnTo>
                      <a:pt x="1219" y="438"/>
                    </a:lnTo>
                    <a:lnTo>
                      <a:pt x="1219" y="438"/>
                    </a:lnTo>
                    <a:lnTo>
                      <a:pt x="1212" y="441"/>
                    </a:lnTo>
                    <a:lnTo>
                      <a:pt x="1205" y="443"/>
                    </a:lnTo>
                    <a:lnTo>
                      <a:pt x="1198" y="448"/>
                    </a:lnTo>
                    <a:lnTo>
                      <a:pt x="1198" y="455"/>
                    </a:lnTo>
                    <a:lnTo>
                      <a:pt x="1198" y="455"/>
                    </a:lnTo>
                    <a:lnTo>
                      <a:pt x="1195" y="460"/>
                    </a:lnTo>
                    <a:lnTo>
                      <a:pt x="1193" y="460"/>
                    </a:lnTo>
                    <a:lnTo>
                      <a:pt x="1188" y="457"/>
                    </a:lnTo>
                    <a:lnTo>
                      <a:pt x="1186" y="450"/>
                    </a:lnTo>
                    <a:lnTo>
                      <a:pt x="1186" y="450"/>
                    </a:lnTo>
                    <a:lnTo>
                      <a:pt x="1184" y="448"/>
                    </a:lnTo>
                    <a:lnTo>
                      <a:pt x="1181" y="448"/>
                    </a:lnTo>
                    <a:lnTo>
                      <a:pt x="1172" y="452"/>
                    </a:lnTo>
                    <a:lnTo>
                      <a:pt x="1162" y="457"/>
                    </a:lnTo>
                    <a:lnTo>
                      <a:pt x="1155" y="460"/>
                    </a:lnTo>
                    <a:lnTo>
                      <a:pt x="1155" y="460"/>
                    </a:lnTo>
                    <a:lnTo>
                      <a:pt x="1153" y="460"/>
                    </a:lnTo>
                    <a:lnTo>
                      <a:pt x="1153" y="457"/>
                    </a:lnTo>
                    <a:lnTo>
                      <a:pt x="1153" y="448"/>
                    </a:lnTo>
                    <a:lnTo>
                      <a:pt x="1155" y="436"/>
                    </a:lnTo>
                    <a:lnTo>
                      <a:pt x="1155" y="429"/>
                    </a:lnTo>
                    <a:lnTo>
                      <a:pt x="1155" y="429"/>
                    </a:lnTo>
                    <a:lnTo>
                      <a:pt x="1148" y="419"/>
                    </a:lnTo>
                    <a:lnTo>
                      <a:pt x="1141" y="405"/>
                    </a:lnTo>
                    <a:lnTo>
                      <a:pt x="1141" y="405"/>
                    </a:lnTo>
                    <a:lnTo>
                      <a:pt x="1139" y="403"/>
                    </a:lnTo>
                    <a:lnTo>
                      <a:pt x="1134" y="400"/>
                    </a:lnTo>
                    <a:lnTo>
                      <a:pt x="1124" y="398"/>
                    </a:lnTo>
                    <a:lnTo>
                      <a:pt x="1113" y="400"/>
                    </a:lnTo>
                    <a:lnTo>
                      <a:pt x="1105" y="405"/>
                    </a:lnTo>
                    <a:lnTo>
                      <a:pt x="1105" y="405"/>
                    </a:lnTo>
                    <a:lnTo>
                      <a:pt x="1096" y="410"/>
                    </a:lnTo>
                    <a:lnTo>
                      <a:pt x="1087" y="412"/>
                    </a:lnTo>
                    <a:lnTo>
                      <a:pt x="1075" y="415"/>
                    </a:lnTo>
                    <a:lnTo>
                      <a:pt x="1070" y="417"/>
                    </a:lnTo>
                    <a:lnTo>
                      <a:pt x="1065" y="422"/>
                    </a:lnTo>
                    <a:lnTo>
                      <a:pt x="1065" y="422"/>
                    </a:lnTo>
                    <a:lnTo>
                      <a:pt x="1061" y="426"/>
                    </a:lnTo>
                    <a:lnTo>
                      <a:pt x="1058" y="431"/>
                    </a:lnTo>
                    <a:lnTo>
                      <a:pt x="1061" y="438"/>
                    </a:lnTo>
                    <a:lnTo>
                      <a:pt x="1065" y="445"/>
                    </a:lnTo>
                    <a:lnTo>
                      <a:pt x="1070" y="450"/>
                    </a:lnTo>
                    <a:lnTo>
                      <a:pt x="1070" y="450"/>
                    </a:lnTo>
                    <a:lnTo>
                      <a:pt x="1070" y="452"/>
                    </a:lnTo>
                    <a:lnTo>
                      <a:pt x="1070" y="452"/>
                    </a:lnTo>
                    <a:lnTo>
                      <a:pt x="1063" y="457"/>
                    </a:lnTo>
                    <a:lnTo>
                      <a:pt x="1058" y="462"/>
                    </a:lnTo>
                    <a:lnTo>
                      <a:pt x="1058" y="464"/>
                    </a:lnTo>
                    <a:lnTo>
                      <a:pt x="1061" y="467"/>
                    </a:lnTo>
                    <a:lnTo>
                      <a:pt x="1061" y="467"/>
                    </a:lnTo>
                    <a:lnTo>
                      <a:pt x="1065" y="471"/>
                    </a:lnTo>
                    <a:lnTo>
                      <a:pt x="1072" y="474"/>
                    </a:lnTo>
                    <a:lnTo>
                      <a:pt x="1077" y="476"/>
                    </a:lnTo>
                    <a:lnTo>
                      <a:pt x="1079" y="481"/>
                    </a:lnTo>
                    <a:lnTo>
                      <a:pt x="1079" y="481"/>
                    </a:lnTo>
                    <a:lnTo>
                      <a:pt x="1079" y="486"/>
                    </a:lnTo>
                    <a:lnTo>
                      <a:pt x="1077" y="486"/>
                    </a:lnTo>
                    <a:lnTo>
                      <a:pt x="1065" y="483"/>
                    </a:lnTo>
                    <a:lnTo>
                      <a:pt x="1056" y="476"/>
                    </a:lnTo>
                    <a:lnTo>
                      <a:pt x="1049" y="469"/>
                    </a:lnTo>
                    <a:lnTo>
                      <a:pt x="1049" y="469"/>
                    </a:lnTo>
                    <a:lnTo>
                      <a:pt x="1046" y="462"/>
                    </a:lnTo>
                    <a:lnTo>
                      <a:pt x="1046" y="455"/>
                    </a:lnTo>
                    <a:lnTo>
                      <a:pt x="1046" y="450"/>
                    </a:lnTo>
                    <a:lnTo>
                      <a:pt x="1044" y="445"/>
                    </a:lnTo>
                    <a:lnTo>
                      <a:pt x="1044" y="445"/>
                    </a:lnTo>
                    <a:lnTo>
                      <a:pt x="1042" y="438"/>
                    </a:lnTo>
                    <a:lnTo>
                      <a:pt x="1042" y="433"/>
                    </a:lnTo>
                    <a:lnTo>
                      <a:pt x="1046" y="426"/>
                    </a:lnTo>
                    <a:lnTo>
                      <a:pt x="1053" y="417"/>
                    </a:lnTo>
                    <a:lnTo>
                      <a:pt x="1053" y="417"/>
                    </a:lnTo>
                    <a:lnTo>
                      <a:pt x="1061" y="410"/>
                    </a:lnTo>
                    <a:lnTo>
                      <a:pt x="1068" y="407"/>
                    </a:lnTo>
                    <a:lnTo>
                      <a:pt x="1072" y="405"/>
                    </a:lnTo>
                    <a:lnTo>
                      <a:pt x="1072" y="400"/>
                    </a:lnTo>
                    <a:lnTo>
                      <a:pt x="1072" y="400"/>
                    </a:lnTo>
                    <a:lnTo>
                      <a:pt x="1072" y="398"/>
                    </a:lnTo>
                    <a:lnTo>
                      <a:pt x="1065" y="398"/>
                    </a:lnTo>
                    <a:lnTo>
                      <a:pt x="1046" y="398"/>
                    </a:lnTo>
                    <a:lnTo>
                      <a:pt x="1034" y="400"/>
                    </a:lnTo>
                    <a:lnTo>
                      <a:pt x="1023" y="405"/>
                    </a:lnTo>
                    <a:lnTo>
                      <a:pt x="1008" y="410"/>
                    </a:lnTo>
                    <a:lnTo>
                      <a:pt x="999" y="419"/>
                    </a:lnTo>
                    <a:lnTo>
                      <a:pt x="999" y="419"/>
                    </a:lnTo>
                    <a:lnTo>
                      <a:pt x="990" y="429"/>
                    </a:lnTo>
                    <a:lnTo>
                      <a:pt x="982" y="438"/>
                    </a:lnTo>
                    <a:lnTo>
                      <a:pt x="980" y="450"/>
                    </a:lnTo>
                    <a:lnTo>
                      <a:pt x="978" y="460"/>
                    </a:lnTo>
                    <a:lnTo>
                      <a:pt x="978" y="476"/>
                    </a:lnTo>
                    <a:lnTo>
                      <a:pt x="980" y="486"/>
                    </a:lnTo>
                    <a:lnTo>
                      <a:pt x="980" y="486"/>
                    </a:lnTo>
                    <a:lnTo>
                      <a:pt x="982" y="488"/>
                    </a:lnTo>
                    <a:lnTo>
                      <a:pt x="985" y="488"/>
                    </a:lnTo>
                    <a:lnTo>
                      <a:pt x="997" y="490"/>
                    </a:lnTo>
                    <a:lnTo>
                      <a:pt x="1008" y="490"/>
                    </a:lnTo>
                    <a:lnTo>
                      <a:pt x="1020" y="493"/>
                    </a:lnTo>
                    <a:lnTo>
                      <a:pt x="1020" y="493"/>
                    </a:lnTo>
                    <a:lnTo>
                      <a:pt x="1027" y="495"/>
                    </a:lnTo>
                    <a:lnTo>
                      <a:pt x="1030" y="497"/>
                    </a:lnTo>
                    <a:lnTo>
                      <a:pt x="1027" y="500"/>
                    </a:lnTo>
                    <a:lnTo>
                      <a:pt x="1025" y="502"/>
                    </a:lnTo>
                    <a:lnTo>
                      <a:pt x="1018" y="502"/>
                    </a:lnTo>
                    <a:lnTo>
                      <a:pt x="1018" y="502"/>
                    </a:lnTo>
                    <a:lnTo>
                      <a:pt x="999" y="500"/>
                    </a:lnTo>
                    <a:lnTo>
                      <a:pt x="990" y="500"/>
                    </a:lnTo>
                    <a:lnTo>
                      <a:pt x="990" y="502"/>
                    </a:lnTo>
                    <a:lnTo>
                      <a:pt x="987" y="505"/>
                    </a:lnTo>
                    <a:lnTo>
                      <a:pt x="987" y="505"/>
                    </a:lnTo>
                    <a:lnTo>
                      <a:pt x="992" y="509"/>
                    </a:lnTo>
                    <a:lnTo>
                      <a:pt x="1001" y="516"/>
                    </a:lnTo>
                    <a:lnTo>
                      <a:pt x="1013" y="521"/>
                    </a:lnTo>
                    <a:lnTo>
                      <a:pt x="1020" y="523"/>
                    </a:lnTo>
                    <a:lnTo>
                      <a:pt x="1025" y="521"/>
                    </a:lnTo>
                    <a:lnTo>
                      <a:pt x="1025" y="521"/>
                    </a:lnTo>
                    <a:lnTo>
                      <a:pt x="1037" y="521"/>
                    </a:lnTo>
                    <a:lnTo>
                      <a:pt x="1042" y="521"/>
                    </a:lnTo>
                    <a:lnTo>
                      <a:pt x="1044" y="526"/>
                    </a:lnTo>
                    <a:lnTo>
                      <a:pt x="1044" y="526"/>
                    </a:lnTo>
                    <a:lnTo>
                      <a:pt x="1051" y="531"/>
                    </a:lnTo>
                    <a:lnTo>
                      <a:pt x="1061" y="533"/>
                    </a:lnTo>
                    <a:lnTo>
                      <a:pt x="1082" y="533"/>
                    </a:lnTo>
                    <a:lnTo>
                      <a:pt x="1082" y="533"/>
                    </a:lnTo>
                    <a:lnTo>
                      <a:pt x="1108" y="535"/>
                    </a:lnTo>
                    <a:lnTo>
                      <a:pt x="1124" y="540"/>
                    </a:lnTo>
                    <a:lnTo>
                      <a:pt x="1124" y="540"/>
                    </a:lnTo>
                    <a:lnTo>
                      <a:pt x="1132" y="540"/>
                    </a:lnTo>
                    <a:lnTo>
                      <a:pt x="1136" y="538"/>
                    </a:lnTo>
                    <a:lnTo>
                      <a:pt x="1143" y="531"/>
                    </a:lnTo>
                    <a:lnTo>
                      <a:pt x="1143" y="531"/>
                    </a:lnTo>
                    <a:lnTo>
                      <a:pt x="1146" y="531"/>
                    </a:lnTo>
                    <a:lnTo>
                      <a:pt x="1150" y="531"/>
                    </a:lnTo>
                    <a:lnTo>
                      <a:pt x="1162" y="533"/>
                    </a:lnTo>
                    <a:lnTo>
                      <a:pt x="1177" y="535"/>
                    </a:lnTo>
                    <a:lnTo>
                      <a:pt x="1188" y="538"/>
                    </a:lnTo>
                    <a:lnTo>
                      <a:pt x="1188" y="538"/>
                    </a:lnTo>
                    <a:lnTo>
                      <a:pt x="1191" y="535"/>
                    </a:lnTo>
                    <a:lnTo>
                      <a:pt x="1191" y="533"/>
                    </a:lnTo>
                    <a:lnTo>
                      <a:pt x="1188" y="528"/>
                    </a:lnTo>
                    <a:lnTo>
                      <a:pt x="1186" y="526"/>
                    </a:lnTo>
                    <a:lnTo>
                      <a:pt x="1186" y="526"/>
                    </a:lnTo>
                    <a:lnTo>
                      <a:pt x="1181" y="523"/>
                    </a:lnTo>
                    <a:lnTo>
                      <a:pt x="1181" y="519"/>
                    </a:lnTo>
                    <a:lnTo>
                      <a:pt x="1184" y="516"/>
                    </a:lnTo>
                    <a:lnTo>
                      <a:pt x="1188" y="516"/>
                    </a:lnTo>
                    <a:lnTo>
                      <a:pt x="1188" y="516"/>
                    </a:lnTo>
                    <a:lnTo>
                      <a:pt x="1203" y="521"/>
                    </a:lnTo>
                    <a:lnTo>
                      <a:pt x="1207" y="526"/>
                    </a:lnTo>
                    <a:lnTo>
                      <a:pt x="1212" y="531"/>
                    </a:lnTo>
                    <a:lnTo>
                      <a:pt x="1212" y="531"/>
                    </a:lnTo>
                    <a:lnTo>
                      <a:pt x="1214" y="533"/>
                    </a:lnTo>
                    <a:lnTo>
                      <a:pt x="1217" y="535"/>
                    </a:lnTo>
                    <a:lnTo>
                      <a:pt x="1221" y="538"/>
                    </a:lnTo>
                    <a:lnTo>
                      <a:pt x="1221" y="540"/>
                    </a:lnTo>
                    <a:lnTo>
                      <a:pt x="1221" y="540"/>
                    </a:lnTo>
                    <a:lnTo>
                      <a:pt x="1226" y="545"/>
                    </a:lnTo>
                    <a:lnTo>
                      <a:pt x="1236" y="549"/>
                    </a:lnTo>
                    <a:lnTo>
                      <a:pt x="1245" y="554"/>
                    </a:lnTo>
                    <a:lnTo>
                      <a:pt x="1250" y="557"/>
                    </a:lnTo>
                    <a:lnTo>
                      <a:pt x="1250" y="559"/>
                    </a:lnTo>
                    <a:lnTo>
                      <a:pt x="1250" y="559"/>
                    </a:lnTo>
                    <a:lnTo>
                      <a:pt x="1250" y="561"/>
                    </a:lnTo>
                    <a:lnTo>
                      <a:pt x="1248" y="564"/>
                    </a:lnTo>
                    <a:lnTo>
                      <a:pt x="1238" y="568"/>
                    </a:lnTo>
                    <a:lnTo>
                      <a:pt x="1231" y="571"/>
                    </a:lnTo>
                    <a:lnTo>
                      <a:pt x="1231" y="573"/>
                    </a:lnTo>
                    <a:lnTo>
                      <a:pt x="1231" y="576"/>
                    </a:lnTo>
                    <a:lnTo>
                      <a:pt x="1231" y="576"/>
                    </a:lnTo>
                    <a:lnTo>
                      <a:pt x="1236" y="578"/>
                    </a:lnTo>
                    <a:lnTo>
                      <a:pt x="1238" y="578"/>
                    </a:lnTo>
                    <a:lnTo>
                      <a:pt x="1245" y="573"/>
                    </a:lnTo>
                    <a:lnTo>
                      <a:pt x="1255" y="568"/>
                    </a:lnTo>
                    <a:lnTo>
                      <a:pt x="1262" y="566"/>
                    </a:lnTo>
                    <a:lnTo>
                      <a:pt x="1262" y="566"/>
                    </a:lnTo>
                    <a:lnTo>
                      <a:pt x="1264" y="568"/>
                    </a:lnTo>
                    <a:lnTo>
                      <a:pt x="1266" y="571"/>
                    </a:lnTo>
                    <a:lnTo>
                      <a:pt x="1271" y="578"/>
                    </a:lnTo>
                    <a:lnTo>
                      <a:pt x="1276" y="585"/>
                    </a:lnTo>
                    <a:lnTo>
                      <a:pt x="1276" y="585"/>
                    </a:lnTo>
                    <a:lnTo>
                      <a:pt x="1278" y="585"/>
                    </a:lnTo>
                    <a:lnTo>
                      <a:pt x="1278" y="585"/>
                    </a:lnTo>
                    <a:lnTo>
                      <a:pt x="1288" y="585"/>
                    </a:lnTo>
                    <a:lnTo>
                      <a:pt x="1295" y="587"/>
                    </a:lnTo>
                    <a:lnTo>
                      <a:pt x="1300" y="594"/>
                    </a:lnTo>
                    <a:lnTo>
                      <a:pt x="1309" y="604"/>
                    </a:lnTo>
                    <a:lnTo>
                      <a:pt x="1309" y="604"/>
                    </a:lnTo>
                    <a:lnTo>
                      <a:pt x="1311" y="609"/>
                    </a:lnTo>
                    <a:lnTo>
                      <a:pt x="1311" y="616"/>
                    </a:lnTo>
                    <a:lnTo>
                      <a:pt x="1311" y="625"/>
                    </a:lnTo>
                    <a:lnTo>
                      <a:pt x="1309" y="632"/>
                    </a:lnTo>
                    <a:lnTo>
                      <a:pt x="1309" y="637"/>
                    </a:lnTo>
                    <a:lnTo>
                      <a:pt x="1309" y="637"/>
                    </a:lnTo>
                    <a:lnTo>
                      <a:pt x="1311" y="639"/>
                    </a:lnTo>
                    <a:lnTo>
                      <a:pt x="1321" y="639"/>
                    </a:lnTo>
                    <a:lnTo>
                      <a:pt x="1330" y="637"/>
                    </a:lnTo>
                    <a:lnTo>
                      <a:pt x="1340" y="635"/>
                    </a:lnTo>
                    <a:lnTo>
                      <a:pt x="1340" y="635"/>
                    </a:lnTo>
                    <a:lnTo>
                      <a:pt x="1345" y="632"/>
                    </a:lnTo>
                    <a:lnTo>
                      <a:pt x="1347" y="632"/>
                    </a:lnTo>
                    <a:lnTo>
                      <a:pt x="1354" y="637"/>
                    </a:lnTo>
                    <a:lnTo>
                      <a:pt x="1368" y="649"/>
                    </a:lnTo>
                    <a:lnTo>
                      <a:pt x="1368" y="649"/>
                    </a:lnTo>
                    <a:lnTo>
                      <a:pt x="1371" y="651"/>
                    </a:lnTo>
                    <a:lnTo>
                      <a:pt x="1368" y="656"/>
                    </a:lnTo>
                    <a:lnTo>
                      <a:pt x="1356" y="661"/>
                    </a:lnTo>
                    <a:lnTo>
                      <a:pt x="1345" y="663"/>
                    </a:lnTo>
                    <a:lnTo>
                      <a:pt x="1342" y="663"/>
                    </a:lnTo>
                    <a:lnTo>
                      <a:pt x="1340" y="663"/>
                    </a:lnTo>
                    <a:lnTo>
                      <a:pt x="1340" y="663"/>
                    </a:lnTo>
                    <a:lnTo>
                      <a:pt x="1340" y="658"/>
                    </a:lnTo>
                    <a:lnTo>
                      <a:pt x="1337" y="656"/>
                    </a:lnTo>
                    <a:lnTo>
                      <a:pt x="1328" y="647"/>
                    </a:lnTo>
                    <a:lnTo>
                      <a:pt x="1321" y="644"/>
                    </a:lnTo>
                    <a:lnTo>
                      <a:pt x="1311" y="642"/>
                    </a:lnTo>
                    <a:lnTo>
                      <a:pt x="1302" y="642"/>
                    </a:lnTo>
                    <a:lnTo>
                      <a:pt x="1293" y="644"/>
                    </a:lnTo>
                    <a:lnTo>
                      <a:pt x="1293" y="644"/>
                    </a:lnTo>
                    <a:lnTo>
                      <a:pt x="1285" y="649"/>
                    </a:lnTo>
                    <a:lnTo>
                      <a:pt x="1281" y="651"/>
                    </a:lnTo>
                    <a:lnTo>
                      <a:pt x="1281" y="656"/>
                    </a:lnTo>
                    <a:lnTo>
                      <a:pt x="1281" y="661"/>
                    </a:lnTo>
                    <a:lnTo>
                      <a:pt x="1283" y="670"/>
                    </a:lnTo>
                    <a:lnTo>
                      <a:pt x="1288" y="677"/>
                    </a:lnTo>
                    <a:lnTo>
                      <a:pt x="1288" y="677"/>
                    </a:lnTo>
                    <a:lnTo>
                      <a:pt x="1288" y="680"/>
                    </a:lnTo>
                    <a:lnTo>
                      <a:pt x="1285" y="682"/>
                    </a:lnTo>
                    <a:lnTo>
                      <a:pt x="1276" y="687"/>
                    </a:lnTo>
                    <a:lnTo>
                      <a:pt x="1259" y="689"/>
                    </a:lnTo>
                    <a:lnTo>
                      <a:pt x="1243" y="687"/>
                    </a:lnTo>
                    <a:lnTo>
                      <a:pt x="1243" y="687"/>
                    </a:lnTo>
                    <a:lnTo>
                      <a:pt x="1231" y="684"/>
                    </a:lnTo>
                    <a:lnTo>
                      <a:pt x="1226" y="687"/>
                    </a:lnTo>
                    <a:lnTo>
                      <a:pt x="1221" y="689"/>
                    </a:lnTo>
                    <a:lnTo>
                      <a:pt x="1217" y="692"/>
                    </a:lnTo>
                    <a:lnTo>
                      <a:pt x="1217" y="692"/>
                    </a:lnTo>
                    <a:lnTo>
                      <a:pt x="1212" y="694"/>
                    </a:lnTo>
                    <a:lnTo>
                      <a:pt x="1205" y="699"/>
                    </a:lnTo>
                    <a:lnTo>
                      <a:pt x="1203" y="708"/>
                    </a:lnTo>
                    <a:lnTo>
                      <a:pt x="1205" y="710"/>
                    </a:lnTo>
                    <a:lnTo>
                      <a:pt x="1207" y="715"/>
                    </a:lnTo>
                    <a:lnTo>
                      <a:pt x="1207" y="715"/>
                    </a:lnTo>
                    <a:lnTo>
                      <a:pt x="1210" y="718"/>
                    </a:lnTo>
                    <a:lnTo>
                      <a:pt x="1214" y="720"/>
                    </a:lnTo>
                    <a:lnTo>
                      <a:pt x="1226" y="720"/>
                    </a:lnTo>
                    <a:lnTo>
                      <a:pt x="1238" y="718"/>
                    </a:lnTo>
                    <a:lnTo>
                      <a:pt x="1250" y="718"/>
                    </a:lnTo>
                    <a:lnTo>
                      <a:pt x="1250" y="718"/>
                    </a:lnTo>
                    <a:lnTo>
                      <a:pt x="1264" y="718"/>
                    </a:lnTo>
                    <a:lnTo>
                      <a:pt x="1266" y="718"/>
                    </a:lnTo>
                    <a:lnTo>
                      <a:pt x="1266" y="713"/>
                    </a:lnTo>
                    <a:lnTo>
                      <a:pt x="1266" y="713"/>
                    </a:lnTo>
                    <a:lnTo>
                      <a:pt x="1269" y="710"/>
                    </a:lnTo>
                    <a:lnTo>
                      <a:pt x="1271" y="708"/>
                    </a:lnTo>
                    <a:lnTo>
                      <a:pt x="1278" y="708"/>
                    </a:lnTo>
                    <a:lnTo>
                      <a:pt x="1297" y="710"/>
                    </a:lnTo>
                    <a:lnTo>
                      <a:pt x="1297" y="710"/>
                    </a:lnTo>
                    <a:lnTo>
                      <a:pt x="1302" y="715"/>
                    </a:lnTo>
                    <a:lnTo>
                      <a:pt x="1307" y="722"/>
                    </a:lnTo>
                    <a:lnTo>
                      <a:pt x="1311" y="727"/>
                    </a:lnTo>
                    <a:lnTo>
                      <a:pt x="1314" y="729"/>
                    </a:lnTo>
                    <a:lnTo>
                      <a:pt x="1319" y="732"/>
                    </a:lnTo>
                    <a:lnTo>
                      <a:pt x="1319" y="732"/>
                    </a:lnTo>
                    <a:lnTo>
                      <a:pt x="1323" y="732"/>
                    </a:lnTo>
                    <a:lnTo>
                      <a:pt x="1323" y="734"/>
                    </a:lnTo>
                    <a:lnTo>
                      <a:pt x="1326" y="741"/>
                    </a:lnTo>
                    <a:lnTo>
                      <a:pt x="1326" y="748"/>
                    </a:lnTo>
                    <a:lnTo>
                      <a:pt x="1328" y="751"/>
                    </a:lnTo>
                    <a:lnTo>
                      <a:pt x="1330" y="755"/>
                    </a:lnTo>
                    <a:lnTo>
                      <a:pt x="1330" y="755"/>
                    </a:lnTo>
                    <a:lnTo>
                      <a:pt x="1333" y="758"/>
                    </a:lnTo>
                    <a:lnTo>
                      <a:pt x="1337" y="760"/>
                    </a:lnTo>
                    <a:lnTo>
                      <a:pt x="1352" y="763"/>
                    </a:lnTo>
                    <a:lnTo>
                      <a:pt x="1364" y="765"/>
                    </a:lnTo>
                    <a:lnTo>
                      <a:pt x="1371" y="767"/>
                    </a:lnTo>
                    <a:lnTo>
                      <a:pt x="1375" y="770"/>
                    </a:lnTo>
                    <a:lnTo>
                      <a:pt x="1375" y="770"/>
                    </a:lnTo>
                    <a:lnTo>
                      <a:pt x="1387" y="779"/>
                    </a:lnTo>
                    <a:lnTo>
                      <a:pt x="1406" y="789"/>
                    </a:lnTo>
                    <a:lnTo>
                      <a:pt x="1423" y="793"/>
                    </a:lnTo>
                    <a:lnTo>
                      <a:pt x="1430" y="793"/>
                    </a:lnTo>
                    <a:lnTo>
                      <a:pt x="1435" y="793"/>
                    </a:lnTo>
                    <a:lnTo>
                      <a:pt x="1435" y="793"/>
                    </a:lnTo>
                    <a:lnTo>
                      <a:pt x="1435" y="789"/>
                    </a:lnTo>
                    <a:lnTo>
                      <a:pt x="1430" y="781"/>
                    </a:lnTo>
                    <a:lnTo>
                      <a:pt x="1416" y="765"/>
                    </a:lnTo>
                    <a:lnTo>
                      <a:pt x="1399" y="751"/>
                    </a:lnTo>
                    <a:lnTo>
                      <a:pt x="1385" y="741"/>
                    </a:lnTo>
                    <a:lnTo>
                      <a:pt x="1385" y="741"/>
                    </a:lnTo>
                    <a:lnTo>
                      <a:pt x="1380" y="741"/>
                    </a:lnTo>
                    <a:lnTo>
                      <a:pt x="1380" y="739"/>
                    </a:lnTo>
                    <a:lnTo>
                      <a:pt x="1387" y="739"/>
                    </a:lnTo>
                    <a:lnTo>
                      <a:pt x="1399" y="741"/>
                    </a:lnTo>
                    <a:lnTo>
                      <a:pt x="1406" y="744"/>
                    </a:lnTo>
                    <a:lnTo>
                      <a:pt x="1413" y="746"/>
                    </a:lnTo>
                    <a:lnTo>
                      <a:pt x="1413" y="746"/>
                    </a:lnTo>
                    <a:lnTo>
                      <a:pt x="1425" y="755"/>
                    </a:lnTo>
                    <a:lnTo>
                      <a:pt x="1439" y="758"/>
                    </a:lnTo>
                    <a:lnTo>
                      <a:pt x="1446" y="760"/>
                    </a:lnTo>
                    <a:lnTo>
                      <a:pt x="1453" y="758"/>
                    </a:lnTo>
                    <a:lnTo>
                      <a:pt x="1458" y="755"/>
                    </a:lnTo>
                    <a:lnTo>
                      <a:pt x="1465" y="751"/>
                    </a:lnTo>
                    <a:lnTo>
                      <a:pt x="1465" y="751"/>
                    </a:lnTo>
                    <a:lnTo>
                      <a:pt x="1468" y="746"/>
                    </a:lnTo>
                    <a:lnTo>
                      <a:pt x="1468" y="741"/>
                    </a:lnTo>
                    <a:lnTo>
                      <a:pt x="1465" y="739"/>
                    </a:lnTo>
                    <a:lnTo>
                      <a:pt x="1463" y="736"/>
                    </a:lnTo>
                    <a:lnTo>
                      <a:pt x="1458" y="734"/>
                    </a:lnTo>
                    <a:lnTo>
                      <a:pt x="1456" y="732"/>
                    </a:lnTo>
                    <a:lnTo>
                      <a:pt x="1453" y="729"/>
                    </a:lnTo>
                    <a:lnTo>
                      <a:pt x="1453" y="729"/>
                    </a:lnTo>
                    <a:lnTo>
                      <a:pt x="1453" y="720"/>
                    </a:lnTo>
                    <a:lnTo>
                      <a:pt x="1449" y="710"/>
                    </a:lnTo>
                    <a:lnTo>
                      <a:pt x="1442" y="706"/>
                    </a:lnTo>
                    <a:lnTo>
                      <a:pt x="1435" y="701"/>
                    </a:lnTo>
                    <a:lnTo>
                      <a:pt x="1435" y="701"/>
                    </a:lnTo>
                    <a:lnTo>
                      <a:pt x="1423" y="699"/>
                    </a:lnTo>
                    <a:lnTo>
                      <a:pt x="1411" y="689"/>
                    </a:lnTo>
                    <a:lnTo>
                      <a:pt x="1401" y="680"/>
                    </a:lnTo>
                    <a:lnTo>
                      <a:pt x="1401" y="675"/>
                    </a:lnTo>
                    <a:lnTo>
                      <a:pt x="1404" y="673"/>
                    </a:lnTo>
                    <a:lnTo>
                      <a:pt x="1404" y="673"/>
                    </a:lnTo>
                    <a:lnTo>
                      <a:pt x="1406" y="670"/>
                    </a:lnTo>
                    <a:lnTo>
                      <a:pt x="1408" y="670"/>
                    </a:lnTo>
                    <a:lnTo>
                      <a:pt x="1406" y="665"/>
                    </a:lnTo>
                    <a:lnTo>
                      <a:pt x="1406" y="658"/>
                    </a:lnTo>
                    <a:lnTo>
                      <a:pt x="1406" y="656"/>
                    </a:lnTo>
                    <a:lnTo>
                      <a:pt x="1408" y="651"/>
                    </a:lnTo>
                    <a:lnTo>
                      <a:pt x="1408" y="651"/>
                    </a:lnTo>
                    <a:lnTo>
                      <a:pt x="1411" y="649"/>
                    </a:lnTo>
                    <a:lnTo>
                      <a:pt x="1416" y="649"/>
                    </a:lnTo>
                    <a:lnTo>
                      <a:pt x="1420" y="654"/>
                    </a:lnTo>
                    <a:lnTo>
                      <a:pt x="1427" y="658"/>
                    </a:lnTo>
                    <a:lnTo>
                      <a:pt x="1435" y="661"/>
                    </a:lnTo>
                    <a:lnTo>
                      <a:pt x="1435" y="661"/>
                    </a:lnTo>
                    <a:close/>
                    <a:moveTo>
                      <a:pt x="1257" y="620"/>
                    </a:moveTo>
                    <a:lnTo>
                      <a:pt x="1257" y="620"/>
                    </a:lnTo>
                    <a:lnTo>
                      <a:pt x="1262" y="620"/>
                    </a:lnTo>
                    <a:lnTo>
                      <a:pt x="1262" y="618"/>
                    </a:lnTo>
                    <a:lnTo>
                      <a:pt x="1264" y="611"/>
                    </a:lnTo>
                    <a:lnTo>
                      <a:pt x="1264" y="604"/>
                    </a:lnTo>
                    <a:lnTo>
                      <a:pt x="1259" y="597"/>
                    </a:lnTo>
                    <a:lnTo>
                      <a:pt x="1259" y="597"/>
                    </a:lnTo>
                    <a:lnTo>
                      <a:pt x="1255" y="592"/>
                    </a:lnTo>
                    <a:lnTo>
                      <a:pt x="1250" y="590"/>
                    </a:lnTo>
                    <a:lnTo>
                      <a:pt x="1236" y="590"/>
                    </a:lnTo>
                    <a:lnTo>
                      <a:pt x="1236" y="590"/>
                    </a:lnTo>
                    <a:lnTo>
                      <a:pt x="1229" y="592"/>
                    </a:lnTo>
                    <a:lnTo>
                      <a:pt x="1221" y="599"/>
                    </a:lnTo>
                    <a:lnTo>
                      <a:pt x="1217" y="609"/>
                    </a:lnTo>
                    <a:lnTo>
                      <a:pt x="1217" y="613"/>
                    </a:lnTo>
                    <a:lnTo>
                      <a:pt x="1219" y="620"/>
                    </a:lnTo>
                    <a:lnTo>
                      <a:pt x="1219" y="620"/>
                    </a:lnTo>
                    <a:lnTo>
                      <a:pt x="1221" y="623"/>
                    </a:lnTo>
                    <a:lnTo>
                      <a:pt x="1226" y="625"/>
                    </a:lnTo>
                    <a:lnTo>
                      <a:pt x="1238" y="625"/>
                    </a:lnTo>
                    <a:lnTo>
                      <a:pt x="1257" y="620"/>
                    </a:lnTo>
                    <a:lnTo>
                      <a:pt x="1257" y="620"/>
                    </a:lnTo>
                    <a:close/>
                    <a:moveTo>
                      <a:pt x="1153" y="400"/>
                    </a:moveTo>
                    <a:lnTo>
                      <a:pt x="1153" y="400"/>
                    </a:lnTo>
                    <a:lnTo>
                      <a:pt x="1150" y="405"/>
                    </a:lnTo>
                    <a:lnTo>
                      <a:pt x="1150" y="407"/>
                    </a:lnTo>
                    <a:lnTo>
                      <a:pt x="1155" y="412"/>
                    </a:lnTo>
                    <a:lnTo>
                      <a:pt x="1160" y="417"/>
                    </a:lnTo>
                    <a:lnTo>
                      <a:pt x="1162" y="422"/>
                    </a:lnTo>
                    <a:lnTo>
                      <a:pt x="1165" y="424"/>
                    </a:lnTo>
                    <a:lnTo>
                      <a:pt x="1165" y="424"/>
                    </a:lnTo>
                    <a:lnTo>
                      <a:pt x="1165" y="429"/>
                    </a:lnTo>
                    <a:lnTo>
                      <a:pt x="1167" y="433"/>
                    </a:lnTo>
                    <a:lnTo>
                      <a:pt x="1174" y="438"/>
                    </a:lnTo>
                    <a:lnTo>
                      <a:pt x="1184" y="438"/>
                    </a:lnTo>
                    <a:lnTo>
                      <a:pt x="1193" y="433"/>
                    </a:lnTo>
                    <a:lnTo>
                      <a:pt x="1193" y="433"/>
                    </a:lnTo>
                    <a:lnTo>
                      <a:pt x="1198" y="433"/>
                    </a:lnTo>
                    <a:lnTo>
                      <a:pt x="1205" y="431"/>
                    </a:lnTo>
                    <a:lnTo>
                      <a:pt x="1219" y="431"/>
                    </a:lnTo>
                    <a:lnTo>
                      <a:pt x="1233" y="431"/>
                    </a:lnTo>
                    <a:lnTo>
                      <a:pt x="1236" y="429"/>
                    </a:lnTo>
                    <a:lnTo>
                      <a:pt x="1238" y="426"/>
                    </a:lnTo>
                    <a:lnTo>
                      <a:pt x="1238" y="426"/>
                    </a:lnTo>
                    <a:lnTo>
                      <a:pt x="1236" y="424"/>
                    </a:lnTo>
                    <a:lnTo>
                      <a:pt x="1233" y="419"/>
                    </a:lnTo>
                    <a:lnTo>
                      <a:pt x="1219" y="410"/>
                    </a:lnTo>
                    <a:lnTo>
                      <a:pt x="1203" y="405"/>
                    </a:lnTo>
                    <a:lnTo>
                      <a:pt x="1195" y="403"/>
                    </a:lnTo>
                    <a:lnTo>
                      <a:pt x="1191" y="403"/>
                    </a:lnTo>
                    <a:lnTo>
                      <a:pt x="1191" y="403"/>
                    </a:lnTo>
                    <a:lnTo>
                      <a:pt x="1179" y="403"/>
                    </a:lnTo>
                    <a:lnTo>
                      <a:pt x="1167" y="400"/>
                    </a:lnTo>
                    <a:lnTo>
                      <a:pt x="1158" y="398"/>
                    </a:lnTo>
                    <a:lnTo>
                      <a:pt x="1155" y="398"/>
                    </a:lnTo>
                    <a:lnTo>
                      <a:pt x="1153" y="400"/>
                    </a:lnTo>
                    <a:lnTo>
                      <a:pt x="1153" y="400"/>
                    </a:lnTo>
                    <a:close/>
                    <a:moveTo>
                      <a:pt x="1468" y="1120"/>
                    </a:moveTo>
                    <a:lnTo>
                      <a:pt x="1468" y="1120"/>
                    </a:lnTo>
                    <a:lnTo>
                      <a:pt x="1470" y="1122"/>
                    </a:lnTo>
                    <a:lnTo>
                      <a:pt x="1477" y="1127"/>
                    </a:lnTo>
                    <a:lnTo>
                      <a:pt x="1494" y="1134"/>
                    </a:lnTo>
                    <a:lnTo>
                      <a:pt x="1513" y="1139"/>
                    </a:lnTo>
                    <a:lnTo>
                      <a:pt x="1517" y="1139"/>
                    </a:lnTo>
                    <a:lnTo>
                      <a:pt x="1520" y="1139"/>
                    </a:lnTo>
                    <a:lnTo>
                      <a:pt x="1520" y="1139"/>
                    </a:lnTo>
                    <a:lnTo>
                      <a:pt x="1520" y="1134"/>
                    </a:lnTo>
                    <a:lnTo>
                      <a:pt x="1513" y="1129"/>
                    </a:lnTo>
                    <a:lnTo>
                      <a:pt x="1494" y="1122"/>
                    </a:lnTo>
                    <a:lnTo>
                      <a:pt x="1477" y="1120"/>
                    </a:lnTo>
                    <a:lnTo>
                      <a:pt x="1470" y="1118"/>
                    </a:lnTo>
                    <a:lnTo>
                      <a:pt x="1468" y="1120"/>
                    </a:lnTo>
                    <a:lnTo>
                      <a:pt x="1468" y="1120"/>
                    </a:lnTo>
                    <a:close/>
                    <a:moveTo>
                      <a:pt x="1683" y="1170"/>
                    </a:moveTo>
                    <a:lnTo>
                      <a:pt x="1683" y="1170"/>
                    </a:lnTo>
                    <a:lnTo>
                      <a:pt x="1681" y="1172"/>
                    </a:lnTo>
                    <a:lnTo>
                      <a:pt x="1678" y="1170"/>
                    </a:lnTo>
                    <a:lnTo>
                      <a:pt x="1678" y="1165"/>
                    </a:lnTo>
                    <a:lnTo>
                      <a:pt x="1681" y="1160"/>
                    </a:lnTo>
                    <a:lnTo>
                      <a:pt x="1681" y="1160"/>
                    </a:lnTo>
                    <a:lnTo>
                      <a:pt x="1685" y="1158"/>
                    </a:lnTo>
                    <a:lnTo>
                      <a:pt x="1683" y="1155"/>
                    </a:lnTo>
                    <a:lnTo>
                      <a:pt x="1678" y="1153"/>
                    </a:lnTo>
                    <a:lnTo>
                      <a:pt x="1674" y="1155"/>
                    </a:lnTo>
                    <a:lnTo>
                      <a:pt x="1674" y="1155"/>
                    </a:lnTo>
                    <a:lnTo>
                      <a:pt x="1671" y="1155"/>
                    </a:lnTo>
                    <a:lnTo>
                      <a:pt x="1671" y="1155"/>
                    </a:lnTo>
                    <a:lnTo>
                      <a:pt x="1669" y="1148"/>
                    </a:lnTo>
                    <a:lnTo>
                      <a:pt x="1671" y="1141"/>
                    </a:lnTo>
                    <a:lnTo>
                      <a:pt x="1676" y="1137"/>
                    </a:lnTo>
                    <a:lnTo>
                      <a:pt x="1676" y="1137"/>
                    </a:lnTo>
                    <a:lnTo>
                      <a:pt x="1676" y="1137"/>
                    </a:lnTo>
                    <a:lnTo>
                      <a:pt x="1676" y="1134"/>
                    </a:lnTo>
                    <a:lnTo>
                      <a:pt x="1669" y="1132"/>
                    </a:lnTo>
                    <a:lnTo>
                      <a:pt x="1662" y="1132"/>
                    </a:lnTo>
                    <a:lnTo>
                      <a:pt x="1659" y="1132"/>
                    </a:lnTo>
                    <a:lnTo>
                      <a:pt x="1659" y="1134"/>
                    </a:lnTo>
                    <a:lnTo>
                      <a:pt x="1659" y="1134"/>
                    </a:lnTo>
                    <a:lnTo>
                      <a:pt x="1659" y="1134"/>
                    </a:lnTo>
                    <a:lnTo>
                      <a:pt x="1657" y="1137"/>
                    </a:lnTo>
                    <a:lnTo>
                      <a:pt x="1652" y="1137"/>
                    </a:lnTo>
                    <a:lnTo>
                      <a:pt x="1645" y="1134"/>
                    </a:lnTo>
                    <a:lnTo>
                      <a:pt x="1643" y="1129"/>
                    </a:lnTo>
                    <a:lnTo>
                      <a:pt x="1643" y="1129"/>
                    </a:lnTo>
                    <a:lnTo>
                      <a:pt x="1640" y="1127"/>
                    </a:lnTo>
                    <a:lnTo>
                      <a:pt x="1636" y="1125"/>
                    </a:lnTo>
                    <a:lnTo>
                      <a:pt x="1633" y="1122"/>
                    </a:lnTo>
                    <a:lnTo>
                      <a:pt x="1633" y="1118"/>
                    </a:lnTo>
                    <a:lnTo>
                      <a:pt x="1633" y="1118"/>
                    </a:lnTo>
                    <a:lnTo>
                      <a:pt x="1636" y="1118"/>
                    </a:lnTo>
                    <a:lnTo>
                      <a:pt x="1633" y="1115"/>
                    </a:lnTo>
                    <a:lnTo>
                      <a:pt x="1629" y="1115"/>
                    </a:lnTo>
                    <a:lnTo>
                      <a:pt x="1624" y="1115"/>
                    </a:lnTo>
                    <a:lnTo>
                      <a:pt x="1619" y="1120"/>
                    </a:lnTo>
                    <a:lnTo>
                      <a:pt x="1619" y="1120"/>
                    </a:lnTo>
                    <a:lnTo>
                      <a:pt x="1619" y="1122"/>
                    </a:lnTo>
                    <a:lnTo>
                      <a:pt x="1617" y="1118"/>
                    </a:lnTo>
                    <a:lnTo>
                      <a:pt x="1617" y="1113"/>
                    </a:lnTo>
                    <a:lnTo>
                      <a:pt x="1622" y="1106"/>
                    </a:lnTo>
                    <a:lnTo>
                      <a:pt x="1622" y="1106"/>
                    </a:lnTo>
                    <a:lnTo>
                      <a:pt x="1626" y="1099"/>
                    </a:lnTo>
                    <a:lnTo>
                      <a:pt x="1629" y="1094"/>
                    </a:lnTo>
                    <a:lnTo>
                      <a:pt x="1631" y="1089"/>
                    </a:lnTo>
                    <a:lnTo>
                      <a:pt x="1636" y="1084"/>
                    </a:lnTo>
                    <a:lnTo>
                      <a:pt x="1636" y="1084"/>
                    </a:lnTo>
                    <a:lnTo>
                      <a:pt x="1638" y="1082"/>
                    </a:lnTo>
                    <a:lnTo>
                      <a:pt x="1636" y="1077"/>
                    </a:lnTo>
                    <a:lnTo>
                      <a:pt x="1631" y="1077"/>
                    </a:lnTo>
                    <a:lnTo>
                      <a:pt x="1626" y="1077"/>
                    </a:lnTo>
                    <a:lnTo>
                      <a:pt x="1626" y="1077"/>
                    </a:lnTo>
                    <a:lnTo>
                      <a:pt x="1617" y="1084"/>
                    </a:lnTo>
                    <a:lnTo>
                      <a:pt x="1607" y="1099"/>
                    </a:lnTo>
                    <a:lnTo>
                      <a:pt x="1598" y="1110"/>
                    </a:lnTo>
                    <a:lnTo>
                      <a:pt x="1595" y="1120"/>
                    </a:lnTo>
                    <a:lnTo>
                      <a:pt x="1595" y="1120"/>
                    </a:lnTo>
                    <a:lnTo>
                      <a:pt x="1593" y="1134"/>
                    </a:lnTo>
                    <a:lnTo>
                      <a:pt x="1591" y="1137"/>
                    </a:lnTo>
                    <a:lnTo>
                      <a:pt x="1586" y="1139"/>
                    </a:lnTo>
                    <a:lnTo>
                      <a:pt x="1586" y="1139"/>
                    </a:lnTo>
                    <a:lnTo>
                      <a:pt x="1581" y="1139"/>
                    </a:lnTo>
                    <a:lnTo>
                      <a:pt x="1577" y="1144"/>
                    </a:lnTo>
                    <a:lnTo>
                      <a:pt x="1574" y="1146"/>
                    </a:lnTo>
                    <a:lnTo>
                      <a:pt x="1577" y="1151"/>
                    </a:lnTo>
                    <a:lnTo>
                      <a:pt x="1577" y="1151"/>
                    </a:lnTo>
                    <a:lnTo>
                      <a:pt x="1577" y="1153"/>
                    </a:lnTo>
                    <a:lnTo>
                      <a:pt x="1577" y="1155"/>
                    </a:lnTo>
                    <a:lnTo>
                      <a:pt x="1572" y="1160"/>
                    </a:lnTo>
                    <a:lnTo>
                      <a:pt x="1567" y="1167"/>
                    </a:lnTo>
                    <a:lnTo>
                      <a:pt x="1567" y="1170"/>
                    </a:lnTo>
                    <a:lnTo>
                      <a:pt x="1569" y="1174"/>
                    </a:lnTo>
                    <a:lnTo>
                      <a:pt x="1569" y="1174"/>
                    </a:lnTo>
                    <a:lnTo>
                      <a:pt x="1577" y="1174"/>
                    </a:lnTo>
                    <a:lnTo>
                      <a:pt x="1584" y="1174"/>
                    </a:lnTo>
                    <a:lnTo>
                      <a:pt x="1591" y="1172"/>
                    </a:lnTo>
                    <a:lnTo>
                      <a:pt x="1600" y="1172"/>
                    </a:lnTo>
                    <a:lnTo>
                      <a:pt x="1600" y="1172"/>
                    </a:lnTo>
                    <a:lnTo>
                      <a:pt x="1614" y="1172"/>
                    </a:lnTo>
                    <a:lnTo>
                      <a:pt x="1619" y="1172"/>
                    </a:lnTo>
                    <a:lnTo>
                      <a:pt x="1626" y="1167"/>
                    </a:lnTo>
                    <a:lnTo>
                      <a:pt x="1626" y="1167"/>
                    </a:lnTo>
                    <a:lnTo>
                      <a:pt x="1631" y="1167"/>
                    </a:lnTo>
                    <a:lnTo>
                      <a:pt x="1636" y="1170"/>
                    </a:lnTo>
                    <a:lnTo>
                      <a:pt x="1638" y="1172"/>
                    </a:lnTo>
                    <a:lnTo>
                      <a:pt x="1643" y="1172"/>
                    </a:lnTo>
                    <a:lnTo>
                      <a:pt x="1643" y="1172"/>
                    </a:lnTo>
                    <a:lnTo>
                      <a:pt x="1648" y="1174"/>
                    </a:lnTo>
                    <a:lnTo>
                      <a:pt x="1645" y="1177"/>
                    </a:lnTo>
                    <a:lnTo>
                      <a:pt x="1640" y="1182"/>
                    </a:lnTo>
                    <a:lnTo>
                      <a:pt x="1640" y="1186"/>
                    </a:lnTo>
                    <a:lnTo>
                      <a:pt x="1640" y="1186"/>
                    </a:lnTo>
                    <a:lnTo>
                      <a:pt x="1640" y="1189"/>
                    </a:lnTo>
                    <a:lnTo>
                      <a:pt x="1645" y="1186"/>
                    </a:lnTo>
                    <a:lnTo>
                      <a:pt x="1655" y="1179"/>
                    </a:lnTo>
                    <a:lnTo>
                      <a:pt x="1655" y="1179"/>
                    </a:lnTo>
                    <a:lnTo>
                      <a:pt x="1662" y="1179"/>
                    </a:lnTo>
                    <a:lnTo>
                      <a:pt x="1667" y="1179"/>
                    </a:lnTo>
                    <a:lnTo>
                      <a:pt x="1669" y="1182"/>
                    </a:lnTo>
                    <a:lnTo>
                      <a:pt x="1667" y="1184"/>
                    </a:lnTo>
                    <a:lnTo>
                      <a:pt x="1667" y="1184"/>
                    </a:lnTo>
                    <a:lnTo>
                      <a:pt x="1667" y="1186"/>
                    </a:lnTo>
                    <a:lnTo>
                      <a:pt x="1669" y="1189"/>
                    </a:lnTo>
                    <a:lnTo>
                      <a:pt x="1676" y="1191"/>
                    </a:lnTo>
                    <a:lnTo>
                      <a:pt x="1685" y="1191"/>
                    </a:lnTo>
                    <a:lnTo>
                      <a:pt x="1688" y="1191"/>
                    </a:lnTo>
                    <a:lnTo>
                      <a:pt x="1690" y="1186"/>
                    </a:lnTo>
                    <a:lnTo>
                      <a:pt x="1690" y="1186"/>
                    </a:lnTo>
                    <a:lnTo>
                      <a:pt x="1693" y="1179"/>
                    </a:lnTo>
                    <a:lnTo>
                      <a:pt x="1690" y="1172"/>
                    </a:lnTo>
                    <a:lnTo>
                      <a:pt x="1685" y="1170"/>
                    </a:lnTo>
                    <a:lnTo>
                      <a:pt x="1683" y="1170"/>
                    </a:lnTo>
                    <a:lnTo>
                      <a:pt x="1683" y="1170"/>
                    </a:lnTo>
                    <a:lnTo>
                      <a:pt x="1683" y="1170"/>
                    </a:lnTo>
                    <a:close/>
                    <a:moveTo>
                      <a:pt x="156" y="1016"/>
                    </a:moveTo>
                    <a:lnTo>
                      <a:pt x="156" y="1016"/>
                    </a:lnTo>
                    <a:lnTo>
                      <a:pt x="154" y="1021"/>
                    </a:lnTo>
                    <a:lnTo>
                      <a:pt x="154" y="1025"/>
                    </a:lnTo>
                    <a:lnTo>
                      <a:pt x="156" y="1032"/>
                    </a:lnTo>
                    <a:lnTo>
                      <a:pt x="163" y="1042"/>
                    </a:lnTo>
                    <a:lnTo>
                      <a:pt x="175" y="1054"/>
                    </a:lnTo>
                    <a:lnTo>
                      <a:pt x="182" y="1056"/>
                    </a:lnTo>
                    <a:lnTo>
                      <a:pt x="185" y="1056"/>
                    </a:lnTo>
                    <a:lnTo>
                      <a:pt x="185" y="1056"/>
                    </a:lnTo>
                    <a:lnTo>
                      <a:pt x="187" y="1056"/>
                    </a:lnTo>
                    <a:lnTo>
                      <a:pt x="187" y="1051"/>
                    </a:lnTo>
                    <a:lnTo>
                      <a:pt x="182" y="1044"/>
                    </a:lnTo>
                    <a:lnTo>
                      <a:pt x="178" y="1037"/>
                    </a:lnTo>
                    <a:lnTo>
                      <a:pt x="178" y="1028"/>
                    </a:lnTo>
                    <a:lnTo>
                      <a:pt x="178" y="1028"/>
                    </a:lnTo>
                    <a:lnTo>
                      <a:pt x="175" y="1021"/>
                    </a:lnTo>
                    <a:lnTo>
                      <a:pt x="173" y="1016"/>
                    </a:lnTo>
                    <a:lnTo>
                      <a:pt x="166" y="1013"/>
                    </a:lnTo>
                    <a:lnTo>
                      <a:pt x="156" y="1016"/>
                    </a:lnTo>
                    <a:lnTo>
                      <a:pt x="156" y="1016"/>
                    </a:lnTo>
                    <a:close/>
                    <a:moveTo>
                      <a:pt x="1548" y="1208"/>
                    </a:moveTo>
                    <a:lnTo>
                      <a:pt x="1548" y="1208"/>
                    </a:lnTo>
                    <a:lnTo>
                      <a:pt x="1546" y="1208"/>
                    </a:lnTo>
                    <a:lnTo>
                      <a:pt x="1546" y="1203"/>
                    </a:lnTo>
                    <a:lnTo>
                      <a:pt x="1548" y="1196"/>
                    </a:lnTo>
                    <a:lnTo>
                      <a:pt x="1548" y="1196"/>
                    </a:lnTo>
                    <a:lnTo>
                      <a:pt x="1548" y="1193"/>
                    </a:lnTo>
                    <a:lnTo>
                      <a:pt x="1546" y="1193"/>
                    </a:lnTo>
                    <a:lnTo>
                      <a:pt x="1541" y="1196"/>
                    </a:lnTo>
                    <a:lnTo>
                      <a:pt x="1536" y="1198"/>
                    </a:lnTo>
                    <a:lnTo>
                      <a:pt x="1534" y="1203"/>
                    </a:lnTo>
                    <a:lnTo>
                      <a:pt x="1534" y="1203"/>
                    </a:lnTo>
                    <a:lnTo>
                      <a:pt x="1532" y="1205"/>
                    </a:lnTo>
                    <a:lnTo>
                      <a:pt x="1529" y="1208"/>
                    </a:lnTo>
                    <a:lnTo>
                      <a:pt x="1527" y="1210"/>
                    </a:lnTo>
                    <a:lnTo>
                      <a:pt x="1524" y="1212"/>
                    </a:lnTo>
                    <a:lnTo>
                      <a:pt x="1524" y="1212"/>
                    </a:lnTo>
                    <a:lnTo>
                      <a:pt x="1524" y="1219"/>
                    </a:lnTo>
                    <a:lnTo>
                      <a:pt x="1522" y="1219"/>
                    </a:lnTo>
                    <a:lnTo>
                      <a:pt x="1517" y="1222"/>
                    </a:lnTo>
                    <a:lnTo>
                      <a:pt x="1517" y="1222"/>
                    </a:lnTo>
                    <a:lnTo>
                      <a:pt x="1508" y="1222"/>
                    </a:lnTo>
                    <a:lnTo>
                      <a:pt x="1498" y="1222"/>
                    </a:lnTo>
                    <a:lnTo>
                      <a:pt x="1487" y="1219"/>
                    </a:lnTo>
                    <a:lnTo>
                      <a:pt x="1484" y="1217"/>
                    </a:lnTo>
                    <a:lnTo>
                      <a:pt x="1482" y="1215"/>
                    </a:lnTo>
                    <a:lnTo>
                      <a:pt x="1482" y="1215"/>
                    </a:lnTo>
                    <a:lnTo>
                      <a:pt x="1480" y="1212"/>
                    </a:lnTo>
                    <a:lnTo>
                      <a:pt x="1472" y="1208"/>
                    </a:lnTo>
                    <a:lnTo>
                      <a:pt x="1465" y="1203"/>
                    </a:lnTo>
                    <a:lnTo>
                      <a:pt x="1463" y="1198"/>
                    </a:lnTo>
                    <a:lnTo>
                      <a:pt x="1463" y="1198"/>
                    </a:lnTo>
                    <a:lnTo>
                      <a:pt x="1461" y="1193"/>
                    </a:lnTo>
                    <a:lnTo>
                      <a:pt x="1458" y="1189"/>
                    </a:lnTo>
                    <a:lnTo>
                      <a:pt x="1456" y="1184"/>
                    </a:lnTo>
                    <a:lnTo>
                      <a:pt x="1461" y="1179"/>
                    </a:lnTo>
                    <a:lnTo>
                      <a:pt x="1461" y="1179"/>
                    </a:lnTo>
                    <a:lnTo>
                      <a:pt x="1463" y="1174"/>
                    </a:lnTo>
                    <a:lnTo>
                      <a:pt x="1461" y="1170"/>
                    </a:lnTo>
                    <a:lnTo>
                      <a:pt x="1456" y="1170"/>
                    </a:lnTo>
                    <a:lnTo>
                      <a:pt x="1451" y="1172"/>
                    </a:lnTo>
                    <a:lnTo>
                      <a:pt x="1451" y="1172"/>
                    </a:lnTo>
                    <a:lnTo>
                      <a:pt x="1446" y="1174"/>
                    </a:lnTo>
                    <a:lnTo>
                      <a:pt x="1444" y="1172"/>
                    </a:lnTo>
                    <a:lnTo>
                      <a:pt x="1444" y="1170"/>
                    </a:lnTo>
                    <a:lnTo>
                      <a:pt x="1449" y="1165"/>
                    </a:lnTo>
                    <a:lnTo>
                      <a:pt x="1449" y="1165"/>
                    </a:lnTo>
                    <a:lnTo>
                      <a:pt x="1458" y="1163"/>
                    </a:lnTo>
                    <a:lnTo>
                      <a:pt x="1465" y="1158"/>
                    </a:lnTo>
                    <a:lnTo>
                      <a:pt x="1470" y="1155"/>
                    </a:lnTo>
                    <a:lnTo>
                      <a:pt x="1470" y="1151"/>
                    </a:lnTo>
                    <a:lnTo>
                      <a:pt x="1470" y="1146"/>
                    </a:lnTo>
                    <a:lnTo>
                      <a:pt x="1468" y="1141"/>
                    </a:lnTo>
                    <a:lnTo>
                      <a:pt x="1468" y="1141"/>
                    </a:lnTo>
                    <a:lnTo>
                      <a:pt x="1463" y="1137"/>
                    </a:lnTo>
                    <a:lnTo>
                      <a:pt x="1453" y="1134"/>
                    </a:lnTo>
                    <a:lnTo>
                      <a:pt x="1442" y="1134"/>
                    </a:lnTo>
                    <a:lnTo>
                      <a:pt x="1430" y="1139"/>
                    </a:lnTo>
                    <a:lnTo>
                      <a:pt x="1404" y="1146"/>
                    </a:lnTo>
                    <a:lnTo>
                      <a:pt x="1385" y="1153"/>
                    </a:lnTo>
                    <a:lnTo>
                      <a:pt x="1385" y="1153"/>
                    </a:lnTo>
                    <a:lnTo>
                      <a:pt x="1375" y="1163"/>
                    </a:lnTo>
                    <a:lnTo>
                      <a:pt x="1364" y="1174"/>
                    </a:lnTo>
                    <a:lnTo>
                      <a:pt x="1352" y="1186"/>
                    </a:lnTo>
                    <a:lnTo>
                      <a:pt x="1347" y="1189"/>
                    </a:lnTo>
                    <a:lnTo>
                      <a:pt x="1345" y="1189"/>
                    </a:lnTo>
                    <a:lnTo>
                      <a:pt x="1345" y="1189"/>
                    </a:lnTo>
                    <a:lnTo>
                      <a:pt x="1342" y="1189"/>
                    </a:lnTo>
                    <a:lnTo>
                      <a:pt x="1342" y="1186"/>
                    </a:lnTo>
                    <a:lnTo>
                      <a:pt x="1349" y="1182"/>
                    </a:lnTo>
                    <a:lnTo>
                      <a:pt x="1361" y="1170"/>
                    </a:lnTo>
                    <a:lnTo>
                      <a:pt x="1361" y="1170"/>
                    </a:lnTo>
                    <a:lnTo>
                      <a:pt x="1364" y="1165"/>
                    </a:lnTo>
                    <a:lnTo>
                      <a:pt x="1364" y="1163"/>
                    </a:lnTo>
                    <a:lnTo>
                      <a:pt x="1364" y="1160"/>
                    </a:lnTo>
                    <a:lnTo>
                      <a:pt x="1366" y="1160"/>
                    </a:lnTo>
                    <a:lnTo>
                      <a:pt x="1366" y="1160"/>
                    </a:lnTo>
                    <a:lnTo>
                      <a:pt x="1371" y="1158"/>
                    </a:lnTo>
                    <a:lnTo>
                      <a:pt x="1378" y="1151"/>
                    </a:lnTo>
                    <a:lnTo>
                      <a:pt x="1392" y="1137"/>
                    </a:lnTo>
                    <a:lnTo>
                      <a:pt x="1392" y="1137"/>
                    </a:lnTo>
                    <a:lnTo>
                      <a:pt x="1399" y="1134"/>
                    </a:lnTo>
                    <a:lnTo>
                      <a:pt x="1404" y="1132"/>
                    </a:lnTo>
                    <a:lnTo>
                      <a:pt x="1408" y="1132"/>
                    </a:lnTo>
                    <a:lnTo>
                      <a:pt x="1411" y="1129"/>
                    </a:lnTo>
                    <a:lnTo>
                      <a:pt x="1411" y="1129"/>
                    </a:lnTo>
                    <a:lnTo>
                      <a:pt x="1416" y="1122"/>
                    </a:lnTo>
                    <a:lnTo>
                      <a:pt x="1425" y="1113"/>
                    </a:lnTo>
                    <a:lnTo>
                      <a:pt x="1425" y="1113"/>
                    </a:lnTo>
                    <a:lnTo>
                      <a:pt x="1432" y="1110"/>
                    </a:lnTo>
                    <a:lnTo>
                      <a:pt x="1446" y="1108"/>
                    </a:lnTo>
                    <a:lnTo>
                      <a:pt x="1484" y="1108"/>
                    </a:lnTo>
                    <a:lnTo>
                      <a:pt x="1546" y="1108"/>
                    </a:lnTo>
                    <a:lnTo>
                      <a:pt x="1546" y="1108"/>
                    </a:lnTo>
                    <a:lnTo>
                      <a:pt x="1553" y="1106"/>
                    </a:lnTo>
                    <a:lnTo>
                      <a:pt x="1565" y="1101"/>
                    </a:lnTo>
                    <a:lnTo>
                      <a:pt x="1572" y="1094"/>
                    </a:lnTo>
                    <a:lnTo>
                      <a:pt x="1579" y="1087"/>
                    </a:lnTo>
                    <a:lnTo>
                      <a:pt x="1579" y="1087"/>
                    </a:lnTo>
                    <a:lnTo>
                      <a:pt x="1584" y="1082"/>
                    </a:lnTo>
                    <a:lnTo>
                      <a:pt x="1588" y="1080"/>
                    </a:lnTo>
                    <a:lnTo>
                      <a:pt x="1605" y="1080"/>
                    </a:lnTo>
                    <a:lnTo>
                      <a:pt x="1605" y="1080"/>
                    </a:lnTo>
                    <a:lnTo>
                      <a:pt x="1614" y="1077"/>
                    </a:lnTo>
                    <a:lnTo>
                      <a:pt x="1622" y="1073"/>
                    </a:lnTo>
                    <a:lnTo>
                      <a:pt x="1631" y="1063"/>
                    </a:lnTo>
                    <a:lnTo>
                      <a:pt x="1631" y="1063"/>
                    </a:lnTo>
                    <a:lnTo>
                      <a:pt x="1636" y="1058"/>
                    </a:lnTo>
                    <a:lnTo>
                      <a:pt x="1636" y="1058"/>
                    </a:lnTo>
                    <a:lnTo>
                      <a:pt x="1631" y="1054"/>
                    </a:lnTo>
                    <a:lnTo>
                      <a:pt x="1631" y="1054"/>
                    </a:lnTo>
                    <a:lnTo>
                      <a:pt x="1624" y="1051"/>
                    </a:lnTo>
                    <a:lnTo>
                      <a:pt x="1622" y="1049"/>
                    </a:lnTo>
                    <a:lnTo>
                      <a:pt x="1624" y="1049"/>
                    </a:lnTo>
                    <a:lnTo>
                      <a:pt x="1624" y="1049"/>
                    </a:lnTo>
                    <a:lnTo>
                      <a:pt x="1629" y="1049"/>
                    </a:lnTo>
                    <a:lnTo>
                      <a:pt x="1631" y="1047"/>
                    </a:lnTo>
                    <a:lnTo>
                      <a:pt x="1636" y="1037"/>
                    </a:lnTo>
                    <a:lnTo>
                      <a:pt x="1636" y="1037"/>
                    </a:lnTo>
                    <a:lnTo>
                      <a:pt x="1636" y="1035"/>
                    </a:lnTo>
                    <a:lnTo>
                      <a:pt x="1636" y="1032"/>
                    </a:lnTo>
                    <a:lnTo>
                      <a:pt x="1631" y="1028"/>
                    </a:lnTo>
                    <a:lnTo>
                      <a:pt x="1626" y="1023"/>
                    </a:lnTo>
                    <a:lnTo>
                      <a:pt x="1626" y="1023"/>
                    </a:lnTo>
                    <a:lnTo>
                      <a:pt x="1624" y="1021"/>
                    </a:lnTo>
                    <a:lnTo>
                      <a:pt x="1622" y="1018"/>
                    </a:lnTo>
                    <a:lnTo>
                      <a:pt x="1617" y="1021"/>
                    </a:lnTo>
                    <a:lnTo>
                      <a:pt x="1612" y="1023"/>
                    </a:lnTo>
                    <a:lnTo>
                      <a:pt x="1605" y="1025"/>
                    </a:lnTo>
                    <a:lnTo>
                      <a:pt x="1605" y="1025"/>
                    </a:lnTo>
                    <a:lnTo>
                      <a:pt x="1603" y="1025"/>
                    </a:lnTo>
                    <a:lnTo>
                      <a:pt x="1603" y="1023"/>
                    </a:lnTo>
                    <a:lnTo>
                      <a:pt x="1605" y="1018"/>
                    </a:lnTo>
                    <a:lnTo>
                      <a:pt x="1607" y="1013"/>
                    </a:lnTo>
                    <a:lnTo>
                      <a:pt x="1605" y="1011"/>
                    </a:lnTo>
                    <a:lnTo>
                      <a:pt x="1605" y="1011"/>
                    </a:lnTo>
                    <a:lnTo>
                      <a:pt x="1605" y="1011"/>
                    </a:lnTo>
                    <a:lnTo>
                      <a:pt x="1598" y="1009"/>
                    </a:lnTo>
                    <a:lnTo>
                      <a:pt x="1591" y="1009"/>
                    </a:lnTo>
                    <a:lnTo>
                      <a:pt x="1584" y="1011"/>
                    </a:lnTo>
                    <a:lnTo>
                      <a:pt x="1574" y="1018"/>
                    </a:lnTo>
                    <a:lnTo>
                      <a:pt x="1574" y="1018"/>
                    </a:lnTo>
                    <a:lnTo>
                      <a:pt x="1569" y="1021"/>
                    </a:lnTo>
                    <a:lnTo>
                      <a:pt x="1565" y="1021"/>
                    </a:lnTo>
                    <a:lnTo>
                      <a:pt x="1562" y="1023"/>
                    </a:lnTo>
                    <a:lnTo>
                      <a:pt x="1558" y="1025"/>
                    </a:lnTo>
                    <a:lnTo>
                      <a:pt x="1558" y="1025"/>
                    </a:lnTo>
                    <a:lnTo>
                      <a:pt x="1551" y="1028"/>
                    </a:lnTo>
                    <a:lnTo>
                      <a:pt x="1551" y="1025"/>
                    </a:lnTo>
                    <a:lnTo>
                      <a:pt x="1551" y="1021"/>
                    </a:lnTo>
                    <a:lnTo>
                      <a:pt x="1553" y="1018"/>
                    </a:lnTo>
                    <a:lnTo>
                      <a:pt x="1553" y="1018"/>
                    </a:lnTo>
                    <a:lnTo>
                      <a:pt x="1555" y="1016"/>
                    </a:lnTo>
                    <a:lnTo>
                      <a:pt x="1558" y="1016"/>
                    </a:lnTo>
                    <a:lnTo>
                      <a:pt x="1560" y="1016"/>
                    </a:lnTo>
                    <a:lnTo>
                      <a:pt x="1562" y="1013"/>
                    </a:lnTo>
                    <a:lnTo>
                      <a:pt x="1562" y="1013"/>
                    </a:lnTo>
                    <a:lnTo>
                      <a:pt x="1567" y="1011"/>
                    </a:lnTo>
                    <a:lnTo>
                      <a:pt x="1569" y="1011"/>
                    </a:lnTo>
                    <a:lnTo>
                      <a:pt x="1574" y="1009"/>
                    </a:lnTo>
                    <a:lnTo>
                      <a:pt x="1581" y="1006"/>
                    </a:lnTo>
                    <a:lnTo>
                      <a:pt x="1581" y="1006"/>
                    </a:lnTo>
                    <a:lnTo>
                      <a:pt x="1588" y="1004"/>
                    </a:lnTo>
                    <a:lnTo>
                      <a:pt x="1593" y="1002"/>
                    </a:lnTo>
                    <a:lnTo>
                      <a:pt x="1598" y="1002"/>
                    </a:lnTo>
                    <a:lnTo>
                      <a:pt x="1603" y="999"/>
                    </a:lnTo>
                    <a:lnTo>
                      <a:pt x="1603" y="999"/>
                    </a:lnTo>
                    <a:lnTo>
                      <a:pt x="1603" y="995"/>
                    </a:lnTo>
                    <a:lnTo>
                      <a:pt x="1600" y="992"/>
                    </a:lnTo>
                    <a:lnTo>
                      <a:pt x="1593" y="990"/>
                    </a:lnTo>
                    <a:lnTo>
                      <a:pt x="1588" y="990"/>
                    </a:lnTo>
                    <a:lnTo>
                      <a:pt x="1588" y="990"/>
                    </a:lnTo>
                    <a:lnTo>
                      <a:pt x="1581" y="990"/>
                    </a:lnTo>
                    <a:lnTo>
                      <a:pt x="1577" y="985"/>
                    </a:lnTo>
                    <a:lnTo>
                      <a:pt x="1569" y="980"/>
                    </a:lnTo>
                    <a:lnTo>
                      <a:pt x="1569" y="980"/>
                    </a:lnTo>
                    <a:lnTo>
                      <a:pt x="1567" y="983"/>
                    </a:lnTo>
                    <a:lnTo>
                      <a:pt x="1567" y="983"/>
                    </a:lnTo>
                    <a:lnTo>
                      <a:pt x="1562" y="983"/>
                    </a:lnTo>
                    <a:lnTo>
                      <a:pt x="1560" y="980"/>
                    </a:lnTo>
                    <a:lnTo>
                      <a:pt x="1558" y="978"/>
                    </a:lnTo>
                    <a:lnTo>
                      <a:pt x="1555" y="980"/>
                    </a:lnTo>
                    <a:lnTo>
                      <a:pt x="1555" y="980"/>
                    </a:lnTo>
                    <a:lnTo>
                      <a:pt x="1551" y="980"/>
                    </a:lnTo>
                    <a:lnTo>
                      <a:pt x="1546" y="980"/>
                    </a:lnTo>
                    <a:lnTo>
                      <a:pt x="1543" y="976"/>
                    </a:lnTo>
                    <a:lnTo>
                      <a:pt x="1541" y="971"/>
                    </a:lnTo>
                    <a:lnTo>
                      <a:pt x="1541" y="971"/>
                    </a:lnTo>
                    <a:lnTo>
                      <a:pt x="1536" y="964"/>
                    </a:lnTo>
                    <a:lnTo>
                      <a:pt x="1529" y="957"/>
                    </a:lnTo>
                    <a:lnTo>
                      <a:pt x="1517" y="950"/>
                    </a:lnTo>
                    <a:lnTo>
                      <a:pt x="1508" y="945"/>
                    </a:lnTo>
                    <a:lnTo>
                      <a:pt x="1508" y="945"/>
                    </a:lnTo>
                    <a:lnTo>
                      <a:pt x="1503" y="942"/>
                    </a:lnTo>
                    <a:lnTo>
                      <a:pt x="1503" y="940"/>
                    </a:lnTo>
                    <a:lnTo>
                      <a:pt x="1508" y="940"/>
                    </a:lnTo>
                    <a:lnTo>
                      <a:pt x="1510" y="940"/>
                    </a:lnTo>
                    <a:lnTo>
                      <a:pt x="1510" y="940"/>
                    </a:lnTo>
                    <a:lnTo>
                      <a:pt x="1515" y="942"/>
                    </a:lnTo>
                    <a:lnTo>
                      <a:pt x="1520" y="940"/>
                    </a:lnTo>
                    <a:lnTo>
                      <a:pt x="1527" y="933"/>
                    </a:lnTo>
                    <a:lnTo>
                      <a:pt x="1527" y="933"/>
                    </a:lnTo>
                    <a:lnTo>
                      <a:pt x="1527" y="928"/>
                    </a:lnTo>
                    <a:lnTo>
                      <a:pt x="1524" y="926"/>
                    </a:lnTo>
                    <a:lnTo>
                      <a:pt x="1520" y="923"/>
                    </a:lnTo>
                    <a:lnTo>
                      <a:pt x="1520" y="923"/>
                    </a:lnTo>
                    <a:lnTo>
                      <a:pt x="1517" y="923"/>
                    </a:lnTo>
                    <a:lnTo>
                      <a:pt x="1515" y="921"/>
                    </a:lnTo>
                    <a:lnTo>
                      <a:pt x="1517" y="914"/>
                    </a:lnTo>
                    <a:lnTo>
                      <a:pt x="1517" y="914"/>
                    </a:lnTo>
                    <a:lnTo>
                      <a:pt x="1515" y="909"/>
                    </a:lnTo>
                    <a:lnTo>
                      <a:pt x="1510" y="907"/>
                    </a:lnTo>
                    <a:lnTo>
                      <a:pt x="1506" y="902"/>
                    </a:lnTo>
                    <a:lnTo>
                      <a:pt x="1503" y="900"/>
                    </a:lnTo>
                    <a:lnTo>
                      <a:pt x="1503" y="900"/>
                    </a:lnTo>
                    <a:lnTo>
                      <a:pt x="1503" y="897"/>
                    </a:lnTo>
                    <a:lnTo>
                      <a:pt x="1501" y="895"/>
                    </a:lnTo>
                    <a:lnTo>
                      <a:pt x="1498" y="890"/>
                    </a:lnTo>
                    <a:lnTo>
                      <a:pt x="1496" y="888"/>
                    </a:lnTo>
                    <a:lnTo>
                      <a:pt x="1496" y="888"/>
                    </a:lnTo>
                    <a:lnTo>
                      <a:pt x="1496" y="886"/>
                    </a:lnTo>
                    <a:lnTo>
                      <a:pt x="1494" y="881"/>
                    </a:lnTo>
                    <a:lnTo>
                      <a:pt x="1491" y="879"/>
                    </a:lnTo>
                    <a:lnTo>
                      <a:pt x="1489" y="874"/>
                    </a:lnTo>
                    <a:lnTo>
                      <a:pt x="1489" y="874"/>
                    </a:lnTo>
                    <a:lnTo>
                      <a:pt x="1487" y="869"/>
                    </a:lnTo>
                    <a:lnTo>
                      <a:pt x="1484" y="864"/>
                    </a:lnTo>
                    <a:lnTo>
                      <a:pt x="1480" y="857"/>
                    </a:lnTo>
                    <a:lnTo>
                      <a:pt x="1477" y="852"/>
                    </a:lnTo>
                    <a:lnTo>
                      <a:pt x="1477" y="852"/>
                    </a:lnTo>
                    <a:lnTo>
                      <a:pt x="1475" y="850"/>
                    </a:lnTo>
                    <a:lnTo>
                      <a:pt x="1472" y="845"/>
                    </a:lnTo>
                    <a:lnTo>
                      <a:pt x="1468" y="836"/>
                    </a:lnTo>
                    <a:lnTo>
                      <a:pt x="1468" y="836"/>
                    </a:lnTo>
                    <a:lnTo>
                      <a:pt x="1465" y="834"/>
                    </a:lnTo>
                    <a:lnTo>
                      <a:pt x="1463" y="834"/>
                    </a:lnTo>
                    <a:lnTo>
                      <a:pt x="1458" y="843"/>
                    </a:lnTo>
                    <a:lnTo>
                      <a:pt x="1458" y="843"/>
                    </a:lnTo>
                    <a:lnTo>
                      <a:pt x="1456" y="848"/>
                    </a:lnTo>
                    <a:lnTo>
                      <a:pt x="1451" y="852"/>
                    </a:lnTo>
                    <a:lnTo>
                      <a:pt x="1449" y="852"/>
                    </a:lnTo>
                    <a:lnTo>
                      <a:pt x="1449" y="855"/>
                    </a:lnTo>
                    <a:lnTo>
                      <a:pt x="1449" y="855"/>
                    </a:lnTo>
                    <a:lnTo>
                      <a:pt x="1451" y="860"/>
                    </a:lnTo>
                    <a:lnTo>
                      <a:pt x="1451" y="862"/>
                    </a:lnTo>
                    <a:lnTo>
                      <a:pt x="1446" y="867"/>
                    </a:lnTo>
                    <a:lnTo>
                      <a:pt x="1446" y="867"/>
                    </a:lnTo>
                    <a:lnTo>
                      <a:pt x="1446" y="869"/>
                    </a:lnTo>
                    <a:lnTo>
                      <a:pt x="1446" y="874"/>
                    </a:lnTo>
                    <a:lnTo>
                      <a:pt x="1446" y="876"/>
                    </a:lnTo>
                    <a:lnTo>
                      <a:pt x="1444" y="876"/>
                    </a:lnTo>
                    <a:lnTo>
                      <a:pt x="1444" y="876"/>
                    </a:lnTo>
                    <a:lnTo>
                      <a:pt x="1439" y="879"/>
                    </a:lnTo>
                    <a:lnTo>
                      <a:pt x="1439" y="883"/>
                    </a:lnTo>
                    <a:lnTo>
                      <a:pt x="1437" y="886"/>
                    </a:lnTo>
                    <a:lnTo>
                      <a:pt x="1437" y="886"/>
                    </a:lnTo>
                    <a:lnTo>
                      <a:pt x="1437" y="886"/>
                    </a:lnTo>
                    <a:lnTo>
                      <a:pt x="1432" y="881"/>
                    </a:lnTo>
                    <a:lnTo>
                      <a:pt x="1430" y="881"/>
                    </a:lnTo>
                    <a:lnTo>
                      <a:pt x="1427" y="883"/>
                    </a:lnTo>
                    <a:lnTo>
                      <a:pt x="1425" y="886"/>
                    </a:lnTo>
                    <a:lnTo>
                      <a:pt x="1425" y="886"/>
                    </a:lnTo>
                    <a:lnTo>
                      <a:pt x="1423" y="890"/>
                    </a:lnTo>
                    <a:lnTo>
                      <a:pt x="1418" y="895"/>
                    </a:lnTo>
                    <a:lnTo>
                      <a:pt x="1406" y="897"/>
                    </a:lnTo>
                    <a:lnTo>
                      <a:pt x="1406" y="897"/>
                    </a:lnTo>
                    <a:lnTo>
                      <a:pt x="1404" y="895"/>
                    </a:lnTo>
                    <a:lnTo>
                      <a:pt x="1401" y="890"/>
                    </a:lnTo>
                    <a:lnTo>
                      <a:pt x="1399" y="888"/>
                    </a:lnTo>
                    <a:lnTo>
                      <a:pt x="1397" y="888"/>
                    </a:lnTo>
                    <a:lnTo>
                      <a:pt x="1397" y="888"/>
                    </a:lnTo>
                    <a:lnTo>
                      <a:pt x="1394" y="888"/>
                    </a:lnTo>
                    <a:lnTo>
                      <a:pt x="1392" y="886"/>
                    </a:lnTo>
                    <a:lnTo>
                      <a:pt x="1390" y="881"/>
                    </a:lnTo>
                    <a:lnTo>
                      <a:pt x="1385" y="879"/>
                    </a:lnTo>
                    <a:lnTo>
                      <a:pt x="1385" y="879"/>
                    </a:lnTo>
                    <a:lnTo>
                      <a:pt x="1375" y="879"/>
                    </a:lnTo>
                    <a:lnTo>
                      <a:pt x="1375" y="876"/>
                    </a:lnTo>
                    <a:lnTo>
                      <a:pt x="1375" y="874"/>
                    </a:lnTo>
                    <a:lnTo>
                      <a:pt x="1375" y="874"/>
                    </a:lnTo>
                    <a:lnTo>
                      <a:pt x="1373" y="869"/>
                    </a:lnTo>
                    <a:lnTo>
                      <a:pt x="1371" y="864"/>
                    </a:lnTo>
                    <a:lnTo>
                      <a:pt x="1366" y="862"/>
                    </a:lnTo>
                    <a:lnTo>
                      <a:pt x="1366" y="862"/>
                    </a:lnTo>
                    <a:lnTo>
                      <a:pt x="1368" y="860"/>
                    </a:lnTo>
                    <a:lnTo>
                      <a:pt x="1368" y="860"/>
                    </a:lnTo>
                    <a:lnTo>
                      <a:pt x="1368" y="857"/>
                    </a:lnTo>
                    <a:lnTo>
                      <a:pt x="1368" y="852"/>
                    </a:lnTo>
                    <a:lnTo>
                      <a:pt x="1366" y="838"/>
                    </a:lnTo>
                    <a:lnTo>
                      <a:pt x="1366" y="838"/>
                    </a:lnTo>
                    <a:lnTo>
                      <a:pt x="1366" y="831"/>
                    </a:lnTo>
                    <a:lnTo>
                      <a:pt x="1368" y="826"/>
                    </a:lnTo>
                    <a:lnTo>
                      <a:pt x="1371" y="824"/>
                    </a:lnTo>
                    <a:lnTo>
                      <a:pt x="1371" y="822"/>
                    </a:lnTo>
                    <a:lnTo>
                      <a:pt x="1371" y="822"/>
                    </a:lnTo>
                    <a:lnTo>
                      <a:pt x="1371" y="819"/>
                    </a:lnTo>
                    <a:lnTo>
                      <a:pt x="1368" y="819"/>
                    </a:lnTo>
                    <a:lnTo>
                      <a:pt x="1361" y="822"/>
                    </a:lnTo>
                    <a:lnTo>
                      <a:pt x="1361" y="822"/>
                    </a:lnTo>
                    <a:lnTo>
                      <a:pt x="1359" y="822"/>
                    </a:lnTo>
                    <a:lnTo>
                      <a:pt x="1356" y="819"/>
                    </a:lnTo>
                    <a:lnTo>
                      <a:pt x="1354" y="817"/>
                    </a:lnTo>
                    <a:lnTo>
                      <a:pt x="1352" y="817"/>
                    </a:lnTo>
                    <a:lnTo>
                      <a:pt x="1352" y="817"/>
                    </a:lnTo>
                    <a:lnTo>
                      <a:pt x="1337" y="817"/>
                    </a:lnTo>
                    <a:lnTo>
                      <a:pt x="1330" y="812"/>
                    </a:lnTo>
                    <a:lnTo>
                      <a:pt x="1328" y="810"/>
                    </a:lnTo>
                    <a:lnTo>
                      <a:pt x="1328" y="810"/>
                    </a:lnTo>
                    <a:lnTo>
                      <a:pt x="1326" y="805"/>
                    </a:lnTo>
                    <a:lnTo>
                      <a:pt x="1323" y="803"/>
                    </a:lnTo>
                    <a:lnTo>
                      <a:pt x="1321" y="803"/>
                    </a:lnTo>
                    <a:lnTo>
                      <a:pt x="1319" y="798"/>
                    </a:lnTo>
                    <a:lnTo>
                      <a:pt x="1319" y="798"/>
                    </a:lnTo>
                    <a:lnTo>
                      <a:pt x="1316" y="796"/>
                    </a:lnTo>
                    <a:lnTo>
                      <a:pt x="1314" y="793"/>
                    </a:lnTo>
                    <a:lnTo>
                      <a:pt x="1311" y="793"/>
                    </a:lnTo>
                    <a:lnTo>
                      <a:pt x="1309" y="791"/>
                    </a:lnTo>
                    <a:lnTo>
                      <a:pt x="1309" y="791"/>
                    </a:lnTo>
                    <a:lnTo>
                      <a:pt x="1307" y="786"/>
                    </a:lnTo>
                    <a:lnTo>
                      <a:pt x="1302" y="784"/>
                    </a:lnTo>
                    <a:lnTo>
                      <a:pt x="1302" y="784"/>
                    </a:lnTo>
                    <a:lnTo>
                      <a:pt x="1300" y="781"/>
                    </a:lnTo>
                    <a:lnTo>
                      <a:pt x="1295" y="781"/>
                    </a:lnTo>
                    <a:lnTo>
                      <a:pt x="1293" y="779"/>
                    </a:lnTo>
                    <a:lnTo>
                      <a:pt x="1288" y="777"/>
                    </a:lnTo>
                    <a:lnTo>
                      <a:pt x="1288" y="777"/>
                    </a:lnTo>
                    <a:lnTo>
                      <a:pt x="1283" y="777"/>
                    </a:lnTo>
                    <a:lnTo>
                      <a:pt x="1278" y="779"/>
                    </a:lnTo>
                    <a:lnTo>
                      <a:pt x="1269" y="784"/>
                    </a:lnTo>
                    <a:lnTo>
                      <a:pt x="1269" y="784"/>
                    </a:lnTo>
                    <a:lnTo>
                      <a:pt x="1266" y="784"/>
                    </a:lnTo>
                    <a:lnTo>
                      <a:pt x="1262" y="781"/>
                    </a:lnTo>
                    <a:lnTo>
                      <a:pt x="1255" y="779"/>
                    </a:lnTo>
                    <a:lnTo>
                      <a:pt x="1252" y="779"/>
                    </a:lnTo>
                    <a:lnTo>
                      <a:pt x="1252" y="779"/>
                    </a:lnTo>
                    <a:lnTo>
                      <a:pt x="1250" y="781"/>
                    </a:lnTo>
                    <a:lnTo>
                      <a:pt x="1248" y="779"/>
                    </a:lnTo>
                    <a:lnTo>
                      <a:pt x="1236" y="774"/>
                    </a:lnTo>
                    <a:lnTo>
                      <a:pt x="1236" y="774"/>
                    </a:lnTo>
                    <a:lnTo>
                      <a:pt x="1221" y="772"/>
                    </a:lnTo>
                    <a:lnTo>
                      <a:pt x="1214" y="772"/>
                    </a:lnTo>
                    <a:lnTo>
                      <a:pt x="1212" y="774"/>
                    </a:lnTo>
                    <a:lnTo>
                      <a:pt x="1212" y="774"/>
                    </a:lnTo>
                    <a:lnTo>
                      <a:pt x="1210" y="777"/>
                    </a:lnTo>
                    <a:lnTo>
                      <a:pt x="1207" y="779"/>
                    </a:lnTo>
                    <a:lnTo>
                      <a:pt x="1205" y="784"/>
                    </a:lnTo>
                    <a:lnTo>
                      <a:pt x="1203" y="789"/>
                    </a:lnTo>
                    <a:lnTo>
                      <a:pt x="1203" y="789"/>
                    </a:lnTo>
                    <a:lnTo>
                      <a:pt x="1205" y="793"/>
                    </a:lnTo>
                    <a:lnTo>
                      <a:pt x="1210" y="796"/>
                    </a:lnTo>
                    <a:lnTo>
                      <a:pt x="1212" y="798"/>
                    </a:lnTo>
                    <a:lnTo>
                      <a:pt x="1217" y="803"/>
                    </a:lnTo>
                    <a:lnTo>
                      <a:pt x="1217" y="803"/>
                    </a:lnTo>
                    <a:lnTo>
                      <a:pt x="1217" y="805"/>
                    </a:lnTo>
                    <a:lnTo>
                      <a:pt x="1214" y="807"/>
                    </a:lnTo>
                    <a:lnTo>
                      <a:pt x="1212" y="807"/>
                    </a:lnTo>
                    <a:lnTo>
                      <a:pt x="1212" y="812"/>
                    </a:lnTo>
                    <a:lnTo>
                      <a:pt x="1212" y="812"/>
                    </a:lnTo>
                    <a:lnTo>
                      <a:pt x="1210" y="815"/>
                    </a:lnTo>
                    <a:lnTo>
                      <a:pt x="1207" y="817"/>
                    </a:lnTo>
                    <a:lnTo>
                      <a:pt x="1205" y="817"/>
                    </a:lnTo>
                    <a:lnTo>
                      <a:pt x="1205" y="819"/>
                    </a:lnTo>
                    <a:lnTo>
                      <a:pt x="1205" y="819"/>
                    </a:lnTo>
                    <a:lnTo>
                      <a:pt x="1207" y="824"/>
                    </a:lnTo>
                    <a:lnTo>
                      <a:pt x="1212" y="831"/>
                    </a:lnTo>
                    <a:lnTo>
                      <a:pt x="1212" y="831"/>
                    </a:lnTo>
                    <a:lnTo>
                      <a:pt x="1214" y="838"/>
                    </a:lnTo>
                    <a:lnTo>
                      <a:pt x="1217" y="843"/>
                    </a:lnTo>
                    <a:lnTo>
                      <a:pt x="1219" y="848"/>
                    </a:lnTo>
                    <a:lnTo>
                      <a:pt x="1219" y="848"/>
                    </a:lnTo>
                    <a:lnTo>
                      <a:pt x="1219" y="855"/>
                    </a:lnTo>
                    <a:lnTo>
                      <a:pt x="1217" y="857"/>
                    </a:lnTo>
                    <a:lnTo>
                      <a:pt x="1212" y="857"/>
                    </a:lnTo>
                    <a:lnTo>
                      <a:pt x="1212" y="857"/>
                    </a:lnTo>
                    <a:lnTo>
                      <a:pt x="1210" y="860"/>
                    </a:lnTo>
                    <a:lnTo>
                      <a:pt x="1210" y="862"/>
                    </a:lnTo>
                    <a:lnTo>
                      <a:pt x="1207" y="867"/>
                    </a:lnTo>
                    <a:lnTo>
                      <a:pt x="1205" y="871"/>
                    </a:lnTo>
                    <a:lnTo>
                      <a:pt x="1205" y="871"/>
                    </a:lnTo>
                    <a:lnTo>
                      <a:pt x="1198" y="881"/>
                    </a:lnTo>
                    <a:lnTo>
                      <a:pt x="1198" y="886"/>
                    </a:lnTo>
                    <a:lnTo>
                      <a:pt x="1200" y="888"/>
                    </a:lnTo>
                    <a:lnTo>
                      <a:pt x="1200" y="888"/>
                    </a:lnTo>
                    <a:lnTo>
                      <a:pt x="1212" y="897"/>
                    </a:lnTo>
                    <a:lnTo>
                      <a:pt x="1221" y="905"/>
                    </a:lnTo>
                    <a:lnTo>
                      <a:pt x="1229" y="912"/>
                    </a:lnTo>
                    <a:lnTo>
                      <a:pt x="1229" y="912"/>
                    </a:lnTo>
                    <a:lnTo>
                      <a:pt x="1231" y="921"/>
                    </a:lnTo>
                    <a:lnTo>
                      <a:pt x="1233" y="933"/>
                    </a:lnTo>
                    <a:lnTo>
                      <a:pt x="1231" y="954"/>
                    </a:lnTo>
                    <a:lnTo>
                      <a:pt x="1231" y="954"/>
                    </a:lnTo>
                    <a:lnTo>
                      <a:pt x="1229" y="961"/>
                    </a:lnTo>
                    <a:lnTo>
                      <a:pt x="1221" y="966"/>
                    </a:lnTo>
                    <a:lnTo>
                      <a:pt x="1214" y="973"/>
                    </a:lnTo>
                    <a:lnTo>
                      <a:pt x="1205" y="980"/>
                    </a:lnTo>
                    <a:lnTo>
                      <a:pt x="1205" y="980"/>
                    </a:lnTo>
                    <a:lnTo>
                      <a:pt x="1198" y="985"/>
                    </a:lnTo>
                    <a:lnTo>
                      <a:pt x="1191" y="990"/>
                    </a:lnTo>
                    <a:lnTo>
                      <a:pt x="1179" y="990"/>
                    </a:lnTo>
                    <a:lnTo>
                      <a:pt x="1179" y="990"/>
                    </a:lnTo>
                    <a:lnTo>
                      <a:pt x="1177" y="992"/>
                    </a:lnTo>
                    <a:lnTo>
                      <a:pt x="1177" y="997"/>
                    </a:lnTo>
                    <a:lnTo>
                      <a:pt x="1179" y="1002"/>
                    </a:lnTo>
                    <a:lnTo>
                      <a:pt x="1184" y="1009"/>
                    </a:lnTo>
                    <a:lnTo>
                      <a:pt x="1184" y="1009"/>
                    </a:lnTo>
                    <a:lnTo>
                      <a:pt x="1186" y="1013"/>
                    </a:lnTo>
                    <a:lnTo>
                      <a:pt x="1188" y="1018"/>
                    </a:lnTo>
                    <a:lnTo>
                      <a:pt x="1188" y="1023"/>
                    </a:lnTo>
                    <a:lnTo>
                      <a:pt x="1188" y="1028"/>
                    </a:lnTo>
                    <a:lnTo>
                      <a:pt x="1188" y="1028"/>
                    </a:lnTo>
                    <a:lnTo>
                      <a:pt x="1191" y="1032"/>
                    </a:lnTo>
                    <a:lnTo>
                      <a:pt x="1191" y="1039"/>
                    </a:lnTo>
                    <a:lnTo>
                      <a:pt x="1191" y="1044"/>
                    </a:lnTo>
                    <a:lnTo>
                      <a:pt x="1193" y="1049"/>
                    </a:lnTo>
                    <a:lnTo>
                      <a:pt x="1193" y="1049"/>
                    </a:lnTo>
                    <a:lnTo>
                      <a:pt x="1198" y="1056"/>
                    </a:lnTo>
                    <a:lnTo>
                      <a:pt x="1195" y="1058"/>
                    </a:lnTo>
                    <a:lnTo>
                      <a:pt x="1191" y="1066"/>
                    </a:lnTo>
                    <a:lnTo>
                      <a:pt x="1191" y="1066"/>
                    </a:lnTo>
                    <a:lnTo>
                      <a:pt x="1188" y="1068"/>
                    </a:lnTo>
                    <a:lnTo>
                      <a:pt x="1188" y="1070"/>
                    </a:lnTo>
                    <a:lnTo>
                      <a:pt x="1191" y="1073"/>
                    </a:lnTo>
                    <a:lnTo>
                      <a:pt x="1193" y="1075"/>
                    </a:lnTo>
                    <a:lnTo>
                      <a:pt x="1193" y="1075"/>
                    </a:lnTo>
                    <a:lnTo>
                      <a:pt x="1193" y="1080"/>
                    </a:lnTo>
                    <a:lnTo>
                      <a:pt x="1191" y="1080"/>
                    </a:lnTo>
                    <a:lnTo>
                      <a:pt x="1184" y="1075"/>
                    </a:lnTo>
                    <a:lnTo>
                      <a:pt x="1184" y="1075"/>
                    </a:lnTo>
                    <a:lnTo>
                      <a:pt x="1181" y="1075"/>
                    </a:lnTo>
                    <a:lnTo>
                      <a:pt x="1177" y="1077"/>
                    </a:lnTo>
                    <a:lnTo>
                      <a:pt x="1174" y="1087"/>
                    </a:lnTo>
                    <a:lnTo>
                      <a:pt x="1174" y="1087"/>
                    </a:lnTo>
                    <a:lnTo>
                      <a:pt x="1174" y="1087"/>
                    </a:lnTo>
                    <a:lnTo>
                      <a:pt x="1172" y="1087"/>
                    </a:lnTo>
                    <a:lnTo>
                      <a:pt x="1167" y="1084"/>
                    </a:lnTo>
                    <a:lnTo>
                      <a:pt x="1158" y="1080"/>
                    </a:lnTo>
                    <a:lnTo>
                      <a:pt x="1158" y="1080"/>
                    </a:lnTo>
                    <a:lnTo>
                      <a:pt x="1158" y="1080"/>
                    </a:lnTo>
                    <a:lnTo>
                      <a:pt x="1155" y="1077"/>
                    </a:lnTo>
                    <a:lnTo>
                      <a:pt x="1155" y="1073"/>
                    </a:lnTo>
                    <a:lnTo>
                      <a:pt x="1150" y="1068"/>
                    </a:lnTo>
                    <a:lnTo>
                      <a:pt x="1150" y="1068"/>
                    </a:lnTo>
                    <a:lnTo>
                      <a:pt x="1141" y="1061"/>
                    </a:lnTo>
                    <a:lnTo>
                      <a:pt x="1139" y="1058"/>
                    </a:lnTo>
                    <a:lnTo>
                      <a:pt x="1139" y="1054"/>
                    </a:lnTo>
                    <a:lnTo>
                      <a:pt x="1139" y="1054"/>
                    </a:lnTo>
                    <a:lnTo>
                      <a:pt x="1136" y="1051"/>
                    </a:lnTo>
                    <a:lnTo>
                      <a:pt x="1132" y="1047"/>
                    </a:lnTo>
                    <a:lnTo>
                      <a:pt x="1127" y="1042"/>
                    </a:lnTo>
                    <a:lnTo>
                      <a:pt x="1124" y="1037"/>
                    </a:lnTo>
                    <a:lnTo>
                      <a:pt x="1124" y="1037"/>
                    </a:lnTo>
                    <a:lnTo>
                      <a:pt x="1124" y="1023"/>
                    </a:lnTo>
                    <a:lnTo>
                      <a:pt x="1124" y="1013"/>
                    </a:lnTo>
                    <a:lnTo>
                      <a:pt x="1122" y="1009"/>
                    </a:lnTo>
                    <a:lnTo>
                      <a:pt x="1122" y="1009"/>
                    </a:lnTo>
                    <a:lnTo>
                      <a:pt x="1122" y="1004"/>
                    </a:lnTo>
                    <a:lnTo>
                      <a:pt x="1122" y="1002"/>
                    </a:lnTo>
                    <a:lnTo>
                      <a:pt x="1124" y="995"/>
                    </a:lnTo>
                    <a:lnTo>
                      <a:pt x="1124" y="995"/>
                    </a:lnTo>
                    <a:lnTo>
                      <a:pt x="1127" y="990"/>
                    </a:lnTo>
                    <a:lnTo>
                      <a:pt x="1124" y="985"/>
                    </a:lnTo>
                    <a:lnTo>
                      <a:pt x="1120" y="983"/>
                    </a:lnTo>
                    <a:lnTo>
                      <a:pt x="1115" y="983"/>
                    </a:lnTo>
                    <a:lnTo>
                      <a:pt x="1115" y="983"/>
                    </a:lnTo>
                    <a:lnTo>
                      <a:pt x="1101" y="980"/>
                    </a:lnTo>
                    <a:lnTo>
                      <a:pt x="1087" y="980"/>
                    </a:lnTo>
                    <a:lnTo>
                      <a:pt x="1087" y="980"/>
                    </a:lnTo>
                    <a:lnTo>
                      <a:pt x="1072" y="980"/>
                    </a:lnTo>
                    <a:lnTo>
                      <a:pt x="1065" y="976"/>
                    </a:lnTo>
                    <a:lnTo>
                      <a:pt x="1065" y="976"/>
                    </a:lnTo>
                    <a:lnTo>
                      <a:pt x="1056" y="971"/>
                    </a:lnTo>
                    <a:lnTo>
                      <a:pt x="1039" y="964"/>
                    </a:lnTo>
                    <a:lnTo>
                      <a:pt x="1039" y="964"/>
                    </a:lnTo>
                    <a:lnTo>
                      <a:pt x="1032" y="961"/>
                    </a:lnTo>
                    <a:lnTo>
                      <a:pt x="1025" y="957"/>
                    </a:lnTo>
                    <a:lnTo>
                      <a:pt x="1020" y="950"/>
                    </a:lnTo>
                    <a:lnTo>
                      <a:pt x="1020" y="950"/>
                    </a:lnTo>
                    <a:lnTo>
                      <a:pt x="1018" y="947"/>
                    </a:lnTo>
                    <a:lnTo>
                      <a:pt x="1011" y="945"/>
                    </a:lnTo>
                    <a:lnTo>
                      <a:pt x="1001" y="940"/>
                    </a:lnTo>
                    <a:lnTo>
                      <a:pt x="1001" y="940"/>
                    </a:lnTo>
                    <a:lnTo>
                      <a:pt x="999" y="935"/>
                    </a:lnTo>
                    <a:lnTo>
                      <a:pt x="992" y="935"/>
                    </a:lnTo>
                    <a:lnTo>
                      <a:pt x="982" y="933"/>
                    </a:lnTo>
                    <a:lnTo>
                      <a:pt x="982" y="933"/>
                    </a:lnTo>
                    <a:lnTo>
                      <a:pt x="978" y="933"/>
                    </a:lnTo>
                    <a:lnTo>
                      <a:pt x="971" y="928"/>
                    </a:lnTo>
                    <a:lnTo>
                      <a:pt x="963" y="926"/>
                    </a:lnTo>
                    <a:lnTo>
                      <a:pt x="956" y="923"/>
                    </a:lnTo>
                    <a:lnTo>
                      <a:pt x="956" y="923"/>
                    </a:lnTo>
                    <a:lnTo>
                      <a:pt x="940" y="928"/>
                    </a:lnTo>
                    <a:lnTo>
                      <a:pt x="928" y="933"/>
                    </a:lnTo>
                    <a:lnTo>
                      <a:pt x="928" y="933"/>
                    </a:lnTo>
                    <a:lnTo>
                      <a:pt x="928" y="931"/>
                    </a:lnTo>
                    <a:lnTo>
                      <a:pt x="928" y="928"/>
                    </a:lnTo>
                    <a:lnTo>
                      <a:pt x="930" y="923"/>
                    </a:lnTo>
                    <a:lnTo>
                      <a:pt x="930" y="923"/>
                    </a:lnTo>
                    <a:lnTo>
                      <a:pt x="930" y="919"/>
                    </a:lnTo>
                    <a:lnTo>
                      <a:pt x="928" y="914"/>
                    </a:lnTo>
                    <a:lnTo>
                      <a:pt x="923" y="900"/>
                    </a:lnTo>
                    <a:lnTo>
                      <a:pt x="923" y="900"/>
                    </a:lnTo>
                    <a:lnTo>
                      <a:pt x="918" y="888"/>
                    </a:lnTo>
                    <a:lnTo>
                      <a:pt x="914" y="883"/>
                    </a:lnTo>
                    <a:lnTo>
                      <a:pt x="909" y="883"/>
                    </a:lnTo>
                    <a:lnTo>
                      <a:pt x="909" y="883"/>
                    </a:lnTo>
                    <a:lnTo>
                      <a:pt x="902" y="883"/>
                    </a:lnTo>
                    <a:lnTo>
                      <a:pt x="895" y="881"/>
                    </a:lnTo>
                    <a:lnTo>
                      <a:pt x="888" y="876"/>
                    </a:lnTo>
                    <a:lnTo>
                      <a:pt x="888" y="876"/>
                    </a:lnTo>
                    <a:lnTo>
                      <a:pt x="885" y="871"/>
                    </a:lnTo>
                    <a:lnTo>
                      <a:pt x="885" y="862"/>
                    </a:lnTo>
                    <a:lnTo>
                      <a:pt x="885" y="841"/>
                    </a:lnTo>
                    <a:lnTo>
                      <a:pt x="885" y="841"/>
                    </a:lnTo>
                    <a:lnTo>
                      <a:pt x="890" y="834"/>
                    </a:lnTo>
                    <a:lnTo>
                      <a:pt x="895" y="824"/>
                    </a:lnTo>
                    <a:lnTo>
                      <a:pt x="897" y="817"/>
                    </a:lnTo>
                    <a:lnTo>
                      <a:pt x="900" y="810"/>
                    </a:lnTo>
                    <a:lnTo>
                      <a:pt x="900" y="810"/>
                    </a:lnTo>
                    <a:lnTo>
                      <a:pt x="900" y="805"/>
                    </a:lnTo>
                    <a:lnTo>
                      <a:pt x="904" y="803"/>
                    </a:lnTo>
                    <a:lnTo>
                      <a:pt x="914" y="798"/>
                    </a:lnTo>
                    <a:lnTo>
                      <a:pt x="914" y="798"/>
                    </a:lnTo>
                    <a:lnTo>
                      <a:pt x="916" y="796"/>
                    </a:lnTo>
                    <a:lnTo>
                      <a:pt x="916" y="791"/>
                    </a:lnTo>
                    <a:lnTo>
                      <a:pt x="918" y="786"/>
                    </a:lnTo>
                    <a:lnTo>
                      <a:pt x="921" y="784"/>
                    </a:lnTo>
                    <a:lnTo>
                      <a:pt x="921" y="784"/>
                    </a:lnTo>
                    <a:lnTo>
                      <a:pt x="926" y="781"/>
                    </a:lnTo>
                    <a:lnTo>
                      <a:pt x="928" y="774"/>
                    </a:lnTo>
                    <a:lnTo>
                      <a:pt x="928" y="774"/>
                    </a:lnTo>
                    <a:lnTo>
                      <a:pt x="930" y="772"/>
                    </a:lnTo>
                    <a:lnTo>
                      <a:pt x="933" y="772"/>
                    </a:lnTo>
                    <a:lnTo>
                      <a:pt x="935" y="772"/>
                    </a:lnTo>
                    <a:lnTo>
                      <a:pt x="933" y="770"/>
                    </a:lnTo>
                    <a:lnTo>
                      <a:pt x="933" y="770"/>
                    </a:lnTo>
                    <a:lnTo>
                      <a:pt x="930" y="767"/>
                    </a:lnTo>
                    <a:lnTo>
                      <a:pt x="933" y="765"/>
                    </a:lnTo>
                    <a:lnTo>
                      <a:pt x="942" y="765"/>
                    </a:lnTo>
                    <a:lnTo>
                      <a:pt x="942" y="765"/>
                    </a:lnTo>
                    <a:lnTo>
                      <a:pt x="949" y="763"/>
                    </a:lnTo>
                    <a:lnTo>
                      <a:pt x="956" y="760"/>
                    </a:lnTo>
                    <a:lnTo>
                      <a:pt x="963" y="758"/>
                    </a:lnTo>
                    <a:lnTo>
                      <a:pt x="963" y="755"/>
                    </a:lnTo>
                    <a:lnTo>
                      <a:pt x="963" y="751"/>
                    </a:lnTo>
                    <a:lnTo>
                      <a:pt x="963" y="751"/>
                    </a:lnTo>
                    <a:lnTo>
                      <a:pt x="961" y="748"/>
                    </a:lnTo>
                    <a:lnTo>
                      <a:pt x="959" y="746"/>
                    </a:lnTo>
                    <a:lnTo>
                      <a:pt x="949" y="746"/>
                    </a:lnTo>
                    <a:lnTo>
                      <a:pt x="940" y="744"/>
                    </a:lnTo>
                    <a:lnTo>
                      <a:pt x="937" y="744"/>
                    </a:lnTo>
                    <a:lnTo>
                      <a:pt x="937" y="741"/>
                    </a:lnTo>
                    <a:lnTo>
                      <a:pt x="937" y="741"/>
                    </a:lnTo>
                    <a:lnTo>
                      <a:pt x="935" y="739"/>
                    </a:lnTo>
                    <a:lnTo>
                      <a:pt x="933" y="736"/>
                    </a:lnTo>
                    <a:lnTo>
                      <a:pt x="921" y="732"/>
                    </a:lnTo>
                    <a:lnTo>
                      <a:pt x="911" y="729"/>
                    </a:lnTo>
                    <a:lnTo>
                      <a:pt x="907" y="729"/>
                    </a:lnTo>
                    <a:lnTo>
                      <a:pt x="907" y="727"/>
                    </a:lnTo>
                    <a:lnTo>
                      <a:pt x="907" y="727"/>
                    </a:lnTo>
                    <a:lnTo>
                      <a:pt x="909" y="727"/>
                    </a:lnTo>
                    <a:lnTo>
                      <a:pt x="914" y="727"/>
                    </a:lnTo>
                    <a:lnTo>
                      <a:pt x="926" y="727"/>
                    </a:lnTo>
                    <a:lnTo>
                      <a:pt x="949" y="734"/>
                    </a:lnTo>
                    <a:lnTo>
                      <a:pt x="949" y="734"/>
                    </a:lnTo>
                    <a:lnTo>
                      <a:pt x="961" y="739"/>
                    </a:lnTo>
                    <a:lnTo>
                      <a:pt x="973" y="739"/>
                    </a:lnTo>
                    <a:lnTo>
                      <a:pt x="973" y="739"/>
                    </a:lnTo>
                    <a:lnTo>
                      <a:pt x="978" y="736"/>
                    </a:lnTo>
                    <a:lnTo>
                      <a:pt x="978" y="732"/>
                    </a:lnTo>
                    <a:lnTo>
                      <a:pt x="978" y="722"/>
                    </a:lnTo>
                    <a:lnTo>
                      <a:pt x="978" y="722"/>
                    </a:lnTo>
                    <a:lnTo>
                      <a:pt x="978" y="720"/>
                    </a:lnTo>
                    <a:lnTo>
                      <a:pt x="980" y="720"/>
                    </a:lnTo>
                    <a:lnTo>
                      <a:pt x="987" y="722"/>
                    </a:lnTo>
                    <a:lnTo>
                      <a:pt x="997" y="727"/>
                    </a:lnTo>
                    <a:lnTo>
                      <a:pt x="1006" y="727"/>
                    </a:lnTo>
                    <a:lnTo>
                      <a:pt x="1006" y="727"/>
                    </a:lnTo>
                    <a:lnTo>
                      <a:pt x="1013" y="722"/>
                    </a:lnTo>
                    <a:lnTo>
                      <a:pt x="1020" y="713"/>
                    </a:lnTo>
                    <a:lnTo>
                      <a:pt x="1025" y="706"/>
                    </a:lnTo>
                    <a:lnTo>
                      <a:pt x="1032" y="699"/>
                    </a:lnTo>
                    <a:lnTo>
                      <a:pt x="1032" y="699"/>
                    </a:lnTo>
                    <a:lnTo>
                      <a:pt x="1037" y="694"/>
                    </a:lnTo>
                    <a:lnTo>
                      <a:pt x="1034" y="692"/>
                    </a:lnTo>
                    <a:lnTo>
                      <a:pt x="1027" y="689"/>
                    </a:lnTo>
                    <a:lnTo>
                      <a:pt x="1018" y="689"/>
                    </a:lnTo>
                    <a:lnTo>
                      <a:pt x="1018" y="689"/>
                    </a:lnTo>
                    <a:lnTo>
                      <a:pt x="1006" y="689"/>
                    </a:lnTo>
                    <a:lnTo>
                      <a:pt x="999" y="687"/>
                    </a:lnTo>
                    <a:lnTo>
                      <a:pt x="985" y="677"/>
                    </a:lnTo>
                    <a:lnTo>
                      <a:pt x="985" y="677"/>
                    </a:lnTo>
                    <a:lnTo>
                      <a:pt x="980" y="675"/>
                    </a:lnTo>
                    <a:lnTo>
                      <a:pt x="978" y="670"/>
                    </a:lnTo>
                    <a:lnTo>
                      <a:pt x="980" y="668"/>
                    </a:lnTo>
                    <a:lnTo>
                      <a:pt x="987" y="668"/>
                    </a:lnTo>
                    <a:lnTo>
                      <a:pt x="987" y="668"/>
                    </a:lnTo>
                    <a:lnTo>
                      <a:pt x="994" y="670"/>
                    </a:lnTo>
                    <a:lnTo>
                      <a:pt x="1006" y="677"/>
                    </a:lnTo>
                    <a:lnTo>
                      <a:pt x="1016" y="684"/>
                    </a:lnTo>
                    <a:lnTo>
                      <a:pt x="1025" y="687"/>
                    </a:lnTo>
                    <a:lnTo>
                      <a:pt x="1025" y="687"/>
                    </a:lnTo>
                    <a:lnTo>
                      <a:pt x="1030" y="684"/>
                    </a:lnTo>
                    <a:lnTo>
                      <a:pt x="1039" y="677"/>
                    </a:lnTo>
                    <a:lnTo>
                      <a:pt x="1053" y="665"/>
                    </a:lnTo>
                    <a:lnTo>
                      <a:pt x="1053" y="665"/>
                    </a:lnTo>
                    <a:lnTo>
                      <a:pt x="1053" y="663"/>
                    </a:lnTo>
                    <a:lnTo>
                      <a:pt x="1051" y="661"/>
                    </a:lnTo>
                    <a:lnTo>
                      <a:pt x="1042" y="654"/>
                    </a:lnTo>
                    <a:lnTo>
                      <a:pt x="1042" y="654"/>
                    </a:lnTo>
                    <a:lnTo>
                      <a:pt x="1042" y="651"/>
                    </a:lnTo>
                    <a:lnTo>
                      <a:pt x="1044" y="651"/>
                    </a:lnTo>
                    <a:lnTo>
                      <a:pt x="1056" y="649"/>
                    </a:lnTo>
                    <a:lnTo>
                      <a:pt x="1056" y="649"/>
                    </a:lnTo>
                    <a:lnTo>
                      <a:pt x="1061" y="649"/>
                    </a:lnTo>
                    <a:lnTo>
                      <a:pt x="1065" y="651"/>
                    </a:lnTo>
                    <a:lnTo>
                      <a:pt x="1068" y="658"/>
                    </a:lnTo>
                    <a:lnTo>
                      <a:pt x="1068" y="658"/>
                    </a:lnTo>
                    <a:lnTo>
                      <a:pt x="1072" y="658"/>
                    </a:lnTo>
                    <a:lnTo>
                      <a:pt x="1077" y="658"/>
                    </a:lnTo>
                    <a:lnTo>
                      <a:pt x="1089" y="656"/>
                    </a:lnTo>
                    <a:lnTo>
                      <a:pt x="1089" y="656"/>
                    </a:lnTo>
                    <a:lnTo>
                      <a:pt x="1091" y="654"/>
                    </a:lnTo>
                    <a:lnTo>
                      <a:pt x="1089" y="649"/>
                    </a:lnTo>
                    <a:lnTo>
                      <a:pt x="1084" y="647"/>
                    </a:lnTo>
                    <a:lnTo>
                      <a:pt x="1079" y="642"/>
                    </a:lnTo>
                    <a:lnTo>
                      <a:pt x="1079" y="642"/>
                    </a:lnTo>
                    <a:lnTo>
                      <a:pt x="1075" y="639"/>
                    </a:lnTo>
                    <a:lnTo>
                      <a:pt x="1075" y="635"/>
                    </a:lnTo>
                    <a:lnTo>
                      <a:pt x="1079" y="635"/>
                    </a:lnTo>
                    <a:lnTo>
                      <a:pt x="1082" y="637"/>
                    </a:lnTo>
                    <a:lnTo>
                      <a:pt x="1082" y="637"/>
                    </a:lnTo>
                    <a:lnTo>
                      <a:pt x="1084" y="639"/>
                    </a:lnTo>
                    <a:lnTo>
                      <a:pt x="1089" y="642"/>
                    </a:lnTo>
                    <a:lnTo>
                      <a:pt x="1091" y="644"/>
                    </a:lnTo>
                    <a:lnTo>
                      <a:pt x="1096" y="649"/>
                    </a:lnTo>
                    <a:lnTo>
                      <a:pt x="1096" y="649"/>
                    </a:lnTo>
                    <a:lnTo>
                      <a:pt x="1098" y="654"/>
                    </a:lnTo>
                    <a:lnTo>
                      <a:pt x="1101" y="654"/>
                    </a:lnTo>
                    <a:lnTo>
                      <a:pt x="1110" y="649"/>
                    </a:lnTo>
                    <a:lnTo>
                      <a:pt x="1110" y="649"/>
                    </a:lnTo>
                    <a:lnTo>
                      <a:pt x="1122" y="642"/>
                    </a:lnTo>
                    <a:lnTo>
                      <a:pt x="1129" y="635"/>
                    </a:lnTo>
                    <a:lnTo>
                      <a:pt x="1129" y="635"/>
                    </a:lnTo>
                    <a:lnTo>
                      <a:pt x="1132" y="632"/>
                    </a:lnTo>
                    <a:lnTo>
                      <a:pt x="1134" y="632"/>
                    </a:lnTo>
                    <a:lnTo>
                      <a:pt x="1136" y="632"/>
                    </a:lnTo>
                    <a:lnTo>
                      <a:pt x="1139" y="628"/>
                    </a:lnTo>
                    <a:lnTo>
                      <a:pt x="1139" y="628"/>
                    </a:lnTo>
                    <a:lnTo>
                      <a:pt x="1141" y="623"/>
                    </a:lnTo>
                    <a:lnTo>
                      <a:pt x="1139" y="616"/>
                    </a:lnTo>
                    <a:lnTo>
                      <a:pt x="1136" y="611"/>
                    </a:lnTo>
                    <a:lnTo>
                      <a:pt x="1132" y="609"/>
                    </a:lnTo>
                    <a:lnTo>
                      <a:pt x="1132" y="609"/>
                    </a:lnTo>
                    <a:lnTo>
                      <a:pt x="1127" y="604"/>
                    </a:lnTo>
                    <a:lnTo>
                      <a:pt x="1127" y="599"/>
                    </a:lnTo>
                    <a:lnTo>
                      <a:pt x="1127" y="597"/>
                    </a:lnTo>
                    <a:lnTo>
                      <a:pt x="1124" y="594"/>
                    </a:lnTo>
                    <a:lnTo>
                      <a:pt x="1124" y="594"/>
                    </a:lnTo>
                    <a:lnTo>
                      <a:pt x="1120" y="592"/>
                    </a:lnTo>
                    <a:lnTo>
                      <a:pt x="1120" y="587"/>
                    </a:lnTo>
                    <a:lnTo>
                      <a:pt x="1120" y="585"/>
                    </a:lnTo>
                    <a:lnTo>
                      <a:pt x="1124" y="585"/>
                    </a:lnTo>
                    <a:lnTo>
                      <a:pt x="1124" y="585"/>
                    </a:lnTo>
                    <a:lnTo>
                      <a:pt x="1132" y="587"/>
                    </a:lnTo>
                    <a:lnTo>
                      <a:pt x="1136" y="585"/>
                    </a:lnTo>
                    <a:lnTo>
                      <a:pt x="1141" y="583"/>
                    </a:lnTo>
                    <a:lnTo>
                      <a:pt x="1143" y="580"/>
                    </a:lnTo>
                    <a:lnTo>
                      <a:pt x="1143" y="580"/>
                    </a:lnTo>
                    <a:lnTo>
                      <a:pt x="1143" y="578"/>
                    </a:lnTo>
                    <a:lnTo>
                      <a:pt x="1143" y="576"/>
                    </a:lnTo>
                    <a:lnTo>
                      <a:pt x="1139" y="573"/>
                    </a:lnTo>
                    <a:lnTo>
                      <a:pt x="1136" y="571"/>
                    </a:lnTo>
                    <a:lnTo>
                      <a:pt x="1136" y="568"/>
                    </a:lnTo>
                    <a:lnTo>
                      <a:pt x="1139" y="568"/>
                    </a:lnTo>
                    <a:lnTo>
                      <a:pt x="1139" y="568"/>
                    </a:lnTo>
                    <a:lnTo>
                      <a:pt x="1141" y="564"/>
                    </a:lnTo>
                    <a:lnTo>
                      <a:pt x="1141" y="561"/>
                    </a:lnTo>
                    <a:lnTo>
                      <a:pt x="1136" y="559"/>
                    </a:lnTo>
                    <a:lnTo>
                      <a:pt x="1132" y="559"/>
                    </a:lnTo>
                    <a:lnTo>
                      <a:pt x="1132" y="559"/>
                    </a:lnTo>
                    <a:lnTo>
                      <a:pt x="1127" y="559"/>
                    </a:lnTo>
                    <a:lnTo>
                      <a:pt x="1122" y="557"/>
                    </a:lnTo>
                    <a:lnTo>
                      <a:pt x="1120" y="554"/>
                    </a:lnTo>
                    <a:lnTo>
                      <a:pt x="1117" y="549"/>
                    </a:lnTo>
                    <a:lnTo>
                      <a:pt x="1117" y="549"/>
                    </a:lnTo>
                    <a:lnTo>
                      <a:pt x="1115" y="547"/>
                    </a:lnTo>
                    <a:lnTo>
                      <a:pt x="1110" y="545"/>
                    </a:lnTo>
                    <a:lnTo>
                      <a:pt x="1103" y="545"/>
                    </a:lnTo>
                    <a:lnTo>
                      <a:pt x="1096" y="542"/>
                    </a:lnTo>
                    <a:lnTo>
                      <a:pt x="1096" y="542"/>
                    </a:lnTo>
                    <a:lnTo>
                      <a:pt x="1089" y="542"/>
                    </a:lnTo>
                    <a:lnTo>
                      <a:pt x="1079" y="540"/>
                    </a:lnTo>
                    <a:lnTo>
                      <a:pt x="1065" y="540"/>
                    </a:lnTo>
                    <a:lnTo>
                      <a:pt x="1065" y="540"/>
                    </a:lnTo>
                    <a:lnTo>
                      <a:pt x="1063" y="545"/>
                    </a:lnTo>
                    <a:lnTo>
                      <a:pt x="1063" y="549"/>
                    </a:lnTo>
                    <a:lnTo>
                      <a:pt x="1065" y="557"/>
                    </a:lnTo>
                    <a:lnTo>
                      <a:pt x="1068" y="559"/>
                    </a:lnTo>
                    <a:lnTo>
                      <a:pt x="1068" y="559"/>
                    </a:lnTo>
                    <a:lnTo>
                      <a:pt x="1072" y="561"/>
                    </a:lnTo>
                    <a:lnTo>
                      <a:pt x="1075" y="564"/>
                    </a:lnTo>
                    <a:lnTo>
                      <a:pt x="1077" y="566"/>
                    </a:lnTo>
                    <a:lnTo>
                      <a:pt x="1075" y="568"/>
                    </a:lnTo>
                    <a:lnTo>
                      <a:pt x="1075" y="568"/>
                    </a:lnTo>
                    <a:lnTo>
                      <a:pt x="1072" y="571"/>
                    </a:lnTo>
                    <a:lnTo>
                      <a:pt x="1072" y="573"/>
                    </a:lnTo>
                    <a:lnTo>
                      <a:pt x="1072" y="576"/>
                    </a:lnTo>
                    <a:lnTo>
                      <a:pt x="1070" y="576"/>
                    </a:lnTo>
                    <a:lnTo>
                      <a:pt x="1070" y="576"/>
                    </a:lnTo>
                    <a:lnTo>
                      <a:pt x="1063" y="576"/>
                    </a:lnTo>
                    <a:lnTo>
                      <a:pt x="1061" y="580"/>
                    </a:lnTo>
                    <a:lnTo>
                      <a:pt x="1058" y="585"/>
                    </a:lnTo>
                    <a:lnTo>
                      <a:pt x="1058" y="585"/>
                    </a:lnTo>
                    <a:lnTo>
                      <a:pt x="1056" y="597"/>
                    </a:lnTo>
                    <a:lnTo>
                      <a:pt x="1053" y="602"/>
                    </a:lnTo>
                    <a:lnTo>
                      <a:pt x="1049" y="604"/>
                    </a:lnTo>
                    <a:lnTo>
                      <a:pt x="1049" y="604"/>
                    </a:lnTo>
                    <a:lnTo>
                      <a:pt x="1046" y="604"/>
                    </a:lnTo>
                    <a:lnTo>
                      <a:pt x="1046" y="604"/>
                    </a:lnTo>
                    <a:lnTo>
                      <a:pt x="1044" y="599"/>
                    </a:lnTo>
                    <a:lnTo>
                      <a:pt x="1044" y="594"/>
                    </a:lnTo>
                    <a:lnTo>
                      <a:pt x="1042" y="592"/>
                    </a:lnTo>
                    <a:lnTo>
                      <a:pt x="1042" y="592"/>
                    </a:lnTo>
                    <a:lnTo>
                      <a:pt x="1042" y="592"/>
                    </a:lnTo>
                    <a:lnTo>
                      <a:pt x="1037" y="594"/>
                    </a:lnTo>
                    <a:lnTo>
                      <a:pt x="1034" y="599"/>
                    </a:lnTo>
                    <a:lnTo>
                      <a:pt x="1034" y="604"/>
                    </a:lnTo>
                    <a:lnTo>
                      <a:pt x="1037" y="606"/>
                    </a:lnTo>
                    <a:lnTo>
                      <a:pt x="1037" y="606"/>
                    </a:lnTo>
                    <a:lnTo>
                      <a:pt x="1042" y="609"/>
                    </a:lnTo>
                    <a:lnTo>
                      <a:pt x="1044" y="611"/>
                    </a:lnTo>
                    <a:lnTo>
                      <a:pt x="1044" y="618"/>
                    </a:lnTo>
                    <a:lnTo>
                      <a:pt x="1044" y="618"/>
                    </a:lnTo>
                    <a:lnTo>
                      <a:pt x="1044" y="623"/>
                    </a:lnTo>
                    <a:lnTo>
                      <a:pt x="1039" y="623"/>
                    </a:lnTo>
                    <a:lnTo>
                      <a:pt x="1034" y="625"/>
                    </a:lnTo>
                    <a:lnTo>
                      <a:pt x="1032" y="628"/>
                    </a:lnTo>
                    <a:lnTo>
                      <a:pt x="1032" y="628"/>
                    </a:lnTo>
                    <a:lnTo>
                      <a:pt x="1030" y="630"/>
                    </a:lnTo>
                    <a:lnTo>
                      <a:pt x="1027" y="628"/>
                    </a:lnTo>
                    <a:lnTo>
                      <a:pt x="1025" y="625"/>
                    </a:lnTo>
                    <a:lnTo>
                      <a:pt x="1020" y="620"/>
                    </a:lnTo>
                    <a:lnTo>
                      <a:pt x="1020" y="620"/>
                    </a:lnTo>
                    <a:lnTo>
                      <a:pt x="1013" y="611"/>
                    </a:lnTo>
                    <a:lnTo>
                      <a:pt x="1008" y="604"/>
                    </a:lnTo>
                    <a:lnTo>
                      <a:pt x="1008" y="599"/>
                    </a:lnTo>
                    <a:lnTo>
                      <a:pt x="1008" y="599"/>
                    </a:lnTo>
                    <a:lnTo>
                      <a:pt x="1011" y="594"/>
                    </a:lnTo>
                    <a:lnTo>
                      <a:pt x="1016" y="592"/>
                    </a:lnTo>
                    <a:lnTo>
                      <a:pt x="1016" y="592"/>
                    </a:lnTo>
                    <a:lnTo>
                      <a:pt x="1018" y="590"/>
                    </a:lnTo>
                    <a:lnTo>
                      <a:pt x="1018" y="587"/>
                    </a:lnTo>
                    <a:lnTo>
                      <a:pt x="1016" y="578"/>
                    </a:lnTo>
                    <a:lnTo>
                      <a:pt x="1016" y="578"/>
                    </a:lnTo>
                    <a:lnTo>
                      <a:pt x="1016" y="576"/>
                    </a:lnTo>
                    <a:lnTo>
                      <a:pt x="1011" y="573"/>
                    </a:lnTo>
                    <a:lnTo>
                      <a:pt x="1008" y="571"/>
                    </a:lnTo>
                    <a:lnTo>
                      <a:pt x="1004" y="566"/>
                    </a:lnTo>
                    <a:lnTo>
                      <a:pt x="1004" y="566"/>
                    </a:lnTo>
                    <a:lnTo>
                      <a:pt x="999" y="561"/>
                    </a:lnTo>
                    <a:lnTo>
                      <a:pt x="994" y="559"/>
                    </a:lnTo>
                    <a:lnTo>
                      <a:pt x="990" y="559"/>
                    </a:lnTo>
                    <a:lnTo>
                      <a:pt x="985" y="561"/>
                    </a:lnTo>
                    <a:lnTo>
                      <a:pt x="985" y="561"/>
                    </a:lnTo>
                    <a:lnTo>
                      <a:pt x="985" y="564"/>
                    </a:lnTo>
                    <a:lnTo>
                      <a:pt x="982" y="568"/>
                    </a:lnTo>
                    <a:lnTo>
                      <a:pt x="982" y="573"/>
                    </a:lnTo>
                    <a:lnTo>
                      <a:pt x="978" y="576"/>
                    </a:lnTo>
                    <a:lnTo>
                      <a:pt x="978" y="576"/>
                    </a:lnTo>
                    <a:lnTo>
                      <a:pt x="975" y="578"/>
                    </a:lnTo>
                    <a:lnTo>
                      <a:pt x="973" y="583"/>
                    </a:lnTo>
                    <a:lnTo>
                      <a:pt x="973" y="587"/>
                    </a:lnTo>
                    <a:lnTo>
                      <a:pt x="971" y="590"/>
                    </a:lnTo>
                    <a:lnTo>
                      <a:pt x="971" y="590"/>
                    </a:lnTo>
                    <a:lnTo>
                      <a:pt x="968" y="590"/>
                    </a:lnTo>
                    <a:lnTo>
                      <a:pt x="968" y="587"/>
                    </a:lnTo>
                    <a:lnTo>
                      <a:pt x="966" y="580"/>
                    </a:lnTo>
                    <a:lnTo>
                      <a:pt x="966" y="573"/>
                    </a:lnTo>
                    <a:lnTo>
                      <a:pt x="963" y="568"/>
                    </a:lnTo>
                    <a:lnTo>
                      <a:pt x="963" y="568"/>
                    </a:lnTo>
                    <a:lnTo>
                      <a:pt x="961" y="566"/>
                    </a:lnTo>
                    <a:lnTo>
                      <a:pt x="961" y="564"/>
                    </a:lnTo>
                    <a:lnTo>
                      <a:pt x="963" y="561"/>
                    </a:lnTo>
                    <a:lnTo>
                      <a:pt x="966" y="559"/>
                    </a:lnTo>
                    <a:lnTo>
                      <a:pt x="966" y="559"/>
                    </a:lnTo>
                    <a:lnTo>
                      <a:pt x="971" y="559"/>
                    </a:lnTo>
                    <a:lnTo>
                      <a:pt x="973" y="554"/>
                    </a:lnTo>
                    <a:lnTo>
                      <a:pt x="973" y="552"/>
                    </a:lnTo>
                    <a:lnTo>
                      <a:pt x="971" y="552"/>
                    </a:lnTo>
                    <a:lnTo>
                      <a:pt x="971" y="552"/>
                    </a:lnTo>
                    <a:lnTo>
                      <a:pt x="961" y="549"/>
                    </a:lnTo>
                    <a:lnTo>
                      <a:pt x="952" y="545"/>
                    </a:lnTo>
                    <a:lnTo>
                      <a:pt x="952" y="545"/>
                    </a:lnTo>
                    <a:lnTo>
                      <a:pt x="949" y="545"/>
                    </a:lnTo>
                    <a:lnTo>
                      <a:pt x="945" y="547"/>
                    </a:lnTo>
                    <a:lnTo>
                      <a:pt x="940" y="549"/>
                    </a:lnTo>
                    <a:lnTo>
                      <a:pt x="937" y="547"/>
                    </a:lnTo>
                    <a:lnTo>
                      <a:pt x="937" y="547"/>
                    </a:lnTo>
                    <a:lnTo>
                      <a:pt x="935" y="545"/>
                    </a:lnTo>
                    <a:lnTo>
                      <a:pt x="935" y="540"/>
                    </a:lnTo>
                    <a:lnTo>
                      <a:pt x="937" y="531"/>
                    </a:lnTo>
                    <a:lnTo>
                      <a:pt x="937" y="531"/>
                    </a:lnTo>
                    <a:lnTo>
                      <a:pt x="940" y="531"/>
                    </a:lnTo>
                    <a:lnTo>
                      <a:pt x="942" y="531"/>
                    </a:lnTo>
                    <a:lnTo>
                      <a:pt x="947" y="531"/>
                    </a:lnTo>
                    <a:lnTo>
                      <a:pt x="949" y="528"/>
                    </a:lnTo>
                    <a:lnTo>
                      <a:pt x="949" y="528"/>
                    </a:lnTo>
                    <a:lnTo>
                      <a:pt x="949" y="526"/>
                    </a:lnTo>
                    <a:lnTo>
                      <a:pt x="949" y="523"/>
                    </a:lnTo>
                    <a:lnTo>
                      <a:pt x="945" y="521"/>
                    </a:lnTo>
                    <a:lnTo>
                      <a:pt x="940" y="519"/>
                    </a:lnTo>
                    <a:lnTo>
                      <a:pt x="937" y="516"/>
                    </a:lnTo>
                    <a:lnTo>
                      <a:pt x="937" y="516"/>
                    </a:lnTo>
                    <a:lnTo>
                      <a:pt x="935" y="512"/>
                    </a:lnTo>
                    <a:lnTo>
                      <a:pt x="930" y="509"/>
                    </a:lnTo>
                    <a:lnTo>
                      <a:pt x="921" y="505"/>
                    </a:lnTo>
                    <a:lnTo>
                      <a:pt x="921" y="505"/>
                    </a:lnTo>
                    <a:lnTo>
                      <a:pt x="918" y="502"/>
                    </a:lnTo>
                    <a:lnTo>
                      <a:pt x="921" y="497"/>
                    </a:lnTo>
                    <a:lnTo>
                      <a:pt x="921" y="493"/>
                    </a:lnTo>
                    <a:lnTo>
                      <a:pt x="921" y="488"/>
                    </a:lnTo>
                    <a:lnTo>
                      <a:pt x="921" y="488"/>
                    </a:lnTo>
                    <a:lnTo>
                      <a:pt x="911" y="478"/>
                    </a:lnTo>
                    <a:lnTo>
                      <a:pt x="904" y="474"/>
                    </a:lnTo>
                    <a:lnTo>
                      <a:pt x="897" y="471"/>
                    </a:lnTo>
                    <a:lnTo>
                      <a:pt x="897" y="471"/>
                    </a:lnTo>
                    <a:lnTo>
                      <a:pt x="892" y="471"/>
                    </a:lnTo>
                    <a:lnTo>
                      <a:pt x="890" y="467"/>
                    </a:lnTo>
                    <a:lnTo>
                      <a:pt x="890" y="464"/>
                    </a:lnTo>
                    <a:lnTo>
                      <a:pt x="892" y="464"/>
                    </a:lnTo>
                    <a:lnTo>
                      <a:pt x="892" y="464"/>
                    </a:lnTo>
                    <a:lnTo>
                      <a:pt x="897" y="462"/>
                    </a:lnTo>
                    <a:lnTo>
                      <a:pt x="907" y="452"/>
                    </a:lnTo>
                    <a:lnTo>
                      <a:pt x="907" y="452"/>
                    </a:lnTo>
                    <a:lnTo>
                      <a:pt x="911" y="445"/>
                    </a:lnTo>
                    <a:lnTo>
                      <a:pt x="911" y="443"/>
                    </a:lnTo>
                    <a:lnTo>
                      <a:pt x="909" y="441"/>
                    </a:lnTo>
                    <a:lnTo>
                      <a:pt x="909" y="441"/>
                    </a:lnTo>
                    <a:lnTo>
                      <a:pt x="907" y="438"/>
                    </a:lnTo>
                    <a:lnTo>
                      <a:pt x="904" y="436"/>
                    </a:lnTo>
                    <a:lnTo>
                      <a:pt x="907" y="436"/>
                    </a:lnTo>
                    <a:lnTo>
                      <a:pt x="911" y="433"/>
                    </a:lnTo>
                    <a:lnTo>
                      <a:pt x="911" y="433"/>
                    </a:lnTo>
                    <a:lnTo>
                      <a:pt x="926" y="438"/>
                    </a:lnTo>
                    <a:lnTo>
                      <a:pt x="935" y="438"/>
                    </a:lnTo>
                    <a:lnTo>
                      <a:pt x="940" y="436"/>
                    </a:lnTo>
                    <a:lnTo>
                      <a:pt x="940" y="436"/>
                    </a:lnTo>
                    <a:lnTo>
                      <a:pt x="954" y="419"/>
                    </a:lnTo>
                    <a:lnTo>
                      <a:pt x="968" y="400"/>
                    </a:lnTo>
                    <a:lnTo>
                      <a:pt x="968" y="400"/>
                    </a:lnTo>
                    <a:lnTo>
                      <a:pt x="968" y="393"/>
                    </a:lnTo>
                    <a:lnTo>
                      <a:pt x="966" y="391"/>
                    </a:lnTo>
                    <a:lnTo>
                      <a:pt x="959" y="391"/>
                    </a:lnTo>
                    <a:lnTo>
                      <a:pt x="947" y="391"/>
                    </a:lnTo>
                    <a:lnTo>
                      <a:pt x="947" y="391"/>
                    </a:lnTo>
                    <a:lnTo>
                      <a:pt x="937" y="391"/>
                    </a:lnTo>
                    <a:lnTo>
                      <a:pt x="930" y="389"/>
                    </a:lnTo>
                    <a:lnTo>
                      <a:pt x="923" y="386"/>
                    </a:lnTo>
                    <a:lnTo>
                      <a:pt x="916" y="384"/>
                    </a:lnTo>
                    <a:lnTo>
                      <a:pt x="916" y="384"/>
                    </a:lnTo>
                    <a:lnTo>
                      <a:pt x="892" y="386"/>
                    </a:lnTo>
                    <a:lnTo>
                      <a:pt x="883" y="389"/>
                    </a:lnTo>
                    <a:lnTo>
                      <a:pt x="876" y="391"/>
                    </a:lnTo>
                    <a:lnTo>
                      <a:pt x="876" y="391"/>
                    </a:lnTo>
                    <a:lnTo>
                      <a:pt x="876" y="393"/>
                    </a:lnTo>
                    <a:lnTo>
                      <a:pt x="878" y="396"/>
                    </a:lnTo>
                    <a:lnTo>
                      <a:pt x="881" y="398"/>
                    </a:lnTo>
                    <a:lnTo>
                      <a:pt x="881" y="403"/>
                    </a:lnTo>
                    <a:lnTo>
                      <a:pt x="881" y="403"/>
                    </a:lnTo>
                    <a:lnTo>
                      <a:pt x="881" y="403"/>
                    </a:lnTo>
                    <a:lnTo>
                      <a:pt x="876" y="403"/>
                    </a:lnTo>
                    <a:lnTo>
                      <a:pt x="874" y="400"/>
                    </a:lnTo>
                    <a:lnTo>
                      <a:pt x="869" y="400"/>
                    </a:lnTo>
                    <a:lnTo>
                      <a:pt x="869" y="400"/>
                    </a:lnTo>
                    <a:lnTo>
                      <a:pt x="869" y="403"/>
                    </a:lnTo>
                    <a:lnTo>
                      <a:pt x="869" y="407"/>
                    </a:lnTo>
                    <a:lnTo>
                      <a:pt x="869" y="412"/>
                    </a:lnTo>
                    <a:lnTo>
                      <a:pt x="869" y="422"/>
                    </a:lnTo>
                    <a:lnTo>
                      <a:pt x="869" y="422"/>
                    </a:lnTo>
                    <a:lnTo>
                      <a:pt x="869" y="431"/>
                    </a:lnTo>
                    <a:lnTo>
                      <a:pt x="871" y="436"/>
                    </a:lnTo>
                    <a:lnTo>
                      <a:pt x="876" y="443"/>
                    </a:lnTo>
                    <a:lnTo>
                      <a:pt x="876" y="443"/>
                    </a:lnTo>
                    <a:lnTo>
                      <a:pt x="878" y="448"/>
                    </a:lnTo>
                    <a:lnTo>
                      <a:pt x="881" y="452"/>
                    </a:lnTo>
                    <a:lnTo>
                      <a:pt x="881" y="467"/>
                    </a:lnTo>
                    <a:lnTo>
                      <a:pt x="881" y="467"/>
                    </a:lnTo>
                    <a:lnTo>
                      <a:pt x="878" y="471"/>
                    </a:lnTo>
                    <a:lnTo>
                      <a:pt x="876" y="474"/>
                    </a:lnTo>
                    <a:lnTo>
                      <a:pt x="869" y="476"/>
                    </a:lnTo>
                    <a:lnTo>
                      <a:pt x="869" y="476"/>
                    </a:lnTo>
                    <a:lnTo>
                      <a:pt x="869" y="478"/>
                    </a:lnTo>
                    <a:lnTo>
                      <a:pt x="871" y="481"/>
                    </a:lnTo>
                    <a:lnTo>
                      <a:pt x="874" y="483"/>
                    </a:lnTo>
                    <a:lnTo>
                      <a:pt x="874" y="488"/>
                    </a:lnTo>
                    <a:lnTo>
                      <a:pt x="874" y="488"/>
                    </a:lnTo>
                    <a:lnTo>
                      <a:pt x="871" y="490"/>
                    </a:lnTo>
                    <a:lnTo>
                      <a:pt x="866" y="488"/>
                    </a:lnTo>
                    <a:lnTo>
                      <a:pt x="862" y="486"/>
                    </a:lnTo>
                    <a:lnTo>
                      <a:pt x="859" y="486"/>
                    </a:lnTo>
                    <a:lnTo>
                      <a:pt x="859" y="486"/>
                    </a:lnTo>
                    <a:lnTo>
                      <a:pt x="855" y="490"/>
                    </a:lnTo>
                    <a:lnTo>
                      <a:pt x="852" y="495"/>
                    </a:lnTo>
                    <a:lnTo>
                      <a:pt x="852" y="502"/>
                    </a:lnTo>
                    <a:lnTo>
                      <a:pt x="855" y="507"/>
                    </a:lnTo>
                    <a:lnTo>
                      <a:pt x="855" y="507"/>
                    </a:lnTo>
                    <a:lnTo>
                      <a:pt x="859" y="512"/>
                    </a:lnTo>
                    <a:lnTo>
                      <a:pt x="859" y="514"/>
                    </a:lnTo>
                    <a:lnTo>
                      <a:pt x="857" y="516"/>
                    </a:lnTo>
                    <a:lnTo>
                      <a:pt x="857" y="516"/>
                    </a:lnTo>
                    <a:lnTo>
                      <a:pt x="855" y="521"/>
                    </a:lnTo>
                    <a:lnTo>
                      <a:pt x="852" y="526"/>
                    </a:lnTo>
                    <a:lnTo>
                      <a:pt x="855" y="533"/>
                    </a:lnTo>
                    <a:lnTo>
                      <a:pt x="859" y="538"/>
                    </a:lnTo>
                    <a:lnTo>
                      <a:pt x="859" y="538"/>
                    </a:lnTo>
                    <a:lnTo>
                      <a:pt x="869" y="542"/>
                    </a:lnTo>
                    <a:lnTo>
                      <a:pt x="878" y="545"/>
                    </a:lnTo>
                    <a:lnTo>
                      <a:pt x="890" y="547"/>
                    </a:lnTo>
                    <a:lnTo>
                      <a:pt x="897" y="552"/>
                    </a:lnTo>
                    <a:lnTo>
                      <a:pt x="897" y="552"/>
                    </a:lnTo>
                    <a:lnTo>
                      <a:pt x="902" y="554"/>
                    </a:lnTo>
                    <a:lnTo>
                      <a:pt x="900" y="557"/>
                    </a:lnTo>
                    <a:lnTo>
                      <a:pt x="897" y="557"/>
                    </a:lnTo>
                    <a:lnTo>
                      <a:pt x="897" y="561"/>
                    </a:lnTo>
                    <a:lnTo>
                      <a:pt x="897" y="561"/>
                    </a:lnTo>
                    <a:lnTo>
                      <a:pt x="897" y="566"/>
                    </a:lnTo>
                    <a:lnTo>
                      <a:pt x="895" y="568"/>
                    </a:lnTo>
                    <a:lnTo>
                      <a:pt x="892" y="573"/>
                    </a:lnTo>
                    <a:lnTo>
                      <a:pt x="892" y="576"/>
                    </a:lnTo>
                    <a:lnTo>
                      <a:pt x="892" y="576"/>
                    </a:lnTo>
                    <a:lnTo>
                      <a:pt x="892" y="578"/>
                    </a:lnTo>
                    <a:lnTo>
                      <a:pt x="895" y="578"/>
                    </a:lnTo>
                    <a:lnTo>
                      <a:pt x="900" y="568"/>
                    </a:lnTo>
                    <a:lnTo>
                      <a:pt x="900" y="568"/>
                    </a:lnTo>
                    <a:lnTo>
                      <a:pt x="904" y="566"/>
                    </a:lnTo>
                    <a:lnTo>
                      <a:pt x="907" y="568"/>
                    </a:lnTo>
                    <a:lnTo>
                      <a:pt x="909" y="573"/>
                    </a:lnTo>
                    <a:lnTo>
                      <a:pt x="909" y="580"/>
                    </a:lnTo>
                    <a:lnTo>
                      <a:pt x="909" y="580"/>
                    </a:lnTo>
                    <a:lnTo>
                      <a:pt x="907" y="585"/>
                    </a:lnTo>
                    <a:lnTo>
                      <a:pt x="904" y="585"/>
                    </a:lnTo>
                    <a:lnTo>
                      <a:pt x="900" y="587"/>
                    </a:lnTo>
                    <a:lnTo>
                      <a:pt x="897" y="592"/>
                    </a:lnTo>
                    <a:lnTo>
                      <a:pt x="897" y="592"/>
                    </a:lnTo>
                    <a:lnTo>
                      <a:pt x="892" y="597"/>
                    </a:lnTo>
                    <a:lnTo>
                      <a:pt x="888" y="599"/>
                    </a:lnTo>
                    <a:lnTo>
                      <a:pt x="883" y="599"/>
                    </a:lnTo>
                    <a:lnTo>
                      <a:pt x="878" y="599"/>
                    </a:lnTo>
                    <a:lnTo>
                      <a:pt x="878" y="599"/>
                    </a:lnTo>
                    <a:lnTo>
                      <a:pt x="876" y="599"/>
                    </a:lnTo>
                    <a:lnTo>
                      <a:pt x="874" y="599"/>
                    </a:lnTo>
                    <a:lnTo>
                      <a:pt x="874" y="604"/>
                    </a:lnTo>
                    <a:lnTo>
                      <a:pt x="878" y="618"/>
                    </a:lnTo>
                    <a:lnTo>
                      <a:pt x="878" y="618"/>
                    </a:lnTo>
                    <a:lnTo>
                      <a:pt x="878" y="623"/>
                    </a:lnTo>
                    <a:lnTo>
                      <a:pt x="878" y="625"/>
                    </a:lnTo>
                    <a:lnTo>
                      <a:pt x="874" y="625"/>
                    </a:lnTo>
                    <a:lnTo>
                      <a:pt x="866" y="625"/>
                    </a:lnTo>
                    <a:lnTo>
                      <a:pt x="866" y="625"/>
                    </a:lnTo>
                    <a:lnTo>
                      <a:pt x="862" y="623"/>
                    </a:lnTo>
                    <a:lnTo>
                      <a:pt x="857" y="618"/>
                    </a:lnTo>
                    <a:lnTo>
                      <a:pt x="855" y="613"/>
                    </a:lnTo>
                    <a:lnTo>
                      <a:pt x="857" y="609"/>
                    </a:lnTo>
                    <a:lnTo>
                      <a:pt x="857" y="609"/>
                    </a:lnTo>
                    <a:lnTo>
                      <a:pt x="862" y="599"/>
                    </a:lnTo>
                    <a:lnTo>
                      <a:pt x="862" y="594"/>
                    </a:lnTo>
                    <a:lnTo>
                      <a:pt x="859" y="594"/>
                    </a:lnTo>
                    <a:lnTo>
                      <a:pt x="859" y="594"/>
                    </a:lnTo>
                    <a:lnTo>
                      <a:pt x="847" y="594"/>
                    </a:lnTo>
                    <a:lnTo>
                      <a:pt x="843" y="592"/>
                    </a:lnTo>
                    <a:lnTo>
                      <a:pt x="838" y="587"/>
                    </a:lnTo>
                    <a:lnTo>
                      <a:pt x="838" y="587"/>
                    </a:lnTo>
                    <a:lnTo>
                      <a:pt x="836" y="585"/>
                    </a:lnTo>
                    <a:lnTo>
                      <a:pt x="838" y="585"/>
                    </a:lnTo>
                    <a:lnTo>
                      <a:pt x="852" y="585"/>
                    </a:lnTo>
                    <a:lnTo>
                      <a:pt x="852" y="585"/>
                    </a:lnTo>
                    <a:lnTo>
                      <a:pt x="857" y="585"/>
                    </a:lnTo>
                    <a:lnTo>
                      <a:pt x="857" y="583"/>
                    </a:lnTo>
                    <a:lnTo>
                      <a:pt x="859" y="580"/>
                    </a:lnTo>
                    <a:lnTo>
                      <a:pt x="862" y="578"/>
                    </a:lnTo>
                    <a:lnTo>
                      <a:pt x="862" y="578"/>
                    </a:lnTo>
                    <a:lnTo>
                      <a:pt x="874" y="580"/>
                    </a:lnTo>
                    <a:lnTo>
                      <a:pt x="878" y="580"/>
                    </a:lnTo>
                    <a:lnTo>
                      <a:pt x="883" y="576"/>
                    </a:lnTo>
                    <a:lnTo>
                      <a:pt x="883" y="576"/>
                    </a:lnTo>
                    <a:lnTo>
                      <a:pt x="885" y="573"/>
                    </a:lnTo>
                    <a:lnTo>
                      <a:pt x="885" y="571"/>
                    </a:lnTo>
                    <a:lnTo>
                      <a:pt x="883" y="566"/>
                    </a:lnTo>
                    <a:lnTo>
                      <a:pt x="878" y="561"/>
                    </a:lnTo>
                    <a:lnTo>
                      <a:pt x="874" y="561"/>
                    </a:lnTo>
                    <a:lnTo>
                      <a:pt x="874" y="561"/>
                    </a:lnTo>
                    <a:lnTo>
                      <a:pt x="864" y="564"/>
                    </a:lnTo>
                    <a:lnTo>
                      <a:pt x="859" y="561"/>
                    </a:lnTo>
                    <a:lnTo>
                      <a:pt x="857" y="559"/>
                    </a:lnTo>
                    <a:lnTo>
                      <a:pt x="857" y="559"/>
                    </a:lnTo>
                    <a:lnTo>
                      <a:pt x="859" y="557"/>
                    </a:lnTo>
                    <a:lnTo>
                      <a:pt x="864" y="557"/>
                    </a:lnTo>
                    <a:lnTo>
                      <a:pt x="874" y="557"/>
                    </a:lnTo>
                    <a:lnTo>
                      <a:pt x="874" y="557"/>
                    </a:lnTo>
                    <a:lnTo>
                      <a:pt x="876" y="554"/>
                    </a:lnTo>
                    <a:lnTo>
                      <a:pt x="874" y="552"/>
                    </a:lnTo>
                    <a:lnTo>
                      <a:pt x="869" y="549"/>
                    </a:lnTo>
                    <a:lnTo>
                      <a:pt x="862" y="549"/>
                    </a:lnTo>
                    <a:lnTo>
                      <a:pt x="862" y="549"/>
                    </a:lnTo>
                    <a:lnTo>
                      <a:pt x="852" y="549"/>
                    </a:lnTo>
                    <a:lnTo>
                      <a:pt x="845" y="549"/>
                    </a:lnTo>
                    <a:lnTo>
                      <a:pt x="840" y="545"/>
                    </a:lnTo>
                    <a:lnTo>
                      <a:pt x="840" y="545"/>
                    </a:lnTo>
                    <a:lnTo>
                      <a:pt x="836" y="540"/>
                    </a:lnTo>
                    <a:lnTo>
                      <a:pt x="829" y="538"/>
                    </a:lnTo>
                    <a:lnTo>
                      <a:pt x="826" y="540"/>
                    </a:lnTo>
                    <a:lnTo>
                      <a:pt x="824" y="540"/>
                    </a:lnTo>
                    <a:lnTo>
                      <a:pt x="819" y="549"/>
                    </a:lnTo>
                    <a:lnTo>
                      <a:pt x="819" y="549"/>
                    </a:lnTo>
                    <a:lnTo>
                      <a:pt x="817" y="554"/>
                    </a:lnTo>
                    <a:lnTo>
                      <a:pt x="817" y="559"/>
                    </a:lnTo>
                    <a:lnTo>
                      <a:pt x="810" y="561"/>
                    </a:lnTo>
                    <a:lnTo>
                      <a:pt x="805" y="561"/>
                    </a:lnTo>
                    <a:lnTo>
                      <a:pt x="800" y="564"/>
                    </a:lnTo>
                    <a:lnTo>
                      <a:pt x="800" y="564"/>
                    </a:lnTo>
                    <a:lnTo>
                      <a:pt x="798" y="566"/>
                    </a:lnTo>
                    <a:lnTo>
                      <a:pt x="803" y="568"/>
                    </a:lnTo>
                    <a:lnTo>
                      <a:pt x="810" y="571"/>
                    </a:lnTo>
                    <a:lnTo>
                      <a:pt x="817" y="573"/>
                    </a:lnTo>
                    <a:lnTo>
                      <a:pt x="817" y="573"/>
                    </a:lnTo>
                    <a:lnTo>
                      <a:pt x="824" y="576"/>
                    </a:lnTo>
                    <a:lnTo>
                      <a:pt x="831" y="578"/>
                    </a:lnTo>
                    <a:lnTo>
                      <a:pt x="833" y="583"/>
                    </a:lnTo>
                    <a:lnTo>
                      <a:pt x="833" y="583"/>
                    </a:lnTo>
                    <a:lnTo>
                      <a:pt x="831" y="583"/>
                    </a:lnTo>
                    <a:lnTo>
                      <a:pt x="831" y="583"/>
                    </a:lnTo>
                    <a:lnTo>
                      <a:pt x="829" y="585"/>
                    </a:lnTo>
                    <a:lnTo>
                      <a:pt x="826" y="587"/>
                    </a:lnTo>
                    <a:lnTo>
                      <a:pt x="826" y="590"/>
                    </a:lnTo>
                    <a:lnTo>
                      <a:pt x="821" y="587"/>
                    </a:lnTo>
                    <a:lnTo>
                      <a:pt x="821" y="587"/>
                    </a:lnTo>
                    <a:lnTo>
                      <a:pt x="819" y="587"/>
                    </a:lnTo>
                    <a:lnTo>
                      <a:pt x="814" y="587"/>
                    </a:lnTo>
                    <a:lnTo>
                      <a:pt x="812" y="590"/>
                    </a:lnTo>
                    <a:lnTo>
                      <a:pt x="814" y="594"/>
                    </a:lnTo>
                    <a:lnTo>
                      <a:pt x="814" y="594"/>
                    </a:lnTo>
                    <a:lnTo>
                      <a:pt x="817" y="597"/>
                    </a:lnTo>
                    <a:lnTo>
                      <a:pt x="814" y="599"/>
                    </a:lnTo>
                    <a:lnTo>
                      <a:pt x="814" y="602"/>
                    </a:lnTo>
                    <a:lnTo>
                      <a:pt x="814" y="606"/>
                    </a:lnTo>
                    <a:lnTo>
                      <a:pt x="814" y="606"/>
                    </a:lnTo>
                    <a:lnTo>
                      <a:pt x="812" y="609"/>
                    </a:lnTo>
                    <a:lnTo>
                      <a:pt x="807" y="609"/>
                    </a:lnTo>
                    <a:lnTo>
                      <a:pt x="795" y="606"/>
                    </a:lnTo>
                    <a:lnTo>
                      <a:pt x="795" y="606"/>
                    </a:lnTo>
                    <a:lnTo>
                      <a:pt x="779" y="606"/>
                    </a:lnTo>
                    <a:lnTo>
                      <a:pt x="758" y="611"/>
                    </a:lnTo>
                    <a:lnTo>
                      <a:pt x="758" y="611"/>
                    </a:lnTo>
                    <a:lnTo>
                      <a:pt x="750" y="611"/>
                    </a:lnTo>
                    <a:lnTo>
                      <a:pt x="741" y="609"/>
                    </a:lnTo>
                    <a:lnTo>
                      <a:pt x="734" y="606"/>
                    </a:lnTo>
                    <a:lnTo>
                      <a:pt x="729" y="604"/>
                    </a:lnTo>
                    <a:lnTo>
                      <a:pt x="729" y="604"/>
                    </a:lnTo>
                    <a:lnTo>
                      <a:pt x="724" y="599"/>
                    </a:lnTo>
                    <a:lnTo>
                      <a:pt x="720" y="599"/>
                    </a:lnTo>
                    <a:lnTo>
                      <a:pt x="708" y="599"/>
                    </a:lnTo>
                    <a:lnTo>
                      <a:pt x="708" y="599"/>
                    </a:lnTo>
                    <a:lnTo>
                      <a:pt x="703" y="597"/>
                    </a:lnTo>
                    <a:lnTo>
                      <a:pt x="701" y="594"/>
                    </a:lnTo>
                    <a:lnTo>
                      <a:pt x="698" y="592"/>
                    </a:lnTo>
                    <a:lnTo>
                      <a:pt x="691" y="590"/>
                    </a:lnTo>
                    <a:lnTo>
                      <a:pt x="691" y="590"/>
                    </a:lnTo>
                    <a:lnTo>
                      <a:pt x="684" y="587"/>
                    </a:lnTo>
                    <a:lnTo>
                      <a:pt x="682" y="585"/>
                    </a:lnTo>
                    <a:lnTo>
                      <a:pt x="682" y="576"/>
                    </a:lnTo>
                    <a:lnTo>
                      <a:pt x="682" y="576"/>
                    </a:lnTo>
                    <a:lnTo>
                      <a:pt x="679" y="573"/>
                    </a:lnTo>
                    <a:lnTo>
                      <a:pt x="677" y="571"/>
                    </a:lnTo>
                    <a:lnTo>
                      <a:pt x="668" y="571"/>
                    </a:lnTo>
                    <a:lnTo>
                      <a:pt x="658" y="573"/>
                    </a:lnTo>
                    <a:lnTo>
                      <a:pt x="651" y="576"/>
                    </a:lnTo>
                    <a:lnTo>
                      <a:pt x="651" y="576"/>
                    </a:lnTo>
                    <a:lnTo>
                      <a:pt x="644" y="578"/>
                    </a:lnTo>
                    <a:lnTo>
                      <a:pt x="634" y="580"/>
                    </a:lnTo>
                    <a:lnTo>
                      <a:pt x="627" y="583"/>
                    </a:lnTo>
                    <a:lnTo>
                      <a:pt x="623" y="587"/>
                    </a:lnTo>
                    <a:lnTo>
                      <a:pt x="623" y="587"/>
                    </a:lnTo>
                    <a:lnTo>
                      <a:pt x="620" y="592"/>
                    </a:lnTo>
                    <a:lnTo>
                      <a:pt x="623" y="594"/>
                    </a:lnTo>
                    <a:lnTo>
                      <a:pt x="632" y="597"/>
                    </a:lnTo>
                    <a:lnTo>
                      <a:pt x="632" y="597"/>
                    </a:lnTo>
                    <a:lnTo>
                      <a:pt x="634" y="594"/>
                    </a:lnTo>
                    <a:lnTo>
                      <a:pt x="637" y="592"/>
                    </a:lnTo>
                    <a:lnTo>
                      <a:pt x="642" y="590"/>
                    </a:lnTo>
                    <a:lnTo>
                      <a:pt x="649" y="590"/>
                    </a:lnTo>
                    <a:lnTo>
                      <a:pt x="649" y="590"/>
                    </a:lnTo>
                    <a:lnTo>
                      <a:pt x="656" y="590"/>
                    </a:lnTo>
                    <a:lnTo>
                      <a:pt x="663" y="585"/>
                    </a:lnTo>
                    <a:lnTo>
                      <a:pt x="670" y="583"/>
                    </a:lnTo>
                    <a:lnTo>
                      <a:pt x="672" y="583"/>
                    </a:lnTo>
                    <a:lnTo>
                      <a:pt x="675" y="583"/>
                    </a:lnTo>
                    <a:lnTo>
                      <a:pt x="675" y="583"/>
                    </a:lnTo>
                    <a:lnTo>
                      <a:pt x="675" y="585"/>
                    </a:lnTo>
                    <a:lnTo>
                      <a:pt x="672" y="587"/>
                    </a:lnTo>
                    <a:lnTo>
                      <a:pt x="665" y="592"/>
                    </a:lnTo>
                    <a:lnTo>
                      <a:pt x="644" y="599"/>
                    </a:lnTo>
                    <a:lnTo>
                      <a:pt x="644" y="599"/>
                    </a:lnTo>
                    <a:lnTo>
                      <a:pt x="637" y="602"/>
                    </a:lnTo>
                    <a:lnTo>
                      <a:pt x="637" y="606"/>
                    </a:lnTo>
                    <a:lnTo>
                      <a:pt x="639" y="616"/>
                    </a:lnTo>
                    <a:lnTo>
                      <a:pt x="644" y="625"/>
                    </a:lnTo>
                    <a:lnTo>
                      <a:pt x="644" y="625"/>
                    </a:lnTo>
                    <a:lnTo>
                      <a:pt x="649" y="632"/>
                    </a:lnTo>
                    <a:lnTo>
                      <a:pt x="649" y="635"/>
                    </a:lnTo>
                    <a:lnTo>
                      <a:pt x="646" y="635"/>
                    </a:lnTo>
                    <a:lnTo>
                      <a:pt x="642" y="637"/>
                    </a:lnTo>
                    <a:lnTo>
                      <a:pt x="642" y="637"/>
                    </a:lnTo>
                    <a:lnTo>
                      <a:pt x="639" y="639"/>
                    </a:lnTo>
                    <a:lnTo>
                      <a:pt x="639" y="639"/>
                    </a:lnTo>
                    <a:lnTo>
                      <a:pt x="639" y="642"/>
                    </a:lnTo>
                    <a:lnTo>
                      <a:pt x="637" y="642"/>
                    </a:lnTo>
                    <a:lnTo>
                      <a:pt x="632" y="642"/>
                    </a:lnTo>
                    <a:lnTo>
                      <a:pt x="627" y="637"/>
                    </a:lnTo>
                    <a:lnTo>
                      <a:pt x="627" y="637"/>
                    </a:lnTo>
                    <a:lnTo>
                      <a:pt x="627" y="635"/>
                    </a:lnTo>
                    <a:lnTo>
                      <a:pt x="627" y="635"/>
                    </a:lnTo>
                    <a:lnTo>
                      <a:pt x="632" y="632"/>
                    </a:lnTo>
                    <a:lnTo>
                      <a:pt x="632" y="628"/>
                    </a:lnTo>
                    <a:lnTo>
                      <a:pt x="630" y="623"/>
                    </a:lnTo>
                    <a:lnTo>
                      <a:pt x="627" y="620"/>
                    </a:lnTo>
                    <a:lnTo>
                      <a:pt x="627" y="620"/>
                    </a:lnTo>
                    <a:lnTo>
                      <a:pt x="623" y="618"/>
                    </a:lnTo>
                    <a:lnTo>
                      <a:pt x="618" y="616"/>
                    </a:lnTo>
                    <a:lnTo>
                      <a:pt x="618" y="616"/>
                    </a:lnTo>
                    <a:lnTo>
                      <a:pt x="615" y="613"/>
                    </a:lnTo>
                    <a:lnTo>
                      <a:pt x="615" y="613"/>
                    </a:lnTo>
                    <a:lnTo>
                      <a:pt x="615" y="611"/>
                    </a:lnTo>
                    <a:lnTo>
                      <a:pt x="613" y="611"/>
                    </a:lnTo>
                    <a:lnTo>
                      <a:pt x="608" y="611"/>
                    </a:lnTo>
                    <a:lnTo>
                      <a:pt x="604" y="609"/>
                    </a:lnTo>
                    <a:lnTo>
                      <a:pt x="604" y="609"/>
                    </a:lnTo>
                    <a:lnTo>
                      <a:pt x="597" y="604"/>
                    </a:lnTo>
                    <a:lnTo>
                      <a:pt x="592" y="604"/>
                    </a:lnTo>
                    <a:lnTo>
                      <a:pt x="587" y="606"/>
                    </a:lnTo>
                    <a:lnTo>
                      <a:pt x="587" y="606"/>
                    </a:lnTo>
                    <a:lnTo>
                      <a:pt x="580" y="609"/>
                    </a:lnTo>
                    <a:lnTo>
                      <a:pt x="573" y="609"/>
                    </a:lnTo>
                    <a:lnTo>
                      <a:pt x="552" y="611"/>
                    </a:lnTo>
                    <a:lnTo>
                      <a:pt x="552" y="611"/>
                    </a:lnTo>
                    <a:lnTo>
                      <a:pt x="537" y="613"/>
                    </a:lnTo>
                    <a:lnTo>
                      <a:pt x="518" y="613"/>
                    </a:lnTo>
                    <a:lnTo>
                      <a:pt x="504" y="611"/>
                    </a:lnTo>
                    <a:lnTo>
                      <a:pt x="495" y="609"/>
                    </a:lnTo>
                    <a:lnTo>
                      <a:pt x="495" y="609"/>
                    </a:lnTo>
                    <a:lnTo>
                      <a:pt x="495" y="604"/>
                    </a:lnTo>
                    <a:lnTo>
                      <a:pt x="495" y="602"/>
                    </a:lnTo>
                    <a:lnTo>
                      <a:pt x="502" y="597"/>
                    </a:lnTo>
                    <a:lnTo>
                      <a:pt x="511" y="594"/>
                    </a:lnTo>
                    <a:lnTo>
                      <a:pt x="518" y="592"/>
                    </a:lnTo>
                    <a:lnTo>
                      <a:pt x="518" y="592"/>
                    </a:lnTo>
                    <a:lnTo>
                      <a:pt x="521" y="592"/>
                    </a:lnTo>
                    <a:lnTo>
                      <a:pt x="521" y="590"/>
                    </a:lnTo>
                    <a:lnTo>
                      <a:pt x="516" y="585"/>
                    </a:lnTo>
                    <a:lnTo>
                      <a:pt x="511" y="578"/>
                    </a:lnTo>
                    <a:lnTo>
                      <a:pt x="511" y="578"/>
                    </a:lnTo>
                    <a:lnTo>
                      <a:pt x="502" y="573"/>
                    </a:lnTo>
                    <a:lnTo>
                      <a:pt x="490" y="571"/>
                    </a:lnTo>
                    <a:lnTo>
                      <a:pt x="483" y="568"/>
                    </a:lnTo>
                    <a:lnTo>
                      <a:pt x="481" y="568"/>
                    </a:lnTo>
                    <a:lnTo>
                      <a:pt x="478" y="571"/>
                    </a:lnTo>
                    <a:lnTo>
                      <a:pt x="478" y="571"/>
                    </a:lnTo>
                    <a:lnTo>
                      <a:pt x="478" y="573"/>
                    </a:lnTo>
                    <a:lnTo>
                      <a:pt x="471" y="573"/>
                    </a:lnTo>
                    <a:lnTo>
                      <a:pt x="452" y="568"/>
                    </a:lnTo>
                    <a:lnTo>
                      <a:pt x="452" y="568"/>
                    </a:lnTo>
                    <a:lnTo>
                      <a:pt x="443" y="566"/>
                    </a:lnTo>
                    <a:lnTo>
                      <a:pt x="436" y="564"/>
                    </a:lnTo>
                    <a:lnTo>
                      <a:pt x="431" y="561"/>
                    </a:lnTo>
                    <a:lnTo>
                      <a:pt x="424" y="559"/>
                    </a:lnTo>
                    <a:lnTo>
                      <a:pt x="424" y="559"/>
                    </a:lnTo>
                    <a:lnTo>
                      <a:pt x="405" y="557"/>
                    </a:lnTo>
                    <a:lnTo>
                      <a:pt x="395" y="552"/>
                    </a:lnTo>
                    <a:lnTo>
                      <a:pt x="386" y="547"/>
                    </a:lnTo>
                    <a:lnTo>
                      <a:pt x="386" y="547"/>
                    </a:lnTo>
                    <a:lnTo>
                      <a:pt x="381" y="545"/>
                    </a:lnTo>
                    <a:lnTo>
                      <a:pt x="376" y="542"/>
                    </a:lnTo>
                    <a:lnTo>
                      <a:pt x="362" y="540"/>
                    </a:lnTo>
                    <a:lnTo>
                      <a:pt x="350" y="542"/>
                    </a:lnTo>
                    <a:lnTo>
                      <a:pt x="346" y="545"/>
                    </a:lnTo>
                    <a:lnTo>
                      <a:pt x="343" y="549"/>
                    </a:lnTo>
                    <a:lnTo>
                      <a:pt x="343" y="549"/>
                    </a:lnTo>
                    <a:lnTo>
                      <a:pt x="341" y="554"/>
                    </a:lnTo>
                    <a:lnTo>
                      <a:pt x="334" y="557"/>
                    </a:lnTo>
                    <a:lnTo>
                      <a:pt x="322" y="557"/>
                    </a:lnTo>
                    <a:lnTo>
                      <a:pt x="322" y="557"/>
                    </a:lnTo>
                    <a:lnTo>
                      <a:pt x="320" y="557"/>
                    </a:lnTo>
                    <a:lnTo>
                      <a:pt x="317" y="554"/>
                    </a:lnTo>
                    <a:lnTo>
                      <a:pt x="320" y="552"/>
                    </a:lnTo>
                    <a:lnTo>
                      <a:pt x="322" y="547"/>
                    </a:lnTo>
                    <a:lnTo>
                      <a:pt x="322" y="545"/>
                    </a:lnTo>
                    <a:lnTo>
                      <a:pt x="322" y="545"/>
                    </a:lnTo>
                    <a:lnTo>
                      <a:pt x="320" y="540"/>
                    </a:lnTo>
                    <a:lnTo>
                      <a:pt x="320" y="535"/>
                    </a:lnTo>
                    <a:lnTo>
                      <a:pt x="320" y="533"/>
                    </a:lnTo>
                    <a:lnTo>
                      <a:pt x="315" y="531"/>
                    </a:lnTo>
                    <a:lnTo>
                      <a:pt x="315" y="531"/>
                    </a:lnTo>
                    <a:lnTo>
                      <a:pt x="313" y="531"/>
                    </a:lnTo>
                    <a:lnTo>
                      <a:pt x="310" y="533"/>
                    </a:lnTo>
                    <a:lnTo>
                      <a:pt x="305" y="542"/>
                    </a:lnTo>
                    <a:lnTo>
                      <a:pt x="298" y="552"/>
                    </a:lnTo>
                    <a:lnTo>
                      <a:pt x="294" y="557"/>
                    </a:lnTo>
                    <a:lnTo>
                      <a:pt x="291" y="557"/>
                    </a:lnTo>
                    <a:lnTo>
                      <a:pt x="291" y="557"/>
                    </a:lnTo>
                    <a:lnTo>
                      <a:pt x="286" y="554"/>
                    </a:lnTo>
                    <a:lnTo>
                      <a:pt x="282" y="552"/>
                    </a:lnTo>
                    <a:lnTo>
                      <a:pt x="275" y="540"/>
                    </a:lnTo>
                    <a:lnTo>
                      <a:pt x="268" y="528"/>
                    </a:lnTo>
                    <a:lnTo>
                      <a:pt x="260" y="519"/>
                    </a:lnTo>
                    <a:lnTo>
                      <a:pt x="260" y="519"/>
                    </a:lnTo>
                    <a:lnTo>
                      <a:pt x="253" y="514"/>
                    </a:lnTo>
                    <a:lnTo>
                      <a:pt x="249" y="514"/>
                    </a:lnTo>
                    <a:lnTo>
                      <a:pt x="246" y="514"/>
                    </a:lnTo>
                    <a:lnTo>
                      <a:pt x="246" y="516"/>
                    </a:lnTo>
                    <a:lnTo>
                      <a:pt x="251" y="521"/>
                    </a:lnTo>
                    <a:lnTo>
                      <a:pt x="251" y="521"/>
                    </a:lnTo>
                    <a:lnTo>
                      <a:pt x="253" y="528"/>
                    </a:lnTo>
                    <a:lnTo>
                      <a:pt x="249" y="528"/>
                    </a:lnTo>
                    <a:lnTo>
                      <a:pt x="246" y="531"/>
                    </a:lnTo>
                    <a:lnTo>
                      <a:pt x="244" y="531"/>
                    </a:lnTo>
                    <a:lnTo>
                      <a:pt x="244" y="533"/>
                    </a:lnTo>
                    <a:lnTo>
                      <a:pt x="244" y="533"/>
                    </a:lnTo>
                    <a:lnTo>
                      <a:pt x="241" y="538"/>
                    </a:lnTo>
                    <a:lnTo>
                      <a:pt x="237" y="542"/>
                    </a:lnTo>
                    <a:lnTo>
                      <a:pt x="232" y="547"/>
                    </a:lnTo>
                    <a:lnTo>
                      <a:pt x="230" y="547"/>
                    </a:lnTo>
                    <a:lnTo>
                      <a:pt x="230" y="545"/>
                    </a:lnTo>
                    <a:lnTo>
                      <a:pt x="230" y="545"/>
                    </a:lnTo>
                    <a:lnTo>
                      <a:pt x="227" y="542"/>
                    </a:lnTo>
                    <a:lnTo>
                      <a:pt x="225" y="540"/>
                    </a:lnTo>
                    <a:lnTo>
                      <a:pt x="218" y="542"/>
                    </a:lnTo>
                    <a:lnTo>
                      <a:pt x="211" y="547"/>
                    </a:lnTo>
                    <a:lnTo>
                      <a:pt x="211" y="547"/>
                    </a:lnTo>
                    <a:lnTo>
                      <a:pt x="204" y="554"/>
                    </a:lnTo>
                    <a:lnTo>
                      <a:pt x="199" y="557"/>
                    </a:lnTo>
                    <a:lnTo>
                      <a:pt x="194" y="557"/>
                    </a:lnTo>
                    <a:lnTo>
                      <a:pt x="192" y="554"/>
                    </a:lnTo>
                    <a:lnTo>
                      <a:pt x="192" y="554"/>
                    </a:lnTo>
                    <a:lnTo>
                      <a:pt x="192" y="554"/>
                    </a:lnTo>
                    <a:lnTo>
                      <a:pt x="187" y="554"/>
                    </a:lnTo>
                    <a:lnTo>
                      <a:pt x="178" y="559"/>
                    </a:lnTo>
                    <a:lnTo>
                      <a:pt x="168" y="564"/>
                    </a:lnTo>
                    <a:lnTo>
                      <a:pt x="163" y="568"/>
                    </a:lnTo>
                    <a:lnTo>
                      <a:pt x="163" y="571"/>
                    </a:lnTo>
                    <a:lnTo>
                      <a:pt x="163" y="571"/>
                    </a:lnTo>
                    <a:lnTo>
                      <a:pt x="163" y="573"/>
                    </a:lnTo>
                    <a:lnTo>
                      <a:pt x="161" y="576"/>
                    </a:lnTo>
                    <a:lnTo>
                      <a:pt x="156" y="578"/>
                    </a:lnTo>
                    <a:lnTo>
                      <a:pt x="152" y="578"/>
                    </a:lnTo>
                    <a:lnTo>
                      <a:pt x="152" y="578"/>
                    </a:lnTo>
                    <a:lnTo>
                      <a:pt x="147" y="578"/>
                    </a:lnTo>
                    <a:lnTo>
                      <a:pt x="147" y="573"/>
                    </a:lnTo>
                    <a:lnTo>
                      <a:pt x="156" y="568"/>
                    </a:lnTo>
                    <a:lnTo>
                      <a:pt x="156" y="568"/>
                    </a:lnTo>
                    <a:lnTo>
                      <a:pt x="173" y="557"/>
                    </a:lnTo>
                    <a:lnTo>
                      <a:pt x="182" y="549"/>
                    </a:lnTo>
                    <a:lnTo>
                      <a:pt x="192" y="547"/>
                    </a:lnTo>
                    <a:lnTo>
                      <a:pt x="192" y="547"/>
                    </a:lnTo>
                    <a:lnTo>
                      <a:pt x="211" y="540"/>
                    </a:lnTo>
                    <a:lnTo>
                      <a:pt x="218" y="535"/>
                    </a:lnTo>
                    <a:lnTo>
                      <a:pt x="223" y="533"/>
                    </a:lnTo>
                    <a:lnTo>
                      <a:pt x="223" y="533"/>
                    </a:lnTo>
                    <a:lnTo>
                      <a:pt x="220" y="531"/>
                    </a:lnTo>
                    <a:lnTo>
                      <a:pt x="215" y="531"/>
                    </a:lnTo>
                    <a:lnTo>
                      <a:pt x="206" y="531"/>
                    </a:lnTo>
                    <a:lnTo>
                      <a:pt x="206" y="531"/>
                    </a:lnTo>
                    <a:lnTo>
                      <a:pt x="199" y="531"/>
                    </a:lnTo>
                    <a:lnTo>
                      <a:pt x="192" y="533"/>
                    </a:lnTo>
                    <a:lnTo>
                      <a:pt x="175" y="542"/>
                    </a:lnTo>
                    <a:lnTo>
                      <a:pt x="175" y="542"/>
                    </a:lnTo>
                    <a:lnTo>
                      <a:pt x="159" y="547"/>
                    </a:lnTo>
                    <a:lnTo>
                      <a:pt x="154" y="547"/>
                    </a:lnTo>
                    <a:lnTo>
                      <a:pt x="154" y="549"/>
                    </a:lnTo>
                    <a:lnTo>
                      <a:pt x="154" y="552"/>
                    </a:lnTo>
                    <a:lnTo>
                      <a:pt x="154" y="552"/>
                    </a:lnTo>
                    <a:lnTo>
                      <a:pt x="154" y="554"/>
                    </a:lnTo>
                    <a:lnTo>
                      <a:pt x="154" y="554"/>
                    </a:lnTo>
                    <a:lnTo>
                      <a:pt x="149" y="554"/>
                    </a:lnTo>
                    <a:lnTo>
                      <a:pt x="144" y="554"/>
                    </a:lnTo>
                    <a:lnTo>
                      <a:pt x="140" y="557"/>
                    </a:lnTo>
                    <a:lnTo>
                      <a:pt x="140" y="557"/>
                    </a:lnTo>
                    <a:lnTo>
                      <a:pt x="137" y="557"/>
                    </a:lnTo>
                    <a:lnTo>
                      <a:pt x="135" y="557"/>
                    </a:lnTo>
                    <a:lnTo>
                      <a:pt x="135" y="554"/>
                    </a:lnTo>
                    <a:lnTo>
                      <a:pt x="137" y="552"/>
                    </a:lnTo>
                    <a:lnTo>
                      <a:pt x="137" y="552"/>
                    </a:lnTo>
                    <a:lnTo>
                      <a:pt x="137" y="552"/>
                    </a:lnTo>
                    <a:lnTo>
                      <a:pt x="137" y="549"/>
                    </a:lnTo>
                    <a:lnTo>
                      <a:pt x="133" y="549"/>
                    </a:lnTo>
                    <a:lnTo>
                      <a:pt x="128" y="547"/>
                    </a:lnTo>
                    <a:lnTo>
                      <a:pt x="125" y="549"/>
                    </a:lnTo>
                    <a:lnTo>
                      <a:pt x="125" y="549"/>
                    </a:lnTo>
                    <a:lnTo>
                      <a:pt x="125" y="552"/>
                    </a:lnTo>
                    <a:lnTo>
                      <a:pt x="123" y="552"/>
                    </a:lnTo>
                    <a:lnTo>
                      <a:pt x="121" y="554"/>
                    </a:lnTo>
                    <a:lnTo>
                      <a:pt x="114" y="554"/>
                    </a:lnTo>
                    <a:lnTo>
                      <a:pt x="114" y="554"/>
                    </a:lnTo>
                    <a:lnTo>
                      <a:pt x="107" y="557"/>
                    </a:lnTo>
                    <a:lnTo>
                      <a:pt x="102" y="559"/>
                    </a:lnTo>
                    <a:lnTo>
                      <a:pt x="97" y="564"/>
                    </a:lnTo>
                    <a:lnTo>
                      <a:pt x="99" y="568"/>
                    </a:lnTo>
                    <a:lnTo>
                      <a:pt x="99" y="568"/>
                    </a:lnTo>
                    <a:lnTo>
                      <a:pt x="109" y="573"/>
                    </a:lnTo>
                    <a:lnTo>
                      <a:pt x="109" y="576"/>
                    </a:lnTo>
                    <a:lnTo>
                      <a:pt x="109" y="578"/>
                    </a:lnTo>
                    <a:lnTo>
                      <a:pt x="109" y="578"/>
                    </a:lnTo>
                    <a:lnTo>
                      <a:pt x="104" y="578"/>
                    </a:lnTo>
                    <a:lnTo>
                      <a:pt x="97" y="576"/>
                    </a:lnTo>
                    <a:lnTo>
                      <a:pt x="90" y="571"/>
                    </a:lnTo>
                    <a:lnTo>
                      <a:pt x="78" y="571"/>
                    </a:lnTo>
                    <a:lnTo>
                      <a:pt x="78" y="571"/>
                    </a:lnTo>
                    <a:lnTo>
                      <a:pt x="66" y="568"/>
                    </a:lnTo>
                    <a:lnTo>
                      <a:pt x="52" y="561"/>
                    </a:lnTo>
                    <a:lnTo>
                      <a:pt x="40" y="554"/>
                    </a:lnTo>
                    <a:lnTo>
                      <a:pt x="36" y="549"/>
                    </a:lnTo>
                    <a:lnTo>
                      <a:pt x="36" y="549"/>
                    </a:lnTo>
                    <a:lnTo>
                      <a:pt x="31" y="549"/>
                    </a:lnTo>
                    <a:lnTo>
                      <a:pt x="24" y="547"/>
                    </a:lnTo>
                    <a:lnTo>
                      <a:pt x="0" y="547"/>
                    </a:lnTo>
                    <a:lnTo>
                      <a:pt x="0" y="838"/>
                    </a:lnTo>
                    <a:lnTo>
                      <a:pt x="0" y="838"/>
                    </a:lnTo>
                    <a:lnTo>
                      <a:pt x="5" y="841"/>
                    </a:lnTo>
                    <a:lnTo>
                      <a:pt x="7" y="843"/>
                    </a:lnTo>
                    <a:lnTo>
                      <a:pt x="10" y="841"/>
                    </a:lnTo>
                    <a:lnTo>
                      <a:pt x="10" y="841"/>
                    </a:lnTo>
                    <a:lnTo>
                      <a:pt x="12" y="841"/>
                    </a:lnTo>
                    <a:lnTo>
                      <a:pt x="17" y="841"/>
                    </a:lnTo>
                    <a:lnTo>
                      <a:pt x="21" y="841"/>
                    </a:lnTo>
                    <a:lnTo>
                      <a:pt x="26" y="838"/>
                    </a:lnTo>
                    <a:lnTo>
                      <a:pt x="26" y="838"/>
                    </a:lnTo>
                    <a:lnTo>
                      <a:pt x="33" y="836"/>
                    </a:lnTo>
                    <a:lnTo>
                      <a:pt x="38" y="838"/>
                    </a:lnTo>
                    <a:lnTo>
                      <a:pt x="40" y="843"/>
                    </a:lnTo>
                    <a:lnTo>
                      <a:pt x="40" y="848"/>
                    </a:lnTo>
                    <a:lnTo>
                      <a:pt x="40" y="848"/>
                    </a:lnTo>
                    <a:lnTo>
                      <a:pt x="43" y="850"/>
                    </a:lnTo>
                    <a:lnTo>
                      <a:pt x="47" y="855"/>
                    </a:lnTo>
                    <a:lnTo>
                      <a:pt x="59" y="867"/>
                    </a:lnTo>
                    <a:lnTo>
                      <a:pt x="59" y="867"/>
                    </a:lnTo>
                    <a:lnTo>
                      <a:pt x="66" y="876"/>
                    </a:lnTo>
                    <a:lnTo>
                      <a:pt x="69" y="876"/>
                    </a:lnTo>
                    <a:lnTo>
                      <a:pt x="73" y="876"/>
                    </a:lnTo>
                    <a:lnTo>
                      <a:pt x="73" y="876"/>
                    </a:lnTo>
                    <a:lnTo>
                      <a:pt x="85" y="871"/>
                    </a:lnTo>
                    <a:lnTo>
                      <a:pt x="90" y="867"/>
                    </a:lnTo>
                    <a:lnTo>
                      <a:pt x="92" y="862"/>
                    </a:lnTo>
                    <a:lnTo>
                      <a:pt x="92" y="862"/>
                    </a:lnTo>
                    <a:lnTo>
                      <a:pt x="92" y="860"/>
                    </a:lnTo>
                    <a:lnTo>
                      <a:pt x="95" y="857"/>
                    </a:lnTo>
                    <a:lnTo>
                      <a:pt x="104" y="857"/>
                    </a:lnTo>
                    <a:lnTo>
                      <a:pt x="114" y="857"/>
                    </a:lnTo>
                    <a:lnTo>
                      <a:pt x="116" y="860"/>
                    </a:lnTo>
                    <a:lnTo>
                      <a:pt x="118" y="864"/>
                    </a:lnTo>
                    <a:lnTo>
                      <a:pt x="118" y="864"/>
                    </a:lnTo>
                    <a:lnTo>
                      <a:pt x="118" y="867"/>
                    </a:lnTo>
                    <a:lnTo>
                      <a:pt x="121" y="871"/>
                    </a:lnTo>
                    <a:lnTo>
                      <a:pt x="133" y="881"/>
                    </a:lnTo>
                    <a:lnTo>
                      <a:pt x="147" y="893"/>
                    </a:lnTo>
                    <a:lnTo>
                      <a:pt x="159" y="909"/>
                    </a:lnTo>
                    <a:lnTo>
                      <a:pt x="159" y="909"/>
                    </a:lnTo>
                    <a:lnTo>
                      <a:pt x="173" y="938"/>
                    </a:lnTo>
                    <a:lnTo>
                      <a:pt x="180" y="945"/>
                    </a:lnTo>
                    <a:lnTo>
                      <a:pt x="192" y="950"/>
                    </a:lnTo>
                    <a:lnTo>
                      <a:pt x="192" y="950"/>
                    </a:lnTo>
                    <a:lnTo>
                      <a:pt x="204" y="957"/>
                    </a:lnTo>
                    <a:lnTo>
                      <a:pt x="211" y="961"/>
                    </a:lnTo>
                    <a:lnTo>
                      <a:pt x="211" y="966"/>
                    </a:lnTo>
                    <a:lnTo>
                      <a:pt x="211" y="971"/>
                    </a:lnTo>
                    <a:lnTo>
                      <a:pt x="211" y="971"/>
                    </a:lnTo>
                    <a:lnTo>
                      <a:pt x="211" y="973"/>
                    </a:lnTo>
                    <a:lnTo>
                      <a:pt x="211" y="976"/>
                    </a:lnTo>
                    <a:lnTo>
                      <a:pt x="215" y="980"/>
                    </a:lnTo>
                    <a:lnTo>
                      <a:pt x="218" y="983"/>
                    </a:lnTo>
                    <a:lnTo>
                      <a:pt x="215" y="985"/>
                    </a:lnTo>
                    <a:lnTo>
                      <a:pt x="213" y="987"/>
                    </a:lnTo>
                    <a:lnTo>
                      <a:pt x="213" y="987"/>
                    </a:lnTo>
                    <a:lnTo>
                      <a:pt x="201" y="997"/>
                    </a:lnTo>
                    <a:lnTo>
                      <a:pt x="201" y="997"/>
                    </a:lnTo>
                    <a:lnTo>
                      <a:pt x="204" y="1002"/>
                    </a:lnTo>
                    <a:lnTo>
                      <a:pt x="208" y="1006"/>
                    </a:lnTo>
                    <a:lnTo>
                      <a:pt x="208" y="1006"/>
                    </a:lnTo>
                    <a:lnTo>
                      <a:pt x="211" y="1009"/>
                    </a:lnTo>
                    <a:lnTo>
                      <a:pt x="206" y="1011"/>
                    </a:lnTo>
                    <a:lnTo>
                      <a:pt x="204" y="1013"/>
                    </a:lnTo>
                    <a:lnTo>
                      <a:pt x="204" y="1016"/>
                    </a:lnTo>
                    <a:lnTo>
                      <a:pt x="204" y="1016"/>
                    </a:lnTo>
                    <a:lnTo>
                      <a:pt x="206" y="1018"/>
                    </a:lnTo>
                    <a:lnTo>
                      <a:pt x="206" y="1023"/>
                    </a:lnTo>
                    <a:lnTo>
                      <a:pt x="206" y="1025"/>
                    </a:lnTo>
                    <a:lnTo>
                      <a:pt x="208" y="1030"/>
                    </a:lnTo>
                    <a:lnTo>
                      <a:pt x="208" y="1030"/>
                    </a:lnTo>
                    <a:lnTo>
                      <a:pt x="211" y="1032"/>
                    </a:lnTo>
                    <a:lnTo>
                      <a:pt x="215" y="1032"/>
                    </a:lnTo>
                    <a:lnTo>
                      <a:pt x="225" y="1028"/>
                    </a:lnTo>
                    <a:lnTo>
                      <a:pt x="225" y="1028"/>
                    </a:lnTo>
                    <a:lnTo>
                      <a:pt x="227" y="1028"/>
                    </a:lnTo>
                    <a:lnTo>
                      <a:pt x="230" y="1030"/>
                    </a:lnTo>
                    <a:lnTo>
                      <a:pt x="230" y="1035"/>
                    </a:lnTo>
                    <a:lnTo>
                      <a:pt x="227" y="1039"/>
                    </a:lnTo>
                    <a:lnTo>
                      <a:pt x="227" y="1039"/>
                    </a:lnTo>
                    <a:lnTo>
                      <a:pt x="227" y="1044"/>
                    </a:lnTo>
                    <a:lnTo>
                      <a:pt x="230" y="1047"/>
                    </a:lnTo>
                    <a:lnTo>
                      <a:pt x="232" y="1047"/>
                    </a:lnTo>
                    <a:lnTo>
                      <a:pt x="237" y="1047"/>
                    </a:lnTo>
                    <a:lnTo>
                      <a:pt x="237" y="1047"/>
                    </a:lnTo>
                    <a:lnTo>
                      <a:pt x="239" y="1044"/>
                    </a:lnTo>
                    <a:lnTo>
                      <a:pt x="244" y="1049"/>
                    </a:lnTo>
                    <a:lnTo>
                      <a:pt x="251" y="1056"/>
                    </a:lnTo>
                    <a:lnTo>
                      <a:pt x="251" y="1056"/>
                    </a:lnTo>
                    <a:lnTo>
                      <a:pt x="256" y="1061"/>
                    </a:lnTo>
                    <a:lnTo>
                      <a:pt x="256" y="1063"/>
                    </a:lnTo>
                    <a:lnTo>
                      <a:pt x="253" y="1063"/>
                    </a:lnTo>
                    <a:lnTo>
                      <a:pt x="253" y="1063"/>
                    </a:lnTo>
                    <a:lnTo>
                      <a:pt x="249" y="1066"/>
                    </a:lnTo>
                    <a:lnTo>
                      <a:pt x="249" y="1070"/>
                    </a:lnTo>
                    <a:lnTo>
                      <a:pt x="249" y="1073"/>
                    </a:lnTo>
                    <a:lnTo>
                      <a:pt x="253" y="1075"/>
                    </a:lnTo>
                    <a:lnTo>
                      <a:pt x="253" y="1075"/>
                    </a:lnTo>
                    <a:lnTo>
                      <a:pt x="256" y="1077"/>
                    </a:lnTo>
                    <a:lnTo>
                      <a:pt x="256" y="1080"/>
                    </a:lnTo>
                    <a:lnTo>
                      <a:pt x="256" y="1084"/>
                    </a:lnTo>
                    <a:lnTo>
                      <a:pt x="256" y="1084"/>
                    </a:lnTo>
                    <a:lnTo>
                      <a:pt x="258" y="1089"/>
                    </a:lnTo>
                    <a:lnTo>
                      <a:pt x="265" y="1092"/>
                    </a:lnTo>
                    <a:lnTo>
                      <a:pt x="272" y="1094"/>
                    </a:lnTo>
                    <a:lnTo>
                      <a:pt x="277" y="1094"/>
                    </a:lnTo>
                    <a:lnTo>
                      <a:pt x="277" y="1094"/>
                    </a:lnTo>
                    <a:lnTo>
                      <a:pt x="282" y="1094"/>
                    </a:lnTo>
                    <a:lnTo>
                      <a:pt x="284" y="1094"/>
                    </a:lnTo>
                    <a:lnTo>
                      <a:pt x="289" y="1101"/>
                    </a:lnTo>
                    <a:lnTo>
                      <a:pt x="289" y="1101"/>
                    </a:lnTo>
                    <a:lnTo>
                      <a:pt x="294" y="1103"/>
                    </a:lnTo>
                    <a:lnTo>
                      <a:pt x="298" y="1106"/>
                    </a:lnTo>
                    <a:lnTo>
                      <a:pt x="303" y="1108"/>
                    </a:lnTo>
                    <a:lnTo>
                      <a:pt x="305" y="1106"/>
                    </a:lnTo>
                    <a:lnTo>
                      <a:pt x="305" y="1106"/>
                    </a:lnTo>
                    <a:lnTo>
                      <a:pt x="308" y="1106"/>
                    </a:lnTo>
                    <a:lnTo>
                      <a:pt x="310" y="1108"/>
                    </a:lnTo>
                    <a:lnTo>
                      <a:pt x="313" y="1118"/>
                    </a:lnTo>
                    <a:lnTo>
                      <a:pt x="313" y="1118"/>
                    </a:lnTo>
                    <a:lnTo>
                      <a:pt x="315" y="1120"/>
                    </a:lnTo>
                    <a:lnTo>
                      <a:pt x="320" y="1120"/>
                    </a:lnTo>
                    <a:lnTo>
                      <a:pt x="327" y="1120"/>
                    </a:lnTo>
                    <a:lnTo>
                      <a:pt x="327" y="1120"/>
                    </a:lnTo>
                    <a:lnTo>
                      <a:pt x="331" y="1120"/>
                    </a:lnTo>
                    <a:lnTo>
                      <a:pt x="334" y="1122"/>
                    </a:lnTo>
                    <a:lnTo>
                      <a:pt x="336" y="1125"/>
                    </a:lnTo>
                    <a:lnTo>
                      <a:pt x="339" y="1125"/>
                    </a:lnTo>
                    <a:lnTo>
                      <a:pt x="339" y="1125"/>
                    </a:lnTo>
                    <a:lnTo>
                      <a:pt x="343" y="1125"/>
                    </a:lnTo>
                    <a:lnTo>
                      <a:pt x="348" y="1129"/>
                    </a:lnTo>
                    <a:lnTo>
                      <a:pt x="353" y="1144"/>
                    </a:lnTo>
                    <a:lnTo>
                      <a:pt x="878" y="1141"/>
                    </a:lnTo>
                    <a:lnTo>
                      <a:pt x="878" y="1141"/>
                    </a:lnTo>
                    <a:lnTo>
                      <a:pt x="881" y="1134"/>
                    </a:lnTo>
                    <a:lnTo>
                      <a:pt x="881" y="1132"/>
                    </a:lnTo>
                    <a:lnTo>
                      <a:pt x="885" y="1132"/>
                    </a:lnTo>
                    <a:lnTo>
                      <a:pt x="885" y="1132"/>
                    </a:lnTo>
                    <a:lnTo>
                      <a:pt x="888" y="1137"/>
                    </a:lnTo>
                    <a:lnTo>
                      <a:pt x="888" y="1139"/>
                    </a:lnTo>
                    <a:lnTo>
                      <a:pt x="890" y="1144"/>
                    </a:lnTo>
                    <a:lnTo>
                      <a:pt x="892" y="1146"/>
                    </a:lnTo>
                    <a:lnTo>
                      <a:pt x="892" y="1146"/>
                    </a:lnTo>
                    <a:lnTo>
                      <a:pt x="902" y="1151"/>
                    </a:lnTo>
                    <a:lnTo>
                      <a:pt x="907" y="1153"/>
                    </a:lnTo>
                    <a:lnTo>
                      <a:pt x="909" y="1151"/>
                    </a:lnTo>
                    <a:lnTo>
                      <a:pt x="909" y="1151"/>
                    </a:lnTo>
                    <a:lnTo>
                      <a:pt x="916" y="1148"/>
                    </a:lnTo>
                    <a:lnTo>
                      <a:pt x="921" y="1148"/>
                    </a:lnTo>
                    <a:lnTo>
                      <a:pt x="926" y="1153"/>
                    </a:lnTo>
                    <a:lnTo>
                      <a:pt x="926" y="1153"/>
                    </a:lnTo>
                    <a:lnTo>
                      <a:pt x="930" y="1155"/>
                    </a:lnTo>
                    <a:lnTo>
                      <a:pt x="935" y="1155"/>
                    </a:lnTo>
                    <a:lnTo>
                      <a:pt x="940" y="1155"/>
                    </a:lnTo>
                    <a:lnTo>
                      <a:pt x="942" y="1158"/>
                    </a:lnTo>
                    <a:lnTo>
                      <a:pt x="942" y="1158"/>
                    </a:lnTo>
                    <a:lnTo>
                      <a:pt x="947" y="1163"/>
                    </a:lnTo>
                    <a:lnTo>
                      <a:pt x="949" y="1165"/>
                    </a:lnTo>
                    <a:lnTo>
                      <a:pt x="954" y="1165"/>
                    </a:lnTo>
                    <a:lnTo>
                      <a:pt x="959" y="1163"/>
                    </a:lnTo>
                    <a:lnTo>
                      <a:pt x="959" y="1163"/>
                    </a:lnTo>
                    <a:lnTo>
                      <a:pt x="963" y="1160"/>
                    </a:lnTo>
                    <a:lnTo>
                      <a:pt x="971" y="1160"/>
                    </a:lnTo>
                    <a:lnTo>
                      <a:pt x="987" y="1165"/>
                    </a:lnTo>
                    <a:lnTo>
                      <a:pt x="987" y="1165"/>
                    </a:lnTo>
                    <a:lnTo>
                      <a:pt x="992" y="1158"/>
                    </a:lnTo>
                    <a:lnTo>
                      <a:pt x="999" y="1151"/>
                    </a:lnTo>
                    <a:lnTo>
                      <a:pt x="1004" y="1144"/>
                    </a:lnTo>
                    <a:lnTo>
                      <a:pt x="1011" y="1141"/>
                    </a:lnTo>
                    <a:lnTo>
                      <a:pt x="1011" y="1141"/>
                    </a:lnTo>
                    <a:lnTo>
                      <a:pt x="1023" y="1144"/>
                    </a:lnTo>
                    <a:lnTo>
                      <a:pt x="1034" y="1146"/>
                    </a:lnTo>
                    <a:lnTo>
                      <a:pt x="1046" y="1151"/>
                    </a:lnTo>
                    <a:lnTo>
                      <a:pt x="1049" y="1153"/>
                    </a:lnTo>
                    <a:lnTo>
                      <a:pt x="1051" y="1158"/>
                    </a:lnTo>
                    <a:lnTo>
                      <a:pt x="1051" y="1158"/>
                    </a:lnTo>
                    <a:lnTo>
                      <a:pt x="1053" y="1163"/>
                    </a:lnTo>
                    <a:lnTo>
                      <a:pt x="1056" y="1165"/>
                    </a:lnTo>
                    <a:lnTo>
                      <a:pt x="1061" y="1167"/>
                    </a:lnTo>
                    <a:lnTo>
                      <a:pt x="1068" y="1167"/>
                    </a:lnTo>
                    <a:lnTo>
                      <a:pt x="1070" y="1170"/>
                    </a:lnTo>
                    <a:lnTo>
                      <a:pt x="1072" y="1174"/>
                    </a:lnTo>
                    <a:lnTo>
                      <a:pt x="1072" y="1174"/>
                    </a:lnTo>
                    <a:lnTo>
                      <a:pt x="1075" y="1182"/>
                    </a:lnTo>
                    <a:lnTo>
                      <a:pt x="1077" y="1189"/>
                    </a:lnTo>
                    <a:lnTo>
                      <a:pt x="1082" y="1196"/>
                    </a:lnTo>
                    <a:lnTo>
                      <a:pt x="1082" y="1200"/>
                    </a:lnTo>
                    <a:lnTo>
                      <a:pt x="1082" y="1200"/>
                    </a:lnTo>
                    <a:lnTo>
                      <a:pt x="1094" y="1208"/>
                    </a:lnTo>
                    <a:lnTo>
                      <a:pt x="1094" y="1208"/>
                    </a:lnTo>
                    <a:lnTo>
                      <a:pt x="1105" y="1208"/>
                    </a:lnTo>
                    <a:lnTo>
                      <a:pt x="1122" y="1212"/>
                    </a:lnTo>
                    <a:lnTo>
                      <a:pt x="1122" y="1212"/>
                    </a:lnTo>
                    <a:lnTo>
                      <a:pt x="1132" y="1212"/>
                    </a:lnTo>
                    <a:lnTo>
                      <a:pt x="1143" y="1212"/>
                    </a:lnTo>
                    <a:lnTo>
                      <a:pt x="1150" y="1215"/>
                    </a:lnTo>
                    <a:lnTo>
                      <a:pt x="1155" y="1217"/>
                    </a:lnTo>
                    <a:lnTo>
                      <a:pt x="1158" y="1219"/>
                    </a:lnTo>
                    <a:lnTo>
                      <a:pt x="1158" y="1219"/>
                    </a:lnTo>
                    <a:lnTo>
                      <a:pt x="1162" y="1231"/>
                    </a:lnTo>
                    <a:lnTo>
                      <a:pt x="1167" y="1238"/>
                    </a:lnTo>
                    <a:lnTo>
                      <a:pt x="1169" y="1243"/>
                    </a:lnTo>
                    <a:lnTo>
                      <a:pt x="1167" y="1245"/>
                    </a:lnTo>
                    <a:lnTo>
                      <a:pt x="1165" y="1248"/>
                    </a:lnTo>
                    <a:lnTo>
                      <a:pt x="1165" y="1248"/>
                    </a:lnTo>
                    <a:lnTo>
                      <a:pt x="1155" y="1245"/>
                    </a:lnTo>
                    <a:lnTo>
                      <a:pt x="1148" y="1241"/>
                    </a:lnTo>
                    <a:lnTo>
                      <a:pt x="1141" y="1238"/>
                    </a:lnTo>
                    <a:lnTo>
                      <a:pt x="1141" y="1238"/>
                    </a:lnTo>
                    <a:lnTo>
                      <a:pt x="1141" y="1241"/>
                    </a:lnTo>
                    <a:lnTo>
                      <a:pt x="1141" y="1241"/>
                    </a:lnTo>
                    <a:lnTo>
                      <a:pt x="1139" y="1245"/>
                    </a:lnTo>
                    <a:lnTo>
                      <a:pt x="1136" y="1248"/>
                    </a:lnTo>
                    <a:lnTo>
                      <a:pt x="1136" y="1250"/>
                    </a:lnTo>
                    <a:lnTo>
                      <a:pt x="1134" y="1257"/>
                    </a:lnTo>
                    <a:lnTo>
                      <a:pt x="1134" y="1257"/>
                    </a:lnTo>
                    <a:lnTo>
                      <a:pt x="1134" y="1267"/>
                    </a:lnTo>
                    <a:lnTo>
                      <a:pt x="1129" y="1279"/>
                    </a:lnTo>
                    <a:lnTo>
                      <a:pt x="1124" y="1286"/>
                    </a:lnTo>
                    <a:lnTo>
                      <a:pt x="1120" y="1288"/>
                    </a:lnTo>
                    <a:lnTo>
                      <a:pt x="1120" y="1288"/>
                    </a:lnTo>
                    <a:lnTo>
                      <a:pt x="1120" y="1288"/>
                    </a:lnTo>
                    <a:lnTo>
                      <a:pt x="1120" y="1288"/>
                    </a:lnTo>
                    <a:lnTo>
                      <a:pt x="1120" y="1295"/>
                    </a:lnTo>
                    <a:lnTo>
                      <a:pt x="1122" y="1297"/>
                    </a:lnTo>
                    <a:lnTo>
                      <a:pt x="1122" y="1302"/>
                    </a:lnTo>
                    <a:lnTo>
                      <a:pt x="1122" y="1302"/>
                    </a:lnTo>
                    <a:lnTo>
                      <a:pt x="1134" y="1293"/>
                    </a:lnTo>
                    <a:lnTo>
                      <a:pt x="1141" y="1290"/>
                    </a:lnTo>
                    <a:lnTo>
                      <a:pt x="1146" y="1290"/>
                    </a:lnTo>
                    <a:lnTo>
                      <a:pt x="1146" y="1290"/>
                    </a:lnTo>
                    <a:lnTo>
                      <a:pt x="1155" y="1290"/>
                    </a:lnTo>
                    <a:lnTo>
                      <a:pt x="1160" y="1293"/>
                    </a:lnTo>
                    <a:lnTo>
                      <a:pt x="1165" y="1295"/>
                    </a:lnTo>
                    <a:lnTo>
                      <a:pt x="1172" y="1293"/>
                    </a:lnTo>
                    <a:lnTo>
                      <a:pt x="1172" y="1293"/>
                    </a:lnTo>
                    <a:lnTo>
                      <a:pt x="1179" y="1286"/>
                    </a:lnTo>
                    <a:lnTo>
                      <a:pt x="1181" y="1286"/>
                    </a:lnTo>
                    <a:lnTo>
                      <a:pt x="1184" y="1288"/>
                    </a:lnTo>
                    <a:lnTo>
                      <a:pt x="1184" y="1288"/>
                    </a:lnTo>
                    <a:lnTo>
                      <a:pt x="1184" y="1290"/>
                    </a:lnTo>
                    <a:lnTo>
                      <a:pt x="1184" y="1290"/>
                    </a:lnTo>
                    <a:lnTo>
                      <a:pt x="1188" y="1286"/>
                    </a:lnTo>
                    <a:lnTo>
                      <a:pt x="1188" y="1286"/>
                    </a:lnTo>
                    <a:lnTo>
                      <a:pt x="1188" y="1279"/>
                    </a:lnTo>
                    <a:lnTo>
                      <a:pt x="1188" y="1279"/>
                    </a:lnTo>
                    <a:lnTo>
                      <a:pt x="1179" y="1279"/>
                    </a:lnTo>
                    <a:lnTo>
                      <a:pt x="1177" y="1276"/>
                    </a:lnTo>
                    <a:lnTo>
                      <a:pt x="1174" y="1274"/>
                    </a:lnTo>
                    <a:lnTo>
                      <a:pt x="1174" y="1274"/>
                    </a:lnTo>
                    <a:lnTo>
                      <a:pt x="1174" y="1271"/>
                    </a:lnTo>
                    <a:lnTo>
                      <a:pt x="1177" y="1267"/>
                    </a:lnTo>
                    <a:lnTo>
                      <a:pt x="1186" y="1262"/>
                    </a:lnTo>
                    <a:lnTo>
                      <a:pt x="1200" y="1260"/>
                    </a:lnTo>
                    <a:lnTo>
                      <a:pt x="1212" y="1260"/>
                    </a:lnTo>
                    <a:lnTo>
                      <a:pt x="1212" y="1260"/>
                    </a:lnTo>
                    <a:lnTo>
                      <a:pt x="1221" y="1257"/>
                    </a:lnTo>
                    <a:lnTo>
                      <a:pt x="1229" y="1257"/>
                    </a:lnTo>
                    <a:lnTo>
                      <a:pt x="1236" y="1255"/>
                    </a:lnTo>
                    <a:lnTo>
                      <a:pt x="1238" y="1257"/>
                    </a:lnTo>
                    <a:lnTo>
                      <a:pt x="1238" y="1257"/>
                    </a:lnTo>
                    <a:lnTo>
                      <a:pt x="1255" y="1245"/>
                    </a:lnTo>
                    <a:lnTo>
                      <a:pt x="1264" y="1238"/>
                    </a:lnTo>
                    <a:lnTo>
                      <a:pt x="1264" y="1238"/>
                    </a:lnTo>
                    <a:lnTo>
                      <a:pt x="1330" y="1236"/>
                    </a:lnTo>
                    <a:lnTo>
                      <a:pt x="1330" y="1236"/>
                    </a:lnTo>
                    <a:lnTo>
                      <a:pt x="1340" y="1229"/>
                    </a:lnTo>
                    <a:lnTo>
                      <a:pt x="1349" y="1222"/>
                    </a:lnTo>
                    <a:lnTo>
                      <a:pt x="1354" y="1212"/>
                    </a:lnTo>
                    <a:lnTo>
                      <a:pt x="1354" y="1212"/>
                    </a:lnTo>
                    <a:lnTo>
                      <a:pt x="1356" y="1200"/>
                    </a:lnTo>
                    <a:lnTo>
                      <a:pt x="1364" y="1189"/>
                    </a:lnTo>
                    <a:lnTo>
                      <a:pt x="1371" y="1179"/>
                    </a:lnTo>
                    <a:lnTo>
                      <a:pt x="1375" y="1177"/>
                    </a:lnTo>
                    <a:lnTo>
                      <a:pt x="1378" y="1179"/>
                    </a:lnTo>
                    <a:lnTo>
                      <a:pt x="1378" y="1179"/>
                    </a:lnTo>
                    <a:lnTo>
                      <a:pt x="1385" y="1182"/>
                    </a:lnTo>
                    <a:lnTo>
                      <a:pt x="1392" y="1182"/>
                    </a:lnTo>
                    <a:lnTo>
                      <a:pt x="1399" y="1184"/>
                    </a:lnTo>
                    <a:lnTo>
                      <a:pt x="1401" y="1184"/>
                    </a:lnTo>
                    <a:lnTo>
                      <a:pt x="1404" y="1186"/>
                    </a:lnTo>
                    <a:lnTo>
                      <a:pt x="1404" y="1186"/>
                    </a:lnTo>
                    <a:lnTo>
                      <a:pt x="1404" y="1191"/>
                    </a:lnTo>
                    <a:lnTo>
                      <a:pt x="1404" y="1203"/>
                    </a:lnTo>
                    <a:lnTo>
                      <a:pt x="1408" y="1219"/>
                    </a:lnTo>
                    <a:lnTo>
                      <a:pt x="1413" y="1229"/>
                    </a:lnTo>
                    <a:lnTo>
                      <a:pt x="1418" y="1238"/>
                    </a:lnTo>
                    <a:lnTo>
                      <a:pt x="1418" y="1238"/>
                    </a:lnTo>
                    <a:lnTo>
                      <a:pt x="1430" y="1234"/>
                    </a:lnTo>
                    <a:lnTo>
                      <a:pt x="1439" y="1231"/>
                    </a:lnTo>
                    <a:lnTo>
                      <a:pt x="1439" y="1231"/>
                    </a:lnTo>
                    <a:lnTo>
                      <a:pt x="1446" y="1229"/>
                    </a:lnTo>
                    <a:lnTo>
                      <a:pt x="1451" y="1224"/>
                    </a:lnTo>
                    <a:lnTo>
                      <a:pt x="1461" y="1215"/>
                    </a:lnTo>
                    <a:lnTo>
                      <a:pt x="1461" y="1215"/>
                    </a:lnTo>
                    <a:lnTo>
                      <a:pt x="1463" y="1212"/>
                    </a:lnTo>
                    <a:lnTo>
                      <a:pt x="1465" y="1215"/>
                    </a:lnTo>
                    <a:lnTo>
                      <a:pt x="1465" y="1219"/>
                    </a:lnTo>
                    <a:lnTo>
                      <a:pt x="1463" y="1222"/>
                    </a:lnTo>
                    <a:lnTo>
                      <a:pt x="1463" y="1222"/>
                    </a:lnTo>
                    <a:lnTo>
                      <a:pt x="1461" y="1224"/>
                    </a:lnTo>
                    <a:lnTo>
                      <a:pt x="1465" y="1226"/>
                    </a:lnTo>
                    <a:lnTo>
                      <a:pt x="1472" y="1229"/>
                    </a:lnTo>
                    <a:lnTo>
                      <a:pt x="1480" y="1229"/>
                    </a:lnTo>
                    <a:lnTo>
                      <a:pt x="1480" y="1229"/>
                    </a:lnTo>
                    <a:lnTo>
                      <a:pt x="1484" y="1229"/>
                    </a:lnTo>
                    <a:lnTo>
                      <a:pt x="1480" y="1231"/>
                    </a:lnTo>
                    <a:lnTo>
                      <a:pt x="1465" y="1234"/>
                    </a:lnTo>
                    <a:lnTo>
                      <a:pt x="1465" y="1234"/>
                    </a:lnTo>
                    <a:lnTo>
                      <a:pt x="1461" y="1234"/>
                    </a:lnTo>
                    <a:lnTo>
                      <a:pt x="1453" y="1234"/>
                    </a:lnTo>
                    <a:lnTo>
                      <a:pt x="1442" y="1245"/>
                    </a:lnTo>
                    <a:lnTo>
                      <a:pt x="1442" y="1245"/>
                    </a:lnTo>
                    <a:lnTo>
                      <a:pt x="1435" y="1253"/>
                    </a:lnTo>
                    <a:lnTo>
                      <a:pt x="1432" y="1257"/>
                    </a:lnTo>
                    <a:lnTo>
                      <a:pt x="1435" y="1262"/>
                    </a:lnTo>
                    <a:lnTo>
                      <a:pt x="1439" y="1267"/>
                    </a:lnTo>
                    <a:lnTo>
                      <a:pt x="1439" y="1267"/>
                    </a:lnTo>
                    <a:lnTo>
                      <a:pt x="1444" y="1269"/>
                    </a:lnTo>
                    <a:lnTo>
                      <a:pt x="1451" y="1269"/>
                    </a:lnTo>
                    <a:lnTo>
                      <a:pt x="1456" y="1267"/>
                    </a:lnTo>
                    <a:lnTo>
                      <a:pt x="1463" y="1262"/>
                    </a:lnTo>
                    <a:lnTo>
                      <a:pt x="1463" y="1262"/>
                    </a:lnTo>
                    <a:lnTo>
                      <a:pt x="1470" y="1255"/>
                    </a:lnTo>
                    <a:lnTo>
                      <a:pt x="1472" y="1250"/>
                    </a:lnTo>
                    <a:lnTo>
                      <a:pt x="1477" y="1248"/>
                    </a:lnTo>
                    <a:lnTo>
                      <a:pt x="1482" y="1245"/>
                    </a:lnTo>
                    <a:lnTo>
                      <a:pt x="1482" y="1245"/>
                    </a:lnTo>
                    <a:lnTo>
                      <a:pt x="1491" y="1245"/>
                    </a:lnTo>
                    <a:lnTo>
                      <a:pt x="1503" y="1241"/>
                    </a:lnTo>
                    <a:lnTo>
                      <a:pt x="1527" y="1234"/>
                    </a:lnTo>
                    <a:lnTo>
                      <a:pt x="1527" y="1234"/>
                    </a:lnTo>
                    <a:lnTo>
                      <a:pt x="1532" y="1231"/>
                    </a:lnTo>
                    <a:lnTo>
                      <a:pt x="1532" y="1231"/>
                    </a:lnTo>
                    <a:lnTo>
                      <a:pt x="1529" y="1224"/>
                    </a:lnTo>
                    <a:lnTo>
                      <a:pt x="1529" y="1224"/>
                    </a:lnTo>
                    <a:lnTo>
                      <a:pt x="1532" y="1222"/>
                    </a:lnTo>
                    <a:lnTo>
                      <a:pt x="1539" y="1219"/>
                    </a:lnTo>
                    <a:lnTo>
                      <a:pt x="1548" y="1217"/>
                    </a:lnTo>
                    <a:lnTo>
                      <a:pt x="1555" y="1215"/>
                    </a:lnTo>
                    <a:lnTo>
                      <a:pt x="1555" y="1215"/>
                    </a:lnTo>
                    <a:lnTo>
                      <a:pt x="1558" y="1212"/>
                    </a:lnTo>
                    <a:lnTo>
                      <a:pt x="1555" y="1210"/>
                    </a:lnTo>
                    <a:lnTo>
                      <a:pt x="1553" y="1208"/>
                    </a:lnTo>
                    <a:lnTo>
                      <a:pt x="1548" y="1208"/>
                    </a:lnTo>
                    <a:lnTo>
                      <a:pt x="1548" y="1208"/>
                    </a:lnTo>
                    <a:close/>
                    <a:moveTo>
                      <a:pt x="450" y="661"/>
                    </a:moveTo>
                    <a:lnTo>
                      <a:pt x="450" y="661"/>
                    </a:lnTo>
                    <a:lnTo>
                      <a:pt x="443" y="668"/>
                    </a:lnTo>
                    <a:lnTo>
                      <a:pt x="436" y="673"/>
                    </a:lnTo>
                    <a:lnTo>
                      <a:pt x="431" y="675"/>
                    </a:lnTo>
                    <a:lnTo>
                      <a:pt x="424" y="675"/>
                    </a:lnTo>
                    <a:lnTo>
                      <a:pt x="424" y="675"/>
                    </a:lnTo>
                    <a:lnTo>
                      <a:pt x="414" y="675"/>
                    </a:lnTo>
                    <a:lnTo>
                      <a:pt x="410" y="675"/>
                    </a:lnTo>
                    <a:lnTo>
                      <a:pt x="407" y="680"/>
                    </a:lnTo>
                    <a:lnTo>
                      <a:pt x="410" y="682"/>
                    </a:lnTo>
                    <a:lnTo>
                      <a:pt x="410" y="682"/>
                    </a:lnTo>
                    <a:lnTo>
                      <a:pt x="414" y="684"/>
                    </a:lnTo>
                    <a:lnTo>
                      <a:pt x="414" y="687"/>
                    </a:lnTo>
                    <a:lnTo>
                      <a:pt x="412" y="689"/>
                    </a:lnTo>
                    <a:lnTo>
                      <a:pt x="405" y="692"/>
                    </a:lnTo>
                    <a:lnTo>
                      <a:pt x="405" y="692"/>
                    </a:lnTo>
                    <a:lnTo>
                      <a:pt x="395" y="696"/>
                    </a:lnTo>
                    <a:lnTo>
                      <a:pt x="391" y="699"/>
                    </a:lnTo>
                    <a:lnTo>
                      <a:pt x="384" y="701"/>
                    </a:lnTo>
                    <a:lnTo>
                      <a:pt x="381" y="703"/>
                    </a:lnTo>
                    <a:lnTo>
                      <a:pt x="381" y="703"/>
                    </a:lnTo>
                    <a:lnTo>
                      <a:pt x="379" y="701"/>
                    </a:lnTo>
                    <a:lnTo>
                      <a:pt x="381" y="699"/>
                    </a:lnTo>
                    <a:lnTo>
                      <a:pt x="388" y="692"/>
                    </a:lnTo>
                    <a:lnTo>
                      <a:pt x="393" y="684"/>
                    </a:lnTo>
                    <a:lnTo>
                      <a:pt x="395" y="682"/>
                    </a:lnTo>
                    <a:lnTo>
                      <a:pt x="393" y="680"/>
                    </a:lnTo>
                    <a:lnTo>
                      <a:pt x="393" y="680"/>
                    </a:lnTo>
                    <a:lnTo>
                      <a:pt x="391" y="677"/>
                    </a:lnTo>
                    <a:lnTo>
                      <a:pt x="388" y="680"/>
                    </a:lnTo>
                    <a:lnTo>
                      <a:pt x="381" y="682"/>
                    </a:lnTo>
                    <a:lnTo>
                      <a:pt x="374" y="689"/>
                    </a:lnTo>
                    <a:lnTo>
                      <a:pt x="372" y="694"/>
                    </a:lnTo>
                    <a:lnTo>
                      <a:pt x="372" y="694"/>
                    </a:lnTo>
                    <a:lnTo>
                      <a:pt x="369" y="696"/>
                    </a:lnTo>
                    <a:lnTo>
                      <a:pt x="365" y="699"/>
                    </a:lnTo>
                    <a:lnTo>
                      <a:pt x="355" y="699"/>
                    </a:lnTo>
                    <a:lnTo>
                      <a:pt x="355" y="699"/>
                    </a:lnTo>
                    <a:lnTo>
                      <a:pt x="350" y="699"/>
                    </a:lnTo>
                    <a:lnTo>
                      <a:pt x="346" y="696"/>
                    </a:lnTo>
                    <a:lnTo>
                      <a:pt x="343" y="694"/>
                    </a:lnTo>
                    <a:lnTo>
                      <a:pt x="346" y="692"/>
                    </a:lnTo>
                    <a:lnTo>
                      <a:pt x="346" y="692"/>
                    </a:lnTo>
                    <a:lnTo>
                      <a:pt x="348" y="689"/>
                    </a:lnTo>
                    <a:lnTo>
                      <a:pt x="350" y="687"/>
                    </a:lnTo>
                    <a:lnTo>
                      <a:pt x="353" y="684"/>
                    </a:lnTo>
                    <a:lnTo>
                      <a:pt x="357" y="680"/>
                    </a:lnTo>
                    <a:lnTo>
                      <a:pt x="357" y="680"/>
                    </a:lnTo>
                    <a:lnTo>
                      <a:pt x="360" y="677"/>
                    </a:lnTo>
                    <a:lnTo>
                      <a:pt x="360" y="675"/>
                    </a:lnTo>
                    <a:lnTo>
                      <a:pt x="357" y="673"/>
                    </a:lnTo>
                    <a:lnTo>
                      <a:pt x="357" y="668"/>
                    </a:lnTo>
                    <a:lnTo>
                      <a:pt x="357" y="668"/>
                    </a:lnTo>
                    <a:lnTo>
                      <a:pt x="362" y="668"/>
                    </a:lnTo>
                    <a:lnTo>
                      <a:pt x="369" y="668"/>
                    </a:lnTo>
                    <a:lnTo>
                      <a:pt x="376" y="668"/>
                    </a:lnTo>
                    <a:lnTo>
                      <a:pt x="379" y="668"/>
                    </a:lnTo>
                    <a:lnTo>
                      <a:pt x="379" y="665"/>
                    </a:lnTo>
                    <a:lnTo>
                      <a:pt x="379" y="665"/>
                    </a:lnTo>
                    <a:lnTo>
                      <a:pt x="376" y="661"/>
                    </a:lnTo>
                    <a:lnTo>
                      <a:pt x="369" y="658"/>
                    </a:lnTo>
                    <a:lnTo>
                      <a:pt x="362" y="656"/>
                    </a:lnTo>
                    <a:lnTo>
                      <a:pt x="355" y="658"/>
                    </a:lnTo>
                    <a:lnTo>
                      <a:pt x="355" y="658"/>
                    </a:lnTo>
                    <a:lnTo>
                      <a:pt x="348" y="661"/>
                    </a:lnTo>
                    <a:lnTo>
                      <a:pt x="341" y="665"/>
                    </a:lnTo>
                    <a:lnTo>
                      <a:pt x="329" y="665"/>
                    </a:lnTo>
                    <a:lnTo>
                      <a:pt x="317" y="663"/>
                    </a:lnTo>
                    <a:lnTo>
                      <a:pt x="317" y="663"/>
                    </a:lnTo>
                    <a:lnTo>
                      <a:pt x="317" y="663"/>
                    </a:lnTo>
                    <a:lnTo>
                      <a:pt x="322" y="661"/>
                    </a:lnTo>
                    <a:lnTo>
                      <a:pt x="339" y="658"/>
                    </a:lnTo>
                    <a:lnTo>
                      <a:pt x="355" y="654"/>
                    </a:lnTo>
                    <a:lnTo>
                      <a:pt x="369" y="649"/>
                    </a:lnTo>
                    <a:lnTo>
                      <a:pt x="369" y="649"/>
                    </a:lnTo>
                    <a:lnTo>
                      <a:pt x="379" y="644"/>
                    </a:lnTo>
                    <a:lnTo>
                      <a:pt x="393" y="639"/>
                    </a:lnTo>
                    <a:lnTo>
                      <a:pt x="407" y="637"/>
                    </a:lnTo>
                    <a:lnTo>
                      <a:pt x="412" y="637"/>
                    </a:lnTo>
                    <a:lnTo>
                      <a:pt x="414" y="639"/>
                    </a:lnTo>
                    <a:lnTo>
                      <a:pt x="414" y="639"/>
                    </a:lnTo>
                    <a:lnTo>
                      <a:pt x="414" y="642"/>
                    </a:lnTo>
                    <a:lnTo>
                      <a:pt x="414" y="644"/>
                    </a:lnTo>
                    <a:lnTo>
                      <a:pt x="407" y="649"/>
                    </a:lnTo>
                    <a:lnTo>
                      <a:pt x="405" y="651"/>
                    </a:lnTo>
                    <a:lnTo>
                      <a:pt x="405" y="654"/>
                    </a:lnTo>
                    <a:lnTo>
                      <a:pt x="407" y="656"/>
                    </a:lnTo>
                    <a:lnTo>
                      <a:pt x="407" y="656"/>
                    </a:lnTo>
                    <a:lnTo>
                      <a:pt x="414" y="658"/>
                    </a:lnTo>
                    <a:lnTo>
                      <a:pt x="426" y="658"/>
                    </a:lnTo>
                    <a:lnTo>
                      <a:pt x="433" y="656"/>
                    </a:lnTo>
                    <a:lnTo>
                      <a:pt x="438" y="651"/>
                    </a:lnTo>
                    <a:lnTo>
                      <a:pt x="438" y="651"/>
                    </a:lnTo>
                    <a:lnTo>
                      <a:pt x="443" y="649"/>
                    </a:lnTo>
                    <a:lnTo>
                      <a:pt x="450" y="649"/>
                    </a:lnTo>
                    <a:lnTo>
                      <a:pt x="452" y="651"/>
                    </a:lnTo>
                    <a:lnTo>
                      <a:pt x="452" y="654"/>
                    </a:lnTo>
                    <a:lnTo>
                      <a:pt x="452" y="656"/>
                    </a:lnTo>
                    <a:lnTo>
                      <a:pt x="450" y="661"/>
                    </a:lnTo>
                    <a:lnTo>
                      <a:pt x="450" y="661"/>
                    </a:lnTo>
                    <a:close/>
                    <a:moveTo>
                      <a:pt x="556" y="796"/>
                    </a:moveTo>
                    <a:lnTo>
                      <a:pt x="556" y="796"/>
                    </a:lnTo>
                    <a:lnTo>
                      <a:pt x="544" y="805"/>
                    </a:lnTo>
                    <a:lnTo>
                      <a:pt x="533" y="807"/>
                    </a:lnTo>
                    <a:lnTo>
                      <a:pt x="533" y="807"/>
                    </a:lnTo>
                    <a:lnTo>
                      <a:pt x="528" y="810"/>
                    </a:lnTo>
                    <a:lnTo>
                      <a:pt x="526" y="815"/>
                    </a:lnTo>
                    <a:lnTo>
                      <a:pt x="523" y="819"/>
                    </a:lnTo>
                    <a:lnTo>
                      <a:pt x="516" y="822"/>
                    </a:lnTo>
                    <a:lnTo>
                      <a:pt x="516" y="822"/>
                    </a:lnTo>
                    <a:lnTo>
                      <a:pt x="488" y="822"/>
                    </a:lnTo>
                    <a:lnTo>
                      <a:pt x="473" y="819"/>
                    </a:lnTo>
                    <a:lnTo>
                      <a:pt x="466" y="819"/>
                    </a:lnTo>
                    <a:lnTo>
                      <a:pt x="464" y="815"/>
                    </a:lnTo>
                    <a:lnTo>
                      <a:pt x="464" y="815"/>
                    </a:lnTo>
                    <a:lnTo>
                      <a:pt x="466" y="815"/>
                    </a:lnTo>
                    <a:lnTo>
                      <a:pt x="473" y="815"/>
                    </a:lnTo>
                    <a:lnTo>
                      <a:pt x="481" y="812"/>
                    </a:lnTo>
                    <a:lnTo>
                      <a:pt x="483" y="810"/>
                    </a:lnTo>
                    <a:lnTo>
                      <a:pt x="483" y="810"/>
                    </a:lnTo>
                    <a:lnTo>
                      <a:pt x="490" y="800"/>
                    </a:lnTo>
                    <a:lnTo>
                      <a:pt x="492" y="796"/>
                    </a:lnTo>
                    <a:lnTo>
                      <a:pt x="500" y="796"/>
                    </a:lnTo>
                    <a:lnTo>
                      <a:pt x="500" y="796"/>
                    </a:lnTo>
                    <a:lnTo>
                      <a:pt x="504" y="793"/>
                    </a:lnTo>
                    <a:lnTo>
                      <a:pt x="504" y="789"/>
                    </a:lnTo>
                    <a:lnTo>
                      <a:pt x="502" y="781"/>
                    </a:lnTo>
                    <a:lnTo>
                      <a:pt x="492" y="777"/>
                    </a:lnTo>
                    <a:lnTo>
                      <a:pt x="492" y="777"/>
                    </a:lnTo>
                    <a:lnTo>
                      <a:pt x="490" y="774"/>
                    </a:lnTo>
                    <a:lnTo>
                      <a:pt x="490" y="772"/>
                    </a:lnTo>
                    <a:lnTo>
                      <a:pt x="500" y="770"/>
                    </a:lnTo>
                    <a:lnTo>
                      <a:pt x="511" y="772"/>
                    </a:lnTo>
                    <a:lnTo>
                      <a:pt x="516" y="772"/>
                    </a:lnTo>
                    <a:lnTo>
                      <a:pt x="521" y="777"/>
                    </a:lnTo>
                    <a:lnTo>
                      <a:pt x="521" y="777"/>
                    </a:lnTo>
                    <a:lnTo>
                      <a:pt x="528" y="784"/>
                    </a:lnTo>
                    <a:lnTo>
                      <a:pt x="535" y="789"/>
                    </a:lnTo>
                    <a:lnTo>
                      <a:pt x="542" y="791"/>
                    </a:lnTo>
                    <a:lnTo>
                      <a:pt x="547" y="789"/>
                    </a:lnTo>
                    <a:lnTo>
                      <a:pt x="549" y="786"/>
                    </a:lnTo>
                    <a:lnTo>
                      <a:pt x="549" y="786"/>
                    </a:lnTo>
                    <a:lnTo>
                      <a:pt x="561" y="779"/>
                    </a:lnTo>
                    <a:lnTo>
                      <a:pt x="578" y="772"/>
                    </a:lnTo>
                    <a:lnTo>
                      <a:pt x="594" y="765"/>
                    </a:lnTo>
                    <a:lnTo>
                      <a:pt x="599" y="765"/>
                    </a:lnTo>
                    <a:lnTo>
                      <a:pt x="601" y="767"/>
                    </a:lnTo>
                    <a:lnTo>
                      <a:pt x="601" y="767"/>
                    </a:lnTo>
                    <a:lnTo>
                      <a:pt x="599" y="772"/>
                    </a:lnTo>
                    <a:lnTo>
                      <a:pt x="597" y="774"/>
                    </a:lnTo>
                    <a:lnTo>
                      <a:pt x="582" y="781"/>
                    </a:lnTo>
                    <a:lnTo>
                      <a:pt x="568" y="789"/>
                    </a:lnTo>
                    <a:lnTo>
                      <a:pt x="556" y="796"/>
                    </a:lnTo>
                    <a:lnTo>
                      <a:pt x="556" y="796"/>
                    </a:lnTo>
                    <a:close/>
                    <a:moveTo>
                      <a:pt x="850" y="1103"/>
                    </a:moveTo>
                    <a:lnTo>
                      <a:pt x="850" y="1103"/>
                    </a:lnTo>
                    <a:lnTo>
                      <a:pt x="847" y="1103"/>
                    </a:lnTo>
                    <a:lnTo>
                      <a:pt x="845" y="1099"/>
                    </a:lnTo>
                    <a:lnTo>
                      <a:pt x="845" y="1089"/>
                    </a:lnTo>
                    <a:lnTo>
                      <a:pt x="843" y="1080"/>
                    </a:lnTo>
                    <a:lnTo>
                      <a:pt x="838" y="1073"/>
                    </a:lnTo>
                    <a:lnTo>
                      <a:pt x="833" y="1070"/>
                    </a:lnTo>
                    <a:lnTo>
                      <a:pt x="833" y="1070"/>
                    </a:lnTo>
                    <a:lnTo>
                      <a:pt x="821" y="1061"/>
                    </a:lnTo>
                    <a:lnTo>
                      <a:pt x="812" y="1049"/>
                    </a:lnTo>
                    <a:lnTo>
                      <a:pt x="807" y="1037"/>
                    </a:lnTo>
                    <a:lnTo>
                      <a:pt x="805" y="1028"/>
                    </a:lnTo>
                    <a:lnTo>
                      <a:pt x="805" y="1028"/>
                    </a:lnTo>
                    <a:lnTo>
                      <a:pt x="805" y="1023"/>
                    </a:lnTo>
                    <a:lnTo>
                      <a:pt x="807" y="1021"/>
                    </a:lnTo>
                    <a:lnTo>
                      <a:pt x="814" y="1016"/>
                    </a:lnTo>
                    <a:lnTo>
                      <a:pt x="821" y="1016"/>
                    </a:lnTo>
                    <a:lnTo>
                      <a:pt x="829" y="1021"/>
                    </a:lnTo>
                    <a:lnTo>
                      <a:pt x="829" y="1021"/>
                    </a:lnTo>
                    <a:lnTo>
                      <a:pt x="833" y="1030"/>
                    </a:lnTo>
                    <a:lnTo>
                      <a:pt x="840" y="1047"/>
                    </a:lnTo>
                    <a:lnTo>
                      <a:pt x="852" y="1073"/>
                    </a:lnTo>
                    <a:lnTo>
                      <a:pt x="852" y="1073"/>
                    </a:lnTo>
                    <a:lnTo>
                      <a:pt x="855" y="1082"/>
                    </a:lnTo>
                    <a:lnTo>
                      <a:pt x="855" y="1092"/>
                    </a:lnTo>
                    <a:lnTo>
                      <a:pt x="855" y="1099"/>
                    </a:lnTo>
                    <a:lnTo>
                      <a:pt x="852" y="1101"/>
                    </a:lnTo>
                    <a:lnTo>
                      <a:pt x="850" y="1103"/>
                    </a:lnTo>
                    <a:lnTo>
                      <a:pt x="850" y="1103"/>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6" name="Freeform 129"/>
              <p:cNvSpPr>
                <a:spLocks noEditPoints="1"/>
              </p:cNvSpPr>
              <p:nvPr/>
            </p:nvSpPr>
            <p:spPr bwMode="auto">
              <a:xfrm>
                <a:off x="654050" y="1732688"/>
                <a:ext cx="3067050" cy="2078038"/>
              </a:xfrm>
              <a:custGeom>
                <a:avLst/>
                <a:gdLst>
                  <a:gd name="T0" fmla="*/ 599 w 1932"/>
                  <a:gd name="T1" fmla="*/ 381 h 1309"/>
                  <a:gd name="T2" fmla="*/ 505 w 1932"/>
                  <a:gd name="T3" fmla="*/ 55 h 1309"/>
                  <a:gd name="T4" fmla="*/ 299 w 1932"/>
                  <a:gd name="T5" fmla="*/ 29 h 1309"/>
                  <a:gd name="T6" fmla="*/ 225 w 1932"/>
                  <a:gd name="T7" fmla="*/ 15 h 1309"/>
                  <a:gd name="T8" fmla="*/ 149 w 1932"/>
                  <a:gd name="T9" fmla="*/ 36 h 1309"/>
                  <a:gd name="T10" fmla="*/ 29 w 1932"/>
                  <a:gd name="T11" fmla="*/ 97 h 1309"/>
                  <a:gd name="T12" fmla="*/ 140 w 1932"/>
                  <a:gd name="T13" fmla="*/ 166 h 1309"/>
                  <a:gd name="T14" fmla="*/ 43 w 1932"/>
                  <a:gd name="T15" fmla="*/ 175 h 1309"/>
                  <a:gd name="T16" fmla="*/ 38 w 1932"/>
                  <a:gd name="T17" fmla="*/ 225 h 1309"/>
                  <a:gd name="T18" fmla="*/ 131 w 1932"/>
                  <a:gd name="T19" fmla="*/ 249 h 1309"/>
                  <a:gd name="T20" fmla="*/ 45 w 1932"/>
                  <a:gd name="T21" fmla="*/ 294 h 1309"/>
                  <a:gd name="T22" fmla="*/ 83 w 1932"/>
                  <a:gd name="T23" fmla="*/ 367 h 1309"/>
                  <a:gd name="T24" fmla="*/ 159 w 1932"/>
                  <a:gd name="T25" fmla="*/ 396 h 1309"/>
                  <a:gd name="T26" fmla="*/ 192 w 1932"/>
                  <a:gd name="T27" fmla="*/ 431 h 1309"/>
                  <a:gd name="T28" fmla="*/ 116 w 1932"/>
                  <a:gd name="T29" fmla="*/ 488 h 1309"/>
                  <a:gd name="T30" fmla="*/ 216 w 1932"/>
                  <a:gd name="T31" fmla="*/ 443 h 1309"/>
                  <a:gd name="T32" fmla="*/ 265 w 1932"/>
                  <a:gd name="T33" fmla="*/ 374 h 1309"/>
                  <a:gd name="T34" fmla="*/ 344 w 1932"/>
                  <a:gd name="T35" fmla="*/ 329 h 1309"/>
                  <a:gd name="T36" fmla="*/ 308 w 1932"/>
                  <a:gd name="T37" fmla="*/ 384 h 1309"/>
                  <a:gd name="T38" fmla="*/ 379 w 1932"/>
                  <a:gd name="T39" fmla="*/ 327 h 1309"/>
                  <a:gd name="T40" fmla="*/ 424 w 1932"/>
                  <a:gd name="T41" fmla="*/ 348 h 1309"/>
                  <a:gd name="T42" fmla="*/ 542 w 1932"/>
                  <a:gd name="T43" fmla="*/ 360 h 1309"/>
                  <a:gd name="T44" fmla="*/ 611 w 1932"/>
                  <a:gd name="T45" fmla="*/ 403 h 1309"/>
                  <a:gd name="T46" fmla="*/ 604 w 1932"/>
                  <a:gd name="T47" fmla="*/ 417 h 1309"/>
                  <a:gd name="T48" fmla="*/ 637 w 1932"/>
                  <a:gd name="T49" fmla="*/ 429 h 1309"/>
                  <a:gd name="T50" fmla="*/ 644 w 1932"/>
                  <a:gd name="T51" fmla="*/ 448 h 1309"/>
                  <a:gd name="T52" fmla="*/ 673 w 1932"/>
                  <a:gd name="T53" fmla="*/ 462 h 1309"/>
                  <a:gd name="T54" fmla="*/ 666 w 1932"/>
                  <a:gd name="T55" fmla="*/ 490 h 1309"/>
                  <a:gd name="T56" fmla="*/ 708 w 1932"/>
                  <a:gd name="T57" fmla="*/ 493 h 1309"/>
                  <a:gd name="T58" fmla="*/ 22 w 1932"/>
                  <a:gd name="T59" fmla="*/ 526 h 1309"/>
                  <a:gd name="T60" fmla="*/ 299 w 1932"/>
                  <a:gd name="T61" fmla="*/ 403 h 1309"/>
                  <a:gd name="T62" fmla="*/ 296 w 1932"/>
                  <a:gd name="T63" fmla="*/ 431 h 1309"/>
                  <a:gd name="T64" fmla="*/ 31 w 1932"/>
                  <a:gd name="T65" fmla="*/ 367 h 1309"/>
                  <a:gd name="T66" fmla="*/ 249 w 1932"/>
                  <a:gd name="T67" fmla="*/ 1295 h 1309"/>
                  <a:gd name="T68" fmla="*/ 159 w 1932"/>
                  <a:gd name="T69" fmla="*/ 1243 h 1309"/>
                  <a:gd name="T70" fmla="*/ 1892 w 1932"/>
                  <a:gd name="T71" fmla="*/ 689 h 1309"/>
                  <a:gd name="T72" fmla="*/ 1702 w 1932"/>
                  <a:gd name="T73" fmla="*/ 796 h 1309"/>
                  <a:gd name="T74" fmla="*/ 1631 w 1932"/>
                  <a:gd name="T75" fmla="*/ 793 h 1309"/>
                  <a:gd name="T76" fmla="*/ 1575 w 1932"/>
                  <a:gd name="T77" fmla="*/ 746 h 1309"/>
                  <a:gd name="T78" fmla="*/ 1534 w 1932"/>
                  <a:gd name="T79" fmla="*/ 751 h 1309"/>
                  <a:gd name="T80" fmla="*/ 1541 w 1932"/>
                  <a:gd name="T81" fmla="*/ 713 h 1309"/>
                  <a:gd name="T82" fmla="*/ 1489 w 1932"/>
                  <a:gd name="T83" fmla="*/ 680 h 1309"/>
                  <a:gd name="T84" fmla="*/ 1406 w 1932"/>
                  <a:gd name="T85" fmla="*/ 656 h 1309"/>
                  <a:gd name="T86" fmla="*/ 864 w 1932"/>
                  <a:gd name="T87" fmla="*/ 684 h 1309"/>
                  <a:gd name="T88" fmla="*/ 850 w 1932"/>
                  <a:gd name="T89" fmla="*/ 718 h 1309"/>
                  <a:gd name="T90" fmla="*/ 850 w 1932"/>
                  <a:gd name="T91" fmla="*/ 890 h 1309"/>
                  <a:gd name="T92" fmla="*/ 919 w 1932"/>
                  <a:gd name="T93" fmla="*/ 985 h 1309"/>
                  <a:gd name="T94" fmla="*/ 1201 w 1932"/>
                  <a:gd name="T95" fmla="*/ 1063 h 1309"/>
                  <a:gd name="T96" fmla="*/ 1312 w 1932"/>
                  <a:gd name="T97" fmla="*/ 1137 h 1309"/>
                  <a:gd name="T98" fmla="*/ 1366 w 1932"/>
                  <a:gd name="T99" fmla="*/ 1113 h 1309"/>
                  <a:gd name="T100" fmla="*/ 1437 w 1932"/>
                  <a:gd name="T101" fmla="*/ 1084 h 1309"/>
                  <a:gd name="T102" fmla="*/ 1501 w 1932"/>
                  <a:gd name="T103" fmla="*/ 1092 h 1309"/>
                  <a:gd name="T104" fmla="*/ 1572 w 1932"/>
                  <a:gd name="T105" fmla="*/ 1077 h 1309"/>
                  <a:gd name="T106" fmla="*/ 1641 w 1932"/>
                  <a:gd name="T107" fmla="*/ 1153 h 1309"/>
                  <a:gd name="T108" fmla="*/ 1657 w 1932"/>
                  <a:gd name="T109" fmla="*/ 1084 h 1309"/>
                  <a:gd name="T110" fmla="*/ 1740 w 1932"/>
                  <a:gd name="T111" fmla="*/ 983 h 1309"/>
                  <a:gd name="T112" fmla="*/ 1757 w 1932"/>
                  <a:gd name="T113" fmla="*/ 935 h 1309"/>
                  <a:gd name="T114" fmla="*/ 1754 w 1932"/>
                  <a:gd name="T115" fmla="*/ 895 h 1309"/>
                  <a:gd name="T116" fmla="*/ 1797 w 1932"/>
                  <a:gd name="T117" fmla="*/ 860 h 1309"/>
                  <a:gd name="T118" fmla="*/ 1849 w 1932"/>
                  <a:gd name="T119" fmla="*/ 826 h 1309"/>
                  <a:gd name="T120" fmla="*/ 1894 w 1932"/>
                  <a:gd name="T121" fmla="*/ 758 h 1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32" h="1309">
                    <a:moveTo>
                      <a:pt x="725" y="481"/>
                    </a:moveTo>
                    <a:lnTo>
                      <a:pt x="725" y="481"/>
                    </a:lnTo>
                    <a:lnTo>
                      <a:pt x="725" y="476"/>
                    </a:lnTo>
                    <a:lnTo>
                      <a:pt x="725" y="471"/>
                    </a:lnTo>
                    <a:lnTo>
                      <a:pt x="718" y="467"/>
                    </a:lnTo>
                    <a:lnTo>
                      <a:pt x="706" y="460"/>
                    </a:lnTo>
                    <a:lnTo>
                      <a:pt x="706" y="460"/>
                    </a:lnTo>
                    <a:lnTo>
                      <a:pt x="694" y="455"/>
                    </a:lnTo>
                    <a:lnTo>
                      <a:pt x="687" y="448"/>
                    </a:lnTo>
                    <a:lnTo>
                      <a:pt x="673" y="419"/>
                    </a:lnTo>
                    <a:lnTo>
                      <a:pt x="673" y="419"/>
                    </a:lnTo>
                    <a:lnTo>
                      <a:pt x="661" y="403"/>
                    </a:lnTo>
                    <a:lnTo>
                      <a:pt x="647" y="391"/>
                    </a:lnTo>
                    <a:lnTo>
                      <a:pt x="635" y="381"/>
                    </a:lnTo>
                    <a:lnTo>
                      <a:pt x="632" y="377"/>
                    </a:lnTo>
                    <a:lnTo>
                      <a:pt x="632" y="374"/>
                    </a:lnTo>
                    <a:lnTo>
                      <a:pt x="632" y="374"/>
                    </a:lnTo>
                    <a:lnTo>
                      <a:pt x="630" y="370"/>
                    </a:lnTo>
                    <a:lnTo>
                      <a:pt x="628" y="367"/>
                    </a:lnTo>
                    <a:lnTo>
                      <a:pt x="618" y="367"/>
                    </a:lnTo>
                    <a:lnTo>
                      <a:pt x="609" y="367"/>
                    </a:lnTo>
                    <a:lnTo>
                      <a:pt x="606" y="370"/>
                    </a:lnTo>
                    <a:lnTo>
                      <a:pt x="606" y="372"/>
                    </a:lnTo>
                    <a:lnTo>
                      <a:pt x="606" y="372"/>
                    </a:lnTo>
                    <a:lnTo>
                      <a:pt x="604" y="377"/>
                    </a:lnTo>
                    <a:lnTo>
                      <a:pt x="599" y="381"/>
                    </a:lnTo>
                    <a:lnTo>
                      <a:pt x="587" y="386"/>
                    </a:lnTo>
                    <a:lnTo>
                      <a:pt x="587" y="386"/>
                    </a:lnTo>
                    <a:lnTo>
                      <a:pt x="583" y="386"/>
                    </a:lnTo>
                    <a:lnTo>
                      <a:pt x="580" y="386"/>
                    </a:lnTo>
                    <a:lnTo>
                      <a:pt x="573" y="377"/>
                    </a:lnTo>
                    <a:lnTo>
                      <a:pt x="573" y="377"/>
                    </a:lnTo>
                    <a:lnTo>
                      <a:pt x="561" y="365"/>
                    </a:lnTo>
                    <a:lnTo>
                      <a:pt x="557" y="360"/>
                    </a:lnTo>
                    <a:lnTo>
                      <a:pt x="554" y="358"/>
                    </a:lnTo>
                    <a:lnTo>
                      <a:pt x="554" y="358"/>
                    </a:lnTo>
                    <a:lnTo>
                      <a:pt x="554" y="353"/>
                    </a:lnTo>
                    <a:lnTo>
                      <a:pt x="552" y="348"/>
                    </a:lnTo>
                    <a:lnTo>
                      <a:pt x="547" y="346"/>
                    </a:lnTo>
                    <a:lnTo>
                      <a:pt x="540" y="348"/>
                    </a:lnTo>
                    <a:lnTo>
                      <a:pt x="540" y="348"/>
                    </a:lnTo>
                    <a:lnTo>
                      <a:pt x="535" y="351"/>
                    </a:lnTo>
                    <a:lnTo>
                      <a:pt x="531" y="351"/>
                    </a:lnTo>
                    <a:lnTo>
                      <a:pt x="526" y="351"/>
                    </a:lnTo>
                    <a:lnTo>
                      <a:pt x="524" y="351"/>
                    </a:lnTo>
                    <a:lnTo>
                      <a:pt x="524" y="351"/>
                    </a:lnTo>
                    <a:lnTo>
                      <a:pt x="521" y="353"/>
                    </a:lnTo>
                    <a:lnTo>
                      <a:pt x="519" y="351"/>
                    </a:lnTo>
                    <a:lnTo>
                      <a:pt x="514" y="348"/>
                    </a:lnTo>
                    <a:lnTo>
                      <a:pt x="514" y="57"/>
                    </a:lnTo>
                    <a:lnTo>
                      <a:pt x="514" y="57"/>
                    </a:lnTo>
                    <a:lnTo>
                      <a:pt x="505" y="55"/>
                    </a:lnTo>
                    <a:lnTo>
                      <a:pt x="505" y="55"/>
                    </a:lnTo>
                    <a:lnTo>
                      <a:pt x="483" y="48"/>
                    </a:lnTo>
                    <a:lnTo>
                      <a:pt x="474" y="45"/>
                    </a:lnTo>
                    <a:lnTo>
                      <a:pt x="464" y="45"/>
                    </a:lnTo>
                    <a:lnTo>
                      <a:pt x="464" y="45"/>
                    </a:lnTo>
                    <a:lnTo>
                      <a:pt x="445" y="48"/>
                    </a:lnTo>
                    <a:lnTo>
                      <a:pt x="436" y="48"/>
                    </a:lnTo>
                    <a:lnTo>
                      <a:pt x="429" y="45"/>
                    </a:lnTo>
                    <a:lnTo>
                      <a:pt x="429" y="45"/>
                    </a:lnTo>
                    <a:lnTo>
                      <a:pt x="417" y="41"/>
                    </a:lnTo>
                    <a:lnTo>
                      <a:pt x="408" y="41"/>
                    </a:lnTo>
                    <a:lnTo>
                      <a:pt x="398" y="41"/>
                    </a:lnTo>
                    <a:lnTo>
                      <a:pt x="398" y="41"/>
                    </a:lnTo>
                    <a:lnTo>
                      <a:pt x="389" y="41"/>
                    </a:lnTo>
                    <a:lnTo>
                      <a:pt x="379" y="38"/>
                    </a:lnTo>
                    <a:lnTo>
                      <a:pt x="370" y="33"/>
                    </a:lnTo>
                    <a:lnTo>
                      <a:pt x="358" y="29"/>
                    </a:lnTo>
                    <a:lnTo>
                      <a:pt x="358" y="29"/>
                    </a:lnTo>
                    <a:lnTo>
                      <a:pt x="344" y="29"/>
                    </a:lnTo>
                    <a:lnTo>
                      <a:pt x="329" y="29"/>
                    </a:lnTo>
                    <a:lnTo>
                      <a:pt x="310" y="33"/>
                    </a:lnTo>
                    <a:lnTo>
                      <a:pt x="310" y="33"/>
                    </a:lnTo>
                    <a:lnTo>
                      <a:pt x="306" y="33"/>
                    </a:lnTo>
                    <a:lnTo>
                      <a:pt x="303" y="31"/>
                    </a:lnTo>
                    <a:lnTo>
                      <a:pt x="301" y="29"/>
                    </a:lnTo>
                    <a:lnTo>
                      <a:pt x="299" y="29"/>
                    </a:lnTo>
                    <a:lnTo>
                      <a:pt x="299" y="29"/>
                    </a:lnTo>
                    <a:lnTo>
                      <a:pt x="294" y="26"/>
                    </a:lnTo>
                    <a:lnTo>
                      <a:pt x="294" y="26"/>
                    </a:lnTo>
                    <a:lnTo>
                      <a:pt x="294" y="22"/>
                    </a:lnTo>
                    <a:lnTo>
                      <a:pt x="292" y="17"/>
                    </a:lnTo>
                    <a:lnTo>
                      <a:pt x="292" y="17"/>
                    </a:lnTo>
                    <a:lnTo>
                      <a:pt x="289" y="17"/>
                    </a:lnTo>
                    <a:lnTo>
                      <a:pt x="287" y="15"/>
                    </a:lnTo>
                    <a:lnTo>
                      <a:pt x="277" y="15"/>
                    </a:lnTo>
                    <a:lnTo>
                      <a:pt x="258" y="19"/>
                    </a:lnTo>
                    <a:lnTo>
                      <a:pt x="258" y="19"/>
                    </a:lnTo>
                    <a:lnTo>
                      <a:pt x="254" y="17"/>
                    </a:lnTo>
                    <a:lnTo>
                      <a:pt x="251" y="17"/>
                    </a:lnTo>
                    <a:lnTo>
                      <a:pt x="249" y="10"/>
                    </a:lnTo>
                    <a:lnTo>
                      <a:pt x="249" y="10"/>
                    </a:lnTo>
                    <a:lnTo>
                      <a:pt x="249" y="10"/>
                    </a:lnTo>
                    <a:lnTo>
                      <a:pt x="247" y="10"/>
                    </a:lnTo>
                    <a:lnTo>
                      <a:pt x="242" y="10"/>
                    </a:lnTo>
                    <a:lnTo>
                      <a:pt x="239" y="12"/>
                    </a:lnTo>
                    <a:lnTo>
                      <a:pt x="239" y="12"/>
                    </a:lnTo>
                    <a:lnTo>
                      <a:pt x="237" y="17"/>
                    </a:lnTo>
                    <a:lnTo>
                      <a:pt x="232" y="17"/>
                    </a:lnTo>
                    <a:lnTo>
                      <a:pt x="228" y="17"/>
                    </a:lnTo>
                    <a:lnTo>
                      <a:pt x="225" y="17"/>
                    </a:lnTo>
                    <a:lnTo>
                      <a:pt x="225" y="17"/>
                    </a:lnTo>
                    <a:lnTo>
                      <a:pt x="225" y="15"/>
                    </a:lnTo>
                    <a:lnTo>
                      <a:pt x="228" y="12"/>
                    </a:lnTo>
                    <a:lnTo>
                      <a:pt x="230" y="10"/>
                    </a:lnTo>
                    <a:lnTo>
                      <a:pt x="232" y="7"/>
                    </a:lnTo>
                    <a:lnTo>
                      <a:pt x="232" y="7"/>
                    </a:lnTo>
                    <a:lnTo>
                      <a:pt x="230" y="5"/>
                    </a:lnTo>
                    <a:lnTo>
                      <a:pt x="228" y="3"/>
                    </a:lnTo>
                    <a:lnTo>
                      <a:pt x="218" y="0"/>
                    </a:lnTo>
                    <a:lnTo>
                      <a:pt x="218" y="0"/>
                    </a:lnTo>
                    <a:lnTo>
                      <a:pt x="213" y="0"/>
                    </a:lnTo>
                    <a:lnTo>
                      <a:pt x="209" y="3"/>
                    </a:lnTo>
                    <a:lnTo>
                      <a:pt x="197" y="12"/>
                    </a:lnTo>
                    <a:lnTo>
                      <a:pt x="197" y="12"/>
                    </a:lnTo>
                    <a:lnTo>
                      <a:pt x="190" y="17"/>
                    </a:lnTo>
                    <a:lnTo>
                      <a:pt x="183" y="19"/>
                    </a:lnTo>
                    <a:lnTo>
                      <a:pt x="168" y="19"/>
                    </a:lnTo>
                    <a:lnTo>
                      <a:pt x="168" y="19"/>
                    </a:lnTo>
                    <a:lnTo>
                      <a:pt x="157" y="19"/>
                    </a:lnTo>
                    <a:lnTo>
                      <a:pt x="152" y="22"/>
                    </a:lnTo>
                    <a:lnTo>
                      <a:pt x="149" y="24"/>
                    </a:lnTo>
                    <a:lnTo>
                      <a:pt x="149" y="24"/>
                    </a:lnTo>
                    <a:lnTo>
                      <a:pt x="152" y="26"/>
                    </a:lnTo>
                    <a:lnTo>
                      <a:pt x="154" y="29"/>
                    </a:lnTo>
                    <a:lnTo>
                      <a:pt x="157" y="31"/>
                    </a:lnTo>
                    <a:lnTo>
                      <a:pt x="154" y="33"/>
                    </a:lnTo>
                    <a:lnTo>
                      <a:pt x="154" y="33"/>
                    </a:lnTo>
                    <a:lnTo>
                      <a:pt x="149" y="36"/>
                    </a:lnTo>
                    <a:lnTo>
                      <a:pt x="147" y="33"/>
                    </a:lnTo>
                    <a:lnTo>
                      <a:pt x="145" y="31"/>
                    </a:lnTo>
                    <a:lnTo>
                      <a:pt x="140" y="33"/>
                    </a:lnTo>
                    <a:lnTo>
                      <a:pt x="140" y="33"/>
                    </a:lnTo>
                    <a:lnTo>
                      <a:pt x="133" y="36"/>
                    </a:lnTo>
                    <a:lnTo>
                      <a:pt x="126" y="38"/>
                    </a:lnTo>
                    <a:lnTo>
                      <a:pt x="112" y="38"/>
                    </a:lnTo>
                    <a:lnTo>
                      <a:pt x="112" y="38"/>
                    </a:lnTo>
                    <a:lnTo>
                      <a:pt x="107" y="41"/>
                    </a:lnTo>
                    <a:lnTo>
                      <a:pt x="102" y="45"/>
                    </a:lnTo>
                    <a:lnTo>
                      <a:pt x="90" y="57"/>
                    </a:lnTo>
                    <a:lnTo>
                      <a:pt x="90" y="57"/>
                    </a:lnTo>
                    <a:lnTo>
                      <a:pt x="88" y="59"/>
                    </a:lnTo>
                    <a:lnTo>
                      <a:pt x="88" y="64"/>
                    </a:lnTo>
                    <a:lnTo>
                      <a:pt x="88" y="69"/>
                    </a:lnTo>
                    <a:lnTo>
                      <a:pt x="81" y="76"/>
                    </a:lnTo>
                    <a:lnTo>
                      <a:pt x="81" y="76"/>
                    </a:lnTo>
                    <a:lnTo>
                      <a:pt x="76" y="81"/>
                    </a:lnTo>
                    <a:lnTo>
                      <a:pt x="71" y="83"/>
                    </a:lnTo>
                    <a:lnTo>
                      <a:pt x="55" y="86"/>
                    </a:lnTo>
                    <a:lnTo>
                      <a:pt x="34" y="86"/>
                    </a:lnTo>
                    <a:lnTo>
                      <a:pt x="34" y="86"/>
                    </a:lnTo>
                    <a:lnTo>
                      <a:pt x="31" y="88"/>
                    </a:lnTo>
                    <a:lnTo>
                      <a:pt x="31" y="90"/>
                    </a:lnTo>
                    <a:lnTo>
                      <a:pt x="31" y="95"/>
                    </a:lnTo>
                    <a:lnTo>
                      <a:pt x="29" y="97"/>
                    </a:lnTo>
                    <a:lnTo>
                      <a:pt x="29" y="97"/>
                    </a:lnTo>
                    <a:lnTo>
                      <a:pt x="29" y="102"/>
                    </a:lnTo>
                    <a:lnTo>
                      <a:pt x="31" y="104"/>
                    </a:lnTo>
                    <a:lnTo>
                      <a:pt x="50" y="112"/>
                    </a:lnTo>
                    <a:lnTo>
                      <a:pt x="50" y="112"/>
                    </a:lnTo>
                    <a:lnTo>
                      <a:pt x="57" y="114"/>
                    </a:lnTo>
                    <a:lnTo>
                      <a:pt x="62" y="119"/>
                    </a:lnTo>
                    <a:lnTo>
                      <a:pt x="71" y="128"/>
                    </a:lnTo>
                    <a:lnTo>
                      <a:pt x="78" y="138"/>
                    </a:lnTo>
                    <a:lnTo>
                      <a:pt x="81" y="145"/>
                    </a:lnTo>
                    <a:lnTo>
                      <a:pt x="81" y="145"/>
                    </a:lnTo>
                    <a:lnTo>
                      <a:pt x="83" y="147"/>
                    </a:lnTo>
                    <a:lnTo>
                      <a:pt x="86" y="147"/>
                    </a:lnTo>
                    <a:lnTo>
                      <a:pt x="95" y="147"/>
                    </a:lnTo>
                    <a:lnTo>
                      <a:pt x="114" y="145"/>
                    </a:lnTo>
                    <a:lnTo>
                      <a:pt x="114" y="145"/>
                    </a:lnTo>
                    <a:lnTo>
                      <a:pt x="116" y="147"/>
                    </a:lnTo>
                    <a:lnTo>
                      <a:pt x="116" y="147"/>
                    </a:lnTo>
                    <a:lnTo>
                      <a:pt x="116" y="152"/>
                    </a:lnTo>
                    <a:lnTo>
                      <a:pt x="116" y="159"/>
                    </a:lnTo>
                    <a:lnTo>
                      <a:pt x="119" y="161"/>
                    </a:lnTo>
                    <a:lnTo>
                      <a:pt x="119" y="161"/>
                    </a:lnTo>
                    <a:lnTo>
                      <a:pt x="126" y="164"/>
                    </a:lnTo>
                    <a:lnTo>
                      <a:pt x="131" y="164"/>
                    </a:lnTo>
                    <a:lnTo>
                      <a:pt x="138" y="164"/>
                    </a:lnTo>
                    <a:lnTo>
                      <a:pt x="140" y="166"/>
                    </a:lnTo>
                    <a:lnTo>
                      <a:pt x="140" y="166"/>
                    </a:lnTo>
                    <a:lnTo>
                      <a:pt x="140" y="168"/>
                    </a:lnTo>
                    <a:lnTo>
                      <a:pt x="138" y="168"/>
                    </a:lnTo>
                    <a:lnTo>
                      <a:pt x="133" y="168"/>
                    </a:lnTo>
                    <a:lnTo>
                      <a:pt x="123" y="171"/>
                    </a:lnTo>
                    <a:lnTo>
                      <a:pt x="116" y="173"/>
                    </a:lnTo>
                    <a:lnTo>
                      <a:pt x="116" y="173"/>
                    </a:lnTo>
                    <a:lnTo>
                      <a:pt x="107" y="178"/>
                    </a:lnTo>
                    <a:lnTo>
                      <a:pt x="105" y="180"/>
                    </a:lnTo>
                    <a:lnTo>
                      <a:pt x="100" y="178"/>
                    </a:lnTo>
                    <a:lnTo>
                      <a:pt x="100" y="178"/>
                    </a:lnTo>
                    <a:lnTo>
                      <a:pt x="97" y="175"/>
                    </a:lnTo>
                    <a:lnTo>
                      <a:pt x="90" y="175"/>
                    </a:lnTo>
                    <a:lnTo>
                      <a:pt x="76" y="175"/>
                    </a:lnTo>
                    <a:lnTo>
                      <a:pt x="76" y="175"/>
                    </a:lnTo>
                    <a:lnTo>
                      <a:pt x="74" y="175"/>
                    </a:lnTo>
                    <a:lnTo>
                      <a:pt x="74" y="171"/>
                    </a:lnTo>
                    <a:lnTo>
                      <a:pt x="76" y="164"/>
                    </a:lnTo>
                    <a:lnTo>
                      <a:pt x="76" y="164"/>
                    </a:lnTo>
                    <a:lnTo>
                      <a:pt x="74" y="161"/>
                    </a:lnTo>
                    <a:lnTo>
                      <a:pt x="69" y="159"/>
                    </a:lnTo>
                    <a:lnTo>
                      <a:pt x="62" y="159"/>
                    </a:lnTo>
                    <a:lnTo>
                      <a:pt x="52" y="164"/>
                    </a:lnTo>
                    <a:lnTo>
                      <a:pt x="52" y="164"/>
                    </a:lnTo>
                    <a:lnTo>
                      <a:pt x="43" y="171"/>
                    </a:lnTo>
                    <a:lnTo>
                      <a:pt x="43" y="175"/>
                    </a:lnTo>
                    <a:lnTo>
                      <a:pt x="43" y="175"/>
                    </a:lnTo>
                    <a:lnTo>
                      <a:pt x="41" y="178"/>
                    </a:lnTo>
                    <a:lnTo>
                      <a:pt x="36" y="175"/>
                    </a:lnTo>
                    <a:lnTo>
                      <a:pt x="31" y="175"/>
                    </a:lnTo>
                    <a:lnTo>
                      <a:pt x="26" y="178"/>
                    </a:lnTo>
                    <a:lnTo>
                      <a:pt x="26" y="178"/>
                    </a:lnTo>
                    <a:lnTo>
                      <a:pt x="10" y="185"/>
                    </a:lnTo>
                    <a:lnTo>
                      <a:pt x="3" y="187"/>
                    </a:lnTo>
                    <a:lnTo>
                      <a:pt x="0" y="192"/>
                    </a:lnTo>
                    <a:lnTo>
                      <a:pt x="0" y="192"/>
                    </a:lnTo>
                    <a:lnTo>
                      <a:pt x="0" y="194"/>
                    </a:lnTo>
                    <a:lnTo>
                      <a:pt x="3" y="197"/>
                    </a:lnTo>
                    <a:lnTo>
                      <a:pt x="10" y="199"/>
                    </a:lnTo>
                    <a:lnTo>
                      <a:pt x="26" y="204"/>
                    </a:lnTo>
                    <a:lnTo>
                      <a:pt x="26" y="204"/>
                    </a:lnTo>
                    <a:lnTo>
                      <a:pt x="29" y="204"/>
                    </a:lnTo>
                    <a:lnTo>
                      <a:pt x="29" y="204"/>
                    </a:lnTo>
                    <a:lnTo>
                      <a:pt x="26" y="206"/>
                    </a:lnTo>
                    <a:lnTo>
                      <a:pt x="24" y="211"/>
                    </a:lnTo>
                    <a:lnTo>
                      <a:pt x="22" y="211"/>
                    </a:lnTo>
                    <a:lnTo>
                      <a:pt x="24" y="211"/>
                    </a:lnTo>
                    <a:lnTo>
                      <a:pt x="24" y="211"/>
                    </a:lnTo>
                    <a:lnTo>
                      <a:pt x="29" y="213"/>
                    </a:lnTo>
                    <a:lnTo>
                      <a:pt x="29" y="218"/>
                    </a:lnTo>
                    <a:lnTo>
                      <a:pt x="34" y="223"/>
                    </a:lnTo>
                    <a:lnTo>
                      <a:pt x="38" y="225"/>
                    </a:lnTo>
                    <a:lnTo>
                      <a:pt x="38" y="225"/>
                    </a:lnTo>
                    <a:lnTo>
                      <a:pt x="48" y="228"/>
                    </a:lnTo>
                    <a:lnTo>
                      <a:pt x="60" y="228"/>
                    </a:lnTo>
                    <a:lnTo>
                      <a:pt x="78" y="225"/>
                    </a:lnTo>
                    <a:lnTo>
                      <a:pt x="78" y="225"/>
                    </a:lnTo>
                    <a:lnTo>
                      <a:pt x="83" y="228"/>
                    </a:lnTo>
                    <a:lnTo>
                      <a:pt x="88" y="230"/>
                    </a:lnTo>
                    <a:lnTo>
                      <a:pt x="93" y="230"/>
                    </a:lnTo>
                    <a:lnTo>
                      <a:pt x="97" y="228"/>
                    </a:lnTo>
                    <a:lnTo>
                      <a:pt x="97" y="228"/>
                    </a:lnTo>
                    <a:lnTo>
                      <a:pt x="102" y="223"/>
                    </a:lnTo>
                    <a:lnTo>
                      <a:pt x="112" y="216"/>
                    </a:lnTo>
                    <a:lnTo>
                      <a:pt x="121" y="213"/>
                    </a:lnTo>
                    <a:lnTo>
                      <a:pt x="126" y="213"/>
                    </a:lnTo>
                    <a:lnTo>
                      <a:pt x="131" y="216"/>
                    </a:lnTo>
                    <a:lnTo>
                      <a:pt x="131" y="216"/>
                    </a:lnTo>
                    <a:lnTo>
                      <a:pt x="133" y="218"/>
                    </a:lnTo>
                    <a:lnTo>
                      <a:pt x="133" y="220"/>
                    </a:lnTo>
                    <a:lnTo>
                      <a:pt x="128" y="225"/>
                    </a:lnTo>
                    <a:lnTo>
                      <a:pt x="123" y="225"/>
                    </a:lnTo>
                    <a:lnTo>
                      <a:pt x="123" y="228"/>
                    </a:lnTo>
                    <a:lnTo>
                      <a:pt x="123" y="230"/>
                    </a:lnTo>
                    <a:lnTo>
                      <a:pt x="123" y="230"/>
                    </a:lnTo>
                    <a:lnTo>
                      <a:pt x="128" y="235"/>
                    </a:lnTo>
                    <a:lnTo>
                      <a:pt x="131" y="242"/>
                    </a:lnTo>
                    <a:lnTo>
                      <a:pt x="131" y="249"/>
                    </a:lnTo>
                    <a:lnTo>
                      <a:pt x="126" y="254"/>
                    </a:lnTo>
                    <a:lnTo>
                      <a:pt x="126" y="254"/>
                    </a:lnTo>
                    <a:lnTo>
                      <a:pt x="119" y="258"/>
                    </a:lnTo>
                    <a:lnTo>
                      <a:pt x="114" y="258"/>
                    </a:lnTo>
                    <a:lnTo>
                      <a:pt x="105" y="256"/>
                    </a:lnTo>
                    <a:lnTo>
                      <a:pt x="105" y="256"/>
                    </a:lnTo>
                    <a:lnTo>
                      <a:pt x="100" y="258"/>
                    </a:lnTo>
                    <a:lnTo>
                      <a:pt x="100" y="261"/>
                    </a:lnTo>
                    <a:lnTo>
                      <a:pt x="97" y="268"/>
                    </a:lnTo>
                    <a:lnTo>
                      <a:pt x="93" y="273"/>
                    </a:lnTo>
                    <a:lnTo>
                      <a:pt x="93" y="273"/>
                    </a:lnTo>
                    <a:lnTo>
                      <a:pt x="90" y="273"/>
                    </a:lnTo>
                    <a:lnTo>
                      <a:pt x="88" y="273"/>
                    </a:lnTo>
                    <a:lnTo>
                      <a:pt x="83" y="270"/>
                    </a:lnTo>
                    <a:lnTo>
                      <a:pt x="76" y="268"/>
                    </a:lnTo>
                    <a:lnTo>
                      <a:pt x="69" y="265"/>
                    </a:lnTo>
                    <a:lnTo>
                      <a:pt x="69" y="265"/>
                    </a:lnTo>
                    <a:lnTo>
                      <a:pt x="64" y="268"/>
                    </a:lnTo>
                    <a:lnTo>
                      <a:pt x="62" y="273"/>
                    </a:lnTo>
                    <a:lnTo>
                      <a:pt x="62" y="284"/>
                    </a:lnTo>
                    <a:lnTo>
                      <a:pt x="62" y="284"/>
                    </a:lnTo>
                    <a:lnTo>
                      <a:pt x="62" y="287"/>
                    </a:lnTo>
                    <a:lnTo>
                      <a:pt x="60" y="287"/>
                    </a:lnTo>
                    <a:lnTo>
                      <a:pt x="55" y="289"/>
                    </a:lnTo>
                    <a:lnTo>
                      <a:pt x="48" y="291"/>
                    </a:lnTo>
                    <a:lnTo>
                      <a:pt x="45" y="294"/>
                    </a:lnTo>
                    <a:lnTo>
                      <a:pt x="43" y="299"/>
                    </a:lnTo>
                    <a:lnTo>
                      <a:pt x="43" y="299"/>
                    </a:lnTo>
                    <a:lnTo>
                      <a:pt x="41" y="303"/>
                    </a:lnTo>
                    <a:lnTo>
                      <a:pt x="38" y="306"/>
                    </a:lnTo>
                    <a:lnTo>
                      <a:pt x="34" y="308"/>
                    </a:lnTo>
                    <a:lnTo>
                      <a:pt x="29" y="308"/>
                    </a:lnTo>
                    <a:lnTo>
                      <a:pt x="34" y="315"/>
                    </a:lnTo>
                    <a:lnTo>
                      <a:pt x="34" y="315"/>
                    </a:lnTo>
                    <a:lnTo>
                      <a:pt x="38" y="322"/>
                    </a:lnTo>
                    <a:lnTo>
                      <a:pt x="43" y="325"/>
                    </a:lnTo>
                    <a:lnTo>
                      <a:pt x="45" y="325"/>
                    </a:lnTo>
                    <a:lnTo>
                      <a:pt x="50" y="327"/>
                    </a:lnTo>
                    <a:lnTo>
                      <a:pt x="50" y="327"/>
                    </a:lnTo>
                    <a:lnTo>
                      <a:pt x="52" y="329"/>
                    </a:lnTo>
                    <a:lnTo>
                      <a:pt x="52" y="332"/>
                    </a:lnTo>
                    <a:lnTo>
                      <a:pt x="50" y="336"/>
                    </a:lnTo>
                    <a:lnTo>
                      <a:pt x="48" y="341"/>
                    </a:lnTo>
                    <a:lnTo>
                      <a:pt x="48" y="344"/>
                    </a:lnTo>
                    <a:lnTo>
                      <a:pt x="50" y="346"/>
                    </a:lnTo>
                    <a:lnTo>
                      <a:pt x="50" y="346"/>
                    </a:lnTo>
                    <a:lnTo>
                      <a:pt x="57" y="348"/>
                    </a:lnTo>
                    <a:lnTo>
                      <a:pt x="62" y="355"/>
                    </a:lnTo>
                    <a:lnTo>
                      <a:pt x="74" y="367"/>
                    </a:lnTo>
                    <a:lnTo>
                      <a:pt x="74" y="367"/>
                    </a:lnTo>
                    <a:lnTo>
                      <a:pt x="78" y="370"/>
                    </a:lnTo>
                    <a:lnTo>
                      <a:pt x="83" y="367"/>
                    </a:lnTo>
                    <a:lnTo>
                      <a:pt x="90" y="365"/>
                    </a:lnTo>
                    <a:lnTo>
                      <a:pt x="95" y="365"/>
                    </a:lnTo>
                    <a:lnTo>
                      <a:pt x="95" y="365"/>
                    </a:lnTo>
                    <a:lnTo>
                      <a:pt x="100" y="362"/>
                    </a:lnTo>
                    <a:lnTo>
                      <a:pt x="102" y="358"/>
                    </a:lnTo>
                    <a:lnTo>
                      <a:pt x="102" y="355"/>
                    </a:lnTo>
                    <a:lnTo>
                      <a:pt x="105" y="355"/>
                    </a:lnTo>
                    <a:lnTo>
                      <a:pt x="105" y="355"/>
                    </a:lnTo>
                    <a:lnTo>
                      <a:pt x="114" y="367"/>
                    </a:lnTo>
                    <a:lnTo>
                      <a:pt x="114" y="374"/>
                    </a:lnTo>
                    <a:lnTo>
                      <a:pt x="114" y="377"/>
                    </a:lnTo>
                    <a:lnTo>
                      <a:pt x="114" y="377"/>
                    </a:lnTo>
                    <a:lnTo>
                      <a:pt x="112" y="381"/>
                    </a:lnTo>
                    <a:lnTo>
                      <a:pt x="112" y="386"/>
                    </a:lnTo>
                    <a:lnTo>
                      <a:pt x="112" y="396"/>
                    </a:lnTo>
                    <a:lnTo>
                      <a:pt x="112" y="396"/>
                    </a:lnTo>
                    <a:lnTo>
                      <a:pt x="112" y="398"/>
                    </a:lnTo>
                    <a:lnTo>
                      <a:pt x="114" y="398"/>
                    </a:lnTo>
                    <a:lnTo>
                      <a:pt x="121" y="400"/>
                    </a:lnTo>
                    <a:lnTo>
                      <a:pt x="128" y="398"/>
                    </a:lnTo>
                    <a:lnTo>
                      <a:pt x="133" y="393"/>
                    </a:lnTo>
                    <a:lnTo>
                      <a:pt x="133" y="393"/>
                    </a:lnTo>
                    <a:lnTo>
                      <a:pt x="135" y="391"/>
                    </a:lnTo>
                    <a:lnTo>
                      <a:pt x="142" y="389"/>
                    </a:lnTo>
                    <a:lnTo>
                      <a:pt x="149" y="391"/>
                    </a:lnTo>
                    <a:lnTo>
                      <a:pt x="159" y="396"/>
                    </a:lnTo>
                    <a:lnTo>
                      <a:pt x="159" y="396"/>
                    </a:lnTo>
                    <a:lnTo>
                      <a:pt x="168" y="405"/>
                    </a:lnTo>
                    <a:lnTo>
                      <a:pt x="168" y="405"/>
                    </a:lnTo>
                    <a:lnTo>
                      <a:pt x="171" y="400"/>
                    </a:lnTo>
                    <a:lnTo>
                      <a:pt x="171" y="400"/>
                    </a:lnTo>
                    <a:lnTo>
                      <a:pt x="171" y="393"/>
                    </a:lnTo>
                    <a:lnTo>
                      <a:pt x="173" y="391"/>
                    </a:lnTo>
                    <a:lnTo>
                      <a:pt x="178" y="389"/>
                    </a:lnTo>
                    <a:lnTo>
                      <a:pt x="178" y="391"/>
                    </a:lnTo>
                    <a:lnTo>
                      <a:pt x="178" y="391"/>
                    </a:lnTo>
                    <a:lnTo>
                      <a:pt x="180" y="393"/>
                    </a:lnTo>
                    <a:lnTo>
                      <a:pt x="183" y="396"/>
                    </a:lnTo>
                    <a:lnTo>
                      <a:pt x="190" y="396"/>
                    </a:lnTo>
                    <a:lnTo>
                      <a:pt x="199" y="393"/>
                    </a:lnTo>
                    <a:lnTo>
                      <a:pt x="199" y="393"/>
                    </a:lnTo>
                    <a:lnTo>
                      <a:pt x="206" y="391"/>
                    </a:lnTo>
                    <a:lnTo>
                      <a:pt x="206" y="391"/>
                    </a:lnTo>
                    <a:lnTo>
                      <a:pt x="206" y="391"/>
                    </a:lnTo>
                    <a:lnTo>
                      <a:pt x="199" y="400"/>
                    </a:lnTo>
                    <a:lnTo>
                      <a:pt x="199" y="400"/>
                    </a:lnTo>
                    <a:lnTo>
                      <a:pt x="197" y="405"/>
                    </a:lnTo>
                    <a:lnTo>
                      <a:pt x="194" y="410"/>
                    </a:lnTo>
                    <a:lnTo>
                      <a:pt x="194" y="419"/>
                    </a:lnTo>
                    <a:lnTo>
                      <a:pt x="194" y="429"/>
                    </a:lnTo>
                    <a:lnTo>
                      <a:pt x="194" y="431"/>
                    </a:lnTo>
                    <a:lnTo>
                      <a:pt x="192" y="431"/>
                    </a:lnTo>
                    <a:lnTo>
                      <a:pt x="192" y="431"/>
                    </a:lnTo>
                    <a:lnTo>
                      <a:pt x="187" y="436"/>
                    </a:lnTo>
                    <a:lnTo>
                      <a:pt x="183" y="443"/>
                    </a:lnTo>
                    <a:lnTo>
                      <a:pt x="176" y="448"/>
                    </a:lnTo>
                    <a:lnTo>
                      <a:pt x="168" y="452"/>
                    </a:lnTo>
                    <a:lnTo>
                      <a:pt x="168" y="452"/>
                    </a:lnTo>
                    <a:lnTo>
                      <a:pt x="159" y="455"/>
                    </a:lnTo>
                    <a:lnTo>
                      <a:pt x="149" y="464"/>
                    </a:lnTo>
                    <a:lnTo>
                      <a:pt x="138" y="476"/>
                    </a:lnTo>
                    <a:lnTo>
                      <a:pt x="138" y="476"/>
                    </a:lnTo>
                    <a:lnTo>
                      <a:pt x="133" y="478"/>
                    </a:lnTo>
                    <a:lnTo>
                      <a:pt x="123" y="476"/>
                    </a:lnTo>
                    <a:lnTo>
                      <a:pt x="114" y="476"/>
                    </a:lnTo>
                    <a:lnTo>
                      <a:pt x="109" y="478"/>
                    </a:lnTo>
                    <a:lnTo>
                      <a:pt x="107" y="481"/>
                    </a:lnTo>
                    <a:lnTo>
                      <a:pt x="107" y="481"/>
                    </a:lnTo>
                    <a:lnTo>
                      <a:pt x="105" y="488"/>
                    </a:lnTo>
                    <a:lnTo>
                      <a:pt x="97" y="493"/>
                    </a:lnTo>
                    <a:lnTo>
                      <a:pt x="93" y="497"/>
                    </a:lnTo>
                    <a:lnTo>
                      <a:pt x="93" y="500"/>
                    </a:lnTo>
                    <a:lnTo>
                      <a:pt x="93" y="500"/>
                    </a:lnTo>
                    <a:lnTo>
                      <a:pt x="93" y="500"/>
                    </a:lnTo>
                    <a:lnTo>
                      <a:pt x="97" y="500"/>
                    </a:lnTo>
                    <a:lnTo>
                      <a:pt x="107" y="497"/>
                    </a:lnTo>
                    <a:lnTo>
                      <a:pt x="114" y="493"/>
                    </a:lnTo>
                    <a:lnTo>
                      <a:pt x="116" y="488"/>
                    </a:lnTo>
                    <a:lnTo>
                      <a:pt x="116" y="488"/>
                    </a:lnTo>
                    <a:lnTo>
                      <a:pt x="116" y="486"/>
                    </a:lnTo>
                    <a:lnTo>
                      <a:pt x="119" y="486"/>
                    </a:lnTo>
                    <a:lnTo>
                      <a:pt x="123" y="488"/>
                    </a:lnTo>
                    <a:lnTo>
                      <a:pt x="123" y="488"/>
                    </a:lnTo>
                    <a:lnTo>
                      <a:pt x="126" y="490"/>
                    </a:lnTo>
                    <a:lnTo>
                      <a:pt x="131" y="488"/>
                    </a:lnTo>
                    <a:lnTo>
                      <a:pt x="140" y="483"/>
                    </a:lnTo>
                    <a:lnTo>
                      <a:pt x="140" y="483"/>
                    </a:lnTo>
                    <a:lnTo>
                      <a:pt x="142" y="481"/>
                    </a:lnTo>
                    <a:lnTo>
                      <a:pt x="145" y="481"/>
                    </a:lnTo>
                    <a:lnTo>
                      <a:pt x="152" y="481"/>
                    </a:lnTo>
                    <a:lnTo>
                      <a:pt x="152" y="481"/>
                    </a:lnTo>
                    <a:lnTo>
                      <a:pt x="157" y="481"/>
                    </a:lnTo>
                    <a:lnTo>
                      <a:pt x="159" y="478"/>
                    </a:lnTo>
                    <a:lnTo>
                      <a:pt x="164" y="476"/>
                    </a:lnTo>
                    <a:lnTo>
                      <a:pt x="171" y="474"/>
                    </a:lnTo>
                    <a:lnTo>
                      <a:pt x="171" y="474"/>
                    </a:lnTo>
                    <a:lnTo>
                      <a:pt x="176" y="474"/>
                    </a:lnTo>
                    <a:lnTo>
                      <a:pt x="178" y="471"/>
                    </a:lnTo>
                    <a:lnTo>
                      <a:pt x="180" y="464"/>
                    </a:lnTo>
                    <a:lnTo>
                      <a:pt x="180" y="464"/>
                    </a:lnTo>
                    <a:lnTo>
                      <a:pt x="187" y="457"/>
                    </a:lnTo>
                    <a:lnTo>
                      <a:pt x="197" y="452"/>
                    </a:lnTo>
                    <a:lnTo>
                      <a:pt x="216" y="443"/>
                    </a:lnTo>
                    <a:lnTo>
                      <a:pt x="216" y="443"/>
                    </a:lnTo>
                    <a:lnTo>
                      <a:pt x="218" y="441"/>
                    </a:lnTo>
                    <a:lnTo>
                      <a:pt x="221" y="438"/>
                    </a:lnTo>
                    <a:lnTo>
                      <a:pt x="221" y="436"/>
                    </a:lnTo>
                    <a:lnTo>
                      <a:pt x="223" y="433"/>
                    </a:lnTo>
                    <a:lnTo>
                      <a:pt x="223" y="433"/>
                    </a:lnTo>
                    <a:lnTo>
                      <a:pt x="232" y="429"/>
                    </a:lnTo>
                    <a:lnTo>
                      <a:pt x="244" y="419"/>
                    </a:lnTo>
                    <a:lnTo>
                      <a:pt x="244" y="419"/>
                    </a:lnTo>
                    <a:lnTo>
                      <a:pt x="251" y="417"/>
                    </a:lnTo>
                    <a:lnTo>
                      <a:pt x="258" y="415"/>
                    </a:lnTo>
                    <a:lnTo>
                      <a:pt x="258" y="415"/>
                    </a:lnTo>
                    <a:lnTo>
                      <a:pt x="261" y="412"/>
                    </a:lnTo>
                    <a:lnTo>
                      <a:pt x="263" y="407"/>
                    </a:lnTo>
                    <a:lnTo>
                      <a:pt x="263" y="403"/>
                    </a:lnTo>
                    <a:lnTo>
                      <a:pt x="265" y="400"/>
                    </a:lnTo>
                    <a:lnTo>
                      <a:pt x="265" y="400"/>
                    </a:lnTo>
                    <a:lnTo>
                      <a:pt x="273" y="398"/>
                    </a:lnTo>
                    <a:lnTo>
                      <a:pt x="275" y="391"/>
                    </a:lnTo>
                    <a:lnTo>
                      <a:pt x="275" y="391"/>
                    </a:lnTo>
                    <a:lnTo>
                      <a:pt x="273" y="389"/>
                    </a:lnTo>
                    <a:lnTo>
                      <a:pt x="268" y="386"/>
                    </a:lnTo>
                    <a:lnTo>
                      <a:pt x="263" y="386"/>
                    </a:lnTo>
                    <a:lnTo>
                      <a:pt x="261" y="384"/>
                    </a:lnTo>
                    <a:lnTo>
                      <a:pt x="261" y="384"/>
                    </a:lnTo>
                    <a:lnTo>
                      <a:pt x="261" y="379"/>
                    </a:lnTo>
                    <a:lnTo>
                      <a:pt x="265" y="374"/>
                    </a:lnTo>
                    <a:lnTo>
                      <a:pt x="270" y="372"/>
                    </a:lnTo>
                    <a:lnTo>
                      <a:pt x="275" y="370"/>
                    </a:lnTo>
                    <a:lnTo>
                      <a:pt x="275" y="370"/>
                    </a:lnTo>
                    <a:lnTo>
                      <a:pt x="280" y="370"/>
                    </a:lnTo>
                    <a:lnTo>
                      <a:pt x="284" y="367"/>
                    </a:lnTo>
                    <a:lnTo>
                      <a:pt x="287" y="362"/>
                    </a:lnTo>
                    <a:lnTo>
                      <a:pt x="289" y="358"/>
                    </a:lnTo>
                    <a:lnTo>
                      <a:pt x="289" y="358"/>
                    </a:lnTo>
                    <a:lnTo>
                      <a:pt x="289" y="355"/>
                    </a:lnTo>
                    <a:lnTo>
                      <a:pt x="294" y="351"/>
                    </a:lnTo>
                    <a:lnTo>
                      <a:pt x="301" y="344"/>
                    </a:lnTo>
                    <a:lnTo>
                      <a:pt x="301" y="344"/>
                    </a:lnTo>
                    <a:lnTo>
                      <a:pt x="306" y="336"/>
                    </a:lnTo>
                    <a:lnTo>
                      <a:pt x="308" y="334"/>
                    </a:lnTo>
                    <a:lnTo>
                      <a:pt x="310" y="334"/>
                    </a:lnTo>
                    <a:lnTo>
                      <a:pt x="310" y="334"/>
                    </a:lnTo>
                    <a:lnTo>
                      <a:pt x="315" y="332"/>
                    </a:lnTo>
                    <a:lnTo>
                      <a:pt x="320" y="329"/>
                    </a:lnTo>
                    <a:lnTo>
                      <a:pt x="327" y="322"/>
                    </a:lnTo>
                    <a:lnTo>
                      <a:pt x="327" y="322"/>
                    </a:lnTo>
                    <a:lnTo>
                      <a:pt x="329" y="322"/>
                    </a:lnTo>
                    <a:lnTo>
                      <a:pt x="332" y="322"/>
                    </a:lnTo>
                    <a:lnTo>
                      <a:pt x="332" y="325"/>
                    </a:lnTo>
                    <a:lnTo>
                      <a:pt x="339" y="327"/>
                    </a:lnTo>
                    <a:lnTo>
                      <a:pt x="339" y="327"/>
                    </a:lnTo>
                    <a:lnTo>
                      <a:pt x="344" y="329"/>
                    </a:lnTo>
                    <a:lnTo>
                      <a:pt x="346" y="332"/>
                    </a:lnTo>
                    <a:lnTo>
                      <a:pt x="344" y="334"/>
                    </a:lnTo>
                    <a:lnTo>
                      <a:pt x="339" y="334"/>
                    </a:lnTo>
                    <a:lnTo>
                      <a:pt x="339" y="334"/>
                    </a:lnTo>
                    <a:lnTo>
                      <a:pt x="334" y="332"/>
                    </a:lnTo>
                    <a:lnTo>
                      <a:pt x="329" y="332"/>
                    </a:lnTo>
                    <a:lnTo>
                      <a:pt x="325" y="334"/>
                    </a:lnTo>
                    <a:lnTo>
                      <a:pt x="320" y="336"/>
                    </a:lnTo>
                    <a:lnTo>
                      <a:pt x="320" y="336"/>
                    </a:lnTo>
                    <a:lnTo>
                      <a:pt x="315" y="341"/>
                    </a:lnTo>
                    <a:lnTo>
                      <a:pt x="315" y="346"/>
                    </a:lnTo>
                    <a:lnTo>
                      <a:pt x="315" y="351"/>
                    </a:lnTo>
                    <a:lnTo>
                      <a:pt x="310" y="355"/>
                    </a:lnTo>
                    <a:lnTo>
                      <a:pt x="310" y="355"/>
                    </a:lnTo>
                    <a:lnTo>
                      <a:pt x="308" y="360"/>
                    </a:lnTo>
                    <a:lnTo>
                      <a:pt x="308" y="365"/>
                    </a:lnTo>
                    <a:lnTo>
                      <a:pt x="308" y="367"/>
                    </a:lnTo>
                    <a:lnTo>
                      <a:pt x="313" y="370"/>
                    </a:lnTo>
                    <a:lnTo>
                      <a:pt x="313" y="370"/>
                    </a:lnTo>
                    <a:lnTo>
                      <a:pt x="315" y="370"/>
                    </a:lnTo>
                    <a:lnTo>
                      <a:pt x="315" y="372"/>
                    </a:lnTo>
                    <a:lnTo>
                      <a:pt x="306" y="377"/>
                    </a:lnTo>
                    <a:lnTo>
                      <a:pt x="306" y="377"/>
                    </a:lnTo>
                    <a:lnTo>
                      <a:pt x="303" y="379"/>
                    </a:lnTo>
                    <a:lnTo>
                      <a:pt x="303" y="381"/>
                    </a:lnTo>
                    <a:lnTo>
                      <a:pt x="308" y="384"/>
                    </a:lnTo>
                    <a:lnTo>
                      <a:pt x="313" y="384"/>
                    </a:lnTo>
                    <a:lnTo>
                      <a:pt x="313" y="384"/>
                    </a:lnTo>
                    <a:lnTo>
                      <a:pt x="322" y="381"/>
                    </a:lnTo>
                    <a:lnTo>
                      <a:pt x="332" y="377"/>
                    </a:lnTo>
                    <a:lnTo>
                      <a:pt x="351" y="362"/>
                    </a:lnTo>
                    <a:lnTo>
                      <a:pt x="351" y="362"/>
                    </a:lnTo>
                    <a:lnTo>
                      <a:pt x="360" y="360"/>
                    </a:lnTo>
                    <a:lnTo>
                      <a:pt x="370" y="360"/>
                    </a:lnTo>
                    <a:lnTo>
                      <a:pt x="379" y="362"/>
                    </a:lnTo>
                    <a:lnTo>
                      <a:pt x="379" y="362"/>
                    </a:lnTo>
                    <a:lnTo>
                      <a:pt x="379" y="360"/>
                    </a:lnTo>
                    <a:lnTo>
                      <a:pt x="379" y="358"/>
                    </a:lnTo>
                    <a:lnTo>
                      <a:pt x="377" y="353"/>
                    </a:lnTo>
                    <a:lnTo>
                      <a:pt x="379" y="351"/>
                    </a:lnTo>
                    <a:lnTo>
                      <a:pt x="379" y="351"/>
                    </a:lnTo>
                    <a:lnTo>
                      <a:pt x="379" y="351"/>
                    </a:lnTo>
                    <a:lnTo>
                      <a:pt x="377" y="348"/>
                    </a:lnTo>
                    <a:lnTo>
                      <a:pt x="374" y="346"/>
                    </a:lnTo>
                    <a:lnTo>
                      <a:pt x="370" y="341"/>
                    </a:lnTo>
                    <a:lnTo>
                      <a:pt x="370" y="341"/>
                    </a:lnTo>
                    <a:lnTo>
                      <a:pt x="370" y="336"/>
                    </a:lnTo>
                    <a:lnTo>
                      <a:pt x="372" y="334"/>
                    </a:lnTo>
                    <a:lnTo>
                      <a:pt x="374" y="334"/>
                    </a:lnTo>
                    <a:lnTo>
                      <a:pt x="377" y="332"/>
                    </a:lnTo>
                    <a:lnTo>
                      <a:pt x="377" y="332"/>
                    </a:lnTo>
                    <a:lnTo>
                      <a:pt x="379" y="327"/>
                    </a:lnTo>
                    <a:lnTo>
                      <a:pt x="381" y="327"/>
                    </a:lnTo>
                    <a:lnTo>
                      <a:pt x="389" y="329"/>
                    </a:lnTo>
                    <a:lnTo>
                      <a:pt x="389" y="329"/>
                    </a:lnTo>
                    <a:lnTo>
                      <a:pt x="391" y="332"/>
                    </a:lnTo>
                    <a:lnTo>
                      <a:pt x="396" y="332"/>
                    </a:lnTo>
                    <a:lnTo>
                      <a:pt x="398" y="332"/>
                    </a:lnTo>
                    <a:lnTo>
                      <a:pt x="400" y="336"/>
                    </a:lnTo>
                    <a:lnTo>
                      <a:pt x="400" y="336"/>
                    </a:lnTo>
                    <a:lnTo>
                      <a:pt x="405" y="339"/>
                    </a:lnTo>
                    <a:lnTo>
                      <a:pt x="408" y="339"/>
                    </a:lnTo>
                    <a:lnTo>
                      <a:pt x="412" y="336"/>
                    </a:lnTo>
                    <a:lnTo>
                      <a:pt x="417" y="339"/>
                    </a:lnTo>
                    <a:lnTo>
                      <a:pt x="417" y="339"/>
                    </a:lnTo>
                    <a:lnTo>
                      <a:pt x="419" y="341"/>
                    </a:lnTo>
                    <a:lnTo>
                      <a:pt x="417" y="344"/>
                    </a:lnTo>
                    <a:lnTo>
                      <a:pt x="408" y="346"/>
                    </a:lnTo>
                    <a:lnTo>
                      <a:pt x="408" y="346"/>
                    </a:lnTo>
                    <a:lnTo>
                      <a:pt x="405" y="348"/>
                    </a:lnTo>
                    <a:lnTo>
                      <a:pt x="405" y="351"/>
                    </a:lnTo>
                    <a:lnTo>
                      <a:pt x="405" y="353"/>
                    </a:lnTo>
                    <a:lnTo>
                      <a:pt x="410" y="351"/>
                    </a:lnTo>
                    <a:lnTo>
                      <a:pt x="410" y="351"/>
                    </a:lnTo>
                    <a:lnTo>
                      <a:pt x="417" y="346"/>
                    </a:lnTo>
                    <a:lnTo>
                      <a:pt x="422" y="346"/>
                    </a:lnTo>
                    <a:lnTo>
                      <a:pt x="424" y="348"/>
                    </a:lnTo>
                    <a:lnTo>
                      <a:pt x="424" y="348"/>
                    </a:lnTo>
                    <a:lnTo>
                      <a:pt x="429" y="351"/>
                    </a:lnTo>
                    <a:lnTo>
                      <a:pt x="431" y="351"/>
                    </a:lnTo>
                    <a:lnTo>
                      <a:pt x="436" y="348"/>
                    </a:lnTo>
                    <a:lnTo>
                      <a:pt x="436" y="348"/>
                    </a:lnTo>
                    <a:lnTo>
                      <a:pt x="438" y="346"/>
                    </a:lnTo>
                    <a:lnTo>
                      <a:pt x="441" y="346"/>
                    </a:lnTo>
                    <a:lnTo>
                      <a:pt x="441" y="351"/>
                    </a:lnTo>
                    <a:lnTo>
                      <a:pt x="441" y="351"/>
                    </a:lnTo>
                    <a:lnTo>
                      <a:pt x="443" y="353"/>
                    </a:lnTo>
                    <a:lnTo>
                      <a:pt x="448" y="355"/>
                    </a:lnTo>
                    <a:lnTo>
                      <a:pt x="462" y="358"/>
                    </a:lnTo>
                    <a:lnTo>
                      <a:pt x="462" y="358"/>
                    </a:lnTo>
                    <a:lnTo>
                      <a:pt x="474" y="358"/>
                    </a:lnTo>
                    <a:lnTo>
                      <a:pt x="486" y="358"/>
                    </a:lnTo>
                    <a:lnTo>
                      <a:pt x="505" y="355"/>
                    </a:lnTo>
                    <a:lnTo>
                      <a:pt x="505" y="355"/>
                    </a:lnTo>
                    <a:lnTo>
                      <a:pt x="507" y="358"/>
                    </a:lnTo>
                    <a:lnTo>
                      <a:pt x="509" y="360"/>
                    </a:lnTo>
                    <a:lnTo>
                      <a:pt x="514" y="365"/>
                    </a:lnTo>
                    <a:lnTo>
                      <a:pt x="521" y="367"/>
                    </a:lnTo>
                    <a:lnTo>
                      <a:pt x="521" y="367"/>
                    </a:lnTo>
                    <a:lnTo>
                      <a:pt x="526" y="367"/>
                    </a:lnTo>
                    <a:lnTo>
                      <a:pt x="528" y="367"/>
                    </a:lnTo>
                    <a:lnTo>
                      <a:pt x="535" y="362"/>
                    </a:lnTo>
                    <a:lnTo>
                      <a:pt x="540" y="360"/>
                    </a:lnTo>
                    <a:lnTo>
                      <a:pt x="542" y="360"/>
                    </a:lnTo>
                    <a:lnTo>
                      <a:pt x="545" y="360"/>
                    </a:lnTo>
                    <a:lnTo>
                      <a:pt x="545" y="360"/>
                    </a:lnTo>
                    <a:lnTo>
                      <a:pt x="547" y="365"/>
                    </a:lnTo>
                    <a:lnTo>
                      <a:pt x="545" y="367"/>
                    </a:lnTo>
                    <a:lnTo>
                      <a:pt x="540" y="372"/>
                    </a:lnTo>
                    <a:lnTo>
                      <a:pt x="540" y="372"/>
                    </a:lnTo>
                    <a:lnTo>
                      <a:pt x="540" y="374"/>
                    </a:lnTo>
                    <a:lnTo>
                      <a:pt x="542" y="377"/>
                    </a:lnTo>
                    <a:lnTo>
                      <a:pt x="550" y="379"/>
                    </a:lnTo>
                    <a:lnTo>
                      <a:pt x="550" y="379"/>
                    </a:lnTo>
                    <a:lnTo>
                      <a:pt x="561" y="384"/>
                    </a:lnTo>
                    <a:lnTo>
                      <a:pt x="566" y="386"/>
                    </a:lnTo>
                    <a:lnTo>
                      <a:pt x="571" y="391"/>
                    </a:lnTo>
                    <a:lnTo>
                      <a:pt x="571" y="391"/>
                    </a:lnTo>
                    <a:lnTo>
                      <a:pt x="580" y="398"/>
                    </a:lnTo>
                    <a:lnTo>
                      <a:pt x="585" y="403"/>
                    </a:lnTo>
                    <a:lnTo>
                      <a:pt x="595" y="407"/>
                    </a:lnTo>
                    <a:lnTo>
                      <a:pt x="595" y="407"/>
                    </a:lnTo>
                    <a:lnTo>
                      <a:pt x="597" y="410"/>
                    </a:lnTo>
                    <a:lnTo>
                      <a:pt x="599" y="407"/>
                    </a:lnTo>
                    <a:lnTo>
                      <a:pt x="602" y="403"/>
                    </a:lnTo>
                    <a:lnTo>
                      <a:pt x="602" y="398"/>
                    </a:lnTo>
                    <a:lnTo>
                      <a:pt x="602" y="398"/>
                    </a:lnTo>
                    <a:lnTo>
                      <a:pt x="604" y="398"/>
                    </a:lnTo>
                    <a:lnTo>
                      <a:pt x="604" y="398"/>
                    </a:lnTo>
                    <a:lnTo>
                      <a:pt x="611" y="403"/>
                    </a:lnTo>
                    <a:lnTo>
                      <a:pt x="613" y="403"/>
                    </a:lnTo>
                    <a:lnTo>
                      <a:pt x="616" y="403"/>
                    </a:lnTo>
                    <a:lnTo>
                      <a:pt x="621" y="407"/>
                    </a:lnTo>
                    <a:lnTo>
                      <a:pt x="621" y="407"/>
                    </a:lnTo>
                    <a:lnTo>
                      <a:pt x="625" y="410"/>
                    </a:lnTo>
                    <a:lnTo>
                      <a:pt x="625" y="407"/>
                    </a:lnTo>
                    <a:lnTo>
                      <a:pt x="623" y="391"/>
                    </a:lnTo>
                    <a:lnTo>
                      <a:pt x="623" y="391"/>
                    </a:lnTo>
                    <a:lnTo>
                      <a:pt x="621" y="384"/>
                    </a:lnTo>
                    <a:lnTo>
                      <a:pt x="623" y="384"/>
                    </a:lnTo>
                    <a:lnTo>
                      <a:pt x="630" y="393"/>
                    </a:lnTo>
                    <a:lnTo>
                      <a:pt x="630" y="393"/>
                    </a:lnTo>
                    <a:lnTo>
                      <a:pt x="632" y="398"/>
                    </a:lnTo>
                    <a:lnTo>
                      <a:pt x="632" y="405"/>
                    </a:lnTo>
                    <a:lnTo>
                      <a:pt x="630" y="417"/>
                    </a:lnTo>
                    <a:lnTo>
                      <a:pt x="630" y="417"/>
                    </a:lnTo>
                    <a:lnTo>
                      <a:pt x="628" y="422"/>
                    </a:lnTo>
                    <a:lnTo>
                      <a:pt x="623" y="419"/>
                    </a:lnTo>
                    <a:lnTo>
                      <a:pt x="618" y="417"/>
                    </a:lnTo>
                    <a:lnTo>
                      <a:pt x="616" y="415"/>
                    </a:lnTo>
                    <a:lnTo>
                      <a:pt x="616" y="415"/>
                    </a:lnTo>
                    <a:lnTo>
                      <a:pt x="616" y="412"/>
                    </a:lnTo>
                    <a:lnTo>
                      <a:pt x="611" y="412"/>
                    </a:lnTo>
                    <a:lnTo>
                      <a:pt x="606" y="415"/>
                    </a:lnTo>
                    <a:lnTo>
                      <a:pt x="604" y="417"/>
                    </a:lnTo>
                    <a:lnTo>
                      <a:pt x="604" y="417"/>
                    </a:lnTo>
                    <a:lnTo>
                      <a:pt x="604" y="424"/>
                    </a:lnTo>
                    <a:lnTo>
                      <a:pt x="609" y="429"/>
                    </a:lnTo>
                    <a:lnTo>
                      <a:pt x="613" y="433"/>
                    </a:lnTo>
                    <a:lnTo>
                      <a:pt x="618" y="436"/>
                    </a:lnTo>
                    <a:lnTo>
                      <a:pt x="618" y="436"/>
                    </a:lnTo>
                    <a:lnTo>
                      <a:pt x="623" y="438"/>
                    </a:lnTo>
                    <a:lnTo>
                      <a:pt x="623" y="443"/>
                    </a:lnTo>
                    <a:lnTo>
                      <a:pt x="623" y="448"/>
                    </a:lnTo>
                    <a:lnTo>
                      <a:pt x="625" y="450"/>
                    </a:lnTo>
                    <a:lnTo>
                      <a:pt x="625" y="450"/>
                    </a:lnTo>
                    <a:lnTo>
                      <a:pt x="628" y="452"/>
                    </a:lnTo>
                    <a:lnTo>
                      <a:pt x="630" y="457"/>
                    </a:lnTo>
                    <a:lnTo>
                      <a:pt x="632" y="460"/>
                    </a:lnTo>
                    <a:lnTo>
                      <a:pt x="635" y="460"/>
                    </a:lnTo>
                    <a:lnTo>
                      <a:pt x="635" y="460"/>
                    </a:lnTo>
                    <a:lnTo>
                      <a:pt x="635" y="457"/>
                    </a:lnTo>
                    <a:lnTo>
                      <a:pt x="635" y="452"/>
                    </a:lnTo>
                    <a:lnTo>
                      <a:pt x="635" y="445"/>
                    </a:lnTo>
                    <a:lnTo>
                      <a:pt x="632" y="441"/>
                    </a:lnTo>
                    <a:lnTo>
                      <a:pt x="632" y="441"/>
                    </a:lnTo>
                    <a:lnTo>
                      <a:pt x="630" y="436"/>
                    </a:lnTo>
                    <a:lnTo>
                      <a:pt x="630" y="431"/>
                    </a:lnTo>
                    <a:lnTo>
                      <a:pt x="632" y="426"/>
                    </a:lnTo>
                    <a:lnTo>
                      <a:pt x="635" y="426"/>
                    </a:lnTo>
                    <a:lnTo>
                      <a:pt x="635" y="426"/>
                    </a:lnTo>
                    <a:lnTo>
                      <a:pt x="637" y="429"/>
                    </a:lnTo>
                    <a:lnTo>
                      <a:pt x="637" y="433"/>
                    </a:lnTo>
                    <a:lnTo>
                      <a:pt x="637" y="438"/>
                    </a:lnTo>
                    <a:lnTo>
                      <a:pt x="637" y="441"/>
                    </a:lnTo>
                    <a:lnTo>
                      <a:pt x="637" y="441"/>
                    </a:lnTo>
                    <a:lnTo>
                      <a:pt x="639" y="441"/>
                    </a:lnTo>
                    <a:lnTo>
                      <a:pt x="642" y="441"/>
                    </a:lnTo>
                    <a:lnTo>
                      <a:pt x="649" y="433"/>
                    </a:lnTo>
                    <a:lnTo>
                      <a:pt x="649" y="433"/>
                    </a:lnTo>
                    <a:lnTo>
                      <a:pt x="651" y="431"/>
                    </a:lnTo>
                    <a:lnTo>
                      <a:pt x="651" y="426"/>
                    </a:lnTo>
                    <a:lnTo>
                      <a:pt x="649" y="422"/>
                    </a:lnTo>
                    <a:lnTo>
                      <a:pt x="649" y="417"/>
                    </a:lnTo>
                    <a:lnTo>
                      <a:pt x="649" y="417"/>
                    </a:lnTo>
                    <a:lnTo>
                      <a:pt x="651" y="415"/>
                    </a:lnTo>
                    <a:lnTo>
                      <a:pt x="654" y="417"/>
                    </a:lnTo>
                    <a:lnTo>
                      <a:pt x="661" y="429"/>
                    </a:lnTo>
                    <a:lnTo>
                      <a:pt x="661" y="429"/>
                    </a:lnTo>
                    <a:lnTo>
                      <a:pt x="661" y="433"/>
                    </a:lnTo>
                    <a:lnTo>
                      <a:pt x="658" y="438"/>
                    </a:lnTo>
                    <a:lnTo>
                      <a:pt x="656" y="438"/>
                    </a:lnTo>
                    <a:lnTo>
                      <a:pt x="654" y="443"/>
                    </a:lnTo>
                    <a:lnTo>
                      <a:pt x="654" y="443"/>
                    </a:lnTo>
                    <a:lnTo>
                      <a:pt x="654" y="445"/>
                    </a:lnTo>
                    <a:lnTo>
                      <a:pt x="649" y="445"/>
                    </a:lnTo>
                    <a:lnTo>
                      <a:pt x="644" y="448"/>
                    </a:lnTo>
                    <a:lnTo>
                      <a:pt x="644" y="448"/>
                    </a:lnTo>
                    <a:lnTo>
                      <a:pt x="642" y="452"/>
                    </a:lnTo>
                    <a:lnTo>
                      <a:pt x="642" y="457"/>
                    </a:lnTo>
                    <a:lnTo>
                      <a:pt x="644" y="464"/>
                    </a:lnTo>
                    <a:lnTo>
                      <a:pt x="647" y="467"/>
                    </a:lnTo>
                    <a:lnTo>
                      <a:pt x="647" y="467"/>
                    </a:lnTo>
                    <a:lnTo>
                      <a:pt x="649" y="464"/>
                    </a:lnTo>
                    <a:lnTo>
                      <a:pt x="649" y="462"/>
                    </a:lnTo>
                    <a:lnTo>
                      <a:pt x="651" y="460"/>
                    </a:lnTo>
                    <a:lnTo>
                      <a:pt x="654" y="460"/>
                    </a:lnTo>
                    <a:lnTo>
                      <a:pt x="654" y="460"/>
                    </a:lnTo>
                    <a:lnTo>
                      <a:pt x="654" y="462"/>
                    </a:lnTo>
                    <a:lnTo>
                      <a:pt x="656" y="462"/>
                    </a:lnTo>
                    <a:lnTo>
                      <a:pt x="658" y="460"/>
                    </a:lnTo>
                    <a:lnTo>
                      <a:pt x="663" y="457"/>
                    </a:lnTo>
                    <a:lnTo>
                      <a:pt x="663" y="457"/>
                    </a:lnTo>
                    <a:lnTo>
                      <a:pt x="666" y="457"/>
                    </a:lnTo>
                    <a:lnTo>
                      <a:pt x="666" y="457"/>
                    </a:lnTo>
                    <a:lnTo>
                      <a:pt x="668" y="462"/>
                    </a:lnTo>
                    <a:lnTo>
                      <a:pt x="673" y="467"/>
                    </a:lnTo>
                    <a:lnTo>
                      <a:pt x="677" y="469"/>
                    </a:lnTo>
                    <a:lnTo>
                      <a:pt x="682" y="471"/>
                    </a:lnTo>
                    <a:lnTo>
                      <a:pt x="682" y="471"/>
                    </a:lnTo>
                    <a:lnTo>
                      <a:pt x="682" y="469"/>
                    </a:lnTo>
                    <a:lnTo>
                      <a:pt x="682" y="464"/>
                    </a:lnTo>
                    <a:lnTo>
                      <a:pt x="677" y="462"/>
                    </a:lnTo>
                    <a:lnTo>
                      <a:pt x="673" y="462"/>
                    </a:lnTo>
                    <a:lnTo>
                      <a:pt x="673" y="462"/>
                    </a:lnTo>
                    <a:lnTo>
                      <a:pt x="670" y="460"/>
                    </a:lnTo>
                    <a:lnTo>
                      <a:pt x="670" y="455"/>
                    </a:lnTo>
                    <a:lnTo>
                      <a:pt x="670" y="452"/>
                    </a:lnTo>
                    <a:lnTo>
                      <a:pt x="675" y="450"/>
                    </a:lnTo>
                    <a:lnTo>
                      <a:pt x="675" y="450"/>
                    </a:lnTo>
                    <a:lnTo>
                      <a:pt x="680" y="452"/>
                    </a:lnTo>
                    <a:lnTo>
                      <a:pt x="684" y="457"/>
                    </a:lnTo>
                    <a:lnTo>
                      <a:pt x="687" y="464"/>
                    </a:lnTo>
                    <a:lnTo>
                      <a:pt x="689" y="469"/>
                    </a:lnTo>
                    <a:lnTo>
                      <a:pt x="689" y="469"/>
                    </a:lnTo>
                    <a:lnTo>
                      <a:pt x="687" y="471"/>
                    </a:lnTo>
                    <a:lnTo>
                      <a:pt x="687" y="474"/>
                    </a:lnTo>
                    <a:lnTo>
                      <a:pt x="680" y="478"/>
                    </a:lnTo>
                    <a:lnTo>
                      <a:pt x="680" y="478"/>
                    </a:lnTo>
                    <a:lnTo>
                      <a:pt x="677" y="481"/>
                    </a:lnTo>
                    <a:lnTo>
                      <a:pt x="675" y="481"/>
                    </a:lnTo>
                    <a:lnTo>
                      <a:pt x="670" y="476"/>
                    </a:lnTo>
                    <a:lnTo>
                      <a:pt x="668" y="474"/>
                    </a:lnTo>
                    <a:lnTo>
                      <a:pt x="663" y="471"/>
                    </a:lnTo>
                    <a:lnTo>
                      <a:pt x="663" y="471"/>
                    </a:lnTo>
                    <a:lnTo>
                      <a:pt x="661" y="474"/>
                    </a:lnTo>
                    <a:lnTo>
                      <a:pt x="661" y="476"/>
                    </a:lnTo>
                    <a:lnTo>
                      <a:pt x="666" y="486"/>
                    </a:lnTo>
                    <a:lnTo>
                      <a:pt x="666" y="486"/>
                    </a:lnTo>
                    <a:lnTo>
                      <a:pt x="666" y="490"/>
                    </a:lnTo>
                    <a:lnTo>
                      <a:pt x="663" y="495"/>
                    </a:lnTo>
                    <a:lnTo>
                      <a:pt x="663" y="500"/>
                    </a:lnTo>
                    <a:lnTo>
                      <a:pt x="666" y="505"/>
                    </a:lnTo>
                    <a:lnTo>
                      <a:pt x="666" y="505"/>
                    </a:lnTo>
                    <a:lnTo>
                      <a:pt x="670" y="507"/>
                    </a:lnTo>
                    <a:lnTo>
                      <a:pt x="670" y="505"/>
                    </a:lnTo>
                    <a:lnTo>
                      <a:pt x="673" y="497"/>
                    </a:lnTo>
                    <a:lnTo>
                      <a:pt x="673" y="497"/>
                    </a:lnTo>
                    <a:lnTo>
                      <a:pt x="673" y="497"/>
                    </a:lnTo>
                    <a:lnTo>
                      <a:pt x="677" y="497"/>
                    </a:lnTo>
                    <a:lnTo>
                      <a:pt x="682" y="502"/>
                    </a:lnTo>
                    <a:lnTo>
                      <a:pt x="682" y="502"/>
                    </a:lnTo>
                    <a:lnTo>
                      <a:pt x="684" y="502"/>
                    </a:lnTo>
                    <a:lnTo>
                      <a:pt x="687" y="500"/>
                    </a:lnTo>
                    <a:lnTo>
                      <a:pt x="687" y="493"/>
                    </a:lnTo>
                    <a:lnTo>
                      <a:pt x="687" y="493"/>
                    </a:lnTo>
                    <a:lnTo>
                      <a:pt x="687" y="490"/>
                    </a:lnTo>
                    <a:lnTo>
                      <a:pt x="692" y="490"/>
                    </a:lnTo>
                    <a:lnTo>
                      <a:pt x="696" y="495"/>
                    </a:lnTo>
                    <a:lnTo>
                      <a:pt x="696" y="495"/>
                    </a:lnTo>
                    <a:lnTo>
                      <a:pt x="699" y="497"/>
                    </a:lnTo>
                    <a:lnTo>
                      <a:pt x="701" y="495"/>
                    </a:lnTo>
                    <a:lnTo>
                      <a:pt x="703" y="490"/>
                    </a:lnTo>
                    <a:lnTo>
                      <a:pt x="706" y="490"/>
                    </a:lnTo>
                    <a:lnTo>
                      <a:pt x="706" y="490"/>
                    </a:lnTo>
                    <a:lnTo>
                      <a:pt x="708" y="493"/>
                    </a:lnTo>
                    <a:lnTo>
                      <a:pt x="708" y="495"/>
                    </a:lnTo>
                    <a:lnTo>
                      <a:pt x="708" y="505"/>
                    </a:lnTo>
                    <a:lnTo>
                      <a:pt x="708" y="505"/>
                    </a:lnTo>
                    <a:lnTo>
                      <a:pt x="708" y="505"/>
                    </a:lnTo>
                    <a:lnTo>
                      <a:pt x="711" y="505"/>
                    </a:lnTo>
                    <a:lnTo>
                      <a:pt x="715" y="505"/>
                    </a:lnTo>
                    <a:lnTo>
                      <a:pt x="715" y="505"/>
                    </a:lnTo>
                    <a:lnTo>
                      <a:pt x="715" y="505"/>
                    </a:lnTo>
                    <a:lnTo>
                      <a:pt x="715" y="507"/>
                    </a:lnTo>
                    <a:lnTo>
                      <a:pt x="715" y="507"/>
                    </a:lnTo>
                    <a:lnTo>
                      <a:pt x="727" y="497"/>
                    </a:lnTo>
                    <a:lnTo>
                      <a:pt x="727" y="497"/>
                    </a:lnTo>
                    <a:lnTo>
                      <a:pt x="729" y="495"/>
                    </a:lnTo>
                    <a:lnTo>
                      <a:pt x="732" y="493"/>
                    </a:lnTo>
                    <a:lnTo>
                      <a:pt x="729" y="490"/>
                    </a:lnTo>
                    <a:lnTo>
                      <a:pt x="725" y="486"/>
                    </a:lnTo>
                    <a:lnTo>
                      <a:pt x="725" y="483"/>
                    </a:lnTo>
                    <a:lnTo>
                      <a:pt x="725" y="481"/>
                    </a:lnTo>
                    <a:lnTo>
                      <a:pt x="725" y="481"/>
                    </a:lnTo>
                    <a:close/>
                    <a:moveTo>
                      <a:pt x="12" y="540"/>
                    </a:moveTo>
                    <a:lnTo>
                      <a:pt x="12" y="540"/>
                    </a:lnTo>
                    <a:lnTo>
                      <a:pt x="19" y="538"/>
                    </a:lnTo>
                    <a:lnTo>
                      <a:pt x="22" y="533"/>
                    </a:lnTo>
                    <a:lnTo>
                      <a:pt x="24" y="531"/>
                    </a:lnTo>
                    <a:lnTo>
                      <a:pt x="22" y="526"/>
                    </a:lnTo>
                    <a:lnTo>
                      <a:pt x="22" y="526"/>
                    </a:lnTo>
                    <a:lnTo>
                      <a:pt x="19" y="526"/>
                    </a:lnTo>
                    <a:lnTo>
                      <a:pt x="17" y="526"/>
                    </a:lnTo>
                    <a:lnTo>
                      <a:pt x="12" y="533"/>
                    </a:lnTo>
                    <a:lnTo>
                      <a:pt x="10" y="540"/>
                    </a:lnTo>
                    <a:lnTo>
                      <a:pt x="10" y="540"/>
                    </a:lnTo>
                    <a:lnTo>
                      <a:pt x="12" y="540"/>
                    </a:lnTo>
                    <a:lnTo>
                      <a:pt x="12" y="540"/>
                    </a:lnTo>
                    <a:close/>
                    <a:moveTo>
                      <a:pt x="83" y="502"/>
                    </a:moveTo>
                    <a:lnTo>
                      <a:pt x="83" y="502"/>
                    </a:lnTo>
                    <a:lnTo>
                      <a:pt x="74" y="502"/>
                    </a:lnTo>
                    <a:lnTo>
                      <a:pt x="64" y="507"/>
                    </a:lnTo>
                    <a:lnTo>
                      <a:pt x="57" y="512"/>
                    </a:lnTo>
                    <a:lnTo>
                      <a:pt x="57" y="514"/>
                    </a:lnTo>
                    <a:lnTo>
                      <a:pt x="57" y="516"/>
                    </a:lnTo>
                    <a:lnTo>
                      <a:pt x="57" y="516"/>
                    </a:lnTo>
                    <a:lnTo>
                      <a:pt x="62" y="514"/>
                    </a:lnTo>
                    <a:lnTo>
                      <a:pt x="67" y="514"/>
                    </a:lnTo>
                    <a:lnTo>
                      <a:pt x="69" y="512"/>
                    </a:lnTo>
                    <a:lnTo>
                      <a:pt x="74" y="509"/>
                    </a:lnTo>
                    <a:lnTo>
                      <a:pt x="74" y="509"/>
                    </a:lnTo>
                    <a:lnTo>
                      <a:pt x="86" y="507"/>
                    </a:lnTo>
                    <a:lnTo>
                      <a:pt x="88" y="505"/>
                    </a:lnTo>
                    <a:lnTo>
                      <a:pt x="83" y="502"/>
                    </a:lnTo>
                    <a:lnTo>
                      <a:pt x="83" y="502"/>
                    </a:lnTo>
                    <a:close/>
                    <a:moveTo>
                      <a:pt x="299" y="403"/>
                    </a:moveTo>
                    <a:lnTo>
                      <a:pt x="299" y="403"/>
                    </a:lnTo>
                    <a:lnTo>
                      <a:pt x="296" y="400"/>
                    </a:lnTo>
                    <a:lnTo>
                      <a:pt x="294" y="400"/>
                    </a:lnTo>
                    <a:lnTo>
                      <a:pt x="289" y="403"/>
                    </a:lnTo>
                    <a:lnTo>
                      <a:pt x="282" y="410"/>
                    </a:lnTo>
                    <a:lnTo>
                      <a:pt x="282" y="410"/>
                    </a:lnTo>
                    <a:lnTo>
                      <a:pt x="273" y="419"/>
                    </a:lnTo>
                    <a:lnTo>
                      <a:pt x="265" y="429"/>
                    </a:lnTo>
                    <a:lnTo>
                      <a:pt x="265" y="429"/>
                    </a:lnTo>
                    <a:lnTo>
                      <a:pt x="263" y="431"/>
                    </a:lnTo>
                    <a:lnTo>
                      <a:pt x="261" y="431"/>
                    </a:lnTo>
                    <a:lnTo>
                      <a:pt x="256" y="431"/>
                    </a:lnTo>
                    <a:lnTo>
                      <a:pt x="251" y="433"/>
                    </a:lnTo>
                    <a:lnTo>
                      <a:pt x="251" y="433"/>
                    </a:lnTo>
                    <a:lnTo>
                      <a:pt x="251" y="438"/>
                    </a:lnTo>
                    <a:lnTo>
                      <a:pt x="254" y="445"/>
                    </a:lnTo>
                    <a:lnTo>
                      <a:pt x="256" y="448"/>
                    </a:lnTo>
                    <a:lnTo>
                      <a:pt x="261" y="448"/>
                    </a:lnTo>
                    <a:lnTo>
                      <a:pt x="261" y="448"/>
                    </a:lnTo>
                    <a:lnTo>
                      <a:pt x="263" y="445"/>
                    </a:lnTo>
                    <a:lnTo>
                      <a:pt x="265" y="445"/>
                    </a:lnTo>
                    <a:lnTo>
                      <a:pt x="270" y="448"/>
                    </a:lnTo>
                    <a:lnTo>
                      <a:pt x="270" y="448"/>
                    </a:lnTo>
                    <a:lnTo>
                      <a:pt x="282" y="441"/>
                    </a:lnTo>
                    <a:lnTo>
                      <a:pt x="289" y="436"/>
                    </a:lnTo>
                    <a:lnTo>
                      <a:pt x="296" y="431"/>
                    </a:lnTo>
                    <a:lnTo>
                      <a:pt x="296" y="431"/>
                    </a:lnTo>
                    <a:lnTo>
                      <a:pt x="296" y="426"/>
                    </a:lnTo>
                    <a:lnTo>
                      <a:pt x="294" y="424"/>
                    </a:lnTo>
                    <a:lnTo>
                      <a:pt x="289" y="422"/>
                    </a:lnTo>
                    <a:lnTo>
                      <a:pt x="287" y="419"/>
                    </a:lnTo>
                    <a:lnTo>
                      <a:pt x="287" y="419"/>
                    </a:lnTo>
                    <a:lnTo>
                      <a:pt x="289" y="417"/>
                    </a:lnTo>
                    <a:lnTo>
                      <a:pt x="294" y="415"/>
                    </a:lnTo>
                    <a:lnTo>
                      <a:pt x="301" y="412"/>
                    </a:lnTo>
                    <a:lnTo>
                      <a:pt x="301" y="412"/>
                    </a:lnTo>
                    <a:lnTo>
                      <a:pt x="303" y="410"/>
                    </a:lnTo>
                    <a:lnTo>
                      <a:pt x="301" y="410"/>
                    </a:lnTo>
                    <a:lnTo>
                      <a:pt x="299" y="407"/>
                    </a:lnTo>
                    <a:lnTo>
                      <a:pt x="299" y="403"/>
                    </a:lnTo>
                    <a:lnTo>
                      <a:pt x="299" y="403"/>
                    </a:lnTo>
                    <a:close/>
                    <a:moveTo>
                      <a:pt x="29" y="353"/>
                    </a:moveTo>
                    <a:lnTo>
                      <a:pt x="29" y="353"/>
                    </a:lnTo>
                    <a:lnTo>
                      <a:pt x="29" y="351"/>
                    </a:lnTo>
                    <a:lnTo>
                      <a:pt x="26" y="351"/>
                    </a:lnTo>
                    <a:lnTo>
                      <a:pt x="19" y="351"/>
                    </a:lnTo>
                    <a:lnTo>
                      <a:pt x="15" y="355"/>
                    </a:lnTo>
                    <a:lnTo>
                      <a:pt x="12" y="358"/>
                    </a:lnTo>
                    <a:lnTo>
                      <a:pt x="12" y="360"/>
                    </a:lnTo>
                    <a:lnTo>
                      <a:pt x="12" y="360"/>
                    </a:lnTo>
                    <a:lnTo>
                      <a:pt x="17" y="365"/>
                    </a:lnTo>
                    <a:lnTo>
                      <a:pt x="24" y="367"/>
                    </a:lnTo>
                    <a:lnTo>
                      <a:pt x="31" y="367"/>
                    </a:lnTo>
                    <a:lnTo>
                      <a:pt x="38" y="367"/>
                    </a:lnTo>
                    <a:lnTo>
                      <a:pt x="38" y="367"/>
                    </a:lnTo>
                    <a:lnTo>
                      <a:pt x="43" y="365"/>
                    </a:lnTo>
                    <a:lnTo>
                      <a:pt x="45" y="362"/>
                    </a:lnTo>
                    <a:lnTo>
                      <a:pt x="45" y="358"/>
                    </a:lnTo>
                    <a:lnTo>
                      <a:pt x="43" y="355"/>
                    </a:lnTo>
                    <a:lnTo>
                      <a:pt x="43" y="355"/>
                    </a:lnTo>
                    <a:lnTo>
                      <a:pt x="38" y="353"/>
                    </a:lnTo>
                    <a:lnTo>
                      <a:pt x="34" y="355"/>
                    </a:lnTo>
                    <a:lnTo>
                      <a:pt x="31" y="355"/>
                    </a:lnTo>
                    <a:lnTo>
                      <a:pt x="29" y="353"/>
                    </a:lnTo>
                    <a:lnTo>
                      <a:pt x="29" y="353"/>
                    </a:lnTo>
                    <a:close/>
                    <a:moveTo>
                      <a:pt x="235" y="1286"/>
                    </a:moveTo>
                    <a:lnTo>
                      <a:pt x="235" y="1286"/>
                    </a:lnTo>
                    <a:lnTo>
                      <a:pt x="232" y="1288"/>
                    </a:lnTo>
                    <a:lnTo>
                      <a:pt x="230" y="1290"/>
                    </a:lnTo>
                    <a:lnTo>
                      <a:pt x="230" y="1300"/>
                    </a:lnTo>
                    <a:lnTo>
                      <a:pt x="232" y="1307"/>
                    </a:lnTo>
                    <a:lnTo>
                      <a:pt x="232" y="1309"/>
                    </a:lnTo>
                    <a:lnTo>
                      <a:pt x="235" y="1309"/>
                    </a:lnTo>
                    <a:lnTo>
                      <a:pt x="235" y="1309"/>
                    </a:lnTo>
                    <a:lnTo>
                      <a:pt x="242" y="1305"/>
                    </a:lnTo>
                    <a:lnTo>
                      <a:pt x="247" y="1305"/>
                    </a:lnTo>
                    <a:lnTo>
                      <a:pt x="249" y="1302"/>
                    </a:lnTo>
                    <a:lnTo>
                      <a:pt x="249" y="1302"/>
                    </a:lnTo>
                    <a:lnTo>
                      <a:pt x="249" y="1295"/>
                    </a:lnTo>
                    <a:lnTo>
                      <a:pt x="247" y="1290"/>
                    </a:lnTo>
                    <a:lnTo>
                      <a:pt x="242" y="1286"/>
                    </a:lnTo>
                    <a:lnTo>
                      <a:pt x="235" y="1286"/>
                    </a:lnTo>
                    <a:lnTo>
                      <a:pt x="235" y="1286"/>
                    </a:lnTo>
                    <a:close/>
                    <a:moveTo>
                      <a:pt x="221" y="1269"/>
                    </a:moveTo>
                    <a:lnTo>
                      <a:pt x="221" y="1269"/>
                    </a:lnTo>
                    <a:lnTo>
                      <a:pt x="218" y="1271"/>
                    </a:lnTo>
                    <a:lnTo>
                      <a:pt x="218" y="1276"/>
                    </a:lnTo>
                    <a:lnTo>
                      <a:pt x="221" y="1279"/>
                    </a:lnTo>
                    <a:lnTo>
                      <a:pt x="223" y="1279"/>
                    </a:lnTo>
                    <a:lnTo>
                      <a:pt x="223" y="1279"/>
                    </a:lnTo>
                    <a:lnTo>
                      <a:pt x="225" y="1276"/>
                    </a:lnTo>
                    <a:lnTo>
                      <a:pt x="225" y="1271"/>
                    </a:lnTo>
                    <a:lnTo>
                      <a:pt x="225" y="1269"/>
                    </a:lnTo>
                    <a:lnTo>
                      <a:pt x="221" y="1269"/>
                    </a:lnTo>
                    <a:lnTo>
                      <a:pt x="221" y="1269"/>
                    </a:lnTo>
                    <a:close/>
                    <a:moveTo>
                      <a:pt x="154" y="1248"/>
                    </a:moveTo>
                    <a:lnTo>
                      <a:pt x="154" y="1248"/>
                    </a:lnTo>
                    <a:lnTo>
                      <a:pt x="159" y="1250"/>
                    </a:lnTo>
                    <a:lnTo>
                      <a:pt x="161" y="1253"/>
                    </a:lnTo>
                    <a:lnTo>
                      <a:pt x="164" y="1250"/>
                    </a:lnTo>
                    <a:lnTo>
                      <a:pt x="166" y="1248"/>
                    </a:lnTo>
                    <a:lnTo>
                      <a:pt x="166" y="1248"/>
                    </a:lnTo>
                    <a:lnTo>
                      <a:pt x="166" y="1245"/>
                    </a:lnTo>
                    <a:lnTo>
                      <a:pt x="164" y="1243"/>
                    </a:lnTo>
                    <a:lnTo>
                      <a:pt x="159" y="1243"/>
                    </a:lnTo>
                    <a:lnTo>
                      <a:pt x="154" y="1245"/>
                    </a:lnTo>
                    <a:lnTo>
                      <a:pt x="154" y="1245"/>
                    </a:lnTo>
                    <a:lnTo>
                      <a:pt x="154" y="1248"/>
                    </a:lnTo>
                    <a:lnTo>
                      <a:pt x="154" y="1248"/>
                    </a:lnTo>
                    <a:close/>
                    <a:moveTo>
                      <a:pt x="185" y="1262"/>
                    </a:moveTo>
                    <a:lnTo>
                      <a:pt x="185" y="1262"/>
                    </a:lnTo>
                    <a:lnTo>
                      <a:pt x="187" y="1264"/>
                    </a:lnTo>
                    <a:lnTo>
                      <a:pt x="190" y="1267"/>
                    </a:lnTo>
                    <a:lnTo>
                      <a:pt x="194" y="1267"/>
                    </a:lnTo>
                    <a:lnTo>
                      <a:pt x="197" y="1262"/>
                    </a:lnTo>
                    <a:lnTo>
                      <a:pt x="197" y="1262"/>
                    </a:lnTo>
                    <a:lnTo>
                      <a:pt x="197" y="1260"/>
                    </a:lnTo>
                    <a:lnTo>
                      <a:pt x="194" y="1260"/>
                    </a:lnTo>
                    <a:lnTo>
                      <a:pt x="190" y="1257"/>
                    </a:lnTo>
                    <a:lnTo>
                      <a:pt x="185" y="1257"/>
                    </a:lnTo>
                    <a:lnTo>
                      <a:pt x="183" y="1260"/>
                    </a:lnTo>
                    <a:lnTo>
                      <a:pt x="185" y="1262"/>
                    </a:lnTo>
                    <a:lnTo>
                      <a:pt x="185" y="1262"/>
                    </a:lnTo>
                    <a:close/>
                    <a:moveTo>
                      <a:pt x="1918" y="696"/>
                    </a:moveTo>
                    <a:lnTo>
                      <a:pt x="1918" y="696"/>
                    </a:lnTo>
                    <a:lnTo>
                      <a:pt x="1915" y="694"/>
                    </a:lnTo>
                    <a:lnTo>
                      <a:pt x="1913" y="694"/>
                    </a:lnTo>
                    <a:lnTo>
                      <a:pt x="1906" y="692"/>
                    </a:lnTo>
                    <a:lnTo>
                      <a:pt x="1899" y="692"/>
                    </a:lnTo>
                    <a:lnTo>
                      <a:pt x="1892" y="689"/>
                    </a:lnTo>
                    <a:lnTo>
                      <a:pt x="1892" y="689"/>
                    </a:lnTo>
                    <a:lnTo>
                      <a:pt x="1889" y="687"/>
                    </a:lnTo>
                    <a:lnTo>
                      <a:pt x="1885" y="689"/>
                    </a:lnTo>
                    <a:lnTo>
                      <a:pt x="1878" y="699"/>
                    </a:lnTo>
                    <a:lnTo>
                      <a:pt x="1870" y="710"/>
                    </a:lnTo>
                    <a:lnTo>
                      <a:pt x="1868" y="722"/>
                    </a:lnTo>
                    <a:lnTo>
                      <a:pt x="1868" y="722"/>
                    </a:lnTo>
                    <a:lnTo>
                      <a:pt x="1863" y="732"/>
                    </a:lnTo>
                    <a:lnTo>
                      <a:pt x="1854" y="739"/>
                    </a:lnTo>
                    <a:lnTo>
                      <a:pt x="1844" y="746"/>
                    </a:lnTo>
                    <a:lnTo>
                      <a:pt x="1844" y="746"/>
                    </a:lnTo>
                    <a:lnTo>
                      <a:pt x="1778" y="748"/>
                    </a:lnTo>
                    <a:lnTo>
                      <a:pt x="1778" y="748"/>
                    </a:lnTo>
                    <a:lnTo>
                      <a:pt x="1769" y="755"/>
                    </a:lnTo>
                    <a:lnTo>
                      <a:pt x="1752" y="767"/>
                    </a:lnTo>
                    <a:lnTo>
                      <a:pt x="1752" y="767"/>
                    </a:lnTo>
                    <a:lnTo>
                      <a:pt x="1754" y="767"/>
                    </a:lnTo>
                    <a:lnTo>
                      <a:pt x="1754" y="767"/>
                    </a:lnTo>
                    <a:lnTo>
                      <a:pt x="1754" y="772"/>
                    </a:lnTo>
                    <a:lnTo>
                      <a:pt x="1754" y="774"/>
                    </a:lnTo>
                    <a:lnTo>
                      <a:pt x="1745" y="781"/>
                    </a:lnTo>
                    <a:lnTo>
                      <a:pt x="1733" y="784"/>
                    </a:lnTo>
                    <a:lnTo>
                      <a:pt x="1717" y="786"/>
                    </a:lnTo>
                    <a:lnTo>
                      <a:pt x="1717" y="786"/>
                    </a:lnTo>
                    <a:lnTo>
                      <a:pt x="1702" y="789"/>
                    </a:lnTo>
                    <a:lnTo>
                      <a:pt x="1702" y="789"/>
                    </a:lnTo>
                    <a:lnTo>
                      <a:pt x="1702" y="796"/>
                    </a:lnTo>
                    <a:lnTo>
                      <a:pt x="1702" y="796"/>
                    </a:lnTo>
                    <a:lnTo>
                      <a:pt x="1698" y="800"/>
                    </a:lnTo>
                    <a:lnTo>
                      <a:pt x="1698" y="800"/>
                    </a:lnTo>
                    <a:lnTo>
                      <a:pt x="1691" y="805"/>
                    </a:lnTo>
                    <a:lnTo>
                      <a:pt x="1679" y="812"/>
                    </a:lnTo>
                    <a:lnTo>
                      <a:pt x="1653" y="826"/>
                    </a:lnTo>
                    <a:lnTo>
                      <a:pt x="1653" y="826"/>
                    </a:lnTo>
                    <a:lnTo>
                      <a:pt x="1641" y="831"/>
                    </a:lnTo>
                    <a:lnTo>
                      <a:pt x="1629" y="831"/>
                    </a:lnTo>
                    <a:lnTo>
                      <a:pt x="1619" y="826"/>
                    </a:lnTo>
                    <a:lnTo>
                      <a:pt x="1617" y="822"/>
                    </a:lnTo>
                    <a:lnTo>
                      <a:pt x="1615" y="819"/>
                    </a:lnTo>
                    <a:lnTo>
                      <a:pt x="1615" y="819"/>
                    </a:lnTo>
                    <a:lnTo>
                      <a:pt x="1617" y="812"/>
                    </a:lnTo>
                    <a:lnTo>
                      <a:pt x="1622" y="810"/>
                    </a:lnTo>
                    <a:lnTo>
                      <a:pt x="1627" y="810"/>
                    </a:lnTo>
                    <a:lnTo>
                      <a:pt x="1629" y="815"/>
                    </a:lnTo>
                    <a:lnTo>
                      <a:pt x="1629" y="815"/>
                    </a:lnTo>
                    <a:lnTo>
                      <a:pt x="1631" y="815"/>
                    </a:lnTo>
                    <a:lnTo>
                      <a:pt x="1636" y="812"/>
                    </a:lnTo>
                    <a:lnTo>
                      <a:pt x="1636" y="812"/>
                    </a:lnTo>
                    <a:lnTo>
                      <a:pt x="1636" y="807"/>
                    </a:lnTo>
                    <a:lnTo>
                      <a:pt x="1634" y="805"/>
                    </a:lnTo>
                    <a:lnTo>
                      <a:pt x="1634" y="798"/>
                    </a:lnTo>
                    <a:lnTo>
                      <a:pt x="1634" y="798"/>
                    </a:lnTo>
                    <a:lnTo>
                      <a:pt x="1631" y="793"/>
                    </a:lnTo>
                    <a:lnTo>
                      <a:pt x="1631" y="786"/>
                    </a:lnTo>
                    <a:lnTo>
                      <a:pt x="1631" y="777"/>
                    </a:lnTo>
                    <a:lnTo>
                      <a:pt x="1629" y="774"/>
                    </a:lnTo>
                    <a:lnTo>
                      <a:pt x="1627" y="772"/>
                    </a:lnTo>
                    <a:lnTo>
                      <a:pt x="1627" y="772"/>
                    </a:lnTo>
                    <a:lnTo>
                      <a:pt x="1624" y="772"/>
                    </a:lnTo>
                    <a:lnTo>
                      <a:pt x="1619" y="774"/>
                    </a:lnTo>
                    <a:lnTo>
                      <a:pt x="1612" y="777"/>
                    </a:lnTo>
                    <a:lnTo>
                      <a:pt x="1608" y="779"/>
                    </a:lnTo>
                    <a:lnTo>
                      <a:pt x="1608" y="779"/>
                    </a:lnTo>
                    <a:lnTo>
                      <a:pt x="1608" y="777"/>
                    </a:lnTo>
                    <a:lnTo>
                      <a:pt x="1608" y="777"/>
                    </a:lnTo>
                    <a:lnTo>
                      <a:pt x="1610" y="767"/>
                    </a:lnTo>
                    <a:lnTo>
                      <a:pt x="1615" y="760"/>
                    </a:lnTo>
                    <a:lnTo>
                      <a:pt x="1617" y="751"/>
                    </a:lnTo>
                    <a:lnTo>
                      <a:pt x="1617" y="746"/>
                    </a:lnTo>
                    <a:lnTo>
                      <a:pt x="1615" y="741"/>
                    </a:lnTo>
                    <a:lnTo>
                      <a:pt x="1615" y="741"/>
                    </a:lnTo>
                    <a:lnTo>
                      <a:pt x="1605" y="734"/>
                    </a:lnTo>
                    <a:lnTo>
                      <a:pt x="1598" y="729"/>
                    </a:lnTo>
                    <a:lnTo>
                      <a:pt x="1589" y="732"/>
                    </a:lnTo>
                    <a:lnTo>
                      <a:pt x="1586" y="734"/>
                    </a:lnTo>
                    <a:lnTo>
                      <a:pt x="1584" y="739"/>
                    </a:lnTo>
                    <a:lnTo>
                      <a:pt x="1584" y="739"/>
                    </a:lnTo>
                    <a:lnTo>
                      <a:pt x="1582" y="744"/>
                    </a:lnTo>
                    <a:lnTo>
                      <a:pt x="1575" y="746"/>
                    </a:lnTo>
                    <a:lnTo>
                      <a:pt x="1570" y="748"/>
                    </a:lnTo>
                    <a:lnTo>
                      <a:pt x="1565" y="753"/>
                    </a:lnTo>
                    <a:lnTo>
                      <a:pt x="1565" y="753"/>
                    </a:lnTo>
                    <a:lnTo>
                      <a:pt x="1563" y="760"/>
                    </a:lnTo>
                    <a:lnTo>
                      <a:pt x="1560" y="772"/>
                    </a:lnTo>
                    <a:lnTo>
                      <a:pt x="1558" y="781"/>
                    </a:lnTo>
                    <a:lnTo>
                      <a:pt x="1560" y="793"/>
                    </a:lnTo>
                    <a:lnTo>
                      <a:pt x="1560" y="793"/>
                    </a:lnTo>
                    <a:lnTo>
                      <a:pt x="1560" y="803"/>
                    </a:lnTo>
                    <a:lnTo>
                      <a:pt x="1560" y="810"/>
                    </a:lnTo>
                    <a:lnTo>
                      <a:pt x="1556" y="815"/>
                    </a:lnTo>
                    <a:lnTo>
                      <a:pt x="1546" y="822"/>
                    </a:lnTo>
                    <a:lnTo>
                      <a:pt x="1546" y="822"/>
                    </a:lnTo>
                    <a:lnTo>
                      <a:pt x="1541" y="822"/>
                    </a:lnTo>
                    <a:lnTo>
                      <a:pt x="1539" y="822"/>
                    </a:lnTo>
                    <a:lnTo>
                      <a:pt x="1534" y="819"/>
                    </a:lnTo>
                    <a:lnTo>
                      <a:pt x="1532" y="815"/>
                    </a:lnTo>
                    <a:lnTo>
                      <a:pt x="1532" y="803"/>
                    </a:lnTo>
                    <a:lnTo>
                      <a:pt x="1532" y="784"/>
                    </a:lnTo>
                    <a:lnTo>
                      <a:pt x="1532" y="784"/>
                    </a:lnTo>
                    <a:lnTo>
                      <a:pt x="1539" y="763"/>
                    </a:lnTo>
                    <a:lnTo>
                      <a:pt x="1539" y="755"/>
                    </a:lnTo>
                    <a:lnTo>
                      <a:pt x="1539" y="753"/>
                    </a:lnTo>
                    <a:lnTo>
                      <a:pt x="1537" y="751"/>
                    </a:lnTo>
                    <a:lnTo>
                      <a:pt x="1537" y="751"/>
                    </a:lnTo>
                    <a:lnTo>
                      <a:pt x="1534" y="751"/>
                    </a:lnTo>
                    <a:lnTo>
                      <a:pt x="1534" y="748"/>
                    </a:lnTo>
                    <a:lnTo>
                      <a:pt x="1541" y="741"/>
                    </a:lnTo>
                    <a:lnTo>
                      <a:pt x="1553" y="732"/>
                    </a:lnTo>
                    <a:lnTo>
                      <a:pt x="1565" y="727"/>
                    </a:lnTo>
                    <a:lnTo>
                      <a:pt x="1565" y="727"/>
                    </a:lnTo>
                    <a:lnTo>
                      <a:pt x="1591" y="725"/>
                    </a:lnTo>
                    <a:lnTo>
                      <a:pt x="1601" y="722"/>
                    </a:lnTo>
                    <a:lnTo>
                      <a:pt x="1605" y="722"/>
                    </a:lnTo>
                    <a:lnTo>
                      <a:pt x="1605" y="720"/>
                    </a:lnTo>
                    <a:lnTo>
                      <a:pt x="1605" y="720"/>
                    </a:lnTo>
                    <a:lnTo>
                      <a:pt x="1608" y="718"/>
                    </a:lnTo>
                    <a:lnTo>
                      <a:pt x="1608" y="718"/>
                    </a:lnTo>
                    <a:lnTo>
                      <a:pt x="1596" y="710"/>
                    </a:lnTo>
                    <a:lnTo>
                      <a:pt x="1596" y="710"/>
                    </a:lnTo>
                    <a:lnTo>
                      <a:pt x="1593" y="713"/>
                    </a:lnTo>
                    <a:lnTo>
                      <a:pt x="1593" y="713"/>
                    </a:lnTo>
                    <a:lnTo>
                      <a:pt x="1591" y="713"/>
                    </a:lnTo>
                    <a:lnTo>
                      <a:pt x="1586" y="710"/>
                    </a:lnTo>
                    <a:lnTo>
                      <a:pt x="1584" y="708"/>
                    </a:lnTo>
                    <a:lnTo>
                      <a:pt x="1577" y="706"/>
                    </a:lnTo>
                    <a:lnTo>
                      <a:pt x="1577" y="706"/>
                    </a:lnTo>
                    <a:lnTo>
                      <a:pt x="1567" y="708"/>
                    </a:lnTo>
                    <a:lnTo>
                      <a:pt x="1558" y="710"/>
                    </a:lnTo>
                    <a:lnTo>
                      <a:pt x="1548" y="713"/>
                    </a:lnTo>
                    <a:lnTo>
                      <a:pt x="1541" y="713"/>
                    </a:lnTo>
                    <a:lnTo>
                      <a:pt x="1541" y="713"/>
                    </a:lnTo>
                    <a:lnTo>
                      <a:pt x="1537" y="708"/>
                    </a:lnTo>
                    <a:lnTo>
                      <a:pt x="1534" y="703"/>
                    </a:lnTo>
                    <a:lnTo>
                      <a:pt x="1532" y="701"/>
                    </a:lnTo>
                    <a:lnTo>
                      <a:pt x="1527" y="701"/>
                    </a:lnTo>
                    <a:lnTo>
                      <a:pt x="1527" y="701"/>
                    </a:lnTo>
                    <a:lnTo>
                      <a:pt x="1525" y="699"/>
                    </a:lnTo>
                    <a:lnTo>
                      <a:pt x="1522" y="699"/>
                    </a:lnTo>
                    <a:lnTo>
                      <a:pt x="1525" y="692"/>
                    </a:lnTo>
                    <a:lnTo>
                      <a:pt x="1525" y="689"/>
                    </a:lnTo>
                    <a:lnTo>
                      <a:pt x="1520" y="689"/>
                    </a:lnTo>
                    <a:lnTo>
                      <a:pt x="1520" y="689"/>
                    </a:lnTo>
                    <a:lnTo>
                      <a:pt x="1496" y="706"/>
                    </a:lnTo>
                    <a:lnTo>
                      <a:pt x="1485" y="710"/>
                    </a:lnTo>
                    <a:lnTo>
                      <a:pt x="1480" y="710"/>
                    </a:lnTo>
                    <a:lnTo>
                      <a:pt x="1477" y="708"/>
                    </a:lnTo>
                    <a:lnTo>
                      <a:pt x="1477" y="708"/>
                    </a:lnTo>
                    <a:lnTo>
                      <a:pt x="1470" y="703"/>
                    </a:lnTo>
                    <a:lnTo>
                      <a:pt x="1463" y="706"/>
                    </a:lnTo>
                    <a:lnTo>
                      <a:pt x="1459" y="706"/>
                    </a:lnTo>
                    <a:lnTo>
                      <a:pt x="1451" y="703"/>
                    </a:lnTo>
                    <a:lnTo>
                      <a:pt x="1451" y="703"/>
                    </a:lnTo>
                    <a:lnTo>
                      <a:pt x="1451" y="701"/>
                    </a:lnTo>
                    <a:lnTo>
                      <a:pt x="1454" y="696"/>
                    </a:lnTo>
                    <a:lnTo>
                      <a:pt x="1463" y="689"/>
                    </a:lnTo>
                    <a:lnTo>
                      <a:pt x="1477" y="682"/>
                    </a:lnTo>
                    <a:lnTo>
                      <a:pt x="1489" y="680"/>
                    </a:lnTo>
                    <a:lnTo>
                      <a:pt x="1489" y="680"/>
                    </a:lnTo>
                    <a:lnTo>
                      <a:pt x="1496" y="677"/>
                    </a:lnTo>
                    <a:lnTo>
                      <a:pt x="1501" y="675"/>
                    </a:lnTo>
                    <a:lnTo>
                      <a:pt x="1501" y="675"/>
                    </a:lnTo>
                    <a:lnTo>
                      <a:pt x="1485" y="670"/>
                    </a:lnTo>
                    <a:lnTo>
                      <a:pt x="1477" y="670"/>
                    </a:lnTo>
                    <a:lnTo>
                      <a:pt x="1473" y="673"/>
                    </a:lnTo>
                    <a:lnTo>
                      <a:pt x="1473" y="673"/>
                    </a:lnTo>
                    <a:lnTo>
                      <a:pt x="1468" y="675"/>
                    </a:lnTo>
                    <a:lnTo>
                      <a:pt x="1463" y="675"/>
                    </a:lnTo>
                    <a:lnTo>
                      <a:pt x="1461" y="673"/>
                    </a:lnTo>
                    <a:lnTo>
                      <a:pt x="1456" y="668"/>
                    </a:lnTo>
                    <a:lnTo>
                      <a:pt x="1456" y="668"/>
                    </a:lnTo>
                    <a:lnTo>
                      <a:pt x="1454" y="665"/>
                    </a:lnTo>
                    <a:lnTo>
                      <a:pt x="1449" y="665"/>
                    </a:lnTo>
                    <a:lnTo>
                      <a:pt x="1444" y="665"/>
                    </a:lnTo>
                    <a:lnTo>
                      <a:pt x="1440" y="663"/>
                    </a:lnTo>
                    <a:lnTo>
                      <a:pt x="1440" y="663"/>
                    </a:lnTo>
                    <a:lnTo>
                      <a:pt x="1435" y="658"/>
                    </a:lnTo>
                    <a:lnTo>
                      <a:pt x="1430" y="658"/>
                    </a:lnTo>
                    <a:lnTo>
                      <a:pt x="1423" y="661"/>
                    </a:lnTo>
                    <a:lnTo>
                      <a:pt x="1423" y="661"/>
                    </a:lnTo>
                    <a:lnTo>
                      <a:pt x="1421" y="663"/>
                    </a:lnTo>
                    <a:lnTo>
                      <a:pt x="1416" y="661"/>
                    </a:lnTo>
                    <a:lnTo>
                      <a:pt x="1406" y="656"/>
                    </a:lnTo>
                    <a:lnTo>
                      <a:pt x="1406" y="656"/>
                    </a:lnTo>
                    <a:lnTo>
                      <a:pt x="1404" y="654"/>
                    </a:lnTo>
                    <a:lnTo>
                      <a:pt x="1402" y="649"/>
                    </a:lnTo>
                    <a:lnTo>
                      <a:pt x="1402" y="647"/>
                    </a:lnTo>
                    <a:lnTo>
                      <a:pt x="1399" y="642"/>
                    </a:lnTo>
                    <a:lnTo>
                      <a:pt x="1399" y="642"/>
                    </a:lnTo>
                    <a:lnTo>
                      <a:pt x="1395" y="642"/>
                    </a:lnTo>
                    <a:lnTo>
                      <a:pt x="1395" y="644"/>
                    </a:lnTo>
                    <a:lnTo>
                      <a:pt x="1392" y="651"/>
                    </a:lnTo>
                    <a:lnTo>
                      <a:pt x="867" y="654"/>
                    </a:lnTo>
                    <a:lnTo>
                      <a:pt x="867" y="654"/>
                    </a:lnTo>
                    <a:lnTo>
                      <a:pt x="869" y="656"/>
                    </a:lnTo>
                    <a:lnTo>
                      <a:pt x="869" y="656"/>
                    </a:lnTo>
                    <a:lnTo>
                      <a:pt x="871" y="661"/>
                    </a:lnTo>
                    <a:lnTo>
                      <a:pt x="874" y="665"/>
                    </a:lnTo>
                    <a:lnTo>
                      <a:pt x="871" y="670"/>
                    </a:lnTo>
                    <a:lnTo>
                      <a:pt x="874" y="675"/>
                    </a:lnTo>
                    <a:lnTo>
                      <a:pt x="874" y="675"/>
                    </a:lnTo>
                    <a:lnTo>
                      <a:pt x="874" y="682"/>
                    </a:lnTo>
                    <a:lnTo>
                      <a:pt x="874" y="687"/>
                    </a:lnTo>
                    <a:lnTo>
                      <a:pt x="871" y="694"/>
                    </a:lnTo>
                    <a:lnTo>
                      <a:pt x="867" y="694"/>
                    </a:lnTo>
                    <a:lnTo>
                      <a:pt x="867" y="694"/>
                    </a:lnTo>
                    <a:lnTo>
                      <a:pt x="864" y="694"/>
                    </a:lnTo>
                    <a:lnTo>
                      <a:pt x="862" y="692"/>
                    </a:lnTo>
                    <a:lnTo>
                      <a:pt x="862" y="687"/>
                    </a:lnTo>
                    <a:lnTo>
                      <a:pt x="864" y="684"/>
                    </a:lnTo>
                    <a:lnTo>
                      <a:pt x="864" y="684"/>
                    </a:lnTo>
                    <a:lnTo>
                      <a:pt x="867" y="682"/>
                    </a:lnTo>
                    <a:lnTo>
                      <a:pt x="867" y="677"/>
                    </a:lnTo>
                    <a:lnTo>
                      <a:pt x="864" y="675"/>
                    </a:lnTo>
                    <a:lnTo>
                      <a:pt x="862" y="673"/>
                    </a:lnTo>
                    <a:lnTo>
                      <a:pt x="862" y="673"/>
                    </a:lnTo>
                    <a:lnTo>
                      <a:pt x="860" y="670"/>
                    </a:lnTo>
                    <a:lnTo>
                      <a:pt x="857" y="665"/>
                    </a:lnTo>
                    <a:lnTo>
                      <a:pt x="857" y="665"/>
                    </a:lnTo>
                    <a:lnTo>
                      <a:pt x="845" y="668"/>
                    </a:lnTo>
                    <a:lnTo>
                      <a:pt x="829" y="665"/>
                    </a:lnTo>
                    <a:lnTo>
                      <a:pt x="829" y="665"/>
                    </a:lnTo>
                    <a:lnTo>
                      <a:pt x="829" y="668"/>
                    </a:lnTo>
                    <a:lnTo>
                      <a:pt x="829" y="668"/>
                    </a:lnTo>
                    <a:lnTo>
                      <a:pt x="831" y="680"/>
                    </a:lnTo>
                    <a:lnTo>
                      <a:pt x="834" y="687"/>
                    </a:lnTo>
                    <a:lnTo>
                      <a:pt x="838" y="694"/>
                    </a:lnTo>
                    <a:lnTo>
                      <a:pt x="838" y="694"/>
                    </a:lnTo>
                    <a:lnTo>
                      <a:pt x="841" y="699"/>
                    </a:lnTo>
                    <a:lnTo>
                      <a:pt x="843" y="703"/>
                    </a:lnTo>
                    <a:lnTo>
                      <a:pt x="843" y="708"/>
                    </a:lnTo>
                    <a:lnTo>
                      <a:pt x="848" y="710"/>
                    </a:lnTo>
                    <a:lnTo>
                      <a:pt x="848" y="710"/>
                    </a:lnTo>
                    <a:lnTo>
                      <a:pt x="850" y="713"/>
                    </a:lnTo>
                    <a:lnTo>
                      <a:pt x="853" y="715"/>
                    </a:lnTo>
                    <a:lnTo>
                      <a:pt x="850" y="718"/>
                    </a:lnTo>
                    <a:lnTo>
                      <a:pt x="848" y="718"/>
                    </a:lnTo>
                    <a:lnTo>
                      <a:pt x="848" y="718"/>
                    </a:lnTo>
                    <a:lnTo>
                      <a:pt x="843" y="718"/>
                    </a:lnTo>
                    <a:lnTo>
                      <a:pt x="843" y="720"/>
                    </a:lnTo>
                    <a:lnTo>
                      <a:pt x="843" y="734"/>
                    </a:lnTo>
                    <a:lnTo>
                      <a:pt x="843" y="734"/>
                    </a:lnTo>
                    <a:lnTo>
                      <a:pt x="841" y="760"/>
                    </a:lnTo>
                    <a:lnTo>
                      <a:pt x="841" y="781"/>
                    </a:lnTo>
                    <a:lnTo>
                      <a:pt x="841" y="781"/>
                    </a:lnTo>
                    <a:lnTo>
                      <a:pt x="836" y="796"/>
                    </a:lnTo>
                    <a:lnTo>
                      <a:pt x="834" y="803"/>
                    </a:lnTo>
                    <a:lnTo>
                      <a:pt x="836" y="810"/>
                    </a:lnTo>
                    <a:lnTo>
                      <a:pt x="836" y="810"/>
                    </a:lnTo>
                    <a:lnTo>
                      <a:pt x="838" y="817"/>
                    </a:lnTo>
                    <a:lnTo>
                      <a:pt x="841" y="826"/>
                    </a:lnTo>
                    <a:lnTo>
                      <a:pt x="843" y="834"/>
                    </a:lnTo>
                    <a:lnTo>
                      <a:pt x="841" y="841"/>
                    </a:lnTo>
                    <a:lnTo>
                      <a:pt x="841" y="841"/>
                    </a:lnTo>
                    <a:lnTo>
                      <a:pt x="841" y="855"/>
                    </a:lnTo>
                    <a:lnTo>
                      <a:pt x="841" y="860"/>
                    </a:lnTo>
                    <a:lnTo>
                      <a:pt x="843" y="867"/>
                    </a:lnTo>
                    <a:lnTo>
                      <a:pt x="843" y="867"/>
                    </a:lnTo>
                    <a:lnTo>
                      <a:pt x="845" y="874"/>
                    </a:lnTo>
                    <a:lnTo>
                      <a:pt x="845" y="881"/>
                    </a:lnTo>
                    <a:lnTo>
                      <a:pt x="848" y="888"/>
                    </a:lnTo>
                    <a:lnTo>
                      <a:pt x="850" y="890"/>
                    </a:lnTo>
                    <a:lnTo>
                      <a:pt x="850" y="890"/>
                    </a:lnTo>
                    <a:lnTo>
                      <a:pt x="857" y="897"/>
                    </a:lnTo>
                    <a:lnTo>
                      <a:pt x="864" y="907"/>
                    </a:lnTo>
                    <a:lnTo>
                      <a:pt x="864" y="907"/>
                    </a:lnTo>
                    <a:lnTo>
                      <a:pt x="867" y="912"/>
                    </a:lnTo>
                    <a:lnTo>
                      <a:pt x="869" y="914"/>
                    </a:lnTo>
                    <a:lnTo>
                      <a:pt x="871" y="914"/>
                    </a:lnTo>
                    <a:lnTo>
                      <a:pt x="874" y="919"/>
                    </a:lnTo>
                    <a:lnTo>
                      <a:pt x="874" y="919"/>
                    </a:lnTo>
                    <a:lnTo>
                      <a:pt x="876" y="926"/>
                    </a:lnTo>
                    <a:lnTo>
                      <a:pt x="881" y="931"/>
                    </a:lnTo>
                    <a:lnTo>
                      <a:pt x="881" y="931"/>
                    </a:lnTo>
                    <a:lnTo>
                      <a:pt x="883" y="933"/>
                    </a:lnTo>
                    <a:lnTo>
                      <a:pt x="886" y="938"/>
                    </a:lnTo>
                    <a:lnTo>
                      <a:pt x="883" y="945"/>
                    </a:lnTo>
                    <a:lnTo>
                      <a:pt x="883" y="945"/>
                    </a:lnTo>
                    <a:lnTo>
                      <a:pt x="886" y="950"/>
                    </a:lnTo>
                    <a:lnTo>
                      <a:pt x="890" y="954"/>
                    </a:lnTo>
                    <a:lnTo>
                      <a:pt x="905" y="966"/>
                    </a:lnTo>
                    <a:lnTo>
                      <a:pt x="905" y="966"/>
                    </a:lnTo>
                    <a:lnTo>
                      <a:pt x="909" y="973"/>
                    </a:lnTo>
                    <a:lnTo>
                      <a:pt x="909" y="978"/>
                    </a:lnTo>
                    <a:lnTo>
                      <a:pt x="909" y="983"/>
                    </a:lnTo>
                    <a:lnTo>
                      <a:pt x="914" y="985"/>
                    </a:lnTo>
                    <a:lnTo>
                      <a:pt x="914" y="985"/>
                    </a:lnTo>
                    <a:lnTo>
                      <a:pt x="919" y="985"/>
                    </a:lnTo>
                    <a:lnTo>
                      <a:pt x="926" y="987"/>
                    </a:lnTo>
                    <a:lnTo>
                      <a:pt x="938" y="994"/>
                    </a:lnTo>
                    <a:lnTo>
                      <a:pt x="938" y="994"/>
                    </a:lnTo>
                    <a:lnTo>
                      <a:pt x="942" y="997"/>
                    </a:lnTo>
                    <a:lnTo>
                      <a:pt x="945" y="997"/>
                    </a:lnTo>
                    <a:lnTo>
                      <a:pt x="952" y="997"/>
                    </a:lnTo>
                    <a:lnTo>
                      <a:pt x="952" y="997"/>
                    </a:lnTo>
                    <a:lnTo>
                      <a:pt x="957" y="999"/>
                    </a:lnTo>
                    <a:lnTo>
                      <a:pt x="964" y="1006"/>
                    </a:lnTo>
                    <a:lnTo>
                      <a:pt x="969" y="1011"/>
                    </a:lnTo>
                    <a:lnTo>
                      <a:pt x="971" y="1018"/>
                    </a:lnTo>
                    <a:lnTo>
                      <a:pt x="971" y="1018"/>
                    </a:lnTo>
                    <a:lnTo>
                      <a:pt x="976" y="1030"/>
                    </a:lnTo>
                    <a:lnTo>
                      <a:pt x="1018" y="1025"/>
                    </a:lnTo>
                    <a:lnTo>
                      <a:pt x="1018" y="1025"/>
                    </a:lnTo>
                    <a:lnTo>
                      <a:pt x="1025" y="1030"/>
                    </a:lnTo>
                    <a:lnTo>
                      <a:pt x="1040" y="1037"/>
                    </a:lnTo>
                    <a:lnTo>
                      <a:pt x="1040" y="1037"/>
                    </a:lnTo>
                    <a:lnTo>
                      <a:pt x="1089" y="1054"/>
                    </a:lnTo>
                    <a:lnTo>
                      <a:pt x="1144" y="1054"/>
                    </a:lnTo>
                    <a:lnTo>
                      <a:pt x="1148" y="1044"/>
                    </a:lnTo>
                    <a:lnTo>
                      <a:pt x="1179" y="1044"/>
                    </a:lnTo>
                    <a:lnTo>
                      <a:pt x="1179" y="1044"/>
                    </a:lnTo>
                    <a:lnTo>
                      <a:pt x="1189" y="1054"/>
                    </a:lnTo>
                    <a:lnTo>
                      <a:pt x="1201" y="1063"/>
                    </a:lnTo>
                    <a:lnTo>
                      <a:pt x="1201" y="1063"/>
                    </a:lnTo>
                    <a:lnTo>
                      <a:pt x="1208" y="1070"/>
                    </a:lnTo>
                    <a:lnTo>
                      <a:pt x="1212" y="1075"/>
                    </a:lnTo>
                    <a:lnTo>
                      <a:pt x="1212" y="1080"/>
                    </a:lnTo>
                    <a:lnTo>
                      <a:pt x="1212" y="1080"/>
                    </a:lnTo>
                    <a:lnTo>
                      <a:pt x="1215" y="1087"/>
                    </a:lnTo>
                    <a:lnTo>
                      <a:pt x="1219" y="1092"/>
                    </a:lnTo>
                    <a:lnTo>
                      <a:pt x="1219" y="1092"/>
                    </a:lnTo>
                    <a:lnTo>
                      <a:pt x="1231" y="1099"/>
                    </a:lnTo>
                    <a:lnTo>
                      <a:pt x="1241" y="1103"/>
                    </a:lnTo>
                    <a:lnTo>
                      <a:pt x="1241" y="1103"/>
                    </a:lnTo>
                    <a:lnTo>
                      <a:pt x="1248" y="1094"/>
                    </a:lnTo>
                    <a:lnTo>
                      <a:pt x="1250" y="1087"/>
                    </a:lnTo>
                    <a:lnTo>
                      <a:pt x="1257" y="1084"/>
                    </a:lnTo>
                    <a:lnTo>
                      <a:pt x="1257" y="1084"/>
                    </a:lnTo>
                    <a:lnTo>
                      <a:pt x="1264" y="1087"/>
                    </a:lnTo>
                    <a:lnTo>
                      <a:pt x="1276" y="1089"/>
                    </a:lnTo>
                    <a:lnTo>
                      <a:pt x="1286" y="1096"/>
                    </a:lnTo>
                    <a:lnTo>
                      <a:pt x="1288" y="1099"/>
                    </a:lnTo>
                    <a:lnTo>
                      <a:pt x="1290" y="1103"/>
                    </a:lnTo>
                    <a:lnTo>
                      <a:pt x="1290" y="1103"/>
                    </a:lnTo>
                    <a:lnTo>
                      <a:pt x="1295" y="1113"/>
                    </a:lnTo>
                    <a:lnTo>
                      <a:pt x="1300" y="1120"/>
                    </a:lnTo>
                    <a:lnTo>
                      <a:pt x="1309" y="1129"/>
                    </a:lnTo>
                    <a:lnTo>
                      <a:pt x="1309" y="1129"/>
                    </a:lnTo>
                    <a:lnTo>
                      <a:pt x="1309" y="1132"/>
                    </a:lnTo>
                    <a:lnTo>
                      <a:pt x="1312" y="1137"/>
                    </a:lnTo>
                    <a:lnTo>
                      <a:pt x="1314" y="1144"/>
                    </a:lnTo>
                    <a:lnTo>
                      <a:pt x="1314" y="1144"/>
                    </a:lnTo>
                    <a:lnTo>
                      <a:pt x="1317" y="1151"/>
                    </a:lnTo>
                    <a:lnTo>
                      <a:pt x="1317" y="1155"/>
                    </a:lnTo>
                    <a:lnTo>
                      <a:pt x="1319" y="1155"/>
                    </a:lnTo>
                    <a:lnTo>
                      <a:pt x="1319" y="1155"/>
                    </a:lnTo>
                    <a:lnTo>
                      <a:pt x="1331" y="1160"/>
                    </a:lnTo>
                    <a:lnTo>
                      <a:pt x="1338" y="1165"/>
                    </a:lnTo>
                    <a:lnTo>
                      <a:pt x="1345" y="1165"/>
                    </a:lnTo>
                    <a:lnTo>
                      <a:pt x="1345" y="1165"/>
                    </a:lnTo>
                    <a:lnTo>
                      <a:pt x="1352" y="1167"/>
                    </a:lnTo>
                    <a:lnTo>
                      <a:pt x="1352" y="1167"/>
                    </a:lnTo>
                    <a:lnTo>
                      <a:pt x="1352" y="1160"/>
                    </a:lnTo>
                    <a:lnTo>
                      <a:pt x="1347" y="1153"/>
                    </a:lnTo>
                    <a:lnTo>
                      <a:pt x="1345" y="1148"/>
                    </a:lnTo>
                    <a:lnTo>
                      <a:pt x="1345" y="1146"/>
                    </a:lnTo>
                    <a:lnTo>
                      <a:pt x="1347" y="1144"/>
                    </a:lnTo>
                    <a:lnTo>
                      <a:pt x="1347" y="1144"/>
                    </a:lnTo>
                    <a:lnTo>
                      <a:pt x="1352" y="1139"/>
                    </a:lnTo>
                    <a:lnTo>
                      <a:pt x="1352" y="1134"/>
                    </a:lnTo>
                    <a:lnTo>
                      <a:pt x="1352" y="1129"/>
                    </a:lnTo>
                    <a:lnTo>
                      <a:pt x="1352" y="1125"/>
                    </a:lnTo>
                    <a:lnTo>
                      <a:pt x="1352" y="1125"/>
                    </a:lnTo>
                    <a:lnTo>
                      <a:pt x="1361" y="1120"/>
                    </a:lnTo>
                    <a:lnTo>
                      <a:pt x="1364" y="1118"/>
                    </a:lnTo>
                    <a:lnTo>
                      <a:pt x="1366" y="1113"/>
                    </a:lnTo>
                    <a:lnTo>
                      <a:pt x="1366" y="1113"/>
                    </a:lnTo>
                    <a:lnTo>
                      <a:pt x="1366" y="1110"/>
                    </a:lnTo>
                    <a:lnTo>
                      <a:pt x="1369" y="1110"/>
                    </a:lnTo>
                    <a:lnTo>
                      <a:pt x="1378" y="1110"/>
                    </a:lnTo>
                    <a:lnTo>
                      <a:pt x="1378" y="1110"/>
                    </a:lnTo>
                    <a:lnTo>
                      <a:pt x="1383" y="1108"/>
                    </a:lnTo>
                    <a:lnTo>
                      <a:pt x="1390" y="1103"/>
                    </a:lnTo>
                    <a:lnTo>
                      <a:pt x="1395" y="1099"/>
                    </a:lnTo>
                    <a:lnTo>
                      <a:pt x="1397" y="1094"/>
                    </a:lnTo>
                    <a:lnTo>
                      <a:pt x="1397" y="1094"/>
                    </a:lnTo>
                    <a:lnTo>
                      <a:pt x="1397" y="1092"/>
                    </a:lnTo>
                    <a:lnTo>
                      <a:pt x="1397" y="1089"/>
                    </a:lnTo>
                    <a:lnTo>
                      <a:pt x="1406" y="1089"/>
                    </a:lnTo>
                    <a:lnTo>
                      <a:pt x="1406" y="1089"/>
                    </a:lnTo>
                    <a:lnTo>
                      <a:pt x="1409" y="1089"/>
                    </a:lnTo>
                    <a:lnTo>
                      <a:pt x="1414" y="1087"/>
                    </a:lnTo>
                    <a:lnTo>
                      <a:pt x="1414" y="1084"/>
                    </a:lnTo>
                    <a:lnTo>
                      <a:pt x="1418" y="1082"/>
                    </a:lnTo>
                    <a:lnTo>
                      <a:pt x="1418" y="1082"/>
                    </a:lnTo>
                    <a:lnTo>
                      <a:pt x="1423" y="1084"/>
                    </a:lnTo>
                    <a:lnTo>
                      <a:pt x="1425" y="1084"/>
                    </a:lnTo>
                    <a:lnTo>
                      <a:pt x="1428" y="1084"/>
                    </a:lnTo>
                    <a:lnTo>
                      <a:pt x="1428" y="1084"/>
                    </a:lnTo>
                    <a:lnTo>
                      <a:pt x="1428" y="1082"/>
                    </a:lnTo>
                    <a:lnTo>
                      <a:pt x="1430" y="1082"/>
                    </a:lnTo>
                    <a:lnTo>
                      <a:pt x="1437" y="1084"/>
                    </a:lnTo>
                    <a:lnTo>
                      <a:pt x="1437" y="1084"/>
                    </a:lnTo>
                    <a:lnTo>
                      <a:pt x="1440" y="1089"/>
                    </a:lnTo>
                    <a:lnTo>
                      <a:pt x="1444" y="1089"/>
                    </a:lnTo>
                    <a:lnTo>
                      <a:pt x="1449" y="1089"/>
                    </a:lnTo>
                    <a:lnTo>
                      <a:pt x="1451" y="1087"/>
                    </a:lnTo>
                    <a:lnTo>
                      <a:pt x="1451" y="1087"/>
                    </a:lnTo>
                    <a:lnTo>
                      <a:pt x="1454" y="1084"/>
                    </a:lnTo>
                    <a:lnTo>
                      <a:pt x="1456" y="1084"/>
                    </a:lnTo>
                    <a:lnTo>
                      <a:pt x="1466" y="1092"/>
                    </a:lnTo>
                    <a:lnTo>
                      <a:pt x="1466" y="1092"/>
                    </a:lnTo>
                    <a:lnTo>
                      <a:pt x="1468" y="1094"/>
                    </a:lnTo>
                    <a:lnTo>
                      <a:pt x="1473" y="1096"/>
                    </a:lnTo>
                    <a:lnTo>
                      <a:pt x="1480" y="1096"/>
                    </a:lnTo>
                    <a:lnTo>
                      <a:pt x="1480" y="1096"/>
                    </a:lnTo>
                    <a:lnTo>
                      <a:pt x="1487" y="1096"/>
                    </a:lnTo>
                    <a:lnTo>
                      <a:pt x="1489" y="1089"/>
                    </a:lnTo>
                    <a:lnTo>
                      <a:pt x="1489" y="1089"/>
                    </a:lnTo>
                    <a:lnTo>
                      <a:pt x="1489" y="1089"/>
                    </a:lnTo>
                    <a:lnTo>
                      <a:pt x="1492" y="1089"/>
                    </a:lnTo>
                    <a:lnTo>
                      <a:pt x="1494" y="1094"/>
                    </a:lnTo>
                    <a:lnTo>
                      <a:pt x="1499" y="1099"/>
                    </a:lnTo>
                    <a:lnTo>
                      <a:pt x="1506" y="1101"/>
                    </a:lnTo>
                    <a:lnTo>
                      <a:pt x="1506" y="1101"/>
                    </a:lnTo>
                    <a:lnTo>
                      <a:pt x="1511" y="1101"/>
                    </a:lnTo>
                    <a:lnTo>
                      <a:pt x="1508" y="1099"/>
                    </a:lnTo>
                    <a:lnTo>
                      <a:pt x="1501" y="1092"/>
                    </a:lnTo>
                    <a:lnTo>
                      <a:pt x="1501" y="1092"/>
                    </a:lnTo>
                    <a:lnTo>
                      <a:pt x="1499" y="1089"/>
                    </a:lnTo>
                    <a:lnTo>
                      <a:pt x="1499" y="1087"/>
                    </a:lnTo>
                    <a:lnTo>
                      <a:pt x="1499" y="1084"/>
                    </a:lnTo>
                    <a:lnTo>
                      <a:pt x="1499" y="1082"/>
                    </a:lnTo>
                    <a:lnTo>
                      <a:pt x="1499" y="1082"/>
                    </a:lnTo>
                    <a:lnTo>
                      <a:pt x="1496" y="1077"/>
                    </a:lnTo>
                    <a:lnTo>
                      <a:pt x="1501" y="1075"/>
                    </a:lnTo>
                    <a:lnTo>
                      <a:pt x="1506" y="1073"/>
                    </a:lnTo>
                    <a:lnTo>
                      <a:pt x="1515" y="1073"/>
                    </a:lnTo>
                    <a:lnTo>
                      <a:pt x="1515" y="1073"/>
                    </a:lnTo>
                    <a:lnTo>
                      <a:pt x="1522" y="1073"/>
                    </a:lnTo>
                    <a:lnTo>
                      <a:pt x="1525" y="1073"/>
                    </a:lnTo>
                    <a:lnTo>
                      <a:pt x="1527" y="1070"/>
                    </a:lnTo>
                    <a:lnTo>
                      <a:pt x="1527" y="1070"/>
                    </a:lnTo>
                    <a:lnTo>
                      <a:pt x="1530" y="1068"/>
                    </a:lnTo>
                    <a:lnTo>
                      <a:pt x="1532" y="1068"/>
                    </a:lnTo>
                    <a:lnTo>
                      <a:pt x="1534" y="1075"/>
                    </a:lnTo>
                    <a:lnTo>
                      <a:pt x="1534" y="1075"/>
                    </a:lnTo>
                    <a:lnTo>
                      <a:pt x="1537" y="1077"/>
                    </a:lnTo>
                    <a:lnTo>
                      <a:pt x="1539" y="1077"/>
                    </a:lnTo>
                    <a:lnTo>
                      <a:pt x="1544" y="1075"/>
                    </a:lnTo>
                    <a:lnTo>
                      <a:pt x="1560" y="1073"/>
                    </a:lnTo>
                    <a:lnTo>
                      <a:pt x="1560" y="1073"/>
                    </a:lnTo>
                    <a:lnTo>
                      <a:pt x="1567" y="1073"/>
                    </a:lnTo>
                    <a:lnTo>
                      <a:pt x="1572" y="1077"/>
                    </a:lnTo>
                    <a:lnTo>
                      <a:pt x="1577" y="1080"/>
                    </a:lnTo>
                    <a:lnTo>
                      <a:pt x="1579" y="1084"/>
                    </a:lnTo>
                    <a:lnTo>
                      <a:pt x="1579" y="1084"/>
                    </a:lnTo>
                    <a:lnTo>
                      <a:pt x="1579" y="1087"/>
                    </a:lnTo>
                    <a:lnTo>
                      <a:pt x="1584" y="1089"/>
                    </a:lnTo>
                    <a:lnTo>
                      <a:pt x="1586" y="1089"/>
                    </a:lnTo>
                    <a:lnTo>
                      <a:pt x="1591" y="1087"/>
                    </a:lnTo>
                    <a:lnTo>
                      <a:pt x="1591" y="1087"/>
                    </a:lnTo>
                    <a:lnTo>
                      <a:pt x="1601" y="1080"/>
                    </a:lnTo>
                    <a:lnTo>
                      <a:pt x="1605" y="1080"/>
                    </a:lnTo>
                    <a:lnTo>
                      <a:pt x="1610" y="1082"/>
                    </a:lnTo>
                    <a:lnTo>
                      <a:pt x="1610" y="1082"/>
                    </a:lnTo>
                    <a:lnTo>
                      <a:pt x="1629" y="1101"/>
                    </a:lnTo>
                    <a:lnTo>
                      <a:pt x="1629" y="1101"/>
                    </a:lnTo>
                    <a:lnTo>
                      <a:pt x="1631" y="1108"/>
                    </a:lnTo>
                    <a:lnTo>
                      <a:pt x="1629" y="1113"/>
                    </a:lnTo>
                    <a:lnTo>
                      <a:pt x="1629" y="1120"/>
                    </a:lnTo>
                    <a:lnTo>
                      <a:pt x="1629" y="1125"/>
                    </a:lnTo>
                    <a:lnTo>
                      <a:pt x="1629" y="1125"/>
                    </a:lnTo>
                    <a:lnTo>
                      <a:pt x="1631" y="1127"/>
                    </a:lnTo>
                    <a:lnTo>
                      <a:pt x="1631" y="1132"/>
                    </a:lnTo>
                    <a:lnTo>
                      <a:pt x="1631" y="1139"/>
                    </a:lnTo>
                    <a:lnTo>
                      <a:pt x="1636" y="1144"/>
                    </a:lnTo>
                    <a:lnTo>
                      <a:pt x="1636" y="1144"/>
                    </a:lnTo>
                    <a:lnTo>
                      <a:pt x="1641" y="1148"/>
                    </a:lnTo>
                    <a:lnTo>
                      <a:pt x="1641" y="1153"/>
                    </a:lnTo>
                    <a:lnTo>
                      <a:pt x="1641" y="1160"/>
                    </a:lnTo>
                    <a:lnTo>
                      <a:pt x="1646" y="1163"/>
                    </a:lnTo>
                    <a:lnTo>
                      <a:pt x="1646" y="1163"/>
                    </a:lnTo>
                    <a:lnTo>
                      <a:pt x="1650" y="1165"/>
                    </a:lnTo>
                    <a:lnTo>
                      <a:pt x="1653" y="1170"/>
                    </a:lnTo>
                    <a:lnTo>
                      <a:pt x="1657" y="1179"/>
                    </a:lnTo>
                    <a:lnTo>
                      <a:pt x="1657" y="1179"/>
                    </a:lnTo>
                    <a:lnTo>
                      <a:pt x="1660" y="1182"/>
                    </a:lnTo>
                    <a:lnTo>
                      <a:pt x="1664" y="1184"/>
                    </a:lnTo>
                    <a:lnTo>
                      <a:pt x="1669" y="1184"/>
                    </a:lnTo>
                    <a:lnTo>
                      <a:pt x="1672" y="1182"/>
                    </a:lnTo>
                    <a:lnTo>
                      <a:pt x="1672" y="1182"/>
                    </a:lnTo>
                    <a:lnTo>
                      <a:pt x="1676" y="1170"/>
                    </a:lnTo>
                    <a:lnTo>
                      <a:pt x="1681" y="1158"/>
                    </a:lnTo>
                    <a:lnTo>
                      <a:pt x="1681" y="1158"/>
                    </a:lnTo>
                    <a:lnTo>
                      <a:pt x="1676" y="1141"/>
                    </a:lnTo>
                    <a:lnTo>
                      <a:pt x="1674" y="1129"/>
                    </a:lnTo>
                    <a:lnTo>
                      <a:pt x="1669" y="1120"/>
                    </a:lnTo>
                    <a:lnTo>
                      <a:pt x="1669" y="1120"/>
                    </a:lnTo>
                    <a:lnTo>
                      <a:pt x="1667" y="1115"/>
                    </a:lnTo>
                    <a:lnTo>
                      <a:pt x="1667" y="1113"/>
                    </a:lnTo>
                    <a:lnTo>
                      <a:pt x="1667" y="1108"/>
                    </a:lnTo>
                    <a:lnTo>
                      <a:pt x="1664" y="1103"/>
                    </a:lnTo>
                    <a:lnTo>
                      <a:pt x="1664" y="1103"/>
                    </a:lnTo>
                    <a:lnTo>
                      <a:pt x="1660" y="1094"/>
                    </a:lnTo>
                    <a:lnTo>
                      <a:pt x="1657" y="1084"/>
                    </a:lnTo>
                    <a:lnTo>
                      <a:pt x="1655" y="1075"/>
                    </a:lnTo>
                    <a:lnTo>
                      <a:pt x="1653" y="1066"/>
                    </a:lnTo>
                    <a:lnTo>
                      <a:pt x="1653" y="1066"/>
                    </a:lnTo>
                    <a:lnTo>
                      <a:pt x="1657" y="1054"/>
                    </a:lnTo>
                    <a:lnTo>
                      <a:pt x="1662" y="1044"/>
                    </a:lnTo>
                    <a:lnTo>
                      <a:pt x="1669" y="1032"/>
                    </a:lnTo>
                    <a:lnTo>
                      <a:pt x="1676" y="1025"/>
                    </a:lnTo>
                    <a:lnTo>
                      <a:pt x="1676" y="1025"/>
                    </a:lnTo>
                    <a:lnTo>
                      <a:pt x="1681" y="1023"/>
                    </a:lnTo>
                    <a:lnTo>
                      <a:pt x="1686" y="1021"/>
                    </a:lnTo>
                    <a:lnTo>
                      <a:pt x="1691" y="1021"/>
                    </a:lnTo>
                    <a:lnTo>
                      <a:pt x="1693" y="1016"/>
                    </a:lnTo>
                    <a:lnTo>
                      <a:pt x="1693" y="1016"/>
                    </a:lnTo>
                    <a:lnTo>
                      <a:pt x="1695" y="1011"/>
                    </a:lnTo>
                    <a:lnTo>
                      <a:pt x="1700" y="1006"/>
                    </a:lnTo>
                    <a:lnTo>
                      <a:pt x="1705" y="1002"/>
                    </a:lnTo>
                    <a:lnTo>
                      <a:pt x="1709" y="1002"/>
                    </a:lnTo>
                    <a:lnTo>
                      <a:pt x="1709" y="1002"/>
                    </a:lnTo>
                    <a:lnTo>
                      <a:pt x="1717" y="1002"/>
                    </a:lnTo>
                    <a:lnTo>
                      <a:pt x="1719" y="999"/>
                    </a:lnTo>
                    <a:lnTo>
                      <a:pt x="1719" y="997"/>
                    </a:lnTo>
                    <a:lnTo>
                      <a:pt x="1719" y="997"/>
                    </a:lnTo>
                    <a:lnTo>
                      <a:pt x="1721" y="992"/>
                    </a:lnTo>
                    <a:lnTo>
                      <a:pt x="1726" y="987"/>
                    </a:lnTo>
                    <a:lnTo>
                      <a:pt x="1733" y="985"/>
                    </a:lnTo>
                    <a:lnTo>
                      <a:pt x="1740" y="983"/>
                    </a:lnTo>
                    <a:lnTo>
                      <a:pt x="1740" y="983"/>
                    </a:lnTo>
                    <a:lnTo>
                      <a:pt x="1745" y="980"/>
                    </a:lnTo>
                    <a:lnTo>
                      <a:pt x="1747" y="978"/>
                    </a:lnTo>
                    <a:lnTo>
                      <a:pt x="1743" y="971"/>
                    </a:lnTo>
                    <a:lnTo>
                      <a:pt x="1743" y="971"/>
                    </a:lnTo>
                    <a:lnTo>
                      <a:pt x="1740" y="966"/>
                    </a:lnTo>
                    <a:lnTo>
                      <a:pt x="1743" y="964"/>
                    </a:lnTo>
                    <a:lnTo>
                      <a:pt x="1745" y="961"/>
                    </a:lnTo>
                    <a:lnTo>
                      <a:pt x="1747" y="964"/>
                    </a:lnTo>
                    <a:lnTo>
                      <a:pt x="1747" y="964"/>
                    </a:lnTo>
                    <a:lnTo>
                      <a:pt x="1750" y="966"/>
                    </a:lnTo>
                    <a:lnTo>
                      <a:pt x="1752" y="966"/>
                    </a:lnTo>
                    <a:lnTo>
                      <a:pt x="1759" y="964"/>
                    </a:lnTo>
                    <a:lnTo>
                      <a:pt x="1759" y="964"/>
                    </a:lnTo>
                    <a:lnTo>
                      <a:pt x="1766" y="957"/>
                    </a:lnTo>
                    <a:lnTo>
                      <a:pt x="1769" y="954"/>
                    </a:lnTo>
                    <a:lnTo>
                      <a:pt x="1764" y="952"/>
                    </a:lnTo>
                    <a:lnTo>
                      <a:pt x="1764" y="952"/>
                    </a:lnTo>
                    <a:lnTo>
                      <a:pt x="1759" y="952"/>
                    </a:lnTo>
                    <a:lnTo>
                      <a:pt x="1757" y="950"/>
                    </a:lnTo>
                    <a:lnTo>
                      <a:pt x="1757" y="947"/>
                    </a:lnTo>
                    <a:lnTo>
                      <a:pt x="1759" y="947"/>
                    </a:lnTo>
                    <a:lnTo>
                      <a:pt x="1759" y="947"/>
                    </a:lnTo>
                    <a:lnTo>
                      <a:pt x="1762" y="942"/>
                    </a:lnTo>
                    <a:lnTo>
                      <a:pt x="1759" y="940"/>
                    </a:lnTo>
                    <a:lnTo>
                      <a:pt x="1757" y="935"/>
                    </a:lnTo>
                    <a:lnTo>
                      <a:pt x="1752" y="933"/>
                    </a:lnTo>
                    <a:lnTo>
                      <a:pt x="1752" y="933"/>
                    </a:lnTo>
                    <a:lnTo>
                      <a:pt x="1747" y="933"/>
                    </a:lnTo>
                    <a:lnTo>
                      <a:pt x="1747" y="931"/>
                    </a:lnTo>
                    <a:lnTo>
                      <a:pt x="1752" y="923"/>
                    </a:lnTo>
                    <a:lnTo>
                      <a:pt x="1752" y="923"/>
                    </a:lnTo>
                    <a:lnTo>
                      <a:pt x="1752" y="919"/>
                    </a:lnTo>
                    <a:lnTo>
                      <a:pt x="1750" y="916"/>
                    </a:lnTo>
                    <a:lnTo>
                      <a:pt x="1738" y="907"/>
                    </a:lnTo>
                    <a:lnTo>
                      <a:pt x="1738" y="907"/>
                    </a:lnTo>
                    <a:lnTo>
                      <a:pt x="1738" y="905"/>
                    </a:lnTo>
                    <a:lnTo>
                      <a:pt x="1740" y="902"/>
                    </a:lnTo>
                    <a:lnTo>
                      <a:pt x="1747" y="902"/>
                    </a:lnTo>
                    <a:lnTo>
                      <a:pt x="1747" y="902"/>
                    </a:lnTo>
                    <a:lnTo>
                      <a:pt x="1747" y="897"/>
                    </a:lnTo>
                    <a:lnTo>
                      <a:pt x="1750" y="890"/>
                    </a:lnTo>
                    <a:lnTo>
                      <a:pt x="1750" y="876"/>
                    </a:lnTo>
                    <a:lnTo>
                      <a:pt x="1750" y="876"/>
                    </a:lnTo>
                    <a:lnTo>
                      <a:pt x="1752" y="874"/>
                    </a:lnTo>
                    <a:lnTo>
                      <a:pt x="1754" y="874"/>
                    </a:lnTo>
                    <a:lnTo>
                      <a:pt x="1757" y="874"/>
                    </a:lnTo>
                    <a:lnTo>
                      <a:pt x="1757" y="876"/>
                    </a:lnTo>
                    <a:lnTo>
                      <a:pt x="1757" y="876"/>
                    </a:lnTo>
                    <a:lnTo>
                      <a:pt x="1752" y="886"/>
                    </a:lnTo>
                    <a:lnTo>
                      <a:pt x="1752" y="890"/>
                    </a:lnTo>
                    <a:lnTo>
                      <a:pt x="1754" y="895"/>
                    </a:lnTo>
                    <a:lnTo>
                      <a:pt x="1754" y="895"/>
                    </a:lnTo>
                    <a:lnTo>
                      <a:pt x="1757" y="900"/>
                    </a:lnTo>
                    <a:lnTo>
                      <a:pt x="1759" y="905"/>
                    </a:lnTo>
                    <a:lnTo>
                      <a:pt x="1759" y="916"/>
                    </a:lnTo>
                    <a:lnTo>
                      <a:pt x="1759" y="916"/>
                    </a:lnTo>
                    <a:lnTo>
                      <a:pt x="1759" y="923"/>
                    </a:lnTo>
                    <a:lnTo>
                      <a:pt x="1759" y="923"/>
                    </a:lnTo>
                    <a:lnTo>
                      <a:pt x="1769" y="912"/>
                    </a:lnTo>
                    <a:lnTo>
                      <a:pt x="1769" y="912"/>
                    </a:lnTo>
                    <a:lnTo>
                      <a:pt x="1771" y="902"/>
                    </a:lnTo>
                    <a:lnTo>
                      <a:pt x="1773" y="895"/>
                    </a:lnTo>
                    <a:lnTo>
                      <a:pt x="1773" y="890"/>
                    </a:lnTo>
                    <a:lnTo>
                      <a:pt x="1771" y="888"/>
                    </a:lnTo>
                    <a:lnTo>
                      <a:pt x="1771" y="888"/>
                    </a:lnTo>
                    <a:lnTo>
                      <a:pt x="1769" y="886"/>
                    </a:lnTo>
                    <a:lnTo>
                      <a:pt x="1769" y="881"/>
                    </a:lnTo>
                    <a:lnTo>
                      <a:pt x="1769" y="879"/>
                    </a:lnTo>
                    <a:lnTo>
                      <a:pt x="1771" y="879"/>
                    </a:lnTo>
                    <a:lnTo>
                      <a:pt x="1771" y="879"/>
                    </a:lnTo>
                    <a:lnTo>
                      <a:pt x="1773" y="883"/>
                    </a:lnTo>
                    <a:lnTo>
                      <a:pt x="1778" y="883"/>
                    </a:lnTo>
                    <a:lnTo>
                      <a:pt x="1780" y="883"/>
                    </a:lnTo>
                    <a:lnTo>
                      <a:pt x="1785" y="879"/>
                    </a:lnTo>
                    <a:lnTo>
                      <a:pt x="1785" y="879"/>
                    </a:lnTo>
                    <a:lnTo>
                      <a:pt x="1795" y="864"/>
                    </a:lnTo>
                    <a:lnTo>
                      <a:pt x="1797" y="860"/>
                    </a:lnTo>
                    <a:lnTo>
                      <a:pt x="1795" y="855"/>
                    </a:lnTo>
                    <a:lnTo>
                      <a:pt x="1795" y="855"/>
                    </a:lnTo>
                    <a:lnTo>
                      <a:pt x="1795" y="852"/>
                    </a:lnTo>
                    <a:lnTo>
                      <a:pt x="1795" y="850"/>
                    </a:lnTo>
                    <a:lnTo>
                      <a:pt x="1807" y="850"/>
                    </a:lnTo>
                    <a:lnTo>
                      <a:pt x="1807" y="850"/>
                    </a:lnTo>
                    <a:lnTo>
                      <a:pt x="1823" y="845"/>
                    </a:lnTo>
                    <a:lnTo>
                      <a:pt x="1833" y="841"/>
                    </a:lnTo>
                    <a:lnTo>
                      <a:pt x="1833" y="841"/>
                    </a:lnTo>
                    <a:lnTo>
                      <a:pt x="1833" y="838"/>
                    </a:lnTo>
                    <a:lnTo>
                      <a:pt x="1830" y="838"/>
                    </a:lnTo>
                    <a:lnTo>
                      <a:pt x="1821" y="841"/>
                    </a:lnTo>
                    <a:lnTo>
                      <a:pt x="1809" y="841"/>
                    </a:lnTo>
                    <a:lnTo>
                      <a:pt x="1807" y="841"/>
                    </a:lnTo>
                    <a:lnTo>
                      <a:pt x="1804" y="841"/>
                    </a:lnTo>
                    <a:lnTo>
                      <a:pt x="1804" y="841"/>
                    </a:lnTo>
                    <a:lnTo>
                      <a:pt x="1809" y="838"/>
                    </a:lnTo>
                    <a:lnTo>
                      <a:pt x="1816" y="834"/>
                    </a:lnTo>
                    <a:lnTo>
                      <a:pt x="1835" y="831"/>
                    </a:lnTo>
                    <a:lnTo>
                      <a:pt x="1835" y="831"/>
                    </a:lnTo>
                    <a:lnTo>
                      <a:pt x="1840" y="829"/>
                    </a:lnTo>
                    <a:lnTo>
                      <a:pt x="1842" y="824"/>
                    </a:lnTo>
                    <a:lnTo>
                      <a:pt x="1842" y="822"/>
                    </a:lnTo>
                    <a:lnTo>
                      <a:pt x="1844" y="824"/>
                    </a:lnTo>
                    <a:lnTo>
                      <a:pt x="1844" y="824"/>
                    </a:lnTo>
                    <a:lnTo>
                      <a:pt x="1849" y="826"/>
                    </a:lnTo>
                    <a:lnTo>
                      <a:pt x="1851" y="826"/>
                    </a:lnTo>
                    <a:lnTo>
                      <a:pt x="1861" y="824"/>
                    </a:lnTo>
                    <a:lnTo>
                      <a:pt x="1861" y="824"/>
                    </a:lnTo>
                    <a:lnTo>
                      <a:pt x="1863" y="822"/>
                    </a:lnTo>
                    <a:lnTo>
                      <a:pt x="1863" y="817"/>
                    </a:lnTo>
                    <a:lnTo>
                      <a:pt x="1859" y="812"/>
                    </a:lnTo>
                    <a:lnTo>
                      <a:pt x="1856" y="810"/>
                    </a:lnTo>
                    <a:lnTo>
                      <a:pt x="1856" y="810"/>
                    </a:lnTo>
                    <a:lnTo>
                      <a:pt x="1854" y="807"/>
                    </a:lnTo>
                    <a:lnTo>
                      <a:pt x="1856" y="805"/>
                    </a:lnTo>
                    <a:lnTo>
                      <a:pt x="1859" y="803"/>
                    </a:lnTo>
                    <a:lnTo>
                      <a:pt x="1859" y="800"/>
                    </a:lnTo>
                    <a:lnTo>
                      <a:pt x="1859" y="800"/>
                    </a:lnTo>
                    <a:lnTo>
                      <a:pt x="1859" y="796"/>
                    </a:lnTo>
                    <a:lnTo>
                      <a:pt x="1861" y="789"/>
                    </a:lnTo>
                    <a:lnTo>
                      <a:pt x="1866" y="781"/>
                    </a:lnTo>
                    <a:lnTo>
                      <a:pt x="1870" y="779"/>
                    </a:lnTo>
                    <a:lnTo>
                      <a:pt x="1870" y="779"/>
                    </a:lnTo>
                    <a:lnTo>
                      <a:pt x="1875" y="777"/>
                    </a:lnTo>
                    <a:lnTo>
                      <a:pt x="1875" y="774"/>
                    </a:lnTo>
                    <a:lnTo>
                      <a:pt x="1878" y="772"/>
                    </a:lnTo>
                    <a:lnTo>
                      <a:pt x="1882" y="772"/>
                    </a:lnTo>
                    <a:lnTo>
                      <a:pt x="1882" y="772"/>
                    </a:lnTo>
                    <a:lnTo>
                      <a:pt x="1885" y="772"/>
                    </a:lnTo>
                    <a:lnTo>
                      <a:pt x="1889" y="767"/>
                    </a:lnTo>
                    <a:lnTo>
                      <a:pt x="1894" y="758"/>
                    </a:lnTo>
                    <a:lnTo>
                      <a:pt x="1894" y="758"/>
                    </a:lnTo>
                    <a:lnTo>
                      <a:pt x="1896" y="758"/>
                    </a:lnTo>
                    <a:lnTo>
                      <a:pt x="1901" y="758"/>
                    </a:lnTo>
                    <a:lnTo>
                      <a:pt x="1906" y="760"/>
                    </a:lnTo>
                    <a:lnTo>
                      <a:pt x="1913" y="763"/>
                    </a:lnTo>
                    <a:lnTo>
                      <a:pt x="1915" y="763"/>
                    </a:lnTo>
                    <a:lnTo>
                      <a:pt x="1918" y="760"/>
                    </a:lnTo>
                    <a:lnTo>
                      <a:pt x="1918" y="760"/>
                    </a:lnTo>
                    <a:lnTo>
                      <a:pt x="1932" y="748"/>
                    </a:lnTo>
                    <a:lnTo>
                      <a:pt x="1932" y="748"/>
                    </a:lnTo>
                    <a:lnTo>
                      <a:pt x="1927" y="739"/>
                    </a:lnTo>
                    <a:lnTo>
                      <a:pt x="1922" y="729"/>
                    </a:lnTo>
                    <a:lnTo>
                      <a:pt x="1918" y="713"/>
                    </a:lnTo>
                    <a:lnTo>
                      <a:pt x="1918" y="701"/>
                    </a:lnTo>
                    <a:lnTo>
                      <a:pt x="1918" y="696"/>
                    </a:lnTo>
                    <a:lnTo>
                      <a:pt x="1918" y="696"/>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1" name="Freeform 134"/>
              <p:cNvSpPr>
                <a:spLocks/>
              </p:cNvSpPr>
              <p:nvPr/>
            </p:nvSpPr>
            <p:spPr bwMode="auto">
              <a:xfrm>
                <a:off x="5032375" y="1985100"/>
                <a:ext cx="319088" cy="157163"/>
              </a:xfrm>
              <a:custGeom>
                <a:avLst/>
                <a:gdLst>
                  <a:gd name="T0" fmla="*/ 178 w 201"/>
                  <a:gd name="T1" fmla="*/ 69 h 99"/>
                  <a:gd name="T2" fmla="*/ 185 w 201"/>
                  <a:gd name="T3" fmla="*/ 59 h 99"/>
                  <a:gd name="T4" fmla="*/ 194 w 201"/>
                  <a:gd name="T5" fmla="*/ 54 h 99"/>
                  <a:gd name="T6" fmla="*/ 201 w 201"/>
                  <a:gd name="T7" fmla="*/ 40 h 99"/>
                  <a:gd name="T8" fmla="*/ 189 w 201"/>
                  <a:gd name="T9" fmla="*/ 31 h 99"/>
                  <a:gd name="T10" fmla="*/ 182 w 201"/>
                  <a:gd name="T11" fmla="*/ 26 h 99"/>
                  <a:gd name="T12" fmla="*/ 180 w 201"/>
                  <a:gd name="T13" fmla="*/ 21 h 99"/>
                  <a:gd name="T14" fmla="*/ 178 w 201"/>
                  <a:gd name="T15" fmla="*/ 9 h 99"/>
                  <a:gd name="T16" fmla="*/ 173 w 201"/>
                  <a:gd name="T17" fmla="*/ 7 h 99"/>
                  <a:gd name="T18" fmla="*/ 159 w 201"/>
                  <a:gd name="T19" fmla="*/ 9 h 99"/>
                  <a:gd name="T20" fmla="*/ 144 w 201"/>
                  <a:gd name="T21" fmla="*/ 0 h 99"/>
                  <a:gd name="T22" fmla="*/ 142 w 201"/>
                  <a:gd name="T23" fmla="*/ 7 h 99"/>
                  <a:gd name="T24" fmla="*/ 140 w 201"/>
                  <a:gd name="T25" fmla="*/ 14 h 99"/>
                  <a:gd name="T26" fmla="*/ 133 w 201"/>
                  <a:gd name="T27" fmla="*/ 14 h 99"/>
                  <a:gd name="T28" fmla="*/ 130 w 201"/>
                  <a:gd name="T29" fmla="*/ 16 h 99"/>
                  <a:gd name="T30" fmla="*/ 123 w 201"/>
                  <a:gd name="T31" fmla="*/ 14 h 99"/>
                  <a:gd name="T32" fmla="*/ 114 w 201"/>
                  <a:gd name="T33" fmla="*/ 12 h 99"/>
                  <a:gd name="T34" fmla="*/ 114 w 201"/>
                  <a:gd name="T35" fmla="*/ 16 h 99"/>
                  <a:gd name="T36" fmla="*/ 104 w 201"/>
                  <a:gd name="T37" fmla="*/ 12 h 99"/>
                  <a:gd name="T38" fmla="*/ 92 w 201"/>
                  <a:gd name="T39" fmla="*/ 16 h 99"/>
                  <a:gd name="T40" fmla="*/ 90 w 201"/>
                  <a:gd name="T41" fmla="*/ 24 h 99"/>
                  <a:gd name="T42" fmla="*/ 83 w 201"/>
                  <a:gd name="T43" fmla="*/ 16 h 99"/>
                  <a:gd name="T44" fmla="*/ 76 w 201"/>
                  <a:gd name="T45" fmla="*/ 14 h 99"/>
                  <a:gd name="T46" fmla="*/ 73 w 201"/>
                  <a:gd name="T47" fmla="*/ 24 h 99"/>
                  <a:gd name="T48" fmla="*/ 71 w 201"/>
                  <a:gd name="T49" fmla="*/ 31 h 99"/>
                  <a:gd name="T50" fmla="*/ 64 w 201"/>
                  <a:gd name="T51" fmla="*/ 31 h 99"/>
                  <a:gd name="T52" fmla="*/ 59 w 201"/>
                  <a:gd name="T53" fmla="*/ 38 h 99"/>
                  <a:gd name="T54" fmla="*/ 52 w 201"/>
                  <a:gd name="T55" fmla="*/ 26 h 99"/>
                  <a:gd name="T56" fmla="*/ 55 w 201"/>
                  <a:gd name="T57" fmla="*/ 21 h 99"/>
                  <a:gd name="T58" fmla="*/ 45 w 201"/>
                  <a:gd name="T59" fmla="*/ 12 h 99"/>
                  <a:gd name="T60" fmla="*/ 26 w 201"/>
                  <a:gd name="T61" fmla="*/ 2 h 99"/>
                  <a:gd name="T62" fmla="*/ 29 w 201"/>
                  <a:gd name="T63" fmla="*/ 14 h 99"/>
                  <a:gd name="T64" fmla="*/ 29 w 201"/>
                  <a:gd name="T65" fmla="*/ 16 h 99"/>
                  <a:gd name="T66" fmla="*/ 21 w 201"/>
                  <a:gd name="T67" fmla="*/ 12 h 99"/>
                  <a:gd name="T68" fmla="*/ 10 w 201"/>
                  <a:gd name="T69" fmla="*/ 16 h 99"/>
                  <a:gd name="T70" fmla="*/ 0 w 201"/>
                  <a:gd name="T71" fmla="*/ 31 h 99"/>
                  <a:gd name="T72" fmla="*/ 5 w 201"/>
                  <a:gd name="T73" fmla="*/ 35 h 99"/>
                  <a:gd name="T74" fmla="*/ 17 w 201"/>
                  <a:gd name="T75" fmla="*/ 35 h 99"/>
                  <a:gd name="T76" fmla="*/ 40 w 201"/>
                  <a:gd name="T77" fmla="*/ 35 h 99"/>
                  <a:gd name="T78" fmla="*/ 38 w 201"/>
                  <a:gd name="T79" fmla="*/ 40 h 99"/>
                  <a:gd name="T80" fmla="*/ 38 w 201"/>
                  <a:gd name="T81" fmla="*/ 45 h 99"/>
                  <a:gd name="T82" fmla="*/ 33 w 201"/>
                  <a:gd name="T83" fmla="*/ 50 h 99"/>
                  <a:gd name="T84" fmla="*/ 12 w 201"/>
                  <a:gd name="T85" fmla="*/ 50 h 99"/>
                  <a:gd name="T86" fmla="*/ 5 w 201"/>
                  <a:gd name="T87" fmla="*/ 54 h 99"/>
                  <a:gd name="T88" fmla="*/ 29 w 201"/>
                  <a:gd name="T89" fmla="*/ 54 h 99"/>
                  <a:gd name="T90" fmla="*/ 33 w 201"/>
                  <a:gd name="T91" fmla="*/ 61 h 99"/>
                  <a:gd name="T92" fmla="*/ 40 w 201"/>
                  <a:gd name="T93" fmla="*/ 64 h 99"/>
                  <a:gd name="T94" fmla="*/ 45 w 201"/>
                  <a:gd name="T95" fmla="*/ 66 h 99"/>
                  <a:gd name="T96" fmla="*/ 47 w 201"/>
                  <a:gd name="T97" fmla="*/ 71 h 99"/>
                  <a:gd name="T98" fmla="*/ 38 w 201"/>
                  <a:gd name="T99" fmla="*/ 78 h 99"/>
                  <a:gd name="T100" fmla="*/ 29 w 201"/>
                  <a:gd name="T101" fmla="*/ 80 h 99"/>
                  <a:gd name="T102" fmla="*/ 33 w 201"/>
                  <a:gd name="T103" fmla="*/ 85 h 99"/>
                  <a:gd name="T104" fmla="*/ 55 w 201"/>
                  <a:gd name="T105" fmla="*/ 83 h 99"/>
                  <a:gd name="T106" fmla="*/ 88 w 201"/>
                  <a:gd name="T107" fmla="*/ 97 h 99"/>
                  <a:gd name="T108" fmla="*/ 109 w 201"/>
                  <a:gd name="T109" fmla="*/ 97 h 99"/>
                  <a:gd name="T110" fmla="*/ 121 w 201"/>
                  <a:gd name="T111" fmla="*/ 90 h 99"/>
                  <a:gd name="T112" fmla="*/ 140 w 201"/>
                  <a:gd name="T113" fmla="*/ 83 h 99"/>
                  <a:gd name="T114" fmla="*/ 156 w 201"/>
                  <a:gd name="T115" fmla="*/ 76 h 99"/>
                  <a:gd name="T116" fmla="*/ 171 w 201"/>
                  <a:gd name="T117" fmla="*/ 7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1" h="99">
                    <a:moveTo>
                      <a:pt x="171" y="71"/>
                    </a:moveTo>
                    <a:lnTo>
                      <a:pt x="171" y="71"/>
                    </a:lnTo>
                    <a:lnTo>
                      <a:pt x="178" y="69"/>
                    </a:lnTo>
                    <a:lnTo>
                      <a:pt x="180" y="66"/>
                    </a:lnTo>
                    <a:lnTo>
                      <a:pt x="182" y="61"/>
                    </a:lnTo>
                    <a:lnTo>
                      <a:pt x="185" y="59"/>
                    </a:lnTo>
                    <a:lnTo>
                      <a:pt x="185" y="59"/>
                    </a:lnTo>
                    <a:lnTo>
                      <a:pt x="189" y="59"/>
                    </a:lnTo>
                    <a:lnTo>
                      <a:pt x="194" y="54"/>
                    </a:lnTo>
                    <a:lnTo>
                      <a:pt x="201" y="45"/>
                    </a:lnTo>
                    <a:lnTo>
                      <a:pt x="201" y="45"/>
                    </a:lnTo>
                    <a:lnTo>
                      <a:pt x="201" y="40"/>
                    </a:lnTo>
                    <a:lnTo>
                      <a:pt x="199" y="35"/>
                    </a:lnTo>
                    <a:lnTo>
                      <a:pt x="194" y="31"/>
                    </a:lnTo>
                    <a:lnTo>
                      <a:pt x="189" y="31"/>
                    </a:lnTo>
                    <a:lnTo>
                      <a:pt x="189" y="31"/>
                    </a:lnTo>
                    <a:lnTo>
                      <a:pt x="185" y="28"/>
                    </a:lnTo>
                    <a:lnTo>
                      <a:pt x="182" y="26"/>
                    </a:lnTo>
                    <a:lnTo>
                      <a:pt x="180" y="24"/>
                    </a:lnTo>
                    <a:lnTo>
                      <a:pt x="180" y="21"/>
                    </a:lnTo>
                    <a:lnTo>
                      <a:pt x="180" y="21"/>
                    </a:lnTo>
                    <a:lnTo>
                      <a:pt x="180" y="16"/>
                    </a:lnTo>
                    <a:lnTo>
                      <a:pt x="178" y="14"/>
                    </a:lnTo>
                    <a:lnTo>
                      <a:pt x="178" y="9"/>
                    </a:lnTo>
                    <a:lnTo>
                      <a:pt x="178" y="9"/>
                    </a:lnTo>
                    <a:lnTo>
                      <a:pt x="175" y="7"/>
                    </a:lnTo>
                    <a:lnTo>
                      <a:pt x="173" y="7"/>
                    </a:lnTo>
                    <a:lnTo>
                      <a:pt x="163" y="9"/>
                    </a:lnTo>
                    <a:lnTo>
                      <a:pt x="163" y="9"/>
                    </a:lnTo>
                    <a:lnTo>
                      <a:pt x="159" y="9"/>
                    </a:lnTo>
                    <a:lnTo>
                      <a:pt x="154" y="5"/>
                    </a:lnTo>
                    <a:lnTo>
                      <a:pt x="149" y="2"/>
                    </a:lnTo>
                    <a:lnTo>
                      <a:pt x="144" y="0"/>
                    </a:lnTo>
                    <a:lnTo>
                      <a:pt x="144" y="0"/>
                    </a:lnTo>
                    <a:lnTo>
                      <a:pt x="144" y="2"/>
                    </a:lnTo>
                    <a:lnTo>
                      <a:pt x="142" y="7"/>
                    </a:lnTo>
                    <a:lnTo>
                      <a:pt x="142" y="12"/>
                    </a:lnTo>
                    <a:lnTo>
                      <a:pt x="142" y="12"/>
                    </a:lnTo>
                    <a:lnTo>
                      <a:pt x="140" y="14"/>
                    </a:lnTo>
                    <a:lnTo>
                      <a:pt x="137" y="12"/>
                    </a:lnTo>
                    <a:lnTo>
                      <a:pt x="133" y="12"/>
                    </a:lnTo>
                    <a:lnTo>
                      <a:pt x="133" y="14"/>
                    </a:lnTo>
                    <a:lnTo>
                      <a:pt x="133" y="14"/>
                    </a:lnTo>
                    <a:lnTo>
                      <a:pt x="130" y="16"/>
                    </a:lnTo>
                    <a:lnTo>
                      <a:pt x="130" y="16"/>
                    </a:lnTo>
                    <a:lnTo>
                      <a:pt x="128" y="16"/>
                    </a:lnTo>
                    <a:lnTo>
                      <a:pt x="123" y="14"/>
                    </a:lnTo>
                    <a:lnTo>
                      <a:pt x="123" y="14"/>
                    </a:lnTo>
                    <a:lnTo>
                      <a:pt x="121" y="12"/>
                    </a:lnTo>
                    <a:lnTo>
                      <a:pt x="118" y="12"/>
                    </a:lnTo>
                    <a:lnTo>
                      <a:pt x="114" y="12"/>
                    </a:lnTo>
                    <a:lnTo>
                      <a:pt x="114" y="14"/>
                    </a:lnTo>
                    <a:lnTo>
                      <a:pt x="114" y="14"/>
                    </a:lnTo>
                    <a:lnTo>
                      <a:pt x="114" y="16"/>
                    </a:lnTo>
                    <a:lnTo>
                      <a:pt x="111" y="16"/>
                    </a:lnTo>
                    <a:lnTo>
                      <a:pt x="104" y="12"/>
                    </a:lnTo>
                    <a:lnTo>
                      <a:pt x="104" y="12"/>
                    </a:lnTo>
                    <a:lnTo>
                      <a:pt x="100" y="12"/>
                    </a:lnTo>
                    <a:lnTo>
                      <a:pt x="95" y="14"/>
                    </a:lnTo>
                    <a:lnTo>
                      <a:pt x="92" y="16"/>
                    </a:lnTo>
                    <a:lnTo>
                      <a:pt x="90" y="21"/>
                    </a:lnTo>
                    <a:lnTo>
                      <a:pt x="90" y="21"/>
                    </a:lnTo>
                    <a:lnTo>
                      <a:pt x="90" y="24"/>
                    </a:lnTo>
                    <a:lnTo>
                      <a:pt x="90" y="24"/>
                    </a:lnTo>
                    <a:lnTo>
                      <a:pt x="88" y="21"/>
                    </a:lnTo>
                    <a:lnTo>
                      <a:pt x="83" y="16"/>
                    </a:lnTo>
                    <a:lnTo>
                      <a:pt x="83" y="16"/>
                    </a:lnTo>
                    <a:lnTo>
                      <a:pt x="78" y="12"/>
                    </a:lnTo>
                    <a:lnTo>
                      <a:pt x="76" y="14"/>
                    </a:lnTo>
                    <a:lnTo>
                      <a:pt x="73" y="19"/>
                    </a:lnTo>
                    <a:lnTo>
                      <a:pt x="73" y="24"/>
                    </a:lnTo>
                    <a:lnTo>
                      <a:pt x="73" y="24"/>
                    </a:lnTo>
                    <a:lnTo>
                      <a:pt x="76" y="31"/>
                    </a:lnTo>
                    <a:lnTo>
                      <a:pt x="73" y="31"/>
                    </a:lnTo>
                    <a:lnTo>
                      <a:pt x="71" y="31"/>
                    </a:lnTo>
                    <a:lnTo>
                      <a:pt x="71" y="31"/>
                    </a:lnTo>
                    <a:lnTo>
                      <a:pt x="69" y="31"/>
                    </a:lnTo>
                    <a:lnTo>
                      <a:pt x="64" y="31"/>
                    </a:lnTo>
                    <a:lnTo>
                      <a:pt x="59" y="38"/>
                    </a:lnTo>
                    <a:lnTo>
                      <a:pt x="59" y="38"/>
                    </a:lnTo>
                    <a:lnTo>
                      <a:pt x="59" y="38"/>
                    </a:lnTo>
                    <a:lnTo>
                      <a:pt x="57" y="35"/>
                    </a:lnTo>
                    <a:lnTo>
                      <a:pt x="55" y="33"/>
                    </a:lnTo>
                    <a:lnTo>
                      <a:pt x="52" y="26"/>
                    </a:lnTo>
                    <a:lnTo>
                      <a:pt x="52" y="24"/>
                    </a:lnTo>
                    <a:lnTo>
                      <a:pt x="55" y="21"/>
                    </a:lnTo>
                    <a:lnTo>
                      <a:pt x="55" y="21"/>
                    </a:lnTo>
                    <a:lnTo>
                      <a:pt x="55" y="19"/>
                    </a:lnTo>
                    <a:lnTo>
                      <a:pt x="55" y="16"/>
                    </a:lnTo>
                    <a:lnTo>
                      <a:pt x="45" y="12"/>
                    </a:lnTo>
                    <a:lnTo>
                      <a:pt x="36" y="5"/>
                    </a:lnTo>
                    <a:lnTo>
                      <a:pt x="26" y="2"/>
                    </a:lnTo>
                    <a:lnTo>
                      <a:pt x="26" y="2"/>
                    </a:lnTo>
                    <a:lnTo>
                      <a:pt x="21" y="2"/>
                    </a:lnTo>
                    <a:lnTo>
                      <a:pt x="21" y="7"/>
                    </a:lnTo>
                    <a:lnTo>
                      <a:pt x="29" y="14"/>
                    </a:lnTo>
                    <a:lnTo>
                      <a:pt x="29" y="14"/>
                    </a:lnTo>
                    <a:lnTo>
                      <a:pt x="31" y="16"/>
                    </a:lnTo>
                    <a:lnTo>
                      <a:pt x="29" y="16"/>
                    </a:lnTo>
                    <a:lnTo>
                      <a:pt x="24" y="14"/>
                    </a:lnTo>
                    <a:lnTo>
                      <a:pt x="21" y="12"/>
                    </a:lnTo>
                    <a:lnTo>
                      <a:pt x="21" y="12"/>
                    </a:lnTo>
                    <a:lnTo>
                      <a:pt x="19" y="12"/>
                    </a:lnTo>
                    <a:lnTo>
                      <a:pt x="14" y="12"/>
                    </a:lnTo>
                    <a:lnTo>
                      <a:pt x="10" y="16"/>
                    </a:lnTo>
                    <a:lnTo>
                      <a:pt x="10" y="16"/>
                    </a:lnTo>
                    <a:lnTo>
                      <a:pt x="2" y="24"/>
                    </a:lnTo>
                    <a:lnTo>
                      <a:pt x="0" y="31"/>
                    </a:lnTo>
                    <a:lnTo>
                      <a:pt x="0" y="31"/>
                    </a:lnTo>
                    <a:lnTo>
                      <a:pt x="0" y="33"/>
                    </a:lnTo>
                    <a:lnTo>
                      <a:pt x="5" y="35"/>
                    </a:lnTo>
                    <a:lnTo>
                      <a:pt x="12" y="35"/>
                    </a:lnTo>
                    <a:lnTo>
                      <a:pt x="17" y="35"/>
                    </a:lnTo>
                    <a:lnTo>
                      <a:pt x="17" y="35"/>
                    </a:lnTo>
                    <a:lnTo>
                      <a:pt x="31" y="31"/>
                    </a:lnTo>
                    <a:lnTo>
                      <a:pt x="36" y="33"/>
                    </a:lnTo>
                    <a:lnTo>
                      <a:pt x="40" y="35"/>
                    </a:lnTo>
                    <a:lnTo>
                      <a:pt x="40" y="35"/>
                    </a:lnTo>
                    <a:lnTo>
                      <a:pt x="40" y="38"/>
                    </a:lnTo>
                    <a:lnTo>
                      <a:pt x="38" y="40"/>
                    </a:lnTo>
                    <a:lnTo>
                      <a:pt x="36" y="43"/>
                    </a:lnTo>
                    <a:lnTo>
                      <a:pt x="38" y="45"/>
                    </a:lnTo>
                    <a:lnTo>
                      <a:pt x="38" y="45"/>
                    </a:lnTo>
                    <a:lnTo>
                      <a:pt x="38" y="47"/>
                    </a:lnTo>
                    <a:lnTo>
                      <a:pt x="38" y="47"/>
                    </a:lnTo>
                    <a:lnTo>
                      <a:pt x="33" y="50"/>
                    </a:lnTo>
                    <a:lnTo>
                      <a:pt x="26" y="50"/>
                    </a:lnTo>
                    <a:lnTo>
                      <a:pt x="26" y="50"/>
                    </a:lnTo>
                    <a:lnTo>
                      <a:pt x="12" y="50"/>
                    </a:lnTo>
                    <a:lnTo>
                      <a:pt x="7" y="52"/>
                    </a:lnTo>
                    <a:lnTo>
                      <a:pt x="5" y="54"/>
                    </a:lnTo>
                    <a:lnTo>
                      <a:pt x="5" y="54"/>
                    </a:lnTo>
                    <a:lnTo>
                      <a:pt x="10" y="57"/>
                    </a:lnTo>
                    <a:lnTo>
                      <a:pt x="19" y="54"/>
                    </a:lnTo>
                    <a:lnTo>
                      <a:pt x="29" y="54"/>
                    </a:lnTo>
                    <a:lnTo>
                      <a:pt x="33" y="57"/>
                    </a:lnTo>
                    <a:lnTo>
                      <a:pt x="33" y="57"/>
                    </a:lnTo>
                    <a:lnTo>
                      <a:pt x="33" y="61"/>
                    </a:lnTo>
                    <a:lnTo>
                      <a:pt x="36" y="64"/>
                    </a:lnTo>
                    <a:lnTo>
                      <a:pt x="40" y="64"/>
                    </a:lnTo>
                    <a:lnTo>
                      <a:pt x="40" y="64"/>
                    </a:lnTo>
                    <a:lnTo>
                      <a:pt x="43" y="61"/>
                    </a:lnTo>
                    <a:lnTo>
                      <a:pt x="45" y="64"/>
                    </a:lnTo>
                    <a:lnTo>
                      <a:pt x="45" y="66"/>
                    </a:lnTo>
                    <a:lnTo>
                      <a:pt x="45" y="69"/>
                    </a:lnTo>
                    <a:lnTo>
                      <a:pt x="45" y="69"/>
                    </a:lnTo>
                    <a:lnTo>
                      <a:pt x="47" y="71"/>
                    </a:lnTo>
                    <a:lnTo>
                      <a:pt x="47" y="73"/>
                    </a:lnTo>
                    <a:lnTo>
                      <a:pt x="45" y="76"/>
                    </a:lnTo>
                    <a:lnTo>
                      <a:pt x="38" y="78"/>
                    </a:lnTo>
                    <a:lnTo>
                      <a:pt x="38" y="78"/>
                    </a:lnTo>
                    <a:lnTo>
                      <a:pt x="29" y="80"/>
                    </a:lnTo>
                    <a:lnTo>
                      <a:pt x="29" y="80"/>
                    </a:lnTo>
                    <a:lnTo>
                      <a:pt x="29" y="85"/>
                    </a:lnTo>
                    <a:lnTo>
                      <a:pt x="29" y="85"/>
                    </a:lnTo>
                    <a:lnTo>
                      <a:pt x="33" y="85"/>
                    </a:lnTo>
                    <a:lnTo>
                      <a:pt x="40" y="85"/>
                    </a:lnTo>
                    <a:lnTo>
                      <a:pt x="55" y="83"/>
                    </a:lnTo>
                    <a:lnTo>
                      <a:pt x="55" y="83"/>
                    </a:lnTo>
                    <a:lnTo>
                      <a:pt x="62" y="83"/>
                    </a:lnTo>
                    <a:lnTo>
                      <a:pt x="71" y="87"/>
                    </a:lnTo>
                    <a:lnTo>
                      <a:pt x="88" y="97"/>
                    </a:lnTo>
                    <a:lnTo>
                      <a:pt x="88" y="97"/>
                    </a:lnTo>
                    <a:lnTo>
                      <a:pt x="97" y="99"/>
                    </a:lnTo>
                    <a:lnTo>
                      <a:pt x="109" y="97"/>
                    </a:lnTo>
                    <a:lnTo>
                      <a:pt x="116" y="95"/>
                    </a:lnTo>
                    <a:lnTo>
                      <a:pt x="121" y="90"/>
                    </a:lnTo>
                    <a:lnTo>
                      <a:pt x="121" y="90"/>
                    </a:lnTo>
                    <a:lnTo>
                      <a:pt x="126" y="85"/>
                    </a:lnTo>
                    <a:lnTo>
                      <a:pt x="133" y="85"/>
                    </a:lnTo>
                    <a:lnTo>
                      <a:pt x="140" y="83"/>
                    </a:lnTo>
                    <a:lnTo>
                      <a:pt x="144" y="80"/>
                    </a:lnTo>
                    <a:lnTo>
                      <a:pt x="144" y="80"/>
                    </a:lnTo>
                    <a:lnTo>
                      <a:pt x="156" y="76"/>
                    </a:lnTo>
                    <a:lnTo>
                      <a:pt x="163" y="73"/>
                    </a:lnTo>
                    <a:lnTo>
                      <a:pt x="171" y="71"/>
                    </a:lnTo>
                    <a:lnTo>
                      <a:pt x="171" y="71"/>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2" name="Freeform 135"/>
              <p:cNvSpPr>
                <a:spLocks/>
              </p:cNvSpPr>
              <p:nvPr/>
            </p:nvSpPr>
            <p:spPr bwMode="auto">
              <a:xfrm>
                <a:off x="5449888" y="2515325"/>
                <a:ext cx="127000" cy="149225"/>
              </a:xfrm>
              <a:custGeom>
                <a:avLst/>
                <a:gdLst>
                  <a:gd name="T0" fmla="*/ 76 w 80"/>
                  <a:gd name="T1" fmla="*/ 28 h 94"/>
                  <a:gd name="T2" fmla="*/ 68 w 80"/>
                  <a:gd name="T3" fmla="*/ 23 h 94"/>
                  <a:gd name="T4" fmla="*/ 61 w 80"/>
                  <a:gd name="T5" fmla="*/ 19 h 94"/>
                  <a:gd name="T6" fmla="*/ 57 w 80"/>
                  <a:gd name="T7" fmla="*/ 26 h 94"/>
                  <a:gd name="T8" fmla="*/ 57 w 80"/>
                  <a:gd name="T9" fmla="*/ 28 h 94"/>
                  <a:gd name="T10" fmla="*/ 45 w 80"/>
                  <a:gd name="T11" fmla="*/ 23 h 94"/>
                  <a:gd name="T12" fmla="*/ 45 w 80"/>
                  <a:gd name="T13" fmla="*/ 21 h 94"/>
                  <a:gd name="T14" fmla="*/ 50 w 80"/>
                  <a:gd name="T15" fmla="*/ 12 h 94"/>
                  <a:gd name="T16" fmla="*/ 52 w 80"/>
                  <a:gd name="T17" fmla="*/ 9 h 94"/>
                  <a:gd name="T18" fmla="*/ 54 w 80"/>
                  <a:gd name="T19" fmla="*/ 2 h 94"/>
                  <a:gd name="T20" fmla="*/ 52 w 80"/>
                  <a:gd name="T21" fmla="*/ 0 h 94"/>
                  <a:gd name="T22" fmla="*/ 40 w 80"/>
                  <a:gd name="T23" fmla="*/ 0 h 94"/>
                  <a:gd name="T24" fmla="*/ 33 w 80"/>
                  <a:gd name="T25" fmla="*/ 4 h 94"/>
                  <a:gd name="T26" fmla="*/ 35 w 80"/>
                  <a:gd name="T27" fmla="*/ 9 h 94"/>
                  <a:gd name="T28" fmla="*/ 40 w 80"/>
                  <a:gd name="T29" fmla="*/ 12 h 94"/>
                  <a:gd name="T30" fmla="*/ 42 w 80"/>
                  <a:gd name="T31" fmla="*/ 14 h 94"/>
                  <a:gd name="T32" fmla="*/ 38 w 80"/>
                  <a:gd name="T33" fmla="*/ 19 h 94"/>
                  <a:gd name="T34" fmla="*/ 28 w 80"/>
                  <a:gd name="T35" fmla="*/ 21 h 94"/>
                  <a:gd name="T36" fmla="*/ 16 w 80"/>
                  <a:gd name="T37" fmla="*/ 23 h 94"/>
                  <a:gd name="T38" fmla="*/ 7 w 80"/>
                  <a:gd name="T39" fmla="*/ 21 h 94"/>
                  <a:gd name="T40" fmla="*/ 5 w 80"/>
                  <a:gd name="T41" fmla="*/ 26 h 94"/>
                  <a:gd name="T42" fmla="*/ 9 w 80"/>
                  <a:gd name="T43" fmla="*/ 30 h 94"/>
                  <a:gd name="T44" fmla="*/ 9 w 80"/>
                  <a:gd name="T45" fmla="*/ 35 h 94"/>
                  <a:gd name="T46" fmla="*/ 9 w 80"/>
                  <a:gd name="T47" fmla="*/ 42 h 94"/>
                  <a:gd name="T48" fmla="*/ 19 w 80"/>
                  <a:gd name="T49" fmla="*/ 49 h 94"/>
                  <a:gd name="T50" fmla="*/ 19 w 80"/>
                  <a:gd name="T51" fmla="*/ 56 h 94"/>
                  <a:gd name="T52" fmla="*/ 14 w 80"/>
                  <a:gd name="T53" fmla="*/ 66 h 94"/>
                  <a:gd name="T54" fmla="*/ 12 w 80"/>
                  <a:gd name="T55" fmla="*/ 71 h 94"/>
                  <a:gd name="T56" fmla="*/ 2 w 80"/>
                  <a:gd name="T57" fmla="*/ 75 h 94"/>
                  <a:gd name="T58" fmla="*/ 0 w 80"/>
                  <a:gd name="T59" fmla="*/ 78 h 94"/>
                  <a:gd name="T60" fmla="*/ 5 w 80"/>
                  <a:gd name="T61" fmla="*/ 87 h 94"/>
                  <a:gd name="T62" fmla="*/ 19 w 80"/>
                  <a:gd name="T63" fmla="*/ 94 h 94"/>
                  <a:gd name="T64" fmla="*/ 35 w 80"/>
                  <a:gd name="T65" fmla="*/ 90 h 94"/>
                  <a:gd name="T66" fmla="*/ 52 w 80"/>
                  <a:gd name="T67" fmla="*/ 80 h 94"/>
                  <a:gd name="T68" fmla="*/ 59 w 80"/>
                  <a:gd name="T69" fmla="*/ 75 h 94"/>
                  <a:gd name="T70" fmla="*/ 68 w 80"/>
                  <a:gd name="T71" fmla="*/ 75 h 94"/>
                  <a:gd name="T72" fmla="*/ 76 w 80"/>
                  <a:gd name="T73" fmla="*/ 75 h 94"/>
                  <a:gd name="T74" fmla="*/ 80 w 80"/>
                  <a:gd name="T75" fmla="*/ 68 h 94"/>
                  <a:gd name="T76" fmla="*/ 78 w 80"/>
                  <a:gd name="T77" fmla="*/ 40 h 94"/>
                  <a:gd name="T78" fmla="*/ 76 w 80"/>
                  <a:gd name="T79" fmla="*/ 30 h 94"/>
                  <a:gd name="T80" fmla="*/ 76 w 80"/>
                  <a:gd name="T81" fmla="*/ 2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94">
                    <a:moveTo>
                      <a:pt x="76" y="28"/>
                    </a:moveTo>
                    <a:lnTo>
                      <a:pt x="76" y="28"/>
                    </a:lnTo>
                    <a:lnTo>
                      <a:pt x="68" y="23"/>
                    </a:lnTo>
                    <a:lnTo>
                      <a:pt x="68" y="23"/>
                    </a:lnTo>
                    <a:lnTo>
                      <a:pt x="64" y="19"/>
                    </a:lnTo>
                    <a:lnTo>
                      <a:pt x="61" y="19"/>
                    </a:lnTo>
                    <a:lnTo>
                      <a:pt x="59" y="21"/>
                    </a:lnTo>
                    <a:lnTo>
                      <a:pt x="57" y="26"/>
                    </a:lnTo>
                    <a:lnTo>
                      <a:pt x="57" y="26"/>
                    </a:lnTo>
                    <a:lnTo>
                      <a:pt x="57" y="28"/>
                    </a:lnTo>
                    <a:lnTo>
                      <a:pt x="54" y="26"/>
                    </a:lnTo>
                    <a:lnTo>
                      <a:pt x="45" y="23"/>
                    </a:lnTo>
                    <a:lnTo>
                      <a:pt x="45" y="23"/>
                    </a:lnTo>
                    <a:lnTo>
                      <a:pt x="45" y="21"/>
                    </a:lnTo>
                    <a:lnTo>
                      <a:pt x="45" y="19"/>
                    </a:lnTo>
                    <a:lnTo>
                      <a:pt x="50" y="12"/>
                    </a:lnTo>
                    <a:lnTo>
                      <a:pt x="50" y="12"/>
                    </a:lnTo>
                    <a:lnTo>
                      <a:pt x="52" y="9"/>
                    </a:lnTo>
                    <a:lnTo>
                      <a:pt x="54" y="2"/>
                    </a:lnTo>
                    <a:lnTo>
                      <a:pt x="54" y="2"/>
                    </a:lnTo>
                    <a:lnTo>
                      <a:pt x="52" y="0"/>
                    </a:lnTo>
                    <a:lnTo>
                      <a:pt x="52" y="0"/>
                    </a:lnTo>
                    <a:lnTo>
                      <a:pt x="47" y="0"/>
                    </a:lnTo>
                    <a:lnTo>
                      <a:pt x="40" y="0"/>
                    </a:lnTo>
                    <a:lnTo>
                      <a:pt x="35" y="0"/>
                    </a:lnTo>
                    <a:lnTo>
                      <a:pt x="33" y="4"/>
                    </a:lnTo>
                    <a:lnTo>
                      <a:pt x="33" y="4"/>
                    </a:lnTo>
                    <a:lnTo>
                      <a:pt x="35" y="9"/>
                    </a:lnTo>
                    <a:lnTo>
                      <a:pt x="38" y="9"/>
                    </a:lnTo>
                    <a:lnTo>
                      <a:pt x="40" y="12"/>
                    </a:lnTo>
                    <a:lnTo>
                      <a:pt x="42" y="14"/>
                    </a:lnTo>
                    <a:lnTo>
                      <a:pt x="42" y="14"/>
                    </a:lnTo>
                    <a:lnTo>
                      <a:pt x="42" y="16"/>
                    </a:lnTo>
                    <a:lnTo>
                      <a:pt x="38" y="19"/>
                    </a:lnTo>
                    <a:lnTo>
                      <a:pt x="28" y="21"/>
                    </a:lnTo>
                    <a:lnTo>
                      <a:pt x="28" y="21"/>
                    </a:lnTo>
                    <a:lnTo>
                      <a:pt x="24" y="23"/>
                    </a:lnTo>
                    <a:lnTo>
                      <a:pt x="16" y="23"/>
                    </a:lnTo>
                    <a:lnTo>
                      <a:pt x="12" y="21"/>
                    </a:lnTo>
                    <a:lnTo>
                      <a:pt x="7" y="21"/>
                    </a:lnTo>
                    <a:lnTo>
                      <a:pt x="7" y="21"/>
                    </a:lnTo>
                    <a:lnTo>
                      <a:pt x="5" y="26"/>
                    </a:lnTo>
                    <a:lnTo>
                      <a:pt x="7" y="28"/>
                    </a:lnTo>
                    <a:lnTo>
                      <a:pt x="9" y="30"/>
                    </a:lnTo>
                    <a:lnTo>
                      <a:pt x="9" y="35"/>
                    </a:lnTo>
                    <a:lnTo>
                      <a:pt x="9" y="35"/>
                    </a:lnTo>
                    <a:lnTo>
                      <a:pt x="7" y="40"/>
                    </a:lnTo>
                    <a:lnTo>
                      <a:pt x="9" y="42"/>
                    </a:lnTo>
                    <a:lnTo>
                      <a:pt x="19" y="49"/>
                    </a:lnTo>
                    <a:lnTo>
                      <a:pt x="19" y="49"/>
                    </a:lnTo>
                    <a:lnTo>
                      <a:pt x="21" y="54"/>
                    </a:lnTo>
                    <a:lnTo>
                      <a:pt x="19" y="56"/>
                    </a:lnTo>
                    <a:lnTo>
                      <a:pt x="14" y="61"/>
                    </a:lnTo>
                    <a:lnTo>
                      <a:pt x="14" y="66"/>
                    </a:lnTo>
                    <a:lnTo>
                      <a:pt x="14" y="66"/>
                    </a:lnTo>
                    <a:lnTo>
                      <a:pt x="12" y="71"/>
                    </a:lnTo>
                    <a:lnTo>
                      <a:pt x="7" y="73"/>
                    </a:lnTo>
                    <a:lnTo>
                      <a:pt x="2" y="75"/>
                    </a:lnTo>
                    <a:lnTo>
                      <a:pt x="0" y="78"/>
                    </a:lnTo>
                    <a:lnTo>
                      <a:pt x="0" y="78"/>
                    </a:lnTo>
                    <a:lnTo>
                      <a:pt x="0" y="83"/>
                    </a:lnTo>
                    <a:lnTo>
                      <a:pt x="5" y="87"/>
                    </a:lnTo>
                    <a:lnTo>
                      <a:pt x="12" y="92"/>
                    </a:lnTo>
                    <a:lnTo>
                      <a:pt x="19" y="94"/>
                    </a:lnTo>
                    <a:lnTo>
                      <a:pt x="19" y="94"/>
                    </a:lnTo>
                    <a:lnTo>
                      <a:pt x="35" y="90"/>
                    </a:lnTo>
                    <a:lnTo>
                      <a:pt x="45" y="85"/>
                    </a:lnTo>
                    <a:lnTo>
                      <a:pt x="52" y="80"/>
                    </a:lnTo>
                    <a:lnTo>
                      <a:pt x="52" y="80"/>
                    </a:lnTo>
                    <a:lnTo>
                      <a:pt x="59" y="75"/>
                    </a:lnTo>
                    <a:lnTo>
                      <a:pt x="64" y="75"/>
                    </a:lnTo>
                    <a:lnTo>
                      <a:pt x="68" y="75"/>
                    </a:lnTo>
                    <a:lnTo>
                      <a:pt x="76" y="75"/>
                    </a:lnTo>
                    <a:lnTo>
                      <a:pt x="76" y="75"/>
                    </a:lnTo>
                    <a:lnTo>
                      <a:pt x="78" y="73"/>
                    </a:lnTo>
                    <a:lnTo>
                      <a:pt x="80" y="68"/>
                    </a:lnTo>
                    <a:lnTo>
                      <a:pt x="80" y="54"/>
                    </a:lnTo>
                    <a:lnTo>
                      <a:pt x="78" y="40"/>
                    </a:lnTo>
                    <a:lnTo>
                      <a:pt x="76" y="30"/>
                    </a:lnTo>
                    <a:lnTo>
                      <a:pt x="76" y="30"/>
                    </a:lnTo>
                    <a:lnTo>
                      <a:pt x="76" y="28"/>
                    </a:lnTo>
                    <a:lnTo>
                      <a:pt x="76" y="28"/>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8" name="Freeform 171"/>
              <p:cNvSpPr>
                <a:spLocks/>
              </p:cNvSpPr>
              <p:nvPr/>
            </p:nvSpPr>
            <p:spPr bwMode="auto">
              <a:xfrm>
                <a:off x="3375025" y="3609113"/>
                <a:ext cx="22225" cy="44450"/>
              </a:xfrm>
              <a:custGeom>
                <a:avLst/>
                <a:gdLst>
                  <a:gd name="T0" fmla="*/ 14 w 14"/>
                  <a:gd name="T1" fmla="*/ 28 h 28"/>
                  <a:gd name="T2" fmla="*/ 14 w 14"/>
                  <a:gd name="T3" fmla="*/ 28 h 28"/>
                  <a:gd name="T4" fmla="*/ 12 w 14"/>
                  <a:gd name="T5" fmla="*/ 28 h 28"/>
                  <a:gd name="T6" fmla="*/ 10 w 14"/>
                  <a:gd name="T7" fmla="*/ 26 h 28"/>
                  <a:gd name="T8" fmla="*/ 7 w 14"/>
                  <a:gd name="T9" fmla="*/ 23 h 28"/>
                  <a:gd name="T10" fmla="*/ 7 w 14"/>
                  <a:gd name="T11" fmla="*/ 21 h 28"/>
                  <a:gd name="T12" fmla="*/ 7 w 14"/>
                  <a:gd name="T13" fmla="*/ 21 h 28"/>
                  <a:gd name="T14" fmla="*/ 5 w 14"/>
                  <a:gd name="T15" fmla="*/ 16 h 28"/>
                  <a:gd name="T16" fmla="*/ 3 w 14"/>
                  <a:gd name="T17" fmla="*/ 14 h 28"/>
                  <a:gd name="T18" fmla="*/ 0 w 14"/>
                  <a:gd name="T19" fmla="*/ 11 h 28"/>
                  <a:gd name="T20" fmla="*/ 0 w 14"/>
                  <a:gd name="T21" fmla="*/ 7 h 28"/>
                  <a:gd name="T22" fmla="*/ 0 w 14"/>
                  <a:gd name="T23" fmla="*/ 7 h 28"/>
                  <a:gd name="T24" fmla="*/ 3 w 14"/>
                  <a:gd name="T25" fmla="*/ 0 h 28"/>
                  <a:gd name="T26" fmla="*/ 5 w 14"/>
                  <a:gd name="T27" fmla="*/ 0 h 28"/>
                  <a:gd name="T28" fmla="*/ 7 w 14"/>
                  <a:gd name="T29" fmla="*/ 2 h 28"/>
                  <a:gd name="T30" fmla="*/ 7 w 14"/>
                  <a:gd name="T31" fmla="*/ 2 h 28"/>
                  <a:gd name="T32" fmla="*/ 10 w 14"/>
                  <a:gd name="T33" fmla="*/ 7 h 28"/>
                  <a:gd name="T34" fmla="*/ 10 w 14"/>
                  <a:gd name="T35" fmla="*/ 9 h 28"/>
                  <a:gd name="T36" fmla="*/ 10 w 14"/>
                  <a:gd name="T37" fmla="*/ 16 h 28"/>
                  <a:gd name="T38" fmla="*/ 10 w 14"/>
                  <a:gd name="T39" fmla="*/ 16 h 28"/>
                  <a:gd name="T40" fmla="*/ 12 w 14"/>
                  <a:gd name="T41" fmla="*/ 21 h 28"/>
                  <a:gd name="T42" fmla="*/ 14 w 14"/>
                  <a:gd name="T43" fmla="*/ 23 h 28"/>
                  <a:gd name="T44" fmla="*/ 14 w 14"/>
                  <a:gd name="T45" fmla="*/ 28 h 28"/>
                  <a:gd name="T46" fmla="*/ 14 w 14"/>
                  <a:gd name="T4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28">
                    <a:moveTo>
                      <a:pt x="14" y="28"/>
                    </a:moveTo>
                    <a:lnTo>
                      <a:pt x="14" y="28"/>
                    </a:lnTo>
                    <a:lnTo>
                      <a:pt x="12" y="28"/>
                    </a:lnTo>
                    <a:lnTo>
                      <a:pt x="10" y="26"/>
                    </a:lnTo>
                    <a:lnTo>
                      <a:pt x="7" y="23"/>
                    </a:lnTo>
                    <a:lnTo>
                      <a:pt x="7" y="21"/>
                    </a:lnTo>
                    <a:lnTo>
                      <a:pt x="7" y="21"/>
                    </a:lnTo>
                    <a:lnTo>
                      <a:pt x="5" y="16"/>
                    </a:lnTo>
                    <a:lnTo>
                      <a:pt x="3" y="14"/>
                    </a:lnTo>
                    <a:lnTo>
                      <a:pt x="0" y="11"/>
                    </a:lnTo>
                    <a:lnTo>
                      <a:pt x="0" y="7"/>
                    </a:lnTo>
                    <a:lnTo>
                      <a:pt x="0" y="7"/>
                    </a:lnTo>
                    <a:lnTo>
                      <a:pt x="3" y="0"/>
                    </a:lnTo>
                    <a:lnTo>
                      <a:pt x="5" y="0"/>
                    </a:lnTo>
                    <a:lnTo>
                      <a:pt x="7" y="2"/>
                    </a:lnTo>
                    <a:lnTo>
                      <a:pt x="7" y="2"/>
                    </a:lnTo>
                    <a:lnTo>
                      <a:pt x="10" y="7"/>
                    </a:lnTo>
                    <a:lnTo>
                      <a:pt x="10" y="9"/>
                    </a:lnTo>
                    <a:lnTo>
                      <a:pt x="10" y="16"/>
                    </a:lnTo>
                    <a:lnTo>
                      <a:pt x="10" y="16"/>
                    </a:lnTo>
                    <a:lnTo>
                      <a:pt x="12" y="21"/>
                    </a:lnTo>
                    <a:lnTo>
                      <a:pt x="14" y="23"/>
                    </a:lnTo>
                    <a:lnTo>
                      <a:pt x="14" y="28"/>
                    </a:lnTo>
                    <a:lnTo>
                      <a:pt x="14" y="28"/>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9" name="Freeform 172"/>
              <p:cNvSpPr>
                <a:spLocks/>
              </p:cNvSpPr>
              <p:nvPr/>
            </p:nvSpPr>
            <p:spPr bwMode="auto">
              <a:xfrm>
                <a:off x="3878263" y="4063138"/>
                <a:ext cx="30163" cy="22225"/>
              </a:xfrm>
              <a:custGeom>
                <a:avLst/>
                <a:gdLst>
                  <a:gd name="T0" fmla="*/ 3 w 19"/>
                  <a:gd name="T1" fmla="*/ 14 h 14"/>
                  <a:gd name="T2" fmla="*/ 3 w 19"/>
                  <a:gd name="T3" fmla="*/ 14 h 14"/>
                  <a:gd name="T4" fmla="*/ 0 w 19"/>
                  <a:gd name="T5" fmla="*/ 12 h 14"/>
                  <a:gd name="T6" fmla="*/ 3 w 19"/>
                  <a:gd name="T7" fmla="*/ 9 h 14"/>
                  <a:gd name="T8" fmla="*/ 3 w 19"/>
                  <a:gd name="T9" fmla="*/ 7 h 14"/>
                  <a:gd name="T10" fmla="*/ 0 w 19"/>
                  <a:gd name="T11" fmla="*/ 5 h 14"/>
                  <a:gd name="T12" fmla="*/ 0 w 19"/>
                  <a:gd name="T13" fmla="*/ 5 h 14"/>
                  <a:gd name="T14" fmla="*/ 0 w 19"/>
                  <a:gd name="T15" fmla="*/ 5 h 14"/>
                  <a:gd name="T16" fmla="*/ 0 w 19"/>
                  <a:gd name="T17" fmla="*/ 2 h 14"/>
                  <a:gd name="T18" fmla="*/ 5 w 19"/>
                  <a:gd name="T19" fmla="*/ 0 h 14"/>
                  <a:gd name="T20" fmla="*/ 10 w 19"/>
                  <a:gd name="T21" fmla="*/ 0 h 14"/>
                  <a:gd name="T22" fmla="*/ 15 w 19"/>
                  <a:gd name="T23" fmla="*/ 0 h 14"/>
                  <a:gd name="T24" fmla="*/ 15 w 19"/>
                  <a:gd name="T25" fmla="*/ 0 h 14"/>
                  <a:gd name="T26" fmla="*/ 17 w 19"/>
                  <a:gd name="T27" fmla="*/ 5 h 14"/>
                  <a:gd name="T28" fmla="*/ 19 w 19"/>
                  <a:gd name="T29" fmla="*/ 7 h 14"/>
                  <a:gd name="T30" fmla="*/ 19 w 19"/>
                  <a:gd name="T31" fmla="*/ 9 h 14"/>
                  <a:gd name="T32" fmla="*/ 17 w 19"/>
                  <a:gd name="T33" fmla="*/ 12 h 14"/>
                  <a:gd name="T34" fmla="*/ 17 w 19"/>
                  <a:gd name="T35" fmla="*/ 12 h 14"/>
                  <a:gd name="T36" fmla="*/ 7 w 19"/>
                  <a:gd name="T37" fmla="*/ 14 h 14"/>
                  <a:gd name="T38" fmla="*/ 5 w 19"/>
                  <a:gd name="T39" fmla="*/ 14 h 14"/>
                  <a:gd name="T40" fmla="*/ 3 w 19"/>
                  <a:gd name="T41" fmla="*/ 14 h 14"/>
                  <a:gd name="T42" fmla="*/ 3 w 19"/>
                  <a:gd name="T4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4">
                    <a:moveTo>
                      <a:pt x="3" y="14"/>
                    </a:moveTo>
                    <a:lnTo>
                      <a:pt x="3" y="14"/>
                    </a:lnTo>
                    <a:lnTo>
                      <a:pt x="0" y="12"/>
                    </a:lnTo>
                    <a:lnTo>
                      <a:pt x="3" y="9"/>
                    </a:lnTo>
                    <a:lnTo>
                      <a:pt x="3" y="7"/>
                    </a:lnTo>
                    <a:lnTo>
                      <a:pt x="0" y="5"/>
                    </a:lnTo>
                    <a:lnTo>
                      <a:pt x="0" y="5"/>
                    </a:lnTo>
                    <a:lnTo>
                      <a:pt x="0" y="5"/>
                    </a:lnTo>
                    <a:lnTo>
                      <a:pt x="0" y="2"/>
                    </a:lnTo>
                    <a:lnTo>
                      <a:pt x="5" y="0"/>
                    </a:lnTo>
                    <a:lnTo>
                      <a:pt x="10" y="0"/>
                    </a:lnTo>
                    <a:lnTo>
                      <a:pt x="15" y="0"/>
                    </a:lnTo>
                    <a:lnTo>
                      <a:pt x="15" y="0"/>
                    </a:lnTo>
                    <a:lnTo>
                      <a:pt x="17" y="5"/>
                    </a:lnTo>
                    <a:lnTo>
                      <a:pt x="19" y="7"/>
                    </a:lnTo>
                    <a:lnTo>
                      <a:pt x="19" y="9"/>
                    </a:lnTo>
                    <a:lnTo>
                      <a:pt x="17" y="12"/>
                    </a:lnTo>
                    <a:lnTo>
                      <a:pt x="17" y="12"/>
                    </a:lnTo>
                    <a:lnTo>
                      <a:pt x="7" y="14"/>
                    </a:lnTo>
                    <a:lnTo>
                      <a:pt x="5" y="14"/>
                    </a:lnTo>
                    <a:lnTo>
                      <a:pt x="3" y="14"/>
                    </a:lnTo>
                    <a:lnTo>
                      <a:pt x="3" y="14"/>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45" name="Group 44"/>
            <p:cNvGrpSpPr/>
            <p:nvPr/>
          </p:nvGrpSpPr>
          <p:grpSpPr>
            <a:xfrm>
              <a:off x="5246688" y="1086575"/>
              <a:ext cx="6294438" cy="4870450"/>
              <a:chOff x="5246688" y="1086575"/>
              <a:chExt cx="6294438" cy="4870450"/>
            </a:xfrm>
          </p:grpSpPr>
          <p:sp>
            <p:nvSpPr>
              <p:cNvPr id="19" name="Freeform 5"/>
              <p:cNvSpPr>
                <a:spLocks/>
              </p:cNvSpPr>
              <p:nvPr/>
            </p:nvSpPr>
            <p:spPr bwMode="auto">
              <a:xfrm>
                <a:off x="6118225" y="4912450"/>
                <a:ext cx="384175" cy="382588"/>
              </a:xfrm>
              <a:custGeom>
                <a:avLst/>
                <a:gdLst>
                  <a:gd name="T0" fmla="*/ 90 w 242"/>
                  <a:gd name="T1" fmla="*/ 232 h 241"/>
                  <a:gd name="T2" fmla="*/ 95 w 242"/>
                  <a:gd name="T3" fmla="*/ 225 h 241"/>
                  <a:gd name="T4" fmla="*/ 100 w 242"/>
                  <a:gd name="T5" fmla="*/ 227 h 241"/>
                  <a:gd name="T6" fmla="*/ 104 w 242"/>
                  <a:gd name="T7" fmla="*/ 234 h 241"/>
                  <a:gd name="T8" fmla="*/ 111 w 242"/>
                  <a:gd name="T9" fmla="*/ 239 h 241"/>
                  <a:gd name="T10" fmla="*/ 126 w 242"/>
                  <a:gd name="T11" fmla="*/ 241 h 241"/>
                  <a:gd name="T12" fmla="*/ 135 w 242"/>
                  <a:gd name="T13" fmla="*/ 239 h 241"/>
                  <a:gd name="T14" fmla="*/ 142 w 242"/>
                  <a:gd name="T15" fmla="*/ 234 h 241"/>
                  <a:gd name="T16" fmla="*/ 147 w 242"/>
                  <a:gd name="T17" fmla="*/ 227 h 241"/>
                  <a:gd name="T18" fmla="*/ 147 w 242"/>
                  <a:gd name="T19" fmla="*/ 102 h 241"/>
                  <a:gd name="T20" fmla="*/ 149 w 242"/>
                  <a:gd name="T21" fmla="*/ 99 h 241"/>
                  <a:gd name="T22" fmla="*/ 164 w 242"/>
                  <a:gd name="T23" fmla="*/ 97 h 241"/>
                  <a:gd name="T24" fmla="*/ 166 w 242"/>
                  <a:gd name="T25" fmla="*/ 95 h 241"/>
                  <a:gd name="T26" fmla="*/ 166 w 242"/>
                  <a:gd name="T27" fmla="*/ 28 h 241"/>
                  <a:gd name="T28" fmla="*/ 185 w 242"/>
                  <a:gd name="T29" fmla="*/ 26 h 241"/>
                  <a:gd name="T30" fmla="*/ 194 w 242"/>
                  <a:gd name="T31" fmla="*/ 21 h 241"/>
                  <a:gd name="T32" fmla="*/ 206 w 242"/>
                  <a:gd name="T33" fmla="*/ 21 h 241"/>
                  <a:gd name="T34" fmla="*/ 211 w 242"/>
                  <a:gd name="T35" fmla="*/ 26 h 241"/>
                  <a:gd name="T36" fmla="*/ 216 w 242"/>
                  <a:gd name="T37" fmla="*/ 28 h 241"/>
                  <a:gd name="T38" fmla="*/ 220 w 242"/>
                  <a:gd name="T39" fmla="*/ 24 h 241"/>
                  <a:gd name="T40" fmla="*/ 230 w 242"/>
                  <a:gd name="T41" fmla="*/ 19 h 241"/>
                  <a:gd name="T42" fmla="*/ 242 w 242"/>
                  <a:gd name="T43" fmla="*/ 16 h 241"/>
                  <a:gd name="T44" fmla="*/ 242 w 242"/>
                  <a:gd name="T45" fmla="*/ 12 h 241"/>
                  <a:gd name="T46" fmla="*/ 239 w 242"/>
                  <a:gd name="T47" fmla="*/ 12 h 241"/>
                  <a:gd name="T48" fmla="*/ 223 w 242"/>
                  <a:gd name="T49" fmla="*/ 12 h 241"/>
                  <a:gd name="T50" fmla="*/ 201 w 242"/>
                  <a:gd name="T51" fmla="*/ 16 h 241"/>
                  <a:gd name="T52" fmla="*/ 178 w 242"/>
                  <a:gd name="T53" fmla="*/ 19 h 241"/>
                  <a:gd name="T54" fmla="*/ 171 w 242"/>
                  <a:gd name="T55" fmla="*/ 16 h 241"/>
                  <a:gd name="T56" fmla="*/ 149 w 242"/>
                  <a:gd name="T57" fmla="*/ 16 h 241"/>
                  <a:gd name="T58" fmla="*/ 123 w 242"/>
                  <a:gd name="T59" fmla="*/ 12 h 241"/>
                  <a:gd name="T60" fmla="*/ 57 w 242"/>
                  <a:gd name="T61" fmla="*/ 12 h 241"/>
                  <a:gd name="T62" fmla="*/ 48 w 242"/>
                  <a:gd name="T63" fmla="*/ 9 h 241"/>
                  <a:gd name="T64" fmla="*/ 40 w 242"/>
                  <a:gd name="T65" fmla="*/ 7 h 241"/>
                  <a:gd name="T66" fmla="*/ 22 w 242"/>
                  <a:gd name="T67" fmla="*/ 5 h 241"/>
                  <a:gd name="T68" fmla="*/ 19 w 242"/>
                  <a:gd name="T69" fmla="*/ 5 h 241"/>
                  <a:gd name="T70" fmla="*/ 17 w 242"/>
                  <a:gd name="T71" fmla="*/ 2 h 241"/>
                  <a:gd name="T72" fmla="*/ 14 w 242"/>
                  <a:gd name="T73" fmla="*/ 0 h 241"/>
                  <a:gd name="T74" fmla="*/ 7 w 242"/>
                  <a:gd name="T75" fmla="*/ 5 h 241"/>
                  <a:gd name="T76" fmla="*/ 0 w 242"/>
                  <a:gd name="T77" fmla="*/ 7 h 241"/>
                  <a:gd name="T78" fmla="*/ 0 w 242"/>
                  <a:gd name="T79" fmla="*/ 12 h 241"/>
                  <a:gd name="T80" fmla="*/ 12 w 242"/>
                  <a:gd name="T81" fmla="*/ 33 h 241"/>
                  <a:gd name="T82" fmla="*/ 22 w 242"/>
                  <a:gd name="T83" fmla="*/ 50 h 241"/>
                  <a:gd name="T84" fmla="*/ 31 w 242"/>
                  <a:gd name="T85" fmla="*/ 71 h 241"/>
                  <a:gd name="T86" fmla="*/ 40 w 242"/>
                  <a:gd name="T87" fmla="*/ 92 h 241"/>
                  <a:gd name="T88" fmla="*/ 50 w 242"/>
                  <a:gd name="T89" fmla="*/ 111 h 241"/>
                  <a:gd name="T90" fmla="*/ 50 w 242"/>
                  <a:gd name="T91" fmla="*/ 118 h 241"/>
                  <a:gd name="T92" fmla="*/ 50 w 242"/>
                  <a:gd name="T93" fmla="*/ 137 h 241"/>
                  <a:gd name="T94" fmla="*/ 50 w 242"/>
                  <a:gd name="T95" fmla="*/ 142 h 241"/>
                  <a:gd name="T96" fmla="*/ 57 w 242"/>
                  <a:gd name="T97" fmla="*/ 173 h 241"/>
                  <a:gd name="T98" fmla="*/ 59 w 242"/>
                  <a:gd name="T99" fmla="*/ 196 h 241"/>
                  <a:gd name="T100" fmla="*/ 69 w 242"/>
                  <a:gd name="T101" fmla="*/ 220 h 241"/>
                  <a:gd name="T102" fmla="*/ 81 w 242"/>
                  <a:gd name="T103" fmla="*/ 234 h 241"/>
                  <a:gd name="T104" fmla="*/ 88 w 242"/>
                  <a:gd name="T105" fmla="*/ 234 h 241"/>
                  <a:gd name="T106" fmla="*/ 90 w 242"/>
                  <a:gd name="T107" fmla="*/ 23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2" h="241">
                    <a:moveTo>
                      <a:pt x="90" y="232"/>
                    </a:moveTo>
                    <a:lnTo>
                      <a:pt x="90" y="232"/>
                    </a:lnTo>
                    <a:lnTo>
                      <a:pt x="90" y="230"/>
                    </a:lnTo>
                    <a:lnTo>
                      <a:pt x="95" y="225"/>
                    </a:lnTo>
                    <a:lnTo>
                      <a:pt x="97" y="225"/>
                    </a:lnTo>
                    <a:lnTo>
                      <a:pt x="100" y="227"/>
                    </a:lnTo>
                    <a:lnTo>
                      <a:pt x="100" y="227"/>
                    </a:lnTo>
                    <a:lnTo>
                      <a:pt x="104" y="234"/>
                    </a:lnTo>
                    <a:lnTo>
                      <a:pt x="107" y="239"/>
                    </a:lnTo>
                    <a:lnTo>
                      <a:pt x="111" y="239"/>
                    </a:lnTo>
                    <a:lnTo>
                      <a:pt x="111" y="239"/>
                    </a:lnTo>
                    <a:lnTo>
                      <a:pt x="126" y="241"/>
                    </a:lnTo>
                    <a:lnTo>
                      <a:pt x="130" y="241"/>
                    </a:lnTo>
                    <a:lnTo>
                      <a:pt x="135" y="239"/>
                    </a:lnTo>
                    <a:lnTo>
                      <a:pt x="135" y="239"/>
                    </a:lnTo>
                    <a:lnTo>
                      <a:pt x="142" y="234"/>
                    </a:lnTo>
                    <a:lnTo>
                      <a:pt x="145" y="232"/>
                    </a:lnTo>
                    <a:lnTo>
                      <a:pt x="147" y="227"/>
                    </a:lnTo>
                    <a:lnTo>
                      <a:pt x="147" y="227"/>
                    </a:lnTo>
                    <a:lnTo>
                      <a:pt x="147" y="102"/>
                    </a:lnTo>
                    <a:lnTo>
                      <a:pt x="147" y="102"/>
                    </a:lnTo>
                    <a:lnTo>
                      <a:pt x="149" y="99"/>
                    </a:lnTo>
                    <a:lnTo>
                      <a:pt x="156" y="99"/>
                    </a:lnTo>
                    <a:lnTo>
                      <a:pt x="164" y="97"/>
                    </a:lnTo>
                    <a:lnTo>
                      <a:pt x="166" y="97"/>
                    </a:lnTo>
                    <a:lnTo>
                      <a:pt x="166" y="95"/>
                    </a:lnTo>
                    <a:lnTo>
                      <a:pt x="166" y="95"/>
                    </a:lnTo>
                    <a:lnTo>
                      <a:pt x="166" y="28"/>
                    </a:lnTo>
                    <a:lnTo>
                      <a:pt x="166" y="28"/>
                    </a:lnTo>
                    <a:lnTo>
                      <a:pt x="185" y="26"/>
                    </a:lnTo>
                    <a:lnTo>
                      <a:pt x="185" y="26"/>
                    </a:lnTo>
                    <a:lnTo>
                      <a:pt x="194" y="21"/>
                    </a:lnTo>
                    <a:lnTo>
                      <a:pt x="201" y="21"/>
                    </a:lnTo>
                    <a:lnTo>
                      <a:pt x="206" y="21"/>
                    </a:lnTo>
                    <a:lnTo>
                      <a:pt x="206" y="21"/>
                    </a:lnTo>
                    <a:lnTo>
                      <a:pt x="211" y="26"/>
                    </a:lnTo>
                    <a:lnTo>
                      <a:pt x="213" y="28"/>
                    </a:lnTo>
                    <a:lnTo>
                      <a:pt x="216" y="28"/>
                    </a:lnTo>
                    <a:lnTo>
                      <a:pt x="216" y="28"/>
                    </a:lnTo>
                    <a:lnTo>
                      <a:pt x="220" y="24"/>
                    </a:lnTo>
                    <a:lnTo>
                      <a:pt x="225" y="21"/>
                    </a:lnTo>
                    <a:lnTo>
                      <a:pt x="230" y="19"/>
                    </a:lnTo>
                    <a:lnTo>
                      <a:pt x="230" y="19"/>
                    </a:lnTo>
                    <a:lnTo>
                      <a:pt x="242" y="16"/>
                    </a:lnTo>
                    <a:lnTo>
                      <a:pt x="242" y="16"/>
                    </a:lnTo>
                    <a:lnTo>
                      <a:pt x="242" y="12"/>
                    </a:lnTo>
                    <a:lnTo>
                      <a:pt x="242" y="12"/>
                    </a:lnTo>
                    <a:lnTo>
                      <a:pt x="239" y="12"/>
                    </a:lnTo>
                    <a:lnTo>
                      <a:pt x="235" y="12"/>
                    </a:lnTo>
                    <a:lnTo>
                      <a:pt x="223" y="12"/>
                    </a:lnTo>
                    <a:lnTo>
                      <a:pt x="201" y="16"/>
                    </a:lnTo>
                    <a:lnTo>
                      <a:pt x="201" y="16"/>
                    </a:lnTo>
                    <a:lnTo>
                      <a:pt x="185" y="19"/>
                    </a:lnTo>
                    <a:lnTo>
                      <a:pt x="178" y="19"/>
                    </a:lnTo>
                    <a:lnTo>
                      <a:pt x="171" y="16"/>
                    </a:lnTo>
                    <a:lnTo>
                      <a:pt x="171" y="16"/>
                    </a:lnTo>
                    <a:lnTo>
                      <a:pt x="161" y="16"/>
                    </a:lnTo>
                    <a:lnTo>
                      <a:pt x="149" y="16"/>
                    </a:lnTo>
                    <a:lnTo>
                      <a:pt x="130" y="16"/>
                    </a:lnTo>
                    <a:lnTo>
                      <a:pt x="123" y="12"/>
                    </a:lnTo>
                    <a:lnTo>
                      <a:pt x="123" y="12"/>
                    </a:lnTo>
                    <a:lnTo>
                      <a:pt x="57" y="12"/>
                    </a:lnTo>
                    <a:lnTo>
                      <a:pt x="57" y="12"/>
                    </a:lnTo>
                    <a:lnTo>
                      <a:pt x="48" y="9"/>
                    </a:lnTo>
                    <a:lnTo>
                      <a:pt x="40" y="7"/>
                    </a:lnTo>
                    <a:lnTo>
                      <a:pt x="40" y="7"/>
                    </a:lnTo>
                    <a:lnTo>
                      <a:pt x="31" y="2"/>
                    </a:lnTo>
                    <a:lnTo>
                      <a:pt x="22" y="5"/>
                    </a:lnTo>
                    <a:lnTo>
                      <a:pt x="22" y="5"/>
                    </a:lnTo>
                    <a:lnTo>
                      <a:pt x="19" y="5"/>
                    </a:lnTo>
                    <a:lnTo>
                      <a:pt x="17" y="5"/>
                    </a:lnTo>
                    <a:lnTo>
                      <a:pt x="17" y="2"/>
                    </a:lnTo>
                    <a:lnTo>
                      <a:pt x="14" y="0"/>
                    </a:lnTo>
                    <a:lnTo>
                      <a:pt x="14" y="0"/>
                    </a:lnTo>
                    <a:lnTo>
                      <a:pt x="10" y="2"/>
                    </a:lnTo>
                    <a:lnTo>
                      <a:pt x="7" y="5"/>
                    </a:lnTo>
                    <a:lnTo>
                      <a:pt x="7" y="7"/>
                    </a:lnTo>
                    <a:lnTo>
                      <a:pt x="0" y="7"/>
                    </a:lnTo>
                    <a:lnTo>
                      <a:pt x="0" y="7"/>
                    </a:lnTo>
                    <a:lnTo>
                      <a:pt x="0" y="12"/>
                    </a:lnTo>
                    <a:lnTo>
                      <a:pt x="3" y="19"/>
                    </a:lnTo>
                    <a:lnTo>
                      <a:pt x="12" y="33"/>
                    </a:lnTo>
                    <a:lnTo>
                      <a:pt x="12" y="33"/>
                    </a:lnTo>
                    <a:lnTo>
                      <a:pt x="22" y="50"/>
                    </a:lnTo>
                    <a:lnTo>
                      <a:pt x="31" y="71"/>
                    </a:lnTo>
                    <a:lnTo>
                      <a:pt x="31" y="71"/>
                    </a:lnTo>
                    <a:lnTo>
                      <a:pt x="33" y="83"/>
                    </a:lnTo>
                    <a:lnTo>
                      <a:pt x="40" y="92"/>
                    </a:lnTo>
                    <a:lnTo>
                      <a:pt x="45" y="102"/>
                    </a:lnTo>
                    <a:lnTo>
                      <a:pt x="50" y="111"/>
                    </a:lnTo>
                    <a:lnTo>
                      <a:pt x="50" y="111"/>
                    </a:lnTo>
                    <a:lnTo>
                      <a:pt x="50" y="118"/>
                    </a:lnTo>
                    <a:lnTo>
                      <a:pt x="50" y="128"/>
                    </a:lnTo>
                    <a:lnTo>
                      <a:pt x="50" y="137"/>
                    </a:lnTo>
                    <a:lnTo>
                      <a:pt x="50" y="142"/>
                    </a:lnTo>
                    <a:lnTo>
                      <a:pt x="50" y="142"/>
                    </a:lnTo>
                    <a:lnTo>
                      <a:pt x="55" y="156"/>
                    </a:lnTo>
                    <a:lnTo>
                      <a:pt x="57" y="173"/>
                    </a:lnTo>
                    <a:lnTo>
                      <a:pt x="57" y="173"/>
                    </a:lnTo>
                    <a:lnTo>
                      <a:pt x="59" y="196"/>
                    </a:lnTo>
                    <a:lnTo>
                      <a:pt x="64" y="208"/>
                    </a:lnTo>
                    <a:lnTo>
                      <a:pt x="69" y="220"/>
                    </a:lnTo>
                    <a:lnTo>
                      <a:pt x="69" y="220"/>
                    </a:lnTo>
                    <a:lnTo>
                      <a:pt x="81" y="234"/>
                    </a:lnTo>
                    <a:lnTo>
                      <a:pt x="81" y="234"/>
                    </a:lnTo>
                    <a:lnTo>
                      <a:pt x="88" y="234"/>
                    </a:lnTo>
                    <a:lnTo>
                      <a:pt x="90" y="234"/>
                    </a:lnTo>
                    <a:lnTo>
                      <a:pt x="90" y="232"/>
                    </a:lnTo>
                    <a:lnTo>
                      <a:pt x="90" y="232"/>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6"/>
              <p:cNvSpPr>
                <a:spLocks/>
              </p:cNvSpPr>
              <p:nvPr/>
            </p:nvSpPr>
            <p:spPr bwMode="auto">
              <a:xfrm>
                <a:off x="6502400" y="4871175"/>
                <a:ext cx="236538" cy="209550"/>
              </a:xfrm>
              <a:custGeom>
                <a:avLst/>
                <a:gdLst>
                  <a:gd name="T0" fmla="*/ 99 w 149"/>
                  <a:gd name="T1" fmla="*/ 0 h 132"/>
                  <a:gd name="T2" fmla="*/ 83 w 149"/>
                  <a:gd name="T3" fmla="*/ 0 h 132"/>
                  <a:gd name="T4" fmla="*/ 73 w 149"/>
                  <a:gd name="T5" fmla="*/ 5 h 132"/>
                  <a:gd name="T6" fmla="*/ 71 w 149"/>
                  <a:gd name="T7" fmla="*/ 9 h 132"/>
                  <a:gd name="T8" fmla="*/ 66 w 149"/>
                  <a:gd name="T9" fmla="*/ 16 h 132"/>
                  <a:gd name="T10" fmla="*/ 54 w 149"/>
                  <a:gd name="T11" fmla="*/ 24 h 132"/>
                  <a:gd name="T12" fmla="*/ 42 w 149"/>
                  <a:gd name="T13" fmla="*/ 35 h 132"/>
                  <a:gd name="T14" fmla="*/ 35 w 149"/>
                  <a:gd name="T15" fmla="*/ 45 h 132"/>
                  <a:gd name="T16" fmla="*/ 28 w 149"/>
                  <a:gd name="T17" fmla="*/ 45 h 132"/>
                  <a:gd name="T18" fmla="*/ 9 w 149"/>
                  <a:gd name="T19" fmla="*/ 42 h 132"/>
                  <a:gd name="T20" fmla="*/ 0 w 149"/>
                  <a:gd name="T21" fmla="*/ 42 h 132"/>
                  <a:gd name="T22" fmla="*/ 7 w 149"/>
                  <a:gd name="T23" fmla="*/ 50 h 132"/>
                  <a:gd name="T24" fmla="*/ 11 w 149"/>
                  <a:gd name="T25" fmla="*/ 54 h 132"/>
                  <a:gd name="T26" fmla="*/ 14 w 149"/>
                  <a:gd name="T27" fmla="*/ 64 h 132"/>
                  <a:gd name="T28" fmla="*/ 21 w 149"/>
                  <a:gd name="T29" fmla="*/ 76 h 132"/>
                  <a:gd name="T30" fmla="*/ 33 w 149"/>
                  <a:gd name="T31" fmla="*/ 83 h 132"/>
                  <a:gd name="T32" fmla="*/ 40 w 149"/>
                  <a:gd name="T33" fmla="*/ 90 h 132"/>
                  <a:gd name="T34" fmla="*/ 42 w 149"/>
                  <a:gd name="T35" fmla="*/ 92 h 132"/>
                  <a:gd name="T36" fmla="*/ 47 w 149"/>
                  <a:gd name="T37" fmla="*/ 99 h 132"/>
                  <a:gd name="T38" fmla="*/ 49 w 149"/>
                  <a:gd name="T39" fmla="*/ 104 h 132"/>
                  <a:gd name="T40" fmla="*/ 52 w 149"/>
                  <a:gd name="T41" fmla="*/ 113 h 132"/>
                  <a:gd name="T42" fmla="*/ 61 w 149"/>
                  <a:gd name="T43" fmla="*/ 118 h 132"/>
                  <a:gd name="T44" fmla="*/ 68 w 149"/>
                  <a:gd name="T45" fmla="*/ 118 h 132"/>
                  <a:gd name="T46" fmla="*/ 75 w 149"/>
                  <a:gd name="T47" fmla="*/ 123 h 132"/>
                  <a:gd name="T48" fmla="*/ 75 w 149"/>
                  <a:gd name="T49" fmla="*/ 125 h 132"/>
                  <a:gd name="T50" fmla="*/ 83 w 149"/>
                  <a:gd name="T51" fmla="*/ 128 h 132"/>
                  <a:gd name="T52" fmla="*/ 94 w 149"/>
                  <a:gd name="T53" fmla="*/ 130 h 132"/>
                  <a:gd name="T54" fmla="*/ 97 w 149"/>
                  <a:gd name="T55" fmla="*/ 130 h 132"/>
                  <a:gd name="T56" fmla="*/ 116 w 149"/>
                  <a:gd name="T57" fmla="*/ 132 h 132"/>
                  <a:gd name="T58" fmla="*/ 135 w 149"/>
                  <a:gd name="T59" fmla="*/ 113 h 132"/>
                  <a:gd name="T60" fmla="*/ 137 w 149"/>
                  <a:gd name="T61" fmla="*/ 109 h 132"/>
                  <a:gd name="T62" fmla="*/ 137 w 149"/>
                  <a:gd name="T63" fmla="*/ 99 h 132"/>
                  <a:gd name="T64" fmla="*/ 139 w 149"/>
                  <a:gd name="T65" fmla="*/ 95 h 132"/>
                  <a:gd name="T66" fmla="*/ 149 w 149"/>
                  <a:gd name="T67" fmla="*/ 83 h 132"/>
                  <a:gd name="T68" fmla="*/ 149 w 149"/>
                  <a:gd name="T69" fmla="*/ 80 h 132"/>
                  <a:gd name="T70" fmla="*/ 146 w 149"/>
                  <a:gd name="T71" fmla="*/ 76 h 132"/>
                  <a:gd name="T72" fmla="*/ 144 w 149"/>
                  <a:gd name="T73" fmla="*/ 66 h 132"/>
                  <a:gd name="T74" fmla="*/ 142 w 149"/>
                  <a:gd name="T75" fmla="*/ 64 h 132"/>
                  <a:gd name="T76" fmla="*/ 146 w 149"/>
                  <a:gd name="T77" fmla="*/ 54 h 132"/>
                  <a:gd name="T78" fmla="*/ 149 w 149"/>
                  <a:gd name="T79" fmla="*/ 50 h 132"/>
                  <a:gd name="T80" fmla="*/ 149 w 149"/>
                  <a:gd name="T81" fmla="*/ 24 h 132"/>
                  <a:gd name="T82" fmla="*/ 149 w 149"/>
                  <a:gd name="T83" fmla="*/ 21 h 132"/>
                  <a:gd name="T84" fmla="*/ 132 w 149"/>
                  <a:gd name="T85" fmla="*/ 16 h 132"/>
                  <a:gd name="T86" fmla="*/ 125 w 149"/>
                  <a:gd name="T87" fmla="*/ 12 h 132"/>
                  <a:gd name="T88" fmla="*/ 111 w 149"/>
                  <a:gd name="T89" fmla="*/ 7 h 132"/>
                  <a:gd name="T90" fmla="*/ 101 w 149"/>
                  <a:gd name="T91" fmla="*/ 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9" h="132">
                    <a:moveTo>
                      <a:pt x="101" y="7"/>
                    </a:moveTo>
                    <a:lnTo>
                      <a:pt x="99" y="0"/>
                    </a:lnTo>
                    <a:lnTo>
                      <a:pt x="83" y="0"/>
                    </a:lnTo>
                    <a:lnTo>
                      <a:pt x="83" y="0"/>
                    </a:lnTo>
                    <a:lnTo>
                      <a:pt x="75" y="2"/>
                    </a:lnTo>
                    <a:lnTo>
                      <a:pt x="73" y="5"/>
                    </a:lnTo>
                    <a:lnTo>
                      <a:pt x="71" y="9"/>
                    </a:lnTo>
                    <a:lnTo>
                      <a:pt x="71" y="9"/>
                    </a:lnTo>
                    <a:lnTo>
                      <a:pt x="71" y="14"/>
                    </a:lnTo>
                    <a:lnTo>
                      <a:pt x="66" y="16"/>
                    </a:lnTo>
                    <a:lnTo>
                      <a:pt x="54" y="24"/>
                    </a:lnTo>
                    <a:lnTo>
                      <a:pt x="54" y="24"/>
                    </a:lnTo>
                    <a:lnTo>
                      <a:pt x="49" y="28"/>
                    </a:lnTo>
                    <a:lnTo>
                      <a:pt x="42" y="35"/>
                    </a:lnTo>
                    <a:lnTo>
                      <a:pt x="38" y="42"/>
                    </a:lnTo>
                    <a:lnTo>
                      <a:pt x="35" y="45"/>
                    </a:lnTo>
                    <a:lnTo>
                      <a:pt x="35" y="45"/>
                    </a:lnTo>
                    <a:lnTo>
                      <a:pt x="28" y="45"/>
                    </a:lnTo>
                    <a:lnTo>
                      <a:pt x="21" y="45"/>
                    </a:lnTo>
                    <a:lnTo>
                      <a:pt x="9" y="42"/>
                    </a:lnTo>
                    <a:lnTo>
                      <a:pt x="9" y="42"/>
                    </a:lnTo>
                    <a:lnTo>
                      <a:pt x="0" y="42"/>
                    </a:lnTo>
                    <a:lnTo>
                      <a:pt x="0" y="42"/>
                    </a:lnTo>
                    <a:lnTo>
                      <a:pt x="7" y="50"/>
                    </a:lnTo>
                    <a:lnTo>
                      <a:pt x="11" y="54"/>
                    </a:lnTo>
                    <a:lnTo>
                      <a:pt x="11" y="54"/>
                    </a:lnTo>
                    <a:lnTo>
                      <a:pt x="14" y="57"/>
                    </a:lnTo>
                    <a:lnTo>
                      <a:pt x="14" y="64"/>
                    </a:lnTo>
                    <a:lnTo>
                      <a:pt x="19" y="71"/>
                    </a:lnTo>
                    <a:lnTo>
                      <a:pt x="21" y="76"/>
                    </a:lnTo>
                    <a:lnTo>
                      <a:pt x="21" y="76"/>
                    </a:lnTo>
                    <a:lnTo>
                      <a:pt x="33" y="83"/>
                    </a:lnTo>
                    <a:lnTo>
                      <a:pt x="38" y="87"/>
                    </a:lnTo>
                    <a:lnTo>
                      <a:pt x="40" y="90"/>
                    </a:lnTo>
                    <a:lnTo>
                      <a:pt x="40" y="90"/>
                    </a:lnTo>
                    <a:lnTo>
                      <a:pt x="42" y="92"/>
                    </a:lnTo>
                    <a:lnTo>
                      <a:pt x="45" y="97"/>
                    </a:lnTo>
                    <a:lnTo>
                      <a:pt x="47" y="99"/>
                    </a:lnTo>
                    <a:lnTo>
                      <a:pt x="49" y="104"/>
                    </a:lnTo>
                    <a:lnTo>
                      <a:pt x="49" y="104"/>
                    </a:lnTo>
                    <a:lnTo>
                      <a:pt x="49" y="109"/>
                    </a:lnTo>
                    <a:lnTo>
                      <a:pt x="52" y="113"/>
                    </a:lnTo>
                    <a:lnTo>
                      <a:pt x="56" y="116"/>
                    </a:lnTo>
                    <a:lnTo>
                      <a:pt x="61" y="118"/>
                    </a:lnTo>
                    <a:lnTo>
                      <a:pt x="61" y="118"/>
                    </a:lnTo>
                    <a:lnTo>
                      <a:pt x="68" y="118"/>
                    </a:lnTo>
                    <a:lnTo>
                      <a:pt x="73" y="121"/>
                    </a:lnTo>
                    <a:lnTo>
                      <a:pt x="75" y="123"/>
                    </a:lnTo>
                    <a:lnTo>
                      <a:pt x="75" y="125"/>
                    </a:lnTo>
                    <a:lnTo>
                      <a:pt x="75" y="125"/>
                    </a:lnTo>
                    <a:lnTo>
                      <a:pt x="78" y="128"/>
                    </a:lnTo>
                    <a:lnTo>
                      <a:pt x="83" y="128"/>
                    </a:lnTo>
                    <a:lnTo>
                      <a:pt x="90" y="128"/>
                    </a:lnTo>
                    <a:lnTo>
                      <a:pt x="94" y="130"/>
                    </a:lnTo>
                    <a:lnTo>
                      <a:pt x="94" y="130"/>
                    </a:lnTo>
                    <a:lnTo>
                      <a:pt x="97" y="130"/>
                    </a:lnTo>
                    <a:lnTo>
                      <a:pt x="104" y="132"/>
                    </a:lnTo>
                    <a:lnTo>
                      <a:pt x="116" y="132"/>
                    </a:lnTo>
                    <a:lnTo>
                      <a:pt x="116" y="132"/>
                    </a:lnTo>
                    <a:lnTo>
                      <a:pt x="135" y="113"/>
                    </a:lnTo>
                    <a:lnTo>
                      <a:pt x="135" y="113"/>
                    </a:lnTo>
                    <a:lnTo>
                      <a:pt x="137" y="109"/>
                    </a:lnTo>
                    <a:lnTo>
                      <a:pt x="137" y="104"/>
                    </a:lnTo>
                    <a:lnTo>
                      <a:pt x="137" y="99"/>
                    </a:lnTo>
                    <a:lnTo>
                      <a:pt x="139" y="95"/>
                    </a:lnTo>
                    <a:lnTo>
                      <a:pt x="139" y="95"/>
                    </a:lnTo>
                    <a:lnTo>
                      <a:pt x="146" y="87"/>
                    </a:lnTo>
                    <a:lnTo>
                      <a:pt x="149" y="83"/>
                    </a:lnTo>
                    <a:lnTo>
                      <a:pt x="149" y="80"/>
                    </a:lnTo>
                    <a:lnTo>
                      <a:pt x="149" y="80"/>
                    </a:lnTo>
                    <a:lnTo>
                      <a:pt x="149" y="78"/>
                    </a:lnTo>
                    <a:lnTo>
                      <a:pt x="146" y="76"/>
                    </a:lnTo>
                    <a:lnTo>
                      <a:pt x="146" y="71"/>
                    </a:lnTo>
                    <a:lnTo>
                      <a:pt x="144" y="66"/>
                    </a:lnTo>
                    <a:lnTo>
                      <a:pt x="144" y="66"/>
                    </a:lnTo>
                    <a:lnTo>
                      <a:pt x="142" y="64"/>
                    </a:lnTo>
                    <a:lnTo>
                      <a:pt x="144" y="59"/>
                    </a:lnTo>
                    <a:lnTo>
                      <a:pt x="146" y="54"/>
                    </a:lnTo>
                    <a:lnTo>
                      <a:pt x="149" y="50"/>
                    </a:lnTo>
                    <a:lnTo>
                      <a:pt x="149" y="50"/>
                    </a:lnTo>
                    <a:lnTo>
                      <a:pt x="149" y="33"/>
                    </a:lnTo>
                    <a:lnTo>
                      <a:pt x="149" y="24"/>
                    </a:lnTo>
                    <a:lnTo>
                      <a:pt x="149" y="21"/>
                    </a:lnTo>
                    <a:lnTo>
                      <a:pt x="149" y="21"/>
                    </a:lnTo>
                    <a:lnTo>
                      <a:pt x="139" y="16"/>
                    </a:lnTo>
                    <a:lnTo>
                      <a:pt x="132" y="16"/>
                    </a:lnTo>
                    <a:lnTo>
                      <a:pt x="125" y="12"/>
                    </a:lnTo>
                    <a:lnTo>
                      <a:pt x="125" y="12"/>
                    </a:lnTo>
                    <a:lnTo>
                      <a:pt x="118" y="9"/>
                    </a:lnTo>
                    <a:lnTo>
                      <a:pt x="111" y="7"/>
                    </a:lnTo>
                    <a:lnTo>
                      <a:pt x="101" y="7"/>
                    </a:lnTo>
                    <a:lnTo>
                      <a:pt x="101" y="7"/>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7"/>
              <p:cNvSpPr>
                <a:spLocks/>
              </p:cNvSpPr>
              <p:nvPr/>
            </p:nvSpPr>
            <p:spPr bwMode="auto">
              <a:xfrm>
                <a:off x="6351588" y="4937850"/>
                <a:ext cx="269875" cy="290513"/>
              </a:xfrm>
              <a:custGeom>
                <a:avLst/>
                <a:gdLst>
                  <a:gd name="T0" fmla="*/ 156 w 170"/>
                  <a:gd name="T1" fmla="*/ 76 h 183"/>
                  <a:gd name="T2" fmla="*/ 147 w 170"/>
                  <a:gd name="T3" fmla="*/ 71 h 183"/>
                  <a:gd name="T4" fmla="*/ 144 w 170"/>
                  <a:gd name="T5" fmla="*/ 62 h 183"/>
                  <a:gd name="T6" fmla="*/ 142 w 170"/>
                  <a:gd name="T7" fmla="*/ 57 h 183"/>
                  <a:gd name="T8" fmla="*/ 137 w 170"/>
                  <a:gd name="T9" fmla="*/ 50 h 183"/>
                  <a:gd name="T10" fmla="*/ 135 w 170"/>
                  <a:gd name="T11" fmla="*/ 48 h 183"/>
                  <a:gd name="T12" fmla="*/ 128 w 170"/>
                  <a:gd name="T13" fmla="*/ 41 h 183"/>
                  <a:gd name="T14" fmla="*/ 116 w 170"/>
                  <a:gd name="T15" fmla="*/ 34 h 183"/>
                  <a:gd name="T16" fmla="*/ 109 w 170"/>
                  <a:gd name="T17" fmla="*/ 22 h 183"/>
                  <a:gd name="T18" fmla="*/ 106 w 170"/>
                  <a:gd name="T19" fmla="*/ 12 h 183"/>
                  <a:gd name="T20" fmla="*/ 102 w 170"/>
                  <a:gd name="T21" fmla="*/ 8 h 183"/>
                  <a:gd name="T22" fmla="*/ 95 w 170"/>
                  <a:gd name="T23" fmla="*/ 0 h 183"/>
                  <a:gd name="T24" fmla="*/ 83 w 170"/>
                  <a:gd name="T25" fmla="*/ 3 h 183"/>
                  <a:gd name="T26" fmla="*/ 73 w 170"/>
                  <a:gd name="T27" fmla="*/ 8 h 183"/>
                  <a:gd name="T28" fmla="*/ 69 w 170"/>
                  <a:gd name="T29" fmla="*/ 12 h 183"/>
                  <a:gd name="T30" fmla="*/ 64 w 170"/>
                  <a:gd name="T31" fmla="*/ 10 h 183"/>
                  <a:gd name="T32" fmla="*/ 59 w 170"/>
                  <a:gd name="T33" fmla="*/ 5 h 183"/>
                  <a:gd name="T34" fmla="*/ 47 w 170"/>
                  <a:gd name="T35" fmla="*/ 5 h 183"/>
                  <a:gd name="T36" fmla="*/ 38 w 170"/>
                  <a:gd name="T37" fmla="*/ 10 h 183"/>
                  <a:gd name="T38" fmla="*/ 19 w 170"/>
                  <a:gd name="T39" fmla="*/ 12 h 183"/>
                  <a:gd name="T40" fmla="*/ 19 w 170"/>
                  <a:gd name="T41" fmla="*/ 79 h 183"/>
                  <a:gd name="T42" fmla="*/ 17 w 170"/>
                  <a:gd name="T43" fmla="*/ 81 h 183"/>
                  <a:gd name="T44" fmla="*/ 2 w 170"/>
                  <a:gd name="T45" fmla="*/ 83 h 183"/>
                  <a:gd name="T46" fmla="*/ 0 w 170"/>
                  <a:gd name="T47" fmla="*/ 86 h 183"/>
                  <a:gd name="T48" fmla="*/ 0 w 170"/>
                  <a:gd name="T49" fmla="*/ 142 h 183"/>
                  <a:gd name="T50" fmla="*/ 9 w 170"/>
                  <a:gd name="T51" fmla="*/ 147 h 183"/>
                  <a:gd name="T52" fmla="*/ 14 w 170"/>
                  <a:gd name="T53" fmla="*/ 159 h 183"/>
                  <a:gd name="T54" fmla="*/ 17 w 170"/>
                  <a:gd name="T55" fmla="*/ 169 h 183"/>
                  <a:gd name="T56" fmla="*/ 12 w 170"/>
                  <a:gd name="T57" fmla="*/ 171 h 183"/>
                  <a:gd name="T58" fmla="*/ 12 w 170"/>
                  <a:gd name="T59" fmla="*/ 173 h 183"/>
                  <a:gd name="T60" fmla="*/ 12 w 170"/>
                  <a:gd name="T61" fmla="*/ 180 h 183"/>
                  <a:gd name="T62" fmla="*/ 14 w 170"/>
                  <a:gd name="T63" fmla="*/ 183 h 183"/>
                  <a:gd name="T64" fmla="*/ 31 w 170"/>
                  <a:gd name="T65" fmla="*/ 183 h 183"/>
                  <a:gd name="T66" fmla="*/ 33 w 170"/>
                  <a:gd name="T67" fmla="*/ 180 h 183"/>
                  <a:gd name="T68" fmla="*/ 50 w 170"/>
                  <a:gd name="T69" fmla="*/ 166 h 183"/>
                  <a:gd name="T70" fmla="*/ 52 w 170"/>
                  <a:gd name="T71" fmla="*/ 161 h 183"/>
                  <a:gd name="T72" fmla="*/ 54 w 170"/>
                  <a:gd name="T73" fmla="*/ 152 h 183"/>
                  <a:gd name="T74" fmla="*/ 64 w 170"/>
                  <a:gd name="T75" fmla="*/ 152 h 183"/>
                  <a:gd name="T76" fmla="*/ 76 w 170"/>
                  <a:gd name="T77" fmla="*/ 157 h 183"/>
                  <a:gd name="T78" fmla="*/ 88 w 170"/>
                  <a:gd name="T79" fmla="*/ 159 h 183"/>
                  <a:gd name="T80" fmla="*/ 104 w 170"/>
                  <a:gd name="T81" fmla="*/ 154 h 183"/>
                  <a:gd name="T82" fmla="*/ 104 w 170"/>
                  <a:gd name="T83" fmla="*/ 150 h 183"/>
                  <a:gd name="T84" fmla="*/ 109 w 170"/>
                  <a:gd name="T85" fmla="*/ 138 h 183"/>
                  <a:gd name="T86" fmla="*/ 111 w 170"/>
                  <a:gd name="T87" fmla="*/ 135 h 183"/>
                  <a:gd name="T88" fmla="*/ 123 w 170"/>
                  <a:gd name="T89" fmla="*/ 131 h 183"/>
                  <a:gd name="T90" fmla="*/ 128 w 170"/>
                  <a:gd name="T91" fmla="*/ 124 h 183"/>
                  <a:gd name="T92" fmla="*/ 130 w 170"/>
                  <a:gd name="T93" fmla="*/ 116 h 183"/>
                  <a:gd name="T94" fmla="*/ 137 w 170"/>
                  <a:gd name="T95" fmla="*/ 112 h 183"/>
                  <a:gd name="T96" fmla="*/ 144 w 170"/>
                  <a:gd name="T97" fmla="*/ 107 h 183"/>
                  <a:gd name="T98" fmla="*/ 151 w 170"/>
                  <a:gd name="T99" fmla="*/ 100 h 183"/>
                  <a:gd name="T100" fmla="*/ 154 w 170"/>
                  <a:gd name="T101" fmla="*/ 98 h 183"/>
                  <a:gd name="T102" fmla="*/ 161 w 170"/>
                  <a:gd name="T103" fmla="*/ 95 h 183"/>
                  <a:gd name="T104" fmla="*/ 163 w 170"/>
                  <a:gd name="T105" fmla="*/ 93 h 183"/>
                  <a:gd name="T106" fmla="*/ 170 w 170"/>
                  <a:gd name="T107" fmla="*/ 83 h 183"/>
                  <a:gd name="T108" fmla="*/ 170 w 170"/>
                  <a:gd name="T109" fmla="*/ 83 h 183"/>
                  <a:gd name="T110" fmla="*/ 168 w 170"/>
                  <a:gd name="T111" fmla="*/ 79 h 183"/>
                  <a:gd name="T112" fmla="*/ 156 w 170"/>
                  <a:gd name="T113" fmla="*/ 7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0" h="183">
                    <a:moveTo>
                      <a:pt x="156" y="76"/>
                    </a:moveTo>
                    <a:lnTo>
                      <a:pt x="156" y="76"/>
                    </a:lnTo>
                    <a:lnTo>
                      <a:pt x="151" y="74"/>
                    </a:lnTo>
                    <a:lnTo>
                      <a:pt x="147" y="71"/>
                    </a:lnTo>
                    <a:lnTo>
                      <a:pt x="144" y="67"/>
                    </a:lnTo>
                    <a:lnTo>
                      <a:pt x="144" y="62"/>
                    </a:lnTo>
                    <a:lnTo>
                      <a:pt x="144" y="62"/>
                    </a:lnTo>
                    <a:lnTo>
                      <a:pt x="142" y="57"/>
                    </a:lnTo>
                    <a:lnTo>
                      <a:pt x="140" y="55"/>
                    </a:lnTo>
                    <a:lnTo>
                      <a:pt x="137" y="50"/>
                    </a:lnTo>
                    <a:lnTo>
                      <a:pt x="135" y="48"/>
                    </a:lnTo>
                    <a:lnTo>
                      <a:pt x="135" y="48"/>
                    </a:lnTo>
                    <a:lnTo>
                      <a:pt x="133" y="45"/>
                    </a:lnTo>
                    <a:lnTo>
                      <a:pt x="128" y="41"/>
                    </a:lnTo>
                    <a:lnTo>
                      <a:pt x="116" y="34"/>
                    </a:lnTo>
                    <a:lnTo>
                      <a:pt x="116" y="34"/>
                    </a:lnTo>
                    <a:lnTo>
                      <a:pt x="114" y="29"/>
                    </a:lnTo>
                    <a:lnTo>
                      <a:pt x="109" y="22"/>
                    </a:lnTo>
                    <a:lnTo>
                      <a:pt x="109" y="15"/>
                    </a:lnTo>
                    <a:lnTo>
                      <a:pt x="106" y="12"/>
                    </a:lnTo>
                    <a:lnTo>
                      <a:pt x="106" y="12"/>
                    </a:lnTo>
                    <a:lnTo>
                      <a:pt x="102" y="8"/>
                    </a:lnTo>
                    <a:lnTo>
                      <a:pt x="95" y="0"/>
                    </a:lnTo>
                    <a:lnTo>
                      <a:pt x="95" y="0"/>
                    </a:lnTo>
                    <a:lnTo>
                      <a:pt x="83" y="3"/>
                    </a:lnTo>
                    <a:lnTo>
                      <a:pt x="83" y="3"/>
                    </a:lnTo>
                    <a:lnTo>
                      <a:pt x="78" y="5"/>
                    </a:lnTo>
                    <a:lnTo>
                      <a:pt x="73" y="8"/>
                    </a:lnTo>
                    <a:lnTo>
                      <a:pt x="69" y="12"/>
                    </a:lnTo>
                    <a:lnTo>
                      <a:pt x="69" y="12"/>
                    </a:lnTo>
                    <a:lnTo>
                      <a:pt x="66" y="12"/>
                    </a:lnTo>
                    <a:lnTo>
                      <a:pt x="64" y="10"/>
                    </a:lnTo>
                    <a:lnTo>
                      <a:pt x="59" y="5"/>
                    </a:lnTo>
                    <a:lnTo>
                      <a:pt x="59" y="5"/>
                    </a:lnTo>
                    <a:lnTo>
                      <a:pt x="54" y="5"/>
                    </a:lnTo>
                    <a:lnTo>
                      <a:pt x="47" y="5"/>
                    </a:lnTo>
                    <a:lnTo>
                      <a:pt x="38" y="10"/>
                    </a:lnTo>
                    <a:lnTo>
                      <a:pt x="38" y="10"/>
                    </a:lnTo>
                    <a:lnTo>
                      <a:pt x="19" y="12"/>
                    </a:lnTo>
                    <a:lnTo>
                      <a:pt x="19" y="12"/>
                    </a:lnTo>
                    <a:lnTo>
                      <a:pt x="19" y="79"/>
                    </a:lnTo>
                    <a:lnTo>
                      <a:pt x="19" y="79"/>
                    </a:lnTo>
                    <a:lnTo>
                      <a:pt x="19" y="81"/>
                    </a:lnTo>
                    <a:lnTo>
                      <a:pt x="17" y="81"/>
                    </a:lnTo>
                    <a:lnTo>
                      <a:pt x="9" y="83"/>
                    </a:lnTo>
                    <a:lnTo>
                      <a:pt x="2" y="83"/>
                    </a:lnTo>
                    <a:lnTo>
                      <a:pt x="0" y="86"/>
                    </a:lnTo>
                    <a:lnTo>
                      <a:pt x="0" y="86"/>
                    </a:lnTo>
                    <a:lnTo>
                      <a:pt x="0" y="142"/>
                    </a:lnTo>
                    <a:lnTo>
                      <a:pt x="0" y="142"/>
                    </a:lnTo>
                    <a:lnTo>
                      <a:pt x="7" y="145"/>
                    </a:lnTo>
                    <a:lnTo>
                      <a:pt x="9" y="147"/>
                    </a:lnTo>
                    <a:lnTo>
                      <a:pt x="9" y="147"/>
                    </a:lnTo>
                    <a:lnTo>
                      <a:pt x="14" y="159"/>
                    </a:lnTo>
                    <a:lnTo>
                      <a:pt x="17" y="169"/>
                    </a:lnTo>
                    <a:lnTo>
                      <a:pt x="17" y="169"/>
                    </a:lnTo>
                    <a:lnTo>
                      <a:pt x="14" y="171"/>
                    </a:lnTo>
                    <a:lnTo>
                      <a:pt x="12" y="171"/>
                    </a:lnTo>
                    <a:lnTo>
                      <a:pt x="12" y="173"/>
                    </a:lnTo>
                    <a:lnTo>
                      <a:pt x="12" y="173"/>
                    </a:lnTo>
                    <a:lnTo>
                      <a:pt x="12" y="178"/>
                    </a:lnTo>
                    <a:lnTo>
                      <a:pt x="12" y="180"/>
                    </a:lnTo>
                    <a:lnTo>
                      <a:pt x="14" y="183"/>
                    </a:lnTo>
                    <a:lnTo>
                      <a:pt x="14" y="183"/>
                    </a:lnTo>
                    <a:lnTo>
                      <a:pt x="26" y="183"/>
                    </a:lnTo>
                    <a:lnTo>
                      <a:pt x="31" y="183"/>
                    </a:lnTo>
                    <a:lnTo>
                      <a:pt x="33" y="180"/>
                    </a:lnTo>
                    <a:lnTo>
                      <a:pt x="33" y="180"/>
                    </a:lnTo>
                    <a:lnTo>
                      <a:pt x="45" y="171"/>
                    </a:lnTo>
                    <a:lnTo>
                      <a:pt x="50" y="166"/>
                    </a:lnTo>
                    <a:lnTo>
                      <a:pt x="52" y="161"/>
                    </a:lnTo>
                    <a:lnTo>
                      <a:pt x="52" y="161"/>
                    </a:lnTo>
                    <a:lnTo>
                      <a:pt x="52" y="157"/>
                    </a:lnTo>
                    <a:lnTo>
                      <a:pt x="54" y="152"/>
                    </a:lnTo>
                    <a:lnTo>
                      <a:pt x="59" y="150"/>
                    </a:lnTo>
                    <a:lnTo>
                      <a:pt x="64" y="152"/>
                    </a:lnTo>
                    <a:lnTo>
                      <a:pt x="64" y="152"/>
                    </a:lnTo>
                    <a:lnTo>
                      <a:pt x="76" y="157"/>
                    </a:lnTo>
                    <a:lnTo>
                      <a:pt x="88" y="159"/>
                    </a:lnTo>
                    <a:lnTo>
                      <a:pt x="88" y="159"/>
                    </a:lnTo>
                    <a:lnTo>
                      <a:pt x="99" y="157"/>
                    </a:lnTo>
                    <a:lnTo>
                      <a:pt x="104" y="154"/>
                    </a:lnTo>
                    <a:lnTo>
                      <a:pt x="104" y="150"/>
                    </a:lnTo>
                    <a:lnTo>
                      <a:pt x="104" y="150"/>
                    </a:lnTo>
                    <a:lnTo>
                      <a:pt x="106" y="140"/>
                    </a:lnTo>
                    <a:lnTo>
                      <a:pt x="109" y="138"/>
                    </a:lnTo>
                    <a:lnTo>
                      <a:pt x="111" y="135"/>
                    </a:lnTo>
                    <a:lnTo>
                      <a:pt x="111" y="135"/>
                    </a:lnTo>
                    <a:lnTo>
                      <a:pt x="118" y="135"/>
                    </a:lnTo>
                    <a:lnTo>
                      <a:pt x="123" y="131"/>
                    </a:lnTo>
                    <a:lnTo>
                      <a:pt x="128" y="128"/>
                    </a:lnTo>
                    <a:lnTo>
                      <a:pt x="128" y="124"/>
                    </a:lnTo>
                    <a:lnTo>
                      <a:pt x="128" y="124"/>
                    </a:lnTo>
                    <a:lnTo>
                      <a:pt x="130" y="116"/>
                    </a:lnTo>
                    <a:lnTo>
                      <a:pt x="133" y="112"/>
                    </a:lnTo>
                    <a:lnTo>
                      <a:pt x="137" y="112"/>
                    </a:lnTo>
                    <a:lnTo>
                      <a:pt x="137" y="112"/>
                    </a:lnTo>
                    <a:lnTo>
                      <a:pt x="144" y="107"/>
                    </a:lnTo>
                    <a:lnTo>
                      <a:pt x="149" y="105"/>
                    </a:lnTo>
                    <a:lnTo>
                      <a:pt x="151" y="100"/>
                    </a:lnTo>
                    <a:lnTo>
                      <a:pt x="151" y="100"/>
                    </a:lnTo>
                    <a:lnTo>
                      <a:pt x="154" y="98"/>
                    </a:lnTo>
                    <a:lnTo>
                      <a:pt x="156" y="95"/>
                    </a:lnTo>
                    <a:lnTo>
                      <a:pt x="161" y="95"/>
                    </a:lnTo>
                    <a:lnTo>
                      <a:pt x="163" y="93"/>
                    </a:lnTo>
                    <a:lnTo>
                      <a:pt x="163" y="93"/>
                    </a:lnTo>
                    <a:lnTo>
                      <a:pt x="170" y="83"/>
                    </a:lnTo>
                    <a:lnTo>
                      <a:pt x="170" y="83"/>
                    </a:lnTo>
                    <a:lnTo>
                      <a:pt x="170" y="83"/>
                    </a:lnTo>
                    <a:lnTo>
                      <a:pt x="170" y="83"/>
                    </a:lnTo>
                    <a:lnTo>
                      <a:pt x="170" y="81"/>
                    </a:lnTo>
                    <a:lnTo>
                      <a:pt x="168" y="79"/>
                    </a:lnTo>
                    <a:lnTo>
                      <a:pt x="163" y="76"/>
                    </a:lnTo>
                    <a:lnTo>
                      <a:pt x="156" y="76"/>
                    </a:lnTo>
                    <a:lnTo>
                      <a:pt x="156" y="76"/>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8"/>
              <p:cNvSpPr>
                <a:spLocks/>
              </p:cNvSpPr>
              <p:nvPr/>
            </p:nvSpPr>
            <p:spPr bwMode="auto">
              <a:xfrm>
                <a:off x="6670675" y="5190263"/>
                <a:ext cx="38100" cy="49213"/>
              </a:xfrm>
              <a:custGeom>
                <a:avLst/>
                <a:gdLst>
                  <a:gd name="T0" fmla="*/ 12 w 24"/>
                  <a:gd name="T1" fmla="*/ 0 h 31"/>
                  <a:gd name="T2" fmla="*/ 12 w 24"/>
                  <a:gd name="T3" fmla="*/ 0 h 31"/>
                  <a:gd name="T4" fmla="*/ 7 w 24"/>
                  <a:gd name="T5" fmla="*/ 2 h 31"/>
                  <a:gd name="T6" fmla="*/ 5 w 24"/>
                  <a:gd name="T7" fmla="*/ 7 h 31"/>
                  <a:gd name="T8" fmla="*/ 0 w 24"/>
                  <a:gd name="T9" fmla="*/ 14 h 31"/>
                  <a:gd name="T10" fmla="*/ 0 w 24"/>
                  <a:gd name="T11" fmla="*/ 14 h 31"/>
                  <a:gd name="T12" fmla="*/ 3 w 24"/>
                  <a:gd name="T13" fmla="*/ 24 h 31"/>
                  <a:gd name="T14" fmla="*/ 7 w 24"/>
                  <a:gd name="T15" fmla="*/ 28 h 31"/>
                  <a:gd name="T16" fmla="*/ 12 w 24"/>
                  <a:gd name="T17" fmla="*/ 31 h 31"/>
                  <a:gd name="T18" fmla="*/ 12 w 24"/>
                  <a:gd name="T19" fmla="*/ 31 h 31"/>
                  <a:gd name="T20" fmla="*/ 19 w 24"/>
                  <a:gd name="T21" fmla="*/ 31 h 31"/>
                  <a:gd name="T22" fmla="*/ 21 w 24"/>
                  <a:gd name="T23" fmla="*/ 31 h 31"/>
                  <a:gd name="T24" fmla="*/ 21 w 24"/>
                  <a:gd name="T25" fmla="*/ 28 h 31"/>
                  <a:gd name="T26" fmla="*/ 21 w 24"/>
                  <a:gd name="T27" fmla="*/ 28 h 31"/>
                  <a:gd name="T28" fmla="*/ 24 w 24"/>
                  <a:gd name="T29" fmla="*/ 24 h 31"/>
                  <a:gd name="T30" fmla="*/ 24 w 24"/>
                  <a:gd name="T31" fmla="*/ 24 h 31"/>
                  <a:gd name="T32" fmla="*/ 24 w 24"/>
                  <a:gd name="T33" fmla="*/ 24 h 31"/>
                  <a:gd name="T34" fmla="*/ 24 w 24"/>
                  <a:gd name="T35" fmla="*/ 7 h 31"/>
                  <a:gd name="T36" fmla="*/ 24 w 24"/>
                  <a:gd name="T37" fmla="*/ 7 h 31"/>
                  <a:gd name="T38" fmla="*/ 17 w 24"/>
                  <a:gd name="T39" fmla="*/ 2 h 31"/>
                  <a:gd name="T40" fmla="*/ 12 w 24"/>
                  <a:gd name="T41" fmla="*/ 0 h 31"/>
                  <a:gd name="T42" fmla="*/ 12 w 24"/>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1">
                    <a:moveTo>
                      <a:pt x="12" y="0"/>
                    </a:moveTo>
                    <a:lnTo>
                      <a:pt x="12" y="0"/>
                    </a:lnTo>
                    <a:lnTo>
                      <a:pt x="7" y="2"/>
                    </a:lnTo>
                    <a:lnTo>
                      <a:pt x="5" y="7"/>
                    </a:lnTo>
                    <a:lnTo>
                      <a:pt x="0" y="14"/>
                    </a:lnTo>
                    <a:lnTo>
                      <a:pt x="0" y="14"/>
                    </a:lnTo>
                    <a:lnTo>
                      <a:pt x="3" y="24"/>
                    </a:lnTo>
                    <a:lnTo>
                      <a:pt x="7" y="28"/>
                    </a:lnTo>
                    <a:lnTo>
                      <a:pt x="12" y="31"/>
                    </a:lnTo>
                    <a:lnTo>
                      <a:pt x="12" y="31"/>
                    </a:lnTo>
                    <a:lnTo>
                      <a:pt x="19" y="31"/>
                    </a:lnTo>
                    <a:lnTo>
                      <a:pt x="21" y="31"/>
                    </a:lnTo>
                    <a:lnTo>
                      <a:pt x="21" y="28"/>
                    </a:lnTo>
                    <a:lnTo>
                      <a:pt x="21" y="28"/>
                    </a:lnTo>
                    <a:lnTo>
                      <a:pt x="24" y="24"/>
                    </a:lnTo>
                    <a:lnTo>
                      <a:pt x="24" y="24"/>
                    </a:lnTo>
                    <a:lnTo>
                      <a:pt x="24" y="24"/>
                    </a:lnTo>
                    <a:lnTo>
                      <a:pt x="24" y="7"/>
                    </a:lnTo>
                    <a:lnTo>
                      <a:pt x="24" y="7"/>
                    </a:lnTo>
                    <a:lnTo>
                      <a:pt x="17" y="2"/>
                    </a:lnTo>
                    <a:lnTo>
                      <a:pt x="12" y="0"/>
                    </a:lnTo>
                    <a:lnTo>
                      <a:pt x="12" y="0"/>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9"/>
              <p:cNvSpPr>
                <a:spLocks/>
              </p:cNvSpPr>
              <p:nvPr/>
            </p:nvSpPr>
            <p:spPr bwMode="auto">
              <a:xfrm>
                <a:off x="6562725" y="5280750"/>
                <a:ext cx="66675" cy="71438"/>
              </a:xfrm>
              <a:custGeom>
                <a:avLst/>
                <a:gdLst>
                  <a:gd name="T0" fmla="*/ 28 w 42"/>
                  <a:gd name="T1" fmla="*/ 2 h 45"/>
                  <a:gd name="T2" fmla="*/ 28 w 42"/>
                  <a:gd name="T3" fmla="*/ 2 h 45"/>
                  <a:gd name="T4" fmla="*/ 26 w 42"/>
                  <a:gd name="T5" fmla="*/ 0 h 45"/>
                  <a:gd name="T6" fmla="*/ 18 w 42"/>
                  <a:gd name="T7" fmla="*/ 2 h 45"/>
                  <a:gd name="T8" fmla="*/ 14 w 42"/>
                  <a:gd name="T9" fmla="*/ 7 h 45"/>
                  <a:gd name="T10" fmla="*/ 9 w 42"/>
                  <a:gd name="T11" fmla="*/ 9 h 45"/>
                  <a:gd name="T12" fmla="*/ 9 w 42"/>
                  <a:gd name="T13" fmla="*/ 9 h 45"/>
                  <a:gd name="T14" fmla="*/ 0 w 42"/>
                  <a:gd name="T15" fmla="*/ 28 h 45"/>
                  <a:gd name="T16" fmla="*/ 9 w 42"/>
                  <a:gd name="T17" fmla="*/ 42 h 45"/>
                  <a:gd name="T18" fmla="*/ 18 w 42"/>
                  <a:gd name="T19" fmla="*/ 45 h 45"/>
                  <a:gd name="T20" fmla="*/ 18 w 42"/>
                  <a:gd name="T21" fmla="*/ 45 h 45"/>
                  <a:gd name="T22" fmla="*/ 23 w 42"/>
                  <a:gd name="T23" fmla="*/ 33 h 45"/>
                  <a:gd name="T24" fmla="*/ 23 w 42"/>
                  <a:gd name="T25" fmla="*/ 33 h 45"/>
                  <a:gd name="T26" fmla="*/ 26 w 42"/>
                  <a:gd name="T27" fmla="*/ 33 h 45"/>
                  <a:gd name="T28" fmla="*/ 30 w 42"/>
                  <a:gd name="T29" fmla="*/ 33 h 45"/>
                  <a:gd name="T30" fmla="*/ 33 w 42"/>
                  <a:gd name="T31" fmla="*/ 33 h 45"/>
                  <a:gd name="T32" fmla="*/ 35 w 42"/>
                  <a:gd name="T33" fmla="*/ 31 h 45"/>
                  <a:gd name="T34" fmla="*/ 35 w 42"/>
                  <a:gd name="T35" fmla="*/ 31 h 45"/>
                  <a:gd name="T36" fmla="*/ 35 w 42"/>
                  <a:gd name="T37" fmla="*/ 28 h 45"/>
                  <a:gd name="T38" fmla="*/ 37 w 42"/>
                  <a:gd name="T39" fmla="*/ 24 h 45"/>
                  <a:gd name="T40" fmla="*/ 40 w 42"/>
                  <a:gd name="T41" fmla="*/ 21 h 45"/>
                  <a:gd name="T42" fmla="*/ 42 w 42"/>
                  <a:gd name="T43" fmla="*/ 16 h 45"/>
                  <a:gd name="T44" fmla="*/ 42 w 42"/>
                  <a:gd name="T45" fmla="*/ 16 h 45"/>
                  <a:gd name="T46" fmla="*/ 40 w 42"/>
                  <a:gd name="T47" fmla="*/ 14 h 45"/>
                  <a:gd name="T48" fmla="*/ 35 w 42"/>
                  <a:gd name="T49" fmla="*/ 9 h 45"/>
                  <a:gd name="T50" fmla="*/ 28 w 42"/>
                  <a:gd name="T51" fmla="*/ 2 h 45"/>
                  <a:gd name="T52" fmla="*/ 28 w 42"/>
                  <a:gd name="T53"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2" h="45">
                    <a:moveTo>
                      <a:pt x="28" y="2"/>
                    </a:moveTo>
                    <a:lnTo>
                      <a:pt x="28" y="2"/>
                    </a:lnTo>
                    <a:lnTo>
                      <a:pt x="26" y="0"/>
                    </a:lnTo>
                    <a:lnTo>
                      <a:pt x="18" y="2"/>
                    </a:lnTo>
                    <a:lnTo>
                      <a:pt x="14" y="7"/>
                    </a:lnTo>
                    <a:lnTo>
                      <a:pt x="9" y="9"/>
                    </a:lnTo>
                    <a:lnTo>
                      <a:pt x="9" y="9"/>
                    </a:lnTo>
                    <a:lnTo>
                      <a:pt x="0" y="28"/>
                    </a:lnTo>
                    <a:lnTo>
                      <a:pt x="9" y="42"/>
                    </a:lnTo>
                    <a:lnTo>
                      <a:pt x="18" y="45"/>
                    </a:lnTo>
                    <a:lnTo>
                      <a:pt x="18" y="45"/>
                    </a:lnTo>
                    <a:lnTo>
                      <a:pt x="23" y="33"/>
                    </a:lnTo>
                    <a:lnTo>
                      <a:pt x="23" y="33"/>
                    </a:lnTo>
                    <a:lnTo>
                      <a:pt x="26" y="33"/>
                    </a:lnTo>
                    <a:lnTo>
                      <a:pt x="30" y="33"/>
                    </a:lnTo>
                    <a:lnTo>
                      <a:pt x="33" y="33"/>
                    </a:lnTo>
                    <a:lnTo>
                      <a:pt x="35" y="31"/>
                    </a:lnTo>
                    <a:lnTo>
                      <a:pt x="35" y="31"/>
                    </a:lnTo>
                    <a:lnTo>
                      <a:pt x="35" y="28"/>
                    </a:lnTo>
                    <a:lnTo>
                      <a:pt x="37" y="24"/>
                    </a:lnTo>
                    <a:lnTo>
                      <a:pt x="40" y="21"/>
                    </a:lnTo>
                    <a:lnTo>
                      <a:pt x="42" y="16"/>
                    </a:lnTo>
                    <a:lnTo>
                      <a:pt x="42" y="16"/>
                    </a:lnTo>
                    <a:lnTo>
                      <a:pt x="40" y="14"/>
                    </a:lnTo>
                    <a:lnTo>
                      <a:pt x="35" y="9"/>
                    </a:lnTo>
                    <a:lnTo>
                      <a:pt x="28" y="2"/>
                    </a:lnTo>
                    <a:lnTo>
                      <a:pt x="28" y="2"/>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10"/>
              <p:cNvSpPr>
                <a:spLocks noEditPoints="1"/>
              </p:cNvSpPr>
              <p:nvPr/>
            </p:nvSpPr>
            <p:spPr bwMode="auto">
              <a:xfrm>
                <a:off x="6246813" y="5069613"/>
                <a:ext cx="487363" cy="425450"/>
              </a:xfrm>
              <a:custGeom>
                <a:avLst/>
                <a:gdLst>
                  <a:gd name="T0" fmla="*/ 291 w 307"/>
                  <a:gd name="T1" fmla="*/ 100 h 268"/>
                  <a:gd name="T2" fmla="*/ 288 w 307"/>
                  <a:gd name="T3" fmla="*/ 107 h 268"/>
                  <a:gd name="T4" fmla="*/ 274 w 307"/>
                  <a:gd name="T5" fmla="*/ 104 h 268"/>
                  <a:gd name="T6" fmla="*/ 272 w 307"/>
                  <a:gd name="T7" fmla="*/ 83 h 268"/>
                  <a:gd name="T8" fmla="*/ 284 w 307"/>
                  <a:gd name="T9" fmla="*/ 78 h 268"/>
                  <a:gd name="T10" fmla="*/ 291 w 307"/>
                  <a:gd name="T11" fmla="*/ 78 h 268"/>
                  <a:gd name="T12" fmla="*/ 288 w 307"/>
                  <a:gd name="T13" fmla="*/ 43 h 268"/>
                  <a:gd name="T14" fmla="*/ 277 w 307"/>
                  <a:gd name="T15" fmla="*/ 7 h 268"/>
                  <a:gd name="T16" fmla="*/ 255 w 307"/>
                  <a:gd name="T17" fmla="*/ 5 h 268"/>
                  <a:gd name="T18" fmla="*/ 239 w 307"/>
                  <a:gd name="T19" fmla="*/ 3 h 268"/>
                  <a:gd name="T20" fmla="*/ 229 w 307"/>
                  <a:gd name="T21" fmla="*/ 10 h 268"/>
                  <a:gd name="T22" fmla="*/ 217 w 307"/>
                  <a:gd name="T23" fmla="*/ 17 h 268"/>
                  <a:gd name="T24" fmla="*/ 203 w 307"/>
                  <a:gd name="T25" fmla="*/ 29 h 268"/>
                  <a:gd name="T26" fmla="*/ 194 w 307"/>
                  <a:gd name="T27" fmla="*/ 41 h 268"/>
                  <a:gd name="T28" fmla="*/ 184 w 307"/>
                  <a:gd name="T29" fmla="*/ 52 h 268"/>
                  <a:gd name="T30" fmla="*/ 172 w 307"/>
                  <a:gd name="T31" fmla="*/ 57 h 268"/>
                  <a:gd name="T32" fmla="*/ 165 w 307"/>
                  <a:gd name="T33" fmla="*/ 74 h 268"/>
                  <a:gd name="T34" fmla="*/ 130 w 307"/>
                  <a:gd name="T35" fmla="*/ 69 h 268"/>
                  <a:gd name="T36" fmla="*/ 118 w 307"/>
                  <a:gd name="T37" fmla="*/ 74 h 268"/>
                  <a:gd name="T38" fmla="*/ 111 w 307"/>
                  <a:gd name="T39" fmla="*/ 88 h 268"/>
                  <a:gd name="T40" fmla="*/ 92 w 307"/>
                  <a:gd name="T41" fmla="*/ 100 h 268"/>
                  <a:gd name="T42" fmla="*/ 78 w 307"/>
                  <a:gd name="T43" fmla="*/ 95 h 268"/>
                  <a:gd name="T44" fmla="*/ 80 w 307"/>
                  <a:gd name="T45" fmla="*/ 88 h 268"/>
                  <a:gd name="T46" fmla="*/ 75 w 307"/>
                  <a:gd name="T47" fmla="*/ 64 h 268"/>
                  <a:gd name="T48" fmla="*/ 66 w 307"/>
                  <a:gd name="T49" fmla="*/ 59 h 268"/>
                  <a:gd name="T50" fmla="*/ 61 w 307"/>
                  <a:gd name="T51" fmla="*/ 135 h 268"/>
                  <a:gd name="T52" fmla="*/ 45 w 307"/>
                  <a:gd name="T53" fmla="*/ 142 h 268"/>
                  <a:gd name="T54" fmla="*/ 23 w 307"/>
                  <a:gd name="T55" fmla="*/ 135 h 268"/>
                  <a:gd name="T56" fmla="*/ 14 w 307"/>
                  <a:gd name="T57" fmla="*/ 126 h 268"/>
                  <a:gd name="T58" fmla="*/ 9 w 307"/>
                  <a:gd name="T59" fmla="*/ 135 h 268"/>
                  <a:gd name="T60" fmla="*/ 9 w 307"/>
                  <a:gd name="T61" fmla="*/ 149 h 268"/>
                  <a:gd name="T62" fmla="*/ 26 w 307"/>
                  <a:gd name="T63" fmla="*/ 187 h 268"/>
                  <a:gd name="T64" fmla="*/ 35 w 307"/>
                  <a:gd name="T65" fmla="*/ 218 h 268"/>
                  <a:gd name="T66" fmla="*/ 28 w 307"/>
                  <a:gd name="T67" fmla="*/ 225 h 268"/>
                  <a:gd name="T68" fmla="*/ 38 w 307"/>
                  <a:gd name="T69" fmla="*/ 242 h 268"/>
                  <a:gd name="T70" fmla="*/ 40 w 307"/>
                  <a:gd name="T71" fmla="*/ 254 h 268"/>
                  <a:gd name="T72" fmla="*/ 47 w 307"/>
                  <a:gd name="T73" fmla="*/ 258 h 268"/>
                  <a:gd name="T74" fmla="*/ 61 w 307"/>
                  <a:gd name="T75" fmla="*/ 268 h 268"/>
                  <a:gd name="T76" fmla="*/ 71 w 307"/>
                  <a:gd name="T77" fmla="*/ 265 h 268"/>
                  <a:gd name="T78" fmla="*/ 92 w 307"/>
                  <a:gd name="T79" fmla="*/ 258 h 268"/>
                  <a:gd name="T80" fmla="*/ 111 w 307"/>
                  <a:gd name="T81" fmla="*/ 251 h 268"/>
                  <a:gd name="T82" fmla="*/ 139 w 307"/>
                  <a:gd name="T83" fmla="*/ 251 h 268"/>
                  <a:gd name="T84" fmla="*/ 158 w 307"/>
                  <a:gd name="T85" fmla="*/ 249 h 268"/>
                  <a:gd name="T86" fmla="*/ 170 w 307"/>
                  <a:gd name="T87" fmla="*/ 246 h 268"/>
                  <a:gd name="T88" fmla="*/ 187 w 307"/>
                  <a:gd name="T89" fmla="*/ 242 h 268"/>
                  <a:gd name="T90" fmla="*/ 225 w 307"/>
                  <a:gd name="T91" fmla="*/ 216 h 268"/>
                  <a:gd name="T92" fmla="*/ 270 w 307"/>
                  <a:gd name="T93" fmla="*/ 161 h 268"/>
                  <a:gd name="T94" fmla="*/ 298 w 307"/>
                  <a:gd name="T95" fmla="*/ 131 h 268"/>
                  <a:gd name="T96" fmla="*/ 307 w 307"/>
                  <a:gd name="T97" fmla="*/ 100 h 268"/>
                  <a:gd name="T98" fmla="*/ 234 w 307"/>
                  <a:gd name="T99" fmla="*/ 164 h 268"/>
                  <a:gd name="T100" fmla="*/ 222 w 307"/>
                  <a:gd name="T101" fmla="*/ 166 h 268"/>
                  <a:gd name="T102" fmla="*/ 199 w 307"/>
                  <a:gd name="T103" fmla="*/ 161 h 268"/>
                  <a:gd name="T104" fmla="*/ 213 w 307"/>
                  <a:gd name="T105" fmla="*/ 140 h 268"/>
                  <a:gd name="T106" fmla="*/ 227 w 307"/>
                  <a:gd name="T107" fmla="*/ 135 h 268"/>
                  <a:gd name="T108" fmla="*/ 241 w 307"/>
                  <a:gd name="T109" fmla="*/ 149 h 268"/>
                  <a:gd name="T110" fmla="*/ 234 w 307"/>
                  <a:gd name="T111" fmla="*/ 164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7" h="268">
                    <a:moveTo>
                      <a:pt x="293" y="100"/>
                    </a:moveTo>
                    <a:lnTo>
                      <a:pt x="293" y="100"/>
                    </a:lnTo>
                    <a:lnTo>
                      <a:pt x="291" y="100"/>
                    </a:lnTo>
                    <a:lnTo>
                      <a:pt x="291" y="100"/>
                    </a:lnTo>
                    <a:lnTo>
                      <a:pt x="291" y="100"/>
                    </a:lnTo>
                    <a:lnTo>
                      <a:pt x="288" y="104"/>
                    </a:lnTo>
                    <a:lnTo>
                      <a:pt x="288" y="104"/>
                    </a:lnTo>
                    <a:lnTo>
                      <a:pt x="288" y="107"/>
                    </a:lnTo>
                    <a:lnTo>
                      <a:pt x="286" y="107"/>
                    </a:lnTo>
                    <a:lnTo>
                      <a:pt x="279" y="107"/>
                    </a:lnTo>
                    <a:lnTo>
                      <a:pt x="279" y="107"/>
                    </a:lnTo>
                    <a:lnTo>
                      <a:pt x="274" y="104"/>
                    </a:lnTo>
                    <a:lnTo>
                      <a:pt x="270" y="100"/>
                    </a:lnTo>
                    <a:lnTo>
                      <a:pt x="267" y="90"/>
                    </a:lnTo>
                    <a:lnTo>
                      <a:pt x="267" y="90"/>
                    </a:lnTo>
                    <a:lnTo>
                      <a:pt x="272" y="83"/>
                    </a:lnTo>
                    <a:lnTo>
                      <a:pt x="274" y="78"/>
                    </a:lnTo>
                    <a:lnTo>
                      <a:pt x="279" y="76"/>
                    </a:lnTo>
                    <a:lnTo>
                      <a:pt x="279" y="76"/>
                    </a:lnTo>
                    <a:lnTo>
                      <a:pt x="284" y="78"/>
                    </a:lnTo>
                    <a:lnTo>
                      <a:pt x="291" y="83"/>
                    </a:lnTo>
                    <a:lnTo>
                      <a:pt x="291" y="83"/>
                    </a:lnTo>
                    <a:lnTo>
                      <a:pt x="291" y="78"/>
                    </a:lnTo>
                    <a:lnTo>
                      <a:pt x="291" y="78"/>
                    </a:lnTo>
                    <a:lnTo>
                      <a:pt x="291" y="62"/>
                    </a:lnTo>
                    <a:lnTo>
                      <a:pt x="291" y="50"/>
                    </a:lnTo>
                    <a:lnTo>
                      <a:pt x="288" y="43"/>
                    </a:lnTo>
                    <a:lnTo>
                      <a:pt x="288" y="43"/>
                    </a:lnTo>
                    <a:lnTo>
                      <a:pt x="284" y="38"/>
                    </a:lnTo>
                    <a:lnTo>
                      <a:pt x="281" y="26"/>
                    </a:lnTo>
                    <a:lnTo>
                      <a:pt x="277" y="7"/>
                    </a:lnTo>
                    <a:lnTo>
                      <a:pt x="277" y="7"/>
                    </a:lnTo>
                    <a:lnTo>
                      <a:pt x="272" y="7"/>
                    </a:lnTo>
                    <a:lnTo>
                      <a:pt x="265" y="7"/>
                    </a:lnTo>
                    <a:lnTo>
                      <a:pt x="258" y="5"/>
                    </a:lnTo>
                    <a:lnTo>
                      <a:pt x="255" y="5"/>
                    </a:lnTo>
                    <a:lnTo>
                      <a:pt x="255" y="5"/>
                    </a:lnTo>
                    <a:lnTo>
                      <a:pt x="251" y="3"/>
                    </a:lnTo>
                    <a:lnTo>
                      <a:pt x="244" y="3"/>
                    </a:lnTo>
                    <a:lnTo>
                      <a:pt x="239" y="3"/>
                    </a:lnTo>
                    <a:lnTo>
                      <a:pt x="236" y="0"/>
                    </a:lnTo>
                    <a:lnTo>
                      <a:pt x="236" y="0"/>
                    </a:lnTo>
                    <a:lnTo>
                      <a:pt x="229" y="10"/>
                    </a:lnTo>
                    <a:lnTo>
                      <a:pt x="229" y="10"/>
                    </a:lnTo>
                    <a:lnTo>
                      <a:pt x="227" y="12"/>
                    </a:lnTo>
                    <a:lnTo>
                      <a:pt x="222" y="12"/>
                    </a:lnTo>
                    <a:lnTo>
                      <a:pt x="220" y="15"/>
                    </a:lnTo>
                    <a:lnTo>
                      <a:pt x="217" y="17"/>
                    </a:lnTo>
                    <a:lnTo>
                      <a:pt x="217" y="17"/>
                    </a:lnTo>
                    <a:lnTo>
                      <a:pt x="215" y="22"/>
                    </a:lnTo>
                    <a:lnTo>
                      <a:pt x="210" y="24"/>
                    </a:lnTo>
                    <a:lnTo>
                      <a:pt x="203" y="29"/>
                    </a:lnTo>
                    <a:lnTo>
                      <a:pt x="203" y="29"/>
                    </a:lnTo>
                    <a:lnTo>
                      <a:pt x="199" y="29"/>
                    </a:lnTo>
                    <a:lnTo>
                      <a:pt x="196" y="33"/>
                    </a:lnTo>
                    <a:lnTo>
                      <a:pt x="194" y="41"/>
                    </a:lnTo>
                    <a:lnTo>
                      <a:pt x="194" y="41"/>
                    </a:lnTo>
                    <a:lnTo>
                      <a:pt x="194" y="45"/>
                    </a:lnTo>
                    <a:lnTo>
                      <a:pt x="189" y="48"/>
                    </a:lnTo>
                    <a:lnTo>
                      <a:pt x="184" y="52"/>
                    </a:lnTo>
                    <a:lnTo>
                      <a:pt x="177" y="52"/>
                    </a:lnTo>
                    <a:lnTo>
                      <a:pt x="177" y="52"/>
                    </a:lnTo>
                    <a:lnTo>
                      <a:pt x="175" y="55"/>
                    </a:lnTo>
                    <a:lnTo>
                      <a:pt x="172" y="57"/>
                    </a:lnTo>
                    <a:lnTo>
                      <a:pt x="170" y="67"/>
                    </a:lnTo>
                    <a:lnTo>
                      <a:pt x="170" y="67"/>
                    </a:lnTo>
                    <a:lnTo>
                      <a:pt x="170" y="71"/>
                    </a:lnTo>
                    <a:lnTo>
                      <a:pt x="165" y="74"/>
                    </a:lnTo>
                    <a:lnTo>
                      <a:pt x="154" y="76"/>
                    </a:lnTo>
                    <a:lnTo>
                      <a:pt x="154" y="76"/>
                    </a:lnTo>
                    <a:lnTo>
                      <a:pt x="142" y="74"/>
                    </a:lnTo>
                    <a:lnTo>
                      <a:pt x="130" y="69"/>
                    </a:lnTo>
                    <a:lnTo>
                      <a:pt x="130" y="69"/>
                    </a:lnTo>
                    <a:lnTo>
                      <a:pt x="125" y="67"/>
                    </a:lnTo>
                    <a:lnTo>
                      <a:pt x="120" y="69"/>
                    </a:lnTo>
                    <a:lnTo>
                      <a:pt x="118" y="74"/>
                    </a:lnTo>
                    <a:lnTo>
                      <a:pt x="118" y="78"/>
                    </a:lnTo>
                    <a:lnTo>
                      <a:pt x="118" y="78"/>
                    </a:lnTo>
                    <a:lnTo>
                      <a:pt x="116" y="83"/>
                    </a:lnTo>
                    <a:lnTo>
                      <a:pt x="111" y="88"/>
                    </a:lnTo>
                    <a:lnTo>
                      <a:pt x="99" y="97"/>
                    </a:lnTo>
                    <a:lnTo>
                      <a:pt x="99" y="97"/>
                    </a:lnTo>
                    <a:lnTo>
                      <a:pt x="97" y="100"/>
                    </a:lnTo>
                    <a:lnTo>
                      <a:pt x="92" y="100"/>
                    </a:lnTo>
                    <a:lnTo>
                      <a:pt x="80" y="100"/>
                    </a:lnTo>
                    <a:lnTo>
                      <a:pt x="80" y="100"/>
                    </a:lnTo>
                    <a:lnTo>
                      <a:pt x="78" y="97"/>
                    </a:lnTo>
                    <a:lnTo>
                      <a:pt x="78" y="95"/>
                    </a:lnTo>
                    <a:lnTo>
                      <a:pt x="78" y="90"/>
                    </a:lnTo>
                    <a:lnTo>
                      <a:pt x="78" y="90"/>
                    </a:lnTo>
                    <a:lnTo>
                      <a:pt x="78" y="88"/>
                    </a:lnTo>
                    <a:lnTo>
                      <a:pt x="80" y="88"/>
                    </a:lnTo>
                    <a:lnTo>
                      <a:pt x="83" y="86"/>
                    </a:lnTo>
                    <a:lnTo>
                      <a:pt x="83" y="86"/>
                    </a:lnTo>
                    <a:lnTo>
                      <a:pt x="80" y="76"/>
                    </a:lnTo>
                    <a:lnTo>
                      <a:pt x="75" y="64"/>
                    </a:lnTo>
                    <a:lnTo>
                      <a:pt x="75" y="64"/>
                    </a:lnTo>
                    <a:lnTo>
                      <a:pt x="73" y="62"/>
                    </a:lnTo>
                    <a:lnTo>
                      <a:pt x="66" y="59"/>
                    </a:lnTo>
                    <a:lnTo>
                      <a:pt x="66" y="59"/>
                    </a:lnTo>
                    <a:lnTo>
                      <a:pt x="66" y="128"/>
                    </a:lnTo>
                    <a:lnTo>
                      <a:pt x="66" y="128"/>
                    </a:lnTo>
                    <a:lnTo>
                      <a:pt x="64" y="133"/>
                    </a:lnTo>
                    <a:lnTo>
                      <a:pt x="61" y="135"/>
                    </a:lnTo>
                    <a:lnTo>
                      <a:pt x="54" y="140"/>
                    </a:lnTo>
                    <a:lnTo>
                      <a:pt x="54" y="140"/>
                    </a:lnTo>
                    <a:lnTo>
                      <a:pt x="49" y="142"/>
                    </a:lnTo>
                    <a:lnTo>
                      <a:pt x="45" y="142"/>
                    </a:lnTo>
                    <a:lnTo>
                      <a:pt x="30" y="140"/>
                    </a:lnTo>
                    <a:lnTo>
                      <a:pt x="30" y="140"/>
                    </a:lnTo>
                    <a:lnTo>
                      <a:pt x="26" y="140"/>
                    </a:lnTo>
                    <a:lnTo>
                      <a:pt x="23" y="135"/>
                    </a:lnTo>
                    <a:lnTo>
                      <a:pt x="19" y="128"/>
                    </a:lnTo>
                    <a:lnTo>
                      <a:pt x="19" y="128"/>
                    </a:lnTo>
                    <a:lnTo>
                      <a:pt x="16" y="126"/>
                    </a:lnTo>
                    <a:lnTo>
                      <a:pt x="14" y="126"/>
                    </a:lnTo>
                    <a:lnTo>
                      <a:pt x="9" y="131"/>
                    </a:lnTo>
                    <a:lnTo>
                      <a:pt x="9" y="133"/>
                    </a:lnTo>
                    <a:lnTo>
                      <a:pt x="9" y="133"/>
                    </a:lnTo>
                    <a:lnTo>
                      <a:pt x="9" y="135"/>
                    </a:lnTo>
                    <a:lnTo>
                      <a:pt x="7" y="135"/>
                    </a:lnTo>
                    <a:lnTo>
                      <a:pt x="0" y="135"/>
                    </a:lnTo>
                    <a:lnTo>
                      <a:pt x="0" y="135"/>
                    </a:lnTo>
                    <a:lnTo>
                      <a:pt x="9" y="149"/>
                    </a:lnTo>
                    <a:lnTo>
                      <a:pt x="16" y="166"/>
                    </a:lnTo>
                    <a:lnTo>
                      <a:pt x="16" y="166"/>
                    </a:lnTo>
                    <a:lnTo>
                      <a:pt x="19" y="175"/>
                    </a:lnTo>
                    <a:lnTo>
                      <a:pt x="26" y="187"/>
                    </a:lnTo>
                    <a:lnTo>
                      <a:pt x="33" y="204"/>
                    </a:lnTo>
                    <a:lnTo>
                      <a:pt x="33" y="204"/>
                    </a:lnTo>
                    <a:lnTo>
                      <a:pt x="38" y="216"/>
                    </a:lnTo>
                    <a:lnTo>
                      <a:pt x="35" y="218"/>
                    </a:lnTo>
                    <a:lnTo>
                      <a:pt x="33" y="220"/>
                    </a:lnTo>
                    <a:lnTo>
                      <a:pt x="33" y="220"/>
                    </a:lnTo>
                    <a:lnTo>
                      <a:pt x="30" y="223"/>
                    </a:lnTo>
                    <a:lnTo>
                      <a:pt x="28" y="225"/>
                    </a:lnTo>
                    <a:lnTo>
                      <a:pt x="30" y="230"/>
                    </a:lnTo>
                    <a:lnTo>
                      <a:pt x="33" y="237"/>
                    </a:lnTo>
                    <a:lnTo>
                      <a:pt x="33" y="237"/>
                    </a:lnTo>
                    <a:lnTo>
                      <a:pt x="38" y="242"/>
                    </a:lnTo>
                    <a:lnTo>
                      <a:pt x="38" y="249"/>
                    </a:lnTo>
                    <a:lnTo>
                      <a:pt x="38" y="251"/>
                    </a:lnTo>
                    <a:lnTo>
                      <a:pt x="40" y="254"/>
                    </a:lnTo>
                    <a:lnTo>
                      <a:pt x="40" y="254"/>
                    </a:lnTo>
                    <a:lnTo>
                      <a:pt x="45" y="256"/>
                    </a:lnTo>
                    <a:lnTo>
                      <a:pt x="45" y="256"/>
                    </a:lnTo>
                    <a:lnTo>
                      <a:pt x="47" y="258"/>
                    </a:lnTo>
                    <a:lnTo>
                      <a:pt x="47" y="258"/>
                    </a:lnTo>
                    <a:lnTo>
                      <a:pt x="54" y="261"/>
                    </a:lnTo>
                    <a:lnTo>
                      <a:pt x="59" y="265"/>
                    </a:lnTo>
                    <a:lnTo>
                      <a:pt x="59" y="265"/>
                    </a:lnTo>
                    <a:lnTo>
                      <a:pt x="61" y="268"/>
                    </a:lnTo>
                    <a:lnTo>
                      <a:pt x="64" y="268"/>
                    </a:lnTo>
                    <a:lnTo>
                      <a:pt x="68" y="268"/>
                    </a:lnTo>
                    <a:lnTo>
                      <a:pt x="71" y="265"/>
                    </a:lnTo>
                    <a:lnTo>
                      <a:pt x="71" y="265"/>
                    </a:lnTo>
                    <a:lnTo>
                      <a:pt x="73" y="263"/>
                    </a:lnTo>
                    <a:lnTo>
                      <a:pt x="78" y="261"/>
                    </a:lnTo>
                    <a:lnTo>
                      <a:pt x="92" y="258"/>
                    </a:lnTo>
                    <a:lnTo>
                      <a:pt x="92" y="258"/>
                    </a:lnTo>
                    <a:lnTo>
                      <a:pt x="99" y="258"/>
                    </a:lnTo>
                    <a:lnTo>
                      <a:pt x="101" y="256"/>
                    </a:lnTo>
                    <a:lnTo>
                      <a:pt x="104" y="254"/>
                    </a:lnTo>
                    <a:lnTo>
                      <a:pt x="111" y="251"/>
                    </a:lnTo>
                    <a:lnTo>
                      <a:pt x="111" y="251"/>
                    </a:lnTo>
                    <a:lnTo>
                      <a:pt x="125" y="249"/>
                    </a:lnTo>
                    <a:lnTo>
                      <a:pt x="139" y="251"/>
                    </a:lnTo>
                    <a:lnTo>
                      <a:pt x="139" y="251"/>
                    </a:lnTo>
                    <a:lnTo>
                      <a:pt x="144" y="254"/>
                    </a:lnTo>
                    <a:lnTo>
                      <a:pt x="151" y="254"/>
                    </a:lnTo>
                    <a:lnTo>
                      <a:pt x="158" y="249"/>
                    </a:lnTo>
                    <a:lnTo>
                      <a:pt x="158" y="249"/>
                    </a:lnTo>
                    <a:lnTo>
                      <a:pt x="161" y="249"/>
                    </a:lnTo>
                    <a:lnTo>
                      <a:pt x="165" y="249"/>
                    </a:lnTo>
                    <a:lnTo>
                      <a:pt x="168" y="249"/>
                    </a:lnTo>
                    <a:lnTo>
                      <a:pt x="170" y="246"/>
                    </a:lnTo>
                    <a:lnTo>
                      <a:pt x="170" y="246"/>
                    </a:lnTo>
                    <a:lnTo>
                      <a:pt x="172" y="244"/>
                    </a:lnTo>
                    <a:lnTo>
                      <a:pt x="175" y="242"/>
                    </a:lnTo>
                    <a:lnTo>
                      <a:pt x="187" y="242"/>
                    </a:lnTo>
                    <a:lnTo>
                      <a:pt x="187" y="242"/>
                    </a:lnTo>
                    <a:lnTo>
                      <a:pt x="194" y="239"/>
                    </a:lnTo>
                    <a:lnTo>
                      <a:pt x="203" y="235"/>
                    </a:lnTo>
                    <a:lnTo>
                      <a:pt x="225" y="216"/>
                    </a:lnTo>
                    <a:lnTo>
                      <a:pt x="225" y="216"/>
                    </a:lnTo>
                    <a:lnTo>
                      <a:pt x="251" y="190"/>
                    </a:lnTo>
                    <a:lnTo>
                      <a:pt x="270" y="161"/>
                    </a:lnTo>
                    <a:lnTo>
                      <a:pt x="270" y="161"/>
                    </a:lnTo>
                    <a:lnTo>
                      <a:pt x="277" y="152"/>
                    </a:lnTo>
                    <a:lnTo>
                      <a:pt x="284" y="142"/>
                    </a:lnTo>
                    <a:lnTo>
                      <a:pt x="298" y="131"/>
                    </a:lnTo>
                    <a:lnTo>
                      <a:pt x="298" y="131"/>
                    </a:lnTo>
                    <a:lnTo>
                      <a:pt x="300" y="126"/>
                    </a:lnTo>
                    <a:lnTo>
                      <a:pt x="303" y="119"/>
                    </a:lnTo>
                    <a:lnTo>
                      <a:pt x="307" y="100"/>
                    </a:lnTo>
                    <a:lnTo>
                      <a:pt x="307" y="100"/>
                    </a:lnTo>
                    <a:lnTo>
                      <a:pt x="293" y="100"/>
                    </a:lnTo>
                    <a:lnTo>
                      <a:pt x="293" y="100"/>
                    </a:lnTo>
                    <a:close/>
                    <a:moveTo>
                      <a:pt x="234" y="164"/>
                    </a:moveTo>
                    <a:lnTo>
                      <a:pt x="234" y="164"/>
                    </a:lnTo>
                    <a:lnTo>
                      <a:pt x="232" y="166"/>
                    </a:lnTo>
                    <a:lnTo>
                      <a:pt x="229" y="166"/>
                    </a:lnTo>
                    <a:lnTo>
                      <a:pt x="225" y="166"/>
                    </a:lnTo>
                    <a:lnTo>
                      <a:pt x="222" y="166"/>
                    </a:lnTo>
                    <a:lnTo>
                      <a:pt x="222" y="166"/>
                    </a:lnTo>
                    <a:lnTo>
                      <a:pt x="217" y="178"/>
                    </a:lnTo>
                    <a:lnTo>
                      <a:pt x="208" y="175"/>
                    </a:lnTo>
                    <a:lnTo>
                      <a:pt x="199" y="161"/>
                    </a:lnTo>
                    <a:lnTo>
                      <a:pt x="199" y="161"/>
                    </a:lnTo>
                    <a:lnTo>
                      <a:pt x="208" y="142"/>
                    </a:lnTo>
                    <a:lnTo>
                      <a:pt x="208" y="142"/>
                    </a:lnTo>
                    <a:lnTo>
                      <a:pt x="213" y="140"/>
                    </a:lnTo>
                    <a:lnTo>
                      <a:pt x="217" y="135"/>
                    </a:lnTo>
                    <a:lnTo>
                      <a:pt x="225" y="133"/>
                    </a:lnTo>
                    <a:lnTo>
                      <a:pt x="227" y="135"/>
                    </a:lnTo>
                    <a:lnTo>
                      <a:pt x="227" y="135"/>
                    </a:lnTo>
                    <a:lnTo>
                      <a:pt x="234" y="142"/>
                    </a:lnTo>
                    <a:lnTo>
                      <a:pt x="239" y="147"/>
                    </a:lnTo>
                    <a:lnTo>
                      <a:pt x="241" y="149"/>
                    </a:lnTo>
                    <a:lnTo>
                      <a:pt x="241" y="149"/>
                    </a:lnTo>
                    <a:lnTo>
                      <a:pt x="239" y="154"/>
                    </a:lnTo>
                    <a:lnTo>
                      <a:pt x="236" y="157"/>
                    </a:lnTo>
                    <a:lnTo>
                      <a:pt x="234" y="161"/>
                    </a:lnTo>
                    <a:lnTo>
                      <a:pt x="234" y="164"/>
                    </a:lnTo>
                    <a:lnTo>
                      <a:pt x="234" y="164"/>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11"/>
              <p:cNvSpPr>
                <a:spLocks/>
              </p:cNvSpPr>
              <p:nvPr/>
            </p:nvSpPr>
            <p:spPr bwMode="auto">
              <a:xfrm>
                <a:off x="6118225" y="4569550"/>
                <a:ext cx="354013" cy="373063"/>
              </a:xfrm>
              <a:custGeom>
                <a:avLst/>
                <a:gdLst>
                  <a:gd name="T0" fmla="*/ 17 w 223"/>
                  <a:gd name="T1" fmla="*/ 218 h 235"/>
                  <a:gd name="T2" fmla="*/ 22 w 223"/>
                  <a:gd name="T3" fmla="*/ 221 h 235"/>
                  <a:gd name="T4" fmla="*/ 40 w 223"/>
                  <a:gd name="T5" fmla="*/ 223 h 235"/>
                  <a:gd name="T6" fmla="*/ 57 w 223"/>
                  <a:gd name="T7" fmla="*/ 228 h 235"/>
                  <a:gd name="T8" fmla="*/ 130 w 223"/>
                  <a:gd name="T9" fmla="*/ 232 h 235"/>
                  <a:gd name="T10" fmla="*/ 161 w 223"/>
                  <a:gd name="T11" fmla="*/ 232 h 235"/>
                  <a:gd name="T12" fmla="*/ 178 w 223"/>
                  <a:gd name="T13" fmla="*/ 235 h 235"/>
                  <a:gd name="T14" fmla="*/ 201 w 223"/>
                  <a:gd name="T15" fmla="*/ 232 h 235"/>
                  <a:gd name="T16" fmla="*/ 187 w 223"/>
                  <a:gd name="T17" fmla="*/ 138 h 235"/>
                  <a:gd name="T18" fmla="*/ 223 w 223"/>
                  <a:gd name="T19" fmla="*/ 95 h 235"/>
                  <a:gd name="T20" fmla="*/ 218 w 223"/>
                  <a:gd name="T21" fmla="*/ 95 h 235"/>
                  <a:gd name="T22" fmla="*/ 201 w 223"/>
                  <a:gd name="T23" fmla="*/ 98 h 235"/>
                  <a:gd name="T24" fmla="*/ 194 w 223"/>
                  <a:gd name="T25" fmla="*/ 102 h 235"/>
                  <a:gd name="T26" fmla="*/ 190 w 223"/>
                  <a:gd name="T27" fmla="*/ 100 h 235"/>
                  <a:gd name="T28" fmla="*/ 192 w 223"/>
                  <a:gd name="T29" fmla="*/ 86 h 235"/>
                  <a:gd name="T30" fmla="*/ 182 w 223"/>
                  <a:gd name="T31" fmla="*/ 72 h 235"/>
                  <a:gd name="T32" fmla="*/ 182 w 223"/>
                  <a:gd name="T33" fmla="*/ 57 h 235"/>
                  <a:gd name="T34" fmla="*/ 185 w 223"/>
                  <a:gd name="T35" fmla="*/ 45 h 235"/>
                  <a:gd name="T36" fmla="*/ 180 w 223"/>
                  <a:gd name="T37" fmla="*/ 29 h 235"/>
                  <a:gd name="T38" fmla="*/ 168 w 223"/>
                  <a:gd name="T39" fmla="*/ 27 h 235"/>
                  <a:gd name="T40" fmla="*/ 161 w 223"/>
                  <a:gd name="T41" fmla="*/ 24 h 235"/>
                  <a:gd name="T42" fmla="*/ 154 w 223"/>
                  <a:gd name="T43" fmla="*/ 22 h 235"/>
                  <a:gd name="T44" fmla="*/ 145 w 223"/>
                  <a:gd name="T45" fmla="*/ 22 h 235"/>
                  <a:gd name="T46" fmla="*/ 137 w 223"/>
                  <a:gd name="T47" fmla="*/ 38 h 235"/>
                  <a:gd name="T48" fmla="*/ 128 w 223"/>
                  <a:gd name="T49" fmla="*/ 41 h 235"/>
                  <a:gd name="T50" fmla="*/ 109 w 223"/>
                  <a:gd name="T51" fmla="*/ 43 h 235"/>
                  <a:gd name="T52" fmla="*/ 97 w 223"/>
                  <a:gd name="T53" fmla="*/ 31 h 235"/>
                  <a:gd name="T54" fmla="*/ 93 w 223"/>
                  <a:gd name="T55" fmla="*/ 22 h 235"/>
                  <a:gd name="T56" fmla="*/ 90 w 223"/>
                  <a:gd name="T57" fmla="*/ 17 h 235"/>
                  <a:gd name="T58" fmla="*/ 88 w 223"/>
                  <a:gd name="T59" fmla="*/ 0 h 235"/>
                  <a:gd name="T60" fmla="*/ 26 w 223"/>
                  <a:gd name="T61" fmla="*/ 0 h 235"/>
                  <a:gd name="T62" fmla="*/ 24 w 223"/>
                  <a:gd name="T63" fmla="*/ 29 h 235"/>
                  <a:gd name="T64" fmla="*/ 33 w 223"/>
                  <a:gd name="T65" fmla="*/ 50 h 235"/>
                  <a:gd name="T66" fmla="*/ 29 w 223"/>
                  <a:gd name="T67" fmla="*/ 67 h 235"/>
                  <a:gd name="T68" fmla="*/ 33 w 223"/>
                  <a:gd name="T69" fmla="*/ 86 h 235"/>
                  <a:gd name="T70" fmla="*/ 40 w 223"/>
                  <a:gd name="T71" fmla="*/ 107 h 235"/>
                  <a:gd name="T72" fmla="*/ 26 w 223"/>
                  <a:gd name="T73" fmla="*/ 133 h 235"/>
                  <a:gd name="T74" fmla="*/ 17 w 223"/>
                  <a:gd name="T75" fmla="*/ 152 h 235"/>
                  <a:gd name="T76" fmla="*/ 12 w 223"/>
                  <a:gd name="T77" fmla="*/ 171 h 235"/>
                  <a:gd name="T78" fmla="*/ 5 w 223"/>
                  <a:gd name="T79" fmla="*/ 192 h 235"/>
                  <a:gd name="T80" fmla="*/ 0 w 223"/>
                  <a:gd name="T81" fmla="*/ 223 h 235"/>
                  <a:gd name="T82" fmla="*/ 7 w 223"/>
                  <a:gd name="T83" fmla="*/ 223 h 235"/>
                  <a:gd name="T84" fmla="*/ 10 w 223"/>
                  <a:gd name="T85" fmla="*/ 2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3" h="235">
                    <a:moveTo>
                      <a:pt x="14" y="216"/>
                    </a:moveTo>
                    <a:lnTo>
                      <a:pt x="14" y="216"/>
                    </a:lnTo>
                    <a:lnTo>
                      <a:pt x="17" y="218"/>
                    </a:lnTo>
                    <a:lnTo>
                      <a:pt x="17" y="221"/>
                    </a:lnTo>
                    <a:lnTo>
                      <a:pt x="19" y="221"/>
                    </a:lnTo>
                    <a:lnTo>
                      <a:pt x="22" y="221"/>
                    </a:lnTo>
                    <a:lnTo>
                      <a:pt x="22" y="221"/>
                    </a:lnTo>
                    <a:lnTo>
                      <a:pt x="31" y="218"/>
                    </a:lnTo>
                    <a:lnTo>
                      <a:pt x="40" y="223"/>
                    </a:lnTo>
                    <a:lnTo>
                      <a:pt x="40" y="223"/>
                    </a:lnTo>
                    <a:lnTo>
                      <a:pt x="48" y="225"/>
                    </a:lnTo>
                    <a:lnTo>
                      <a:pt x="57" y="228"/>
                    </a:lnTo>
                    <a:lnTo>
                      <a:pt x="57" y="228"/>
                    </a:lnTo>
                    <a:lnTo>
                      <a:pt x="123" y="228"/>
                    </a:lnTo>
                    <a:lnTo>
                      <a:pt x="130" y="232"/>
                    </a:lnTo>
                    <a:lnTo>
                      <a:pt x="130" y="232"/>
                    </a:lnTo>
                    <a:lnTo>
                      <a:pt x="149" y="232"/>
                    </a:lnTo>
                    <a:lnTo>
                      <a:pt x="161" y="232"/>
                    </a:lnTo>
                    <a:lnTo>
                      <a:pt x="171" y="232"/>
                    </a:lnTo>
                    <a:lnTo>
                      <a:pt x="171" y="232"/>
                    </a:lnTo>
                    <a:lnTo>
                      <a:pt x="178" y="235"/>
                    </a:lnTo>
                    <a:lnTo>
                      <a:pt x="185" y="235"/>
                    </a:lnTo>
                    <a:lnTo>
                      <a:pt x="201" y="232"/>
                    </a:lnTo>
                    <a:lnTo>
                      <a:pt x="201" y="232"/>
                    </a:lnTo>
                    <a:lnTo>
                      <a:pt x="206" y="230"/>
                    </a:lnTo>
                    <a:lnTo>
                      <a:pt x="185" y="199"/>
                    </a:lnTo>
                    <a:lnTo>
                      <a:pt x="187" y="138"/>
                    </a:lnTo>
                    <a:lnTo>
                      <a:pt x="216" y="138"/>
                    </a:lnTo>
                    <a:lnTo>
                      <a:pt x="220" y="133"/>
                    </a:lnTo>
                    <a:lnTo>
                      <a:pt x="223" y="95"/>
                    </a:lnTo>
                    <a:lnTo>
                      <a:pt x="223" y="95"/>
                    </a:lnTo>
                    <a:lnTo>
                      <a:pt x="218" y="95"/>
                    </a:lnTo>
                    <a:lnTo>
                      <a:pt x="218" y="95"/>
                    </a:lnTo>
                    <a:lnTo>
                      <a:pt x="211" y="98"/>
                    </a:lnTo>
                    <a:lnTo>
                      <a:pt x="201" y="98"/>
                    </a:lnTo>
                    <a:lnTo>
                      <a:pt x="201" y="98"/>
                    </a:lnTo>
                    <a:lnTo>
                      <a:pt x="197" y="98"/>
                    </a:lnTo>
                    <a:lnTo>
                      <a:pt x="194" y="100"/>
                    </a:lnTo>
                    <a:lnTo>
                      <a:pt x="194" y="102"/>
                    </a:lnTo>
                    <a:lnTo>
                      <a:pt x="192" y="102"/>
                    </a:lnTo>
                    <a:lnTo>
                      <a:pt x="192" y="102"/>
                    </a:lnTo>
                    <a:lnTo>
                      <a:pt x="190" y="100"/>
                    </a:lnTo>
                    <a:lnTo>
                      <a:pt x="190" y="95"/>
                    </a:lnTo>
                    <a:lnTo>
                      <a:pt x="192" y="86"/>
                    </a:lnTo>
                    <a:lnTo>
                      <a:pt x="192" y="86"/>
                    </a:lnTo>
                    <a:lnTo>
                      <a:pt x="190" y="83"/>
                    </a:lnTo>
                    <a:lnTo>
                      <a:pt x="190" y="79"/>
                    </a:lnTo>
                    <a:lnTo>
                      <a:pt x="182" y="72"/>
                    </a:lnTo>
                    <a:lnTo>
                      <a:pt x="182" y="72"/>
                    </a:lnTo>
                    <a:lnTo>
                      <a:pt x="180" y="67"/>
                    </a:lnTo>
                    <a:lnTo>
                      <a:pt x="182" y="57"/>
                    </a:lnTo>
                    <a:lnTo>
                      <a:pt x="185" y="50"/>
                    </a:lnTo>
                    <a:lnTo>
                      <a:pt x="185" y="45"/>
                    </a:lnTo>
                    <a:lnTo>
                      <a:pt x="185" y="45"/>
                    </a:lnTo>
                    <a:lnTo>
                      <a:pt x="182" y="38"/>
                    </a:lnTo>
                    <a:lnTo>
                      <a:pt x="180" y="29"/>
                    </a:lnTo>
                    <a:lnTo>
                      <a:pt x="180" y="29"/>
                    </a:lnTo>
                    <a:lnTo>
                      <a:pt x="180" y="27"/>
                    </a:lnTo>
                    <a:lnTo>
                      <a:pt x="178" y="27"/>
                    </a:lnTo>
                    <a:lnTo>
                      <a:pt x="168" y="27"/>
                    </a:lnTo>
                    <a:lnTo>
                      <a:pt x="168" y="27"/>
                    </a:lnTo>
                    <a:lnTo>
                      <a:pt x="164" y="27"/>
                    </a:lnTo>
                    <a:lnTo>
                      <a:pt x="161" y="24"/>
                    </a:lnTo>
                    <a:lnTo>
                      <a:pt x="159" y="22"/>
                    </a:lnTo>
                    <a:lnTo>
                      <a:pt x="159" y="22"/>
                    </a:lnTo>
                    <a:lnTo>
                      <a:pt x="154" y="22"/>
                    </a:lnTo>
                    <a:lnTo>
                      <a:pt x="149" y="22"/>
                    </a:lnTo>
                    <a:lnTo>
                      <a:pt x="145" y="22"/>
                    </a:lnTo>
                    <a:lnTo>
                      <a:pt x="145" y="22"/>
                    </a:lnTo>
                    <a:lnTo>
                      <a:pt x="142" y="27"/>
                    </a:lnTo>
                    <a:lnTo>
                      <a:pt x="140" y="31"/>
                    </a:lnTo>
                    <a:lnTo>
                      <a:pt x="137" y="38"/>
                    </a:lnTo>
                    <a:lnTo>
                      <a:pt x="137" y="38"/>
                    </a:lnTo>
                    <a:lnTo>
                      <a:pt x="137" y="38"/>
                    </a:lnTo>
                    <a:lnTo>
                      <a:pt x="128" y="41"/>
                    </a:lnTo>
                    <a:lnTo>
                      <a:pt x="114" y="43"/>
                    </a:lnTo>
                    <a:lnTo>
                      <a:pt x="114" y="43"/>
                    </a:lnTo>
                    <a:lnTo>
                      <a:pt x="109" y="43"/>
                    </a:lnTo>
                    <a:lnTo>
                      <a:pt x="104" y="41"/>
                    </a:lnTo>
                    <a:lnTo>
                      <a:pt x="102" y="38"/>
                    </a:lnTo>
                    <a:lnTo>
                      <a:pt x="97" y="31"/>
                    </a:lnTo>
                    <a:lnTo>
                      <a:pt x="97" y="31"/>
                    </a:lnTo>
                    <a:lnTo>
                      <a:pt x="95" y="27"/>
                    </a:lnTo>
                    <a:lnTo>
                      <a:pt x="93" y="22"/>
                    </a:lnTo>
                    <a:lnTo>
                      <a:pt x="90" y="22"/>
                    </a:lnTo>
                    <a:lnTo>
                      <a:pt x="90" y="17"/>
                    </a:lnTo>
                    <a:lnTo>
                      <a:pt x="90" y="17"/>
                    </a:lnTo>
                    <a:lnTo>
                      <a:pt x="90" y="10"/>
                    </a:lnTo>
                    <a:lnTo>
                      <a:pt x="90" y="5"/>
                    </a:lnTo>
                    <a:lnTo>
                      <a:pt x="88" y="0"/>
                    </a:lnTo>
                    <a:lnTo>
                      <a:pt x="88" y="0"/>
                    </a:lnTo>
                    <a:lnTo>
                      <a:pt x="26" y="0"/>
                    </a:lnTo>
                    <a:lnTo>
                      <a:pt x="26" y="0"/>
                    </a:lnTo>
                    <a:lnTo>
                      <a:pt x="14" y="8"/>
                    </a:lnTo>
                    <a:lnTo>
                      <a:pt x="14" y="8"/>
                    </a:lnTo>
                    <a:lnTo>
                      <a:pt x="24" y="29"/>
                    </a:lnTo>
                    <a:lnTo>
                      <a:pt x="31" y="45"/>
                    </a:lnTo>
                    <a:lnTo>
                      <a:pt x="31" y="45"/>
                    </a:lnTo>
                    <a:lnTo>
                      <a:pt x="33" y="50"/>
                    </a:lnTo>
                    <a:lnTo>
                      <a:pt x="31" y="55"/>
                    </a:lnTo>
                    <a:lnTo>
                      <a:pt x="29" y="60"/>
                    </a:lnTo>
                    <a:lnTo>
                      <a:pt x="29" y="67"/>
                    </a:lnTo>
                    <a:lnTo>
                      <a:pt x="29" y="67"/>
                    </a:lnTo>
                    <a:lnTo>
                      <a:pt x="31" y="74"/>
                    </a:lnTo>
                    <a:lnTo>
                      <a:pt x="33" y="86"/>
                    </a:lnTo>
                    <a:lnTo>
                      <a:pt x="38" y="95"/>
                    </a:lnTo>
                    <a:lnTo>
                      <a:pt x="40" y="107"/>
                    </a:lnTo>
                    <a:lnTo>
                      <a:pt x="40" y="107"/>
                    </a:lnTo>
                    <a:lnTo>
                      <a:pt x="40" y="114"/>
                    </a:lnTo>
                    <a:lnTo>
                      <a:pt x="36" y="121"/>
                    </a:lnTo>
                    <a:lnTo>
                      <a:pt x="26" y="133"/>
                    </a:lnTo>
                    <a:lnTo>
                      <a:pt x="26" y="133"/>
                    </a:lnTo>
                    <a:lnTo>
                      <a:pt x="22" y="140"/>
                    </a:lnTo>
                    <a:lnTo>
                      <a:pt x="17" y="152"/>
                    </a:lnTo>
                    <a:lnTo>
                      <a:pt x="14" y="161"/>
                    </a:lnTo>
                    <a:lnTo>
                      <a:pt x="12" y="171"/>
                    </a:lnTo>
                    <a:lnTo>
                      <a:pt x="12" y="171"/>
                    </a:lnTo>
                    <a:lnTo>
                      <a:pt x="12" y="178"/>
                    </a:lnTo>
                    <a:lnTo>
                      <a:pt x="7" y="185"/>
                    </a:lnTo>
                    <a:lnTo>
                      <a:pt x="5" y="192"/>
                    </a:lnTo>
                    <a:lnTo>
                      <a:pt x="3" y="197"/>
                    </a:lnTo>
                    <a:lnTo>
                      <a:pt x="3" y="197"/>
                    </a:lnTo>
                    <a:lnTo>
                      <a:pt x="0" y="223"/>
                    </a:lnTo>
                    <a:lnTo>
                      <a:pt x="0" y="223"/>
                    </a:lnTo>
                    <a:lnTo>
                      <a:pt x="0" y="223"/>
                    </a:lnTo>
                    <a:lnTo>
                      <a:pt x="7" y="223"/>
                    </a:lnTo>
                    <a:lnTo>
                      <a:pt x="7" y="223"/>
                    </a:lnTo>
                    <a:lnTo>
                      <a:pt x="7" y="221"/>
                    </a:lnTo>
                    <a:lnTo>
                      <a:pt x="10" y="218"/>
                    </a:lnTo>
                    <a:lnTo>
                      <a:pt x="14" y="216"/>
                    </a:lnTo>
                    <a:lnTo>
                      <a:pt x="14" y="216"/>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12"/>
              <p:cNvSpPr>
                <a:spLocks/>
              </p:cNvSpPr>
              <p:nvPr/>
            </p:nvSpPr>
            <p:spPr bwMode="auto">
              <a:xfrm>
                <a:off x="6411913" y="4640988"/>
                <a:ext cx="346075" cy="301625"/>
              </a:xfrm>
              <a:custGeom>
                <a:avLst/>
                <a:gdLst>
                  <a:gd name="T0" fmla="*/ 161 w 218"/>
                  <a:gd name="T1" fmla="*/ 5 h 190"/>
                  <a:gd name="T2" fmla="*/ 149 w 218"/>
                  <a:gd name="T3" fmla="*/ 3 h 190"/>
                  <a:gd name="T4" fmla="*/ 130 w 218"/>
                  <a:gd name="T5" fmla="*/ 3 h 190"/>
                  <a:gd name="T6" fmla="*/ 128 w 218"/>
                  <a:gd name="T7" fmla="*/ 12 h 190"/>
                  <a:gd name="T8" fmla="*/ 123 w 218"/>
                  <a:gd name="T9" fmla="*/ 22 h 190"/>
                  <a:gd name="T10" fmla="*/ 123 w 218"/>
                  <a:gd name="T11" fmla="*/ 27 h 190"/>
                  <a:gd name="T12" fmla="*/ 123 w 218"/>
                  <a:gd name="T13" fmla="*/ 48 h 190"/>
                  <a:gd name="T14" fmla="*/ 118 w 218"/>
                  <a:gd name="T15" fmla="*/ 62 h 190"/>
                  <a:gd name="T16" fmla="*/ 123 w 218"/>
                  <a:gd name="T17" fmla="*/ 71 h 190"/>
                  <a:gd name="T18" fmla="*/ 130 w 218"/>
                  <a:gd name="T19" fmla="*/ 79 h 190"/>
                  <a:gd name="T20" fmla="*/ 144 w 218"/>
                  <a:gd name="T21" fmla="*/ 76 h 190"/>
                  <a:gd name="T22" fmla="*/ 147 w 218"/>
                  <a:gd name="T23" fmla="*/ 81 h 190"/>
                  <a:gd name="T24" fmla="*/ 144 w 218"/>
                  <a:gd name="T25" fmla="*/ 95 h 190"/>
                  <a:gd name="T26" fmla="*/ 137 w 218"/>
                  <a:gd name="T27" fmla="*/ 100 h 190"/>
                  <a:gd name="T28" fmla="*/ 130 w 218"/>
                  <a:gd name="T29" fmla="*/ 98 h 190"/>
                  <a:gd name="T30" fmla="*/ 123 w 218"/>
                  <a:gd name="T31" fmla="*/ 81 h 190"/>
                  <a:gd name="T32" fmla="*/ 106 w 218"/>
                  <a:gd name="T33" fmla="*/ 79 h 190"/>
                  <a:gd name="T34" fmla="*/ 102 w 218"/>
                  <a:gd name="T35" fmla="*/ 74 h 190"/>
                  <a:gd name="T36" fmla="*/ 95 w 218"/>
                  <a:gd name="T37" fmla="*/ 67 h 190"/>
                  <a:gd name="T38" fmla="*/ 90 w 218"/>
                  <a:gd name="T39" fmla="*/ 71 h 190"/>
                  <a:gd name="T40" fmla="*/ 83 w 218"/>
                  <a:gd name="T41" fmla="*/ 74 h 190"/>
                  <a:gd name="T42" fmla="*/ 68 w 218"/>
                  <a:gd name="T43" fmla="*/ 69 h 190"/>
                  <a:gd name="T44" fmla="*/ 64 w 218"/>
                  <a:gd name="T45" fmla="*/ 67 h 190"/>
                  <a:gd name="T46" fmla="*/ 61 w 218"/>
                  <a:gd name="T47" fmla="*/ 60 h 190"/>
                  <a:gd name="T48" fmla="*/ 50 w 218"/>
                  <a:gd name="T49" fmla="*/ 60 h 190"/>
                  <a:gd name="T50" fmla="*/ 45 w 218"/>
                  <a:gd name="T51" fmla="*/ 57 h 190"/>
                  <a:gd name="T52" fmla="*/ 42 w 218"/>
                  <a:gd name="T53" fmla="*/ 53 h 190"/>
                  <a:gd name="T54" fmla="*/ 31 w 218"/>
                  <a:gd name="T55" fmla="*/ 93 h 190"/>
                  <a:gd name="T56" fmla="*/ 21 w 218"/>
                  <a:gd name="T57" fmla="*/ 185 h 190"/>
                  <a:gd name="T58" fmla="*/ 52 w 218"/>
                  <a:gd name="T59" fmla="*/ 183 h 190"/>
                  <a:gd name="T60" fmla="*/ 57 w 218"/>
                  <a:gd name="T61" fmla="*/ 187 h 190"/>
                  <a:gd name="T62" fmla="*/ 66 w 218"/>
                  <a:gd name="T63" fmla="*/ 187 h 190"/>
                  <a:gd name="T64" fmla="*/ 92 w 218"/>
                  <a:gd name="T65" fmla="*/ 190 h 190"/>
                  <a:gd name="T66" fmla="*/ 99 w 218"/>
                  <a:gd name="T67" fmla="*/ 180 h 190"/>
                  <a:gd name="T68" fmla="*/ 111 w 218"/>
                  <a:gd name="T69" fmla="*/ 169 h 190"/>
                  <a:gd name="T70" fmla="*/ 128 w 218"/>
                  <a:gd name="T71" fmla="*/ 154 h 190"/>
                  <a:gd name="T72" fmla="*/ 132 w 218"/>
                  <a:gd name="T73" fmla="*/ 147 h 190"/>
                  <a:gd name="T74" fmla="*/ 156 w 218"/>
                  <a:gd name="T75" fmla="*/ 145 h 190"/>
                  <a:gd name="T76" fmla="*/ 206 w 218"/>
                  <a:gd name="T77" fmla="*/ 112 h 190"/>
                  <a:gd name="T78" fmla="*/ 201 w 218"/>
                  <a:gd name="T79" fmla="*/ 105 h 190"/>
                  <a:gd name="T80" fmla="*/ 206 w 218"/>
                  <a:gd name="T81" fmla="*/ 86 h 190"/>
                  <a:gd name="T82" fmla="*/ 211 w 218"/>
                  <a:gd name="T83" fmla="*/ 83 h 190"/>
                  <a:gd name="T84" fmla="*/ 213 w 218"/>
                  <a:gd name="T85" fmla="*/ 81 h 190"/>
                  <a:gd name="T86" fmla="*/ 211 w 218"/>
                  <a:gd name="T87" fmla="*/ 50 h 190"/>
                  <a:gd name="T88" fmla="*/ 215 w 218"/>
                  <a:gd name="T89" fmla="*/ 48 h 190"/>
                  <a:gd name="T90" fmla="*/ 218 w 218"/>
                  <a:gd name="T91" fmla="*/ 45 h 190"/>
                  <a:gd name="T92" fmla="*/ 211 w 218"/>
                  <a:gd name="T93" fmla="*/ 24 h 190"/>
                  <a:gd name="T94" fmla="*/ 184 w 218"/>
                  <a:gd name="T95" fmla="*/ 15 h 190"/>
                  <a:gd name="T96" fmla="*/ 168 w 218"/>
                  <a:gd name="T97" fmla="*/ 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8" h="190">
                    <a:moveTo>
                      <a:pt x="168" y="8"/>
                    </a:moveTo>
                    <a:lnTo>
                      <a:pt x="168" y="8"/>
                    </a:lnTo>
                    <a:lnTo>
                      <a:pt x="161" y="5"/>
                    </a:lnTo>
                    <a:lnTo>
                      <a:pt x="154" y="0"/>
                    </a:lnTo>
                    <a:lnTo>
                      <a:pt x="154" y="0"/>
                    </a:lnTo>
                    <a:lnTo>
                      <a:pt x="149" y="3"/>
                    </a:lnTo>
                    <a:lnTo>
                      <a:pt x="144" y="3"/>
                    </a:lnTo>
                    <a:lnTo>
                      <a:pt x="130" y="3"/>
                    </a:lnTo>
                    <a:lnTo>
                      <a:pt x="130" y="3"/>
                    </a:lnTo>
                    <a:lnTo>
                      <a:pt x="128" y="5"/>
                    </a:lnTo>
                    <a:lnTo>
                      <a:pt x="128" y="8"/>
                    </a:lnTo>
                    <a:lnTo>
                      <a:pt x="128" y="12"/>
                    </a:lnTo>
                    <a:lnTo>
                      <a:pt x="125" y="15"/>
                    </a:lnTo>
                    <a:lnTo>
                      <a:pt x="125" y="15"/>
                    </a:lnTo>
                    <a:lnTo>
                      <a:pt x="123" y="22"/>
                    </a:lnTo>
                    <a:lnTo>
                      <a:pt x="123" y="24"/>
                    </a:lnTo>
                    <a:lnTo>
                      <a:pt x="123" y="27"/>
                    </a:lnTo>
                    <a:lnTo>
                      <a:pt x="123" y="27"/>
                    </a:lnTo>
                    <a:lnTo>
                      <a:pt x="125" y="29"/>
                    </a:lnTo>
                    <a:lnTo>
                      <a:pt x="125" y="36"/>
                    </a:lnTo>
                    <a:lnTo>
                      <a:pt x="123" y="48"/>
                    </a:lnTo>
                    <a:lnTo>
                      <a:pt x="123" y="48"/>
                    </a:lnTo>
                    <a:lnTo>
                      <a:pt x="121" y="57"/>
                    </a:lnTo>
                    <a:lnTo>
                      <a:pt x="118" y="62"/>
                    </a:lnTo>
                    <a:lnTo>
                      <a:pt x="118" y="64"/>
                    </a:lnTo>
                    <a:lnTo>
                      <a:pt x="118" y="64"/>
                    </a:lnTo>
                    <a:lnTo>
                      <a:pt x="123" y="71"/>
                    </a:lnTo>
                    <a:lnTo>
                      <a:pt x="128" y="76"/>
                    </a:lnTo>
                    <a:lnTo>
                      <a:pt x="130" y="79"/>
                    </a:lnTo>
                    <a:lnTo>
                      <a:pt x="130" y="79"/>
                    </a:lnTo>
                    <a:lnTo>
                      <a:pt x="135" y="81"/>
                    </a:lnTo>
                    <a:lnTo>
                      <a:pt x="140" y="79"/>
                    </a:lnTo>
                    <a:lnTo>
                      <a:pt x="144" y="76"/>
                    </a:lnTo>
                    <a:lnTo>
                      <a:pt x="144" y="76"/>
                    </a:lnTo>
                    <a:lnTo>
                      <a:pt x="144" y="76"/>
                    </a:lnTo>
                    <a:lnTo>
                      <a:pt x="147" y="81"/>
                    </a:lnTo>
                    <a:lnTo>
                      <a:pt x="147" y="88"/>
                    </a:lnTo>
                    <a:lnTo>
                      <a:pt x="147" y="88"/>
                    </a:lnTo>
                    <a:lnTo>
                      <a:pt x="144" y="95"/>
                    </a:lnTo>
                    <a:lnTo>
                      <a:pt x="142" y="98"/>
                    </a:lnTo>
                    <a:lnTo>
                      <a:pt x="142" y="98"/>
                    </a:lnTo>
                    <a:lnTo>
                      <a:pt x="137" y="100"/>
                    </a:lnTo>
                    <a:lnTo>
                      <a:pt x="132" y="100"/>
                    </a:lnTo>
                    <a:lnTo>
                      <a:pt x="130" y="98"/>
                    </a:lnTo>
                    <a:lnTo>
                      <a:pt x="130" y="98"/>
                    </a:lnTo>
                    <a:lnTo>
                      <a:pt x="123" y="90"/>
                    </a:lnTo>
                    <a:lnTo>
                      <a:pt x="123" y="81"/>
                    </a:lnTo>
                    <a:lnTo>
                      <a:pt x="123" y="81"/>
                    </a:lnTo>
                    <a:lnTo>
                      <a:pt x="121" y="79"/>
                    </a:lnTo>
                    <a:lnTo>
                      <a:pt x="116" y="79"/>
                    </a:lnTo>
                    <a:lnTo>
                      <a:pt x="106" y="79"/>
                    </a:lnTo>
                    <a:lnTo>
                      <a:pt x="106" y="79"/>
                    </a:lnTo>
                    <a:lnTo>
                      <a:pt x="104" y="76"/>
                    </a:lnTo>
                    <a:lnTo>
                      <a:pt x="102" y="74"/>
                    </a:lnTo>
                    <a:lnTo>
                      <a:pt x="97" y="67"/>
                    </a:lnTo>
                    <a:lnTo>
                      <a:pt x="97" y="67"/>
                    </a:lnTo>
                    <a:lnTo>
                      <a:pt x="95" y="67"/>
                    </a:lnTo>
                    <a:lnTo>
                      <a:pt x="95" y="67"/>
                    </a:lnTo>
                    <a:lnTo>
                      <a:pt x="90" y="71"/>
                    </a:lnTo>
                    <a:lnTo>
                      <a:pt x="90" y="71"/>
                    </a:lnTo>
                    <a:lnTo>
                      <a:pt x="90" y="71"/>
                    </a:lnTo>
                    <a:lnTo>
                      <a:pt x="87" y="71"/>
                    </a:lnTo>
                    <a:lnTo>
                      <a:pt x="83" y="74"/>
                    </a:lnTo>
                    <a:lnTo>
                      <a:pt x="83" y="74"/>
                    </a:lnTo>
                    <a:lnTo>
                      <a:pt x="73" y="69"/>
                    </a:lnTo>
                    <a:lnTo>
                      <a:pt x="68" y="69"/>
                    </a:lnTo>
                    <a:lnTo>
                      <a:pt x="66" y="67"/>
                    </a:lnTo>
                    <a:lnTo>
                      <a:pt x="66" y="67"/>
                    </a:lnTo>
                    <a:lnTo>
                      <a:pt x="64" y="67"/>
                    </a:lnTo>
                    <a:lnTo>
                      <a:pt x="61" y="64"/>
                    </a:lnTo>
                    <a:lnTo>
                      <a:pt x="61" y="60"/>
                    </a:lnTo>
                    <a:lnTo>
                      <a:pt x="61" y="60"/>
                    </a:lnTo>
                    <a:lnTo>
                      <a:pt x="59" y="57"/>
                    </a:lnTo>
                    <a:lnTo>
                      <a:pt x="57" y="57"/>
                    </a:lnTo>
                    <a:lnTo>
                      <a:pt x="50" y="60"/>
                    </a:lnTo>
                    <a:lnTo>
                      <a:pt x="50" y="60"/>
                    </a:lnTo>
                    <a:lnTo>
                      <a:pt x="47" y="60"/>
                    </a:lnTo>
                    <a:lnTo>
                      <a:pt x="45" y="57"/>
                    </a:lnTo>
                    <a:lnTo>
                      <a:pt x="42" y="55"/>
                    </a:lnTo>
                    <a:lnTo>
                      <a:pt x="42" y="55"/>
                    </a:lnTo>
                    <a:lnTo>
                      <a:pt x="42" y="53"/>
                    </a:lnTo>
                    <a:lnTo>
                      <a:pt x="38" y="50"/>
                    </a:lnTo>
                    <a:lnTo>
                      <a:pt x="35" y="88"/>
                    </a:lnTo>
                    <a:lnTo>
                      <a:pt x="31" y="93"/>
                    </a:lnTo>
                    <a:lnTo>
                      <a:pt x="2" y="93"/>
                    </a:lnTo>
                    <a:lnTo>
                      <a:pt x="0" y="154"/>
                    </a:lnTo>
                    <a:lnTo>
                      <a:pt x="21" y="185"/>
                    </a:lnTo>
                    <a:lnTo>
                      <a:pt x="21" y="185"/>
                    </a:lnTo>
                    <a:lnTo>
                      <a:pt x="42" y="183"/>
                    </a:lnTo>
                    <a:lnTo>
                      <a:pt x="52" y="183"/>
                    </a:lnTo>
                    <a:lnTo>
                      <a:pt x="57" y="183"/>
                    </a:lnTo>
                    <a:lnTo>
                      <a:pt x="57" y="183"/>
                    </a:lnTo>
                    <a:lnTo>
                      <a:pt x="57" y="187"/>
                    </a:lnTo>
                    <a:lnTo>
                      <a:pt x="57" y="187"/>
                    </a:lnTo>
                    <a:lnTo>
                      <a:pt x="66" y="187"/>
                    </a:lnTo>
                    <a:lnTo>
                      <a:pt x="66" y="187"/>
                    </a:lnTo>
                    <a:lnTo>
                      <a:pt x="78" y="190"/>
                    </a:lnTo>
                    <a:lnTo>
                      <a:pt x="85" y="190"/>
                    </a:lnTo>
                    <a:lnTo>
                      <a:pt x="92" y="190"/>
                    </a:lnTo>
                    <a:lnTo>
                      <a:pt x="92" y="190"/>
                    </a:lnTo>
                    <a:lnTo>
                      <a:pt x="95" y="187"/>
                    </a:lnTo>
                    <a:lnTo>
                      <a:pt x="99" y="180"/>
                    </a:lnTo>
                    <a:lnTo>
                      <a:pt x="106" y="173"/>
                    </a:lnTo>
                    <a:lnTo>
                      <a:pt x="111" y="169"/>
                    </a:lnTo>
                    <a:lnTo>
                      <a:pt x="111" y="169"/>
                    </a:lnTo>
                    <a:lnTo>
                      <a:pt x="123" y="161"/>
                    </a:lnTo>
                    <a:lnTo>
                      <a:pt x="128" y="159"/>
                    </a:lnTo>
                    <a:lnTo>
                      <a:pt x="128" y="154"/>
                    </a:lnTo>
                    <a:lnTo>
                      <a:pt x="128" y="154"/>
                    </a:lnTo>
                    <a:lnTo>
                      <a:pt x="130" y="150"/>
                    </a:lnTo>
                    <a:lnTo>
                      <a:pt x="132" y="147"/>
                    </a:lnTo>
                    <a:lnTo>
                      <a:pt x="140" y="145"/>
                    </a:lnTo>
                    <a:lnTo>
                      <a:pt x="156" y="145"/>
                    </a:lnTo>
                    <a:lnTo>
                      <a:pt x="156" y="145"/>
                    </a:lnTo>
                    <a:lnTo>
                      <a:pt x="154" y="131"/>
                    </a:lnTo>
                    <a:lnTo>
                      <a:pt x="154" y="131"/>
                    </a:lnTo>
                    <a:lnTo>
                      <a:pt x="206" y="112"/>
                    </a:lnTo>
                    <a:lnTo>
                      <a:pt x="206" y="112"/>
                    </a:lnTo>
                    <a:lnTo>
                      <a:pt x="203" y="107"/>
                    </a:lnTo>
                    <a:lnTo>
                      <a:pt x="201" y="105"/>
                    </a:lnTo>
                    <a:lnTo>
                      <a:pt x="201" y="105"/>
                    </a:lnTo>
                    <a:lnTo>
                      <a:pt x="203" y="95"/>
                    </a:lnTo>
                    <a:lnTo>
                      <a:pt x="206" y="86"/>
                    </a:lnTo>
                    <a:lnTo>
                      <a:pt x="206" y="86"/>
                    </a:lnTo>
                    <a:lnTo>
                      <a:pt x="206" y="83"/>
                    </a:lnTo>
                    <a:lnTo>
                      <a:pt x="211" y="83"/>
                    </a:lnTo>
                    <a:lnTo>
                      <a:pt x="213" y="83"/>
                    </a:lnTo>
                    <a:lnTo>
                      <a:pt x="213" y="81"/>
                    </a:lnTo>
                    <a:lnTo>
                      <a:pt x="213" y="81"/>
                    </a:lnTo>
                    <a:lnTo>
                      <a:pt x="211" y="74"/>
                    </a:lnTo>
                    <a:lnTo>
                      <a:pt x="211" y="64"/>
                    </a:lnTo>
                    <a:lnTo>
                      <a:pt x="211" y="50"/>
                    </a:lnTo>
                    <a:lnTo>
                      <a:pt x="211" y="50"/>
                    </a:lnTo>
                    <a:lnTo>
                      <a:pt x="213" y="48"/>
                    </a:lnTo>
                    <a:lnTo>
                      <a:pt x="215" y="48"/>
                    </a:lnTo>
                    <a:lnTo>
                      <a:pt x="218" y="48"/>
                    </a:lnTo>
                    <a:lnTo>
                      <a:pt x="218" y="45"/>
                    </a:lnTo>
                    <a:lnTo>
                      <a:pt x="218" y="45"/>
                    </a:lnTo>
                    <a:lnTo>
                      <a:pt x="215" y="36"/>
                    </a:lnTo>
                    <a:lnTo>
                      <a:pt x="211" y="24"/>
                    </a:lnTo>
                    <a:lnTo>
                      <a:pt x="211" y="24"/>
                    </a:lnTo>
                    <a:lnTo>
                      <a:pt x="199" y="19"/>
                    </a:lnTo>
                    <a:lnTo>
                      <a:pt x="184" y="15"/>
                    </a:lnTo>
                    <a:lnTo>
                      <a:pt x="184" y="15"/>
                    </a:lnTo>
                    <a:lnTo>
                      <a:pt x="177" y="10"/>
                    </a:lnTo>
                    <a:lnTo>
                      <a:pt x="168" y="8"/>
                    </a:lnTo>
                    <a:lnTo>
                      <a:pt x="168" y="8"/>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6" name="Freeform 13"/>
              <p:cNvSpPr>
                <a:spLocks/>
              </p:cNvSpPr>
              <p:nvPr/>
            </p:nvSpPr>
            <p:spPr bwMode="auto">
              <a:xfrm>
                <a:off x="6618288" y="4423500"/>
                <a:ext cx="57150" cy="49213"/>
              </a:xfrm>
              <a:custGeom>
                <a:avLst/>
                <a:gdLst>
                  <a:gd name="T0" fmla="*/ 31 w 36"/>
                  <a:gd name="T1" fmla="*/ 0 h 31"/>
                  <a:gd name="T2" fmla="*/ 31 w 36"/>
                  <a:gd name="T3" fmla="*/ 0 h 31"/>
                  <a:gd name="T4" fmla="*/ 19 w 36"/>
                  <a:gd name="T5" fmla="*/ 3 h 31"/>
                  <a:gd name="T6" fmla="*/ 19 w 36"/>
                  <a:gd name="T7" fmla="*/ 3 h 31"/>
                  <a:gd name="T8" fmla="*/ 17 w 36"/>
                  <a:gd name="T9" fmla="*/ 5 h 31"/>
                  <a:gd name="T10" fmla="*/ 10 w 36"/>
                  <a:gd name="T11" fmla="*/ 5 h 31"/>
                  <a:gd name="T12" fmla="*/ 10 w 36"/>
                  <a:gd name="T13" fmla="*/ 5 h 31"/>
                  <a:gd name="T14" fmla="*/ 7 w 36"/>
                  <a:gd name="T15" fmla="*/ 7 h 31"/>
                  <a:gd name="T16" fmla="*/ 7 w 36"/>
                  <a:gd name="T17" fmla="*/ 7 h 31"/>
                  <a:gd name="T18" fmla="*/ 5 w 36"/>
                  <a:gd name="T19" fmla="*/ 10 h 31"/>
                  <a:gd name="T20" fmla="*/ 5 w 36"/>
                  <a:gd name="T21" fmla="*/ 14 h 31"/>
                  <a:gd name="T22" fmla="*/ 5 w 36"/>
                  <a:gd name="T23" fmla="*/ 19 h 31"/>
                  <a:gd name="T24" fmla="*/ 5 w 36"/>
                  <a:gd name="T25" fmla="*/ 19 h 31"/>
                  <a:gd name="T26" fmla="*/ 2 w 36"/>
                  <a:gd name="T27" fmla="*/ 19 h 31"/>
                  <a:gd name="T28" fmla="*/ 0 w 36"/>
                  <a:gd name="T29" fmla="*/ 21 h 31"/>
                  <a:gd name="T30" fmla="*/ 0 w 36"/>
                  <a:gd name="T31" fmla="*/ 24 h 31"/>
                  <a:gd name="T32" fmla="*/ 0 w 36"/>
                  <a:gd name="T33" fmla="*/ 24 h 31"/>
                  <a:gd name="T34" fmla="*/ 0 w 36"/>
                  <a:gd name="T35" fmla="*/ 29 h 31"/>
                  <a:gd name="T36" fmla="*/ 2 w 36"/>
                  <a:gd name="T37" fmla="*/ 29 h 31"/>
                  <a:gd name="T38" fmla="*/ 2 w 36"/>
                  <a:gd name="T39" fmla="*/ 29 h 31"/>
                  <a:gd name="T40" fmla="*/ 10 w 36"/>
                  <a:gd name="T41" fmla="*/ 31 h 31"/>
                  <a:gd name="T42" fmla="*/ 10 w 36"/>
                  <a:gd name="T43" fmla="*/ 31 h 31"/>
                  <a:gd name="T44" fmla="*/ 17 w 36"/>
                  <a:gd name="T45" fmla="*/ 31 h 31"/>
                  <a:gd name="T46" fmla="*/ 19 w 36"/>
                  <a:gd name="T47" fmla="*/ 29 h 31"/>
                  <a:gd name="T48" fmla="*/ 19 w 36"/>
                  <a:gd name="T49" fmla="*/ 24 h 31"/>
                  <a:gd name="T50" fmla="*/ 19 w 36"/>
                  <a:gd name="T51" fmla="*/ 24 h 31"/>
                  <a:gd name="T52" fmla="*/ 26 w 36"/>
                  <a:gd name="T53" fmla="*/ 24 h 31"/>
                  <a:gd name="T54" fmla="*/ 33 w 36"/>
                  <a:gd name="T55" fmla="*/ 24 h 31"/>
                  <a:gd name="T56" fmla="*/ 36 w 36"/>
                  <a:gd name="T57" fmla="*/ 21 h 31"/>
                  <a:gd name="T58" fmla="*/ 36 w 36"/>
                  <a:gd name="T59" fmla="*/ 21 h 31"/>
                  <a:gd name="T60" fmla="*/ 36 w 36"/>
                  <a:gd name="T61" fmla="*/ 12 h 31"/>
                  <a:gd name="T62" fmla="*/ 33 w 36"/>
                  <a:gd name="T63" fmla="*/ 7 h 31"/>
                  <a:gd name="T64" fmla="*/ 31 w 36"/>
                  <a:gd name="T6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 h="31">
                    <a:moveTo>
                      <a:pt x="31" y="0"/>
                    </a:moveTo>
                    <a:lnTo>
                      <a:pt x="31" y="0"/>
                    </a:lnTo>
                    <a:lnTo>
                      <a:pt x="19" y="3"/>
                    </a:lnTo>
                    <a:lnTo>
                      <a:pt x="19" y="3"/>
                    </a:lnTo>
                    <a:lnTo>
                      <a:pt x="17" y="5"/>
                    </a:lnTo>
                    <a:lnTo>
                      <a:pt x="10" y="5"/>
                    </a:lnTo>
                    <a:lnTo>
                      <a:pt x="10" y="5"/>
                    </a:lnTo>
                    <a:lnTo>
                      <a:pt x="7" y="7"/>
                    </a:lnTo>
                    <a:lnTo>
                      <a:pt x="7" y="7"/>
                    </a:lnTo>
                    <a:lnTo>
                      <a:pt x="5" y="10"/>
                    </a:lnTo>
                    <a:lnTo>
                      <a:pt x="5" y="14"/>
                    </a:lnTo>
                    <a:lnTo>
                      <a:pt x="5" y="19"/>
                    </a:lnTo>
                    <a:lnTo>
                      <a:pt x="5" y="19"/>
                    </a:lnTo>
                    <a:lnTo>
                      <a:pt x="2" y="19"/>
                    </a:lnTo>
                    <a:lnTo>
                      <a:pt x="0" y="21"/>
                    </a:lnTo>
                    <a:lnTo>
                      <a:pt x="0" y="24"/>
                    </a:lnTo>
                    <a:lnTo>
                      <a:pt x="0" y="24"/>
                    </a:lnTo>
                    <a:lnTo>
                      <a:pt x="0" y="29"/>
                    </a:lnTo>
                    <a:lnTo>
                      <a:pt x="2" y="29"/>
                    </a:lnTo>
                    <a:lnTo>
                      <a:pt x="2" y="29"/>
                    </a:lnTo>
                    <a:lnTo>
                      <a:pt x="10" y="31"/>
                    </a:lnTo>
                    <a:lnTo>
                      <a:pt x="10" y="31"/>
                    </a:lnTo>
                    <a:lnTo>
                      <a:pt x="17" y="31"/>
                    </a:lnTo>
                    <a:lnTo>
                      <a:pt x="19" y="29"/>
                    </a:lnTo>
                    <a:lnTo>
                      <a:pt x="19" y="24"/>
                    </a:lnTo>
                    <a:lnTo>
                      <a:pt x="19" y="24"/>
                    </a:lnTo>
                    <a:lnTo>
                      <a:pt x="26" y="24"/>
                    </a:lnTo>
                    <a:lnTo>
                      <a:pt x="33" y="24"/>
                    </a:lnTo>
                    <a:lnTo>
                      <a:pt x="36" y="21"/>
                    </a:lnTo>
                    <a:lnTo>
                      <a:pt x="36" y="21"/>
                    </a:lnTo>
                    <a:lnTo>
                      <a:pt x="36" y="12"/>
                    </a:lnTo>
                    <a:lnTo>
                      <a:pt x="33" y="7"/>
                    </a:lnTo>
                    <a:lnTo>
                      <a:pt x="31" y="0"/>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7" name="Freeform 14"/>
              <p:cNvSpPr>
                <a:spLocks/>
              </p:cNvSpPr>
              <p:nvPr/>
            </p:nvSpPr>
            <p:spPr bwMode="auto">
              <a:xfrm>
                <a:off x="6983413" y="4021863"/>
                <a:ext cx="311150" cy="417513"/>
              </a:xfrm>
              <a:custGeom>
                <a:avLst/>
                <a:gdLst>
                  <a:gd name="T0" fmla="*/ 45 w 196"/>
                  <a:gd name="T1" fmla="*/ 47 h 263"/>
                  <a:gd name="T2" fmla="*/ 56 w 196"/>
                  <a:gd name="T3" fmla="*/ 59 h 263"/>
                  <a:gd name="T4" fmla="*/ 97 w 196"/>
                  <a:gd name="T5" fmla="*/ 71 h 263"/>
                  <a:gd name="T6" fmla="*/ 113 w 196"/>
                  <a:gd name="T7" fmla="*/ 78 h 263"/>
                  <a:gd name="T8" fmla="*/ 123 w 196"/>
                  <a:gd name="T9" fmla="*/ 78 h 263"/>
                  <a:gd name="T10" fmla="*/ 130 w 196"/>
                  <a:gd name="T11" fmla="*/ 80 h 263"/>
                  <a:gd name="T12" fmla="*/ 130 w 196"/>
                  <a:gd name="T13" fmla="*/ 83 h 263"/>
                  <a:gd name="T14" fmla="*/ 78 w 196"/>
                  <a:gd name="T15" fmla="*/ 132 h 263"/>
                  <a:gd name="T16" fmla="*/ 71 w 196"/>
                  <a:gd name="T17" fmla="*/ 137 h 263"/>
                  <a:gd name="T18" fmla="*/ 56 w 196"/>
                  <a:gd name="T19" fmla="*/ 137 h 263"/>
                  <a:gd name="T20" fmla="*/ 42 w 196"/>
                  <a:gd name="T21" fmla="*/ 144 h 263"/>
                  <a:gd name="T22" fmla="*/ 33 w 196"/>
                  <a:gd name="T23" fmla="*/ 149 h 263"/>
                  <a:gd name="T24" fmla="*/ 16 w 196"/>
                  <a:gd name="T25" fmla="*/ 151 h 263"/>
                  <a:gd name="T26" fmla="*/ 0 w 196"/>
                  <a:gd name="T27" fmla="*/ 180 h 263"/>
                  <a:gd name="T28" fmla="*/ 9 w 196"/>
                  <a:gd name="T29" fmla="*/ 263 h 263"/>
                  <a:gd name="T30" fmla="*/ 28 w 196"/>
                  <a:gd name="T31" fmla="*/ 241 h 263"/>
                  <a:gd name="T32" fmla="*/ 52 w 196"/>
                  <a:gd name="T33" fmla="*/ 218 h 263"/>
                  <a:gd name="T34" fmla="*/ 85 w 196"/>
                  <a:gd name="T35" fmla="*/ 192 h 263"/>
                  <a:gd name="T36" fmla="*/ 94 w 196"/>
                  <a:gd name="T37" fmla="*/ 187 h 263"/>
                  <a:gd name="T38" fmla="*/ 132 w 196"/>
                  <a:gd name="T39" fmla="*/ 147 h 263"/>
                  <a:gd name="T40" fmla="*/ 146 w 196"/>
                  <a:gd name="T41" fmla="*/ 128 h 263"/>
                  <a:gd name="T42" fmla="*/ 154 w 196"/>
                  <a:gd name="T43" fmla="*/ 111 h 263"/>
                  <a:gd name="T44" fmla="*/ 156 w 196"/>
                  <a:gd name="T45" fmla="*/ 104 h 263"/>
                  <a:gd name="T46" fmla="*/ 170 w 196"/>
                  <a:gd name="T47" fmla="*/ 80 h 263"/>
                  <a:gd name="T48" fmla="*/ 182 w 196"/>
                  <a:gd name="T49" fmla="*/ 61 h 263"/>
                  <a:gd name="T50" fmla="*/ 189 w 196"/>
                  <a:gd name="T51" fmla="*/ 42 h 263"/>
                  <a:gd name="T52" fmla="*/ 191 w 196"/>
                  <a:gd name="T53" fmla="*/ 28 h 263"/>
                  <a:gd name="T54" fmla="*/ 196 w 196"/>
                  <a:gd name="T55" fmla="*/ 9 h 263"/>
                  <a:gd name="T56" fmla="*/ 191 w 196"/>
                  <a:gd name="T57" fmla="*/ 0 h 263"/>
                  <a:gd name="T58" fmla="*/ 182 w 196"/>
                  <a:gd name="T59" fmla="*/ 5 h 263"/>
                  <a:gd name="T60" fmla="*/ 177 w 196"/>
                  <a:gd name="T61" fmla="*/ 9 h 263"/>
                  <a:gd name="T62" fmla="*/ 139 w 196"/>
                  <a:gd name="T63" fmla="*/ 14 h 263"/>
                  <a:gd name="T64" fmla="*/ 120 w 196"/>
                  <a:gd name="T65" fmla="*/ 16 h 263"/>
                  <a:gd name="T66" fmla="*/ 111 w 196"/>
                  <a:gd name="T67" fmla="*/ 21 h 263"/>
                  <a:gd name="T68" fmla="*/ 104 w 196"/>
                  <a:gd name="T69" fmla="*/ 24 h 263"/>
                  <a:gd name="T70" fmla="*/ 90 w 196"/>
                  <a:gd name="T71" fmla="*/ 24 h 263"/>
                  <a:gd name="T72" fmla="*/ 85 w 196"/>
                  <a:gd name="T73" fmla="*/ 26 h 263"/>
                  <a:gd name="T74" fmla="*/ 71 w 196"/>
                  <a:gd name="T75" fmla="*/ 33 h 263"/>
                  <a:gd name="T76" fmla="*/ 56 w 196"/>
                  <a:gd name="T77" fmla="*/ 28 h 263"/>
                  <a:gd name="T78" fmla="*/ 54 w 196"/>
                  <a:gd name="T79" fmla="*/ 24 h 263"/>
                  <a:gd name="T80" fmla="*/ 45 w 196"/>
                  <a:gd name="T81" fmla="*/ 14 h 263"/>
                  <a:gd name="T82" fmla="*/ 35 w 196"/>
                  <a:gd name="T83" fmla="*/ 24 h 263"/>
                  <a:gd name="T84" fmla="*/ 33 w 196"/>
                  <a:gd name="T85" fmla="*/ 31 h 263"/>
                  <a:gd name="T86" fmla="*/ 38 w 196"/>
                  <a:gd name="T87" fmla="*/ 40 h 263"/>
                  <a:gd name="T88" fmla="*/ 45 w 196"/>
                  <a:gd name="T89" fmla="*/ 47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6" h="263">
                    <a:moveTo>
                      <a:pt x="45" y="47"/>
                    </a:moveTo>
                    <a:lnTo>
                      <a:pt x="45" y="47"/>
                    </a:lnTo>
                    <a:lnTo>
                      <a:pt x="52" y="52"/>
                    </a:lnTo>
                    <a:lnTo>
                      <a:pt x="56" y="59"/>
                    </a:lnTo>
                    <a:lnTo>
                      <a:pt x="56" y="59"/>
                    </a:lnTo>
                    <a:lnTo>
                      <a:pt x="97" y="71"/>
                    </a:lnTo>
                    <a:lnTo>
                      <a:pt x="97" y="71"/>
                    </a:lnTo>
                    <a:lnTo>
                      <a:pt x="113" y="78"/>
                    </a:lnTo>
                    <a:lnTo>
                      <a:pt x="123" y="78"/>
                    </a:lnTo>
                    <a:lnTo>
                      <a:pt x="123" y="78"/>
                    </a:lnTo>
                    <a:lnTo>
                      <a:pt x="127" y="78"/>
                    </a:lnTo>
                    <a:lnTo>
                      <a:pt x="130" y="80"/>
                    </a:lnTo>
                    <a:lnTo>
                      <a:pt x="130" y="83"/>
                    </a:lnTo>
                    <a:lnTo>
                      <a:pt x="130" y="83"/>
                    </a:lnTo>
                    <a:lnTo>
                      <a:pt x="78" y="132"/>
                    </a:lnTo>
                    <a:lnTo>
                      <a:pt x="78" y="132"/>
                    </a:lnTo>
                    <a:lnTo>
                      <a:pt x="73" y="135"/>
                    </a:lnTo>
                    <a:lnTo>
                      <a:pt x="71" y="137"/>
                    </a:lnTo>
                    <a:lnTo>
                      <a:pt x="56" y="137"/>
                    </a:lnTo>
                    <a:lnTo>
                      <a:pt x="56" y="137"/>
                    </a:lnTo>
                    <a:lnTo>
                      <a:pt x="49" y="140"/>
                    </a:lnTo>
                    <a:lnTo>
                      <a:pt x="42" y="144"/>
                    </a:lnTo>
                    <a:lnTo>
                      <a:pt x="35" y="149"/>
                    </a:lnTo>
                    <a:lnTo>
                      <a:pt x="33" y="149"/>
                    </a:lnTo>
                    <a:lnTo>
                      <a:pt x="33" y="149"/>
                    </a:lnTo>
                    <a:lnTo>
                      <a:pt x="16" y="151"/>
                    </a:lnTo>
                    <a:lnTo>
                      <a:pt x="7" y="166"/>
                    </a:lnTo>
                    <a:lnTo>
                      <a:pt x="0" y="180"/>
                    </a:lnTo>
                    <a:lnTo>
                      <a:pt x="0" y="248"/>
                    </a:lnTo>
                    <a:lnTo>
                      <a:pt x="9" y="263"/>
                    </a:lnTo>
                    <a:lnTo>
                      <a:pt x="9" y="263"/>
                    </a:lnTo>
                    <a:lnTo>
                      <a:pt x="28" y="241"/>
                    </a:lnTo>
                    <a:lnTo>
                      <a:pt x="52" y="218"/>
                    </a:lnTo>
                    <a:lnTo>
                      <a:pt x="52" y="218"/>
                    </a:lnTo>
                    <a:lnTo>
                      <a:pt x="71" y="201"/>
                    </a:lnTo>
                    <a:lnTo>
                      <a:pt x="85" y="192"/>
                    </a:lnTo>
                    <a:lnTo>
                      <a:pt x="85" y="192"/>
                    </a:lnTo>
                    <a:lnTo>
                      <a:pt x="94" y="187"/>
                    </a:lnTo>
                    <a:lnTo>
                      <a:pt x="106" y="175"/>
                    </a:lnTo>
                    <a:lnTo>
                      <a:pt x="132" y="147"/>
                    </a:lnTo>
                    <a:lnTo>
                      <a:pt x="132" y="147"/>
                    </a:lnTo>
                    <a:lnTo>
                      <a:pt x="146" y="128"/>
                    </a:lnTo>
                    <a:lnTo>
                      <a:pt x="151" y="118"/>
                    </a:lnTo>
                    <a:lnTo>
                      <a:pt x="154" y="111"/>
                    </a:lnTo>
                    <a:lnTo>
                      <a:pt x="154" y="111"/>
                    </a:lnTo>
                    <a:lnTo>
                      <a:pt x="156" y="104"/>
                    </a:lnTo>
                    <a:lnTo>
                      <a:pt x="161" y="95"/>
                    </a:lnTo>
                    <a:lnTo>
                      <a:pt x="170" y="80"/>
                    </a:lnTo>
                    <a:lnTo>
                      <a:pt x="170" y="80"/>
                    </a:lnTo>
                    <a:lnTo>
                      <a:pt x="182" y="61"/>
                    </a:lnTo>
                    <a:lnTo>
                      <a:pt x="187" y="52"/>
                    </a:lnTo>
                    <a:lnTo>
                      <a:pt x="189" y="42"/>
                    </a:lnTo>
                    <a:lnTo>
                      <a:pt x="189" y="42"/>
                    </a:lnTo>
                    <a:lnTo>
                      <a:pt x="191" y="28"/>
                    </a:lnTo>
                    <a:lnTo>
                      <a:pt x="196" y="9"/>
                    </a:lnTo>
                    <a:lnTo>
                      <a:pt x="196" y="9"/>
                    </a:lnTo>
                    <a:lnTo>
                      <a:pt x="194" y="2"/>
                    </a:lnTo>
                    <a:lnTo>
                      <a:pt x="191" y="0"/>
                    </a:lnTo>
                    <a:lnTo>
                      <a:pt x="187" y="0"/>
                    </a:lnTo>
                    <a:lnTo>
                      <a:pt x="182" y="5"/>
                    </a:lnTo>
                    <a:lnTo>
                      <a:pt x="182" y="5"/>
                    </a:lnTo>
                    <a:lnTo>
                      <a:pt x="177" y="9"/>
                    </a:lnTo>
                    <a:lnTo>
                      <a:pt x="165" y="12"/>
                    </a:lnTo>
                    <a:lnTo>
                      <a:pt x="139" y="14"/>
                    </a:lnTo>
                    <a:lnTo>
                      <a:pt x="139" y="14"/>
                    </a:lnTo>
                    <a:lnTo>
                      <a:pt x="120" y="16"/>
                    </a:lnTo>
                    <a:lnTo>
                      <a:pt x="116" y="19"/>
                    </a:lnTo>
                    <a:lnTo>
                      <a:pt x="111" y="21"/>
                    </a:lnTo>
                    <a:lnTo>
                      <a:pt x="111" y="21"/>
                    </a:lnTo>
                    <a:lnTo>
                      <a:pt x="104" y="24"/>
                    </a:lnTo>
                    <a:lnTo>
                      <a:pt x="97" y="24"/>
                    </a:lnTo>
                    <a:lnTo>
                      <a:pt x="90" y="24"/>
                    </a:lnTo>
                    <a:lnTo>
                      <a:pt x="85" y="26"/>
                    </a:lnTo>
                    <a:lnTo>
                      <a:pt x="85" y="26"/>
                    </a:lnTo>
                    <a:lnTo>
                      <a:pt x="78" y="31"/>
                    </a:lnTo>
                    <a:lnTo>
                      <a:pt x="71" y="33"/>
                    </a:lnTo>
                    <a:lnTo>
                      <a:pt x="61" y="31"/>
                    </a:lnTo>
                    <a:lnTo>
                      <a:pt x="56" y="28"/>
                    </a:lnTo>
                    <a:lnTo>
                      <a:pt x="54" y="24"/>
                    </a:lnTo>
                    <a:lnTo>
                      <a:pt x="54" y="24"/>
                    </a:lnTo>
                    <a:lnTo>
                      <a:pt x="49" y="16"/>
                    </a:lnTo>
                    <a:lnTo>
                      <a:pt x="45" y="14"/>
                    </a:lnTo>
                    <a:lnTo>
                      <a:pt x="45" y="14"/>
                    </a:lnTo>
                    <a:lnTo>
                      <a:pt x="35" y="24"/>
                    </a:lnTo>
                    <a:lnTo>
                      <a:pt x="33" y="26"/>
                    </a:lnTo>
                    <a:lnTo>
                      <a:pt x="33" y="31"/>
                    </a:lnTo>
                    <a:lnTo>
                      <a:pt x="33" y="31"/>
                    </a:lnTo>
                    <a:lnTo>
                      <a:pt x="38" y="40"/>
                    </a:lnTo>
                    <a:lnTo>
                      <a:pt x="45" y="47"/>
                    </a:lnTo>
                    <a:lnTo>
                      <a:pt x="45" y="47"/>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8" name="Freeform 15"/>
              <p:cNvSpPr>
                <a:spLocks/>
              </p:cNvSpPr>
              <p:nvPr/>
            </p:nvSpPr>
            <p:spPr bwMode="auto">
              <a:xfrm>
                <a:off x="5367338" y="3251925"/>
                <a:ext cx="363538" cy="285750"/>
              </a:xfrm>
              <a:custGeom>
                <a:avLst/>
                <a:gdLst>
                  <a:gd name="T0" fmla="*/ 85 w 229"/>
                  <a:gd name="T1" fmla="*/ 180 h 180"/>
                  <a:gd name="T2" fmla="*/ 83 w 229"/>
                  <a:gd name="T3" fmla="*/ 153 h 180"/>
                  <a:gd name="T4" fmla="*/ 113 w 229"/>
                  <a:gd name="T5" fmla="*/ 135 h 180"/>
                  <a:gd name="T6" fmla="*/ 118 w 229"/>
                  <a:gd name="T7" fmla="*/ 132 h 180"/>
                  <a:gd name="T8" fmla="*/ 125 w 229"/>
                  <a:gd name="T9" fmla="*/ 132 h 180"/>
                  <a:gd name="T10" fmla="*/ 128 w 229"/>
                  <a:gd name="T11" fmla="*/ 130 h 180"/>
                  <a:gd name="T12" fmla="*/ 132 w 229"/>
                  <a:gd name="T13" fmla="*/ 127 h 180"/>
                  <a:gd name="T14" fmla="*/ 144 w 229"/>
                  <a:gd name="T15" fmla="*/ 127 h 180"/>
                  <a:gd name="T16" fmla="*/ 154 w 229"/>
                  <a:gd name="T17" fmla="*/ 120 h 180"/>
                  <a:gd name="T18" fmla="*/ 154 w 229"/>
                  <a:gd name="T19" fmla="*/ 116 h 180"/>
                  <a:gd name="T20" fmla="*/ 158 w 229"/>
                  <a:gd name="T21" fmla="*/ 111 h 180"/>
                  <a:gd name="T22" fmla="*/ 168 w 229"/>
                  <a:gd name="T23" fmla="*/ 111 h 180"/>
                  <a:gd name="T24" fmla="*/ 173 w 229"/>
                  <a:gd name="T25" fmla="*/ 109 h 180"/>
                  <a:gd name="T26" fmla="*/ 177 w 229"/>
                  <a:gd name="T27" fmla="*/ 104 h 180"/>
                  <a:gd name="T28" fmla="*/ 177 w 229"/>
                  <a:gd name="T29" fmla="*/ 104 h 180"/>
                  <a:gd name="T30" fmla="*/ 180 w 229"/>
                  <a:gd name="T31" fmla="*/ 92 h 180"/>
                  <a:gd name="T32" fmla="*/ 180 w 229"/>
                  <a:gd name="T33" fmla="*/ 87 h 180"/>
                  <a:gd name="T34" fmla="*/ 184 w 229"/>
                  <a:gd name="T35" fmla="*/ 87 h 180"/>
                  <a:gd name="T36" fmla="*/ 196 w 229"/>
                  <a:gd name="T37" fmla="*/ 85 h 180"/>
                  <a:gd name="T38" fmla="*/ 196 w 229"/>
                  <a:gd name="T39" fmla="*/ 82 h 180"/>
                  <a:gd name="T40" fmla="*/ 208 w 229"/>
                  <a:gd name="T41" fmla="*/ 80 h 180"/>
                  <a:gd name="T42" fmla="*/ 225 w 229"/>
                  <a:gd name="T43" fmla="*/ 80 h 180"/>
                  <a:gd name="T44" fmla="*/ 227 w 229"/>
                  <a:gd name="T45" fmla="*/ 78 h 180"/>
                  <a:gd name="T46" fmla="*/ 229 w 229"/>
                  <a:gd name="T47" fmla="*/ 73 h 180"/>
                  <a:gd name="T48" fmla="*/ 225 w 229"/>
                  <a:gd name="T49" fmla="*/ 61 h 180"/>
                  <a:gd name="T50" fmla="*/ 220 w 229"/>
                  <a:gd name="T51" fmla="*/ 59 h 180"/>
                  <a:gd name="T52" fmla="*/ 220 w 229"/>
                  <a:gd name="T53" fmla="*/ 54 h 180"/>
                  <a:gd name="T54" fmla="*/ 220 w 229"/>
                  <a:gd name="T55" fmla="*/ 42 h 180"/>
                  <a:gd name="T56" fmla="*/ 215 w 229"/>
                  <a:gd name="T57" fmla="*/ 23 h 180"/>
                  <a:gd name="T58" fmla="*/ 210 w 229"/>
                  <a:gd name="T59" fmla="*/ 16 h 180"/>
                  <a:gd name="T60" fmla="*/ 201 w 229"/>
                  <a:gd name="T61" fmla="*/ 14 h 180"/>
                  <a:gd name="T62" fmla="*/ 189 w 229"/>
                  <a:gd name="T63" fmla="*/ 11 h 180"/>
                  <a:gd name="T64" fmla="*/ 163 w 229"/>
                  <a:gd name="T65" fmla="*/ 11 h 180"/>
                  <a:gd name="T66" fmla="*/ 156 w 229"/>
                  <a:gd name="T67" fmla="*/ 9 h 180"/>
                  <a:gd name="T68" fmla="*/ 142 w 229"/>
                  <a:gd name="T69" fmla="*/ 0 h 180"/>
                  <a:gd name="T70" fmla="*/ 139 w 229"/>
                  <a:gd name="T71" fmla="*/ 0 h 180"/>
                  <a:gd name="T72" fmla="*/ 128 w 229"/>
                  <a:gd name="T73" fmla="*/ 16 h 180"/>
                  <a:gd name="T74" fmla="*/ 118 w 229"/>
                  <a:gd name="T75" fmla="*/ 37 h 180"/>
                  <a:gd name="T76" fmla="*/ 104 w 229"/>
                  <a:gd name="T77" fmla="*/ 49 h 180"/>
                  <a:gd name="T78" fmla="*/ 90 w 229"/>
                  <a:gd name="T79" fmla="*/ 52 h 180"/>
                  <a:gd name="T80" fmla="*/ 85 w 229"/>
                  <a:gd name="T81" fmla="*/ 54 h 180"/>
                  <a:gd name="T82" fmla="*/ 78 w 229"/>
                  <a:gd name="T83" fmla="*/ 64 h 180"/>
                  <a:gd name="T84" fmla="*/ 76 w 229"/>
                  <a:gd name="T85" fmla="*/ 68 h 180"/>
                  <a:gd name="T86" fmla="*/ 71 w 229"/>
                  <a:gd name="T87" fmla="*/ 78 h 180"/>
                  <a:gd name="T88" fmla="*/ 64 w 229"/>
                  <a:gd name="T89" fmla="*/ 87 h 180"/>
                  <a:gd name="T90" fmla="*/ 61 w 229"/>
                  <a:gd name="T91" fmla="*/ 92 h 180"/>
                  <a:gd name="T92" fmla="*/ 61 w 229"/>
                  <a:gd name="T93" fmla="*/ 109 h 180"/>
                  <a:gd name="T94" fmla="*/ 64 w 229"/>
                  <a:gd name="T95" fmla="*/ 116 h 180"/>
                  <a:gd name="T96" fmla="*/ 64 w 229"/>
                  <a:gd name="T97" fmla="*/ 123 h 180"/>
                  <a:gd name="T98" fmla="*/ 49 w 229"/>
                  <a:gd name="T99" fmla="*/ 142 h 180"/>
                  <a:gd name="T100" fmla="*/ 42 w 229"/>
                  <a:gd name="T101" fmla="*/ 146 h 180"/>
                  <a:gd name="T102" fmla="*/ 31 w 229"/>
                  <a:gd name="T103" fmla="*/ 158 h 180"/>
                  <a:gd name="T104" fmla="*/ 14 w 229"/>
                  <a:gd name="T105" fmla="*/ 165 h 180"/>
                  <a:gd name="T106" fmla="*/ 5 w 229"/>
                  <a:gd name="T107" fmla="*/ 168 h 180"/>
                  <a:gd name="T108" fmla="*/ 0 w 229"/>
                  <a:gd name="T109" fmla="*/ 172 h 180"/>
                  <a:gd name="T110" fmla="*/ 71 w 229"/>
                  <a:gd name="T111" fmla="*/ 172 h 180"/>
                  <a:gd name="T112" fmla="*/ 83 w 229"/>
                  <a:gd name="T113" fmla="*/ 175 h 180"/>
                  <a:gd name="T114" fmla="*/ 85 w 229"/>
                  <a:gd name="T115"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9" h="180">
                    <a:moveTo>
                      <a:pt x="85" y="180"/>
                    </a:moveTo>
                    <a:lnTo>
                      <a:pt x="85" y="180"/>
                    </a:lnTo>
                    <a:lnTo>
                      <a:pt x="83" y="153"/>
                    </a:lnTo>
                    <a:lnTo>
                      <a:pt x="83" y="153"/>
                    </a:lnTo>
                    <a:lnTo>
                      <a:pt x="97" y="144"/>
                    </a:lnTo>
                    <a:lnTo>
                      <a:pt x="113" y="135"/>
                    </a:lnTo>
                    <a:lnTo>
                      <a:pt x="113" y="135"/>
                    </a:lnTo>
                    <a:lnTo>
                      <a:pt x="118" y="132"/>
                    </a:lnTo>
                    <a:lnTo>
                      <a:pt x="123" y="132"/>
                    </a:lnTo>
                    <a:lnTo>
                      <a:pt x="125" y="132"/>
                    </a:lnTo>
                    <a:lnTo>
                      <a:pt x="128" y="130"/>
                    </a:lnTo>
                    <a:lnTo>
                      <a:pt x="128" y="130"/>
                    </a:lnTo>
                    <a:lnTo>
                      <a:pt x="128" y="127"/>
                    </a:lnTo>
                    <a:lnTo>
                      <a:pt x="132" y="127"/>
                    </a:lnTo>
                    <a:lnTo>
                      <a:pt x="144" y="127"/>
                    </a:lnTo>
                    <a:lnTo>
                      <a:pt x="144" y="127"/>
                    </a:lnTo>
                    <a:lnTo>
                      <a:pt x="151" y="123"/>
                    </a:lnTo>
                    <a:lnTo>
                      <a:pt x="154" y="120"/>
                    </a:lnTo>
                    <a:lnTo>
                      <a:pt x="154" y="116"/>
                    </a:lnTo>
                    <a:lnTo>
                      <a:pt x="154" y="116"/>
                    </a:lnTo>
                    <a:lnTo>
                      <a:pt x="154" y="113"/>
                    </a:lnTo>
                    <a:lnTo>
                      <a:pt x="158" y="111"/>
                    </a:lnTo>
                    <a:lnTo>
                      <a:pt x="168" y="111"/>
                    </a:lnTo>
                    <a:lnTo>
                      <a:pt x="168" y="111"/>
                    </a:lnTo>
                    <a:lnTo>
                      <a:pt x="170" y="109"/>
                    </a:lnTo>
                    <a:lnTo>
                      <a:pt x="173" y="109"/>
                    </a:lnTo>
                    <a:lnTo>
                      <a:pt x="175" y="106"/>
                    </a:lnTo>
                    <a:lnTo>
                      <a:pt x="177" y="104"/>
                    </a:lnTo>
                    <a:lnTo>
                      <a:pt x="177" y="104"/>
                    </a:lnTo>
                    <a:lnTo>
                      <a:pt x="177" y="104"/>
                    </a:lnTo>
                    <a:lnTo>
                      <a:pt x="180" y="101"/>
                    </a:lnTo>
                    <a:lnTo>
                      <a:pt x="180" y="92"/>
                    </a:lnTo>
                    <a:lnTo>
                      <a:pt x="180" y="92"/>
                    </a:lnTo>
                    <a:lnTo>
                      <a:pt x="180" y="87"/>
                    </a:lnTo>
                    <a:lnTo>
                      <a:pt x="184" y="87"/>
                    </a:lnTo>
                    <a:lnTo>
                      <a:pt x="184" y="87"/>
                    </a:lnTo>
                    <a:lnTo>
                      <a:pt x="192" y="87"/>
                    </a:lnTo>
                    <a:lnTo>
                      <a:pt x="196" y="85"/>
                    </a:lnTo>
                    <a:lnTo>
                      <a:pt x="196" y="82"/>
                    </a:lnTo>
                    <a:lnTo>
                      <a:pt x="196" y="82"/>
                    </a:lnTo>
                    <a:lnTo>
                      <a:pt x="201" y="80"/>
                    </a:lnTo>
                    <a:lnTo>
                      <a:pt x="208" y="80"/>
                    </a:lnTo>
                    <a:lnTo>
                      <a:pt x="225" y="80"/>
                    </a:lnTo>
                    <a:lnTo>
                      <a:pt x="225" y="80"/>
                    </a:lnTo>
                    <a:lnTo>
                      <a:pt x="227" y="80"/>
                    </a:lnTo>
                    <a:lnTo>
                      <a:pt x="227" y="78"/>
                    </a:lnTo>
                    <a:lnTo>
                      <a:pt x="229" y="73"/>
                    </a:lnTo>
                    <a:lnTo>
                      <a:pt x="229" y="73"/>
                    </a:lnTo>
                    <a:lnTo>
                      <a:pt x="225" y="66"/>
                    </a:lnTo>
                    <a:lnTo>
                      <a:pt x="225" y="61"/>
                    </a:lnTo>
                    <a:lnTo>
                      <a:pt x="220" y="59"/>
                    </a:lnTo>
                    <a:lnTo>
                      <a:pt x="220" y="59"/>
                    </a:lnTo>
                    <a:lnTo>
                      <a:pt x="220" y="59"/>
                    </a:lnTo>
                    <a:lnTo>
                      <a:pt x="220" y="54"/>
                    </a:lnTo>
                    <a:lnTo>
                      <a:pt x="220" y="42"/>
                    </a:lnTo>
                    <a:lnTo>
                      <a:pt x="220" y="42"/>
                    </a:lnTo>
                    <a:lnTo>
                      <a:pt x="218" y="30"/>
                    </a:lnTo>
                    <a:lnTo>
                      <a:pt x="215" y="23"/>
                    </a:lnTo>
                    <a:lnTo>
                      <a:pt x="215" y="23"/>
                    </a:lnTo>
                    <a:lnTo>
                      <a:pt x="210" y="16"/>
                    </a:lnTo>
                    <a:lnTo>
                      <a:pt x="210" y="16"/>
                    </a:lnTo>
                    <a:lnTo>
                      <a:pt x="201" y="14"/>
                    </a:lnTo>
                    <a:lnTo>
                      <a:pt x="189" y="11"/>
                    </a:lnTo>
                    <a:lnTo>
                      <a:pt x="189" y="11"/>
                    </a:lnTo>
                    <a:lnTo>
                      <a:pt x="173" y="11"/>
                    </a:lnTo>
                    <a:lnTo>
                      <a:pt x="163" y="11"/>
                    </a:lnTo>
                    <a:lnTo>
                      <a:pt x="156" y="9"/>
                    </a:lnTo>
                    <a:lnTo>
                      <a:pt x="156" y="9"/>
                    </a:lnTo>
                    <a:lnTo>
                      <a:pt x="147" y="0"/>
                    </a:lnTo>
                    <a:lnTo>
                      <a:pt x="142" y="0"/>
                    </a:lnTo>
                    <a:lnTo>
                      <a:pt x="139" y="0"/>
                    </a:lnTo>
                    <a:lnTo>
                      <a:pt x="139" y="0"/>
                    </a:lnTo>
                    <a:lnTo>
                      <a:pt x="135" y="7"/>
                    </a:lnTo>
                    <a:lnTo>
                      <a:pt x="128" y="16"/>
                    </a:lnTo>
                    <a:lnTo>
                      <a:pt x="118" y="37"/>
                    </a:lnTo>
                    <a:lnTo>
                      <a:pt x="118" y="37"/>
                    </a:lnTo>
                    <a:lnTo>
                      <a:pt x="111" y="45"/>
                    </a:lnTo>
                    <a:lnTo>
                      <a:pt x="104" y="49"/>
                    </a:lnTo>
                    <a:lnTo>
                      <a:pt x="97" y="52"/>
                    </a:lnTo>
                    <a:lnTo>
                      <a:pt x="90" y="52"/>
                    </a:lnTo>
                    <a:lnTo>
                      <a:pt x="90" y="52"/>
                    </a:lnTo>
                    <a:lnTo>
                      <a:pt x="85" y="54"/>
                    </a:lnTo>
                    <a:lnTo>
                      <a:pt x="80" y="59"/>
                    </a:lnTo>
                    <a:lnTo>
                      <a:pt x="78" y="64"/>
                    </a:lnTo>
                    <a:lnTo>
                      <a:pt x="76" y="68"/>
                    </a:lnTo>
                    <a:lnTo>
                      <a:pt x="76" y="68"/>
                    </a:lnTo>
                    <a:lnTo>
                      <a:pt x="71" y="73"/>
                    </a:lnTo>
                    <a:lnTo>
                      <a:pt x="71" y="78"/>
                    </a:lnTo>
                    <a:lnTo>
                      <a:pt x="68" y="82"/>
                    </a:lnTo>
                    <a:lnTo>
                      <a:pt x="64" y="87"/>
                    </a:lnTo>
                    <a:lnTo>
                      <a:pt x="64" y="87"/>
                    </a:lnTo>
                    <a:lnTo>
                      <a:pt x="61" y="92"/>
                    </a:lnTo>
                    <a:lnTo>
                      <a:pt x="59" y="101"/>
                    </a:lnTo>
                    <a:lnTo>
                      <a:pt x="61" y="109"/>
                    </a:lnTo>
                    <a:lnTo>
                      <a:pt x="64" y="116"/>
                    </a:lnTo>
                    <a:lnTo>
                      <a:pt x="64" y="116"/>
                    </a:lnTo>
                    <a:lnTo>
                      <a:pt x="64" y="118"/>
                    </a:lnTo>
                    <a:lnTo>
                      <a:pt x="64" y="123"/>
                    </a:lnTo>
                    <a:lnTo>
                      <a:pt x="57" y="132"/>
                    </a:lnTo>
                    <a:lnTo>
                      <a:pt x="49" y="142"/>
                    </a:lnTo>
                    <a:lnTo>
                      <a:pt x="42" y="146"/>
                    </a:lnTo>
                    <a:lnTo>
                      <a:pt x="42" y="146"/>
                    </a:lnTo>
                    <a:lnTo>
                      <a:pt x="35" y="151"/>
                    </a:lnTo>
                    <a:lnTo>
                      <a:pt x="31" y="158"/>
                    </a:lnTo>
                    <a:lnTo>
                      <a:pt x="23" y="163"/>
                    </a:lnTo>
                    <a:lnTo>
                      <a:pt x="14" y="165"/>
                    </a:lnTo>
                    <a:lnTo>
                      <a:pt x="14" y="165"/>
                    </a:lnTo>
                    <a:lnTo>
                      <a:pt x="5" y="168"/>
                    </a:lnTo>
                    <a:lnTo>
                      <a:pt x="0" y="172"/>
                    </a:lnTo>
                    <a:lnTo>
                      <a:pt x="0" y="172"/>
                    </a:lnTo>
                    <a:lnTo>
                      <a:pt x="71" y="172"/>
                    </a:lnTo>
                    <a:lnTo>
                      <a:pt x="71" y="172"/>
                    </a:lnTo>
                    <a:lnTo>
                      <a:pt x="78" y="172"/>
                    </a:lnTo>
                    <a:lnTo>
                      <a:pt x="83" y="175"/>
                    </a:lnTo>
                    <a:lnTo>
                      <a:pt x="85" y="180"/>
                    </a:lnTo>
                    <a:lnTo>
                      <a:pt x="85" y="180"/>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9" name="Freeform 16"/>
              <p:cNvSpPr>
                <a:spLocks/>
              </p:cNvSpPr>
              <p:nvPr/>
            </p:nvSpPr>
            <p:spPr bwMode="auto">
              <a:xfrm>
                <a:off x="5991225" y="3197950"/>
                <a:ext cx="123825" cy="241300"/>
              </a:xfrm>
              <a:custGeom>
                <a:avLst/>
                <a:gdLst>
                  <a:gd name="T0" fmla="*/ 19 w 78"/>
                  <a:gd name="T1" fmla="*/ 38 h 152"/>
                  <a:gd name="T2" fmla="*/ 21 w 78"/>
                  <a:gd name="T3" fmla="*/ 50 h 152"/>
                  <a:gd name="T4" fmla="*/ 14 w 78"/>
                  <a:gd name="T5" fmla="*/ 57 h 152"/>
                  <a:gd name="T6" fmla="*/ 7 w 78"/>
                  <a:gd name="T7" fmla="*/ 64 h 152"/>
                  <a:gd name="T8" fmla="*/ 2 w 78"/>
                  <a:gd name="T9" fmla="*/ 71 h 152"/>
                  <a:gd name="T10" fmla="*/ 0 w 78"/>
                  <a:gd name="T11" fmla="*/ 74 h 152"/>
                  <a:gd name="T12" fmla="*/ 4 w 78"/>
                  <a:gd name="T13" fmla="*/ 86 h 152"/>
                  <a:gd name="T14" fmla="*/ 9 w 78"/>
                  <a:gd name="T15" fmla="*/ 90 h 152"/>
                  <a:gd name="T16" fmla="*/ 16 w 78"/>
                  <a:gd name="T17" fmla="*/ 98 h 152"/>
                  <a:gd name="T18" fmla="*/ 16 w 78"/>
                  <a:gd name="T19" fmla="*/ 102 h 152"/>
                  <a:gd name="T20" fmla="*/ 23 w 78"/>
                  <a:gd name="T21" fmla="*/ 109 h 152"/>
                  <a:gd name="T22" fmla="*/ 33 w 78"/>
                  <a:gd name="T23" fmla="*/ 114 h 152"/>
                  <a:gd name="T24" fmla="*/ 40 w 78"/>
                  <a:gd name="T25" fmla="*/ 147 h 152"/>
                  <a:gd name="T26" fmla="*/ 42 w 78"/>
                  <a:gd name="T27" fmla="*/ 152 h 152"/>
                  <a:gd name="T28" fmla="*/ 47 w 78"/>
                  <a:gd name="T29" fmla="*/ 150 h 152"/>
                  <a:gd name="T30" fmla="*/ 49 w 78"/>
                  <a:gd name="T31" fmla="*/ 147 h 152"/>
                  <a:gd name="T32" fmla="*/ 54 w 78"/>
                  <a:gd name="T33" fmla="*/ 131 h 152"/>
                  <a:gd name="T34" fmla="*/ 54 w 78"/>
                  <a:gd name="T35" fmla="*/ 126 h 152"/>
                  <a:gd name="T36" fmla="*/ 57 w 78"/>
                  <a:gd name="T37" fmla="*/ 124 h 152"/>
                  <a:gd name="T38" fmla="*/ 71 w 78"/>
                  <a:gd name="T39" fmla="*/ 109 h 152"/>
                  <a:gd name="T40" fmla="*/ 78 w 78"/>
                  <a:gd name="T41" fmla="*/ 107 h 152"/>
                  <a:gd name="T42" fmla="*/ 78 w 78"/>
                  <a:gd name="T43" fmla="*/ 102 h 152"/>
                  <a:gd name="T44" fmla="*/ 78 w 78"/>
                  <a:gd name="T45" fmla="*/ 93 h 152"/>
                  <a:gd name="T46" fmla="*/ 71 w 78"/>
                  <a:gd name="T47" fmla="*/ 86 h 152"/>
                  <a:gd name="T48" fmla="*/ 68 w 78"/>
                  <a:gd name="T49" fmla="*/ 79 h 152"/>
                  <a:gd name="T50" fmla="*/ 64 w 78"/>
                  <a:gd name="T51" fmla="*/ 79 h 152"/>
                  <a:gd name="T52" fmla="*/ 61 w 78"/>
                  <a:gd name="T53" fmla="*/ 79 h 152"/>
                  <a:gd name="T54" fmla="*/ 52 w 78"/>
                  <a:gd name="T55" fmla="*/ 76 h 152"/>
                  <a:gd name="T56" fmla="*/ 49 w 78"/>
                  <a:gd name="T57" fmla="*/ 71 h 152"/>
                  <a:gd name="T58" fmla="*/ 52 w 78"/>
                  <a:gd name="T59" fmla="*/ 64 h 152"/>
                  <a:gd name="T60" fmla="*/ 64 w 78"/>
                  <a:gd name="T61" fmla="*/ 60 h 152"/>
                  <a:gd name="T62" fmla="*/ 71 w 78"/>
                  <a:gd name="T63" fmla="*/ 45 h 152"/>
                  <a:gd name="T64" fmla="*/ 64 w 78"/>
                  <a:gd name="T65" fmla="*/ 34 h 152"/>
                  <a:gd name="T66" fmla="*/ 61 w 78"/>
                  <a:gd name="T67" fmla="*/ 29 h 152"/>
                  <a:gd name="T68" fmla="*/ 68 w 78"/>
                  <a:gd name="T69" fmla="*/ 17 h 152"/>
                  <a:gd name="T70" fmla="*/ 71 w 78"/>
                  <a:gd name="T71" fmla="*/ 12 h 152"/>
                  <a:gd name="T72" fmla="*/ 68 w 78"/>
                  <a:gd name="T73" fmla="*/ 8 h 152"/>
                  <a:gd name="T74" fmla="*/ 66 w 78"/>
                  <a:gd name="T75" fmla="*/ 10 h 152"/>
                  <a:gd name="T76" fmla="*/ 57 w 78"/>
                  <a:gd name="T77" fmla="*/ 10 h 152"/>
                  <a:gd name="T78" fmla="*/ 57 w 78"/>
                  <a:gd name="T79" fmla="*/ 8 h 152"/>
                  <a:gd name="T80" fmla="*/ 52 w 78"/>
                  <a:gd name="T81" fmla="*/ 3 h 152"/>
                  <a:gd name="T82" fmla="*/ 38 w 78"/>
                  <a:gd name="T83" fmla="*/ 0 h 152"/>
                  <a:gd name="T84" fmla="*/ 30 w 78"/>
                  <a:gd name="T85" fmla="*/ 5 h 152"/>
                  <a:gd name="T86" fmla="*/ 19 w 78"/>
                  <a:gd name="T87" fmla="*/ 8 h 152"/>
                  <a:gd name="T88" fmla="*/ 19 w 78"/>
                  <a:gd name="T89" fmla="*/ 27 h 152"/>
                  <a:gd name="T90" fmla="*/ 19 w 78"/>
                  <a:gd name="T91" fmla="*/ 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8" h="152">
                    <a:moveTo>
                      <a:pt x="19" y="38"/>
                    </a:moveTo>
                    <a:lnTo>
                      <a:pt x="19" y="38"/>
                    </a:lnTo>
                    <a:lnTo>
                      <a:pt x="21" y="43"/>
                    </a:lnTo>
                    <a:lnTo>
                      <a:pt x="21" y="50"/>
                    </a:lnTo>
                    <a:lnTo>
                      <a:pt x="16" y="55"/>
                    </a:lnTo>
                    <a:lnTo>
                      <a:pt x="14" y="57"/>
                    </a:lnTo>
                    <a:lnTo>
                      <a:pt x="14" y="57"/>
                    </a:lnTo>
                    <a:lnTo>
                      <a:pt x="7" y="64"/>
                    </a:lnTo>
                    <a:lnTo>
                      <a:pt x="4" y="69"/>
                    </a:lnTo>
                    <a:lnTo>
                      <a:pt x="2" y="71"/>
                    </a:lnTo>
                    <a:lnTo>
                      <a:pt x="2" y="71"/>
                    </a:lnTo>
                    <a:lnTo>
                      <a:pt x="0" y="74"/>
                    </a:lnTo>
                    <a:lnTo>
                      <a:pt x="0" y="79"/>
                    </a:lnTo>
                    <a:lnTo>
                      <a:pt x="4" y="86"/>
                    </a:lnTo>
                    <a:lnTo>
                      <a:pt x="9" y="90"/>
                    </a:lnTo>
                    <a:lnTo>
                      <a:pt x="9" y="90"/>
                    </a:lnTo>
                    <a:lnTo>
                      <a:pt x="14" y="93"/>
                    </a:lnTo>
                    <a:lnTo>
                      <a:pt x="16" y="98"/>
                    </a:lnTo>
                    <a:lnTo>
                      <a:pt x="16" y="102"/>
                    </a:lnTo>
                    <a:lnTo>
                      <a:pt x="16" y="102"/>
                    </a:lnTo>
                    <a:lnTo>
                      <a:pt x="19" y="105"/>
                    </a:lnTo>
                    <a:lnTo>
                      <a:pt x="23" y="109"/>
                    </a:lnTo>
                    <a:lnTo>
                      <a:pt x="33" y="114"/>
                    </a:lnTo>
                    <a:lnTo>
                      <a:pt x="33" y="114"/>
                    </a:lnTo>
                    <a:lnTo>
                      <a:pt x="38" y="131"/>
                    </a:lnTo>
                    <a:lnTo>
                      <a:pt x="40" y="147"/>
                    </a:lnTo>
                    <a:lnTo>
                      <a:pt x="40" y="147"/>
                    </a:lnTo>
                    <a:lnTo>
                      <a:pt x="42" y="152"/>
                    </a:lnTo>
                    <a:lnTo>
                      <a:pt x="42" y="152"/>
                    </a:lnTo>
                    <a:lnTo>
                      <a:pt x="47" y="150"/>
                    </a:lnTo>
                    <a:lnTo>
                      <a:pt x="49" y="147"/>
                    </a:lnTo>
                    <a:lnTo>
                      <a:pt x="49" y="147"/>
                    </a:lnTo>
                    <a:lnTo>
                      <a:pt x="54" y="138"/>
                    </a:lnTo>
                    <a:lnTo>
                      <a:pt x="54" y="131"/>
                    </a:lnTo>
                    <a:lnTo>
                      <a:pt x="54" y="131"/>
                    </a:lnTo>
                    <a:lnTo>
                      <a:pt x="54" y="126"/>
                    </a:lnTo>
                    <a:lnTo>
                      <a:pt x="57" y="124"/>
                    </a:lnTo>
                    <a:lnTo>
                      <a:pt x="57" y="124"/>
                    </a:lnTo>
                    <a:lnTo>
                      <a:pt x="71" y="109"/>
                    </a:lnTo>
                    <a:lnTo>
                      <a:pt x="71" y="109"/>
                    </a:lnTo>
                    <a:lnTo>
                      <a:pt x="75" y="107"/>
                    </a:lnTo>
                    <a:lnTo>
                      <a:pt x="78" y="107"/>
                    </a:lnTo>
                    <a:lnTo>
                      <a:pt x="78" y="102"/>
                    </a:lnTo>
                    <a:lnTo>
                      <a:pt x="78" y="102"/>
                    </a:lnTo>
                    <a:lnTo>
                      <a:pt x="78" y="93"/>
                    </a:lnTo>
                    <a:lnTo>
                      <a:pt x="78" y="93"/>
                    </a:lnTo>
                    <a:lnTo>
                      <a:pt x="73" y="88"/>
                    </a:lnTo>
                    <a:lnTo>
                      <a:pt x="71" y="86"/>
                    </a:lnTo>
                    <a:lnTo>
                      <a:pt x="71" y="86"/>
                    </a:lnTo>
                    <a:lnTo>
                      <a:pt x="68" y="79"/>
                    </a:lnTo>
                    <a:lnTo>
                      <a:pt x="66" y="76"/>
                    </a:lnTo>
                    <a:lnTo>
                      <a:pt x="64" y="79"/>
                    </a:lnTo>
                    <a:lnTo>
                      <a:pt x="64" y="79"/>
                    </a:lnTo>
                    <a:lnTo>
                      <a:pt x="61" y="79"/>
                    </a:lnTo>
                    <a:lnTo>
                      <a:pt x="57" y="79"/>
                    </a:lnTo>
                    <a:lnTo>
                      <a:pt x="52" y="76"/>
                    </a:lnTo>
                    <a:lnTo>
                      <a:pt x="49" y="71"/>
                    </a:lnTo>
                    <a:lnTo>
                      <a:pt x="49" y="71"/>
                    </a:lnTo>
                    <a:lnTo>
                      <a:pt x="49" y="67"/>
                    </a:lnTo>
                    <a:lnTo>
                      <a:pt x="52" y="64"/>
                    </a:lnTo>
                    <a:lnTo>
                      <a:pt x="64" y="60"/>
                    </a:lnTo>
                    <a:lnTo>
                      <a:pt x="64" y="60"/>
                    </a:lnTo>
                    <a:lnTo>
                      <a:pt x="68" y="53"/>
                    </a:lnTo>
                    <a:lnTo>
                      <a:pt x="71" y="45"/>
                    </a:lnTo>
                    <a:lnTo>
                      <a:pt x="68" y="38"/>
                    </a:lnTo>
                    <a:lnTo>
                      <a:pt x="64" y="34"/>
                    </a:lnTo>
                    <a:lnTo>
                      <a:pt x="64" y="34"/>
                    </a:lnTo>
                    <a:lnTo>
                      <a:pt x="61" y="29"/>
                    </a:lnTo>
                    <a:lnTo>
                      <a:pt x="61" y="24"/>
                    </a:lnTo>
                    <a:lnTo>
                      <a:pt x="68" y="17"/>
                    </a:lnTo>
                    <a:lnTo>
                      <a:pt x="68" y="17"/>
                    </a:lnTo>
                    <a:lnTo>
                      <a:pt x="71" y="12"/>
                    </a:lnTo>
                    <a:lnTo>
                      <a:pt x="71" y="10"/>
                    </a:lnTo>
                    <a:lnTo>
                      <a:pt x="68" y="8"/>
                    </a:lnTo>
                    <a:lnTo>
                      <a:pt x="66" y="10"/>
                    </a:lnTo>
                    <a:lnTo>
                      <a:pt x="66" y="10"/>
                    </a:lnTo>
                    <a:lnTo>
                      <a:pt x="59" y="12"/>
                    </a:lnTo>
                    <a:lnTo>
                      <a:pt x="57" y="10"/>
                    </a:lnTo>
                    <a:lnTo>
                      <a:pt x="57" y="8"/>
                    </a:lnTo>
                    <a:lnTo>
                      <a:pt x="57" y="8"/>
                    </a:lnTo>
                    <a:lnTo>
                      <a:pt x="54" y="5"/>
                    </a:lnTo>
                    <a:lnTo>
                      <a:pt x="52" y="3"/>
                    </a:lnTo>
                    <a:lnTo>
                      <a:pt x="45" y="0"/>
                    </a:lnTo>
                    <a:lnTo>
                      <a:pt x="38" y="0"/>
                    </a:lnTo>
                    <a:lnTo>
                      <a:pt x="30" y="5"/>
                    </a:lnTo>
                    <a:lnTo>
                      <a:pt x="30" y="5"/>
                    </a:lnTo>
                    <a:lnTo>
                      <a:pt x="26" y="8"/>
                    </a:lnTo>
                    <a:lnTo>
                      <a:pt x="19" y="8"/>
                    </a:lnTo>
                    <a:lnTo>
                      <a:pt x="19" y="8"/>
                    </a:lnTo>
                    <a:lnTo>
                      <a:pt x="19" y="27"/>
                    </a:lnTo>
                    <a:lnTo>
                      <a:pt x="19" y="34"/>
                    </a:lnTo>
                    <a:lnTo>
                      <a:pt x="19" y="38"/>
                    </a:lnTo>
                    <a:lnTo>
                      <a:pt x="19" y="38"/>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4" name="Freeform 17"/>
              <p:cNvSpPr>
                <a:spLocks/>
              </p:cNvSpPr>
              <p:nvPr/>
            </p:nvSpPr>
            <p:spPr bwMode="auto">
              <a:xfrm>
                <a:off x="5499100" y="3205888"/>
                <a:ext cx="630238" cy="601663"/>
              </a:xfrm>
              <a:custGeom>
                <a:avLst/>
                <a:gdLst>
                  <a:gd name="T0" fmla="*/ 137 w 397"/>
                  <a:gd name="T1" fmla="*/ 83 h 379"/>
                  <a:gd name="T2" fmla="*/ 137 w 397"/>
                  <a:gd name="T3" fmla="*/ 88 h 379"/>
                  <a:gd name="T4" fmla="*/ 146 w 397"/>
                  <a:gd name="T5" fmla="*/ 102 h 379"/>
                  <a:gd name="T6" fmla="*/ 144 w 397"/>
                  <a:gd name="T7" fmla="*/ 109 h 379"/>
                  <a:gd name="T8" fmla="*/ 125 w 397"/>
                  <a:gd name="T9" fmla="*/ 109 h 379"/>
                  <a:gd name="T10" fmla="*/ 113 w 397"/>
                  <a:gd name="T11" fmla="*/ 111 h 379"/>
                  <a:gd name="T12" fmla="*/ 101 w 397"/>
                  <a:gd name="T13" fmla="*/ 116 h 379"/>
                  <a:gd name="T14" fmla="*/ 97 w 397"/>
                  <a:gd name="T15" fmla="*/ 121 h 379"/>
                  <a:gd name="T16" fmla="*/ 94 w 397"/>
                  <a:gd name="T17" fmla="*/ 133 h 379"/>
                  <a:gd name="T18" fmla="*/ 92 w 397"/>
                  <a:gd name="T19" fmla="*/ 135 h 379"/>
                  <a:gd name="T20" fmla="*/ 85 w 397"/>
                  <a:gd name="T21" fmla="*/ 140 h 379"/>
                  <a:gd name="T22" fmla="*/ 71 w 397"/>
                  <a:gd name="T23" fmla="*/ 142 h 379"/>
                  <a:gd name="T24" fmla="*/ 71 w 397"/>
                  <a:gd name="T25" fmla="*/ 149 h 379"/>
                  <a:gd name="T26" fmla="*/ 61 w 397"/>
                  <a:gd name="T27" fmla="*/ 156 h 379"/>
                  <a:gd name="T28" fmla="*/ 45 w 397"/>
                  <a:gd name="T29" fmla="*/ 159 h 379"/>
                  <a:gd name="T30" fmla="*/ 40 w 397"/>
                  <a:gd name="T31" fmla="*/ 161 h 379"/>
                  <a:gd name="T32" fmla="*/ 30 w 397"/>
                  <a:gd name="T33" fmla="*/ 164 h 379"/>
                  <a:gd name="T34" fmla="*/ 0 w 397"/>
                  <a:gd name="T35" fmla="*/ 182 h 379"/>
                  <a:gd name="T36" fmla="*/ 4 w 397"/>
                  <a:gd name="T37" fmla="*/ 213 h 379"/>
                  <a:gd name="T38" fmla="*/ 189 w 397"/>
                  <a:gd name="T39" fmla="*/ 336 h 379"/>
                  <a:gd name="T40" fmla="*/ 201 w 397"/>
                  <a:gd name="T41" fmla="*/ 353 h 379"/>
                  <a:gd name="T42" fmla="*/ 222 w 397"/>
                  <a:gd name="T43" fmla="*/ 360 h 379"/>
                  <a:gd name="T44" fmla="*/ 232 w 397"/>
                  <a:gd name="T45" fmla="*/ 372 h 379"/>
                  <a:gd name="T46" fmla="*/ 251 w 397"/>
                  <a:gd name="T47" fmla="*/ 377 h 379"/>
                  <a:gd name="T48" fmla="*/ 314 w 397"/>
                  <a:gd name="T49" fmla="*/ 339 h 379"/>
                  <a:gd name="T50" fmla="*/ 397 w 397"/>
                  <a:gd name="T51" fmla="*/ 287 h 379"/>
                  <a:gd name="T52" fmla="*/ 390 w 397"/>
                  <a:gd name="T53" fmla="*/ 272 h 379"/>
                  <a:gd name="T54" fmla="*/ 381 w 397"/>
                  <a:gd name="T55" fmla="*/ 270 h 379"/>
                  <a:gd name="T56" fmla="*/ 364 w 397"/>
                  <a:gd name="T57" fmla="*/ 265 h 379"/>
                  <a:gd name="T58" fmla="*/ 359 w 397"/>
                  <a:gd name="T59" fmla="*/ 258 h 379"/>
                  <a:gd name="T60" fmla="*/ 357 w 397"/>
                  <a:gd name="T61" fmla="*/ 244 h 379"/>
                  <a:gd name="T62" fmla="*/ 350 w 397"/>
                  <a:gd name="T63" fmla="*/ 232 h 379"/>
                  <a:gd name="T64" fmla="*/ 357 w 397"/>
                  <a:gd name="T65" fmla="*/ 223 h 379"/>
                  <a:gd name="T66" fmla="*/ 355 w 397"/>
                  <a:gd name="T67" fmla="*/ 213 h 379"/>
                  <a:gd name="T68" fmla="*/ 355 w 397"/>
                  <a:gd name="T69" fmla="*/ 206 h 379"/>
                  <a:gd name="T70" fmla="*/ 357 w 397"/>
                  <a:gd name="T71" fmla="*/ 197 h 379"/>
                  <a:gd name="T72" fmla="*/ 357 w 397"/>
                  <a:gd name="T73" fmla="*/ 185 h 379"/>
                  <a:gd name="T74" fmla="*/ 357 w 397"/>
                  <a:gd name="T75" fmla="*/ 171 h 379"/>
                  <a:gd name="T76" fmla="*/ 348 w 397"/>
                  <a:gd name="T77" fmla="*/ 152 h 379"/>
                  <a:gd name="T78" fmla="*/ 352 w 397"/>
                  <a:gd name="T79" fmla="*/ 147 h 379"/>
                  <a:gd name="T80" fmla="*/ 348 w 397"/>
                  <a:gd name="T81" fmla="*/ 126 h 379"/>
                  <a:gd name="T82" fmla="*/ 333 w 397"/>
                  <a:gd name="T83" fmla="*/ 104 h 379"/>
                  <a:gd name="T84" fmla="*/ 326 w 397"/>
                  <a:gd name="T85" fmla="*/ 97 h 379"/>
                  <a:gd name="T86" fmla="*/ 319 w 397"/>
                  <a:gd name="T87" fmla="*/ 85 h 379"/>
                  <a:gd name="T88" fmla="*/ 310 w 397"/>
                  <a:gd name="T89" fmla="*/ 74 h 379"/>
                  <a:gd name="T90" fmla="*/ 312 w 397"/>
                  <a:gd name="T91" fmla="*/ 66 h 379"/>
                  <a:gd name="T92" fmla="*/ 324 w 397"/>
                  <a:gd name="T93" fmla="*/ 52 h 379"/>
                  <a:gd name="T94" fmla="*/ 331 w 397"/>
                  <a:gd name="T95" fmla="*/ 45 h 379"/>
                  <a:gd name="T96" fmla="*/ 329 w 397"/>
                  <a:gd name="T97" fmla="*/ 33 h 379"/>
                  <a:gd name="T98" fmla="*/ 329 w 397"/>
                  <a:gd name="T99" fmla="*/ 3 h 379"/>
                  <a:gd name="T100" fmla="*/ 312 w 397"/>
                  <a:gd name="T101" fmla="*/ 0 h 379"/>
                  <a:gd name="T102" fmla="*/ 293 w 397"/>
                  <a:gd name="T103" fmla="*/ 3 h 379"/>
                  <a:gd name="T104" fmla="*/ 272 w 397"/>
                  <a:gd name="T105" fmla="*/ 7 h 379"/>
                  <a:gd name="T106" fmla="*/ 262 w 397"/>
                  <a:gd name="T107" fmla="*/ 5 h 379"/>
                  <a:gd name="T108" fmla="*/ 194 w 397"/>
                  <a:gd name="T109" fmla="*/ 12 h 379"/>
                  <a:gd name="T110" fmla="*/ 177 w 397"/>
                  <a:gd name="T111" fmla="*/ 19 h 379"/>
                  <a:gd name="T112" fmla="*/ 165 w 397"/>
                  <a:gd name="T113" fmla="*/ 26 h 379"/>
                  <a:gd name="T114" fmla="*/ 142 w 397"/>
                  <a:gd name="T115" fmla="*/ 36 h 379"/>
                  <a:gd name="T116" fmla="*/ 132 w 397"/>
                  <a:gd name="T117" fmla="*/ 45 h 379"/>
                  <a:gd name="T118" fmla="*/ 132 w 397"/>
                  <a:gd name="T119" fmla="*/ 52 h 379"/>
                  <a:gd name="T120" fmla="*/ 137 w 397"/>
                  <a:gd name="T121" fmla="*/ 71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7" h="379">
                    <a:moveTo>
                      <a:pt x="137" y="71"/>
                    </a:moveTo>
                    <a:lnTo>
                      <a:pt x="137" y="71"/>
                    </a:lnTo>
                    <a:lnTo>
                      <a:pt x="137" y="83"/>
                    </a:lnTo>
                    <a:lnTo>
                      <a:pt x="137" y="88"/>
                    </a:lnTo>
                    <a:lnTo>
                      <a:pt x="137" y="88"/>
                    </a:lnTo>
                    <a:lnTo>
                      <a:pt x="137" y="88"/>
                    </a:lnTo>
                    <a:lnTo>
                      <a:pt x="142" y="90"/>
                    </a:lnTo>
                    <a:lnTo>
                      <a:pt x="142" y="95"/>
                    </a:lnTo>
                    <a:lnTo>
                      <a:pt x="146" y="102"/>
                    </a:lnTo>
                    <a:lnTo>
                      <a:pt x="146" y="102"/>
                    </a:lnTo>
                    <a:lnTo>
                      <a:pt x="144" y="107"/>
                    </a:lnTo>
                    <a:lnTo>
                      <a:pt x="144" y="109"/>
                    </a:lnTo>
                    <a:lnTo>
                      <a:pt x="142" y="109"/>
                    </a:lnTo>
                    <a:lnTo>
                      <a:pt x="142" y="109"/>
                    </a:lnTo>
                    <a:lnTo>
                      <a:pt x="125" y="109"/>
                    </a:lnTo>
                    <a:lnTo>
                      <a:pt x="118" y="109"/>
                    </a:lnTo>
                    <a:lnTo>
                      <a:pt x="113" y="111"/>
                    </a:lnTo>
                    <a:lnTo>
                      <a:pt x="113" y="111"/>
                    </a:lnTo>
                    <a:lnTo>
                      <a:pt x="113" y="114"/>
                    </a:lnTo>
                    <a:lnTo>
                      <a:pt x="109" y="116"/>
                    </a:lnTo>
                    <a:lnTo>
                      <a:pt x="101" y="116"/>
                    </a:lnTo>
                    <a:lnTo>
                      <a:pt x="101" y="116"/>
                    </a:lnTo>
                    <a:lnTo>
                      <a:pt x="97" y="116"/>
                    </a:lnTo>
                    <a:lnTo>
                      <a:pt x="97" y="121"/>
                    </a:lnTo>
                    <a:lnTo>
                      <a:pt x="97" y="121"/>
                    </a:lnTo>
                    <a:lnTo>
                      <a:pt x="97" y="130"/>
                    </a:lnTo>
                    <a:lnTo>
                      <a:pt x="94" y="133"/>
                    </a:lnTo>
                    <a:lnTo>
                      <a:pt x="94" y="133"/>
                    </a:lnTo>
                    <a:lnTo>
                      <a:pt x="94" y="133"/>
                    </a:lnTo>
                    <a:lnTo>
                      <a:pt x="92" y="135"/>
                    </a:lnTo>
                    <a:lnTo>
                      <a:pt x="90" y="138"/>
                    </a:lnTo>
                    <a:lnTo>
                      <a:pt x="87" y="138"/>
                    </a:lnTo>
                    <a:lnTo>
                      <a:pt x="85" y="140"/>
                    </a:lnTo>
                    <a:lnTo>
                      <a:pt x="85" y="140"/>
                    </a:lnTo>
                    <a:lnTo>
                      <a:pt x="75" y="140"/>
                    </a:lnTo>
                    <a:lnTo>
                      <a:pt x="71" y="142"/>
                    </a:lnTo>
                    <a:lnTo>
                      <a:pt x="71" y="145"/>
                    </a:lnTo>
                    <a:lnTo>
                      <a:pt x="71" y="145"/>
                    </a:lnTo>
                    <a:lnTo>
                      <a:pt x="71" y="149"/>
                    </a:lnTo>
                    <a:lnTo>
                      <a:pt x="68" y="152"/>
                    </a:lnTo>
                    <a:lnTo>
                      <a:pt x="61" y="156"/>
                    </a:lnTo>
                    <a:lnTo>
                      <a:pt x="61" y="156"/>
                    </a:lnTo>
                    <a:lnTo>
                      <a:pt x="49" y="156"/>
                    </a:lnTo>
                    <a:lnTo>
                      <a:pt x="45" y="156"/>
                    </a:lnTo>
                    <a:lnTo>
                      <a:pt x="45" y="159"/>
                    </a:lnTo>
                    <a:lnTo>
                      <a:pt x="45" y="159"/>
                    </a:lnTo>
                    <a:lnTo>
                      <a:pt x="42" y="161"/>
                    </a:lnTo>
                    <a:lnTo>
                      <a:pt x="40" y="161"/>
                    </a:lnTo>
                    <a:lnTo>
                      <a:pt x="35" y="161"/>
                    </a:lnTo>
                    <a:lnTo>
                      <a:pt x="30" y="164"/>
                    </a:lnTo>
                    <a:lnTo>
                      <a:pt x="30" y="164"/>
                    </a:lnTo>
                    <a:lnTo>
                      <a:pt x="14" y="173"/>
                    </a:lnTo>
                    <a:lnTo>
                      <a:pt x="0" y="182"/>
                    </a:lnTo>
                    <a:lnTo>
                      <a:pt x="0" y="182"/>
                    </a:lnTo>
                    <a:lnTo>
                      <a:pt x="2" y="209"/>
                    </a:lnTo>
                    <a:lnTo>
                      <a:pt x="2" y="209"/>
                    </a:lnTo>
                    <a:lnTo>
                      <a:pt x="4" y="213"/>
                    </a:lnTo>
                    <a:lnTo>
                      <a:pt x="4" y="213"/>
                    </a:lnTo>
                    <a:lnTo>
                      <a:pt x="99" y="275"/>
                    </a:lnTo>
                    <a:lnTo>
                      <a:pt x="189" y="336"/>
                    </a:lnTo>
                    <a:lnTo>
                      <a:pt x="189" y="336"/>
                    </a:lnTo>
                    <a:lnTo>
                      <a:pt x="198" y="346"/>
                    </a:lnTo>
                    <a:lnTo>
                      <a:pt x="201" y="353"/>
                    </a:lnTo>
                    <a:lnTo>
                      <a:pt x="201" y="353"/>
                    </a:lnTo>
                    <a:lnTo>
                      <a:pt x="208" y="355"/>
                    </a:lnTo>
                    <a:lnTo>
                      <a:pt x="222" y="360"/>
                    </a:lnTo>
                    <a:lnTo>
                      <a:pt x="222" y="360"/>
                    </a:lnTo>
                    <a:lnTo>
                      <a:pt x="229" y="365"/>
                    </a:lnTo>
                    <a:lnTo>
                      <a:pt x="232" y="372"/>
                    </a:lnTo>
                    <a:lnTo>
                      <a:pt x="232" y="379"/>
                    </a:lnTo>
                    <a:lnTo>
                      <a:pt x="232" y="379"/>
                    </a:lnTo>
                    <a:lnTo>
                      <a:pt x="251" y="377"/>
                    </a:lnTo>
                    <a:lnTo>
                      <a:pt x="251" y="377"/>
                    </a:lnTo>
                    <a:lnTo>
                      <a:pt x="281" y="367"/>
                    </a:lnTo>
                    <a:lnTo>
                      <a:pt x="314" y="339"/>
                    </a:lnTo>
                    <a:lnTo>
                      <a:pt x="397" y="287"/>
                    </a:lnTo>
                    <a:lnTo>
                      <a:pt x="397" y="287"/>
                    </a:lnTo>
                    <a:lnTo>
                      <a:pt x="397" y="287"/>
                    </a:lnTo>
                    <a:lnTo>
                      <a:pt x="397" y="287"/>
                    </a:lnTo>
                    <a:lnTo>
                      <a:pt x="393" y="275"/>
                    </a:lnTo>
                    <a:lnTo>
                      <a:pt x="390" y="272"/>
                    </a:lnTo>
                    <a:lnTo>
                      <a:pt x="388" y="270"/>
                    </a:lnTo>
                    <a:lnTo>
                      <a:pt x="388" y="270"/>
                    </a:lnTo>
                    <a:lnTo>
                      <a:pt x="381" y="270"/>
                    </a:lnTo>
                    <a:lnTo>
                      <a:pt x="374" y="268"/>
                    </a:lnTo>
                    <a:lnTo>
                      <a:pt x="374" y="268"/>
                    </a:lnTo>
                    <a:lnTo>
                      <a:pt x="364" y="265"/>
                    </a:lnTo>
                    <a:lnTo>
                      <a:pt x="362" y="263"/>
                    </a:lnTo>
                    <a:lnTo>
                      <a:pt x="359" y="258"/>
                    </a:lnTo>
                    <a:lnTo>
                      <a:pt x="359" y="258"/>
                    </a:lnTo>
                    <a:lnTo>
                      <a:pt x="359" y="251"/>
                    </a:lnTo>
                    <a:lnTo>
                      <a:pt x="359" y="249"/>
                    </a:lnTo>
                    <a:lnTo>
                      <a:pt x="357" y="244"/>
                    </a:lnTo>
                    <a:lnTo>
                      <a:pt x="357" y="244"/>
                    </a:lnTo>
                    <a:lnTo>
                      <a:pt x="352" y="237"/>
                    </a:lnTo>
                    <a:lnTo>
                      <a:pt x="350" y="232"/>
                    </a:lnTo>
                    <a:lnTo>
                      <a:pt x="350" y="232"/>
                    </a:lnTo>
                    <a:lnTo>
                      <a:pt x="352" y="227"/>
                    </a:lnTo>
                    <a:lnTo>
                      <a:pt x="357" y="223"/>
                    </a:lnTo>
                    <a:lnTo>
                      <a:pt x="357" y="223"/>
                    </a:lnTo>
                    <a:lnTo>
                      <a:pt x="357" y="220"/>
                    </a:lnTo>
                    <a:lnTo>
                      <a:pt x="355" y="213"/>
                    </a:lnTo>
                    <a:lnTo>
                      <a:pt x="355" y="213"/>
                    </a:lnTo>
                    <a:lnTo>
                      <a:pt x="355" y="209"/>
                    </a:lnTo>
                    <a:lnTo>
                      <a:pt x="355" y="206"/>
                    </a:lnTo>
                    <a:lnTo>
                      <a:pt x="355" y="201"/>
                    </a:lnTo>
                    <a:lnTo>
                      <a:pt x="355" y="201"/>
                    </a:lnTo>
                    <a:lnTo>
                      <a:pt x="357" y="197"/>
                    </a:lnTo>
                    <a:lnTo>
                      <a:pt x="357" y="190"/>
                    </a:lnTo>
                    <a:lnTo>
                      <a:pt x="357" y="190"/>
                    </a:lnTo>
                    <a:lnTo>
                      <a:pt x="357" y="185"/>
                    </a:lnTo>
                    <a:lnTo>
                      <a:pt x="357" y="180"/>
                    </a:lnTo>
                    <a:lnTo>
                      <a:pt x="357" y="175"/>
                    </a:lnTo>
                    <a:lnTo>
                      <a:pt x="357" y="171"/>
                    </a:lnTo>
                    <a:lnTo>
                      <a:pt x="357" y="171"/>
                    </a:lnTo>
                    <a:lnTo>
                      <a:pt x="352" y="159"/>
                    </a:lnTo>
                    <a:lnTo>
                      <a:pt x="348" y="152"/>
                    </a:lnTo>
                    <a:lnTo>
                      <a:pt x="348" y="152"/>
                    </a:lnTo>
                    <a:lnTo>
                      <a:pt x="352" y="147"/>
                    </a:lnTo>
                    <a:lnTo>
                      <a:pt x="352" y="147"/>
                    </a:lnTo>
                    <a:lnTo>
                      <a:pt x="350" y="142"/>
                    </a:lnTo>
                    <a:lnTo>
                      <a:pt x="350" y="142"/>
                    </a:lnTo>
                    <a:lnTo>
                      <a:pt x="348" y="126"/>
                    </a:lnTo>
                    <a:lnTo>
                      <a:pt x="343" y="109"/>
                    </a:lnTo>
                    <a:lnTo>
                      <a:pt x="343" y="109"/>
                    </a:lnTo>
                    <a:lnTo>
                      <a:pt x="333" y="104"/>
                    </a:lnTo>
                    <a:lnTo>
                      <a:pt x="329" y="100"/>
                    </a:lnTo>
                    <a:lnTo>
                      <a:pt x="326" y="97"/>
                    </a:lnTo>
                    <a:lnTo>
                      <a:pt x="326" y="97"/>
                    </a:lnTo>
                    <a:lnTo>
                      <a:pt x="326" y="93"/>
                    </a:lnTo>
                    <a:lnTo>
                      <a:pt x="324" y="88"/>
                    </a:lnTo>
                    <a:lnTo>
                      <a:pt x="319" y="85"/>
                    </a:lnTo>
                    <a:lnTo>
                      <a:pt x="319" y="85"/>
                    </a:lnTo>
                    <a:lnTo>
                      <a:pt x="314" y="81"/>
                    </a:lnTo>
                    <a:lnTo>
                      <a:pt x="310" y="74"/>
                    </a:lnTo>
                    <a:lnTo>
                      <a:pt x="310" y="69"/>
                    </a:lnTo>
                    <a:lnTo>
                      <a:pt x="312" y="66"/>
                    </a:lnTo>
                    <a:lnTo>
                      <a:pt x="312" y="66"/>
                    </a:lnTo>
                    <a:lnTo>
                      <a:pt x="314" y="64"/>
                    </a:lnTo>
                    <a:lnTo>
                      <a:pt x="317" y="59"/>
                    </a:lnTo>
                    <a:lnTo>
                      <a:pt x="324" y="52"/>
                    </a:lnTo>
                    <a:lnTo>
                      <a:pt x="324" y="52"/>
                    </a:lnTo>
                    <a:lnTo>
                      <a:pt x="326" y="50"/>
                    </a:lnTo>
                    <a:lnTo>
                      <a:pt x="331" y="45"/>
                    </a:lnTo>
                    <a:lnTo>
                      <a:pt x="331" y="38"/>
                    </a:lnTo>
                    <a:lnTo>
                      <a:pt x="329" y="33"/>
                    </a:lnTo>
                    <a:lnTo>
                      <a:pt x="329" y="33"/>
                    </a:lnTo>
                    <a:lnTo>
                      <a:pt x="329" y="29"/>
                    </a:lnTo>
                    <a:lnTo>
                      <a:pt x="329" y="22"/>
                    </a:lnTo>
                    <a:lnTo>
                      <a:pt x="329" y="3"/>
                    </a:lnTo>
                    <a:lnTo>
                      <a:pt x="329" y="3"/>
                    </a:lnTo>
                    <a:lnTo>
                      <a:pt x="319" y="3"/>
                    </a:lnTo>
                    <a:lnTo>
                      <a:pt x="312" y="0"/>
                    </a:lnTo>
                    <a:lnTo>
                      <a:pt x="312" y="0"/>
                    </a:lnTo>
                    <a:lnTo>
                      <a:pt x="303" y="0"/>
                    </a:lnTo>
                    <a:lnTo>
                      <a:pt x="293" y="3"/>
                    </a:lnTo>
                    <a:lnTo>
                      <a:pt x="293" y="3"/>
                    </a:lnTo>
                    <a:lnTo>
                      <a:pt x="279" y="5"/>
                    </a:lnTo>
                    <a:lnTo>
                      <a:pt x="272" y="7"/>
                    </a:lnTo>
                    <a:lnTo>
                      <a:pt x="267" y="7"/>
                    </a:lnTo>
                    <a:lnTo>
                      <a:pt x="267" y="7"/>
                    </a:lnTo>
                    <a:lnTo>
                      <a:pt x="262" y="5"/>
                    </a:lnTo>
                    <a:lnTo>
                      <a:pt x="255" y="5"/>
                    </a:lnTo>
                    <a:lnTo>
                      <a:pt x="234" y="7"/>
                    </a:lnTo>
                    <a:lnTo>
                      <a:pt x="194" y="12"/>
                    </a:lnTo>
                    <a:lnTo>
                      <a:pt x="194" y="12"/>
                    </a:lnTo>
                    <a:lnTo>
                      <a:pt x="184" y="14"/>
                    </a:lnTo>
                    <a:lnTo>
                      <a:pt x="177" y="19"/>
                    </a:lnTo>
                    <a:lnTo>
                      <a:pt x="170" y="24"/>
                    </a:lnTo>
                    <a:lnTo>
                      <a:pt x="165" y="26"/>
                    </a:lnTo>
                    <a:lnTo>
                      <a:pt x="165" y="26"/>
                    </a:lnTo>
                    <a:lnTo>
                      <a:pt x="158" y="29"/>
                    </a:lnTo>
                    <a:lnTo>
                      <a:pt x="149" y="31"/>
                    </a:lnTo>
                    <a:lnTo>
                      <a:pt x="142" y="36"/>
                    </a:lnTo>
                    <a:lnTo>
                      <a:pt x="135" y="43"/>
                    </a:lnTo>
                    <a:lnTo>
                      <a:pt x="135" y="43"/>
                    </a:lnTo>
                    <a:lnTo>
                      <a:pt x="132" y="45"/>
                    </a:lnTo>
                    <a:lnTo>
                      <a:pt x="127" y="45"/>
                    </a:lnTo>
                    <a:lnTo>
                      <a:pt x="127" y="45"/>
                    </a:lnTo>
                    <a:lnTo>
                      <a:pt x="132" y="52"/>
                    </a:lnTo>
                    <a:lnTo>
                      <a:pt x="132" y="52"/>
                    </a:lnTo>
                    <a:lnTo>
                      <a:pt x="135" y="59"/>
                    </a:lnTo>
                    <a:lnTo>
                      <a:pt x="137" y="71"/>
                    </a:lnTo>
                    <a:lnTo>
                      <a:pt x="137" y="71"/>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5" name="Freeform 18"/>
              <p:cNvSpPr>
                <a:spLocks/>
              </p:cNvSpPr>
              <p:nvPr/>
            </p:nvSpPr>
            <p:spPr bwMode="auto">
              <a:xfrm>
                <a:off x="6051550" y="3345588"/>
                <a:ext cx="457200" cy="439738"/>
              </a:xfrm>
              <a:custGeom>
                <a:avLst/>
                <a:gdLst>
                  <a:gd name="T0" fmla="*/ 19 w 288"/>
                  <a:gd name="T1" fmla="*/ 31 h 277"/>
                  <a:gd name="T2" fmla="*/ 16 w 288"/>
                  <a:gd name="T3" fmla="*/ 38 h 277"/>
                  <a:gd name="T4" fmla="*/ 11 w 288"/>
                  <a:gd name="T5" fmla="*/ 54 h 277"/>
                  <a:gd name="T6" fmla="*/ 0 w 288"/>
                  <a:gd name="T7" fmla="*/ 64 h 277"/>
                  <a:gd name="T8" fmla="*/ 9 w 288"/>
                  <a:gd name="T9" fmla="*/ 83 h 277"/>
                  <a:gd name="T10" fmla="*/ 9 w 288"/>
                  <a:gd name="T11" fmla="*/ 92 h 277"/>
                  <a:gd name="T12" fmla="*/ 9 w 288"/>
                  <a:gd name="T13" fmla="*/ 102 h 277"/>
                  <a:gd name="T14" fmla="*/ 7 w 288"/>
                  <a:gd name="T15" fmla="*/ 113 h 277"/>
                  <a:gd name="T16" fmla="*/ 7 w 288"/>
                  <a:gd name="T17" fmla="*/ 125 h 277"/>
                  <a:gd name="T18" fmla="*/ 9 w 288"/>
                  <a:gd name="T19" fmla="*/ 135 h 277"/>
                  <a:gd name="T20" fmla="*/ 2 w 288"/>
                  <a:gd name="T21" fmla="*/ 144 h 277"/>
                  <a:gd name="T22" fmla="*/ 9 w 288"/>
                  <a:gd name="T23" fmla="*/ 156 h 277"/>
                  <a:gd name="T24" fmla="*/ 11 w 288"/>
                  <a:gd name="T25" fmla="*/ 163 h 277"/>
                  <a:gd name="T26" fmla="*/ 14 w 288"/>
                  <a:gd name="T27" fmla="*/ 175 h 277"/>
                  <a:gd name="T28" fmla="*/ 26 w 288"/>
                  <a:gd name="T29" fmla="*/ 180 h 277"/>
                  <a:gd name="T30" fmla="*/ 40 w 288"/>
                  <a:gd name="T31" fmla="*/ 182 h 277"/>
                  <a:gd name="T32" fmla="*/ 49 w 288"/>
                  <a:gd name="T33" fmla="*/ 199 h 277"/>
                  <a:gd name="T34" fmla="*/ 71 w 288"/>
                  <a:gd name="T35" fmla="*/ 201 h 277"/>
                  <a:gd name="T36" fmla="*/ 87 w 288"/>
                  <a:gd name="T37" fmla="*/ 213 h 277"/>
                  <a:gd name="T38" fmla="*/ 267 w 288"/>
                  <a:gd name="T39" fmla="*/ 277 h 277"/>
                  <a:gd name="T40" fmla="*/ 284 w 288"/>
                  <a:gd name="T41" fmla="*/ 267 h 277"/>
                  <a:gd name="T42" fmla="*/ 281 w 288"/>
                  <a:gd name="T43" fmla="*/ 64 h 277"/>
                  <a:gd name="T44" fmla="*/ 284 w 288"/>
                  <a:gd name="T45" fmla="*/ 52 h 277"/>
                  <a:gd name="T46" fmla="*/ 286 w 288"/>
                  <a:gd name="T47" fmla="*/ 38 h 277"/>
                  <a:gd name="T48" fmla="*/ 288 w 288"/>
                  <a:gd name="T49" fmla="*/ 23 h 277"/>
                  <a:gd name="T50" fmla="*/ 288 w 288"/>
                  <a:gd name="T51" fmla="*/ 23 h 277"/>
                  <a:gd name="T52" fmla="*/ 262 w 288"/>
                  <a:gd name="T53" fmla="*/ 16 h 277"/>
                  <a:gd name="T54" fmla="*/ 248 w 288"/>
                  <a:gd name="T55" fmla="*/ 9 h 277"/>
                  <a:gd name="T56" fmla="*/ 234 w 288"/>
                  <a:gd name="T57" fmla="*/ 2 h 277"/>
                  <a:gd name="T58" fmla="*/ 194 w 288"/>
                  <a:gd name="T59" fmla="*/ 16 h 277"/>
                  <a:gd name="T60" fmla="*/ 191 w 288"/>
                  <a:gd name="T61" fmla="*/ 23 h 277"/>
                  <a:gd name="T62" fmla="*/ 196 w 288"/>
                  <a:gd name="T63" fmla="*/ 42 h 277"/>
                  <a:gd name="T64" fmla="*/ 187 w 288"/>
                  <a:gd name="T65" fmla="*/ 52 h 277"/>
                  <a:gd name="T66" fmla="*/ 163 w 288"/>
                  <a:gd name="T67" fmla="*/ 50 h 277"/>
                  <a:gd name="T68" fmla="*/ 146 w 288"/>
                  <a:gd name="T69" fmla="*/ 40 h 277"/>
                  <a:gd name="T70" fmla="*/ 130 w 288"/>
                  <a:gd name="T71" fmla="*/ 35 h 277"/>
                  <a:gd name="T72" fmla="*/ 111 w 288"/>
                  <a:gd name="T73" fmla="*/ 28 h 277"/>
                  <a:gd name="T74" fmla="*/ 111 w 288"/>
                  <a:gd name="T75" fmla="*/ 19 h 277"/>
                  <a:gd name="T76" fmla="*/ 97 w 288"/>
                  <a:gd name="T77" fmla="*/ 12 h 277"/>
                  <a:gd name="T78" fmla="*/ 64 w 288"/>
                  <a:gd name="T79" fmla="*/ 5 h 277"/>
                  <a:gd name="T80" fmla="*/ 40 w 288"/>
                  <a:gd name="T81" fmla="*/ 0 h 277"/>
                  <a:gd name="T82" fmla="*/ 40 w 288"/>
                  <a:gd name="T83" fmla="*/ 9 h 277"/>
                  <a:gd name="T84" fmla="*/ 33 w 288"/>
                  <a:gd name="T85" fmla="*/ 1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8" h="277">
                    <a:moveTo>
                      <a:pt x="33" y="16"/>
                    </a:moveTo>
                    <a:lnTo>
                      <a:pt x="33" y="16"/>
                    </a:lnTo>
                    <a:lnTo>
                      <a:pt x="19" y="31"/>
                    </a:lnTo>
                    <a:lnTo>
                      <a:pt x="19" y="31"/>
                    </a:lnTo>
                    <a:lnTo>
                      <a:pt x="16" y="33"/>
                    </a:lnTo>
                    <a:lnTo>
                      <a:pt x="16" y="38"/>
                    </a:lnTo>
                    <a:lnTo>
                      <a:pt x="16" y="38"/>
                    </a:lnTo>
                    <a:lnTo>
                      <a:pt x="16" y="45"/>
                    </a:lnTo>
                    <a:lnTo>
                      <a:pt x="11" y="54"/>
                    </a:lnTo>
                    <a:lnTo>
                      <a:pt x="11" y="54"/>
                    </a:lnTo>
                    <a:lnTo>
                      <a:pt x="7" y="59"/>
                    </a:lnTo>
                    <a:lnTo>
                      <a:pt x="0" y="64"/>
                    </a:lnTo>
                    <a:lnTo>
                      <a:pt x="0" y="64"/>
                    </a:lnTo>
                    <a:lnTo>
                      <a:pt x="4" y="71"/>
                    </a:lnTo>
                    <a:lnTo>
                      <a:pt x="9" y="83"/>
                    </a:lnTo>
                    <a:lnTo>
                      <a:pt x="9" y="83"/>
                    </a:lnTo>
                    <a:lnTo>
                      <a:pt x="9" y="87"/>
                    </a:lnTo>
                    <a:lnTo>
                      <a:pt x="9" y="92"/>
                    </a:lnTo>
                    <a:lnTo>
                      <a:pt x="9" y="97"/>
                    </a:lnTo>
                    <a:lnTo>
                      <a:pt x="9" y="102"/>
                    </a:lnTo>
                    <a:lnTo>
                      <a:pt x="9" y="102"/>
                    </a:lnTo>
                    <a:lnTo>
                      <a:pt x="9" y="109"/>
                    </a:lnTo>
                    <a:lnTo>
                      <a:pt x="7" y="113"/>
                    </a:lnTo>
                    <a:lnTo>
                      <a:pt x="7" y="113"/>
                    </a:lnTo>
                    <a:lnTo>
                      <a:pt x="7" y="118"/>
                    </a:lnTo>
                    <a:lnTo>
                      <a:pt x="7" y="121"/>
                    </a:lnTo>
                    <a:lnTo>
                      <a:pt x="7" y="125"/>
                    </a:lnTo>
                    <a:lnTo>
                      <a:pt x="7" y="125"/>
                    </a:lnTo>
                    <a:lnTo>
                      <a:pt x="9" y="132"/>
                    </a:lnTo>
                    <a:lnTo>
                      <a:pt x="9" y="135"/>
                    </a:lnTo>
                    <a:lnTo>
                      <a:pt x="9" y="135"/>
                    </a:lnTo>
                    <a:lnTo>
                      <a:pt x="4" y="139"/>
                    </a:lnTo>
                    <a:lnTo>
                      <a:pt x="2" y="144"/>
                    </a:lnTo>
                    <a:lnTo>
                      <a:pt x="2" y="144"/>
                    </a:lnTo>
                    <a:lnTo>
                      <a:pt x="4" y="149"/>
                    </a:lnTo>
                    <a:lnTo>
                      <a:pt x="9" y="156"/>
                    </a:lnTo>
                    <a:lnTo>
                      <a:pt x="9" y="156"/>
                    </a:lnTo>
                    <a:lnTo>
                      <a:pt x="11" y="161"/>
                    </a:lnTo>
                    <a:lnTo>
                      <a:pt x="11" y="163"/>
                    </a:lnTo>
                    <a:lnTo>
                      <a:pt x="11" y="170"/>
                    </a:lnTo>
                    <a:lnTo>
                      <a:pt x="11" y="170"/>
                    </a:lnTo>
                    <a:lnTo>
                      <a:pt x="14" y="175"/>
                    </a:lnTo>
                    <a:lnTo>
                      <a:pt x="16" y="177"/>
                    </a:lnTo>
                    <a:lnTo>
                      <a:pt x="26" y="180"/>
                    </a:lnTo>
                    <a:lnTo>
                      <a:pt x="26" y="180"/>
                    </a:lnTo>
                    <a:lnTo>
                      <a:pt x="33" y="182"/>
                    </a:lnTo>
                    <a:lnTo>
                      <a:pt x="40" y="182"/>
                    </a:lnTo>
                    <a:lnTo>
                      <a:pt x="40" y="182"/>
                    </a:lnTo>
                    <a:lnTo>
                      <a:pt x="42" y="184"/>
                    </a:lnTo>
                    <a:lnTo>
                      <a:pt x="45" y="187"/>
                    </a:lnTo>
                    <a:lnTo>
                      <a:pt x="49" y="199"/>
                    </a:lnTo>
                    <a:lnTo>
                      <a:pt x="49" y="199"/>
                    </a:lnTo>
                    <a:lnTo>
                      <a:pt x="61" y="201"/>
                    </a:lnTo>
                    <a:lnTo>
                      <a:pt x="71" y="201"/>
                    </a:lnTo>
                    <a:lnTo>
                      <a:pt x="78" y="206"/>
                    </a:lnTo>
                    <a:lnTo>
                      <a:pt x="78" y="206"/>
                    </a:lnTo>
                    <a:lnTo>
                      <a:pt x="87" y="213"/>
                    </a:lnTo>
                    <a:lnTo>
                      <a:pt x="90" y="218"/>
                    </a:lnTo>
                    <a:lnTo>
                      <a:pt x="120" y="199"/>
                    </a:lnTo>
                    <a:lnTo>
                      <a:pt x="267" y="277"/>
                    </a:lnTo>
                    <a:lnTo>
                      <a:pt x="267" y="267"/>
                    </a:lnTo>
                    <a:lnTo>
                      <a:pt x="284" y="267"/>
                    </a:lnTo>
                    <a:lnTo>
                      <a:pt x="284" y="267"/>
                    </a:lnTo>
                    <a:lnTo>
                      <a:pt x="284" y="80"/>
                    </a:lnTo>
                    <a:lnTo>
                      <a:pt x="284" y="80"/>
                    </a:lnTo>
                    <a:lnTo>
                      <a:pt x="281" y="64"/>
                    </a:lnTo>
                    <a:lnTo>
                      <a:pt x="281" y="59"/>
                    </a:lnTo>
                    <a:lnTo>
                      <a:pt x="284" y="52"/>
                    </a:lnTo>
                    <a:lnTo>
                      <a:pt x="284" y="52"/>
                    </a:lnTo>
                    <a:lnTo>
                      <a:pt x="286" y="47"/>
                    </a:lnTo>
                    <a:lnTo>
                      <a:pt x="286" y="42"/>
                    </a:lnTo>
                    <a:lnTo>
                      <a:pt x="286" y="38"/>
                    </a:lnTo>
                    <a:lnTo>
                      <a:pt x="286" y="28"/>
                    </a:lnTo>
                    <a:lnTo>
                      <a:pt x="286" y="28"/>
                    </a:lnTo>
                    <a:lnTo>
                      <a:pt x="288" y="23"/>
                    </a:lnTo>
                    <a:lnTo>
                      <a:pt x="288" y="23"/>
                    </a:lnTo>
                    <a:lnTo>
                      <a:pt x="288" y="23"/>
                    </a:lnTo>
                    <a:lnTo>
                      <a:pt x="288" y="23"/>
                    </a:lnTo>
                    <a:lnTo>
                      <a:pt x="286" y="21"/>
                    </a:lnTo>
                    <a:lnTo>
                      <a:pt x="281" y="19"/>
                    </a:lnTo>
                    <a:lnTo>
                      <a:pt x="262" y="16"/>
                    </a:lnTo>
                    <a:lnTo>
                      <a:pt x="262" y="16"/>
                    </a:lnTo>
                    <a:lnTo>
                      <a:pt x="253" y="14"/>
                    </a:lnTo>
                    <a:lnTo>
                      <a:pt x="248" y="9"/>
                    </a:lnTo>
                    <a:lnTo>
                      <a:pt x="243" y="5"/>
                    </a:lnTo>
                    <a:lnTo>
                      <a:pt x="234" y="2"/>
                    </a:lnTo>
                    <a:lnTo>
                      <a:pt x="234" y="2"/>
                    </a:lnTo>
                    <a:lnTo>
                      <a:pt x="220" y="5"/>
                    </a:lnTo>
                    <a:lnTo>
                      <a:pt x="206" y="9"/>
                    </a:lnTo>
                    <a:lnTo>
                      <a:pt x="194" y="16"/>
                    </a:lnTo>
                    <a:lnTo>
                      <a:pt x="191" y="21"/>
                    </a:lnTo>
                    <a:lnTo>
                      <a:pt x="191" y="23"/>
                    </a:lnTo>
                    <a:lnTo>
                      <a:pt x="191" y="23"/>
                    </a:lnTo>
                    <a:lnTo>
                      <a:pt x="191" y="31"/>
                    </a:lnTo>
                    <a:lnTo>
                      <a:pt x="194" y="35"/>
                    </a:lnTo>
                    <a:lnTo>
                      <a:pt x="196" y="42"/>
                    </a:lnTo>
                    <a:lnTo>
                      <a:pt x="194" y="47"/>
                    </a:lnTo>
                    <a:lnTo>
                      <a:pt x="194" y="47"/>
                    </a:lnTo>
                    <a:lnTo>
                      <a:pt x="187" y="52"/>
                    </a:lnTo>
                    <a:lnTo>
                      <a:pt x="179" y="54"/>
                    </a:lnTo>
                    <a:lnTo>
                      <a:pt x="172" y="54"/>
                    </a:lnTo>
                    <a:lnTo>
                      <a:pt x="163" y="50"/>
                    </a:lnTo>
                    <a:lnTo>
                      <a:pt x="163" y="50"/>
                    </a:lnTo>
                    <a:lnTo>
                      <a:pt x="156" y="42"/>
                    </a:lnTo>
                    <a:lnTo>
                      <a:pt x="146" y="40"/>
                    </a:lnTo>
                    <a:lnTo>
                      <a:pt x="137" y="38"/>
                    </a:lnTo>
                    <a:lnTo>
                      <a:pt x="130" y="35"/>
                    </a:lnTo>
                    <a:lnTo>
                      <a:pt x="130" y="35"/>
                    </a:lnTo>
                    <a:lnTo>
                      <a:pt x="120" y="35"/>
                    </a:lnTo>
                    <a:lnTo>
                      <a:pt x="116" y="31"/>
                    </a:lnTo>
                    <a:lnTo>
                      <a:pt x="111" y="28"/>
                    </a:lnTo>
                    <a:lnTo>
                      <a:pt x="111" y="23"/>
                    </a:lnTo>
                    <a:lnTo>
                      <a:pt x="111" y="23"/>
                    </a:lnTo>
                    <a:lnTo>
                      <a:pt x="111" y="19"/>
                    </a:lnTo>
                    <a:lnTo>
                      <a:pt x="108" y="16"/>
                    </a:lnTo>
                    <a:lnTo>
                      <a:pt x="97" y="12"/>
                    </a:lnTo>
                    <a:lnTo>
                      <a:pt x="97" y="12"/>
                    </a:lnTo>
                    <a:lnTo>
                      <a:pt x="82" y="7"/>
                    </a:lnTo>
                    <a:lnTo>
                      <a:pt x="73" y="5"/>
                    </a:lnTo>
                    <a:lnTo>
                      <a:pt x="64" y="5"/>
                    </a:lnTo>
                    <a:lnTo>
                      <a:pt x="64" y="5"/>
                    </a:lnTo>
                    <a:lnTo>
                      <a:pt x="52" y="5"/>
                    </a:lnTo>
                    <a:lnTo>
                      <a:pt x="40" y="0"/>
                    </a:lnTo>
                    <a:lnTo>
                      <a:pt x="40" y="0"/>
                    </a:lnTo>
                    <a:lnTo>
                      <a:pt x="40" y="9"/>
                    </a:lnTo>
                    <a:lnTo>
                      <a:pt x="40" y="9"/>
                    </a:lnTo>
                    <a:lnTo>
                      <a:pt x="40" y="14"/>
                    </a:lnTo>
                    <a:lnTo>
                      <a:pt x="37" y="14"/>
                    </a:lnTo>
                    <a:lnTo>
                      <a:pt x="33" y="16"/>
                    </a:lnTo>
                    <a:lnTo>
                      <a:pt x="33" y="16"/>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9" name="Freeform 22"/>
              <p:cNvSpPr>
                <a:spLocks/>
              </p:cNvSpPr>
              <p:nvPr/>
            </p:nvSpPr>
            <p:spPr bwMode="auto">
              <a:xfrm>
                <a:off x="6200775" y="4052025"/>
                <a:ext cx="373063" cy="258763"/>
              </a:xfrm>
              <a:custGeom>
                <a:avLst/>
                <a:gdLst>
                  <a:gd name="T0" fmla="*/ 216 w 235"/>
                  <a:gd name="T1" fmla="*/ 85 h 163"/>
                  <a:gd name="T2" fmla="*/ 201 w 235"/>
                  <a:gd name="T3" fmla="*/ 73 h 163"/>
                  <a:gd name="T4" fmla="*/ 197 w 235"/>
                  <a:gd name="T5" fmla="*/ 68 h 163"/>
                  <a:gd name="T6" fmla="*/ 190 w 235"/>
                  <a:gd name="T7" fmla="*/ 57 h 163"/>
                  <a:gd name="T8" fmla="*/ 173 w 235"/>
                  <a:gd name="T9" fmla="*/ 50 h 163"/>
                  <a:gd name="T10" fmla="*/ 164 w 235"/>
                  <a:gd name="T11" fmla="*/ 42 h 163"/>
                  <a:gd name="T12" fmla="*/ 166 w 235"/>
                  <a:gd name="T13" fmla="*/ 35 h 163"/>
                  <a:gd name="T14" fmla="*/ 168 w 235"/>
                  <a:gd name="T15" fmla="*/ 26 h 163"/>
                  <a:gd name="T16" fmla="*/ 159 w 235"/>
                  <a:gd name="T17" fmla="*/ 9 h 163"/>
                  <a:gd name="T18" fmla="*/ 147 w 235"/>
                  <a:gd name="T19" fmla="*/ 0 h 163"/>
                  <a:gd name="T20" fmla="*/ 140 w 235"/>
                  <a:gd name="T21" fmla="*/ 0 h 163"/>
                  <a:gd name="T22" fmla="*/ 130 w 235"/>
                  <a:gd name="T23" fmla="*/ 12 h 163"/>
                  <a:gd name="T24" fmla="*/ 121 w 235"/>
                  <a:gd name="T25" fmla="*/ 23 h 163"/>
                  <a:gd name="T26" fmla="*/ 102 w 235"/>
                  <a:gd name="T27" fmla="*/ 38 h 163"/>
                  <a:gd name="T28" fmla="*/ 83 w 235"/>
                  <a:gd name="T29" fmla="*/ 40 h 163"/>
                  <a:gd name="T30" fmla="*/ 81 w 235"/>
                  <a:gd name="T31" fmla="*/ 45 h 163"/>
                  <a:gd name="T32" fmla="*/ 81 w 235"/>
                  <a:gd name="T33" fmla="*/ 50 h 163"/>
                  <a:gd name="T34" fmla="*/ 55 w 235"/>
                  <a:gd name="T35" fmla="*/ 61 h 163"/>
                  <a:gd name="T36" fmla="*/ 43 w 235"/>
                  <a:gd name="T37" fmla="*/ 64 h 163"/>
                  <a:gd name="T38" fmla="*/ 33 w 235"/>
                  <a:gd name="T39" fmla="*/ 64 h 163"/>
                  <a:gd name="T40" fmla="*/ 26 w 235"/>
                  <a:gd name="T41" fmla="*/ 71 h 163"/>
                  <a:gd name="T42" fmla="*/ 19 w 235"/>
                  <a:gd name="T43" fmla="*/ 68 h 163"/>
                  <a:gd name="T44" fmla="*/ 10 w 235"/>
                  <a:gd name="T45" fmla="*/ 80 h 163"/>
                  <a:gd name="T46" fmla="*/ 0 w 235"/>
                  <a:gd name="T47" fmla="*/ 99 h 163"/>
                  <a:gd name="T48" fmla="*/ 3 w 235"/>
                  <a:gd name="T49" fmla="*/ 113 h 163"/>
                  <a:gd name="T50" fmla="*/ 7 w 235"/>
                  <a:gd name="T51" fmla="*/ 130 h 163"/>
                  <a:gd name="T52" fmla="*/ 10 w 235"/>
                  <a:gd name="T53" fmla="*/ 139 h 163"/>
                  <a:gd name="T54" fmla="*/ 14 w 235"/>
                  <a:gd name="T55" fmla="*/ 147 h 163"/>
                  <a:gd name="T56" fmla="*/ 26 w 235"/>
                  <a:gd name="T57" fmla="*/ 158 h 163"/>
                  <a:gd name="T58" fmla="*/ 31 w 235"/>
                  <a:gd name="T59" fmla="*/ 161 h 163"/>
                  <a:gd name="T60" fmla="*/ 36 w 235"/>
                  <a:gd name="T61" fmla="*/ 151 h 163"/>
                  <a:gd name="T62" fmla="*/ 55 w 235"/>
                  <a:gd name="T63" fmla="*/ 142 h 163"/>
                  <a:gd name="T64" fmla="*/ 71 w 235"/>
                  <a:gd name="T65" fmla="*/ 130 h 163"/>
                  <a:gd name="T66" fmla="*/ 90 w 235"/>
                  <a:gd name="T67" fmla="*/ 116 h 163"/>
                  <a:gd name="T68" fmla="*/ 102 w 235"/>
                  <a:gd name="T69" fmla="*/ 121 h 163"/>
                  <a:gd name="T70" fmla="*/ 142 w 235"/>
                  <a:gd name="T71" fmla="*/ 132 h 163"/>
                  <a:gd name="T72" fmla="*/ 147 w 235"/>
                  <a:gd name="T73" fmla="*/ 121 h 163"/>
                  <a:gd name="T74" fmla="*/ 159 w 235"/>
                  <a:gd name="T75" fmla="*/ 121 h 163"/>
                  <a:gd name="T76" fmla="*/ 173 w 235"/>
                  <a:gd name="T77" fmla="*/ 116 h 163"/>
                  <a:gd name="T78" fmla="*/ 192 w 235"/>
                  <a:gd name="T79" fmla="*/ 116 h 163"/>
                  <a:gd name="T80" fmla="*/ 199 w 235"/>
                  <a:gd name="T81" fmla="*/ 113 h 163"/>
                  <a:gd name="T82" fmla="*/ 211 w 235"/>
                  <a:gd name="T83" fmla="*/ 111 h 163"/>
                  <a:gd name="T84" fmla="*/ 230 w 235"/>
                  <a:gd name="T85" fmla="*/ 102 h 163"/>
                  <a:gd name="T86" fmla="*/ 218 w 235"/>
                  <a:gd name="T87" fmla="*/ 9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5" h="163">
                    <a:moveTo>
                      <a:pt x="216" y="92"/>
                    </a:moveTo>
                    <a:lnTo>
                      <a:pt x="216" y="92"/>
                    </a:lnTo>
                    <a:lnTo>
                      <a:pt x="216" y="85"/>
                    </a:lnTo>
                    <a:lnTo>
                      <a:pt x="209" y="78"/>
                    </a:lnTo>
                    <a:lnTo>
                      <a:pt x="209" y="78"/>
                    </a:lnTo>
                    <a:lnTo>
                      <a:pt x="201" y="73"/>
                    </a:lnTo>
                    <a:lnTo>
                      <a:pt x="199" y="71"/>
                    </a:lnTo>
                    <a:lnTo>
                      <a:pt x="197" y="68"/>
                    </a:lnTo>
                    <a:lnTo>
                      <a:pt x="197" y="68"/>
                    </a:lnTo>
                    <a:lnTo>
                      <a:pt x="194" y="64"/>
                    </a:lnTo>
                    <a:lnTo>
                      <a:pt x="190" y="57"/>
                    </a:lnTo>
                    <a:lnTo>
                      <a:pt x="190" y="57"/>
                    </a:lnTo>
                    <a:lnTo>
                      <a:pt x="185" y="52"/>
                    </a:lnTo>
                    <a:lnTo>
                      <a:pt x="180" y="50"/>
                    </a:lnTo>
                    <a:lnTo>
                      <a:pt x="173" y="50"/>
                    </a:lnTo>
                    <a:lnTo>
                      <a:pt x="171" y="42"/>
                    </a:lnTo>
                    <a:lnTo>
                      <a:pt x="164" y="42"/>
                    </a:lnTo>
                    <a:lnTo>
                      <a:pt x="164" y="42"/>
                    </a:lnTo>
                    <a:lnTo>
                      <a:pt x="161" y="40"/>
                    </a:lnTo>
                    <a:lnTo>
                      <a:pt x="161" y="38"/>
                    </a:lnTo>
                    <a:lnTo>
                      <a:pt x="166" y="35"/>
                    </a:lnTo>
                    <a:lnTo>
                      <a:pt x="166" y="35"/>
                    </a:lnTo>
                    <a:lnTo>
                      <a:pt x="168" y="31"/>
                    </a:lnTo>
                    <a:lnTo>
                      <a:pt x="168" y="26"/>
                    </a:lnTo>
                    <a:lnTo>
                      <a:pt x="164" y="19"/>
                    </a:lnTo>
                    <a:lnTo>
                      <a:pt x="164" y="19"/>
                    </a:lnTo>
                    <a:lnTo>
                      <a:pt x="159" y="9"/>
                    </a:lnTo>
                    <a:lnTo>
                      <a:pt x="152" y="0"/>
                    </a:lnTo>
                    <a:lnTo>
                      <a:pt x="152" y="0"/>
                    </a:lnTo>
                    <a:lnTo>
                      <a:pt x="147" y="0"/>
                    </a:lnTo>
                    <a:lnTo>
                      <a:pt x="147" y="0"/>
                    </a:lnTo>
                    <a:lnTo>
                      <a:pt x="145" y="0"/>
                    </a:lnTo>
                    <a:lnTo>
                      <a:pt x="140" y="0"/>
                    </a:lnTo>
                    <a:lnTo>
                      <a:pt x="133" y="7"/>
                    </a:lnTo>
                    <a:lnTo>
                      <a:pt x="133" y="7"/>
                    </a:lnTo>
                    <a:lnTo>
                      <a:pt x="130" y="12"/>
                    </a:lnTo>
                    <a:lnTo>
                      <a:pt x="128" y="14"/>
                    </a:lnTo>
                    <a:lnTo>
                      <a:pt x="128" y="14"/>
                    </a:lnTo>
                    <a:lnTo>
                      <a:pt x="121" y="23"/>
                    </a:lnTo>
                    <a:lnTo>
                      <a:pt x="109" y="33"/>
                    </a:lnTo>
                    <a:lnTo>
                      <a:pt x="109" y="33"/>
                    </a:lnTo>
                    <a:lnTo>
                      <a:pt x="102" y="38"/>
                    </a:lnTo>
                    <a:lnTo>
                      <a:pt x="95" y="38"/>
                    </a:lnTo>
                    <a:lnTo>
                      <a:pt x="88" y="38"/>
                    </a:lnTo>
                    <a:lnTo>
                      <a:pt x="83" y="40"/>
                    </a:lnTo>
                    <a:lnTo>
                      <a:pt x="83" y="40"/>
                    </a:lnTo>
                    <a:lnTo>
                      <a:pt x="81" y="42"/>
                    </a:lnTo>
                    <a:lnTo>
                      <a:pt x="81" y="45"/>
                    </a:lnTo>
                    <a:lnTo>
                      <a:pt x="83" y="47"/>
                    </a:lnTo>
                    <a:lnTo>
                      <a:pt x="81" y="50"/>
                    </a:lnTo>
                    <a:lnTo>
                      <a:pt x="81" y="50"/>
                    </a:lnTo>
                    <a:lnTo>
                      <a:pt x="64" y="59"/>
                    </a:lnTo>
                    <a:lnTo>
                      <a:pt x="64" y="59"/>
                    </a:lnTo>
                    <a:lnTo>
                      <a:pt x="55" y="61"/>
                    </a:lnTo>
                    <a:lnTo>
                      <a:pt x="48" y="61"/>
                    </a:lnTo>
                    <a:lnTo>
                      <a:pt x="43" y="64"/>
                    </a:lnTo>
                    <a:lnTo>
                      <a:pt x="43" y="64"/>
                    </a:lnTo>
                    <a:lnTo>
                      <a:pt x="41" y="66"/>
                    </a:lnTo>
                    <a:lnTo>
                      <a:pt x="38" y="64"/>
                    </a:lnTo>
                    <a:lnTo>
                      <a:pt x="33" y="64"/>
                    </a:lnTo>
                    <a:lnTo>
                      <a:pt x="31" y="64"/>
                    </a:lnTo>
                    <a:lnTo>
                      <a:pt x="31" y="64"/>
                    </a:lnTo>
                    <a:lnTo>
                      <a:pt x="26" y="71"/>
                    </a:lnTo>
                    <a:lnTo>
                      <a:pt x="22" y="68"/>
                    </a:lnTo>
                    <a:lnTo>
                      <a:pt x="22" y="68"/>
                    </a:lnTo>
                    <a:lnTo>
                      <a:pt x="19" y="68"/>
                    </a:lnTo>
                    <a:lnTo>
                      <a:pt x="19" y="68"/>
                    </a:lnTo>
                    <a:lnTo>
                      <a:pt x="12" y="73"/>
                    </a:lnTo>
                    <a:lnTo>
                      <a:pt x="10" y="80"/>
                    </a:lnTo>
                    <a:lnTo>
                      <a:pt x="10" y="80"/>
                    </a:lnTo>
                    <a:lnTo>
                      <a:pt x="3" y="90"/>
                    </a:lnTo>
                    <a:lnTo>
                      <a:pt x="0" y="99"/>
                    </a:lnTo>
                    <a:lnTo>
                      <a:pt x="0" y="99"/>
                    </a:lnTo>
                    <a:lnTo>
                      <a:pt x="0" y="104"/>
                    </a:lnTo>
                    <a:lnTo>
                      <a:pt x="3" y="113"/>
                    </a:lnTo>
                    <a:lnTo>
                      <a:pt x="3" y="113"/>
                    </a:lnTo>
                    <a:lnTo>
                      <a:pt x="3" y="123"/>
                    </a:lnTo>
                    <a:lnTo>
                      <a:pt x="7" y="130"/>
                    </a:lnTo>
                    <a:lnTo>
                      <a:pt x="7" y="130"/>
                    </a:lnTo>
                    <a:lnTo>
                      <a:pt x="10" y="137"/>
                    </a:lnTo>
                    <a:lnTo>
                      <a:pt x="10" y="139"/>
                    </a:lnTo>
                    <a:lnTo>
                      <a:pt x="10" y="139"/>
                    </a:lnTo>
                    <a:lnTo>
                      <a:pt x="14" y="147"/>
                    </a:lnTo>
                    <a:lnTo>
                      <a:pt x="14" y="147"/>
                    </a:lnTo>
                    <a:lnTo>
                      <a:pt x="22" y="154"/>
                    </a:lnTo>
                    <a:lnTo>
                      <a:pt x="26" y="158"/>
                    </a:lnTo>
                    <a:lnTo>
                      <a:pt x="26" y="158"/>
                    </a:lnTo>
                    <a:lnTo>
                      <a:pt x="31" y="163"/>
                    </a:lnTo>
                    <a:lnTo>
                      <a:pt x="31" y="163"/>
                    </a:lnTo>
                    <a:lnTo>
                      <a:pt x="31" y="161"/>
                    </a:lnTo>
                    <a:lnTo>
                      <a:pt x="31" y="161"/>
                    </a:lnTo>
                    <a:lnTo>
                      <a:pt x="33" y="156"/>
                    </a:lnTo>
                    <a:lnTo>
                      <a:pt x="36" y="151"/>
                    </a:lnTo>
                    <a:lnTo>
                      <a:pt x="36" y="147"/>
                    </a:lnTo>
                    <a:lnTo>
                      <a:pt x="45" y="144"/>
                    </a:lnTo>
                    <a:lnTo>
                      <a:pt x="55" y="142"/>
                    </a:lnTo>
                    <a:lnTo>
                      <a:pt x="71" y="144"/>
                    </a:lnTo>
                    <a:lnTo>
                      <a:pt x="71" y="130"/>
                    </a:lnTo>
                    <a:lnTo>
                      <a:pt x="71" y="130"/>
                    </a:lnTo>
                    <a:lnTo>
                      <a:pt x="78" y="123"/>
                    </a:lnTo>
                    <a:lnTo>
                      <a:pt x="83" y="118"/>
                    </a:lnTo>
                    <a:lnTo>
                      <a:pt x="90" y="116"/>
                    </a:lnTo>
                    <a:lnTo>
                      <a:pt x="90" y="116"/>
                    </a:lnTo>
                    <a:lnTo>
                      <a:pt x="97" y="118"/>
                    </a:lnTo>
                    <a:lnTo>
                      <a:pt x="102" y="121"/>
                    </a:lnTo>
                    <a:lnTo>
                      <a:pt x="107" y="125"/>
                    </a:lnTo>
                    <a:lnTo>
                      <a:pt x="142" y="132"/>
                    </a:lnTo>
                    <a:lnTo>
                      <a:pt x="142" y="132"/>
                    </a:lnTo>
                    <a:lnTo>
                      <a:pt x="145" y="128"/>
                    </a:lnTo>
                    <a:lnTo>
                      <a:pt x="147" y="121"/>
                    </a:lnTo>
                    <a:lnTo>
                      <a:pt x="147" y="121"/>
                    </a:lnTo>
                    <a:lnTo>
                      <a:pt x="152" y="121"/>
                    </a:lnTo>
                    <a:lnTo>
                      <a:pt x="154" y="121"/>
                    </a:lnTo>
                    <a:lnTo>
                      <a:pt x="159" y="121"/>
                    </a:lnTo>
                    <a:lnTo>
                      <a:pt x="164" y="121"/>
                    </a:lnTo>
                    <a:lnTo>
                      <a:pt x="164" y="121"/>
                    </a:lnTo>
                    <a:lnTo>
                      <a:pt x="173" y="116"/>
                    </a:lnTo>
                    <a:lnTo>
                      <a:pt x="183" y="116"/>
                    </a:lnTo>
                    <a:lnTo>
                      <a:pt x="183" y="116"/>
                    </a:lnTo>
                    <a:lnTo>
                      <a:pt x="192" y="116"/>
                    </a:lnTo>
                    <a:lnTo>
                      <a:pt x="197" y="116"/>
                    </a:lnTo>
                    <a:lnTo>
                      <a:pt x="199" y="113"/>
                    </a:lnTo>
                    <a:lnTo>
                      <a:pt x="199" y="113"/>
                    </a:lnTo>
                    <a:lnTo>
                      <a:pt x="201" y="111"/>
                    </a:lnTo>
                    <a:lnTo>
                      <a:pt x="204" y="109"/>
                    </a:lnTo>
                    <a:lnTo>
                      <a:pt x="211" y="111"/>
                    </a:lnTo>
                    <a:lnTo>
                      <a:pt x="220" y="116"/>
                    </a:lnTo>
                    <a:lnTo>
                      <a:pt x="235" y="113"/>
                    </a:lnTo>
                    <a:lnTo>
                      <a:pt x="230" y="102"/>
                    </a:lnTo>
                    <a:lnTo>
                      <a:pt x="230" y="102"/>
                    </a:lnTo>
                    <a:lnTo>
                      <a:pt x="223" y="97"/>
                    </a:lnTo>
                    <a:lnTo>
                      <a:pt x="218" y="95"/>
                    </a:lnTo>
                    <a:lnTo>
                      <a:pt x="216" y="92"/>
                    </a:lnTo>
                    <a:lnTo>
                      <a:pt x="216" y="92"/>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0" name="Freeform 23"/>
              <p:cNvSpPr>
                <a:spLocks/>
              </p:cNvSpPr>
              <p:nvPr/>
            </p:nvSpPr>
            <p:spPr bwMode="auto">
              <a:xfrm>
                <a:off x="5848350" y="3964713"/>
                <a:ext cx="357188" cy="293688"/>
              </a:xfrm>
              <a:custGeom>
                <a:avLst/>
                <a:gdLst>
                  <a:gd name="T0" fmla="*/ 144 w 225"/>
                  <a:gd name="T1" fmla="*/ 135 h 185"/>
                  <a:gd name="T2" fmla="*/ 154 w 225"/>
                  <a:gd name="T3" fmla="*/ 133 h 185"/>
                  <a:gd name="T4" fmla="*/ 163 w 225"/>
                  <a:gd name="T5" fmla="*/ 142 h 185"/>
                  <a:gd name="T6" fmla="*/ 168 w 225"/>
                  <a:gd name="T7" fmla="*/ 145 h 185"/>
                  <a:gd name="T8" fmla="*/ 180 w 225"/>
                  <a:gd name="T9" fmla="*/ 119 h 185"/>
                  <a:gd name="T10" fmla="*/ 187 w 225"/>
                  <a:gd name="T11" fmla="*/ 102 h 185"/>
                  <a:gd name="T12" fmla="*/ 194 w 225"/>
                  <a:gd name="T13" fmla="*/ 95 h 185"/>
                  <a:gd name="T14" fmla="*/ 196 w 225"/>
                  <a:gd name="T15" fmla="*/ 83 h 185"/>
                  <a:gd name="T16" fmla="*/ 201 w 225"/>
                  <a:gd name="T17" fmla="*/ 71 h 185"/>
                  <a:gd name="T18" fmla="*/ 213 w 225"/>
                  <a:gd name="T19" fmla="*/ 50 h 185"/>
                  <a:gd name="T20" fmla="*/ 222 w 225"/>
                  <a:gd name="T21" fmla="*/ 48 h 185"/>
                  <a:gd name="T22" fmla="*/ 225 w 225"/>
                  <a:gd name="T23" fmla="*/ 38 h 185"/>
                  <a:gd name="T24" fmla="*/ 222 w 225"/>
                  <a:gd name="T25" fmla="*/ 34 h 185"/>
                  <a:gd name="T26" fmla="*/ 215 w 225"/>
                  <a:gd name="T27" fmla="*/ 26 h 185"/>
                  <a:gd name="T28" fmla="*/ 213 w 225"/>
                  <a:gd name="T29" fmla="*/ 15 h 185"/>
                  <a:gd name="T30" fmla="*/ 208 w 225"/>
                  <a:gd name="T31" fmla="*/ 7 h 185"/>
                  <a:gd name="T32" fmla="*/ 201 w 225"/>
                  <a:gd name="T33" fmla="*/ 3 h 185"/>
                  <a:gd name="T34" fmla="*/ 189 w 225"/>
                  <a:gd name="T35" fmla="*/ 15 h 185"/>
                  <a:gd name="T36" fmla="*/ 180 w 225"/>
                  <a:gd name="T37" fmla="*/ 15 h 185"/>
                  <a:gd name="T38" fmla="*/ 161 w 225"/>
                  <a:gd name="T39" fmla="*/ 12 h 185"/>
                  <a:gd name="T40" fmla="*/ 144 w 225"/>
                  <a:gd name="T41" fmla="*/ 12 h 185"/>
                  <a:gd name="T42" fmla="*/ 135 w 225"/>
                  <a:gd name="T43" fmla="*/ 19 h 185"/>
                  <a:gd name="T44" fmla="*/ 116 w 225"/>
                  <a:gd name="T45" fmla="*/ 19 h 185"/>
                  <a:gd name="T46" fmla="*/ 102 w 225"/>
                  <a:gd name="T47" fmla="*/ 12 h 185"/>
                  <a:gd name="T48" fmla="*/ 85 w 225"/>
                  <a:gd name="T49" fmla="*/ 17 h 185"/>
                  <a:gd name="T50" fmla="*/ 76 w 225"/>
                  <a:gd name="T51" fmla="*/ 7 h 185"/>
                  <a:gd name="T52" fmla="*/ 68 w 225"/>
                  <a:gd name="T53" fmla="*/ 5 h 185"/>
                  <a:gd name="T54" fmla="*/ 59 w 225"/>
                  <a:gd name="T55" fmla="*/ 3 h 185"/>
                  <a:gd name="T56" fmla="*/ 52 w 225"/>
                  <a:gd name="T57" fmla="*/ 5 h 185"/>
                  <a:gd name="T58" fmla="*/ 40 w 225"/>
                  <a:gd name="T59" fmla="*/ 5 h 185"/>
                  <a:gd name="T60" fmla="*/ 31 w 225"/>
                  <a:gd name="T61" fmla="*/ 5 h 185"/>
                  <a:gd name="T62" fmla="*/ 26 w 225"/>
                  <a:gd name="T63" fmla="*/ 22 h 185"/>
                  <a:gd name="T64" fmla="*/ 19 w 225"/>
                  <a:gd name="T65" fmla="*/ 36 h 185"/>
                  <a:gd name="T66" fmla="*/ 16 w 225"/>
                  <a:gd name="T67" fmla="*/ 38 h 185"/>
                  <a:gd name="T68" fmla="*/ 19 w 225"/>
                  <a:gd name="T69" fmla="*/ 64 h 185"/>
                  <a:gd name="T70" fmla="*/ 16 w 225"/>
                  <a:gd name="T71" fmla="*/ 78 h 185"/>
                  <a:gd name="T72" fmla="*/ 9 w 225"/>
                  <a:gd name="T73" fmla="*/ 90 h 185"/>
                  <a:gd name="T74" fmla="*/ 0 w 225"/>
                  <a:gd name="T75" fmla="*/ 105 h 185"/>
                  <a:gd name="T76" fmla="*/ 2 w 225"/>
                  <a:gd name="T77" fmla="*/ 126 h 185"/>
                  <a:gd name="T78" fmla="*/ 7 w 225"/>
                  <a:gd name="T79" fmla="*/ 140 h 185"/>
                  <a:gd name="T80" fmla="*/ 7 w 225"/>
                  <a:gd name="T81" fmla="*/ 140 h 185"/>
                  <a:gd name="T82" fmla="*/ 35 w 225"/>
                  <a:gd name="T83" fmla="*/ 147 h 185"/>
                  <a:gd name="T84" fmla="*/ 47 w 225"/>
                  <a:gd name="T85" fmla="*/ 157 h 185"/>
                  <a:gd name="T86" fmla="*/ 54 w 225"/>
                  <a:gd name="T87" fmla="*/ 168 h 185"/>
                  <a:gd name="T88" fmla="*/ 64 w 225"/>
                  <a:gd name="T89" fmla="*/ 185 h 185"/>
                  <a:gd name="T90" fmla="*/ 73 w 225"/>
                  <a:gd name="T91" fmla="*/ 183 h 185"/>
                  <a:gd name="T92" fmla="*/ 97 w 225"/>
                  <a:gd name="T93" fmla="*/ 180 h 185"/>
                  <a:gd name="T94" fmla="*/ 109 w 225"/>
                  <a:gd name="T95" fmla="*/ 178 h 185"/>
                  <a:gd name="T96" fmla="*/ 116 w 225"/>
                  <a:gd name="T97" fmla="*/ 164 h 185"/>
                  <a:gd name="T98" fmla="*/ 128 w 225"/>
                  <a:gd name="T99" fmla="*/ 1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5" h="185">
                    <a:moveTo>
                      <a:pt x="139" y="135"/>
                    </a:moveTo>
                    <a:lnTo>
                      <a:pt x="139" y="135"/>
                    </a:lnTo>
                    <a:lnTo>
                      <a:pt x="144" y="135"/>
                    </a:lnTo>
                    <a:lnTo>
                      <a:pt x="151" y="133"/>
                    </a:lnTo>
                    <a:lnTo>
                      <a:pt x="151" y="133"/>
                    </a:lnTo>
                    <a:lnTo>
                      <a:pt x="154" y="133"/>
                    </a:lnTo>
                    <a:lnTo>
                      <a:pt x="158" y="135"/>
                    </a:lnTo>
                    <a:lnTo>
                      <a:pt x="161" y="140"/>
                    </a:lnTo>
                    <a:lnTo>
                      <a:pt x="163" y="142"/>
                    </a:lnTo>
                    <a:lnTo>
                      <a:pt x="163" y="142"/>
                    </a:lnTo>
                    <a:lnTo>
                      <a:pt x="165" y="145"/>
                    </a:lnTo>
                    <a:lnTo>
                      <a:pt x="168" y="145"/>
                    </a:lnTo>
                    <a:lnTo>
                      <a:pt x="173" y="135"/>
                    </a:lnTo>
                    <a:lnTo>
                      <a:pt x="173" y="135"/>
                    </a:lnTo>
                    <a:lnTo>
                      <a:pt x="180" y="119"/>
                    </a:lnTo>
                    <a:lnTo>
                      <a:pt x="184" y="107"/>
                    </a:lnTo>
                    <a:lnTo>
                      <a:pt x="184" y="107"/>
                    </a:lnTo>
                    <a:lnTo>
                      <a:pt x="187" y="102"/>
                    </a:lnTo>
                    <a:lnTo>
                      <a:pt x="189" y="100"/>
                    </a:lnTo>
                    <a:lnTo>
                      <a:pt x="194" y="95"/>
                    </a:lnTo>
                    <a:lnTo>
                      <a:pt x="194" y="95"/>
                    </a:lnTo>
                    <a:lnTo>
                      <a:pt x="194" y="88"/>
                    </a:lnTo>
                    <a:lnTo>
                      <a:pt x="196" y="86"/>
                    </a:lnTo>
                    <a:lnTo>
                      <a:pt x="196" y="83"/>
                    </a:lnTo>
                    <a:lnTo>
                      <a:pt x="196" y="83"/>
                    </a:lnTo>
                    <a:lnTo>
                      <a:pt x="201" y="78"/>
                    </a:lnTo>
                    <a:lnTo>
                      <a:pt x="201" y="71"/>
                    </a:lnTo>
                    <a:lnTo>
                      <a:pt x="201" y="71"/>
                    </a:lnTo>
                    <a:lnTo>
                      <a:pt x="206" y="62"/>
                    </a:lnTo>
                    <a:lnTo>
                      <a:pt x="213" y="50"/>
                    </a:lnTo>
                    <a:lnTo>
                      <a:pt x="213" y="50"/>
                    </a:lnTo>
                    <a:lnTo>
                      <a:pt x="218" y="50"/>
                    </a:lnTo>
                    <a:lnTo>
                      <a:pt x="222" y="48"/>
                    </a:lnTo>
                    <a:lnTo>
                      <a:pt x="225" y="45"/>
                    </a:lnTo>
                    <a:lnTo>
                      <a:pt x="225" y="45"/>
                    </a:lnTo>
                    <a:lnTo>
                      <a:pt x="225" y="38"/>
                    </a:lnTo>
                    <a:lnTo>
                      <a:pt x="225" y="36"/>
                    </a:lnTo>
                    <a:lnTo>
                      <a:pt x="222" y="34"/>
                    </a:lnTo>
                    <a:lnTo>
                      <a:pt x="222" y="34"/>
                    </a:lnTo>
                    <a:lnTo>
                      <a:pt x="218" y="29"/>
                    </a:lnTo>
                    <a:lnTo>
                      <a:pt x="215" y="26"/>
                    </a:lnTo>
                    <a:lnTo>
                      <a:pt x="215" y="26"/>
                    </a:lnTo>
                    <a:lnTo>
                      <a:pt x="215" y="15"/>
                    </a:lnTo>
                    <a:lnTo>
                      <a:pt x="215" y="15"/>
                    </a:lnTo>
                    <a:lnTo>
                      <a:pt x="213" y="15"/>
                    </a:lnTo>
                    <a:lnTo>
                      <a:pt x="213" y="12"/>
                    </a:lnTo>
                    <a:lnTo>
                      <a:pt x="208" y="7"/>
                    </a:lnTo>
                    <a:lnTo>
                      <a:pt x="208" y="7"/>
                    </a:lnTo>
                    <a:lnTo>
                      <a:pt x="206" y="3"/>
                    </a:lnTo>
                    <a:lnTo>
                      <a:pt x="201" y="3"/>
                    </a:lnTo>
                    <a:lnTo>
                      <a:pt x="201" y="3"/>
                    </a:lnTo>
                    <a:lnTo>
                      <a:pt x="196" y="10"/>
                    </a:lnTo>
                    <a:lnTo>
                      <a:pt x="192" y="12"/>
                    </a:lnTo>
                    <a:lnTo>
                      <a:pt x="189" y="15"/>
                    </a:lnTo>
                    <a:lnTo>
                      <a:pt x="189" y="15"/>
                    </a:lnTo>
                    <a:lnTo>
                      <a:pt x="184" y="17"/>
                    </a:lnTo>
                    <a:lnTo>
                      <a:pt x="180" y="15"/>
                    </a:lnTo>
                    <a:lnTo>
                      <a:pt x="173" y="12"/>
                    </a:lnTo>
                    <a:lnTo>
                      <a:pt x="173" y="12"/>
                    </a:lnTo>
                    <a:lnTo>
                      <a:pt x="161" y="12"/>
                    </a:lnTo>
                    <a:lnTo>
                      <a:pt x="149" y="12"/>
                    </a:lnTo>
                    <a:lnTo>
                      <a:pt x="149" y="12"/>
                    </a:lnTo>
                    <a:lnTo>
                      <a:pt x="144" y="12"/>
                    </a:lnTo>
                    <a:lnTo>
                      <a:pt x="142" y="15"/>
                    </a:lnTo>
                    <a:lnTo>
                      <a:pt x="135" y="19"/>
                    </a:lnTo>
                    <a:lnTo>
                      <a:pt x="135" y="19"/>
                    </a:lnTo>
                    <a:lnTo>
                      <a:pt x="125" y="22"/>
                    </a:lnTo>
                    <a:lnTo>
                      <a:pt x="116" y="19"/>
                    </a:lnTo>
                    <a:lnTo>
                      <a:pt x="116" y="19"/>
                    </a:lnTo>
                    <a:lnTo>
                      <a:pt x="109" y="17"/>
                    </a:lnTo>
                    <a:lnTo>
                      <a:pt x="102" y="12"/>
                    </a:lnTo>
                    <a:lnTo>
                      <a:pt x="102" y="12"/>
                    </a:lnTo>
                    <a:lnTo>
                      <a:pt x="94" y="12"/>
                    </a:lnTo>
                    <a:lnTo>
                      <a:pt x="85" y="17"/>
                    </a:lnTo>
                    <a:lnTo>
                      <a:pt x="85" y="17"/>
                    </a:lnTo>
                    <a:lnTo>
                      <a:pt x="83" y="17"/>
                    </a:lnTo>
                    <a:lnTo>
                      <a:pt x="80" y="15"/>
                    </a:lnTo>
                    <a:lnTo>
                      <a:pt x="76" y="7"/>
                    </a:lnTo>
                    <a:lnTo>
                      <a:pt x="76" y="7"/>
                    </a:lnTo>
                    <a:lnTo>
                      <a:pt x="71" y="5"/>
                    </a:lnTo>
                    <a:lnTo>
                      <a:pt x="68" y="5"/>
                    </a:lnTo>
                    <a:lnTo>
                      <a:pt x="64" y="5"/>
                    </a:lnTo>
                    <a:lnTo>
                      <a:pt x="59" y="3"/>
                    </a:lnTo>
                    <a:lnTo>
                      <a:pt x="59" y="3"/>
                    </a:lnTo>
                    <a:lnTo>
                      <a:pt x="57" y="0"/>
                    </a:lnTo>
                    <a:lnTo>
                      <a:pt x="54" y="3"/>
                    </a:lnTo>
                    <a:lnTo>
                      <a:pt x="52" y="5"/>
                    </a:lnTo>
                    <a:lnTo>
                      <a:pt x="47" y="5"/>
                    </a:lnTo>
                    <a:lnTo>
                      <a:pt x="47" y="5"/>
                    </a:lnTo>
                    <a:lnTo>
                      <a:pt x="40" y="5"/>
                    </a:lnTo>
                    <a:lnTo>
                      <a:pt x="35" y="5"/>
                    </a:lnTo>
                    <a:lnTo>
                      <a:pt x="31" y="5"/>
                    </a:lnTo>
                    <a:lnTo>
                      <a:pt x="31" y="5"/>
                    </a:lnTo>
                    <a:lnTo>
                      <a:pt x="28" y="10"/>
                    </a:lnTo>
                    <a:lnTo>
                      <a:pt x="28" y="15"/>
                    </a:lnTo>
                    <a:lnTo>
                      <a:pt x="26" y="22"/>
                    </a:lnTo>
                    <a:lnTo>
                      <a:pt x="26" y="22"/>
                    </a:lnTo>
                    <a:lnTo>
                      <a:pt x="21" y="26"/>
                    </a:lnTo>
                    <a:lnTo>
                      <a:pt x="19" y="36"/>
                    </a:lnTo>
                    <a:lnTo>
                      <a:pt x="19" y="36"/>
                    </a:lnTo>
                    <a:lnTo>
                      <a:pt x="16" y="38"/>
                    </a:lnTo>
                    <a:lnTo>
                      <a:pt x="16" y="38"/>
                    </a:lnTo>
                    <a:lnTo>
                      <a:pt x="19" y="52"/>
                    </a:lnTo>
                    <a:lnTo>
                      <a:pt x="19" y="52"/>
                    </a:lnTo>
                    <a:lnTo>
                      <a:pt x="19" y="64"/>
                    </a:lnTo>
                    <a:lnTo>
                      <a:pt x="19" y="74"/>
                    </a:lnTo>
                    <a:lnTo>
                      <a:pt x="16" y="78"/>
                    </a:lnTo>
                    <a:lnTo>
                      <a:pt x="16" y="78"/>
                    </a:lnTo>
                    <a:lnTo>
                      <a:pt x="12" y="86"/>
                    </a:lnTo>
                    <a:lnTo>
                      <a:pt x="9" y="90"/>
                    </a:lnTo>
                    <a:lnTo>
                      <a:pt x="9" y="90"/>
                    </a:lnTo>
                    <a:lnTo>
                      <a:pt x="5" y="93"/>
                    </a:lnTo>
                    <a:lnTo>
                      <a:pt x="2" y="97"/>
                    </a:lnTo>
                    <a:lnTo>
                      <a:pt x="0" y="105"/>
                    </a:lnTo>
                    <a:lnTo>
                      <a:pt x="0" y="105"/>
                    </a:lnTo>
                    <a:lnTo>
                      <a:pt x="0" y="116"/>
                    </a:lnTo>
                    <a:lnTo>
                      <a:pt x="2" y="126"/>
                    </a:lnTo>
                    <a:lnTo>
                      <a:pt x="2" y="126"/>
                    </a:lnTo>
                    <a:lnTo>
                      <a:pt x="2" y="133"/>
                    </a:lnTo>
                    <a:lnTo>
                      <a:pt x="7" y="140"/>
                    </a:lnTo>
                    <a:lnTo>
                      <a:pt x="7" y="140"/>
                    </a:lnTo>
                    <a:lnTo>
                      <a:pt x="7" y="140"/>
                    </a:lnTo>
                    <a:lnTo>
                      <a:pt x="7" y="140"/>
                    </a:lnTo>
                    <a:lnTo>
                      <a:pt x="12" y="145"/>
                    </a:lnTo>
                    <a:lnTo>
                      <a:pt x="19" y="145"/>
                    </a:lnTo>
                    <a:lnTo>
                      <a:pt x="35" y="147"/>
                    </a:lnTo>
                    <a:lnTo>
                      <a:pt x="35" y="147"/>
                    </a:lnTo>
                    <a:lnTo>
                      <a:pt x="42" y="152"/>
                    </a:lnTo>
                    <a:lnTo>
                      <a:pt x="47" y="157"/>
                    </a:lnTo>
                    <a:lnTo>
                      <a:pt x="52" y="164"/>
                    </a:lnTo>
                    <a:lnTo>
                      <a:pt x="54" y="168"/>
                    </a:lnTo>
                    <a:lnTo>
                      <a:pt x="54" y="168"/>
                    </a:lnTo>
                    <a:lnTo>
                      <a:pt x="54" y="171"/>
                    </a:lnTo>
                    <a:lnTo>
                      <a:pt x="57" y="178"/>
                    </a:lnTo>
                    <a:lnTo>
                      <a:pt x="64" y="185"/>
                    </a:lnTo>
                    <a:lnTo>
                      <a:pt x="64" y="185"/>
                    </a:lnTo>
                    <a:lnTo>
                      <a:pt x="68" y="185"/>
                    </a:lnTo>
                    <a:lnTo>
                      <a:pt x="73" y="183"/>
                    </a:lnTo>
                    <a:lnTo>
                      <a:pt x="83" y="180"/>
                    </a:lnTo>
                    <a:lnTo>
                      <a:pt x="83" y="180"/>
                    </a:lnTo>
                    <a:lnTo>
                      <a:pt x="97" y="180"/>
                    </a:lnTo>
                    <a:lnTo>
                      <a:pt x="104" y="178"/>
                    </a:lnTo>
                    <a:lnTo>
                      <a:pt x="109" y="178"/>
                    </a:lnTo>
                    <a:lnTo>
                      <a:pt x="109" y="178"/>
                    </a:lnTo>
                    <a:lnTo>
                      <a:pt x="111" y="178"/>
                    </a:lnTo>
                    <a:lnTo>
                      <a:pt x="111" y="178"/>
                    </a:lnTo>
                    <a:lnTo>
                      <a:pt x="116" y="164"/>
                    </a:lnTo>
                    <a:lnTo>
                      <a:pt x="118" y="157"/>
                    </a:lnTo>
                    <a:lnTo>
                      <a:pt x="118" y="157"/>
                    </a:lnTo>
                    <a:lnTo>
                      <a:pt x="128" y="147"/>
                    </a:lnTo>
                    <a:lnTo>
                      <a:pt x="139" y="135"/>
                    </a:lnTo>
                    <a:lnTo>
                      <a:pt x="139" y="135"/>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1" name="Freeform 24"/>
              <p:cNvSpPr>
                <a:spLocks/>
              </p:cNvSpPr>
              <p:nvPr/>
            </p:nvSpPr>
            <p:spPr bwMode="auto">
              <a:xfrm>
                <a:off x="5788025" y="4010750"/>
                <a:ext cx="90488" cy="187325"/>
              </a:xfrm>
              <a:custGeom>
                <a:avLst/>
                <a:gdLst>
                  <a:gd name="T0" fmla="*/ 38 w 57"/>
                  <a:gd name="T1" fmla="*/ 76 h 118"/>
                  <a:gd name="T2" fmla="*/ 43 w 57"/>
                  <a:gd name="T3" fmla="*/ 64 h 118"/>
                  <a:gd name="T4" fmla="*/ 47 w 57"/>
                  <a:gd name="T5" fmla="*/ 61 h 118"/>
                  <a:gd name="T6" fmla="*/ 54 w 57"/>
                  <a:gd name="T7" fmla="*/ 49 h 118"/>
                  <a:gd name="T8" fmla="*/ 57 w 57"/>
                  <a:gd name="T9" fmla="*/ 45 h 118"/>
                  <a:gd name="T10" fmla="*/ 57 w 57"/>
                  <a:gd name="T11" fmla="*/ 23 h 118"/>
                  <a:gd name="T12" fmla="*/ 54 w 57"/>
                  <a:gd name="T13" fmla="*/ 9 h 118"/>
                  <a:gd name="T14" fmla="*/ 52 w 57"/>
                  <a:gd name="T15" fmla="*/ 9 h 118"/>
                  <a:gd name="T16" fmla="*/ 47 w 57"/>
                  <a:gd name="T17" fmla="*/ 9 h 118"/>
                  <a:gd name="T18" fmla="*/ 45 w 57"/>
                  <a:gd name="T19" fmla="*/ 5 h 118"/>
                  <a:gd name="T20" fmla="*/ 43 w 57"/>
                  <a:gd name="T21" fmla="*/ 0 h 118"/>
                  <a:gd name="T22" fmla="*/ 38 w 57"/>
                  <a:gd name="T23" fmla="*/ 0 h 118"/>
                  <a:gd name="T24" fmla="*/ 35 w 57"/>
                  <a:gd name="T25" fmla="*/ 9 h 118"/>
                  <a:gd name="T26" fmla="*/ 35 w 57"/>
                  <a:gd name="T27" fmla="*/ 12 h 118"/>
                  <a:gd name="T28" fmla="*/ 31 w 57"/>
                  <a:gd name="T29" fmla="*/ 16 h 118"/>
                  <a:gd name="T30" fmla="*/ 24 w 57"/>
                  <a:gd name="T31" fmla="*/ 19 h 118"/>
                  <a:gd name="T32" fmla="*/ 14 w 57"/>
                  <a:gd name="T33" fmla="*/ 21 h 118"/>
                  <a:gd name="T34" fmla="*/ 5 w 57"/>
                  <a:gd name="T35" fmla="*/ 28 h 118"/>
                  <a:gd name="T36" fmla="*/ 0 w 57"/>
                  <a:gd name="T37" fmla="*/ 28 h 118"/>
                  <a:gd name="T38" fmla="*/ 2 w 57"/>
                  <a:gd name="T39" fmla="*/ 35 h 118"/>
                  <a:gd name="T40" fmla="*/ 12 w 57"/>
                  <a:gd name="T41" fmla="*/ 45 h 118"/>
                  <a:gd name="T42" fmla="*/ 14 w 57"/>
                  <a:gd name="T43" fmla="*/ 49 h 118"/>
                  <a:gd name="T44" fmla="*/ 14 w 57"/>
                  <a:gd name="T45" fmla="*/ 57 h 118"/>
                  <a:gd name="T46" fmla="*/ 14 w 57"/>
                  <a:gd name="T47" fmla="*/ 59 h 118"/>
                  <a:gd name="T48" fmla="*/ 16 w 57"/>
                  <a:gd name="T49" fmla="*/ 68 h 118"/>
                  <a:gd name="T50" fmla="*/ 16 w 57"/>
                  <a:gd name="T51" fmla="*/ 83 h 118"/>
                  <a:gd name="T52" fmla="*/ 19 w 57"/>
                  <a:gd name="T53" fmla="*/ 118 h 118"/>
                  <a:gd name="T54" fmla="*/ 33 w 57"/>
                  <a:gd name="T55" fmla="*/ 116 h 118"/>
                  <a:gd name="T56" fmla="*/ 40 w 57"/>
                  <a:gd name="T57" fmla="*/ 113 h 118"/>
                  <a:gd name="T58" fmla="*/ 45 w 57"/>
                  <a:gd name="T59" fmla="*/ 111 h 118"/>
                  <a:gd name="T60" fmla="*/ 40 w 57"/>
                  <a:gd name="T61" fmla="*/ 104 h 118"/>
                  <a:gd name="T62" fmla="*/ 40 w 57"/>
                  <a:gd name="T63" fmla="*/ 97 h 118"/>
                  <a:gd name="T64" fmla="*/ 38 w 57"/>
                  <a:gd name="T65" fmla="*/ 7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 h="118">
                    <a:moveTo>
                      <a:pt x="38" y="76"/>
                    </a:moveTo>
                    <a:lnTo>
                      <a:pt x="38" y="76"/>
                    </a:lnTo>
                    <a:lnTo>
                      <a:pt x="40" y="68"/>
                    </a:lnTo>
                    <a:lnTo>
                      <a:pt x="43" y="64"/>
                    </a:lnTo>
                    <a:lnTo>
                      <a:pt x="47" y="61"/>
                    </a:lnTo>
                    <a:lnTo>
                      <a:pt x="47" y="61"/>
                    </a:lnTo>
                    <a:lnTo>
                      <a:pt x="50" y="57"/>
                    </a:lnTo>
                    <a:lnTo>
                      <a:pt x="54" y="49"/>
                    </a:lnTo>
                    <a:lnTo>
                      <a:pt x="54" y="49"/>
                    </a:lnTo>
                    <a:lnTo>
                      <a:pt x="57" y="45"/>
                    </a:lnTo>
                    <a:lnTo>
                      <a:pt x="57" y="35"/>
                    </a:lnTo>
                    <a:lnTo>
                      <a:pt x="57" y="23"/>
                    </a:lnTo>
                    <a:lnTo>
                      <a:pt x="57" y="23"/>
                    </a:lnTo>
                    <a:lnTo>
                      <a:pt x="54" y="9"/>
                    </a:lnTo>
                    <a:lnTo>
                      <a:pt x="54" y="9"/>
                    </a:lnTo>
                    <a:lnTo>
                      <a:pt x="52" y="9"/>
                    </a:lnTo>
                    <a:lnTo>
                      <a:pt x="47" y="9"/>
                    </a:lnTo>
                    <a:lnTo>
                      <a:pt x="47" y="9"/>
                    </a:lnTo>
                    <a:lnTo>
                      <a:pt x="45" y="7"/>
                    </a:lnTo>
                    <a:lnTo>
                      <a:pt x="45" y="5"/>
                    </a:lnTo>
                    <a:lnTo>
                      <a:pt x="45" y="2"/>
                    </a:lnTo>
                    <a:lnTo>
                      <a:pt x="43" y="0"/>
                    </a:lnTo>
                    <a:lnTo>
                      <a:pt x="43" y="0"/>
                    </a:lnTo>
                    <a:lnTo>
                      <a:pt x="38" y="0"/>
                    </a:lnTo>
                    <a:lnTo>
                      <a:pt x="35" y="2"/>
                    </a:lnTo>
                    <a:lnTo>
                      <a:pt x="35" y="9"/>
                    </a:lnTo>
                    <a:lnTo>
                      <a:pt x="35" y="9"/>
                    </a:lnTo>
                    <a:lnTo>
                      <a:pt x="35" y="12"/>
                    </a:lnTo>
                    <a:lnTo>
                      <a:pt x="33" y="14"/>
                    </a:lnTo>
                    <a:lnTo>
                      <a:pt x="31" y="16"/>
                    </a:lnTo>
                    <a:lnTo>
                      <a:pt x="31" y="16"/>
                    </a:lnTo>
                    <a:lnTo>
                      <a:pt x="24" y="19"/>
                    </a:lnTo>
                    <a:lnTo>
                      <a:pt x="14" y="21"/>
                    </a:lnTo>
                    <a:lnTo>
                      <a:pt x="14" y="21"/>
                    </a:lnTo>
                    <a:lnTo>
                      <a:pt x="9" y="23"/>
                    </a:lnTo>
                    <a:lnTo>
                      <a:pt x="5" y="28"/>
                    </a:lnTo>
                    <a:lnTo>
                      <a:pt x="5" y="28"/>
                    </a:lnTo>
                    <a:lnTo>
                      <a:pt x="0" y="28"/>
                    </a:lnTo>
                    <a:lnTo>
                      <a:pt x="0" y="28"/>
                    </a:lnTo>
                    <a:lnTo>
                      <a:pt x="2" y="35"/>
                    </a:lnTo>
                    <a:lnTo>
                      <a:pt x="2" y="40"/>
                    </a:lnTo>
                    <a:lnTo>
                      <a:pt x="12" y="45"/>
                    </a:lnTo>
                    <a:lnTo>
                      <a:pt x="12" y="45"/>
                    </a:lnTo>
                    <a:lnTo>
                      <a:pt x="14" y="49"/>
                    </a:lnTo>
                    <a:lnTo>
                      <a:pt x="14" y="52"/>
                    </a:lnTo>
                    <a:lnTo>
                      <a:pt x="14" y="57"/>
                    </a:lnTo>
                    <a:lnTo>
                      <a:pt x="14" y="59"/>
                    </a:lnTo>
                    <a:lnTo>
                      <a:pt x="14" y="59"/>
                    </a:lnTo>
                    <a:lnTo>
                      <a:pt x="16" y="64"/>
                    </a:lnTo>
                    <a:lnTo>
                      <a:pt x="16" y="68"/>
                    </a:lnTo>
                    <a:lnTo>
                      <a:pt x="16" y="83"/>
                    </a:lnTo>
                    <a:lnTo>
                      <a:pt x="16" y="83"/>
                    </a:lnTo>
                    <a:lnTo>
                      <a:pt x="19" y="118"/>
                    </a:lnTo>
                    <a:lnTo>
                      <a:pt x="19" y="118"/>
                    </a:lnTo>
                    <a:lnTo>
                      <a:pt x="33" y="116"/>
                    </a:lnTo>
                    <a:lnTo>
                      <a:pt x="33" y="116"/>
                    </a:lnTo>
                    <a:lnTo>
                      <a:pt x="35" y="116"/>
                    </a:lnTo>
                    <a:lnTo>
                      <a:pt x="40" y="113"/>
                    </a:lnTo>
                    <a:lnTo>
                      <a:pt x="43" y="111"/>
                    </a:lnTo>
                    <a:lnTo>
                      <a:pt x="45" y="111"/>
                    </a:lnTo>
                    <a:lnTo>
                      <a:pt x="45" y="111"/>
                    </a:lnTo>
                    <a:lnTo>
                      <a:pt x="40" y="104"/>
                    </a:lnTo>
                    <a:lnTo>
                      <a:pt x="40" y="97"/>
                    </a:lnTo>
                    <a:lnTo>
                      <a:pt x="40" y="97"/>
                    </a:lnTo>
                    <a:lnTo>
                      <a:pt x="38" y="87"/>
                    </a:lnTo>
                    <a:lnTo>
                      <a:pt x="38" y="76"/>
                    </a:lnTo>
                    <a:lnTo>
                      <a:pt x="38" y="76"/>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2" name="Freeform 25"/>
              <p:cNvSpPr>
                <a:spLocks/>
              </p:cNvSpPr>
              <p:nvPr/>
            </p:nvSpPr>
            <p:spPr bwMode="auto">
              <a:xfrm>
                <a:off x="5761038" y="4052025"/>
                <a:ext cx="57150" cy="153988"/>
              </a:xfrm>
              <a:custGeom>
                <a:avLst/>
                <a:gdLst>
                  <a:gd name="T0" fmla="*/ 31 w 36"/>
                  <a:gd name="T1" fmla="*/ 33 h 97"/>
                  <a:gd name="T2" fmla="*/ 31 w 36"/>
                  <a:gd name="T3" fmla="*/ 33 h 97"/>
                  <a:gd name="T4" fmla="*/ 31 w 36"/>
                  <a:gd name="T5" fmla="*/ 31 h 97"/>
                  <a:gd name="T6" fmla="*/ 31 w 36"/>
                  <a:gd name="T7" fmla="*/ 26 h 97"/>
                  <a:gd name="T8" fmla="*/ 31 w 36"/>
                  <a:gd name="T9" fmla="*/ 23 h 97"/>
                  <a:gd name="T10" fmla="*/ 29 w 36"/>
                  <a:gd name="T11" fmla="*/ 19 h 97"/>
                  <a:gd name="T12" fmla="*/ 29 w 36"/>
                  <a:gd name="T13" fmla="*/ 19 h 97"/>
                  <a:gd name="T14" fmla="*/ 19 w 36"/>
                  <a:gd name="T15" fmla="*/ 14 h 97"/>
                  <a:gd name="T16" fmla="*/ 19 w 36"/>
                  <a:gd name="T17" fmla="*/ 9 h 97"/>
                  <a:gd name="T18" fmla="*/ 17 w 36"/>
                  <a:gd name="T19" fmla="*/ 2 h 97"/>
                  <a:gd name="T20" fmla="*/ 17 w 36"/>
                  <a:gd name="T21" fmla="*/ 2 h 97"/>
                  <a:gd name="T22" fmla="*/ 3 w 36"/>
                  <a:gd name="T23" fmla="*/ 0 h 97"/>
                  <a:gd name="T24" fmla="*/ 3 w 36"/>
                  <a:gd name="T25" fmla="*/ 0 h 97"/>
                  <a:gd name="T26" fmla="*/ 0 w 36"/>
                  <a:gd name="T27" fmla="*/ 0 h 97"/>
                  <a:gd name="T28" fmla="*/ 0 w 36"/>
                  <a:gd name="T29" fmla="*/ 0 h 97"/>
                  <a:gd name="T30" fmla="*/ 3 w 36"/>
                  <a:gd name="T31" fmla="*/ 7 h 97"/>
                  <a:gd name="T32" fmla="*/ 5 w 36"/>
                  <a:gd name="T33" fmla="*/ 12 h 97"/>
                  <a:gd name="T34" fmla="*/ 5 w 36"/>
                  <a:gd name="T35" fmla="*/ 12 h 97"/>
                  <a:gd name="T36" fmla="*/ 7 w 36"/>
                  <a:gd name="T37" fmla="*/ 16 h 97"/>
                  <a:gd name="T38" fmla="*/ 10 w 36"/>
                  <a:gd name="T39" fmla="*/ 23 h 97"/>
                  <a:gd name="T40" fmla="*/ 10 w 36"/>
                  <a:gd name="T41" fmla="*/ 23 h 97"/>
                  <a:gd name="T42" fmla="*/ 7 w 36"/>
                  <a:gd name="T43" fmla="*/ 35 h 97"/>
                  <a:gd name="T44" fmla="*/ 7 w 36"/>
                  <a:gd name="T45" fmla="*/ 45 h 97"/>
                  <a:gd name="T46" fmla="*/ 10 w 36"/>
                  <a:gd name="T47" fmla="*/ 50 h 97"/>
                  <a:gd name="T48" fmla="*/ 10 w 36"/>
                  <a:gd name="T49" fmla="*/ 50 h 97"/>
                  <a:gd name="T50" fmla="*/ 12 w 36"/>
                  <a:gd name="T51" fmla="*/ 61 h 97"/>
                  <a:gd name="T52" fmla="*/ 15 w 36"/>
                  <a:gd name="T53" fmla="*/ 76 h 97"/>
                  <a:gd name="T54" fmla="*/ 15 w 36"/>
                  <a:gd name="T55" fmla="*/ 76 h 97"/>
                  <a:gd name="T56" fmla="*/ 17 w 36"/>
                  <a:gd name="T57" fmla="*/ 87 h 97"/>
                  <a:gd name="T58" fmla="*/ 22 w 36"/>
                  <a:gd name="T59" fmla="*/ 97 h 97"/>
                  <a:gd name="T60" fmla="*/ 22 w 36"/>
                  <a:gd name="T61" fmla="*/ 97 h 97"/>
                  <a:gd name="T62" fmla="*/ 26 w 36"/>
                  <a:gd name="T63" fmla="*/ 95 h 97"/>
                  <a:gd name="T64" fmla="*/ 26 w 36"/>
                  <a:gd name="T65" fmla="*/ 95 h 97"/>
                  <a:gd name="T66" fmla="*/ 31 w 36"/>
                  <a:gd name="T67" fmla="*/ 92 h 97"/>
                  <a:gd name="T68" fmla="*/ 36 w 36"/>
                  <a:gd name="T69" fmla="*/ 92 h 97"/>
                  <a:gd name="T70" fmla="*/ 36 w 36"/>
                  <a:gd name="T71" fmla="*/ 92 h 97"/>
                  <a:gd name="T72" fmla="*/ 33 w 36"/>
                  <a:gd name="T73" fmla="*/ 57 h 97"/>
                  <a:gd name="T74" fmla="*/ 33 w 36"/>
                  <a:gd name="T75" fmla="*/ 57 h 97"/>
                  <a:gd name="T76" fmla="*/ 33 w 36"/>
                  <a:gd name="T77" fmla="*/ 42 h 97"/>
                  <a:gd name="T78" fmla="*/ 33 w 36"/>
                  <a:gd name="T79" fmla="*/ 38 h 97"/>
                  <a:gd name="T80" fmla="*/ 31 w 36"/>
                  <a:gd name="T81" fmla="*/ 33 h 97"/>
                  <a:gd name="T82" fmla="*/ 31 w 36"/>
                  <a:gd name="T83" fmla="*/ 3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 h="97">
                    <a:moveTo>
                      <a:pt x="31" y="33"/>
                    </a:moveTo>
                    <a:lnTo>
                      <a:pt x="31" y="33"/>
                    </a:lnTo>
                    <a:lnTo>
                      <a:pt x="31" y="31"/>
                    </a:lnTo>
                    <a:lnTo>
                      <a:pt x="31" y="26"/>
                    </a:lnTo>
                    <a:lnTo>
                      <a:pt x="31" y="23"/>
                    </a:lnTo>
                    <a:lnTo>
                      <a:pt x="29" y="19"/>
                    </a:lnTo>
                    <a:lnTo>
                      <a:pt x="29" y="19"/>
                    </a:lnTo>
                    <a:lnTo>
                      <a:pt x="19" y="14"/>
                    </a:lnTo>
                    <a:lnTo>
                      <a:pt x="19" y="9"/>
                    </a:lnTo>
                    <a:lnTo>
                      <a:pt x="17" y="2"/>
                    </a:lnTo>
                    <a:lnTo>
                      <a:pt x="17" y="2"/>
                    </a:lnTo>
                    <a:lnTo>
                      <a:pt x="3" y="0"/>
                    </a:lnTo>
                    <a:lnTo>
                      <a:pt x="3" y="0"/>
                    </a:lnTo>
                    <a:lnTo>
                      <a:pt x="0" y="0"/>
                    </a:lnTo>
                    <a:lnTo>
                      <a:pt x="0" y="0"/>
                    </a:lnTo>
                    <a:lnTo>
                      <a:pt x="3" y="7"/>
                    </a:lnTo>
                    <a:lnTo>
                      <a:pt x="5" y="12"/>
                    </a:lnTo>
                    <a:lnTo>
                      <a:pt x="5" y="12"/>
                    </a:lnTo>
                    <a:lnTo>
                      <a:pt x="7" y="16"/>
                    </a:lnTo>
                    <a:lnTo>
                      <a:pt x="10" y="23"/>
                    </a:lnTo>
                    <a:lnTo>
                      <a:pt x="10" y="23"/>
                    </a:lnTo>
                    <a:lnTo>
                      <a:pt x="7" y="35"/>
                    </a:lnTo>
                    <a:lnTo>
                      <a:pt x="7" y="45"/>
                    </a:lnTo>
                    <a:lnTo>
                      <a:pt x="10" y="50"/>
                    </a:lnTo>
                    <a:lnTo>
                      <a:pt x="10" y="50"/>
                    </a:lnTo>
                    <a:lnTo>
                      <a:pt x="12" y="61"/>
                    </a:lnTo>
                    <a:lnTo>
                      <a:pt x="15" y="76"/>
                    </a:lnTo>
                    <a:lnTo>
                      <a:pt x="15" y="76"/>
                    </a:lnTo>
                    <a:lnTo>
                      <a:pt x="17" y="87"/>
                    </a:lnTo>
                    <a:lnTo>
                      <a:pt x="22" y="97"/>
                    </a:lnTo>
                    <a:lnTo>
                      <a:pt x="22" y="97"/>
                    </a:lnTo>
                    <a:lnTo>
                      <a:pt x="26" y="95"/>
                    </a:lnTo>
                    <a:lnTo>
                      <a:pt x="26" y="95"/>
                    </a:lnTo>
                    <a:lnTo>
                      <a:pt x="31" y="92"/>
                    </a:lnTo>
                    <a:lnTo>
                      <a:pt x="36" y="92"/>
                    </a:lnTo>
                    <a:lnTo>
                      <a:pt x="36" y="92"/>
                    </a:lnTo>
                    <a:lnTo>
                      <a:pt x="33" y="57"/>
                    </a:lnTo>
                    <a:lnTo>
                      <a:pt x="33" y="57"/>
                    </a:lnTo>
                    <a:lnTo>
                      <a:pt x="33" y="42"/>
                    </a:lnTo>
                    <a:lnTo>
                      <a:pt x="33" y="38"/>
                    </a:lnTo>
                    <a:lnTo>
                      <a:pt x="31" y="33"/>
                    </a:lnTo>
                    <a:lnTo>
                      <a:pt x="31" y="33"/>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3" name="Freeform 26"/>
              <p:cNvSpPr>
                <a:spLocks/>
              </p:cNvSpPr>
              <p:nvPr/>
            </p:nvSpPr>
            <p:spPr bwMode="auto">
              <a:xfrm>
                <a:off x="6024563" y="3988525"/>
                <a:ext cx="225425" cy="349250"/>
              </a:xfrm>
              <a:custGeom>
                <a:avLst/>
                <a:gdLst>
                  <a:gd name="T0" fmla="*/ 83 w 142"/>
                  <a:gd name="T1" fmla="*/ 210 h 220"/>
                  <a:gd name="T2" fmla="*/ 116 w 142"/>
                  <a:gd name="T3" fmla="*/ 210 h 220"/>
                  <a:gd name="T4" fmla="*/ 137 w 142"/>
                  <a:gd name="T5" fmla="*/ 220 h 220"/>
                  <a:gd name="T6" fmla="*/ 142 w 142"/>
                  <a:gd name="T7" fmla="*/ 203 h 220"/>
                  <a:gd name="T8" fmla="*/ 133 w 142"/>
                  <a:gd name="T9" fmla="*/ 194 h 220"/>
                  <a:gd name="T10" fmla="*/ 121 w 142"/>
                  <a:gd name="T11" fmla="*/ 179 h 220"/>
                  <a:gd name="T12" fmla="*/ 118 w 142"/>
                  <a:gd name="T13" fmla="*/ 170 h 220"/>
                  <a:gd name="T14" fmla="*/ 114 w 142"/>
                  <a:gd name="T15" fmla="*/ 153 h 220"/>
                  <a:gd name="T16" fmla="*/ 111 w 142"/>
                  <a:gd name="T17" fmla="*/ 139 h 220"/>
                  <a:gd name="T18" fmla="*/ 121 w 142"/>
                  <a:gd name="T19" fmla="*/ 120 h 220"/>
                  <a:gd name="T20" fmla="*/ 130 w 142"/>
                  <a:gd name="T21" fmla="*/ 108 h 220"/>
                  <a:gd name="T22" fmla="*/ 123 w 142"/>
                  <a:gd name="T23" fmla="*/ 94 h 220"/>
                  <a:gd name="T24" fmla="*/ 109 w 142"/>
                  <a:gd name="T25" fmla="*/ 78 h 220"/>
                  <a:gd name="T26" fmla="*/ 104 w 142"/>
                  <a:gd name="T27" fmla="*/ 68 h 220"/>
                  <a:gd name="T28" fmla="*/ 107 w 142"/>
                  <a:gd name="T29" fmla="*/ 61 h 220"/>
                  <a:gd name="T30" fmla="*/ 121 w 142"/>
                  <a:gd name="T31" fmla="*/ 61 h 220"/>
                  <a:gd name="T32" fmla="*/ 128 w 142"/>
                  <a:gd name="T33" fmla="*/ 59 h 220"/>
                  <a:gd name="T34" fmla="*/ 121 w 142"/>
                  <a:gd name="T35" fmla="*/ 42 h 220"/>
                  <a:gd name="T36" fmla="*/ 118 w 142"/>
                  <a:gd name="T37" fmla="*/ 26 h 220"/>
                  <a:gd name="T38" fmla="*/ 116 w 142"/>
                  <a:gd name="T39" fmla="*/ 14 h 220"/>
                  <a:gd name="T40" fmla="*/ 107 w 142"/>
                  <a:gd name="T41" fmla="*/ 0 h 220"/>
                  <a:gd name="T42" fmla="*/ 104 w 142"/>
                  <a:gd name="T43" fmla="*/ 0 h 220"/>
                  <a:gd name="T44" fmla="*/ 107 w 142"/>
                  <a:gd name="T45" fmla="*/ 14 h 220"/>
                  <a:gd name="T46" fmla="*/ 114 w 142"/>
                  <a:gd name="T47" fmla="*/ 21 h 220"/>
                  <a:gd name="T48" fmla="*/ 114 w 142"/>
                  <a:gd name="T49" fmla="*/ 30 h 220"/>
                  <a:gd name="T50" fmla="*/ 102 w 142"/>
                  <a:gd name="T51" fmla="*/ 35 h 220"/>
                  <a:gd name="T52" fmla="*/ 90 w 142"/>
                  <a:gd name="T53" fmla="*/ 56 h 220"/>
                  <a:gd name="T54" fmla="*/ 85 w 142"/>
                  <a:gd name="T55" fmla="*/ 68 h 220"/>
                  <a:gd name="T56" fmla="*/ 83 w 142"/>
                  <a:gd name="T57" fmla="*/ 73 h 220"/>
                  <a:gd name="T58" fmla="*/ 78 w 142"/>
                  <a:gd name="T59" fmla="*/ 85 h 220"/>
                  <a:gd name="T60" fmla="*/ 73 w 142"/>
                  <a:gd name="T61" fmla="*/ 92 h 220"/>
                  <a:gd name="T62" fmla="*/ 62 w 142"/>
                  <a:gd name="T63" fmla="*/ 120 h 220"/>
                  <a:gd name="T64" fmla="*/ 52 w 142"/>
                  <a:gd name="T65" fmla="*/ 127 h 220"/>
                  <a:gd name="T66" fmla="*/ 47 w 142"/>
                  <a:gd name="T67" fmla="*/ 120 h 220"/>
                  <a:gd name="T68" fmla="*/ 40 w 142"/>
                  <a:gd name="T69" fmla="*/ 118 h 220"/>
                  <a:gd name="T70" fmla="*/ 28 w 142"/>
                  <a:gd name="T71" fmla="*/ 120 h 220"/>
                  <a:gd name="T72" fmla="*/ 7 w 142"/>
                  <a:gd name="T73" fmla="*/ 142 h 220"/>
                  <a:gd name="T74" fmla="*/ 0 w 142"/>
                  <a:gd name="T75" fmla="*/ 163 h 220"/>
                  <a:gd name="T76" fmla="*/ 9 w 142"/>
                  <a:gd name="T77" fmla="*/ 172 h 220"/>
                  <a:gd name="T78" fmla="*/ 24 w 142"/>
                  <a:gd name="T79" fmla="*/ 175 h 220"/>
                  <a:gd name="T80" fmla="*/ 28 w 142"/>
                  <a:gd name="T81" fmla="*/ 184 h 220"/>
                  <a:gd name="T82" fmla="*/ 26 w 142"/>
                  <a:gd name="T83" fmla="*/ 203 h 220"/>
                  <a:gd name="T84" fmla="*/ 52 w 142"/>
                  <a:gd name="T85" fmla="*/ 21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220">
                    <a:moveTo>
                      <a:pt x="59" y="208"/>
                    </a:moveTo>
                    <a:lnTo>
                      <a:pt x="59" y="208"/>
                    </a:lnTo>
                    <a:lnTo>
                      <a:pt x="83" y="210"/>
                    </a:lnTo>
                    <a:lnTo>
                      <a:pt x="109" y="210"/>
                    </a:lnTo>
                    <a:lnTo>
                      <a:pt x="109" y="210"/>
                    </a:lnTo>
                    <a:lnTo>
                      <a:pt x="116" y="210"/>
                    </a:lnTo>
                    <a:lnTo>
                      <a:pt x="125" y="215"/>
                    </a:lnTo>
                    <a:lnTo>
                      <a:pt x="137" y="220"/>
                    </a:lnTo>
                    <a:lnTo>
                      <a:pt x="137" y="220"/>
                    </a:lnTo>
                    <a:lnTo>
                      <a:pt x="137" y="213"/>
                    </a:lnTo>
                    <a:lnTo>
                      <a:pt x="142" y="203"/>
                    </a:lnTo>
                    <a:lnTo>
                      <a:pt x="142" y="203"/>
                    </a:lnTo>
                    <a:lnTo>
                      <a:pt x="137" y="198"/>
                    </a:lnTo>
                    <a:lnTo>
                      <a:pt x="137" y="198"/>
                    </a:lnTo>
                    <a:lnTo>
                      <a:pt x="133" y="194"/>
                    </a:lnTo>
                    <a:lnTo>
                      <a:pt x="125" y="187"/>
                    </a:lnTo>
                    <a:lnTo>
                      <a:pt x="125" y="187"/>
                    </a:lnTo>
                    <a:lnTo>
                      <a:pt x="121" y="179"/>
                    </a:lnTo>
                    <a:lnTo>
                      <a:pt x="121" y="179"/>
                    </a:lnTo>
                    <a:lnTo>
                      <a:pt x="121" y="177"/>
                    </a:lnTo>
                    <a:lnTo>
                      <a:pt x="118" y="170"/>
                    </a:lnTo>
                    <a:lnTo>
                      <a:pt x="118" y="170"/>
                    </a:lnTo>
                    <a:lnTo>
                      <a:pt x="114" y="163"/>
                    </a:lnTo>
                    <a:lnTo>
                      <a:pt x="114" y="153"/>
                    </a:lnTo>
                    <a:lnTo>
                      <a:pt x="114" y="153"/>
                    </a:lnTo>
                    <a:lnTo>
                      <a:pt x="111" y="144"/>
                    </a:lnTo>
                    <a:lnTo>
                      <a:pt x="111" y="139"/>
                    </a:lnTo>
                    <a:lnTo>
                      <a:pt x="111" y="139"/>
                    </a:lnTo>
                    <a:lnTo>
                      <a:pt x="114" y="130"/>
                    </a:lnTo>
                    <a:lnTo>
                      <a:pt x="121" y="120"/>
                    </a:lnTo>
                    <a:lnTo>
                      <a:pt x="121" y="120"/>
                    </a:lnTo>
                    <a:lnTo>
                      <a:pt x="123" y="113"/>
                    </a:lnTo>
                    <a:lnTo>
                      <a:pt x="130" y="108"/>
                    </a:lnTo>
                    <a:lnTo>
                      <a:pt x="130" y="108"/>
                    </a:lnTo>
                    <a:lnTo>
                      <a:pt x="123" y="94"/>
                    </a:lnTo>
                    <a:lnTo>
                      <a:pt x="123" y="94"/>
                    </a:lnTo>
                    <a:lnTo>
                      <a:pt x="121" y="90"/>
                    </a:lnTo>
                    <a:lnTo>
                      <a:pt x="118" y="85"/>
                    </a:lnTo>
                    <a:lnTo>
                      <a:pt x="109" y="78"/>
                    </a:lnTo>
                    <a:lnTo>
                      <a:pt x="109" y="78"/>
                    </a:lnTo>
                    <a:lnTo>
                      <a:pt x="104" y="73"/>
                    </a:lnTo>
                    <a:lnTo>
                      <a:pt x="104" y="68"/>
                    </a:lnTo>
                    <a:lnTo>
                      <a:pt x="104" y="63"/>
                    </a:lnTo>
                    <a:lnTo>
                      <a:pt x="104" y="63"/>
                    </a:lnTo>
                    <a:lnTo>
                      <a:pt x="107" y="61"/>
                    </a:lnTo>
                    <a:lnTo>
                      <a:pt x="109" y="61"/>
                    </a:lnTo>
                    <a:lnTo>
                      <a:pt x="121" y="61"/>
                    </a:lnTo>
                    <a:lnTo>
                      <a:pt x="121" y="61"/>
                    </a:lnTo>
                    <a:lnTo>
                      <a:pt x="128" y="61"/>
                    </a:lnTo>
                    <a:lnTo>
                      <a:pt x="128" y="59"/>
                    </a:lnTo>
                    <a:lnTo>
                      <a:pt x="128" y="59"/>
                    </a:lnTo>
                    <a:lnTo>
                      <a:pt x="128" y="59"/>
                    </a:lnTo>
                    <a:lnTo>
                      <a:pt x="123" y="49"/>
                    </a:lnTo>
                    <a:lnTo>
                      <a:pt x="121" y="42"/>
                    </a:lnTo>
                    <a:lnTo>
                      <a:pt x="121" y="35"/>
                    </a:lnTo>
                    <a:lnTo>
                      <a:pt x="121" y="35"/>
                    </a:lnTo>
                    <a:lnTo>
                      <a:pt x="118" y="26"/>
                    </a:lnTo>
                    <a:lnTo>
                      <a:pt x="118" y="19"/>
                    </a:lnTo>
                    <a:lnTo>
                      <a:pt x="118" y="19"/>
                    </a:lnTo>
                    <a:lnTo>
                      <a:pt x="116" y="14"/>
                    </a:lnTo>
                    <a:lnTo>
                      <a:pt x="114" y="7"/>
                    </a:lnTo>
                    <a:lnTo>
                      <a:pt x="111" y="2"/>
                    </a:lnTo>
                    <a:lnTo>
                      <a:pt x="107" y="0"/>
                    </a:lnTo>
                    <a:lnTo>
                      <a:pt x="107" y="0"/>
                    </a:lnTo>
                    <a:lnTo>
                      <a:pt x="104" y="0"/>
                    </a:lnTo>
                    <a:lnTo>
                      <a:pt x="104" y="0"/>
                    </a:lnTo>
                    <a:lnTo>
                      <a:pt x="104" y="11"/>
                    </a:lnTo>
                    <a:lnTo>
                      <a:pt x="104" y="11"/>
                    </a:lnTo>
                    <a:lnTo>
                      <a:pt x="107" y="14"/>
                    </a:lnTo>
                    <a:lnTo>
                      <a:pt x="111" y="19"/>
                    </a:lnTo>
                    <a:lnTo>
                      <a:pt x="111" y="19"/>
                    </a:lnTo>
                    <a:lnTo>
                      <a:pt x="114" y="21"/>
                    </a:lnTo>
                    <a:lnTo>
                      <a:pt x="114" y="23"/>
                    </a:lnTo>
                    <a:lnTo>
                      <a:pt x="114" y="30"/>
                    </a:lnTo>
                    <a:lnTo>
                      <a:pt x="114" y="30"/>
                    </a:lnTo>
                    <a:lnTo>
                      <a:pt x="111" y="33"/>
                    </a:lnTo>
                    <a:lnTo>
                      <a:pt x="107" y="35"/>
                    </a:lnTo>
                    <a:lnTo>
                      <a:pt x="102" y="35"/>
                    </a:lnTo>
                    <a:lnTo>
                      <a:pt x="102" y="35"/>
                    </a:lnTo>
                    <a:lnTo>
                      <a:pt x="95" y="47"/>
                    </a:lnTo>
                    <a:lnTo>
                      <a:pt x="90" y="56"/>
                    </a:lnTo>
                    <a:lnTo>
                      <a:pt x="90" y="56"/>
                    </a:lnTo>
                    <a:lnTo>
                      <a:pt x="90" y="63"/>
                    </a:lnTo>
                    <a:lnTo>
                      <a:pt x="85" y="68"/>
                    </a:lnTo>
                    <a:lnTo>
                      <a:pt x="85" y="68"/>
                    </a:lnTo>
                    <a:lnTo>
                      <a:pt x="85" y="71"/>
                    </a:lnTo>
                    <a:lnTo>
                      <a:pt x="83" y="73"/>
                    </a:lnTo>
                    <a:lnTo>
                      <a:pt x="83" y="80"/>
                    </a:lnTo>
                    <a:lnTo>
                      <a:pt x="83" y="80"/>
                    </a:lnTo>
                    <a:lnTo>
                      <a:pt x="78" y="85"/>
                    </a:lnTo>
                    <a:lnTo>
                      <a:pt x="76" y="87"/>
                    </a:lnTo>
                    <a:lnTo>
                      <a:pt x="73" y="92"/>
                    </a:lnTo>
                    <a:lnTo>
                      <a:pt x="73" y="92"/>
                    </a:lnTo>
                    <a:lnTo>
                      <a:pt x="69" y="104"/>
                    </a:lnTo>
                    <a:lnTo>
                      <a:pt x="62" y="120"/>
                    </a:lnTo>
                    <a:lnTo>
                      <a:pt x="62" y="120"/>
                    </a:lnTo>
                    <a:lnTo>
                      <a:pt x="57" y="130"/>
                    </a:lnTo>
                    <a:lnTo>
                      <a:pt x="54" y="130"/>
                    </a:lnTo>
                    <a:lnTo>
                      <a:pt x="52" y="127"/>
                    </a:lnTo>
                    <a:lnTo>
                      <a:pt x="52" y="127"/>
                    </a:lnTo>
                    <a:lnTo>
                      <a:pt x="50" y="125"/>
                    </a:lnTo>
                    <a:lnTo>
                      <a:pt x="47" y="120"/>
                    </a:lnTo>
                    <a:lnTo>
                      <a:pt x="43" y="118"/>
                    </a:lnTo>
                    <a:lnTo>
                      <a:pt x="40" y="118"/>
                    </a:lnTo>
                    <a:lnTo>
                      <a:pt x="40" y="118"/>
                    </a:lnTo>
                    <a:lnTo>
                      <a:pt x="33" y="120"/>
                    </a:lnTo>
                    <a:lnTo>
                      <a:pt x="28" y="120"/>
                    </a:lnTo>
                    <a:lnTo>
                      <a:pt x="28" y="120"/>
                    </a:lnTo>
                    <a:lnTo>
                      <a:pt x="17" y="132"/>
                    </a:lnTo>
                    <a:lnTo>
                      <a:pt x="7" y="142"/>
                    </a:lnTo>
                    <a:lnTo>
                      <a:pt x="7" y="142"/>
                    </a:lnTo>
                    <a:lnTo>
                      <a:pt x="5" y="149"/>
                    </a:lnTo>
                    <a:lnTo>
                      <a:pt x="0" y="163"/>
                    </a:lnTo>
                    <a:lnTo>
                      <a:pt x="0" y="163"/>
                    </a:lnTo>
                    <a:lnTo>
                      <a:pt x="5" y="165"/>
                    </a:lnTo>
                    <a:lnTo>
                      <a:pt x="9" y="172"/>
                    </a:lnTo>
                    <a:lnTo>
                      <a:pt x="9" y="172"/>
                    </a:lnTo>
                    <a:lnTo>
                      <a:pt x="12" y="175"/>
                    </a:lnTo>
                    <a:lnTo>
                      <a:pt x="17" y="175"/>
                    </a:lnTo>
                    <a:lnTo>
                      <a:pt x="24" y="175"/>
                    </a:lnTo>
                    <a:lnTo>
                      <a:pt x="24" y="175"/>
                    </a:lnTo>
                    <a:lnTo>
                      <a:pt x="26" y="179"/>
                    </a:lnTo>
                    <a:lnTo>
                      <a:pt x="28" y="184"/>
                    </a:lnTo>
                    <a:lnTo>
                      <a:pt x="28" y="194"/>
                    </a:lnTo>
                    <a:lnTo>
                      <a:pt x="28" y="194"/>
                    </a:lnTo>
                    <a:lnTo>
                      <a:pt x="26" y="203"/>
                    </a:lnTo>
                    <a:lnTo>
                      <a:pt x="24" y="208"/>
                    </a:lnTo>
                    <a:lnTo>
                      <a:pt x="24" y="210"/>
                    </a:lnTo>
                    <a:lnTo>
                      <a:pt x="52" y="210"/>
                    </a:lnTo>
                    <a:lnTo>
                      <a:pt x="59" y="208"/>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4" name="Freeform 27"/>
              <p:cNvSpPr>
                <a:spLocks/>
              </p:cNvSpPr>
              <p:nvPr/>
            </p:nvSpPr>
            <p:spPr bwMode="auto">
              <a:xfrm>
                <a:off x="5505450" y="4066313"/>
                <a:ext cx="184150" cy="188913"/>
              </a:xfrm>
              <a:custGeom>
                <a:avLst/>
                <a:gdLst>
                  <a:gd name="T0" fmla="*/ 109 w 116"/>
                  <a:gd name="T1" fmla="*/ 97 h 119"/>
                  <a:gd name="T2" fmla="*/ 102 w 116"/>
                  <a:gd name="T3" fmla="*/ 78 h 119"/>
                  <a:gd name="T4" fmla="*/ 107 w 116"/>
                  <a:gd name="T5" fmla="*/ 69 h 119"/>
                  <a:gd name="T6" fmla="*/ 109 w 116"/>
                  <a:gd name="T7" fmla="*/ 59 h 119"/>
                  <a:gd name="T8" fmla="*/ 109 w 116"/>
                  <a:gd name="T9" fmla="*/ 55 h 119"/>
                  <a:gd name="T10" fmla="*/ 114 w 116"/>
                  <a:gd name="T11" fmla="*/ 50 h 119"/>
                  <a:gd name="T12" fmla="*/ 116 w 116"/>
                  <a:gd name="T13" fmla="*/ 45 h 119"/>
                  <a:gd name="T14" fmla="*/ 109 w 116"/>
                  <a:gd name="T15" fmla="*/ 17 h 119"/>
                  <a:gd name="T16" fmla="*/ 107 w 116"/>
                  <a:gd name="T17" fmla="*/ 14 h 119"/>
                  <a:gd name="T18" fmla="*/ 102 w 116"/>
                  <a:gd name="T19" fmla="*/ 12 h 119"/>
                  <a:gd name="T20" fmla="*/ 88 w 116"/>
                  <a:gd name="T21" fmla="*/ 14 h 119"/>
                  <a:gd name="T22" fmla="*/ 83 w 116"/>
                  <a:gd name="T23" fmla="*/ 17 h 119"/>
                  <a:gd name="T24" fmla="*/ 74 w 116"/>
                  <a:gd name="T25" fmla="*/ 17 h 119"/>
                  <a:gd name="T26" fmla="*/ 67 w 116"/>
                  <a:gd name="T27" fmla="*/ 10 h 119"/>
                  <a:gd name="T28" fmla="*/ 57 w 116"/>
                  <a:gd name="T29" fmla="*/ 3 h 119"/>
                  <a:gd name="T30" fmla="*/ 52 w 116"/>
                  <a:gd name="T31" fmla="*/ 5 h 119"/>
                  <a:gd name="T32" fmla="*/ 45 w 116"/>
                  <a:gd name="T33" fmla="*/ 3 h 119"/>
                  <a:gd name="T34" fmla="*/ 45 w 116"/>
                  <a:gd name="T35" fmla="*/ 0 h 119"/>
                  <a:gd name="T36" fmla="*/ 38 w 116"/>
                  <a:gd name="T37" fmla="*/ 0 h 119"/>
                  <a:gd name="T38" fmla="*/ 36 w 116"/>
                  <a:gd name="T39" fmla="*/ 3 h 119"/>
                  <a:gd name="T40" fmla="*/ 31 w 116"/>
                  <a:gd name="T41" fmla="*/ 10 h 119"/>
                  <a:gd name="T42" fmla="*/ 24 w 116"/>
                  <a:gd name="T43" fmla="*/ 10 h 119"/>
                  <a:gd name="T44" fmla="*/ 19 w 116"/>
                  <a:gd name="T45" fmla="*/ 5 h 119"/>
                  <a:gd name="T46" fmla="*/ 15 w 116"/>
                  <a:gd name="T47" fmla="*/ 5 h 119"/>
                  <a:gd name="T48" fmla="*/ 12 w 116"/>
                  <a:gd name="T49" fmla="*/ 7 h 119"/>
                  <a:gd name="T50" fmla="*/ 10 w 116"/>
                  <a:gd name="T51" fmla="*/ 7 h 119"/>
                  <a:gd name="T52" fmla="*/ 7 w 116"/>
                  <a:gd name="T53" fmla="*/ 19 h 119"/>
                  <a:gd name="T54" fmla="*/ 10 w 116"/>
                  <a:gd name="T55" fmla="*/ 22 h 119"/>
                  <a:gd name="T56" fmla="*/ 12 w 116"/>
                  <a:gd name="T57" fmla="*/ 31 h 119"/>
                  <a:gd name="T58" fmla="*/ 15 w 116"/>
                  <a:gd name="T59" fmla="*/ 38 h 119"/>
                  <a:gd name="T60" fmla="*/ 15 w 116"/>
                  <a:gd name="T61" fmla="*/ 43 h 119"/>
                  <a:gd name="T62" fmla="*/ 15 w 116"/>
                  <a:gd name="T63" fmla="*/ 43 h 119"/>
                  <a:gd name="T64" fmla="*/ 10 w 116"/>
                  <a:gd name="T65" fmla="*/ 43 h 119"/>
                  <a:gd name="T66" fmla="*/ 7 w 116"/>
                  <a:gd name="T67" fmla="*/ 45 h 119"/>
                  <a:gd name="T68" fmla="*/ 7 w 116"/>
                  <a:gd name="T69" fmla="*/ 50 h 119"/>
                  <a:gd name="T70" fmla="*/ 7 w 116"/>
                  <a:gd name="T71" fmla="*/ 55 h 119"/>
                  <a:gd name="T72" fmla="*/ 5 w 116"/>
                  <a:gd name="T73" fmla="*/ 59 h 119"/>
                  <a:gd name="T74" fmla="*/ 3 w 116"/>
                  <a:gd name="T75" fmla="*/ 67 h 119"/>
                  <a:gd name="T76" fmla="*/ 3 w 116"/>
                  <a:gd name="T77" fmla="*/ 76 h 119"/>
                  <a:gd name="T78" fmla="*/ 0 w 116"/>
                  <a:gd name="T79" fmla="*/ 81 h 119"/>
                  <a:gd name="T80" fmla="*/ 0 w 116"/>
                  <a:gd name="T81" fmla="*/ 83 h 119"/>
                  <a:gd name="T82" fmla="*/ 7 w 116"/>
                  <a:gd name="T83" fmla="*/ 86 h 119"/>
                  <a:gd name="T84" fmla="*/ 22 w 116"/>
                  <a:gd name="T85" fmla="*/ 95 h 119"/>
                  <a:gd name="T86" fmla="*/ 22 w 116"/>
                  <a:gd name="T87" fmla="*/ 100 h 119"/>
                  <a:gd name="T88" fmla="*/ 17 w 116"/>
                  <a:gd name="T89" fmla="*/ 119 h 119"/>
                  <a:gd name="T90" fmla="*/ 26 w 116"/>
                  <a:gd name="T91" fmla="*/ 116 h 119"/>
                  <a:gd name="T92" fmla="*/ 74 w 116"/>
                  <a:gd name="T93" fmla="*/ 107 h 119"/>
                  <a:gd name="T94" fmla="*/ 83 w 116"/>
                  <a:gd name="T95" fmla="*/ 104 h 119"/>
                  <a:gd name="T96" fmla="*/ 109 w 116"/>
                  <a:gd name="T97" fmla="*/ 107 h 119"/>
                  <a:gd name="T98" fmla="*/ 112 w 116"/>
                  <a:gd name="T99" fmla="*/ 102 h 119"/>
                  <a:gd name="T100" fmla="*/ 109 w 116"/>
                  <a:gd name="T101" fmla="*/ 9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6" h="119">
                    <a:moveTo>
                      <a:pt x="109" y="97"/>
                    </a:moveTo>
                    <a:lnTo>
                      <a:pt x="109" y="97"/>
                    </a:lnTo>
                    <a:lnTo>
                      <a:pt x="105" y="88"/>
                    </a:lnTo>
                    <a:lnTo>
                      <a:pt x="102" y="78"/>
                    </a:lnTo>
                    <a:lnTo>
                      <a:pt x="102" y="78"/>
                    </a:lnTo>
                    <a:lnTo>
                      <a:pt x="107" y="69"/>
                    </a:lnTo>
                    <a:lnTo>
                      <a:pt x="109" y="64"/>
                    </a:lnTo>
                    <a:lnTo>
                      <a:pt x="109" y="59"/>
                    </a:lnTo>
                    <a:lnTo>
                      <a:pt x="109" y="59"/>
                    </a:lnTo>
                    <a:lnTo>
                      <a:pt x="109" y="55"/>
                    </a:lnTo>
                    <a:lnTo>
                      <a:pt x="112" y="52"/>
                    </a:lnTo>
                    <a:lnTo>
                      <a:pt x="114" y="50"/>
                    </a:lnTo>
                    <a:lnTo>
                      <a:pt x="116" y="45"/>
                    </a:lnTo>
                    <a:lnTo>
                      <a:pt x="116" y="45"/>
                    </a:lnTo>
                    <a:lnTo>
                      <a:pt x="114" y="33"/>
                    </a:lnTo>
                    <a:lnTo>
                      <a:pt x="109" y="17"/>
                    </a:lnTo>
                    <a:lnTo>
                      <a:pt x="109" y="17"/>
                    </a:lnTo>
                    <a:lnTo>
                      <a:pt x="107" y="14"/>
                    </a:lnTo>
                    <a:lnTo>
                      <a:pt x="107" y="14"/>
                    </a:lnTo>
                    <a:lnTo>
                      <a:pt x="102" y="12"/>
                    </a:lnTo>
                    <a:lnTo>
                      <a:pt x="95" y="12"/>
                    </a:lnTo>
                    <a:lnTo>
                      <a:pt x="88" y="14"/>
                    </a:lnTo>
                    <a:lnTo>
                      <a:pt x="83" y="17"/>
                    </a:lnTo>
                    <a:lnTo>
                      <a:pt x="83" y="17"/>
                    </a:lnTo>
                    <a:lnTo>
                      <a:pt x="78" y="19"/>
                    </a:lnTo>
                    <a:lnTo>
                      <a:pt x="74" y="17"/>
                    </a:lnTo>
                    <a:lnTo>
                      <a:pt x="67" y="10"/>
                    </a:lnTo>
                    <a:lnTo>
                      <a:pt x="67" y="10"/>
                    </a:lnTo>
                    <a:lnTo>
                      <a:pt x="62" y="5"/>
                    </a:lnTo>
                    <a:lnTo>
                      <a:pt x="57" y="3"/>
                    </a:lnTo>
                    <a:lnTo>
                      <a:pt x="52" y="5"/>
                    </a:lnTo>
                    <a:lnTo>
                      <a:pt x="52" y="5"/>
                    </a:lnTo>
                    <a:lnTo>
                      <a:pt x="45" y="7"/>
                    </a:lnTo>
                    <a:lnTo>
                      <a:pt x="45" y="3"/>
                    </a:lnTo>
                    <a:lnTo>
                      <a:pt x="45" y="3"/>
                    </a:lnTo>
                    <a:lnTo>
                      <a:pt x="45" y="0"/>
                    </a:lnTo>
                    <a:lnTo>
                      <a:pt x="41" y="0"/>
                    </a:lnTo>
                    <a:lnTo>
                      <a:pt x="38" y="0"/>
                    </a:lnTo>
                    <a:lnTo>
                      <a:pt x="36" y="3"/>
                    </a:lnTo>
                    <a:lnTo>
                      <a:pt x="36" y="3"/>
                    </a:lnTo>
                    <a:lnTo>
                      <a:pt x="33" y="7"/>
                    </a:lnTo>
                    <a:lnTo>
                      <a:pt x="31" y="10"/>
                    </a:lnTo>
                    <a:lnTo>
                      <a:pt x="26" y="10"/>
                    </a:lnTo>
                    <a:lnTo>
                      <a:pt x="24" y="10"/>
                    </a:lnTo>
                    <a:lnTo>
                      <a:pt x="24" y="10"/>
                    </a:lnTo>
                    <a:lnTo>
                      <a:pt x="19" y="5"/>
                    </a:lnTo>
                    <a:lnTo>
                      <a:pt x="17" y="3"/>
                    </a:lnTo>
                    <a:lnTo>
                      <a:pt x="15" y="5"/>
                    </a:lnTo>
                    <a:lnTo>
                      <a:pt x="15" y="5"/>
                    </a:lnTo>
                    <a:lnTo>
                      <a:pt x="12" y="7"/>
                    </a:lnTo>
                    <a:lnTo>
                      <a:pt x="10" y="7"/>
                    </a:lnTo>
                    <a:lnTo>
                      <a:pt x="10" y="7"/>
                    </a:lnTo>
                    <a:lnTo>
                      <a:pt x="7" y="17"/>
                    </a:lnTo>
                    <a:lnTo>
                      <a:pt x="7" y="19"/>
                    </a:lnTo>
                    <a:lnTo>
                      <a:pt x="10" y="22"/>
                    </a:lnTo>
                    <a:lnTo>
                      <a:pt x="10" y="22"/>
                    </a:lnTo>
                    <a:lnTo>
                      <a:pt x="12" y="26"/>
                    </a:lnTo>
                    <a:lnTo>
                      <a:pt x="12" y="31"/>
                    </a:lnTo>
                    <a:lnTo>
                      <a:pt x="12" y="31"/>
                    </a:lnTo>
                    <a:lnTo>
                      <a:pt x="15" y="38"/>
                    </a:lnTo>
                    <a:lnTo>
                      <a:pt x="17" y="41"/>
                    </a:lnTo>
                    <a:lnTo>
                      <a:pt x="15" y="43"/>
                    </a:lnTo>
                    <a:lnTo>
                      <a:pt x="15" y="43"/>
                    </a:lnTo>
                    <a:lnTo>
                      <a:pt x="15" y="43"/>
                    </a:lnTo>
                    <a:lnTo>
                      <a:pt x="10" y="43"/>
                    </a:lnTo>
                    <a:lnTo>
                      <a:pt x="10" y="43"/>
                    </a:lnTo>
                    <a:lnTo>
                      <a:pt x="7" y="45"/>
                    </a:lnTo>
                    <a:lnTo>
                      <a:pt x="7" y="45"/>
                    </a:lnTo>
                    <a:lnTo>
                      <a:pt x="7" y="48"/>
                    </a:lnTo>
                    <a:lnTo>
                      <a:pt x="7" y="50"/>
                    </a:lnTo>
                    <a:lnTo>
                      <a:pt x="10" y="52"/>
                    </a:lnTo>
                    <a:lnTo>
                      <a:pt x="7" y="55"/>
                    </a:lnTo>
                    <a:lnTo>
                      <a:pt x="7" y="55"/>
                    </a:lnTo>
                    <a:lnTo>
                      <a:pt x="5" y="59"/>
                    </a:lnTo>
                    <a:lnTo>
                      <a:pt x="3" y="62"/>
                    </a:lnTo>
                    <a:lnTo>
                      <a:pt x="3" y="67"/>
                    </a:lnTo>
                    <a:lnTo>
                      <a:pt x="3" y="67"/>
                    </a:lnTo>
                    <a:lnTo>
                      <a:pt x="3" y="76"/>
                    </a:lnTo>
                    <a:lnTo>
                      <a:pt x="0" y="81"/>
                    </a:lnTo>
                    <a:lnTo>
                      <a:pt x="0" y="81"/>
                    </a:lnTo>
                    <a:lnTo>
                      <a:pt x="0" y="81"/>
                    </a:lnTo>
                    <a:lnTo>
                      <a:pt x="0" y="83"/>
                    </a:lnTo>
                    <a:lnTo>
                      <a:pt x="7" y="86"/>
                    </a:lnTo>
                    <a:lnTo>
                      <a:pt x="7" y="86"/>
                    </a:lnTo>
                    <a:lnTo>
                      <a:pt x="17" y="93"/>
                    </a:lnTo>
                    <a:lnTo>
                      <a:pt x="22" y="95"/>
                    </a:lnTo>
                    <a:lnTo>
                      <a:pt x="22" y="100"/>
                    </a:lnTo>
                    <a:lnTo>
                      <a:pt x="22" y="100"/>
                    </a:lnTo>
                    <a:lnTo>
                      <a:pt x="19" y="107"/>
                    </a:lnTo>
                    <a:lnTo>
                      <a:pt x="17" y="119"/>
                    </a:lnTo>
                    <a:lnTo>
                      <a:pt x="17" y="119"/>
                    </a:lnTo>
                    <a:lnTo>
                      <a:pt x="26" y="116"/>
                    </a:lnTo>
                    <a:lnTo>
                      <a:pt x="41" y="114"/>
                    </a:lnTo>
                    <a:lnTo>
                      <a:pt x="74" y="107"/>
                    </a:lnTo>
                    <a:lnTo>
                      <a:pt x="74" y="107"/>
                    </a:lnTo>
                    <a:lnTo>
                      <a:pt x="83" y="104"/>
                    </a:lnTo>
                    <a:lnTo>
                      <a:pt x="93" y="104"/>
                    </a:lnTo>
                    <a:lnTo>
                      <a:pt x="109" y="107"/>
                    </a:lnTo>
                    <a:lnTo>
                      <a:pt x="109" y="107"/>
                    </a:lnTo>
                    <a:lnTo>
                      <a:pt x="112" y="102"/>
                    </a:lnTo>
                    <a:lnTo>
                      <a:pt x="109" y="97"/>
                    </a:lnTo>
                    <a:lnTo>
                      <a:pt x="109" y="97"/>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5" name="Freeform 28"/>
              <p:cNvSpPr>
                <a:spLocks/>
              </p:cNvSpPr>
              <p:nvPr/>
            </p:nvSpPr>
            <p:spPr bwMode="auto">
              <a:xfrm>
                <a:off x="5667375" y="4052025"/>
                <a:ext cx="128588" cy="195263"/>
              </a:xfrm>
              <a:custGeom>
                <a:avLst/>
                <a:gdLst>
                  <a:gd name="T0" fmla="*/ 69 w 81"/>
                  <a:gd name="T1" fmla="*/ 50 h 123"/>
                  <a:gd name="T2" fmla="*/ 69 w 81"/>
                  <a:gd name="T3" fmla="*/ 50 h 123"/>
                  <a:gd name="T4" fmla="*/ 66 w 81"/>
                  <a:gd name="T5" fmla="*/ 45 h 123"/>
                  <a:gd name="T6" fmla="*/ 66 w 81"/>
                  <a:gd name="T7" fmla="*/ 35 h 123"/>
                  <a:gd name="T8" fmla="*/ 69 w 81"/>
                  <a:gd name="T9" fmla="*/ 23 h 123"/>
                  <a:gd name="T10" fmla="*/ 69 w 81"/>
                  <a:gd name="T11" fmla="*/ 23 h 123"/>
                  <a:gd name="T12" fmla="*/ 66 w 81"/>
                  <a:gd name="T13" fmla="*/ 16 h 123"/>
                  <a:gd name="T14" fmla="*/ 64 w 81"/>
                  <a:gd name="T15" fmla="*/ 12 h 123"/>
                  <a:gd name="T16" fmla="*/ 64 w 81"/>
                  <a:gd name="T17" fmla="*/ 12 h 123"/>
                  <a:gd name="T18" fmla="*/ 62 w 81"/>
                  <a:gd name="T19" fmla="*/ 7 h 123"/>
                  <a:gd name="T20" fmla="*/ 59 w 81"/>
                  <a:gd name="T21" fmla="*/ 0 h 123"/>
                  <a:gd name="T22" fmla="*/ 59 w 81"/>
                  <a:gd name="T23" fmla="*/ 0 h 123"/>
                  <a:gd name="T24" fmla="*/ 57 w 81"/>
                  <a:gd name="T25" fmla="*/ 2 h 123"/>
                  <a:gd name="T26" fmla="*/ 55 w 81"/>
                  <a:gd name="T27" fmla="*/ 5 h 123"/>
                  <a:gd name="T28" fmla="*/ 55 w 81"/>
                  <a:gd name="T29" fmla="*/ 5 h 123"/>
                  <a:gd name="T30" fmla="*/ 55 w 81"/>
                  <a:gd name="T31" fmla="*/ 5 h 123"/>
                  <a:gd name="T32" fmla="*/ 47 w 81"/>
                  <a:gd name="T33" fmla="*/ 2 h 123"/>
                  <a:gd name="T34" fmla="*/ 31 w 81"/>
                  <a:gd name="T35" fmla="*/ 2 h 123"/>
                  <a:gd name="T36" fmla="*/ 14 w 81"/>
                  <a:gd name="T37" fmla="*/ 2 h 123"/>
                  <a:gd name="T38" fmla="*/ 7 w 81"/>
                  <a:gd name="T39" fmla="*/ 2 h 123"/>
                  <a:gd name="T40" fmla="*/ 7 w 81"/>
                  <a:gd name="T41" fmla="*/ 2 h 123"/>
                  <a:gd name="T42" fmla="*/ 7 w 81"/>
                  <a:gd name="T43" fmla="*/ 7 h 123"/>
                  <a:gd name="T44" fmla="*/ 7 w 81"/>
                  <a:gd name="T45" fmla="*/ 12 h 123"/>
                  <a:gd name="T46" fmla="*/ 10 w 81"/>
                  <a:gd name="T47" fmla="*/ 21 h 123"/>
                  <a:gd name="T48" fmla="*/ 10 w 81"/>
                  <a:gd name="T49" fmla="*/ 21 h 123"/>
                  <a:gd name="T50" fmla="*/ 10 w 81"/>
                  <a:gd name="T51" fmla="*/ 23 h 123"/>
                  <a:gd name="T52" fmla="*/ 7 w 81"/>
                  <a:gd name="T53" fmla="*/ 26 h 123"/>
                  <a:gd name="T54" fmla="*/ 7 w 81"/>
                  <a:gd name="T55" fmla="*/ 26 h 123"/>
                  <a:gd name="T56" fmla="*/ 12 w 81"/>
                  <a:gd name="T57" fmla="*/ 42 h 123"/>
                  <a:gd name="T58" fmla="*/ 14 w 81"/>
                  <a:gd name="T59" fmla="*/ 54 h 123"/>
                  <a:gd name="T60" fmla="*/ 14 w 81"/>
                  <a:gd name="T61" fmla="*/ 54 h 123"/>
                  <a:gd name="T62" fmla="*/ 12 w 81"/>
                  <a:gd name="T63" fmla="*/ 59 h 123"/>
                  <a:gd name="T64" fmla="*/ 10 w 81"/>
                  <a:gd name="T65" fmla="*/ 61 h 123"/>
                  <a:gd name="T66" fmla="*/ 7 w 81"/>
                  <a:gd name="T67" fmla="*/ 64 h 123"/>
                  <a:gd name="T68" fmla="*/ 7 w 81"/>
                  <a:gd name="T69" fmla="*/ 68 h 123"/>
                  <a:gd name="T70" fmla="*/ 7 w 81"/>
                  <a:gd name="T71" fmla="*/ 68 h 123"/>
                  <a:gd name="T72" fmla="*/ 7 w 81"/>
                  <a:gd name="T73" fmla="*/ 73 h 123"/>
                  <a:gd name="T74" fmla="*/ 5 w 81"/>
                  <a:gd name="T75" fmla="*/ 78 h 123"/>
                  <a:gd name="T76" fmla="*/ 0 w 81"/>
                  <a:gd name="T77" fmla="*/ 87 h 123"/>
                  <a:gd name="T78" fmla="*/ 0 w 81"/>
                  <a:gd name="T79" fmla="*/ 87 h 123"/>
                  <a:gd name="T80" fmla="*/ 3 w 81"/>
                  <a:gd name="T81" fmla="*/ 97 h 123"/>
                  <a:gd name="T82" fmla="*/ 7 w 81"/>
                  <a:gd name="T83" fmla="*/ 106 h 123"/>
                  <a:gd name="T84" fmla="*/ 7 w 81"/>
                  <a:gd name="T85" fmla="*/ 106 h 123"/>
                  <a:gd name="T86" fmla="*/ 10 w 81"/>
                  <a:gd name="T87" fmla="*/ 111 h 123"/>
                  <a:gd name="T88" fmla="*/ 7 w 81"/>
                  <a:gd name="T89" fmla="*/ 116 h 123"/>
                  <a:gd name="T90" fmla="*/ 7 w 81"/>
                  <a:gd name="T91" fmla="*/ 116 h 123"/>
                  <a:gd name="T92" fmla="*/ 21 w 81"/>
                  <a:gd name="T93" fmla="*/ 123 h 123"/>
                  <a:gd name="T94" fmla="*/ 21 w 81"/>
                  <a:gd name="T95" fmla="*/ 123 h 123"/>
                  <a:gd name="T96" fmla="*/ 38 w 81"/>
                  <a:gd name="T97" fmla="*/ 116 h 123"/>
                  <a:gd name="T98" fmla="*/ 59 w 81"/>
                  <a:gd name="T99" fmla="*/ 106 h 123"/>
                  <a:gd name="T100" fmla="*/ 59 w 81"/>
                  <a:gd name="T101" fmla="*/ 106 h 123"/>
                  <a:gd name="T102" fmla="*/ 81 w 81"/>
                  <a:gd name="T103" fmla="*/ 97 h 123"/>
                  <a:gd name="T104" fmla="*/ 81 w 81"/>
                  <a:gd name="T105" fmla="*/ 97 h 123"/>
                  <a:gd name="T106" fmla="*/ 76 w 81"/>
                  <a:gd name="T107" fmla="*/ 87 h 123"/>
                  <a:gd name="T108" fmla="*/ 74 w 81"/>
                  <a:gd name="T109" fmla="*/ 76 h 123"/>
                  <a:gd name="T110" fmla="*/ 74 w 81"/>
                  <a:gd name="T111" fmla="*/ 76 h 123"/>
                  <a:gd name="T112" fmla="*/ 71 w 81"/>
                  <a:gd name="T113" fmla="*/ 61 h 123"/>
                  <a:gd name="T114" fmla="*/ 69 w 81"/>
                  <a:gd name="T115" fmla="*/ 50 h 123"/>
                  <a:gd name="T116" fmla="*/ 69 w 81"/>
                  <a:gd name="T117" fmla="*/ 5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1" h="123">
                    <a:moveTo>
                      <a:pt x="69" y="50"/>
                    </a:moveTo>
                    <a:lnTo>
                      <a:pt x="69" y="50"/>
                    </a:lnTo>
                    <a:lnTo>
                      <a:pt x="66" y="45"/>
                    </a:lnTo>
                    <a:lnTo>
                      <a:pt x="66" y="35"/>
                    </a:lnTo>
                    <a:lnTo>
                      <a:pt x="69" y="23"/>
                    </a:lnTo>
                    <a:lnTo>
                      <a:pt x="69" y="23"/>
                    </a:lnTo>
                    <a:lnTo>
                      <a:pt x="66" y="16"/>
                    </a:lnTo>
                    <a:lnTo>
                      <a:pt x="64" y="12"/>
                    </a:lnTo>
                    <a:lnTo>
                      <a:pt x="64" y="12"/>
                    </a:lnTo>
                    <a:lnTo>
                      <a:pt x="62" y="7"/>
                    </a:lnTo>
                    <a:lnTo>
                      <a:pt x="59" y="0"/>
                    </a:lnTo>
                    <a:lnTo>
                      <a:pt x="59" y="0"/>
                    </a:lnTo>
                    <a:lnTo>
                      <a:pt x="57" y="2"/>
                    </a:lnTo>
                    <a:lnTo>
                      <a:pt x="55" y="5"/>
                    </a:lnTo>
                    <a:lnTo>
                      <a:pt x="55" y="5"/>
                    </a:lnTo>
                    <a:lnTo>
                      <a:pt x="55" y="5"/>
                    </a:lnTo>
                    <a:lnTo>
                      <a:pt x="47" y="2"/>
                    </a:lnTo>
                    <a:lnTo>
                      <a:pt x="31" y="2"/>
                    </a:lnTo>
                    <a:lnTo>
                      <a:pt x="14" y="2"/>
                    </a:lnTo>
                    <a:lnTo>
                      <a:pt x="7" y="2"/>
                    </a:lnTo>
                    <a:lnTo>
                      <a:pt x="7" y="2"/>
                    </a:lnTo>
                    <a:lnTo>
                      <a:pt x="7" y="7"/>
                    </a:lnTo>
                    <a:lnTo>
                      <a:pt x="7" y="12"/>
                    </a:lnTo>
                    <a:lnTo>
                      <a:pt x="10" y="21"/>
                    </a:lnTo>
                    <a:lnTo>
                      <a:pt x="10" y="21"/>
                    </a:lnTo>
                    <a:lnTo>
                      <a:pt x="10" y="23"/>
                    </a:lnTo>
                    <a:lnTo>
                      <a:pt x="7" y="26"/>
                    </a:lnTo>
                    <a:lnTo>
                      <a:pt x="7" y="26"/>
                    </a:lnTo>
                    <a:lnTo>
                      <a:pt x="12" y="42"/>
                    </a:lnTo>
                    <a:lnTo>
                      <a:pt x="14" y="54"/>
                    </a:lnTo>
                    <a:lnTo>
                      <a:pt x="14" y="54"/>
                    </a:lnTo>
                    <a:lnTo>
                      <a:pt x="12" y="59"/>
                    </a:lnTo>
                    <a:lnTo>
                      <a:pt x="10" y="61"/>
                    </a:lnTo>
                    <a:lnTo>
                      <a:pt x="7" y="64"/>
                    </a:lnTo>
                    <a:lnTo>
                      <a:pt x="7" y="68"/>
                    </a:lnTo>
                    <a:lnTo>
                      <a:pt x="7" y="68"/>
                    </a:lnTo>
                    <a:lnTo>
                      <a:pt x="7" y="73"/>
                    </a:lnTo>
                    <a:lnTo>
                      <a:pt x="5" y="78"/>
                    </a:lnTo>
                    <a:lnTo>
                      <a:pt x="0" y="87"/>
                    </a:lnTo>
                    <a:lnTo>
                      <a:pt x="0" y="87"/>
                    </a:lnTo>
                    <a:lnTo>
                      <a:pt x="3" y="97"/>
                    </a:lnTo>
                    <a:lnTo>
                      <a:pt x="7" y="106"/>
                    </a:lnTo>
                    <a:lnTo>
                      <a:pt x="7" y="106"/>
                    </a:lnTo>
                    <a:lnTo>
                      <a:pt x="10" y="111"/>
                    </a:lnTo>
                    <a:lnTo>
                      <a:pt x="7" y="116"/>
                    </a:lnTo>
                    <a:lnTo>
                      <a:pt x="7" y="116"/>
                    </a:lnTo>
                    <a:lnTo>
                      <a:pt x="21" y="123"/>
                    </a:lnTo>
                    <a:lnTo>
                      <a:pt x="21" y="123"/>
                    </a:lnTo>
                    <a:lnTo>
                      <a:pt x="38" y="116"/>
                    </a:lnTo>
                    <a:lnTo>
                      <a:pt x="59" y="106"/>
                    </a:lnTo>
                    <a:lnTo>
                      <a:pt x="59" y="106"/>
                    </a:lnTo>
                    <a:lnTo>
                      <a:pt x="81" y="97"/>
                    </a:lnTo>
                    <a:lnTo>
                      <a:pt x="81" y="97"/>
                    </a:lnTo>
                    <a:lnTo>
                      <a:pt x="76" y="87"/>
                    </a:lnTo>
                    <a:lnTo>
                      <a:pt x="74" y="76"/>
                    </a:lnTo>
                    <a:lnTo>
                      <a:pt x="74" y="76"/>
                    </a:lnTo>
                    <a:lnTo>
                      <a:pt x="71" y="61"/>
                    </a:lnTo>
                    <a:lnTo>
                      <a:pt x="69" y="50"/>
                    </a:lnTo>
                    <a:lnTo>
                      <a:pt x="69" y="50"/>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0" name="Freeform 33"/>
              <p:cNvSpPr>
                <a:spLocks/>
              </p:cNvSpPr>
              <p:nvPr/>
            </p:nvSpPr>
            <p:spPr bwMode="auto">
              <a:xfrm>
                <a:off x="5246688" y="3537675"/>
                <a:ext cx="368300" cy="401638"/>
              </a:xfrm>
              <a:custGeom>
                <a:avLst/>
                <a:gdLst>
                  <a:gd name="T0" fmla="*/ 19 w 232"/>
                  <a:gd name="T1" fmla="*/ 220 h 253"/>
                  <a:gd name="T2" fmla="*/ 36 w 232"/>
                  <a:gd name="T3" fmla="*/ 220 h 253"/>
                  <a:gd name="T4" fmla="*/ 40 w 232"/>
                  <a:gd name="T5" fmla="*/ 217 h 253"/>
                  <a:gd name="T6" fmla="*/ 50 w 232"/>
                  <a:gd name="T7" fmla="*/ 217 h 253"/>
                  <a:gd name="T8" fmla="*/ 57 w 232"/>
                  <a:gd name="T9" fmla="*/ 222 h 253"/>
                  <a:gd name="T10" fmla="*/ 69 w 232"/>
                  <a:gd name="T11" fmla="*/ 227 h 253"/>
                  <a:gd name="T12" fmla="*/ 71 w 232"/>
                  <a:gd name="T13" fmla="*/ 234 h 253"/>
                  <a:gd name="T14" fmla="*/ 81 w 232"/>
                  <a:gd name="T15" fmla="*/ 243 h 253"/>
                  <a:gd name="T16" fmla="*/ 88 w 232"/>
                  <a:gd name="T17" fmla="*/ 248 h 253"/>
                  <a:gd name="T18" fmla="*/ 90 w 232"/>
                  <a:gd name="T19" fmla="*/ 253 h 253"/>
                  <a:gd name="T20" fmla="*/ 99 w 232"/>
                  <a:gd name="T21" fmla="*/ 250 h 253"/>
                  <a:gd name="T22" fmla="*/ 99 w 232"/>
                  <a:gd name="T23" fmla="*/ 248 h 253"/>
                  <a:gd name="T24" fmla="*/ 102 w 232"/>
                  <a:gd name="T25" fmla="*/ 241 h 253"/>
                  <a:gd name="T26" fmla="*/ 111 w 232"/>
                  <a:gd name="T27" fmla="*/ 243 h 253"/>
                  <a:gd name="T28" fmla="*/ 116 w 232"/>
                  <a:gd name="T29" fmla="*/ 246 h 253"/>
                  <a:gd name="T30" fmla="*/ 121 w 232"/>
                  <a:gd name="T31" fmla="*/ 241 h 253"/>
                  <a:gd name="T32" fmla="*/ 123 w 232"/>
                  <a:gd name="T33" fmla="*/ 241 h 253"/>
                  <a:gd name="T34" fmla="*/ 135 w 232"/>
                  <a:gd name="T35" fmla="*/ 241 h 253"/>
                  <a:gd name="T36" fmla="*/ 142 w 232"/>
                  <a:gd name="T37" fmla="*/ 241 h 253"/>
                  <a:gd name="T38" fmla="*/ 147 w 232"/>
                  <a:gd name="T39" fmla="*/ 239 h 253"/>
                  <a:gd name="T40" fmla="*/ 220 w 232"/>
                  <a:gd name="T41" fmla="*/ 239 h 253"/>
                  <a:gd name="T42" fmla="*/ 223 w 232"/>
                  <a:gd name="T43" fmla="*/ 234 h 253"/>
                  <a:gd name="T44" fmla="*/ 223 w 232"/>
                  <a:gd name="T45" fmla="*/ 222 h 253"/>
                  <a:gd name="T46" fmla="*/ 199 w 232"/>
                  <a:gd name="T47" fmla="*/ 47 h 253"/>
                  <a:gd name="T48" fmla="*/ 232 w 232"/>
                  <a:gd name="T49" fmla="*/ 47 h 253"/>
                  <a:gd name="T50" fmla="*/ 163 w 232"/>
                  <a:gd name="T51" fmla="*/ 4 h 253"/>
                  <a:gd name="T52" fmla="*/ 161 w 232"/>
                  <a:gd name="T53" fmla="*/ 0 h 253"/>
                  <a:gd name="T54" fmla="*/ 159 w 232"/>
                  <a:gd name="T55" fmla="*/ 28 h 253"/>
                  <a:gd name="T56" fmla="*/ 128 w 232"/>
                  <a:gd name="T57" fmla="*/ 28 h 253"/>
                  <a:gd name="T58" fmla="*/ 95 w 232"/>
                  <a:gd name="T59" fmla="*/ 28 h 253"/>
                  <a:gd name="T60" fmla="*/ 95 w 232"/>
                  <a:gd name="T61" fmla="*/ 78 h 253"/>
                  <a:gd name="T62" fmla="*/ 85 w 232"/>
                  <a:gd name="T63" fmla="*/ 85 h 253"/>
                  <a:gd name="T64" fmla="*/ 76 w 232"/>
                  <a:gd name="T65" fmla="*/ 92 h 253"/>
                  <a:gd name="T66" fmla="*/ 76 w 232"/>
                  <a:gd name="T67" fmla="*/ 123 h 253"/>
                  <a:gd name="T68" fmla="*/ 0 w 232"/>
                  <a:gd name="T69" fmla="*/ 123 h 253"/>
                  <a:gd name="T70" fmla="*/ 5 w 232"/>
                  <a:gd name="T71" fmla="*/ 137 h 253"/>
                  <a:gd name="T72" fmla="*/ 12 w 232"/>
                  <a:gd name="T73" fmla="*/ 144 h 253"/>
                  <a:gd name="T74" fmla="*/ 12 w 232"/>
                  <a:gd name="T75" fmla="*/ 158 h 253"/>
                  <a:gd name="T76" fmla="*/ 17 w 232"/>
                  <a:gd name="T77" fmla="*/ 175 h 253"/>
                  <a:gd name="T78" fmla="*/ 19 w 232"/>
                  <a:gd name="T79" fmla="*/ 179 h 253"/>
                  <a:gd name="T80" fmla="*/ 17 w 232"/>
                  <a:gd name="T81" fmla="*/ 196 h 253"/>
                  <a:gd name="T82" fmla="*/ 9 w 232"/>
                  <a:gd name="T83" fmla="*/ 213 h 253"/>
                  <a:gd name="T84" fmla="*/ 7 w 232"/>
                  <a:gd name="T85" fmla="*/ 220 h 253"/>
                  <a:gd name="T86" fmla="*/ 7 w 232"/>
                  <a:gd name="T87" fmla="*/ 229 h 253"/>
                  <a:gd name="T88" fmla="*/ 7 w 232"/>
                  <a:gd name="T89" fmla="*/ 229 h 253"/>
                  <a:gd name="T90" fmla="*/ 12 w 232"/>
                  <a:gd name="T91" fmla="*/ 222 h 253"/>
                  <a:gd name="T92" fmla="*/ 19 w 232"/>
                  <a:gd name="T93" fmla="*/ 22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2" h="253">
                    <a:moveTo>
                      <a:pt x="19" y="220"/>
                    </a:moveTo>
                    <a:lnTo>
                      <a:pt x="19" y="220"/>
                    </a:lnTo>
                    <a:lnTo>
                      <a:pt x="28" y="220"/>
                    </a:lnTo>
                    <a:lnTo>
                      <a:pt x="36" y="220"/>
                    </a:lnTo>
                    <a:lnTo>
                      <a:pt x="36" y="220"/>
                    </a:lnTo>
                    <a:lnTo>
                      <a:pt x="40" y="217"/>
                    </a:lnTo>
                    <a:lnTo>
                      <a:pt x="45" y="217"/>
                    </a:lnTo>
                    <a:lnTo>
                      <a:pt x="50" y="217"/>
                    </a:lnTo>
                    <a:lnTo>
                      <a:pt x="50" y="217"/>
                    </a:lnTo>
                    <a:lnTo>
                      <a:pt x="57" y="222"/>
                    </a:lnTo>
                    <a:lnTo>
                      <a:pt x="62" y="227"/>
                    </a:lnTo>
                    <a:lnTo>
                      <a:pt x="69" y="227"/>
                    </a:lnTo>
                    <a:lnTo>
                      <a:pt x="69" y="227"/>
                    </a:lnTo>
                    <a:lnTo>
                      <a:pt x="71" y="234"/>
                    </a:lnTo>
                    <a:lnTo>
                      <a:pt x="76" y="241"/>
                    </a:lnTo>
                    <a:lnTo>
                      <a:pt x="81" y="243"/>
                    </a:lnTo>
                    <a:lnTo>
                      <a:pt x="81" y="243"/>
                    </a:lnTo>
                    <a:lnTo>
                      <a:pt x="88" y="248"/>
                    </a:lnTo>
                    <a:lnTo>
                      <a:pt x="90" y="253"/>
                    </a:lnTo>
                    <a:lnTo>
                      <a:pt x="90" y="253"/>
                    </a:lnTo>
                    <a:lnTo>
                      <a:pt x="97" y="250"/>
                    </a:lnTo>
                    <a:lnTo>
                      <a:pt x="99" y="250"/>
                    </a:lnTo>
                    <a:lnTo>
                      <a:pt x="99" y="248"/>
                    </a:lnTo>
                    <a:lnTo>
                      <a:pt x="99" y="248"/>
                    </a:lnTo>
                    <a:lnTo>
                      <a:pt x="99" y="243"/>
                    </a:lnTo>
                    <a:lnTo>
                      <a:pt x="102" y="241"/>
                    </a:lnTo>
                    <a:lnTo>
                      <a:pt x="107" y="239"/>
                    </a:lnTo>
                    <a:lnTo>
                      <a:pt x="111" y="243"/>
                    </a:lnTo>
                    <a:lnTo>
                      <a:pt x="111" y="243"/>
                    </a:lnTo>
                    <a:lnTo>
                      <a:pt x="116" y="246"/>
                    </a:lnTo>
                    <a:lnTo>
                      <a:pt x="118" y="246"/>
                    </a:lnTo>
                    <a:lnTo>
                      <a:pt x="121" y="241"/>
                    </a:lnTo>
                    <a:lnTo>
                      <a:pt x="121" y="241"/>
                    </a:lnTo>
                    <a:lnTo>
                      <a:pt x="123" y="241"/>
                    </a:lnTo>
                    <a:lnTo>
                      <a:pt x="125" y="241"/>
                    </a:lnTo>
                    <a:lnTo>
                      <a:pt x="135" y="241"/>
                    </a:lnTo>
                    <a:lnTo>
                      <a:pt x="135" y="241"/>
                    </a:lnTo>
                    <a:lnTo>
                      <a:pt x="142" y="241"/>
                    </a:lnTo>
                    <a:lnTo>
                      <a:pt x="147" y="239"/>
                    </a:lnTo>
                    <a:lnTo>
                      <a:pt x="147" y="239"/>
                    </a:lnTo>
                    <a:lnTo>
                      <a:pt x="182" y="239"/>
                    </a:lnTo>
                    <a:lnTo>
                      <a:pt x="220" y="239"/>
                    </a:lnTo>
                    <a:lnTo>
                      <a:pt x="220" y="239"/>
                    </a:lnTo>
                    <a:lnTo>
                      <a:pt x="223" y="234"/>
                    </a:lnTo>
                    <a:lnTo>
                      <a:pt x="223" y="229"/>
                    </a:lnTo>
                    <a:lnTo>
                      <a:pt x="223" y="222"/>
                    </a:lnTo>
                    <a:lnTo>
                      <a:pt x="218" y="215"/>
                    </a:lnTo>
                    <a:lnTo>
                      <a:pt x="199" y="47"/>
                    </a:lnTo>
                    <a:lnTo>
                      <a:pt x="232" y="47"/>
                    </a:lnTo>
                    <a:lnTo>
                      <a:pt x="232" y="47"/>
                    </a:lnTo>
                    <a:lnTo>
                      <a:pt x="163" y="4"/>
                    </a:lnTo>
                    <a:lnTo>
                      <a:pt x="163" y="4"/>
                    </a:lnTo>
                    <a:lnTo>
                      <a:pt x="161" y="0"/>
                    </a:lnTo>
                    <a:lnTo>
                      <a:pt x="161" y="0"/>
                    </a:lnTo>
                    <a:lnTo>
                      <a:pt x="161" y="18"/>
                    </a:lnTo>
                    <a:lnTo>
                      <a:pt x="159" y="28"/>
                    </a:lnTo>
                    <a:lnTo>
                      <a:pt x="159" y="28"/>
                    </a:lnTo>
                    <a:lnTo>
                      <a:pt x="128" y="28"/>
                    </a:lnTo>
                    <a:lnTo>
                      <a:pt x="95" y="28"/>
                    </a:lnTo>
                    <a:lnTo>
                      <a:pt x="95" y="28"/>
                    </a:lnTo>
                    <a:lnTo>
                      <a:pt x="95" y="78"/>
                    </a:lnTo>
                    <a:lnTo>
                      <a:pt x="95" y="78"/>
                    </a:lnTo>
                    <a:lnTo>
                      <a:pt x="92" y="82"/>
                    </a:lnTo>
                    <a:lnTo>
                      <a:pt x="85" y="85"/>
                    </a:lnTo>
                    <a:lnTo>
                      <a:pt x="78" y="89"/>
                    </a:lnTo>
                    <a:lnTo>
                      <a:pt x="76" y="92"/>
                    </a:lnTo>
                    <a:lnTo>
                      <a:pt x="76" y="92"/>
                    </a:lnTo>
                    <a:lnTo>
                      <a:pt x="76" y="123"/>
                    </a:lnTo>
                    <a:lnTo>
                      <a:pt x="0" y="123"/>
                    </a:lnTo>
                    <a:lnTo>
                      <a:pt x="0" y="123"/>
                    </a:lnTo>
                    <a:lnTo>
                      <a:pt x="2" y="130"/>
                    </a:lnTo>
                    <a:lnTo>
                      <a:pt x="5" y="137"/>
                    </a:lnTo>
                    <a:lnTo>
                      <a:pt x="12" y="144"/>
                    </a:lnTo>
                    <a:lnTo>
                      <a:pt x="12" y="144"/>
                    </a:lnTo>
                    <a:lnTo>
                      <a:pt x="14" y="149"/>
                    </a:lnTo>
                    <a:lnTo>
                      <a:pt x="12" y="158"/>
                    </a:lnTo>
                    <a:lnTo>
                      <a:pt x="12" y="165"/>
                    </a:lnTo>
                    <a:lnTo>
                      <a:pt x="17" y="175"/>
                    </a:lnTo>
                    <a:lnTo>
                      <a:pt x="17" y="175"/>
                    </a:lnTo>
                    <a:lnTo>
                      <a:pt x="19" y="179"/>
                    </a:lnTo>
                    <a:lnTo>
                      <a:pt x="19" y="184"/>
                    </a:lnTo>
                    <a:lnTo>
                      <a:pt x="17" y="196"/>
                    </a:lnTo>
                    <a:lnTo>
                      <a:pt x="14" y="205"/>
                    </a:lnTo>
                    <a:lnTo>
                      <a:pt x="9" y="213"/>
                    </a:lnTo>
                    <a:lnTo>
                      <a:pt x="9" y="213"/>
                    </a:lnTo>
                    <a:lnTo>
                      <a:pt x="7" y="220"/>
                    </a:lnTo>
                    <a:lnTo>
                      <a:pt x="7" y="229"/>
                    </a:lnTo>
                    <a:lnTo>
                      <a:pt x="7" y="229"/>
                    </a:lnTo>
                    <a:lnTo>
                      <a:pt x="7" y="229"/>
                    </a:lnTo>
                    <a:lnTo>
                      <a:pt x="7" y="229"/>
                    </a:lnTo>
                    <a:lnTo>
                      <a:pt x="9" y="227"/>
                    </a:lnTo>
                    <a:lnTo>
                      <a:pt x="12" y="222"/>
                    </a:lnTo>
                    <a:lnTo>
                      <a:pt x="14" y="220"/>
                    </a:lnTo>
                    <a:lnTo>
                      <a:pt x="19" y="220"/>
                    </a:lnTo>
                    <a:lnTo>
                      <a:pt x="19" y="220"/>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1" name="Freeform 34"/>
              <p:cNvSpPr>
                <a:spLocks/>
              </p:cNvSpPr>
              <p:nvPr/>
            </p:nvSpPr>
            <p:spPr bwMode="auto">
              <a:xfrm>
                <a:off x="5389563" y="3612288"/>
                <a:ext cx="503238" cy="469900"/>
              </a:xfrm>
              <a:custGeom>
                <a:avLst/>
                <a:gdLst>
                  <a:gd name="T0" fmla="*/ 301 w 317"/>
                  <a:gd name="T1" fmla="*/ 116 h 296"/>
                  <a:gd name="T2" fmla="*/ 291 w 317"/>
                  <a:gd name="T3" fmla="*/ 104 h 296"/>
                  <a:gd name="T4" fmla="*/ 270 w 317"/>
                  <a:gd name="T5" fmla="*/ 97 h 296"/>
                  <a:gd name="T6" fmla="*/ 258 w 317"/>
                  <a:gd name="T7" fmla="*/ 80 h 296"/>
                  <a:gd name="T8" fmla="*/ 128 w 317"/>
                  <a:gd name="T9" fmla="*/ 168 h 296"/>
                  <a:gd name="T10" fmla="*/ 133 w 317"/>
                  <a:gd name="T11" fmla="*/ 182 h 296"/>
                  <a:gd name="T12" fmla="*/ 130 w 317"/>
                  <a:gd name="T13" fmla="*/ 192 h 296"/>
                  <a:gd name="T14" fmla="*/ 57 w 317"/>
                  <a:gd name="T15" fmla="*/ 192 h 296"/>
                  <a:gd name="T16" fmla="*/ 45 w 317"/>
                  <a:gd name="T17" fmla="*/ 194 h 296"/>
                  <a:gd name="T18" fmla="*/ 31 w 317"/>
                  <a:gd name="T19" fmla="*/ 194 h 296"/>
                  <a:gd name="T20" fmla="*/ 26 w 317"/>
                  <a:gd name="T21" fmla="*/ 199 h 296"/>
                  <a:gd name="T22" fmla="*/ 17 w 317"/>
                  <a:gd name="T23" fmla="*/ 192 h 296"/>
                  <a:gd name="T24" fmla="*/ 9 w 317"/>
                  <a:gd name="T25" fmla="*/ 201 h 296"/>
                  <a:gd name="T26" fmla="*/ 7 w 317"/>
                  <a:gd name="T27" fmla="*/ 203 h 296"/>
                  <a:gd name="T28" fmla="*/ 2 w 317"/>
                  <a:gd name="T29" fmla="*/ 211 h 296"/>
                  <a:gd name="T30" fmla="*/ 5 w 317"/>
                  <a:gd name="T31" fmla="*/ 220 h 296"/>
                  <a:gd name="T32" fmla="*/ 7 w 317"/>
                  <a:gd name="T33" fmla="*/ 227 h 296"/>
                  <a:gd name="T34" fmla="*/ 19 w 317"/>
                  <a:gd name="T35" fmla="*/ 239 h 296"/>
                  <a:gd name="T36" fmla="*/ 19 w 317"/>
                  <a:gd name="T37" fmla="*/ 260 h 296"/>
                  <a:gd name="T38" fmla="*/ 24 w 317"/>
                  <a:gd name="T39" fmla="*/ 260 h 296"/>
                  <a:gd name="T40" fmla="*/ 33 w 317"/>
                  <a:gd name="T41" fmla="*/ 260 h 296"/>
                  <a:gd name="T42" fmla="*/ 38 w 317"/>
                  <a:gd name="T43" fmla="*/ 256 h 296"/>
                  <a:gd name="T44" fmla="*/ 47 w 317"/>
                  <a:gd name="T45" fmla="*/ 260 h 296"/>
                  <a:gd name="T46" fmla="*/ 62 w 317"/>
                  <a:gd name="T47" fmla="*/ 251 h 296"/>
                  <a:gd name="T48" fmla="*/ 69 w 317"/>
                  <a:gd name="T49" fmla="*/ 265 h 296"/>
                  <a:gd name="T50" fmla="*/ 73 w 317"/>
                  <a:gd name="T51" fmla="*/ 270 h 296"/>
                  <a:gd name="T52" fmla="*/ 76 w 317"/>
                  <a:gd name="T53" fmla="*/ 272 h 296"/>
                  <a:gd name="T54" fmla="*/ 73 w 317"/>
                  <a:gd name="T55" fmla="*/ 279 h 296"/>
                  <a:gd name="T56" fmla="*/ 78 w 317"/>
                  <a:gd name="T57" fmla="*/ 282 h 296"/>
                  <a:gd name="T58" fmla="*/ 80 w 317"/>
                  <a:gd name="T59" fmla="*/ 291 h 296"/>
                  <a:gd name="T60" fmla="*/ 88 w 317"/>
                  <a:gd name="T61" fmla="*/ 291 h 296"/>
                  <a:gd name="T62" fmla="*/ 92 w 317"/>
                  <a:gd name="T63" fmla="*/ 291 h 296"/>
                  <a:gd name="T64" fmla="*/ 99 w 317"/>
                  <a:gd name="T65" fmla="*/ 296 h 296"/>
                  <a:gd name="T66" fmla="*/ 109 w 317"/>
                  <a:gd name="T67" fmla="*/ 289 h 296"/>
                  <a:gd name="T68" fmla="*/ 114 w 317"/>
                  <a:gd name="T69" fmla="*/ 286 h 296"/>
                  <a:gd name="T70" fmla="*/ 118 w 317"/>
                  <a:gd name="T71" fmla="*/ 289 h 296"/>
                  <a:gd name="T72" fmla="*/ 125 w 317"/>
                  <a:gd name="T73" fmla="*/ 291 h 296"/>
                  <a:gd name="T74" fmla="*/ 135 w 317"/>
                  <a:gd name="T75" fmla="*/ 274 h 296"/>
                  <a:gd name="T76" fmla="*/ 135 w 317"/>
                  <a:gd name="T77" fmla="*/ 267 h 296"/>
                  <a:gd name="T78" fmla="*/ 135 w 317"/>
                  <a:gd name="T79" fmla="*/ 263 h 296"/>
                  <a:gd name="T80" fmla="*/ 149 w 317"/>
                  <a:gd name="T81" fmla="*/ 256 h 296"/>
                  <a:gd name="T82" fmla="*/ 156 w 317"/>
                  <a:gd name="T83" fmla="*/ 244 h 296"/>
                  <a:gd name="T84" fmla="*/ 159 w 317"/>
                  <a:gd name="T85" fmla="*/ 232 h 296"/>
                  <a:gd name="T86" fmla="*/ 163 w 317"/>
                  <a:gd name="T87" fmla="*/ 229 h 296"/>
                  <a:gd name="T88" fmla="*/ 175 w 317"/>
                  <a:gd name="T89" fmla="*/ 229 h 296"/>
                  <a:gd name="T90" fmla="*/ 178 w 317"/>
                  <a:gd name="T91" fmla="*/ 225 h 296"/>
                  <a:gd name="T92" fmla="*/ 182 w 317"/>
                  <a:gd name="T93" fmla="*/ 222 h 296"/>
                  <a:gd name="T94" fmla="*/ 192 w 317"/>
                  <a:gd name="T95" fmla="*/ 218 h 296"/>
                  <a:gd name="T96" fmla="*/ 199 w 317"/>
                  <a:gd name="T97" fmla="*/ 213 h 296"/>
                  <a:gd name="T98" fmla="*/ 204 w 317"/>
                  <a:gd name="T99" fmla="*/ 211 h 296"/>
                  <a:gd name="T100" fmla="*/ 215 w 317"/>
                  <a:gd name="T101" fmla="*/ 206 h 296"/>
                  <a:gd name="T102" fmla="*/ 230 w 317"/>
                  <a:gd name="T103" fmla="*/ 201 h 296"/>
                  <a:gd name="T104" fmla="*/ 241 w 317"/>
                  <a:gd name="T105" fmla="*/ 201 h 296"/>
                  <a:gd name="T106" fmla="*/ 260 w 317"/>
                  <a:gd name="T107" fmla="*/ 199 h 296"/>
                  <a:gd name="T108" fmla="*/ 267 w 317"/>
                  <a:gd name="T109" fmla="*/ 196 h 296"/>
                  <a:gd name="T110" fmla="*/ 298 w 317"/>
                  <a:gd name="T111" fmla="*/ 194 h 296"/>
                  <a:gd name="T112" fmla="*/ 310 w 317"/>
                  <a:gd name="T113" fmla="*/ 185 h 296"/>
                  <a:gd name="T114" fmla="*/ 317 w 317"/>
                  <a:gd name="T115" fmla="*/ 170 h 296"/>
                  <a:gd name="T116" fmla="*/ 317 w 317"/>
                  <a:gd name="T117" fmla="*/ 121 h 296"/>
                  <a:gd name="T118" fmla="*/ 301 w 317"/>
                  <a:gd name="T119" fmla="*/ 12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7" h="296">
                    <a:moveTo>
                      <a:pt x="301" y="123"/>
                    </a:moveTo>
                    <a:lnTo>
                      <a:pt x="301" y="123"/>
                    </a:lnTo>
                    <a:lnTo>
                      <a:pt x="301" y="116"/>
                    </a:lnTo>
                    <a:lnTo>
                      <a:pt x="298" y="109"/>
                    </a:lnTo>
                    <a:lnTo>
                      <a:pt x="291" y="104"/>
                    </a:lnTo>
                    <a:lnTo>
                      <a:pt x="291" y="104"/>
                    </a:lnTo>
                    <a:lnTo>
                      <a:pt x="277" y="99"/>
                    </a:lnTo>
                    <a:lnTo>
                      <a:pt x="270" y="97"/>
                    </a:lnTo>
                    <a:lnTo>
                      <a:pt x="270" y="97"/>
                    </a:lnTo>
                    <a:lnTo>
                      <a:pt x="267" y="90"/>
                    </a:lnTo>
                    <a:lnTo>
                      <a:pt x="258" y="80"/>
                    </a:lnTo>
                    <a:lnTo>
                      <a:pt x="258" y="80"/>
                    </a:lnTo>
                    <a:lnTo>
                      <a:pt x="142" y="0"/>
                    </a:lnTo>
                    <a:lnTo>
                      <a:pt x="109" y="0"/>
                    </a:lnTo>
                    <a:lnTo>
                      <a:pt x="128" y="168"/>
                    </a:lnTo>
                    <a:lnTo>
                      <a:pt x="133" y="175"/>
                    </a:lnTo>
                    <a:lnTo>
                      <a:pt x="133" y="175"/>
                    </a:lnTo>
                    <a:lnTo>
                      <a:pt x="133" y="182"/>
                    </a:lnTo>
                    <a:lnTo>
                      <a:pt x="133" y="187"/>
                    </a:lnTo>
                    <a:lnTo>
                      <a:pt x="130" y="192"/>
                    </a:lnTo>
                    <a:lnTo>
                      <a:pt x="130" y="192"/>
                    </a:lnTo>
                    <a:lnTo>
                      <a:pt x="92" y="192"/>
                    </a:lnTo>
                    <a:lnTo>
                      <a:pt x="57" y="192"/>
                    </a:lnTo>
                    <a:lnTo>
                      <a:pt x="57" y="192"/>
                    </a:lnTo>
                    <a:lnTo>
                      <a:pt x="52" y="194"/>
                    </a:lnTo>
                    <a:lnTo>
                      <a:pt x="45" y="194"/>
                    </a:lnTo>
                    <a:lnTo>
                      <a:pt x="45" y="194"/>
                    </a:lnTo>
                    <a:lnTo>
                      <a:pt x="35" y="194"/>
                    </a:lnTo>
                    <a:lnTo>
                      <a:pt x="33" y="194"/>
                    </a:lnTo>
                    <a:lnTo>
                      <a:pt x="31" y="194"/>
                    </a:lnTo>
                    <a:lnTo>
                      <a:pt x="31" y="194"/>
                    </a:lnTo>
                    <a:lnTo>
                      <a:pt x="28" y="199"/>
                    </a:lnTo>
                    <a:lnTo>
                      <a:pt x="26" y="199"/>
                    </a:lnTo>
                    <a:lnTo>
                      <a:pt x="21" y="196"/>
                    </a:lnTo>
                    <a:lnTo>
                      <a:pt x="21" y="196"/>
                    </a:lnTo>
                    <a:lnTo>
                      <a:pt x="17" y="192"/>
                    </a:lnTo>
                    <a:lnTo>
                      <a:pt x="12" y="194"/>
                    </a:lnTo>
                    <a:lnTo>
                      <a:pt x="9" y="196"/>
                    </a:lnTo>
                    <a:lnTo>
                      <a:pt x="9" y="201"/>
                    </a:lnTo>
                    <a:lnTo>
                      <a:pt x="9" y="201"/>
                    </a:lnTo>
                    <a:lnTo>
                      <a:pt x="9" y="203"/>
                    </a:lnTo>
                    <a:lnTo>
                      <a:pt x="7" y="203"/>
                    </a:lnTo>
                    <a:lnTo>
                      <a:pt x="0" y="206"/>
                    </a:lnTo>
                    <a:lnTo>
                      <a:pt x="0" y="206"/>
                    </a:lnTo>
                    <a:lnTo>
                      <a:pt x="2" y="211"/>
                    </a:lnTo>
                    <a:lnTo>
                      <a:pt x="5" y="215"/>
                    </a:lnTo>
                    <a:lnTo>
                      <a:pt x="5" y="215"/>
                    </a:lnTo>
                    <a:lnTo>
                      <a:pt x="5" y="220"/>
                    </a:lnTo>
                    <a:lnTo>
                      <a:pt x="7" y="225"/>
                    </a:lnTo>
                    <a:lnTo>
                      <a:pt x="7" y="227"/>
                    </a:lnTo>
                    <a:lnTo>
                      <a:pt x="7" y="227"/>
                    </a:lnTo>
                    <a:lnTo>
                      <a:pt x="14" y="234"/>
                    </a:lnTo>
                    <a:lnTo>
                      <a:pt x="19" y="239"/>
                    </a:lnTo>
                    <a:lnTo>
                      <a:pt x="19" y="239"/>
                    </a:lnTo>
                    <a:lnTo>
                      <a:pt x="19" y="256"/>
                    </a:lnTo>
                    <a:lnTo>
                      <a:pt x="19" y="256"/>
                    </a:lnTo>
                    <a:lnTo>
                      <a:pt x="19" y="260"/>
                    </a:lnTo>
                    <a:lnTo>
                      <a:pt x="21" y="260"/>
                    </a:lnTo>
                    <a:lnTo>
                      <a:pt x="24" y="260"/>
                    </a:lnTo>
                    <a:lnTo>
                      <a:pt x="24" y="260"/>
                    </a:lnTo>
                    <a:lnTo>
                      <a:pt x="26" y="258"/>
                    </a:lnTo>
                    <a:lnTo>
                      <a:pt x="28" y="260"/>
                    </a:lnTo>
                    <a:lnTo>
                      <a:pt x="33" y="260"/>
                    </a:lnTo>
                    <a:lnTo>
                      <a:pt x="35" y="258"/>
                    </a:lnTo>
                    <a:lnTo>
                      <a:pt x="35" y="258"/>
                    </a:lnTo>
                    <a:lnTo>
                      <a:pt x="38" y="256"/>
                    </a:lnTo>
                    <a:lnTo>
                      <a:pt x="40" y="258"/>
                    </a:lnTo>
                    <a:lnTo>
                      <a:pt x="47" y="260"/>
                    </a:lnTo>
                    <a:lnTo>
                      <a:pt x="47" y="260"/>
                    </a:lnTo>
                    <a:lnTo>
                      <a:pt x="50" y="258"/>
                    </a:lnTo>
                    <a:lnTo>
                      <a:pt x="54" y="256"/>
                    </a:lnTo>
                    <a:lnTo>
                      <a:pt x="62" y="251"/>
                    </a:lnTo>
                    <a:lnTo>
                      <a:pt x="62" y="251"/>
                    </a:lnTo>
                    <a:lnTo>
                      <a:pt x="66" y="256"/>
                    </a:lnTo>
                    <a:lnTo>
                      <a:pt x="69" y="265"/>
                    </a:lnTo>
                    <a:lnTo>
                      <a:pt x="69" y="265"/>
                    </a:lnTo>
                    <a:lnTo>
                      <a:pt x="69" y="267"/>
                    </a:lnTo>
                    <a:lnTo>
                      <a:pt x="73" y="270"/>
                    </a:lnTo>
                    <a:lnTo>
                      <a:pt x="76" y="272"/>
                    </a:lnTo>
                    <a:lnTo>
                      <a:pt x="76" y="272"/>
                    </a:lnTo>
                    <a:lnTo>
                      <a:pt x="76" y="272"/>
                    </a:lnTo>
                    <a:lnTo>
                      <a:pt x="73" y="274"/>
                    </a:lnTo>
                    <a:lnTo>
                      <a:pt x="73" y="277"/>
                    </a:lnTo>
                    <a:lnTo>
                      <a:pt x="73" y="279"/>
                    </a:lnTo>
                    <a:lnTo>
                      <a:pt x="76" y="279"/>
                    </a:lnTo>
                    <a:lnTo>
                      <a:pt x="76" y="279"/>
                    </a:lnTo>
                    <a:lnTo>
                      <a:pt x="78" y="282"/>
                    </a:lnTo>
                    <a:lnTo>
                      <a:pt x="78" y="284"/>
                    </a:lnTo>
                    <a:lnTo>
                      <a:pt x="80" y="291"/>
                    </a:lnTo>
                    <a:lnTo>
                      <a:pt x="80" y="291"/>
                    </a:lnTo>
                    <a:lnTo>
                      <a:pt x="83" y="293"/>
                    </a:lnTo>
                    <a:lnTo>
                      <a:pt x="88" y="293"/>
                    </a:lnTo>
                    <a:lnTo>
                      <a:pt x="88" y="291"/>
                    </a:lnTo>
                    <a:lnTo>
                      <a:pt x="88" y="291"/>
                    </a:lnTo>
                    <a:lnTo>
                      <a:pt x="90" y="289"/>
                    </a:lnTo>
                    <a:lnTo>
                      <a:pt x="92" y="291"/>
                    </a:lnTo>
                    <a:lnTo>
                      <a:pt x="97" y="296"/>
                    </a:lnTo>
                    <a:lnTo>
                      <a:pt x="97" y="296"/>
                    </a:lnTo>
                    <a:lnTo>
                      <a:pt x="99" y="296"/>
                    </a:lnTo>
                    <a:lnTo>
                      <a:pt x="104" y="296"/>
                    </a:lnTo>
                    <a:lnTo>
                      <a:pt x="106" y="293"/>
                    </a:lnTo>
                    <a:lnTo>
                      <a:pt x="109" y="289"/>
                    </a:lnTo>
                    <a:lnTo>
                      <a:pt x="109" y="289"/>
                    </a:lnTo>
                    <a:lnTo>
                      <a:pt x="111" y="286"/>
                    </a:lnTo>
                    <a:lnTo>
                      <a:pt x="114" y="286"/>
                    </a:lnTo>
                    <a:lnTo>
                      <a:pt x="118" y="286"/>
                    </a:lnTo>
                    <a:lnTo>
                      <a:pt x="118" y="289"/>
                    </a:lnTo>
                    <a:lnTo>
                      <a:pt x="118" y="289"/>
                    </a:lnTo>
                    <a:lnTo>
                      <a:pt x="118" y="293"/>
                    </a:lnTo>
                    <a:lnTo>
                      <a:pt x="125" y="291"/>
                    </a:lnTo>
                    <a:lnTo>
                      <a:pt x="125" y="291"/>
                    </a:lnTo>
                    <a:lnTo>
                      <a:pt x="130" y="289"/>
                    </a:lnTo>
                    <a:lnTo>
                      <a:pt x="130" y="289"/>
                    </a:lnTo>
                    <a:lnTo>
                      <a:pt x="135" y="274"/>
                    </a:lnTo>
                    <a:lnTo>
                      <a:pt x="135" y="274"/>
                    </a:lnTo>
                    <a:lnTo>
                      <a:pt x="135" y="272"/>
                    </a:lnTo>
                    <a:lnTo>
                      <a:pt x="135" y="267"/>
                    </a:lnTo>
                    <a:lnTo>
                      <a:pt x="135" y="265"/>
                    </a:lnTo>
                    <a:lnTo>
                      <a:pt x="135" y="263"/>
                    </a:lnTo>
                    <a:lnTo>
                      <a:pt x="135" y="263"/>
                    </a:lnTo>
                    <a:lnTo>
                      <a:pt x="142" y="263"/>
                    </a:lnTo>
                    <a:lnTo>
                      <a:pt x="147" y="260"/>
                    </a:lnTo>
                    <a:lnTo>
                      <a:pt x="149" y="256"/>
                    </a:lnTo>
                    <a:lnTo>
                      <a:pt x="149" y="256"/>
                    </a:lnTo>
                    <a:lnTo>
                      <a:pt x="154" y="246"/>
                    </a:lnTo>
                    <a:lnTo>
                      <a:pt x="156" y="244"/>
                    </a:lnTo>
                    <a:lnTo>
                      <a:pt x="156" y="244"/>
                    </a:lnTo>
                    <a:lnTo>
                      <a:pt x="156" y="237"/>
                    </a:lnTo>
                    <a:lnTo>
                      <a:pt x="159" y="232"/>
                    </a:lnTo>
                    <a:lnTo>
                      <a:pt x="161" y="229"/>
                    </a:lnTo>
                    <a:lnTo>
                      <a:pt x="163" y="229"/>
                    </a:lnTo>
                    <a:lnTo>
                      <a:pt x="163" y="229"/>
                    </a:lnTo>
                    <a:lnTo>
                      <a:pt x="170" y="234"/>
                    </a:lnTo>
                    <a:lnTo>
                      <a:pt x="173" y="234"/>
                    </a:lnTo>
                    <a:lnTo>
                      <a:pt x="175" y="229"/>
                    </a:lnTo>
                    <a:lnTo>
                      <a:pt x="175" y="229"/>
                    </a:lnTo>
                    <a:lnTo>
                      <a:pt x="175" y="227"/>
                    </a:lnTo>
                    <a:lnTo>
                      <a:pt x="178" y="225"/>
                    </a:lnTo>
                    <a:lnTo>
                      <a:pt x="180" y="225"/>
                    </a:lnTo>
                    <a:lnTo>
                      <a:pt x="182" y="222"/>
                    </a:lnTo>
                    <a:lnTo>
                      <a:pt x="182" y="222"/>
                    </a:lnTo>
                    <a:lnTo>
                      <a:pt x="185" y="218"/>
                    </a:lnTo>
                    <a:lnTo>
                      <a:pt x="187" y="215"/>
                    </a:lnTo>
                    <a:lnTo>
                      <a:pt x="192" y="218"/>
                    </a:lnTo>
                    <a:lnTo>
                      <a:pt x="192" y="218"/>
                    </a:lnTo>
                    <a:lnTo>
                      <a:pt x="196" y="218"/>
                    </a:lnTo>
                    <a:lnTo>
                      <a:pt x="199" y="213"/>
                    </a:lnTo>
                    <a:lnTo>
                      <a:pt x="199" y="213"/>
                    </a:lnTo>
                    <a:lnTo>
                      <a:pt x="201" y="211"/>
                    </a:lnTo>
                    <a:lnTo>
                      <a:pt x="204" y="211"/>
                    </a:lnTo>
                    <a:lnTo>
                      <a:pt x="208" y="208"/>
                    </a:lnTo>
                    <a:lnTo>
                      <a:pt x="215" y="206"/>
                    </a:lnTo>
                    <a:lnTo>
                      <a:pt x="215" y="206"/>
                    </a:lnTo>
                    <a:lnTo>
                      <a:pt x="225" y="201"/>
                    </a:lnTo>
                    <a:lnTo>
                      <a:pt x="227" y="199"/>
                    </a:lnTo>
                    <a:lnTo>
                      <a:pt x="230" y="201"/>
                    </a:lnTo>
                    <a:lnTo>
                      <a:pt x="230" y="201"/>
                    </a:lnTo>
                    <a:lnTo>
                      <a:pt x="234" y="201"/>
                    </a:lnTo>
                    <a:lnTo>
                      <a:pt x="241" y="201"/>
                    </a:lnTo>
                    <a:lnTo>
                      <a:pt x="253" y="201"/>
                    </a:lnTo>
                    <a:lnTo>
                      <a:pt x="253" y="201"/>
                    </a:lnTo>
                    <a:lnTo>
                      <a:pt x="260" y="199"/>
                    </a:lnTo>
                    <a:lnTo>
                      <a:pt x="263" y="196"/>
                    </a:lnTo>
                    <a:lnTo>
                      <a:pt x="267" y="196"/>
                    </a:lnTo>
                    <a:lnTo>
                      <a:pt x="267" y="196"/>
                    </a:lnTo>
                    <a:lnTo>
                      <a:pt x="284" y="194"/>
                    </a:lnTo>
                    <a:lnTo>
                      <a:pt x="298" y="194"/>
                    </a:lnTo>
                    <a:lnTo>
                      <a:pt x="298" y="194"/>
                    </a:lnTo>
                    <a:lnTo>
                      <a:pt x="303" y="192"/>
                    </a:lnTo>
                    <a:lnTo>
                      <a:pt x="305" y="189"/>
                    </a:lnTo>
                    <a:lnTo>
                      <a:pt x="310" y="185"/>
                    </a:lnTo>
                    <a:lnTo>
                      <a:pt x="310" y="185"/>
                    </a:lnTo>
                    <a:lnTo>
                      <a:pt x="312" y="177"/>
                    </a:lnTo>
                    <a:lnTo>
                      <a:pt x="317" y="170"/>
                    </a:lnTo>
                    <a:lnTo>
                      <a:pt x="317" y="170"/>
                    </a:lnTo>
                    <a:lnTo>
                      <a:pt x="317" y="149"/>
                    </a:lnTo>
                    <a:lnTo>
                      <a:pt x="317" y="121"/>
                    </a:lnTo>
                    <a:lnTo>
                      <a:pt x="317" y="121"/>
                    </a:lnTo>
                    <a:lnTo>
                      <a:pt x="301" y="123"/>
                    </a:lnTo>
                    <a:lnTo>
                      <a:pt x="301" y="123"/>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2" name="Freeform 35"/>
              <p:cNvSpPr>
                <a:spLocks/>
              </p:cNvSpPr>
              <p:nvPr/>
            </p:nvSpPr>
            <p:spPr bwMode="auto">
              <a:xfrm>
                <a:off x="5595938" y="3928200"/>
                <a:ext cx="247650" cy="168275"/>
              </a:xfrm>
              <a:custGeom>
                <a:avLst/>
                <a:gdLst>
                  <a:gd name="T0" fmla="*/ 156 w 156"/>
                  <a:gd name="T1" fmla="*/ 61 h 106"/>
                  <a:gd name="T2" fmla="*/ 149 w 156"/>
                  <a:gd name="T3" fmla="*/ 57 h 106"/>
                  <a:gd name="T4" fmla="*/ 147 w 156"/>
                  <a:gd name="T5" fmla="*/ 52 h 106"/>
                  <a:gd name="T6" fmla="*/ 147 w 156"/>
                  <a:gd name="T7" fmla="*/ 47 h 106"/>
                  <a:gd name="T8" fmla="*/ 137 w 156"/>
                  <a:gd name="T9" fmla="*/ 49 h 106"/>
                  <a:gd name="T10" fmla="*/ 133 w 156"/>
                  <a:gd name="T11" fmla="*/ 45 h 106"/>
                  <a:gd name="T12" fmla="*/ 130 w 156"/>
                  <a:gd name="T13" fmla="*/ 42 h 106"/>
                  <a:gd name="T14" fmla="*/ 126 w 156"/>
                  <a:gd name="T15" fmla="*/ 35 h 106"/>
                  <a:gd name="T16" fmla="*/ 123 w 156"/>
                  <a:gd name="T17" fmla="*/ 28 h 106"/>
                  <a:gd name="T18" fmla="*/ 119 w 156"/>
                  <a:gd name="T19" fmla="*/ 23 h 106"/>
                  <a:gd name="T20" fmla="*/ 111 w 156"/>
                  <a:gd name="T21" fmla="*/ 14 h 106"/>
                  <a:gd name="T22" fmla="*/ 111 w 156"/>
                  <a:gd name="T23" fmla="*/ 9 h 106"/>
                  <a:gd name="T24" fmla="*/ 111 w 156"/>
                  <a:gd name="T25" fmla="*/ 2 h 106"/>
                  <a:gd name="T26" fmla="*/ 100 w 156"/>
                  <a:gd name="T27" fmla="*/ 2 h 106"/>
                  <a:gd name="T28" fmla="*/ 97 w 156"/>
                  <a:gd name="T29" fmla="*/ 0 h 106"/>
                  <a:gd name="T30" fmla="*/ 85 w 156"/>
                  <a:gd name="T31" fmla="*/ 7 h 106"/>
                  <a:gd name="T32" fmla="*/ 78 w 156"/>
                  <a:gd name="T33" fmla="*/ 9 h 106"/>
                  <a:gd name="T34" fmla="*/ 71 w 156"/>
                  <a:gd name="T35" fmla="*/ 12 h 106"/>
                  <a:gd name="T36" fmla="*/ 69 w 156"/>
                  <a:gd name="T37" fmla="*/ 14 h 106"/>
                  <a:gd name="T38" fmla="*/ 62 w 156"/>
                  <a:gd name="T39" fmla="*/ 19 h 106"/>
                  <a:gd name="T40" fmla="*/ 57 w 156"/>
                  <a:gd name="T41" fmla="*/ 16 h 106"/>
                  <a:gd name="T42" fmla="*/ 52 w 156"/>
                  <a:gd name="T43" fmla="*/ 23 h 106"/>
                  <a:gd name="T44" fmla="*/ 50 w 156"/>
                  <a:gd name="T45" fmla="*/ 26 h 106"/>
                  <a:gd name="T46" fmla="*/ 45 w 156"/>
                  <a:gd name="T47" fmla="*/ 28 h 106"/>
                  <a:gd name="T48" fmla="*/ 45 w 156"/>
                  <a:gd name="T49" fmla="*/ 30 h 106"/>
                  <a:gd name="T50" fmla="*/ 40 w 156"/>
                  <a:gd name="T51" fmla="*/ 35 h 106"/>
                  <a:gd name="T52" fmla="*/ 33 w 156"/>
                  <a:gd name="T53" fmla="*/ 30 h 106"/>
                  <a:gd name="T54" fmla="*/ 29 w 156"/>
                  <a:gd name="T55" fmla="*/ 33 h 106"/>
                  <a:gd name="T56" fmla="*/ 26 w 156"/>
                  <a:gd name="T57" fmla="*/ 45 h 106"/>
                  <a:gd name="T58" fmla="*/ 24 w 156"/>
                  <a:gd name="T59" fmla="*/ 47 h 106"/>
                  <a:gd name="T60" fmla="*/ 19 w 156"/>
                  <a:gd name="T61" fmla="*/ 57 h 106"/>
                  <a:gd name="T62" fmla="*/ 12 w 156"/>
                  <a:gd name="T63" fmla="*/ 64 h 106"/>
                  <a:gd name="T64" fmla="*/ 5 w 156"/>
                  <a:gd name="T65" fmla="*/ 64 h 106"/>
                  <a:gd name="T66" fmla="*/ 5 w 156"/>
                  <a:gd name="T67" fmla="*/ 68 h 106"/>
                  <a:gd name="T68" fmla="*/ 5 w 156"/>
                  <a:gd name="T69" fmla="*/ 75 h 106"/>
                  <a:gd name="T70" fmla="*/ 0 w 156"/>
                  <a:gd name="T71" fmla="*/ 90 h 106"/>
                  <a:gd name="T72" fmla="*/ 7 w 156"/>
                  <a:gd name="T73" fmla="*/ 92 h 106"/>
                  <a:gd name="T74" fmla="*/ 10 w 156"/>
                  <a:gd name="T75" fmla="*/ 97 h 106"/>
                  <a:gd name="T76" fmla="*/ 21 w 156"/>
                  <a:gd name="T77" fmla="*/ 106 h 106"/>
                  <a:gd name="T78" fmla="*/ 26 w 156"/>
                  <a:gd name="T79" fmla="*/ 104 h 106"/>
                  <a:gd name="T80" fmla="*/ 38 w 156"/>
                  <a:gd name="T81" fmla="*/ 99 h 106"/>
                  <a:gd name="T82" fmla="*/ 50 w 156"/>
                  <a:gd name="T83" fmla="*/ 101 h 106"/>
                  <a:gd name="T84" fmla="*/ 52 w 156"/>
                  <a:gd name="T85" fmla="*/ 104 h 106"/>
                  <a:gd name="T86" fmla="*/ 55 w 156"/>
                  <a:gd name="T87" fmla="*/ 99 h 106"/>
                  <a:gd name="T88" fmla="*/ 52 w 156"/>
                  <a:gd name="T89" fmla="*/ 85 h 106"/>
                  <a:gd name="T90" fmla="*/ 52 w 156"/>
                  <a:gd name="T91" fmla="*/ 80 h 106"/>
                  <a:gd name="T92" fmla="*/ 76 w 156"/>
                  <a:gd name="T93" fmla="*/ 80 h 106"/>
                  <a:gd name="T94" fmla="*/ 100 w 156"/>
                  <a:gd name="T95" fmla="*/ 83 h 106"/>
                  <a:gd name="T96" fmla="*/ 102 w 156"/>
                  <a:gd name="T97" fmla="*/ 83 h 106"/>
                  <a:gd name="T98" fmla="*/ 104 w 156"/>
                  <a:gd name="T99" fmla="*/ 78 h 106"/>
                  <a:gd name="T100" fmla="*/ 107 w 156"/>
                  <a:gd name="T101" fmla="*/ 78 h 106"/>
                  <a:gd name="T102" fmla="*/ 126 w 156"/>
                  <a:gd name="T103" fmla="*/ 80 h 106"/>
                  <a:gd name="T104" fmla="*/ 130 w 156"/>
                  <a:gd name="T105" fmla="*/ 75 h 106"/>
                  <a:gd name="T106" fmla="*/ 135 w 156"/>
                  <a:gd name="T107" fmla="*/ 73 h 106"/>
                  <a:gd name="T108" fmla="*/ 152 w 156"/>
                  <a:gd name="T109" fmla="*/ 68 h 106"/>
                  <a:gd name="T110" fmla="*/ 154 w 156"/>
                  <a:gd name="T111" fmla="*/ 66 h 106"/>
                  <a:gd name="T112" fmla="*/ 156 w 156"/>
                  <a:gd name="T113" fmla="*/ 61 h 106"/>
                  <a:gd name="T114" fmla="*/ 156 w 156"/>
                  <a:gd name="T115" fmla="*/ 6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6" h="106">
                    <a:moveTo>
                      <a:pt x="156" y="61"/>
                    </a:moveTo>
                    <a:lnTo>
                      <a:pt x="156" y="61"/>
                    </a:lnTo>
                    <a:lnTo>
                      <a:pt x="152" y="59"/>
                    </a:lnTo>
                    <a:lnTo>
                      <a:pt x="149" y="57"/>
                    </a:lnTo>
                    <a:lnTo>
                      <a:pt x="149" y="57"/>
                    </a:lnTo>
                    <a:lnTo>
                      <a:pt x="147" y="52"/>
                    </a:lnTo>
                    <a:lnTo>
                      <a:pt x="147" y="47"/>
                    </a:lnTo>
                    <a:lnTo>
                      <a:pt x="147" y="47"/>
                    </a:lnTo>
                    <a:lnTo>
                      <a:pt x="142" y="47"/>
                    </a:lnTo>
                    <a:lnTo>
                      <a:pt x="137" y="49"/>
                    </a:lnTo>
                    <a:lnTo>
                      <a:pt x="137" y="49"/>
                    </a:lnTo>
                    <a:lnTo>
                      <a:pt x="133" y="45"/>
                    </a:lnTo>
                    <a:lnTo>
                      <a:pt x="130" y="42"/>
                    </a:lnTo>
                    <a:lnTo>
                      <a:pt x="130" y="42"/>
                    </a:lnTo>
                    <a:lnTo>
                      <a:pt x="128" y="40"/>
                    </a:lnTo>
                    <a:lnTo>
                      <a:pt x="126" y="35"/>
                    </a:lnTo>
                    <a:lnTo>
                      <a:pt x="126" y="35"/>
                    </a:lnTo>
                    <a:lnTo>
                      <a:pt x="123" y="28"/>
                    </a:lnTo>
                    <a:lnTo>
                      <a:pt x="119" y="23"/>
                    </a:lnTo>
                    <a:lnTo>
                      <a:pt x="119" y="23"/>
                    </a:lnTo>
                    <a:lnTo>
                      <a:pt x="114" y="19"/>
                    </a:lnTo>
                    <a:lnTo>
                      <a:pt x="111" y="14"/>
                    </a:lnTo>
                    <a:lnTo>
                      <a:pt x="111" y="14"/>
                    </a:lnTo>
                    <a:lnTo>
                      <a:pt x="111" y="9"/>
                    </a:lnTo>
                    <a:lnTo>
                      <a:pt x="111" y="2"/>
                    </a:lnTo>
                    <a:lnTo>
                      <a:pt x="111" y="2"/>
                    </a:lnTo>
                    <a:lnTo>
                      <a:pt x="104" y="2"/>
                    </a:lnTo>
                    <a:lnTo>
                      <a:pt x="100" y="2"/>
                    </a:lnTo>
                    <a:lnTo>
                      <a:pt x="100" y="2"/>
                    </a:lnTo>
                    <a:lnTo>
                      <a:pt x="97" y="0"/>
                    </a:lnTo>
                    <a:lnTo>
                      <a:pt x="95" y="2"/>
                    </a:lnTo>
                    <a:lnTo>
                      <a:pt x="85" y="7"/>
                    </a:lnTo>
                    <a:lnTo>
                      <a:pt x="85" y="7"/>
                    </a:lnTo>
                    <a:lnTo>
                      <a:pt x="78" y="9"/>
                    </a:lnTo>
                    <a:lnTo>
                      <a:pt x="74" y="12"/>
                    </a:lnTo>
                    <a:lnTo>
                      <a:pt x="71" y="12"/>
                    </a:lnTo>
                    <a:lnTo>
                      <a:pt x="69" y="14"/>
                    </a:lnTo>
                    <a:lnTo>
                      <a:pt x="69" y="14"/>
                    </a:lnTo>
                    <a:lnTo>
                      <a:pt x="66" y="19"/>
                    </a:lnTo>
                    <a:lnTo>
                      <a:pt x="62" y="19"/>
                    </a:lnTo>
                    <a:lnTo>
                      <a:pt x="62" y="19"/>
                    </a:lnTo>
                    <a:lnTo>
                      <a:pt x="57" y="16"/>
                    </a:lnTo>
                    <a:lnTo>
                      <a:pt x="55" y="19"/>
                    </a:lnTo>
                    <a:lnTo>
                      <a:pt x="52" y="23"/>
                    </a:lnTo>
                    <a:lnTo>
                      <a:pt x="52" y="23"/>
                    </a:lnTo>
                    <a:lnTo>
                      <a:pt x="50" y="26"/>
                    </a:lnTo>
                    <a:lnTo>
                      <a:pt x="48" y="26"/>
                    </a:lnTo>
                    <a:lnTo>
                      <a:pt x="45" y="28"/>
                    </a:lnTo>
                    <a:lnTo>
                      <a:pt x="45" y="30"/>
                    </a:lnTo>
                    <a:lnTo>
                      <a:pt x="45" y="30"/>
                    </a:lnTo>
                    <a:lnTo>
                      <a:pt x="43" y="35"/>
                    </a:lnTo>
                    <a:lnTo>
                      <a:pt x="40" y="35"/>
                    </a:lnTo>
                    <a:lnTo>
                      <a:pt x="33" y="30"/>
                    </a:lnTo>
                    <a:lnTo>
                      <a:pt x="33" y="30"/>
                    </a:lnTo>
                    <a:lnTo>
                      <a:pt x="31" y="30"/>
                    </a:lnTo>
                    <a:lnTo>
                      <a:pt x="29" y="33"/>
                    </a:lnTo>
                    <a:lnTo>
                      <a:pt x="26" y="38"/>
                    </a:lnTo>
                    <a:lnTo>
                      <a:pt x="26" y="45"/>
                    </a:lnTo>
                    <a:lnTo>
                      <a:pt x="26" y="45"/>
                    </a:lnTo>
                    <a:lnTo>
                      <a:pt x="24" y="47"/>
                    </a:lnTo>
                    <a:lnTo>
                      <a:pt x="19" y="57"/>
                    </a:lnTo>
                    <a:lnTo>
                      <a:pt x="19" y="57"/>
                    </a:lnTo>
                    <a:lnTo>
                      <a:pt x="17" y="61"/>
                    </a:lnTo>
                    <a:lnTo>
                      <a:pt x="12" y="64"/>
                    </a:lnTo>
                    <a:lnTo>
                      <a:pt x="5" y="64"/>
                    </a:lnTo>
                    <a:lnTo>
                      <a:pt x="5" y="64"/>
                    </a:lnTo>
                    <a:lnTo>
                      <a:pt x="5" y="66"/>
                    </a:lnTo>
                    <a:lnTo>
                      <a:pt x="5" y="68"/>
                    </a:lnTo>
                    <a:lnTo>
                      <a:pt x="5" y="73"/>
                    </a:lnTo>
                    <a:lnTo>
                      <a:pt x="5" y="75"/>
                    </a:lnTo>
                    <a:lnTo>
                      <a:pt x="5" y="75"/>
                    </a:lnTo>
                    <a:lnTo>
                      <a:pt x="0" y="90"/>
                    </a:lnTo>
                    <a:lnTo>
                      <a:pt x="0" y="90"/>
                    </a:lnTo>
                    <a:lnTo>
                      <a:pt x="7" y="92"/>
                    </a:lnTo>
                    <a:lnTo>
                      <a:pt x="10" y="97"/>
                    </a:lnTo>
                    <a:lnTo>
                      <a:pt x="10" y="97"/>
                    </a:lnTo>
                    <a:lnTo>
                      <a:pt x="17" y="104"/>
                    </a:lnTo>
                    <a:lnTo>
                      <a:pt x="21" y="106"/>
                    </a:lnTo>
                    <a:lnTo>
                      <a:pt x="26" y="104"/>
                    </a:lnTo>
                    <a:lnTo>
                      <a:pt x="26" y="104"/>
                    </a:lnTo>
                    <a:lnTo>
                      <a:pt x="31" y="101"/>
                    </a:lnTo>
                    <a:lnTo>
                      <a:pt x="38" y="99"/>
                    </a:lnTo>
                    <a:lnTo>
                      <a:pt x="45" y="99"/>
                    </a:lnTo>
                    <a:lnTo>
                      <a:pt x="50" y="101"/>
                    </a:lnTo>
                    <a:lnTo>
                      <a:pt x="50" y="101"/>
                    </a:lnTo>
                    <a:lnTo>
                      <a:pt x="52" y="104"/>
                    </a:lnTo>
                    <a:lnTo>
                      <a:pt x="55" y="99"/>
                    </a:lnTo>
                    <a:lnTo>
                      <a:pt x="55" y="99"/>
                    </a:lnTo>
                    <a:lnTo>
                      <a:pt x="52" y="90"/>
                    </a:lnTo>
                    <a:lnTo>
                      <a:pt x="52" y="85"/>
                    </a:lnTo>
                    <a:lnTo>
                      <a:pt x="52" y="80"/>
                    </a:lnTo>
                    <a:lnTo>
                      <a:pt x="52" y="80"/>
                    </a:lnTo>
                    <a:lnTo>
                      <a:pt x="59" y="80"/>
                    </a:lnTo>
                    <a:lnTo>
                      <a:pt x="76" y="80"/>
                    </a:lnTo>
                    <a:lnTo>
                      <a:pt x="92" y="80"/>
                    </a:lnTo>
                    <a:lnTo>
                      <a:pt x="100" y="83"/>
                    </a:lnTo>
                    <a:lnTo>
                      <a:pt x="100" y="83"/>
                    </a:lnTo>
                    <a:lnTo>
                      <a:pt x="102" y="83"/>
                    </a:lnTo>
                    <a:lnTo>
                      <a:pt x="102" y="80"/>
                    </a:lnTo>
                    <a:lnTo>
                      <a:pt x="104" y="78"/>
                    </a:lnTo>
                    <a:lnTo>
                      <a:pt x="107" y="78"/>
                    </a:lnTo>
                    <a:lnTo>
                      <a:pt x="107" y="78"/>
                    </a:lnTo>
                    <a:lnTo>
                      <a:pt x="116" y="78"/>
                    </a:lnTo>
                    <a:lnTo>
                      <a:pt x="126" y="80"/>
                    </a:lnTo>
                    <a:lnTo>
                      <a:pt x="126" y="80"/>
                    </a:lnTo>
                    <a:lnTo>
                      <a:pt x="130" y="75"/>
                    </a:lnTo>
                    <a:lnTo>
                      <a:pt x="135" y="73"/>
                    </a:lnTo>
                    <a:lnTo>
                      <a:pt x="135" y="73"/>
                    </a:lnTo>
                    <a:lnTo>
                      <a:pt x="145" y="71"/>
                    </a:lnTo>
                    <a:lnTo>
                      <a:pt x="152" y="68"/>
                    </a:lnTo>
                    <a:lnTo>
                      <a:pt x="152" y="68"/>
                    </a:lnTo>
                    <a:lnTo>
                      <a:pt x="154" y="66"/>
                    </a:lnTo>
                    <a:lnTo>
                      <a:pt x="156" y="64"/>
                    </a:lnTo>
                    <a:lnTo>
                      <a:pt x="156" y="61"/>
                    </a:lnTo>
                    <a:lnTo>
                      <a:pt x="156" y="61"/>
                    </a:lnTo>
                    <a:lnTo>
                      <a:pt x="156" y="61"/>
                    </a:lnTo>
                    <a:lnTo>
                      <a:pt x="156" y="61"/>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3" name="Freeform 36"/>
              <p:cNvSpPr>
                <a:spLocks/>
              </p:cNvSpPr>
              <p:nvPr/>
            </p:nvSpPr>
            <p:spPr bwMode="auto">
              <a:xfrm>
                <a:off x="5772150" y="3661500"/>
                <a:ext cx="466725" cy="363538"/>
              </a:xfrm>
              <a:custGeom>
                <a:avLst/>
                <a:gdLst>
                  <a:gd name="T0" fmla="*/ 280 w 294"/>
                  <a:gd name="T1" fmla="*/ 9 h 229"/>
                  <a:gd name="T2" fmla="*/ 263 w 294"/>
                  <a:gd name="T3" fmla="*/ 14 h 229"/>
                  <a:gd name="T4" fmla="*/ 244 w 294"/>
                  <a:gd name="T5" fmla="*/ 2 h 229"/>
                  <a:gd name="T6" fmla="*/ 142 w 294"/>
                  <a:gd name="T7" fmla="*/ 52 h 229"/>
                  <a:gd name="T8" fmla="*/ 79 w 294"/>
                  <a:gd name="T9" fmla="*/ 90 h 229"/>
                  <a:gd name="T10" fmla="*/ 76 w 294"/>
                  <a:gd name="T11" fmla="*/ 90 h 229"/>
                  <a:gd name="T12" fmla="*/ 76 w 294"/>
                  <a:gd name="T13" fmla="*/ 139 h 229"/>
                  <a:gd name="T14" fmla="*/ 69 w 294"/>
                  <a:gd name="T15" fmla="*/ 154 h 229"/>
                  <a:gd name="T16" fmla="*/ 57 w 294"/>
                  <a:gd name="T17" fmla="*/ 163 h 229"/>
                  <a:gd name="T18" fmla="*/ 26 w 294"/>
                  <a:gd name="T19" fmla="*/ 165 h 229"/>
                  <a:gd name="T20" fmla="*/ 19 w 294"/>
                  <a:gd name="T21" fmla="*/ 168 h 229"/>
                  <a:gd name="T22" fmla="*/ 0 w 294"/>
                  <a:gd name="T23" fmla="*/ 170 h 229"/>
                  <a:gd name="T24" fmla="*/ 0 w 294"/>
                  <a:gd name="T25" fmla="*/ 182 h 229"/>
                  <a:gd name="T26" fmla="*/ 8 w 294"/>
                  <a:gd name="T27" fmla="*/ 191 h 229"/>
                  <a:gd name="T28" fmla="*/ 15 w 294"/>
                  <a:gd name="T29" fmla="*/ 203 h 229"/>
                  <a:gd name="T30" fmla="*/ 19 w 294"/>
                  <a:gd name="T31" fmla="*/ 210 h 229"/>
                  <a:gd name="T32" fmla="*/ 26 w 294"/>
                  <a:gd name="T33" fmla="*/ 217 h 229"/>
                  <a:gd name="T34" fmla="*/ 36 w 294"/>
                  <a:gd name="T35" fmla="*/ 215 h 229"/>
                  <a:gd name="T36" fmla="*/ 38 w 294"/>
                  <a:gd name="T37" fmla="*/ 225 h 229"/>
                  <a:gd name="T38" fmla="*/ 45 w 294"/>
                  <a:gd name="T39" fmla="*/ 229 h 229"/>
                  <a:gd name="T40" fmla="*/ 48 w 294"/>
                  <a:gd name="T41" fmla="*/ 220 h 229"/>
                  <a:gd name="T42" fmla="*/ 55 w 294"/>
                  <a:gd name="T43" fmla="*/ 222 h 229"/>
                  <a:gd name="T44" fmla="*/ 57 w 294"/>
                  <a:gd name="T45" fmla="*/ 229 h 229"/>
                  <a:gd name="T46" fmla="*/ 67 w 294"/>
                  <a:gd name="T47" fmla="*/ 227 h 229"/>
                  <a:gd name="T48" fmla="*/ 74 w 294"/>
                  <a:gd name="T49" fmla="*/ 213 h 229"/>
                  <a:gd name="T50" fmla="*/ 76 w 294"/>
                  <a:gd name="T51" fmla="*/ 201 h 229"/>
                  <a:gd name="T52" fmla="*/ 83 w 294"/>
                  <a:gd name="T53" fmla="*/ 196 h 229"/>
                  <a:gd name="T54" fmla="*/ 95 w 294"/>
                  <a:gd name="T55" fmla="*/ 196 h 229"/>
                  <a:gd name="T56" fmla="*/ 105 w 294"/>
                  <a:gd name="T57" fmla="*/ 191 h 229"/>
                  <a:gd name="T58" fmla="*/ 112 w 294"/>
                  <a:gd name="T59" fmla="*/ 196 h 229"/>
                  <a:gd name="T60" fmla="*/ 124 w 294"/>
                  <a:gd name="T61" fmla="*/ 198 h 229"/>
                  <a:gd name="T62" fmla="*/ 131 w 294"/>
                  <a:gd name="T63" fmla="*/ 208 h 229"/>
                  <a:gd name="T64" fmla="*/ 142 w 294"/>
                  <a:gd name="T65" fmla="*/ 203 h 229"/>
                  <a:gd name="T66" fmla="*/ 157 w 294"/>
                  <a:gd name="T67" fmla="*/ 208 h 229"/>
                  <a:gd name="T68" fmla="*/ 173 w 294"/>
                  <a:gd name="T69" fmla="*/ 213 h 229"/>
                  <a:gd name="T70" fmla="*/ 190 w 294"/>
                  <a:gd name="T71" fmla="*/ 206 h 229"/>
                  <a:gd name="T72" fmla="*/ 197 w 294"/>
                  <a:gd name="T73" fmla="*/ 203 h 229"/>
                  <a:gd name="T74" fmla="*/ 221 w 294"/>
                  <a:gd name="T75" fmla="*/ 203 h 229"/>
                  <a:gd name="T76" fmla="*/ 237 w 294"/>
                  <a:gd name="T77" fmla="*/ 206 h 229"/>
                  <a:gd name="T78" fmla="*/ 244 w 294"/>
                  <a:gd name="T79" fmla="*/ 201 h 229"/>
                  <a:gd name="T80" fmla="*/ 254 w 294"/>
                  <a:gd name="T81" fmla="*/ 194 h 229"/>
                  <a:gd name="T82" fmla="*/ 254 w 294"/>
                  <a:gd name="T83" fmla="*/ 189 h 229"/>
                  <a:gd name="T84" fmla="*/ 256 w 294"/>
                  <a:gd name="T85" fmla="*/ 172 h 229"/>
                  <a:gd name="T86" fmla="*/ 287 w 294"/>
                  <a:gd name="T87" fmla="*/ 135 h 229"/>
                  <a:gd name="T88" fmla="*/ 289 w 294"/>
                  <a:gd name="T89" fmla="*/ 111 h 229"/>
                  <a:gd name="T90" fmla="*/ 292 w 294"/>
                  <a:gd name="T91" fmla="*/ 66 h 229"/>
                  <a:gd name="T92" fmla="*/ 292 w 294"/>
                  <a:gd name="T93" fmla="*/ 59 h 229"/>
                  <a:gd name="T94" fmla="*/ 289 w 294"/>
                  <a:gd name="T95" fmla="*/ 52 h 229"/>
                  <a:gd name="T96" fmla="*/ 282 w 294"/>
                  <a:gd name="T97" fmla="*/ 38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4" h="229">
                    <a:moveTo>
                      <a:pt x="282" y="33"/>
                    </a:moveTo>
                    <a:lnTo>
                      <a:pt x="282" y="33"/>
                    </a:lnTo>
                    <a:lnTo>
                      <a:pt x="280" y="9"/>
                    </a:lnTo>
                    <a:lnTo>
                      <a:pt x="266" y="19"/>
                    </a:lnTo>
                    <a:lnTo>
                      <a:pt x="266" y="19"/>
                    </a:lnTo>
                    <a:lnTo>
                      <a:pt x="263" y="14"/>
                    </a:lnTo>
                    <a:lnTo>
                      <a:pt x="254" y="7"/>
                    </a:lnTo>
                    <a:lnTo>
                      <a:pt x="254" y="7"/>
                    </a:lnTo>
                    <a:lnTo>
                      <a:pt x="244" y="2"/>
                    </a:lnTo>
                    <a:lnTo>
                      <a:pt x="237" y="2"/>
                    </a:lnTo>
                    <a:lnTo>
                      <a:pt x="225" y="0"/>
                    </a:lnTo>
                    <a:lnTo>
                      <a:pt x="142" y="52"/>
                    </a:lnTo>
                    <a:lnTo>
                      <a:pt x="109" y="80"/>
                    </a:lnTo>
                    <a:lnTo>
                      <a:pt x="109" y="80"/>
                    </a:lnTo>
                    <a:lnTo>
                      <a:pt x="79" y="90"/>
                    </a:lnTo>
                    <a:lnTo>
                      <a:pt x="79" y="90"/>
                    </a:lnTo>
                    <a:lnTo>
                      <a:pt x="76" y="90"/>
                    </a:lnTo>
                    <a:lnTo>
                      <a:pt x="76" y="90"/>
                    </a:lnTo>
                    <a:lnTo>
                      <a:pt x="76" y="118"/>
                    </a:lnTo>
                    <a:lnTo>
                      <a:pt x="76" y="139"/>
                    </a:lnTo>
                    <a:lnTo>
                      <a:pt x="76" y="139"/>
                    </a:lnTo>
                    <a:lnTo>
                      <a:pt x="71" y="146"/>
                    </a:lnTo>
                    <a:lnTo>
                      <a:pt x="69" y="154"/>
                    </a:lnTo>
                    <a:lnTo>
                      <a:pt x="69" y="154"/>
                    </a:lnTo>
                    <a:lnTo>
                      <a:pt x="64" y="158"/>
                    </a:lnTo>
                    <a:lnTo>
                      <a:pt x="62" y="161"/>
                    </a:lnTo>
                    <a:lnTo>
                      <a:pt x="57" y="163"/>
                    </a:lnTo>
                    <a:lnTo>
                      <a:pt x="57" y="163"/>
                    </a:lnTo>
                    <a:lnTo>
                      <a:pt x="43" y="163"/>
                    </a:lnTo>
                    <a:lnTo>
                      <a:pt x="26" y="165"/>
                    </a:lnTo>
                    <a:lnTo>
                      <a:pt x="26" y="165"/>
                    </a:lnTo>
                    <a:lnTo>
                      <a:pt x="22" y="165"/>
                    </a:lnTo>
                    <a:lnTo>
                      <a:pt x="19" y="168"/>
                    </a:lnTo>
                    <a:lnTo>
                      <a:pt x="12" y="170"/>
                    </a:lnTo>
                    <a:lnTo>
                      <a:pt x="12" y="170"/>
                    </a:lnTo>
                    <a:lnTo>
                      <a:pt x="0" y="170"/>
                    </a:lnTo>
                    <a:lnTo>
                      <a:pt x="0" y="170"/>
                    </a:lnTo>
                    <a:lnTo>
                      <a:pt x="0" y="177"/>
                    </a:lnTo>
                    <a:lnTo>
                      <a:pt x="0" y="182"/>
                    </a:lnTo>
                    <a:lnTo>
                      <a:pt x="0" y="182"/>
                    </a:lnTo>
                    <a:lnTo>
                      <a:pt x="3" y="187"/>
                    </a:lnTo>
                    <a:lnTo>
                      <a:pt x="8" y="191"/>
                    </a:lnTo>
                    <a:lnTo>
                      <a:pt x="8" y="191"/>
                    </a:lnTo>
                    <a:lnTo>
                      <a:pt x="12" y="196"/>
                    </a:lnTo>
                    <a:lnTo>
                      <a:pt x="15" y="203"/>
                    </a:lnTo>
                    <a:lnTo>
                      <a:pt x="15" y="203"/>
                    </a:lnTo>
                    <a:lnTo>
                      <a:pt x="17" y="208"/>
                    </a:lnTo>
                    <a:lnTo>
                      <a:pt x="19" y="210"/>
                    </a:lnTo>
                    <a:lnTo>
                      <a:pt x="19" y="210"/>
                    </a:lnTo>
                    <a:lnTo>
                      <a:pt x="22" y="213"/>
                    </a:lnTo>
                    <a:lnTo>
                      <a:pt x="26" y="217"/>
                    </a:lnTo>
                    <a:lnTo>
                      <a:pt x="26" y="217"/>
                    </a:lnTo>
                    <a:lnTo>
                      <a:pt x="31" y="215"/>
                    </a:lnTo>
                    <a:lnTo>
                      <a:pt x="36" y="215"/>
                    </a:lnTo>
                    <a:lnTo>
                      <a:pt x="36" y="215"/>
                    </a:lnTo>
                    <a:lnTo>
                      <a:pt x="36" y="220"/>
                    </a:lnTo>
                    <a:lnTo>
                      <a:pt x="38" y="225"/>
                    </a:lnTo>
                    <a:lnTo>
                      <a:pt x="38" y="225"/>
                    </a:lnTo>
                    <a:lnTo>
                      <a:pt x="41" y="227"/>
                    </a:lnTo>
                    <a:lnTo>
                      <a:pt x="45" y="229"/>
                    </a:lnTo>
                    <a:lnTo>
                      <a:pt x="45" y="229"/>
                    </a:lnTo>
                    <a:lnTo>
                      <a:pt x="45" y="222"/>
                    </a:lnTo>
                    <a:lnTo>
                      <a:pt x="48" y="220"/>
                    </a:lnTo>
                    <a:lnTo>
                      <a:pt x="53" y="220"/>
                    </a:lnTo>
                    <a:lnTo>
                      <a:pt x="53" y="220"/>
                    </a:lnTo>
                    <a:lnTo>
                      <a:pt x="55" y="222"/>
                    </a:lnTo>
                    <a:lnTo>
                      <a:pt x="55" y="225"/>
                    </a:lnTo>
                    <a:lnTo>
                      <a:pt x="55" y="227"/>
                    </a:lnTo>
                    <a:lnTo>
                      <a:pt x="57" y="229"/>
                    </a:lnTo>
                    <a:lnTo>
                      <a:pt x="57" y="229"/>
                    </a:lnTo>
                    <a:lnTo>
                      <a:pt x="64" y="229"/>
                    </a:lnTo>
                    <a:lnTo>
                      <a:pt x="67" y="227"/>
                    </a:lnTo>
                    <a:lnTo>
                      <a:pt x="67" y="227"/>
                    </a:lnTo>
                    <a:lnTo>
                      <a:pt x="69" y="217"/>
                    </a:lnTo>
                    <a:lnTo>
                      <a:pt x="74" y="213"/>
                    </a:lnTo>
                    <a:lnTo>
                      <a:pt x="74" y="213"/>
                    </a:lnTo>
                    <a:lnTo>
                      <a:pt x="76" y="206"/>
                    </a:lnTo>
                    <a:lnTo>
                      <a:pt x="76" y="201"/>
                    </a:lnTo>
                    <a:lnTo>
                      <a:pt x="79" y="196"/>
                    </a:lnTo>
                    <a:lnTo>
                      <a:pt x="79" y="196"/>
                    </a:lnTo>
                    <a:lnTo>
                      <a:pt x="83" y="196"/>
                    </a:lnTo>
                    <a:lnTo>
                      <a:pt x="88" y="196"/>
                    </a:lnTo>
                    <a:lnTo>
                      <a:pt x="95" y="196"/>
                    </a:lnTo>
                    <a:lnTo>
                      <a:pt x="95" y="196"/>
                    </a:lnTo>
                    <a:lnTo>
                      <a:pt x="100" y="196"/>
                    </a:lnTo>
                    <a:lnTo>
                      <a:pt x="102" y="194"/>
                    </a:lnTo>
                    <a:lnTo>
                      <a:pt x="105" y="191"/>
                    </a:lnTo>
                    <a:lnTo>
                      <a:pt x="107" y="194"/>
                    </a:lnTo>
                    <a:lnTo>
                      <a:pt x="107" y="194"/>
                    </a:lnTo>
                    <a:lnTo>
                      <a:pt x="112" y="196"/>
                    </a:lnTo>
                    <a:lnTo>
                      <a:pt x="116" y="196"/>
                    </a:lnTo>
                    <a:lnTo>
                      <a:pt x="119" y="196"/>
                    </a:lnTo>
                    <a:lnTo>
                      <a:pt x="124" y="198"/>
                    </a:lnTo>
                    <a:lnTo>
                      <a:pt x="124" y="198"/>
                    </a:lnTo>
                    <a:lnTo>
                      <a:pt x="128" y="206"/>
                    </a:lnTo>
                    <a:lnTo>
                      <a:pt x="131" y="208"/>
                    </a:lnTo>
                    <a:lnTo>
                      <a:pt x="133" y="208"/>
                    </a:lnTo>
                    <a:lnTo>
                      <a:pt x="133" y="208"/>
                    </a:lnTo>
                    <a:lnTo>
                      <a:pt x="142" y="203"/>
                    </a:lnTo>
                    <a:lnTo>
                      <a:pt x="150" y="203"/>
                    </a:lnTo>
                    <a:lnTo>
                      <a:pt x="150" y="203"/>
                    </a:lnTo>
                    <a:lnTo>
                      <a:pt x="157" y="208"/>
                    </a:lnTo>
                    <a:lnTo>
                      <a:pt x="164" y="210"/>
                    </a:lnTo>
                    <a:lnTo>
                      <a:pt x="164" y="210"/>
                    </a:lnTo>
                    <a:lnTo>
                      <a:pt x="173" y="213"/>
                    </a:lnTo>
                    <a:lnTo>
                      <a:pt x="183" y="210"/>
                    </a:lnTo>
                    <a:lnTo>
                      <a:pt x="183" y="210"/>
                    </a:lnTo>
                    <a:lnTo>
                      <a:pt x="190" y="206"/>
                    </a:lnTo>
                    <a:lnTo>
                      <a:pt x="192" y="203"/>
                    </a:lnTo>
                    <a:lnTo>
                      <a:pt x="197" y="203"/>
                    </a:lnTo>
                    <a:lnTo>
                      <a:pt x="197" y="203"/>
                    </a:lnTo>
                    <a:lnTo>
                      <a:pt x="209" y="203"/>
                    </a:lnTo>
                    <a:lnTo>
                      <a:pt x="221" y="203"/>
                    </a:lnTo>
                    <a:lnTo>
                      <a:pt x="221" y="203"/>
                    </a:lnTo>
                    <a:lnTo>
                      <a:pt x="228" y="206"/>
                    </a:lnTo>
                    <a:lnTo>
                      <a:pt x="232" y="208"/>
                    </a:lnTo>
                    <a:lnTo>
                      <a:pt x="237" y="206"/>
                    </a:lnTo>
                    <a:lnTo>
                      <a:pt x="237" y="206"/>
                    </a:lnTo>
                    <a:lnTo>
                      <a:pt x="240" y="203"/>
                    </a:lnTo>
                    <a:lnTo>
                      <a:pt x="244" y="201"/>
                    </a:lnTo>
                    <a:lnTo>
                      <a:pt x="249" y="194"/>
                    </a:lnTo>
                    <a:lnTo>
                      <a:pt x="249" y="194"/>
                    </a:lnTo>
                    <a:lnTo>
                      <a:pt x="254" y="194"/>
                    </a:lnTo>
                    <a:lnTo>
                      <a:pt x="254" y="194"/>
                    </a:lnTo>
                    <a:lnTo>
                      <a:pt x="254" y="189"/>
                    </a:lnTo>
                    <a:lnTo>
                      <a:pt x="254" y="189"/>
                    </a:lnTo>
                    <a:lnTo>
                      <a:pt x="254" y="180"/>
                    </a:lnTo>
                    <a:lnTo>
                      <a:pt x="256" y="172"/>
                    </a:lnTo>
                    <a:lnTo>
                      <a:pt x="256" y="172"/>
                    </a:lnTo>
                    <a:lnTo>
                      <a:pt x="261" y="163"/>
                    </a:lnTo>
                    <a:lnTo>
                      <a:pt x="273" y="149"/>
                    </a:lnTo>
                    <a:lnTo>
                      <a:pt x="287" y="135"/>
                    </a:lnTo>
                    <a:lnTo>
                      <a:pt x="287" y="135"/>
                    </a:lnTo>
                    <a:lnTo>
                      <a:pt x="289" y="125"/>
                    </a:lnTo>
                    <a:lnTo>
                      <a:pt x="289" y="111"/>
                    </a:lnTo>
                    <a:lnTo>
                      <a:pt x="289" y="87"/>
                    </a:lnTo>
                    <a:lnTo>
                      <a:pt x="289" y="87"/>
                    </a:lnTo>
                    <a:lnTo>
                      <a:pt x="292" y="66"/>
                    </a:lnTo>
                    <a:lnTo>
                      <a:pt x="292" y="66"/>
                    </a:lnTo>
                    <a:lnTo>
                      <a:pt x="294" y="61"/>
                    </a:lnTo>
                    <a:lnTo>
                      <a:pt x="292" y="59"/>
                    </a:lnTo>
                    <a:lnTo>
                      <a:pt x="289" y="56"/>
                    </a:lnTo>
                    <a:lnTo>
                      <a:pt x="289" y="52"/>
                    </a:lnTo>
                    <a:lnTo>
                      <a:pt x="289" y="52"/>
                    </a:lnTo>
                    <a:lnTo>
                      <a:pt x="289" y="47"/>
                    </a:lnTo>
                    <a:lnTo>
                      <a:pt x="284" y="42"/>
                    </a:lnTo>
                    <a:lnTo>
                      <a:pt x="282" y="38"/>
                    </a:lnTo>
                    <a:lnTo>
                      <a:pt x="282" y="33"/>
                    </a:lnTo>
                    <a:lnTo>
                      <a:pt x="282" y="33"/>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4" name="Freeform 37"/>
              <p:cNvSpPr>
                <a:spLocks/>
              </p:cNvSpPr>
              <p:nvPr/>
            </p:nvSpPr>
            <p:spPr bwMode="auto">
              <a:xfrm>
                <a:off x="6175375" y="3661500"/>
                <a:ext cx="300038" cy="503238"/>
              </a:xfrm>
              <a:custGeom>
                <a:avLst/>
                <a:gdLst>
                  <a:gd name="T0" fmla="*/ 26 w 189"/>
                  <a:gd name="T1" fmla="*/ 9 h 317"/>
                  <a:gd name="T2" fmla="*/ 28 w 189"/>
                  <a:gd name="T3" fmla="*/ 33 h 317"/>
                  <a:gd name="T4" fmla="*/ 35 w 189"/>
                  <a:gd name="T5" fmla="*/ 47 h 317"/>
                  <a:gd name="T6" fmla="*/ 35 w 189"/>
                  <a:gd name="T7" fmla="*/ 56 h 317"/>
                  <a:gd name="T8" fmla="*/ 38 w 189"/>
                  <a:gd name="T9" fmla="*/ 66 h 317"/>
                  <a:gd name="T10" fmla="*/ 35 w 189"/>
                  <a:gd name="T11" fmla="*/ 87 h 317"/>
                  <a:gd name="T12" fmla="*/ 33 w 189"/>
                  <a:gd name="T13" fmla="*/ 135 h 317"/>
                  <a:gd name="T14" fmla="*/ 7 w 189"/>
                  <a:gd name="T15" fmla="*/ 163 h 317"/>
                  <a:gd name="T16" fmla="*/ 0 w 189"/>
                  <a:gd name="T17" fmla="*/ 180 h 317"/>
                  <a:gd name="T18" fmla="*/ 0 w 189"/>
                  <a:gd name="T19" fmla="*/ 194 h 317"/>
                  <a:gd name="T20" fmla="*/ 2 w 189"/>
                  <a:gd name="T21" fmla="*/ 198 h 317"/>
                  <a:gd name="T22" fmla="*/ 12 w 189"/>
                  <a:gd name="T23" fmla="*/ 206 h 317"/>
                  <a:gd name="T24" fmla="*/ 19 w 189"/>
                  <a:gd name="T25" fmla="*/ 213 h 317"/>
                  <a:gd name="T26" fmla="*/ 23 w 189"/>
                  <a:gd name="T27" fmla="*/ 225 h 317"/>
                  <a:gd name="T28" fmla="*/ 26 w 189"/>
                  <a:gd name="T29" fmla="*/ 241 h 317"/>
                  <a:gd name="T30" fmla="*/ 33 w 189"/>
                  <a:gd name="T31" fmla="*/ 265 h 317"/>
                  <a:gd name="T32" fmla="*/ 33 w 189"/>
                  <a:gd name="T33" fmla="*/ 267 h 317"/>
                  <a:gd name="T34" fmla="*/ 14 w 189"/>
                  <a:gd name="T35" fmla="*/ 267 h 317"/>
                  <a:gd name="T36" fmla="*/ 9 w 189"/>
                  <a:gd name="T37" fmla="*/ 269 h 317"/>
                  <a:gd name="T38" fmla="*/ 14 w 189"/>
                  <a:gd name="T39" fmla="*/ 284 h 317"/>
                  <a:gd name="T40" fmla="*/ 26 w 189"/>
                  <a:gd name="T41" fmla="*/ 296 h 317"/>
                  <a:gd name="T42" fmla="*/ 33 w 189"/>
                  <a:gd name="T43" fmla="*/ 310 h 317"/>
                  <a:gd name="T44" fmla="*/ 42 w 189"/>
                  <a:gd name="T45" fmla="*/ 317 h 317"/>
                  <a:gd name="T46" fmla="*/ 49 w 189"/>
                  <a:gd name="T47" fmla="*/ 310 h 317"/>
                  <a:gd name="T48" fmla="*/ 59 w 189"/>
                  <a:gd name="T49" fmla="*/ 310 h 317"/>
                  <a:gd name="T50" fmla="*/ 71 w 189"/>
                  <a:gd name="T51" fmla="*/ 307 h 317"/>
                  <a:gd name="T52" fmla="*/ 97 w 189"/>
                  <a:gd name="T53" fmla="*/ 296 h 317"/>
                  <a:gd name="T54" fmla="*/ 97 w 189"/>
                  <a:gd name="T55" fmla="*/ 291 h 317"/>
                  <a:gd name="T56" fmla="*/ 99 w 189"/>
                  <a:gd name="T57" fmla="*/ 286 h 317"/>
                  <a:gd name="T58" fmla="*/ 118 w 189"/>
                  <a:gd name="T59" fmla="*/ 284 h 317"/>
                  <a:gd name="T60" fmla="*/ 137 w 189"/>
                  <a:gd name="T61" fmla="*/ 269 h 317"/>
                  <a:gd name="T62" fmla="*/ 146 w 189"/>
                  <a:gd name="T63" fmla="*/ 258 h 317"/>
                  <a:gd name="T64" fmla="*/ 156 w 189"/>
                  <a:gd name="T65" fmla="*/ 246 h 317"/>
                  <a:gd name="T66" fmla="*/ 163 w 189"/>
                  <a:gd name="T67" fmla="*/ 246 h 317"/>
                  <a:gd name="T68" fmla="*/ 165 w 189"/>
                  <a:gd name="T69" fmla="*/ 246 h 317"/>
                  <a:gd name="T70" fmla="*/ 163 w 189"/>
                  <a:gd name="T71" fmla="*/ 234 h 317"/>
                  <a:gd name="T72" fmla="*/ 158 w 189"/>
                  <a:gd name="T73" fmla="*/ 225 h 317"/>
                  <a:gd name="T74" fmla="*/ 156 w 189"/>
                  <a:gd name="T75" fmla="*/ 213 h 317"/>
                  <a:gd name="T76" fmla="*/ 151 w 189"/>
                  <a:gd name="T77" fmla="*/ 208 h 317"/>
                  <a:gd name="T78" fmla="*/ 154 w 189"/>
                  <a:gd name="T79" fmla="*/ 201 h 317"/>
                  <a:gd name="T80" fmla="*/ 151 w 189"/>
                  <a:gd name="T81" fmla="*/ 189 h 317"/>
                  <a:gd name="T82" fmla="*/ 158 w 189"/>
                  <a:gd name="T83" fmla="*/ 184 h 317"/>
                  <a:gd name="T84" fmla="*/ 163 w 189"/>
                  <a:gd name="T85" fmla="*/ 172 h 317"/>
                  <a:gd name="T86" fmla="*/ 168 w 189"/>
                  <a:gd name="T87" fmla="*/ 168 h 317"/>
                  <a:gd name="T88" fmla="*/ 173 w 189"/>
                  <a:gd name="T89" fmla="*/ 158 h 317"/>
                  <a:gd name="T90" fmla="*/ 187 w 189"/>
                  <a:gd name="T91" fmla="*/ 151 h 317"/>
                  <a:gd name="T92" fmla="*/ 189 w 189"/>
                  <a:gd name="T93" fmla="*/ 13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9" h="317">
                    <a:moveTo>
                      <a:pt x="189" y="78"/>
                    </a:moveTo>
                    <a:lnTo>
                      <a:pt x="42" y="0"/>
                    </a:lnTo>
                    <a:lnTo>
                      <a:pt x="26" y="9"/>
                    </a:lnTo>
                    <a:lnTo>
                      <a:pt x="26" y="9"/>
                    </a:lnTo>
                    <a:lnTo>
                      <a:pt x="28" y="33"/>
                    </a:lnTo>
                    <a:lnTo>
                      <a:pt x="28" y="33"/>
                    </a:lnTo>
                    <a:lnTo>
                      <a:pt x="28" y="38"/>
                    </a:lnTo>
                    <a:lnTo>
                      <a:pt x="30" y="42"/>
                    </a:lnTo>
                    <a:lnTo>
                      <a:pt x="35" y="47"/>
                    </a:lnTo>
                    <a:lnTo>
                      <a:pt x="35" y="52"/>
                    </a:lnTo>
                    <a:lnTo>
                      <a:pt x="35" y="52"/>
                    </a:lnTo>
                    <a:lnTo>
                      <a:pt x="35" y="56"/>
                    </a:lnTo>
                    <a:lnTo>
                      <a:pt x="38" y="59"/>
                    </a:lnTo>
                    <a:lnTo>
                      <a:pt x="40" y="61"/>
                    </a:lnTo>
                    <a:lnTo>
                      <a:pt x="38" y="66"/>
                    </a:lnTo>
                    <a:lnTo>
                      <a:pt x="38" y="66"/>
                    </a:lnTo>
                    <a:lnTo>
                      <a:pt x="35" y="87"/>
                    </a:lnTo>
                    <a:lnTo>
                      <a:pt x="35" y="87"/>
                    </a:lnTo>
                    <a:lnTo>
                      <a:pt x="35" y="111"/>
                    </a:lnTo>
                    <a:lnTo>
                      <a:pt x="35" y="125"/>
                    </a:lnTo>
                    <a:lnTo>
                      <a:pt x="33" y="135"/>
                    </a:lnTo>
                    <a:lnTo>
                      <a:pt x="33" y="135"/>
                    </a:lnTo>
                    <a:lnTo>
                      <a:pt x="19" y="149"/>
                    </a:lnTo>
                    <a:lnTo>
                      <a:pt x="7" y="163"/>
                    </a:lnTo>
                    <a:lnTo>
                      <a:pt x="2" y="172"/>
                    </a:lnTo>
                    <a:lnTo>
                      <a:pt x="2" y="172"/>
                    </a:lnTo>
                    <a:lnTo>
                      <a:pt x="0" y="180"/>
                    </a:lnTo>
                    <a:lnTo>
                      <a:pt x="0" y="189"/>
                    </a:lnTo>
                    <a:lnTo>
                      <a:pt x="0" y="189"/>
                    </a:lnTo>
                    <a:lnTo>
                      <a:pt x="0" y="194"/>
                    </a:lnTo>
                    <a:lnTo>
                      <a:pt x="0" y="194"/>
                    </a:lnTo>
                    <a:lnTo>
                      <a:pt x="2" y="198"/>
                    </a:lnTo>
                    <a:lnTo>
                      <a:pt x="2" y="198"/>
                    </a:lnTo>
                    <a:lnTo>
                      <a:pt x="7" y="203"/>
                    </a:lnTo>
                    <a:lnTo>
                      <a:pt x="7" y="206"/>
                    </a:lnTo>
                    <a:lnTo>
                      <a:pt x="12" y="206"/>
                    </a:lnTo>
                    <a:lnTo>
                      <a:pt x="12" y="206"/>
                    </a:lnTo>
                    <a:lnTo>
                      <a:pt x="16" y="208"/>
                    </a:lnTo>
                    <a:lnTo>
                      <a:pt x="19" y="213"/>
                    </a:lnTo>
                    <a:lnTo>
                      <a:pt x="21" y="220"/>
                    </a:lnTo>
                    <a:lnTo>
                      <a:pt x="23" y="225"/>
                    </a:lnTo>
                    <a:lnTo>
                      <a:pt x="23" y="225"/>
                    </a:lnTo>
                    <a:lnTo>
                      <a:pt x="23" y="232"/>
                    </a:lnTo>
                    <a:lnTo>
                      <a:pt x="26" y="241"/>
                    </a:lnTo>
                    <a:lnTo>
                      <a:pt x="26" y="241"/>
                    </a:lnTo>
                    <a:lnTo>
                      <a:pt x="26" y="248"/>
                    </a:lnTo>
                    <a:lnTo>
                      <a:pt x="28" y="255"/>
                    </a:lnTo>
                    <a:lnTo>
                      <a:pt x="33" y="265"/>
                    </a:lnTo>
                    <a:lnTo>
                      <a:pt x="33" y="265"/>
                    </a:lnTo>
                    <a:lnTo>
                      <a:pt x="33" y="265"/>
                    </a:lnTo>
                    <a:lnTo>
                      <a:pt x="33" y="267"/>
                    </a:lnTo>
                    <a:lnTo>
                      <a:pt x="26" y="267"/>
                    </a:lnTo>
                    <a:lnTo>
                      <a:pt x="26" y="267"/>
                    </a:lnTo>
                    <a:lnTo>
                      <a:pt x="14" y="267"/>
                    </a:lnTo>
                    <a:lnTo>
                      <a:pt x="12" y="267"/>
                    </a:lnTo>
                    <a:lnTo>
                      <a:pt x="9" y="269"/>
                    </a:lnTo>
                    <a:lnTo>
                      <a:pt x="9" y="269"/>
                    </a:lnTo>
                    <a:lnTo>
                      <a:pt x="9" y="274"/>
                    </a:lnTo>
                    <a:lnTo>
                      <a:pt x="9" y="279"/>
                    </a:lnTo>
                    <a:lnTo>
                      <a:pt x="14" y="284"/>
                    </a:lnTo>
                    <a:lnTo>
                      <a:pt x="14" y="284"/>
                    </a:lnTo>
                    <a:lnTo>
                      <a:pt x="23" y="291"/>
                    </a:lnTo>
                    <a:lnTo>
                      <a:pt x="26" y="296"/>
                    </a:lnTo>
                    <a:lnTo>
                      <a:pt x="28" y="300"/>
                    </a:lnTo>
                    <a:lnTo>
                      <a:pt x="28" y="300"/>
                    </a:lnTo>
                    <a:lnTo>
                      <a:pt x="33" y="310"/>
                    </a:lnTo>
                    <a:lnTo>
                      <a:pt x="38" y="314"/>
                    </a:lnTo>
                    <a:lnTo>
                      <a:pt x="38" y="314"/>
                    </a:lnTo>
                    <a:lnTo>
                      <a:pt x="42" y="317"/>
                    </a:lnTo>
                    <a:lnTo>
                      <a:pt x="47" y="310"/>
                    </a:lnTo>
                    <a:lnTo>
                      <a:pt x="47" y="310"/>
                    </a:lnTo>
                    <a:lnTo>
                      <a:pt x="49" y="310"/>
                    </a:lnTo>
                    <a:lnTo>
                      <a:pt x="54" y="310"/>
                    </a:lnTo>
                    <a:lnTo>
                      <a:pt x="57" y="312"/>
                    </a:lnTo>
                    <a:lnTo>
                      <a:pt x="59" y="310"/>
                    </a:lnTo>
                    <a:lnTo>
                      <a:pt x="59" y="310"/>
                    </a:lnTo>
                    <a:lnTo>
                      <a:pt x="64" y="307"/>
                    </a:lnTo>
                    <a:lnTo>
                      <a:pt x="71" y="307"/>
                    </a:lnTo>
                    <a:lnTo>
                      <a:pt x="80" y="305"/>
                    </a:lnTo>
                    <a:lnTo>
                      <a:pt x="80" y="305"/>
                    </a:lnTo>
                    <a:lnTo>
                      <a:pt x="97" y="296"/>
                    </a:lnTo>
                    <a:lnTo>
                      <a:pt x="97" y="296"/>
                    </a:lnTo>
                    <a:lnTo>
                      <a:pt x="99" y="293"/>
                    </a:lnTo>
                    <a:lnTo>
                      <a:pt x="97" y="291"/>
                    </a:lnTo>
                    <a:lnTo>
                      <a:pt x="97" y="288"/>
                    </a:lnTo>
                    <a:lnTo>
                      <a:pt x="99" y="286"/>
                    </a:lnTo>
                    <a:lnTo>
                      <a:pt x="99" y="286"/>
                    </a:lnTo>
                    <a:lnTo>
                      <a:pt x="104" y="284"/>
                    </a:lnTo>
                    <a:lnTo>
                      <a:pt x="111" y="284"/>
                    </a:lnTo>
                    <a:lnTo>
                      <a:pt x="118" y="284"/>
                    </a:lnTo>
                    <a:lnTo>
                      <a:pt x="125" y="279"/>
                    </a:lnTo>
                    <a:lnTo>
                      <a:pt x="125" y="279"/>
                    </a:lnTo>
                    <a:lnTo>
                      <a:pt x="137" y="269"/>
                    </a:lnTo>
                    <a:lnTo>
                      <a:pt x="144" y="260"/>
                    </a:lnTo>
                    <a:lnTo>
                      <a:pt x="144" y="260"/>
                    </a:lnTo>
                    <a:lnTo>
                      <a:pt x="146" y="258"/>
                    </a:lnTo>
                    <a:lnTo>
                      <a:pt x="149" y="253"/>
                    </a:lnTo>
                    <a:lnTo>
                      <a:pt x="149" y="253"/>
                    </a:lnTo>
                    <a:lnTo>
                      <a:pt x="156" y="246"/>
                    </a:lnTo>
                    <a:lnTo>
                      <a:pt x="161" y="246"/>
                    </a:lnTo>
                    <a:lnTo>
                      <a:pt x="163" y="246"/>
                    </a:lnTo>
                    <a:lnTo>
                      <a:pt x="163" y="246"/>
                    </a:lnTo>
                    <a:lnTo>
                      <a:pt x="168" y="246"/>
                    </a:lnTo>
                    <a:lnTo>
                      <a:pt x="168" y="246"/>
                    </a:lnTo>
                    <a:lnTo>
                      <a:pt x="165" y="246"/>
                    </a:lnTo>
                    <a:lnTo>
                      <a:pt x="168" y="236"/>
                    </a:lnTo>
                    <a:lnTo>
                      <a:pt x="168" y="236"/>
                    </a:lnTo>
                    <a:lnTo>
                      <a:pt x="163" y="234"/>
                    </a:lnTo>
                    <a:lnTo>
                      <a:pt x="161" y="229"/>
                    </a:lnTo>
                    <a:lnTo>
                      <a:pt x="158" y="225"/>
                    </a:lnTo>
                    <a:lnTo>
                      <a:pt x="158" y="225"/>
                    </a:lnTo>
                    <a:lnTo>
                      <a:pt x="161" y="215"/>
                    </a:lnTo>
                    <a:lnTo>
                      <a:pt x="158" y="213"/>
                    </a:lnTo>
                    <a:lnTo>
                      <a:pt x="156" y="213"/>
                    </a:lnTo>
                    <a:lnTo>
                      <a:pt x="156" y="213"/>
                    </a:lnTo>
                    <a:lnTo>
                      <a:pt x="151" y="210"/>
                    </a:lnTo>
                    <a:lnTo>
                      <a:pt x="151" y="208"/>
                    </a:lnTo>
                    <a:lnTo>
                      <a:pt x="151" y="206"/>
                    </a:lnTo>
                    <a:lnTo>
                      <a:pt x="154" y="201"/>
                    </a:lnTo>
                    <a:lnTo>
                      <a:pt x="154" y="201"/>
                    </a:lnTo>
                    <a:lnTo>
                      <a:pt x="154" y="196"/>
                    </a:lnTo>
                    <a:lnTo>
                      <a:pt x="154" y="191"/>
                    </a:lnTo>
                    <a:lnTo>
                      <a:pt x="151" y="189"/>
                    </a:lnTo>
                    <a:lnTo>
                      <a:pt x="154" y="187"/>
                    </a:lnTo>
                    <a:lnTo>
                      <a:pt x="154" y="187"/>
                    </a:lnTo>
                    <a:lnTo>
                      <a:pt x="158" y="184"/>
                    </a:lnTo>
                    <a:lnTo>
                      <a:pt x="161" y="180"/>
                    </a:lnTo>
                    <a:lnTo>
                      <a:pt x="161" y="175"/>
                    </a:lnTo>
                    <a:lnTo>
                      <a:pt x="163" y="172"/>
                    </a:lnTo>
                    <a:lnTo>
                      <a:pt x="163" y="172"/>
                    </a:lnTo>
                    <a:lnTo>
                      <a:pt x="165" y="172"/>
                    </a:lnTo>
                    <a:lnTo>
                      <a:pt x="168" y="168"/>
                    </a:lnTo>
                    <a:lnTo>
                      <a:pt x="170" y="161"/>
                    </a:lnTo>
                    <a:lnTo>
                      <a:pt x="170" y="161"/>
                    </a:lnTo>
                    <a:lnTo>
                      <a:pt x="173" y="158"/>
                    </a:lnTo>
                    <a:lnTo>
                      <a:pt x="177" y="154"/>
                    </a:lnTo>
                    <a:lnTo>
                      <a:pt x="187" y="151"/>
                    </a:lnTo>
                    <a:lnTo>
                      <a:pt x="187" y="151"/>
                    </a:lnTo>
                    <a:lnTo>
                      <a:pt x="189" y="146"/>
                    </a:lnTo>
                    <a:lnTo>
                      <a:pt x="189" y="139"/>
                    </a:lnTo>
                    <a:lnTo>
                      <a:pt x="189" y="130"/>
                    </a:lnTo>
                    <a:lnTo>
                      <a:pt x="189" y="78"/>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5" name="Freeform 38"/>
              <p:cNvSpPr>
                <a:spLocks/>
              </p:cNvSpPr>
              <p:nvPr/>
            </p:nvSpPr>
            <p:spPr bwMode="auto">
              <a:xfrm>
                <a:off x="6497638" y="3382100"/>
                <a:ext cx="323850" cy="331788"/>
              </a:xfrm>
              <a:custGeom>
                <a:avLst/>
                <a:gdLst>
                  <a:gd name="T0" fmla="*/ 178 w 204"/>
                  <a:gd name="T1" fmla="*/ 12 h 209"/>
                  <a:gd name="T2" fmla="*/ 175 w 204"/>
                  <a:gd name="T3" fmla="*/ 15 h 209"/>
                  <a:gd name="T4" fmla="*/ 173 w 204"/>
                  <a:gd name="T5" fmla="*/ 17 h 209"/>
                  <a:gd name="T6" fmla="*/ 164 w 204"/>
                  <a:gd name="T7" fmla="*/ 15 h 209"/>
                  <a:gd name="T8" fmla="*/ 157 w 204"/>
                  <a:gd name="T9" fmla="*/ 15 h 209"/>
                  <a:gd name="T10" fmla="*/ 145 w 204"/>
                  <a:gd name="T11" fmla="*/ 15 h 209"/>
                  <a:gd name="T12" fmla="*/ 133 w 204"/>
                  <a:gd name="T13" fmla="*/ 10 h 209"/>
                  <a:gd name="T14" fmla="*/ 112 w 204"/>
                  <a:gd name="T15" fmla="*/ 10 h 209"/>
                  <a:gd name="T16" fmla="*/ 93 w 204"/>
                  <a:gd name="T17" fmla="*/ 17 h 209"/>
                  <a:gd name="T18" fmla="*/ 88 w 204"/>
                  <a:gd name="T19" fmla="*/ 19 h 209"/>
                  <a:gd name="T20" fmla="*/ 71 w 204"/>
                  <a:gd name="T21" fmla="*/ 17 h 209"/>
                  <a:gd name="T22" fmla="*/ 57 w 204"/>
                  <a:gd name="T23" fmla="*/ 12 h 209"/>
                  <a:gd name="T24" fmla="*/ 36 w 204"/>
                  <a:gd name="T25" fmla="*/ 8 h 209"/>
                  <a:gd name="T26" fmla="*/ 10 w 204"/>
                  <a:gd name="T27" fmla="*/ 3 h 209"/>
                  <a:gd name="T28" fmla="*/ 7 w 204"/>
                  <a:gd name="T29" fmla="*/ 0 h 209"/>
                  <a:gd name="T30" fmla="*/ 5 w 204"/>
                  <a:gd name="T31" fmla="*/ 5 h 209"/>
                  <a:gd name="T32" fmla="*/ 5 w 204"/>
                  <a:gd name="T33" fmla="*/ 19 h 209"/>
                  <a:gd name="T34" fmla="*/ 3 w 204"/>
                  <a:gd name="T35" fmla="*/ 29 h 209"/>
                  <a:gd name="T36" fmla="*/ 0 w 204"/>
                  <a:gd name="T37" fmla="*/ 36 h 209"/>
                  <a:gd name="T38" fmla="*/ 3 w 204"/>
                  <a:gd name="T39" fmla="*/ 57 h 209"/>
                  <a:gd name="T40" fmla="*/ 3 w 204"/>
                  <a:gd name="T41" fmla="*/ 204 h 209"/>
                  <a:gd name="T42" fmla="*/ 119 w 204"/>
                  <a:gd name="T43" fmla="*/ 204 h 209"/>
                  <a:gd name="T44" fmla="*/ 126 w 204"/>
                  <a:gd name="T45" fmla="*/ 199 h 209"/>
                  <a:gd name="T46" fmla="*/ 133 w 204"/>
                  <a:gd name="T47" fmla="*/ 202 h 209"/>
                  <a:gd name="T48" fmla="*/ 159 w 204"/>
                  <a:gd name="T49" fmla="*/ 204 h 209"/>
                  <a:gd name="T50" fmla="*/ 164 w 204"/>
                  <a:gd name="T51" fmla="*/ 206 h 209"/>
                  <a:gd name="T52" fmla="*/ 171 w 204"/>
                  <a:gd name="T53" fmla="*/ 209 h 209"/>
                  <a:gd name="T54" fmla="*/ 173 w 204"/>
                  <a:gd name="T55" fmla="*/ 206 h 209"/>
                  <a:gd name="T56" fmla="*/ 175 w 204"/>
                  <a:gd name="T57" fmla="*/ 202 h 209"/>
                  <a:gd name="T58" fmla="*/ 180 w 204"/>
                  <a:gd name="T59" fmla="*/ 199 h 209"/>
                  <a:gd name="T60" fmla="*/ 190 w 204"/>
                  <a:gd name="T61" fmla="*/ 192 h 209"/>
                  <a:gd name="T62" fmla="*/ 194 w 204"/>
                  <a:gd name="T63" fmla="*/ 185 h 209"/>
                  <a:gd name="T64" fmla="*/ 199 w 204"/>
                  <a:gd name="T65" fmla="*/ 185 h 209"/>
                  <a:gd name="T66" fmla="*/ 204 w 204"/>
                  <a:gd name="T67" fmla="*/ 180 h 209"/>
                  <a:gd name="T68" fmla="*/ 204 w 204"/>
                  <a:gd name="T69" fmla="*/ 178 h 209"/>
                  <a:gd name="T70" fmla="*/ 204 w 204"/>
                  <a:gd name="T71" fmla="*/ 171 h 209"/>
                  <a:gd name="T72" fmla="*/ 201 w 204"/>
                  <a:gd name="T73" fmla="*/ 161 h 209"/>
                  <a:gd name="T74" fmla="*/ 197 w 204"/>
                  <a:gd name="T75" fmla="*/ 150 h 209"/>
                  <a:gd name="T76" fmla="*/ 192 w 204"/>
                  <a:gd name="T77" fmla="*/ 140 h 209"/>
                  <a:gd name="T78" fmla="*/ 178 w 204"/>
                  <a:gd name="T79" fmla="*/ 119 h 209"/>
                  <a:gd name="T80" fmla="*/ 175 w 204"/>
                  <a:gd name="T81" fmla="*/ 112 h 209"/>
                  <a:gd name="T82" fmla="*/ 171 w 204"/>
                  <a:gd name="T83" fmla="*/ 102 h 209"/>
                  <a:gd name="T84" fmla="*/ 166 w 204"/>
                  <a:gd name="T85" fmla="*/ 93 h 209"/>
                  <a:gd name="T86" fmla="*/ 166 w 204"/>
                  <a:gd name="T87" fmla="*/ 86 h 209"/>
                  <a:gd name="T88" fmla="*/ 154 w 204"/>
                  <a:gd name="T89" fmla="*/ 71 h 209"/>
                  <a:gd name="T90" fmla="*/ 147 w 204"/>
                  <a:gd name="T91" fmla="*/ 60 h 209"/>
                  <a:gd name="T92" fmla="*/ 145 w 204"/>
                  <a:gd name="T93" fmla="*/ 41 h 209"/>
                  <a:gd name="T94" fmla="*/ 145 w 204"/>
                  <a:gd name="T95" fmla="*/ 36 h 209"/>
                  <a:gd name="T96" fmla="*/ 152 w 204"/>
                  <a:gd name="T97" fmla="*/ 45 h 209"/>
                  <a:gd name="T98" fmla="*/ 157 w 204"/>
                  <a:gd name="T99" fmla="*/ 60 h 209"/>
                  <a:gd name="T100" fmla="*/ 171 w 204"/>
                  <a:gd name="T101" fmla="*/ 83 h 209"/>
                  <a:gd name="T102" fmla="*/ 175 w 204"/>
                  <a:gd name="T103" fmla="*/ 86 h 209"/>
                  <a:gd name="T104" fmla="*/ 180 w 204"/>
                  <a:gd name="T105" fmla="*/ 81 h 209"/>
                  <a:gd name="T106" fmla="*/ 187 w 204"/>
                  <a:gd name="T107" fmla="*/ 62 h 209"/>
                  <a:gd name="T108" fmla="*/ 187 w 204"/>
                  <a:gd name="T109" fmla="*/ 57 h 209"/>
                  <a:gd name="T110" fmla="*/ 190 w 204"/>
                  <a:gd name="T111" fmla="*/ 5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4" h="209">
                    <a:moveTo>
                      <a:pt x="192" y="45"/>
                    </a:moveTo>
                    <a:lnTo>
                      <a:pt x="178" y="12"/>
                    </a:lnTo>
                    <a:lnTo>
                      <a:pt x="178" y="12"/>
                    </a:lnTo>
                    <a:lnTo>
                      <a:pt x="175" y="15"/>
                    </a:lnTo>
                    <a:lnTo>
                      <a:pt x="175" y="15"/>
                    </a:lnTo>
                    <a:lnTo>
                      <a:pt x="173" y="17"/>
                    </a:lnTo>
                    <a:lnTo>
                      <a:pt x="168" y="15"/>
                    </a:lnTo>
                    <a:lnTo>
                      <a:pt x="164" y="15"/>
                    </a:lnTo>
                    <a:lnTo>
                      <a:pt x="157" y="15"/>
                    </a:lnTo>
                    <a:lnTo>
                      <a:pt x="157" y="15"/>
                    </a:lnTo>
                    <a:lnTo>
                      <a:pt x="149" y="15"/>
                    </a:lnTo>
                    <a:lnTo>
                      <a:pt x="145" y="15"/>
                    </a:lnTo>
                    <a:lnTo>
                      <a:pt x="133" y="10"/>
                    </a:lnTo>
                    <a:lnTo>
                      <a:pt x="133" y="10"/>
                    </a:lnTo>
                    <a:lnTo>
                      <a:pt x="123" y="8"/>
                    </a:lnTo>
                    <a:lnTo>
                      <a:pt x="112" y="10"/>
                    </a:lnTo>
                    <a:lnTo>
                      <a:pt x="100" y="12"/>
                    </a:lnTo>
                    <a:lnTo>
                      <a:pt x="93" y="17"/>
                    </a:lnTo>
                    <a:lnTo>
                      <a:pt x="93" y="17"/>
                    </a:lnTo>
                    <a:lnTo>
                      <a:pt x="88" y="19"/>
                    </a:lnTo>
                    <a:lnTo>
                      <a:pt x="83" y="19"/>
                    </a:lnTo>
                    <a:lnTo>
                      <a:pt x="71" y="17"/>
                    </a:lnTo>
                    <a:lnTo>
                      <a:pt x="71" y="17"/>
                    </a:lnTo>
                    <a:lnTo>
                      <a:pt x="57" y="12"/>
                    </a:lnTo>
                    <a:lnTo>
                      <a:pt x="36" y="8"/>
                    </a:lnTo>
                    <a:lnTo>
                      <a:pt x="36" y="8"/>
                    </a:lnTo>
                    <a:lnTo>
                      <a:pt x="17" y="5"/>
                    </a:lnTo>
                    <a:lnTo>
                      <a:pt x="10" y="3"/>
                    </a:lnTo>
                    <a:lnTo>
                      <a:pt x="7" y="0"/>
                    </a:lnTo>
                    <a:lnTo>
                      <a:pt x="7" y="0"/>
                    </a:lnTo>
                    <a:lnTo>
                      <a:pt x="5" y="5"/>
                    </a:lnTo>
                    <a:lnTo>
                      <a:pt x="5" y="5"/>
                    </a:lnTo>
                    <a:lnTo>
                      <a:pt x="5" y="15"/>
                    </a:lnTo>
                    <a:lnTo>
                      <a:pt x="5" y="19"/>
                    </a:lnTo>
                    <a:lnTo>
                      <a:pt x="5" y="24"/>
                    </a:lnTo>
                    <a:lnTo>
                      <a:pt x="3" y="29"/>
                    </a:lnTo>
                    <a:lnTo>
                      <a:pt x="3" y="29"/>
                    </a:lnTo>
                    <a:lnTo>
                      <a:pt x="0" y="36"/>
                    </a:lnTo>
                    <a:lnTo>
                      <a:pt x="0" y="41"/>
                    </a:lnTo>
                    <a:lnTo>
                      <a:pt x="3" y="57"/>
                    </a:lnTo>
                    <a:lnTo>
                      <a:pt x="3" y="57"/>
                    </a:lnTo>
                    <a:lnTo>
                      <a:pt x="3" y="204"/>
                    </a:lnTo>
                    <a:lnTo>
                      <a:pt x="119" y="204"/>
                    </a:lnTo>
                    <a:lnTo>
                      <a:pt x="119" y="204"/>
                    </a:lnTo>
                    <a:lnTo>
                      <a:pt x="126" y="199"/>
                    </a:lnTo>
                    <a:lnTo>
                      <a:pt x="126" y="199"/>
                    </a:lnTo>
                    <a:lnTo>
                      <a:pt x="128" y="199"/>
                    </a:lnTo>
                    <a:lnTo>
                      <a:pt x="133" y="202"/>
                    </a:lnTo>
                    <a:lnTo>
                      <a:pt x="135" y="204"/>
                    </a:lnTo>
                    <a:lnTo>
                      <a:pt x="159" y="204"/>
                    </a:lnTo>
                    <a:lnTo>
                      <a:pt x="159" y="204"/>
                    </a:lnTo>
                    <a:lnTo>
                      <a:pt x="164" y="206"/>
                    </a:lnTo>
                    <a:lnTo>
                      <a:pt x="166" y="209"/>
                    </a:lnTo>
                    <a:lnTo>
                      <a:pt x="171" y="209"/>
                    </a:lnTo>
                    <a:lnTo>
                      <a:pt x="171" y="209"/>
                    </a:lnTo>
                    <a:lnTo>
                      <a:pt x="173" y="206"/>
                    </a:lnTo>
                    <a:lnTo>
                      <a:pt x="175" y="204"/>
                    </a:lnTo>
                    <a:lnTo>
                      <a:pt x="175" y="202"/>
                    </a:lnTo>
                    <a:lnTo>
                      <a:pt x="180" y="199"/>
                    </a:lnTo>
                    <a:lnTo>
                      <a:pt x="180" y="199"/>
                    </a:lnTo>
                    <a:lnTo>
                      <a:pt x="187" y="197"/>
                    </a:lnTo>
                    <a:lnTo>
                      <a:pt x="190" y="192"/>
                    </a:lnTo>
                    <a:lnTo>
                      <a:pt x="190" y="187"/>
                    </a:lnTo>
                    <a:lnTo>
                      <a:pt x="194" y="185"/>
                    </a:lnTo>
                    <a:lnTo>
                      <a:pt x="194" y="185"/>
                    </a:lnTo>
                    <a:lnTo>
                      <a:pt x="199" y="185"/>
                    </a:lnTo>
                    <a:lnTo>
                      <a:pt x="204" y="180"/>
                    </a:lnTo>
                    <a:lnTo>
                      <a:pt x="204" y="180"/>
                    </a:lnTo>
                    <a:lnTo>
                      <a:pt x="204" y="178"/>
                    </a:lnTo>
                    <a:lnTo>
                      <a:pt x="204" y="178"/>
                    </a:lnTo>
                    <a:lnTo>
                      <a:pt x="204" y="171"/>
                    </a:lnTo>
                    <a:lnTo>
                      <a:pt x="204" y="171"/>
                    </a:lnTo>
                    <a:lnTo>
                      <a:pt x="204" y="166"/>
                    </a:lnTo>
                    <a:lnTo>
                      <a:pt x="201" y="161"/>
                    </a:lnTo>
                    <a:lnTo>
                      <a:pt x="199" y="157"/>
                    </a:lnTo>
                    <a:lnTo>
                      <a:pt x="197" y="150"/>
                    </a:lnTo>
                    <a:lnTo>
                      <a:pt x="197" y="150"/>
                    </a:lnTo>
                    <a:lnTo>
                      <a:pt x="192" y="140"/>
                    </a:lnTo>
                    <a:lnTo>
                      <a:pt x="185" y="128"/>
                    </a:lnTo>
                    <a:lnTo>
                      <a:pt x="178" y="119"/>
                    </a:lnTo>
                    <a:lnTo>
                      <a:pt x="175" y="112"/>
                    </a:lnTo>
                    <a:lnTo>
                      <a:pt x="175" y="112"/>
                    </a:lnTo>
                    <a:lnTo>
                      <a:pt x="173" y="107"/>
                    </a:lnTo>
                    <a:lnTo>
                      <a:pt x="171" y="102"/>
                    </a:lnTo>
                    <a:lnTo>
                      <a:pt x="168" y="98"/>
                    </a:lnTo>
                    <a:lnTo>
                      <a:pt x="166" y="93"/>
                    </a:lnTo>
                    <a:lnTo>
                      <a:pt x="166" y="93"/>
                    </a:lnTo>
                    <a:lnTo>
                      <a:pt x="166" y="86"/>
                    </a:lnTo>
                    <a:lnTo>
                      <a:pt x="164" y="83"/>
                    </a:lnTo>
                    <a:lnTo>
                      <a:pt x="154" y="71"/>
                    </a:lnTo>
                    <a:lnTo>
                      <a:pt x="154" y="71"/>
                    </a:lnTo>
                    <a:lnTo>
                      <a:pt x="147" y="60"/>
                    </a:lnTo>
                    <a:lnTo>
                      <a:pt x="145" y="48"/>
                    </a:lnTo>
                    <a:lnTo>
                      <a:pt x="145" y="41"/>
                    </a:lnTo>
                    <a:lnTo>
                      <a:pt x="145" y="36"/>
                    </a:lnTo>
                    <a:lnTo>
                      <a:pt x="145" y="36"/>
                    </a:lnTo>
                    <a:lnTo>
                      <a:pt x="147" y="38"/>
                    </a:lnTo>
                    <a:lnTo>
                      <a:pt x="152" y="45"/>
                    </a:lnTo>
                    <a:lnTo>
                      <a:pt x="157" y="60"/>
                    </a:lnTo>
                    <a:lnTo>
                      <a:pt x="157" y="60"/>
                    </a:lnTo>
                    <a:lnTo>
                      <a:pt x="166" y="76"/>
                    </a:lnTo>
                    <a:lnTo>
                      <a:pt x="171" y="83"/>
                    </a:lnTo>
                    <a:lnTo>
                      <a:pt x="175" y="86"/>
                    </a:lnTo>
                    <a:lnTo>
                      <a:pt x="175" y="86"/>
                    </a:lnTo>
                    <a:lnTo>
                      <a:pt x="178" y="83"/>
                    </a:lnTo>
                    <a:lnTo>
                      <a:pt x="180" y="81"/>
                    </a:lnTo>
                    <a:lnTo>
                      <a:pt x="185" y="71"/>
                    </a:lnTo>
                    <a:lnTo>
                      <a:pt x="187" y="62"/>
                    </a:lnTo>
                    <a:lnTo>
                      <a:pt x="187" y="57"/>
                    </a:lnTo>
                    <a:lnTo>
                      <a:pt x="187" y="57"/>
                    </a:lnTo>
                    <a:lnTo>
                      <a:pt x="190" y="60"/>
                    </a:lnTo>
                    <a:lnTo>
                      <a:pt x="190" y="55"/>
                    </a:lnTo>
                    <a:lnTo>
                      <a:pt x="192" y="45"/>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6" name="Freeform 39"/>
              <p:cNvSpPr>
                <a:spLocks/>
              </p:cNvSpPr>
              <p:nvPr/>
            </p:nvSpPr>
            <p:spPr bwMode="auto">
              <a:xfrm>
                <a:off x="6035675" y="4318725"/>
                <a:ext cx="165100" cy="192088"/>
              </a:xfrm>
              <a:custGeom>
                <a:avLst/>
                <a:gdLst>
                  <a:gd name="T0" fmla="*/ 50 w 104"/>
                  <a:gd name="T1" fmla="*/ 114 h 121"/>
                  <a:gd name="T2" fmla="*/ 57 w 104"/>
                  <a:gd name="T3" fmla="*/ 111 h 121"/>
                  <a:gd name="T4" fmla="*/ 52 w 104"/>
                  <a:gd name="T5" fmla="*/ 99 h 121"/>
                  <a:gd name="T6" fmla="*/ 55 w 104"/>
                  <a:gd name="T7" fmla="*/ 92 h 121"/>
                  <a:gd name="T8" fmla="*/ 64 w 104"/>
                  <a:gd name="T9" fmla="*/ 90 h 121"/>
                  <a:gd name="T10" fmla="*/ 69 w 104"/>
                  <a:gd name="T11" fmla="*/ 85 h 121"/>
                  <a:gd name="T12" fmla="*/ 74 w 104"/>
                  <a:gd name="T13" fmla="*/ 80 h 121"/>
                  <a:gd name="T14" fmla="*/ 76 w 104"/>
                  <a:gd name="T15" fmla="*/ 83 h 121"/>
                  <a:gd name="T16" fmla="*/ 81 w 104"/>
                  <a:gd name="T17" fmla="*/ 90 h 121"/>
                  <a:gd name="T18" fmla="*/ 83 w 104"/>
                  <a:gd name="T19" fmla="*/ 92 h 121"/>
                  <a:gd name="T20" fmla="*/ 90 w 104"/>
                  <a:gd name="T21" fmla="*/ 92 h 121"/>
                  <a:gd name="T22" fmla="*/ 97 w 104"/>
                  <a:gd name="T23" fmla="*/ 95 h 121"/>
                  <a:gd name="T24" fmla="*/ 102 w 104"/>
                  <a:gd name="T25" fmla="*/ 92 h 121"/>
                  <a:gd name="T26" fmla="*/ 104 w 104"/>
                  <a:gd name="T27" fmla="*/ 71 h 121"/>
                  <a:gd name="T28" fmla="*/ 104 w 104"/>
                  <a:gd name="T29" fmla="*/ 59 h 121"/>
                  <a:gd name="T30" fmla="*/ 100 w 104"/>
                  <a:gd name="T31" fmla="*/ 52 h 121"/>
                  <a:gd name="T32" fmla="*/ 95 w 104"/>
                  <a:gd name="T33" fmla="*/ 50 h 121"/>
                  <a:gd name="T34" fmla="*/ 92 w 104"/>
                  <a:gd name="T35" fmla="*/ 40 h 121"/>
                  <a:gd name="T36" fmla="*/ 95 w 104"/>
                  <a:gd name="T37" fmla="*/ 38 h 121"/>
                  <a:gd name="T38" fmla="*/ 102 w 104"/>
                  <a:gd name="T39" fmla="*/ 31 h 121"/>
                  <a:gd name="T40" fmla="*/ 97 w 104"/>
                  <a:gd name="T41" fmla="*/ 21 h 121"/>
                  <a:gd name="T42" fmla="*/ 92 w 104"/>
                  <a:gd name="T43" fmla="*/ 21 h 121"/>
                  <a:gd name="T44" fmla="*/ 81 w 104"/>
                  <a:gd name="T45" fmla="*/ 24 h 121"/>
                  <a:gd name="T46" fmla="*/ 78 w 104"/>
                  <a:gd name="T47" fmla="*/ 21 h 121"/>
                  <a:gd name="T48" fmla="*/ 81 w 104"/>
                  <a:gd name="T49" fmla="*/ 2 h 121"/>
                  <a:gd name="T50" fmla="*/ 52 w 104"/>
                  <a:gd name="T51" fmla="*/ 0 h 121"/>
                  <a:gd name="T52" fmla="*/ 50 w 104"/>
                  <a:gd name="T53" fmla="*/ 2 h 121"/>
                  <a:gd name="T54" fmla="*/ 47 w 104"/>
                  <a:gd name="T55" fmla="*/ 26 h 121"/>
                  <a:gd name="T56" fmla="*/ 21 w 104"/>
                  <a:gd name="T57" fmla="*/ 28 h 121"/>
                  <a:gd name="T58" fmla="*/ 14 w 104"/>
                  <a:gd name="T59" fmla="*/ 28 h 121"/>
                  <a:gd name="T60" fmla="*/ 10 w 104"/>
                  <a:gd name="T61" fmla="*/ 33 h 121"/>
                  <a:gd name="T62" fmla="*/ 10 w 104"/>
                  <a:gd name="T63" fmla="*/ 35 h 121"/>
                  <a:gd name="T64" fmla="*/ 17 w 104"/>
                  <a:gd name="T65" fmla="*/ 42 h 121"/>
                  <a:gd name="T66" fmla="*/ 17 w 104"/>
                  <a:gd name="T67" fmla="*/ 45 h 121"/>
                  <a:gd name="T68" fmla="*/ 10 w 104"/>
                  <a:gd name="T69" fmla="*/ 47 h 121"/>
                  <a:gd name="T70" fmla="*/ 7 w 104"/>
                  <a:gd name="T71" fmla="*/ 50 h 121"/>
                  <a:gd name="T72" fmla="*/ 5 w 104"/>
                  <a:gd name="T73" fmla="*/ 57 h 121"/>
                  <a:gd name="T74" fmla="*/ 0 w 104"/>
                  <a:gd name="T75" fmla="*/ 61 h 121"/>
                  <a:gd name="T76" fmla="*/ 2 w 104"/>
                  <a:gd name="T77" fmla="*/ 71 h 121"/>
                  <a:gd name="T78" fmla="*/ 10 w 104"/>
                  <a:gd name="T79" fmla="*/ 78 h 121"/>
                  <a:gd name="T80" fmla="*/ 21 w 104"/>
                  <a:gd name="T81" fmla="*/ 97 h 121"/>
                  <a:gd name="T82" fmla="*/ 29 w 104"/>
                  <a:gd name="T83" fmla="*/ 102 h 121"/>
                  <a:gd name="T84" fmla="*/ 33 w 104"/>
                  <a:gd name="T85" fmla="*/ 114 h 121"/>
                  <a:gd name="T86" fmla="*/ 40 w 104"/>
                  <a:gd name="T87" fmla="*/ 121 h 121"/>
                  <a:gd name="T88" fmla="*/ 50 w 104"/>
                  <a:gd name="T89" fmla="*/ 11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4" h="121">
                    <a:moveTo>
                      <a:pt x="50" y="114"/>
                    </a:moveTo>
                    <a:lnTo>
                      <a:pt x="50" y="114"/>
                    </a:lnTo>
                    <a:lnTo>
                      <a:pt x="55" y="114"/>
                    </a:lnTo>
                    <a:lnTo>
                      <a:pt x="57" y="111"/>
                    </a:lnTo>
                    <a:lnTo>
                      <a:pt x="52" y="99"/>
                    </a:lnTo>
                    <a:lnTo>
                      <a:pt x="52" y="99"/>
                    </a:lnTo>
                    <a:lnTo>
                      <a:pt x="52" y="95"/>
                    </a:lnTo>
                    <a:lnTo>
                      <a:pt x="55" y="92"/>
                    </a:lnTo>
                    <a:lnTo>
                      <a:pt x="64" y="90"/>
                    </a:lnTo>
                    <a:lnTo>
                      <a:pt x="64" y="90"/>
                    </a:lnTo>
                    <a:lnTo>
                      <a:pt x="69" y="90"/>
                    </a:lnTo>
                    <a:lnTo>
                      <a:pt x="69" y="85"/>
                    </a:lnTo>
                    <a:lnTo>
                      <a:pt x="71" y="83"/>
                    </a:lnTo>
                    <a:lnTo>
                      <a:pt x="74" y="80"/>
                    </a:lnTo>
                    <a:lnTo>
                      <a:pt x="74" y="80"/>
                    </a:lnTo>
                    <a:lnTo>
                      <a:pt x="76" y="83"/>
                    </a:lnTo>
                    <a:lnTo>
                      <a:pt x="78" y="87"/>
                    </a:lnTo>
                    <a:lnTo>
                      <a:pt x="81" y="90"/>
                    </a:lnTo>
                    <a:lnTo>
                      <a:pt x="83" y="92"/>
                    </a:lnTo>
                    <a:lnTo>
                      <a:pt x="83" y="92"/>
                    </a:lnTo>
                    <a:lnTo>
                      <a:pt x="88" y="92"/>
                    </a:lnTo>
                    <a:lnTo>
                      <a:pt x="90" y="92"/>
                    </a:lnTo>
                    <a:lnTo>
                      <a:pt x="92" y="95"/>
                    </a:lnTo>
                    <a:lnTo>
                      <a:pt x="97" y="95"/>
                    </a:lnTo>
                    <a:lnTo>
                      <a:pt x="97" y="95"/>
                    </a:lnTo>
                    <a:lnTo>
                      <a:pt x="102" y="92"/>
                    </a:lnTo>
                    <a:lnTo>
                      <a:pt x="102" y="87"/>
                    </a:lnTo>
                    <a:lnTo>
                      <a:pt x="104" y="71"/>
                    </a:lnTo>
                    <a:lnTo>
                      <a:pt x="104" y="71"/>
                    </a:lnTo>
                    <a:lnTo>
                      <a:pt x="104" y="59"/>
                    </a:lnTo>
                    <a:lnTo>
                      <a:pt x="102" y="54"/>
                    </a:lnTo>
                    <a:lnTo>
                      <a:pt x="100" y="52"/>
                    </a:lnTo>
                    <a:lnTo>
                      <a:pt x="100" y="52"/>
                    </a:lnTo>
                    <a:lnTo>
                      <a:pt x="95" y="50"/>
                    </a:lnTo>
                    <a:lnTo>
                      <a:pt x="92" y="45"/>
                    </a:lnTo>
                    <a:lnTo>
                      <a:pt x="92" y="40"/>
                    </a:lnTo>
                    <a:lnTo>
                      <a:pt x="95" y="38"/>
                    </a:lnTo>
                    <a:lnTo>
                      <a:pt x="95" y="38"/>
                    </a:lnTo>
                    <a:lnTo>
                      <a:pt x="100" y="33"/>
                    </a:lnTo>
                    <a:lnTo>
                      <a:pt x="102" y="31"/>
                    </a:lnTo>
                    <a:lnTo>
                      <a:pt x="100" y="26"/>
                    </a:lnTo>
                    <a:lnTo>
                      <a:pt x="97" y="21"/>
                    </a:lnTo>
                    <a:lnTo>
                      <a:pt x="97" y="21"/>
                    </a:lnTo>
                    <a:lnTo>
                      <a:pt x="92" y="21"/>
                    </a:lnTo>
                    <a:lnTo>
                      <a:pt x="85" y="21"/>
                    </a:lnTo>
                    <a:lnTo>
                      <a:pt x="81" y="24"/>
                    </a:lnTo>
                    <a:lnTo>
                      <a:pt x="78" y="24"/>
                    </a:lnTo>
                    <a:lnTo>
                      <a:pt x="78" y="21"/>
                    </a:lnTo>
                    <a:lnTo>
                      <a:pt x="78" y="21"/>
                    </a:lnTo>
                    <a:lnTo>
                      <a:pt x="81" y="2"/>
                    </a:lnTo>
                    <a:lnTo>
                      <a:pt x="81" y="2"/>
                    </a:lnTo>
                    <a:lnTo>
                      <a:pt x="52" y="0"/>
                    </a:lnTo>
                    <a:lnTo>
                      <a:pt x="50" y="2"/>
                    </a:lnTo>
                    <a:lnTo>
                      <a:pt x="50" y="2"/>
                    </a:lnTo>
                    <a:lnTo>
                      <a:pt x="50" y="19"/>
                    </a:lnTo>
                    <a:lnTo>
                      <a:pt x="47" y="26"/>
                    </a:lnTo>
                    <a:lnTo>
                      <a:pt x="47" y="26"/>
                    </a:lnTo>
                    <a:lnTo>
                      <a:pt x="21" y="28"/>
                    </a:lnTo>
                    <a:lnTo>
                      <a:pt x="21" y="28"/>
                    </a:lnTo>
                    <a:lnTo>
                      <a:pt x="14" y="28"/>
                    </a:lnTo>
                    <a:lnTo>
                      <a:pt x="14" y="28"/>
                    </a:lnTo>
                    <a:lnTo>
                      <a:pt x="10" y="33"/>
                    </a:lnTo>
                    <a:lnTo>
                      <a:pt x="10" y="33"/>
                    </a:lnTo>
                    <a:lnTo>
                      <a:pt x="10" y="35"/>
                    </a:lnTo>
                    <a:lnTo>
                      <a:pt x="12" y="38"/>
                    </a:lnTo>
                    <a:lnTo>
                      <a:pt x="17" y="42"/>
                    </a:lnTo>
                    <a:lnTo>
                      <a:pt x="17" y="42"/>
                    </a:lnTo>
                    <a:lnTo>
                      <a:pt x="17" y="45"/>
                    </a:lnTo>
                    <a:lnTo>
                      <a:pt x="12" y="45"/>
                    </a:lnTo>
                    <a:lnTo>
                      <a:pt x="10" y="47"/>
                    </a:lnTo>
                    <a:lnTo>
                      <a:pt x="7" y="50"/>
                    </a:lnTo>
                    <a:lnTo>
                      <a:pt x="7" y="50"/>
                    </a:lnTo>
                    <a:lnTo>
                      <a:pt x="7" y="54"/>
                    </a:lnTo>
                    <a:lnTo>
                      <a:pt x="5" y="57"/>
                    </a:lnTo>
                    <a:lnTo>
                      <a:pt x="0" y="61"/>
                    </a:lnTo>
                    <a:lnTo>
                      <a:pt x="0" y="61"/>
                    </a:lnTo>
                    <a:lnTo>
                      <a:pt x="0" y="66"/>
                    </a:lnTo>
                    <a:lnTo>
                      <a:pt x="2" y="71"/>
                    </a:lnTo>
                    <a:lnTo>
                      <a:pt x="10" y="78"/>
                    </a:lnTo>
                    <a:lnTo>
                      <a:pt x="10" y="78"/>
                    </a:lnTo>
                    <a:lnTo>
                      <a:pt x="12" y="85"/>
                    </a:lnTo>
                    <a:lnTo>
                      <a:pt x="21" y="97"/>
                    </a:lnTo>
                    <a:lnTo>
                      <a:pt x="21" y="97"/>
                    </a:lnTo>
                    <a:lnTo>
                      <a:pt x="29" y="102"/>
                    </a:lnTo>
                    <a:lnTo>
                      <a:pt x="31" y="109"/>
                    </a:lnTo>
                    <a:lnTo>
                      <a:pt x="33" y="114"/>
                    </a:lnTo>
                    <a:lnTo>
                      <a:pt x="40" y="121"/>
                    </a:lnTo>
                    <a:lnTo>
                      <a:pt x="40" y="121"/>
                    </a:lnTo>
                    <a:lnTo>
                      <a:pt x="45" y="116"/>
                    </a:lnTo>
                    <a:lnTo>
                      <a:pt x="50" y="114"/>
                    </a:lnTo>
                    <a:lnTo>
                      <a:pt x="50" y="114"/>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7" name="Freeform 40"/>
              <p:cNvSpPr>
                <a:spLocks/>
              </p:cNvSpPr>
              <p:nvPr/>
            </p:nvSpPr>
            <p:spPr bwMode="auto">
              <a:xfrm>
                <a:off x="6051550" y="4321900"/>
                <a:ext cx="63500" cy="41275"/>
              </a:xfrm>
              <a:custGeom>
                <a:avLst/>
                <a:gdLst>
                  <a:gd name="T0" fmla="*/ 37 w 40"/>
                  <a:gd name="T1" fmla="*/ 24 h 26"/>
                  <a:gd name="T2" fmla="*/ 37 w 40"/>
                  <a:gd name="T3" fmla="*/ 24 h 26"/>
                  <a:gd name="T4" fmla="*/ 40 w 40"/>
                  <a:gd name="T5" fmla="*/ 17 h 26"/>
                  <a:gd name="T6" fmla="*/ 40 w 40"/>
                  <a:gd name="T7" fmla="*/ 0 h 26"/>
                  <a:gd name="T8" fmla="*/ 35 w 40"/>
                  <a:gd name="T9" fmla="*/ 0 h 26"/>
                  <a:gd name="T10" fmla="*/ 7 w 40"/>
                  <a:gd name="T11" fmla="*/ 0 h 26"/>
                  <a:gd name="T12" fmla="*/ 7 w 40"/>
                  <a:gd name="T13" fmla="*/ 0 h 26"/>
                  <a:gd name="T14" fmla="*/ 9 w 40"/>
                  <a:gd name="T15" fmla="*/ 3 h 26"/>
                  <a:gd name="T16" fmla="*/ 9 w 40"/>
                  <a:gd name="T17" fmla="*/ 3 h 26"/>
                  <a:gd name="T18" fmla="*/ 9 w 40"/>
                  <a:gd name="T19" fmla="*/ 5 h 26"/>
                  <a:gd name="T20" fmla="*/ 9 w 40"/>
                  <a:gd name="T21" fmla="*/ 10 h 26"/>
                  <a:gd name="T22" fmla="*/ 7 w 40"/>
                  <a:gd name="T23" fmla="*/ 12 h 26"/>
                  <a:gd name="T24" fmla="*/ 4 w 40"/>
                  <a:gd name="T25" fmla="*/ 14 h 26"/>
                  <a:gd name="T26" fmla="*/ 4 w 40"/>
                  <a:gd name="T27" fmla="*/ 14 h 26"/>
                  <a:gd name="T28" fmla="*/ 0 w 40"/>
                  <a:gd name="T29" fmla="*/ 17 h 26"/>
                  <a:gd name="T30" fmla="*/ 0 w 40"/>
                  <a:gd name="T31" fmla="*/ 19 h 26"/>
                  <a:gd name="T32" fmla="*/ 0 w 40"/>
                  <a:gd name="T33" fmla="*/ 22 h 26"/>
                  <a:gd name="T34" fmla="*/ 2 w 40"/>
                  <a:gd name="T35" fmla="*/ 22 h 26"/>
                  <a:gd name="T36" fmla="*/ 2 w 40"/>
                  <a:gd name="T37" fmla="*/ 22 h 26"/>
                  <a:gd name="T38" fmla="*/ 4 w 40"/>
                  <a:gd name="T39" fmla="*/ 24 h 26"/>
                  <a:gd name="T40" fmla="*/ 4 w 40"/>
                  <a:gd name="T41" fmla="*/ 26 h 26"/>
                  <a:gd name="T42" fmla="*/ 4 w 40"/>
                  <a:gd name="T43" fmla="*/ 26 h 26"/>
                  <a:gd name="T44" fmla="*/ 11 w 40"/>
                  <a:gd name="T45" fmla="*/ 26 h 26"/>
                  <a:gd name="T46" fmla="*/ 11 w 40"/>
                  <a:gd name="T47" fmla="*/ 26 h 26"/>
                  <a:gd name="T48" fmla="*/ 37 w 40"/>
                  <a:gd name="T49" fmla="*/ 24 h 26"/>
                  <a:gd name="T50" fmla="*/ 37 w 40"/>
                  <a:gd name="T51"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26">
                    <a:moveTo>
                      <a:pt x="37" y="24"/>
                    </a:moveTo>
                    <a:lnTo>
                      <a:pt x="37" y="24"/>
                    </a:lnTo>
                    <a:lnTo>
                      <a:pt x="40" y="17"/>
                    </a:lnTo>
                    <a:lnTo>
                      <a:pt x="40" y="0"/>
                    </a:lnTo>
                    <a:lnTo>
                      <a:pt x="35" y="0"/>
                    </a:lnTo>
                    <a:lnTo>
                      <a:pt x="7" y="0"/>
                    </a:lnTo>
                    <a:lnTo>
                      <a:pt x="7" y="0"/>
                    </a:lnTo>
                    <a:lnTo>
                      <a:pt x="9" y="3"/>
                    </a:lnTo>
                    <a:lnTo>
                      <a:pt x="9" y="3"/>
                    </a:lnTo>
                    <a:lnTo>
                      <a:pt x="9" y="5"/>
                    </a:lnTo>
                    <a:lnTo>
                      <a:pt x="9" y="10"/>
                    </a:lnTo>
                    <a:lnTo>
                      <a:pt x="7" y="12"/>
                    </a:lnTo>
                    <a:lnTo>
                      <a:pt x="4" y="14"/>
                    </a:lnTo>
                    <a:lnTo>
                      <a:pt x="4" y="14"/>
                    </a:lnTo>
                    <a:lnTo>
                      <a:pt x="0" y="17"/>
                    </a:lnTo>
                    <a:lnTo>
                      <a:pt x="0" y="19"/>
                    </a:lnTo>
                    <a:lnTo>
                      <a:pt x="0" y="22"/>
                    </a:lnTo>
                    <a:lnTo>
                      <a:pt x="2" y="22"/>
                    </a:lnTo>
                    <a:lnTo>
                      <a:pt x="2" y="22"/>
                    </a:lnTo>
                    <a:lnTo>
                      <a:pt x="4" y="24"/>
                    </a:lnTo>
                    <a:lnTo>
                      <a:pt x="4" y="26"/>
                    </a:lnTo>
                    <a:lnTo>
                      <a:pt x="4" y="26"/>
                    </a:lnTo>
                    <a:lnTo>
                      <a:pt x="11" y="26"/>
                    </a:lnTo>
                    <a:lnTo>
                      <a:pt x="11" y="26"/>
                    </a:lnTo>
                    <a:lnTo>
                      <a:pt x="37" y="24"/>
                    </a:lnTo>
                    <a:lnTo>
                      <a:pt x="37" y="24"/>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8" name="Freeform 41"/>
              <p:cNvSpPr>
                <a:spLocks/>
              </p:cNvSpPr>
              <p:nvPr/>
            </p:nvSpPr>
            <p:spPr bwMode="auto">
              <a:xfrm>
                <a:off x="6099175" y="4277450"/>
                <a:ext cx="214313" cy="266700"/>
              </a:xfrm>
              <a:custGeom>
                <a:avLst/>
                <a:gdLst>
                  <a:gd name="T0" fmla="*/ 38 w 135"/>
                  <a:gd name="T1" fmla="*/ 158 h 168"/>
                  <a:gd name="T2" fmla="*/ 45 w 135"/>
                  <a:gd name="T3" fmla="*/ 161 h 168"/>
                  <a:gd name="T4" fmla="*/ 50 w 135"/>
                  <a:gd name="T5" fmla="*/ 158 h 168"/>
                  <a:gd name="T6" fmla="*/ 62 w 135"/>
                  <a:gd name="T7" fmla="*/ 156 h 168"/>
                  <a:gd name="T8" fmla="*/ 67 w 135"/>
                  <a:gd name="T9" fmla="*/ 161 h 168"/>
                  <a:gd name="T10" fmla="*/ 67 w 135"/>
                  <a:gd name="T11" fmla="*/ 163 h 168"/>
                  <a:gd name="T12" fmla="*/ 74 w 135"/>
                  <a:gd name="T13" fmla="*/ 158 h 168"/>
                  <a:gd name="T14" fmla="*/ 78 w 135"/>
                  <a:gd name="T15" fmla="*/ 156 h 168"/>
                  <a:gd name="T16" fmla="*/ 86 w 135"/>
                  <a:gd name="T17" fmla="*/ 154 h 168"/>
                  <a:gd name="T18" fmla="*/ 86 w 135"/>
                  <a:gd name="T19" fmla="*/ 149 h 168"/>
                  <a:gd name="T20" fmla="*/ 90 w 135"/>
                  <a:gd name="T21" fmla="*/ 142 h 168"/>
                  <a:gd name="T22" fmla="*/ 93 w 135"/>
                  <a:gd name="T23" fmla="*/ 135 h 168"/>
                  <a:gd name="T24" fmla="*/ 95 w 135"/>
                  <a:gd name="T25" fmla="*/ 102 h 168"/>
                  <a:gd name="T26" fmla="*/ 97 w 135"/>
                  <a:gd name="T27" fmla="*/ 99 h 168"/>
                  <a:gd name="T28" fmla="*/ 107 w 135"/>
                  <a:gd name="T29" fmla="*/ 87 h 168"/>
                  <a:gd name="T30" fmla="*/ 112 w 135"/>
                  <a:gd name="T31" fmla="*/ 83 h 168"/>
                  <a:gd name="T32" fmla="*/ 119 w 135"/>
                  <a:gd name="T33" fmla="*/ 61 h 168"/>
                  <a:gd name="T34" fmla="*/ 123 w 135"/>
                  <a:gd name="T35" fmla="*/ 42 h 168"/>
                  <a:gd name="T36" fmla="*/ 126 w 135"/>
                  <a:gd name="T37" fmla="*/ 35 h 168"/>
                  <a:gd name="T38" fmla="*/ 131 w 135"/>
                  <a:gd name="T39" fmla="*/ 21 h 168"/>
                  <a:gd name="T40" fmla="*/ 135 w 135"/>
                  <a:gd name="T41" fmla="*/ 14 h 168"/>
                  <a:gd name="T42" fmla="*/ 135 w 135"/>
                  <a:gd name="T43" fmla="*/ 2 h 168"/>
                  <a:gd name="T44" fmla="*/ 109 w 135"/>
                  <a:gd name="T45" fmla="*/ 2 h 168"/>
                  <a:gd name="T46" fmla="*/ 100 w 135"/>
                  <a:gd name="T47" fmla="*/ 5 h 168"/>
                  <a:gd name="T48" fmla="*/ 97 w 135"/>
                  <a:gd name="T49" fmla="*/ 14 h 168"/>
                  <a:gd name="T50" fmla="*/ 95 w 135"/>
                  <a:gd name="T51" fmla="*/ 19 h 168"/>
                  <a:gd name="T52" fmla="*/ 90 w 135"/>
                  <a:gd name="T53" fmla="*/ 31 h 168"/>
                  <a:gd name="T54" fmla="*/ 90 w 135"/>
                  <a:gd name="T55" fmla="*/ 38 h 168"/>
                  <a:gd name="T56" fmla="*/ 69 w 135"/>
                  <a:gd name="T57" fmla="*/ 28 h 168"/>
                  <a:gd name="T58" fmla="*/ 62 w 135"/>
                  <a:gd name="T59" fmla="*/ 28 h 168"/>
                  <a:gd name="T60" fmla="*/ 41 w 135"/>
                  <a:gd name="T61" fmla="*/ 28 h 168"/>
                  <a:gd name="T62" fmla="*/ 38 w 135"/>
                  <a:gd name="T63" fmla="*/ 47 h 168"/>
                  <a:gd name="T64" fmla="*/ 41 w 135"/>
                  <a:gd name="T65" fmla="*/ 50 h 168"/>
                  <a:gd name="T66" fmla="*/ 52 w 135"/>
                  <a:gd name="T67" fmla="*/ 47 h 168"/>
                  <a:gd name="T68" fmla="*/ 57 w 135"/>
                  <a:gd name="T69" fmla="*/ 47 h 168"/>
                  <a:gd name="T70" fmla="*/ 62 w 135"/>
                  <a:gd name="T71" fmla="*/ 57 h 168"/>
                  <a:gd name="T72" fmla="*/ 55 w 135"/>
                  <a:gd name="T73" fmla="*/ 64 h 168"/>
                  <a:gd name="T74" fmla="*/ 52 w 135"/>
                  <a:gd name="T75" fmla="*/ 66 h 168"/>
                  <a:gd name="T76" fmla="*/ 55 w 135"/>
                  <a:gd name="T77" fmla="*/ 76 h 168"/>
                  <a:gd name="T78" fmla="*/ 60 w 135"/>
                  <a:gd name="T79" fmla="*/ 78 h 168"/>
                  <a:gd name="T80" fmla="*/ 64 w 135"/>
                  <a:gd name="T81" fmla="*/ 85 h 168"/>
                  <a:gd name="T82" fmla="*/ 64 w 135"/>
                  <a:gd name="T83" fmla="*/ 97 h 168"/>
                  <a:gd name="T84" fmla="*/ 62 w 135"/>
                  <a:gd name="T85" fmla="*/ 118 h 168"/>
                  <a:gd name="T86" fmla="*/ 57 w 135"/>
                  <a:gd name="T87" fmla="*/ 121 h 168"/>
                  <a:gd name="T88" fmla="*/ 50 w 135"/>
                  <a:gd name="T89" fmla="*/ 118 h 168"/>
                  <a:gd name="T90" fmla="*/ 43 w 135"/>
                  <a:gd name="T91" fmla="*/ 118 h 168"/>
                  <a:gd name="T92" fmla="*/ 41 w 135"/>
                  <a:gd name="T93" fmla="*/ 116 h 168"/>
                  <a:gd name="T94" fmla="*/ 36 w 135"/>
                  <a:gd name="T95" fmla="*/ 109 h 168"/>
                  <a:gd name="T96" fmla="*/ 34 w 135"/>
                  <a:gd name="T97" fmla="*/ 106 h 168"/>
                  <a:gd name="T98" fmla="*/ 29 w 135"/>
                  <a:gd name="T99" fmla="*/ 111 h 168"/>
                  <a:gd name="T100" fmla="*/ 24 w 135"/>
                  <a:gd name="T101" fmla="*/ 116 h 168"/>
                  <a:gd name="T102" fmla="*/ 15 w 135"/>
                  <a:gd name="T103" fmla="*/ 118 h 168"/>
                  <a:gd name="T104" fmla="*/ 12 w 135"/>
                  <a:gd name="T105" fmla="*/ 125 h 168"/>
                  <a:gd name="T106" fmla="*/ 17 w 135"/>
                  <a:gd name="T107" fmla="*/ 137 h 168"/>
                  <a:gd name="T108" fmla="*/ 10 w 135"/>
                  <a:gd name="T109" fmla="*/ 140 h 168"/>
                  <a:gd name="T110" fmla="*/ 5 w 135"/>
                  <a:gd name="T111" fmla="*/ 142 h 168"/>
                  <a:gd name="T112" fmla="*/ 0 w 135"/>
                  <a:gd name="T113" fmla="*/ 147 h 168"/>
                  <a:gd name="T114" fmla="*/ 3 w 135"/>
                  <a:gd name="T115" fmla="*/ 147 h 168"/>
                  <a:gd name="T116" fmla="*/ 19 w 135"/>
                  <a:gd name="T117" fmla="*/ 168 h 168"/>
                  <a:gd name="T118" fmla="*/ 31 w 135"/>
                  <a:gd name="T119" fmla="*/ 161 h 168"/>
                  <a:gd name="T120" fmla="*/ 38 w 135"/>
                  <a:gd name="T121" fmla="*/ 15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5" h="168">
                    <a:moveTo>
                      <a:pt x="38" y="158"/>
                    </a:moveTo>
                    <a:lnTo>
                      <a:pt x="38" y="158"/>
                    </a:lnTo>
                    <a:lnTo>
                      <a:pt x="43" y="161"/>
                    </a:lnTo>
                    <a:lnTo>
                      <a:pt x="45" y="161"/>
                    </a:lnTo>
                    <a:lnTo>
                      <a:pt x="50" y="158"/>
                    </a:lnTo>
                    <a:lnTo>
                      <a:pt x="50" y="158"/>
                    </a:lnTo>
                    <a:lnTo>
                      <a:pt x="55" y="156"/>
                    </a:lnTo>
                    <a:lnTo>
                      <a:pt x="62" y="156"/>
                    </a:lnTo>
                    <a:lnTo>
                      <a:pt x="64" y="156"/>
                    </a:lnTo>
                    <a:lnTo>
                      <a:pt x="67" y="161"/>
                    </a:lnTo>
                    <a:lnTo>
                      <a:pt x="67" y="161"/>
                    </a:lnTo>
                    <a:lnTo>
                      <a:pt x="67" y="163"/>
                    </a:lnTo>
                    <a:lnTo>
                      <a:pt x="67" y="163"/>
                    </a:lnTo>
                    <a:lnTo>
                      <a:pt x="74" y="158"/>
                    </a:lnTo>
                    <a:lnTo>
                      <a:pt x="74" y="158"/>
                    </a:lnTo>
                    <a:lnTo>
                      <a:pt x="78" y="156"/>
                    </a:lnTo>
                    <a:lnTo>
                      <a:pt x="83" y="156"/>
                    </a:lnTo>
                    <a:lnTo>
                      <a:pt x="86" y="154"/>
                    </a:lnTo>
                    <a:lnTo>
                      <a:pt x="86" y="149"/>
                    </a:lnTo>
                    <a:lnTo>
                      <a:pt x="86" y="149"/>
                    </a:lnTo>
                    <a:lnTo>
                      <a:pt x="88" y="144"/>
                    </a:lnTo>
                    <a:lnTo>
                      <a:pt x="90" y="142"/>
                    </a:lnTo>
                    <a:lnTo>
                      <a:pt x="93" y="140"/>
                    </a:lnTo>
                    <a:lnTo>
                      <a:pt x="93" y="135"/>
                    </a:lnTo>
                    <a:lnTo>
                      <a:pt x="93" y="135"/>
                    </a:lnTo>
                    <a:lnTo>
                      <a:pt x="95" y="102"/>
                    </a:lnTo>
                    <a:lnTo>
                      <a:pt x="95" y="102"/>
                    </a:lnTo>
                    <a:lnTo>
                      <a:pt x="97" y="99"/>
                    </a:lnTo>
                    <a:lnTo>
                      <a:pt x="102" y="95"/>
                    </a:lnTo>
                    <a:lnTo>
                      <a:pt x="107" y="87"/>
                    </a:lnTo>
                    <a:lnTo>
                      <a:pt x="112" y="83"/>
                    </a:lnTo>
                    <a:lnTo>
                      <a:pt x="112" y="83"/>
                    </a:lnTo>
                    <a:lnTo>
                      <a:pt x="112" y="73"/>
                    </a:lnTo>
                    <a:lnTo>
                      <a:pt x="119" y="61"/>
                    </a:lnTo>
                    <a:lnTo>
                      <a:pt x="123" y="52"/>
                    </a:lnTo>
                    <a:lnTo>
                      <a:pt x="123" y="42"/>
                    </a:lnTo>
                    <a:lnTo>
                      <a:pt x="123" y="42"/>
                    </a:lnTo>
                    <a:lnTo>
                      <a:pt x="126" y="35"/>
                    </a:lnTo>
                    <a:lnTo>
                      <a:pt x="126" y="28"/>
                    </a:lnTo>
                    <a:lnTo>
                      <a:pt x="131" y="21"/>
                    </a:lnTo>
                    <a:lnTo>
                      <a:pt x="131" y="21"/>
                    </a:lnTo>
                    <a:lnTo>
                      <a:pt x="135" y="14"/>
                    </a:lnTo>
                    <a:lnTo>
                      <a:pt x="135" y="2"/>
                    </a:lnTo>
                    <a:lnTo>
                      <a:pt x="135" y="2"/>
                    </a:lnTo>
                    <a:lnTo>
                      <a:pt x="119" y="0"/>
                    </a:lnTo>
                    <a:lnTo>
                      <a:pt x="109" y="2"/>
                    </a:lnTo>
                    <a:lnTo>
                      <a:pt x="100" y="5"/>
                    </a:lnTo>
                    <a:lnTo>
                      <a:pt x="100" y="5"/>
                    </a:lnTo>
                    <a:lnTo>
                      <a:pt x="100" y="9"/>
                    </a:lnTo>
                    <a:lnTo>
                      <a:pt x="97" y="14"/>
                    </a:lnTo>
                    <a:lnTo>
                      <a:pt x="95" y="19"/>
                    </a:lnTo>
                    <a:lnTo>
                      <a:pt x="95" y="19"/>
                    </a:lnTo>
                    <a:lnTo>
                      <a:pt x="93" y="24"/>
                    </a:lnTo>
                    <a:lnTo>
                      <a:pt x="90" y="31"/>
                    </a:lnTo>
                    <a:lnTo>
                      <a:pt x="90" y="38"/>
                    </a:lnTo>
                    <a:lnTo>
                      <a:pt x="90" y="38"/>
                    </a:lnTo>
                    <a:lnTo>
                      <a:pt x="78" y="33"/>
                    </a:lnTo>
                    <a:lnTo>
                      <a:pt x="69" y="28"/>
                    </a:lnTo>
                    <a:lnTo>
                      <a:pt x="62" y="28"/>
                    </a:lnTo>
                    <a:lnTo>
                      <a:pt x="62" y="28"/>
                    </a:lnTo>
                    <a:lnTo>
                      <a:pt x="41" y="28"/>
                    </a:lnTo>
                    <a:lnTo>
                      <a:pt x="41" y="28"/>
                    </a:lnTo>
                    <a:lnTo>
                      <a:pt x="38" y="47"/>
                    </a:lnTo>
                    <a:lnTo>
                      <a:pt x="38" y="47"/>
                    </a:lnTo>
                    <a:lnTo>
                      <a:pt x="38" y="50"/>
                    </a:lnTo>
                    <a:lnTo>
                      <a:pt x="41" y="50"/>
                    </a:lnTo>
                    <a:lnTo>
                      <a:pt x="45" y="47"/>
                    </a:lnTo>
                    <a:lnTo>
                      <a:pt x="52" y="47"/>
                    </a:lnTo>
                    <a:lnTo>
                      <a:pt x="57" y="47"/>
                    </a:lnTo>
                    <a:lnTo>
                      <a:pt x="57" y="47"/>
                    </a:lnTo>
                    <a:lnTo>
                      <a:pt x="60" y="52"/>
                    </a:lnTo>
                    <a:lnTo>
                      <a:pt x="62" y="57"/>
                    </a:lnTo>
                    <a:lnTo>
                      <a:pt x="60" y="59"/>
                    </a:lnTo>
                    <a:lnTo>
                      <a:pt x="55" y="64"/>
                    </a:lnTo>
                    <a:lnTo>
                      <a:pt x="55" y="64"/>
                    </a:lnTo>
                    <a:lnTo>
                      <a:pt x="52" y="66"/>
                    </a:lnTo>
                    <a:lnTo>
                      <a:pt x="52" y="71"/>
                    </a:lnTo>
                    <a:lnTo>
                      <a:pt x="55" y="76"/>
                    </a:lnTo>
                    <a:lnTo>
                      <a:pt x="60" y="78"/>
                    </a:lnTo>
                    <a:lnTo>
                      <a:pt x="60" y="78"/>
                    </a:lnTo>
                    <a:lnTo>
                      <a:pt x="62" y="80"/>
                    </a:lnTo>
                    <a:lnTo>
                      <a:pt x="64" y="85"/>
                    </a:lnTo>
                    <a:lnTo>
                      <a:pt x="64" y="97"/>
                    </a:lnTo>
                    <a:lnTo>
                      <a:pt x="64" y="97"/>
                    </a:lnTo>
                    <a:lnTo>
                      <a:pt x="62" y="113"/>
                    </a:lnTo>
                    <a:lnTo>
                      <a:pt x="62" y="118"/>
                    </a:lnTo>
                    <a:lnTo>
                      <a:pt x="57" y="121"/>
                    </a:lnTo>
                    <a:lnTo>
                      <a:pt x="57" y="121"/>
                    </a:lnTo>
                    <a:lnTo>
                      <a:pt x="52" y="121"/>
                    </a:lnTo>
                    <a:lnTo>
                      <a:pt x="50" y="118"/>
                    </a:lnTo>
                    <a:lnTo>
                      <a:pt x="48" y="118"/>
                    </a:lnTo>
                    <a:lnTo>
                      <a:pt x="43" y="118"/>
                    </a:lnTo>
                    <a:lnTo>
                      <a:pt x="43" y="118"/>
                    </a:lnTo>
                    <a:lnTo>
                      <a:pt x="41" y="116"/>
                    </a:lnTo>
                    <a:lnTo>
                      <a:pt x="38" y="113"/>
                    </a:lnTo>
                    <a:lnTo>
                      <a:pt x="36" y="109"/>
                    </a:lnTo>
                    <a:lnTo>
                      <a:pt x="34" y="106"/>
                    </a:lnTo>
                    <a:lnTo>
                      <a:pt x="34" y="106"/>
                    </a:lnTo>
                    <a:lnTo>
                      <a:pt x="31" y="109"/>
                    </a:lnTo>
                    <a:lnTo>
                      <a:pt x="29" y="111"/>
                    </a:lnTo>
                    <a:lnTo>
                      <a:pt x="29" y="116"/>
                    </a:lnTo>
                    <a:lnTo>
                      <a:pt x="24" y="116"/>
                    </a:lnTo>
                    <a:lnTo>
                      <a:pt x="24" y="116"/>
                    </a:lnTo>
                    <a:lnTo>
                      <a:pt x="15" y="118"/>
                    </a:lnTo>
                    <a:lnTo>
                      <a:pt x="12" y="121"/>
                    </a:lnTo>
                    <a:lnTo>
                      <a:pt x="12" y="125"/>
                    </a:lnTo>
                    <a:lnTo>
                      <a:pt x="12" y="125"/>
                    </a:lnTo>
                    <a:lnTo>
                      <a:pt x="17" y="137"/>
                    </a:lnTo>
                    <a:lnTo>
                      <a:pt x="15" y="140"/>
                    </a:lnTo>
                    <a:lnTo>
                      <a:pt x="10" y="140"/>
                    </a:lnTo>
                    <a:lnTo>
                      <a:pt x="10" y="140"/>
                    </a:lnTo>
                    <a:lnTo>
                      <a:pt x="5" y="142"/>
                    </a:lnTo>
                    <a:lnTo>
                      <a:pt x="0" y="147"/>
                    </a:lnTo>
                    <a:lnTo>
                      <a:pt x="0" y="147"/>
                    </a:lnTo>
                    <a:lnTo>
                      <a:pt x="3" y="147"/>
                    </a:lnTo>
                    <a:lnTo>
                      <a:pt x="3" y="147"/>
                    </a:lnTo>
                    <a:lnTo>
                      <a:pt x="12" y="156"/>
                    </a:lnTo>
                    <a:lnTo>
                      <a:pt x="19" y="168"/>
                    </a:lnTo>
                    <a:lnTo>
                      <a:pt x="19" y="168"/>
                    </a:lnTo>
                    <a:lnTo>
                      <a:pt x="31" y="161"/>
                    </a:lnTo>
                    <a:lnTo>
                      <a:pt x="38" y="158"/>
                    </a:lnTo>
                    <a:lnTo>
                      <a:pt x="38" y="158"/>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9" name="Freeform 42"/>
              <p:cNvSpPr>
                <a:spLocks/>
              </p:cNvSpPr>
              <p:nvPr/>
            </p:nvSpPr>
            <p:spPr bwMode="auto">
              <a:xfrm>
                <a:off x="6415088" y="3664675"/>
                <a:ext cx="492125" cy="615950"/>
              </a:xfrm>
              <a:custGeom>
                <a:avLst/>
                <a:gdLst>
                  <a:gd name="T0" fmla="*/ 242 w 310"/>
                  <a:gd name="T1" fmla="*/ 14 h 388"/>
                  <a:gd name="T2" fmla="*/ 227 w 310"/>
                  <a:gd name="T3" fmla="*/ 24 h 388"/>
                  <a:gd name="T4" fmla="*/ 223 w 310"/>
                  <a:gd name="T5" fmla="*/ 31 h 388"/>
                  <a:gd name="T6" fmla="*/ 187 w 310"/>
                  <a:gd name="T7" fmla="*/ 26 h 388"/>
                  <a:gd name="T8" fmla="*/ 178 w 310"/>
                  <a:gd name="T9" fmla="*/ 21 h 388"/>
                  <a:gd name="T10" fmla="*/ 55 w 310"/>
                  <a:gd name="T11" fmla="*/ 26 h 388"/>
                  <a:gd name="T12" fmla="*/ 38 w 310"/>
                  <a:gd name="T13" fmla="*/ 128 h 388"/>
                  <a:gd name="T14" fmla="*/ 36 w 310"/>
                  <a:gd name="T15" fmla="*/ 149 h 388"/>
                  <a:gd name="T16" fmla="*/ 19 w 310"/>
                  <a:gd name="T17" fmla="*/ 159 h 388"/>
                  <a:gd name="T18" fmla="*/ 12 w 310"/>
                  <a:gd name="T19" fmla="*/ 170 h 388"/>
                  <a:gd name="T20" fmla="*/ 3 w 310"/>
                  <a:gd name="T21" fmla="*/ 185 h 388"/>
                  <a:gd name="T22" fmla="*/ 3 w 310"/>
                  <a:gd name="T23" fmla="*/ 194 h 388"/>
                  <a:gd name="T24" fmla="*/ 0 w 310"/>
                  <a:gd name="T25" fmla="*/ 206 h 388"/>
                  <a:gd name="T26" fmla="*/ 7 w 310"/>
                  <a:gd name="T27" fmla="*/ 211 h 388"/>
                  <a:gd name="T28" fmla="*/ 10 w 310"/>
                  <a:gd name="T29" fmla="*/ 227 h 388"/>
                  <a:gd name="T30" fmla="*/ 14 w 310"/>
                  <a:gd name="T31" fmla="*/ 244 h 388"/>
                  <a:gd name="T32" fmla="*/ 33 w 310"/>
                  <a:gd name="T33" fmla="*/ 270 h 388"/>
                  <a:gd name="T34" fmla="*/ 26 w 310"/>
                  <a:gd name="T35" fmla="*/ 282 h 388"/>
                  <a:gd name="T36" fmla="*/ 38 w 310"/>
                  <a:gd name="T37" fmla="*/ 294 h 388"/>
                  <a:gd name="T38" fmla="*/ 55 w 310"/>
                  <a:gd name="T39" fmla="*/ 301 h 388"/>
                  <a:gd name="T40" fmla="*/ 62 w 310"/>
                  <a:gd name="T41" fmla="*/ 312 h 388"/>
                  <a:gd name="T42" fmla="*/ 74 w 310"/>
                  <a:gd name="T43" fmla="*/ 322 h 388"/>
                  <a:gd name="T44" fmla="*/ 83 w 310"/>
                  <a:gd name="T45" fmla="*/ 339 h 388"/>
                  <a:gd name="T46" fmla="*/ 97 w 310"/>
                  <a:gd name="T47" fmla="*/ 355 h 388"/>
                  <a:gd name="T48" fmla="*/ 109 w 310"/>
                  <a:gd name="T49" fmla="*/ 367 h 388"/>
                  <a:gd name="T50" fmla="*/ 119 w 310"/>
                  <a:gd name="T51" fmla="*/ 372 h 388"/>
                  <a:gd name="T52" fmla="*/ 130 w 310"/>
                  <a:gd name="T53" fmla="*/ 369 h 388"/>
                  <a:gd name="T54" fmla="*/ 140 w 310"/>
                  <a:gd name="T55" fmla="*/ 369 h 388"/>
                  <a:gd name="T56" fmla="*/ 166 w 310"/>
                  <a:gd name="T57" fmla="*/ 388 h 388"/>
                  <a:gd name="T58" fmla="*/ 187 w 310"/>
                  <a:gd name="T59" fmla="*/ 386 h 388"/>
                  <a:gd name="T60" fmla="*/ 197 w 310"/>
                  <a:gd name="T61" fmla="*/ 383 h 388"/>
                  <a:gd name="T62" fmla="*/ 213 w 310"/>
                  <a:gd name="T63" fmla="*/ 383 h 388"/>
                  <a:gd name="T64" fmla="*/ 220 w 310"/>
                  <a:gd name="T65" fmla="*/ 379 h 388"/>
                  <a:gd name="T66" fmla="*/ 225 w 310"/>
                  <a:gd name="T67" fmla="*/ 372 h 388"/>
                  <a:gd name="T68" fmla="*/ 246 w 310"/>
                  <a:gd name="T69" fmla="*/ 362 h 388"/>
                  <a:gd name="T70" fmla="*/ 258 w 310"/>
                  <a:gd name="T71" fmla="*/ 367 h 388"/>
                  <a:gd name="T72" fmla="*/ 258 w 310"/>
                  <a:gd name="T73" fmla="*/ 350 h 388"/>
                  <a:gd name="T74" fmla="*/ 239 w 310"/>
                  <a:gd name="T75" fmla="*/ 336 h 388"/>
                  <a:gd name="T76" fmla="*/ 227 w 310"/>
                  <a:gd name="T77" fmla="*/ 320 h 388"/>
                  <a:gd name="T78" fmla="*/ 216 w 310"/>
                  <a:gd name="T79" fmla="*/ 310 h 388"/>
                  <a:gd name="T80" fmla="*/ 206 w 310"/>
                  <a:gd name="T81" fmla="*/ 303 h 388"/>
                  <a:gd name="T82" fmla="*/ 209 w 310"/>
                  <a:gd name="T83" fmla="*/ 294 h 388"/>
                  <a:gd name="T84" fmla="*/ 225 w 310"/>
                  <a:gd name="T85" fmla="*/ 291 h 388"/>
                  <a:gd name="T86" fmla="*/ 227 w 310"/>
                  <a:gd name="T87" fmla="*/ 265 h 388"/>
                  <a:gd name="T88" fmla="*/ 232 w 310"/>
                  <a:gd name="T89" fmla="*/ 253 h 388"/>
                  <a:gd name="T90" fmla="*/ 242 w 310"/>
                  <a:gd name="T91" fmla="*/ 244 h 388"/>
                  <a:gd name="T92" fmla="*/ 246 w 310"/>
                  <a:gd name="T93" fmla="*/ 225 h 388"/>
                  <a:gd name="T94" fmla="*/ 258 w 310"/>
                  <a:gd name="T95" fmla="*/ 211 h 388"/>
                  <a:gd name="T96" fmla="*/ 268 w 310"/>
                  <a:gd name="T97" fmla="*/ 201 h 388"/>
                  <a:gd name="T98" fmla="*/ 275 w 310"/>
                  <a:gd name="T99" fmla="*/ 180 h 388"/>
                  <a:gd name="T100" fmla="*/ 275 w 310"/>
                  <a:gd name="T101" fmla="*/ 154 h 388"/>
                  <a:gd name="T102" fmla="*/ 282 w 310"/>
                  <a:gd name="T103" fmla="*/ 130 h 388"/>
                  <a:gd name="T104" fmla="*/ 301 w 310"/>
                  <a:gd name="T105" fmla="*/ 118 h 388"/>
                  <a:gd name="T106" fmla="*/ 306 w 310"/>
                  <a:gd name="T107" fmla="*/ 99 h 388"/>
                  <a:gd name="T108" fmla="*/ 291 w 310"/>
                  <a:gd name="T109" fmla="*/ 85 h 388"/>
                  <a:gd name="T110" fmla="*/ 287 w 310"/>
                  <a:gd name="T111" fmla="*/ 47 h 388"/>
                  <a:gd name="T112" fmla="*/ 272 w 310"/>
                  <a:gd name="T113" fmla="*/ 19 h 388"/>
                  <a:gd name="T114" fmla="*/ 256 w 310"/>
                  <a:gd name="T115" fmla="*/ 0 h 388"/>
                  <a:gd name="T116" fmla="*/ 251 w 310"/>
                  <a:gd name="T117" fmla="*/ 7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0" h="388">
                    <a:moveTo>
                      <a:pt x="246" y="7"/>
                    </a:moveTo>
                    <a:lnTo>
                      <a:pt x="246" y="7"/>
                    </a:lnTo>
                    <a:lnTo>
                      <a:pt x="242" y="9"/>
                    </a:lnTo>
                    <a:lnTo>
                      <a:pt x="242" y="14"/>
                    </a:lnTo>
                    <a:lnTo>
                      <a:pt x="239" y="19"/>
                    </a:lnTo>
                    <a:lnTo>
                      <a:pt x="232" y="21"/>
                    </a:lnTo>
                    <a:lnTo>
                      <a:pt x="232" y="21"/>
                    </a:lnTo>
                    <a:lnTo>
                      <a:pt x="227" y="24"/>
                    </a:lnTo>
                    <a:lnTo>
                      <a:pt x="227" y="26"/>
                    </a:lnTo>
                    <a:lnTo>
                      <a:pt x="225" y="28"/>
                    </a:lnTo>
                    <a:lnTo>
                      <a:pt x="223" y="31"/>
                    </a:lnTo>
                    <a:lnTo>
                      <a:pt x="223" y="31"/>
                    </a:lnTo>
                    <a:lnTo>
                      <a:pt x="218" y="31"/>
                    </a:lnTo>
                    <a:lnTo>
                      <a:pt x="216" y="28"/>
                    </a:lnTo>
                    <a:lnTo>
                      <a:pt x="211" y="26"/>
                    </a:lnTo>
                    <a:lnTo>
                      <a:pt x="187" y="26"/>
                    </a:lnTo>
                    <a:lnTo>
                      <a:pt x="187" y="26"/>
                    </a:lnTo>
                    <a:lnTo>
                      <a:pt x="185" y="24"/>
                    </a:lnTo>
                    <a:lnTo>
                      <a:pt x="180" y="21"/>
                    </a:lnTo>
                    <a:lnTo>
                      <a:pt x="178" y="21"/>
                    </a:lnTo>
                    <a:lnTo>
                      <a:pt x="178" y="21"/>
                    </a:lnTo>
                    <a:lnTo>
                      <a:pt x="171" y="26"/>
                    </a:lnTo>
                    <a:lnTo>
                      <a:pt x="55" y="26"/>
                    </a:lnTo>
                    <a:lnTo>
                      <a:pt x="55" y="26"/>
                    </a:lnTo>
                    <a:lnTo>
                      <a:pt x="55" y="66"/>
                    </a:lnTo>
                    <a:lnTo>
                      <a:pt x="38" y="66"/>
                    </a:lnTo>
                    <a:lnTo>
                      <a:pt x="38" y="128"/>
                    </a:lnTo>
                    <a:lnTo>
                      <a:pt x="38" y="128"/>
                    </a:lnTo>
                    <a:lnTo>
                      <a:pt x="38" y="137"/>
                    </a:lnTo>
                    <a:lnTo>
                      <a:pt x="38" y="144"/>
                    </a:lnTo>
                    <a:lnTo>
                      <a:pt x="36" y="149"/>
                    </a:lnTo>
                    <a:lnTo>
                      <a:pt x="36" y="149"/>
                    </a:lnTo>
                    <a:lnTo>
                      <a:pt x="26" y="152"/>
                    </a:lnTo>
                    <a:lnTo>
                      <a:pt x="22" y="156"/>
                    </a:lnTo>
                    <a:lnTo>
                      <a:pt x="19" y="159"/>
                    </a:lnTo>
                    <a:lnTo>
                      <a:pt x="19" y="159"/>
                    </a:lnTo>
                    <a:lnTo>
                      <a:pt x="17" y="166"/>
                    </a:lnTo>
                    <a:lnTo>
                      <a:pt x="14" y="170"/>
                    </a:lnTo>
                    <a:lnTo>
                      <a:pt x="12" y="170"/>
                    </a:lnTo>
                    <a:lnTo>
                      <a:pt x="12" y="170"/>
                    </a:lnTo>
                    <a:lnTo>
                      <a:pt x="10" y="173"/>
                    </a:lnTo>
                    <a:lnTo>
                      <a:pt x="10" y="178"/>
                    </a:lnTo>
                    <a:lnTo>
                      <a:pt x="7" y="182"/>
                    </a:lnTo>
                    <a:lnTo>
                      <a:pt x="3" y="185"/>
                    </a:lnTo>
                    <a:lnTo>
                      <a:pt x="3" y="185"/>
                    </a:lnTo>
                    <a:lnTo>
                      <a:pt x="0" y="187"/>
                    </a:lnTo>
                    <a:lnTo>
                      <a:pt x="3" y="189"/>
                    </a:lnTo>
                    <a:lnTo>
                      <a:pt x="3" y="194"/>
                    </a:lnTo>
                    <a:lnTo>
                      <a:pt x="3" y="199"/>
                    </a:lnTo>
                    <a:lnTo>
                      <a:pt x="3" y="199"/>
                    </a:lnTo>
                    <a:lnTo>
                      <a:pt x="0" y="204"/>
                    </a:lnTo>
                    <a:lnTo>
                      <a:pt x="0" y="206"/>
                    </a:lnTo>
                    <a:lnTo>
                      <a:pt x="0" y="208"/>
                    </a:lnTo>
                    <a:lnTo>
                      <a:pt x="5" y="211"/>
                    </a:lnTo>
                    <a:lnTo>
                      <a:pt x="5" y="211"/>
                    </a:lnTo>
                    <a:lnTo>
                      <a:pt x="7" y="211"/>
                    </a:lnTo>
                    <a:lnTo>
                      <a:pt x="10" y="213"/>
                    </a:lnTo>
                    <a:lnTo>
                      <a:pt x="7" y="223"/>
                    </a:lnTo>
                    <a:lnTo>
                      <a:pt x="7" y="223"/>
                    </a:lnTo>
                    <a:lnTo>
                      <a:pt x="10" y="227"/>
                    </a:lnTo>
                    <a:lnTo>
                      <a:pt x="12" y="232"/>
                    </a:lnTo>
                    <a:lnTo>
                      <a:pt x="17" y="234"/>
                    </a:lnTo>
                    <a:lnTo>
                      <a:pt x="14" y="244"/>
                    </a:lnTo>
                    <a:lnTo>
                      <a:pt x="14" y="244"/>
                    </a:lnTo>
                    <a:lnTo>
                      <a:pt x="22" y="251"/>
                    </a:lnTo>
                    <a:lnTo>
                      <a:pt x="29" y="263"/>
                    </a:lnTo>
                    <a:lnTo>
                      <a:pt x="29" y="263"/>
                    </a:lnTo>
                    <a:lnTo>
                      <a:pt x="33" y="270"/>
                    </a:lnTo>
                    <a:lnTo>
                      <a:pt x="33" y="275"/>
                    </a:lnTo>
                    <a:lnTo>
                      <a:pt x="31" y="279"/>
                    </a:lnTo>
                    <a:lnTo>
                      <a:pt x="31" y="279"/>
                    </a:lnTo>
                    <a:lnTo>
                      <a:pt x="26" y="282"/>
                    </a:lnTo>
                    <a:lnTo>
                      <a:pt x="26" y="284"/>
                    </a:lnTo>
                    <a:lnTo>
                      <a:pt x="29" y="286"/>
                    </a:lnTo>
                    <a:lnTo>
                      <a:pt x="36" y="286"/>
                    </a:lnTo>
                    <a:lnTo>
                      <a:pt x="38" y="294"/>
                    </a:lnTo>
                    <a:lnTo>
                      <a:pt x="38" y="294"/>
                    </a:lnTo>
                    <a:lnTo>
                      <a:pt x="45" y="294"/>
                    </a:lnTo>
                    <a:lnTo>
                      <a:pt x="50" y="296"/>
                    </a:lnTo>
                    <a:lnTo>
                      <a:pt x="55" y="301"/>
                    </a:lnTo>
                    <a:lnTo>
                      <a:pt x="55" y="301"/>
                    </a:lnTo>
                    <a:lnTo>
                      <a:pt x="59" y="308"/>
                    </a:lnTo>
                    <a:lnTo>
                      <a:pt x="62" y="312"/>
                    </a:lnTo>
                    <a:lnTo>
                      <a:pt x="62" y="312"/>
                    </a:lnTo>
                    <a:lnTo>
                      <a:pt x="64" y="315"/>
                    </a:lnTo>
                    <a:lnTo>
                      <a:pt x="66" y="317"/>
                    </a:lnTo>
                    <a:lnTo>
                      <a:pt x="74" y="322"/>
                    </a:lnTo>
                    <a:lnTo>
                      <a:pt x="74" y="322"/>
                    </a:lnTo>
                    <a:lnTo>
                      <a:pt x="81" y="329"/>
                    </a:lnTo>
                    <a:lnTo>
                      <a:pt x="81" y="336"/>
                    </a:lnTo>
                    <a:lnTo>
                      <a:pt x="81" y="336"/>
                    </a:lnTo>
                    <a:lnTo>
                      <a:pt x="83" y="339"/>
                    </a:lnTo>
                    <a:lnTo>
                      <a:pt x="88" y="341"/>
                    </a:lnTo>
                    <a:lnTo>
                      <a:pt x="95" y="346"/>
                    </a:lnTo>
                    <a:lnTo>
                      <a:pt x="97" y="355"/>
                    </a:lnTo>
                    <a:lnTo>
                      <a:pt x="97" y="355"/>
                    </a:lnTo>
                    <a:lnTo>
                      <a:pt x="102" y="357"/>
                    </a:lnTo>
                    <a:lnTo>
                      <a:pt x="104" y="360"/>
                    </a:lnTo>
                    <a:lnTo>
                      <a:pt x="104" y="360"/>
                    </a:lnTo>
                    <a:lnTo>
                      <a:pt x="109" y="367"/>
                    </a:lnTo>
                    <a:lnTo>
                      <a:pt x="111" y="369"/>
                    </a:lnTo>
                    <a:lnTo>
                      <a:pt x="111" y="369"/>
                    </a:lnTo>
                    <a:lnTo>
                      <a:pt x="116" y="372"/>
                    </a:lnTo>
                    <a:lnTo>
                      <a:pt x="119" y="372"/>
                    </a:lnTo>
                    <a:lnTo>
                      <a:pt x="123" y="369"/>
                    </a:lnTo>
                    <a:lnTo>
                      <a:pt x="123" y="369"/>
                    </a:lnTo>
                    <a:lnTo>
                      <a:pt x="128" y="369"/>
                    </a:lnTo>
                    <a:lnTo>
                      <a:pt x="130" y="369"/>
                    </a:lnTo>
                    <a:lnTo>
                      <a:pt x="133" y="372"/>
                    </a:lnTo>
                    <a:lnTo>
                      <a:pt x="133" y="372"/>
                    </a:lnTo>
                    <a:lnTo>
                      <a:pt x="138" y="369"/>
                    </a:lnTo>
                    <a:lnTo>
                      <a:pt x="140" y="369"/>
                    </a:lnTo>
                    <a:lnTo>
                      <a:pt x="142" y="369"/>
                    </a:lnTo>
                    <a:lnTo>
                      <a:pt x="142" y="369"/>
                    </a:lnTo>
                    <a:lnTo>
                      <a:pt x="166" y="388"/>
                    </a:lnTo>
                    <a:lnTo>
                      <a:pt x="166" y="388"/>
                    </a:lnTo>
                    <a:lnTo>
                      <a:pt x="180" y="383"/>
                    </a:lnTo>
                    <a:lnTo>
                      <a:pt x="180" y="383"/>
                    </a:lnTo>
                    <a:lnTo>
                      <a:pt x="182" y="383"/>
                    </a:lnTo>
                    <a:lnTo>
                      <a:pt x="187" y="386"/>
                    </a:lnTo>
                    <a:lnTo>
                      <a:pt x="190" y="388"/>
                    </a:lnTo>
                    <a:lnTo>
                      <a:pt x="192" y="388"/>
                    </a:lnTo>
                    <a:lnTo>
                      <a:pt x="192" y="388"/>
                    </a:lnTo>
                    <a:lnTo>
                      <a:pt x="197" y="383"/>
                    </a:lnTo>
                    <a:lnTo>
                      <a:pt x="201" y="383"/>
                    </a:lnTo>
                    <a:lnTo>
                      <a:pt x="206" y="383"/>
                    </a:lnTo>
                    <a:lnTo>
                      <a:pt x="206" y="383"/>
                    </a:lnTo>
                    <a:lnTo>
                      <a:pt x="213" y="383"/>
                    </a:lnTo>
                    <a:lnTo>
                      <a:pt x="216" y="383"/>
                    </a:lnTo>
                    <a:lnTo>
                      <a:pt x="218" y="381"/>
                    </a:lnTo>
                    <a:lnTo>
                      <a:pt x="218" y="381"/>
                    </a:lnTo>
                    <a:lnTo>
                      <a:pt x="220" y="379"/>
                    </a:lnTo>
                    <a:lnTo>
                      <a:pt x="223" y="376"/>
                    </a:lnTo>
                    <a:lnTo>
                      <a:pt x="223" y="376"/>
                    </a:lnTo>
                    <a:lnTo>
                      <a:pt x="225" y="372"/>
                    </a:lnTo>
                    <a:lnTo>
                      <a:pt x="225" y="372"/>
                    </a:lnTo>
                    <a:lnTo>
                      <a:pt x="232" y="367"/>
                    </a:lnTo>
                    <a:lnTo>
                      <a:pt x="242" y="362"/>
                    </a:lnTo>
                    <a:lnTo>
                      <a:pt x="242" y="362"/>
                    </a:lnTo>
                    <a:lnTo>
                      <a:pt x="246" y="362"/>
                    </a:lnTo>
                    <a:lnTo>
                      <a:pt x="253" y="365"/>
                    </a:lnTo>
                    <a:lnTo>
                      <a:pt x="253" y="365"/>
                    </a:lnTo>
                    <a:lnTo>
                      <a:pt x="258" y="367"/>
                    </a:lnTo>
                    <a:lnTo>
                      <a:pt x="258" y="367"/>
                    </a:lnTo>
                    <a:lnTo>
                      <a:pt x="258" y="355"/>
                    </a:lnTo>
                    <a:lnTo>
                      <a:pt x="258" y="350"/>
                    </a:lnTo>
                    <a:lnTo>
                      <a:pt x="258" y="350"/>
                    </a:lnTo>
                    <a:lnTo>
                      <a:pt x="258" y="350"/>
                    </a:lnTo>
                    <a:lnTo>
                      <a:pt x="253" y="348"/>
                    </a:lnTo>
                    <a:lnTo>
                      <a:pt x="249" y="346"/>
                    </a:lnTo>
                    <a:lnTo>
                      <a:pt x="244" y="341"/>
                    </a:lnTo>
                    <a:lnTo>
                      <a:pt x="239" y="336"/>
                    </a:lnTo>
                    <a:lnTo>
                      <a:pt x="239" y="336"/>
                    </a:lnTo>
                    <a:lnTo>
                      <a:pt x="237" y="329"/>
                    </a:lnTo>
                    <a:lnTo>
                      <a:pt x="232" y="324"/>
                    </a:lnTo>
                    <a:lnTo>
                      <a:pt x="227" y="320"/>
                    </a:lnTo>
                    <a:lnTo>
                      <a:pt x="223" y="315"/>
                    </a:lnTo>
                    <a:lnTo>
                      <a:pt x="223" y="315"/>
                    </a:lnTo>
                    <a:lnTo>
                      <a:pt x="220" y="312"/>
                    </a:lnTo>
                    <a:lnTo>
                      <a:pt x="216" y="310"/>
                    </a:lnTo>
                    <a:lnTo>
                      <a:pt x="209" y="308"/>
                    </a:lnTo>
                    <a:lnTo>
                      <a:pt x="206" y="305"/>
                    </a:lnTo>
                    <a:lnTo>
                      <a:pt x="206" y="305"/>
                    </a:lnTo>
                    <a:lnTo>
                      <a:pt x="206" y="303"/>
                    </a:lnTo>
                    <a:lnTo>
                      <a:pt x="206" y="301"/>
                    </a:lnTo>
                    <a:lnTo>
                      <a:pt x="209" y="298"/>
                    </a:lnTo>
                    <a:lnTo>
                      <a:pt x="209" y="294"/>
                    </a:lnTo>
                    <a:lnTo>
                      <a:pt x="209" y="294"/>
                    </a:lnTo>
                    <a:lnTo>
                      <a:pt x="211" y="291"/>
                    </a:lnTo>
                    <a:lnTo>
                      <a:pt x="216" y="291"/>
                    </a:lnTo>
                    <a:lnTo>
                      <a:pt x="225" y="291"/>
                    </a:lnTo>
                    <a:lnTo>
                      <a:pt x="225" y="291"/>
                    </a:lnTo>
                    <a:lnTo>
                      <a:pt x="225" y="282"/>
                    </a:lnTo>
                    <a:lnTo>
                      <a:pt x="227" y="270"/>
                    </a:lnTo>
                    <a:lnTo>
                      <a:pt x="227" y="270"/>
                    </a:lnTo>
                    <a:lnTo>
                      <a:pt x="227" y="265"/>
                    </a:lnTo>
                    <a:lnTo>
                      <a:pt x="232" y="260"/>
                    </a:lnTo>
                    <a:lnTo>
                      <a:pt x="232" y="256"/>
                    </a:lnTo>
                    <a:lnTo>
                      <a:pt x="232" y="253"/>
                    </a:lnTo>
                    <a:lnTo>
                      <a:pt x="232" y="253"/>
                    </a:lnTo>
                    <a:lnTo>
                      <a:pt x="232" y="251"/>
                    </a:lnTo>
                    <a:lnTo>
                      <a:pt x="235" y="249"/>
                    </a:lnTo>
                    <a:lnTo>
                      <a:pt x="242" y="244"/>
                    </a:lnTo>
                    <a:lnTo>
                      <a:pt x="242" y="244"/>
                    </a:lnTo>
                    <a:lnTo>
                      <a:pt x="244" y="239"/>
                    </a:lnTo>
                    <a:lnTo>
                      <a:pt x="244" y="234"/>
                    </a:lnTo>
                    <a:lnTo>
                      <a:pt x="244" y="230"/>
                    </a:lnTo>
                    <a:lnTo>
                      <a:pt x="246" y="225"/>
                    </a:lnTo>
                    <a:lnTo>
                      <a:pt x="246" y="225"/>
                    </a:lnTo>
                    <a:lnTo>
                      <a:pt x="253" y="215"/>
                    </a:lnTo>
                    <a:lnTo>
                      <a:pt x="256" y="213"/>
                    </a:lnTo>
                    <a:lnTo>
                      <a:pt x="258" y="211"/>
                    </a:lnTo>
                    <a:lnTo>
                      <a:pt x="258" y="211"/>
                    </a:lnTo>
                    <a:lnTo>
                      <a:pt x="263" y="208"/>
                    </a:lnTo>
                    <a:lnTo>
                      <a:pt x="268" y="201"/>
                    </a:lnTo>
                    <a:lnTo>
                      <a:pt x="268" y="201"/>
                    </a:lnTo>
                    <a:lnTo>
                      <a:pt x="270" y="192"/>
                    </a:lnTo>
                    <a:lnTo>
                      <a:pt x="272" y="185"/>
                    </a:lnTo>
                    <a:lnTo>
                      <a:pt x="275" y="180"/>
                    </a:lnTo>
                    <a:lnTo>
                      <a:pt x="275" y="180"/>
                    </a:lnTo>
                    <a:lnTo>
                      <a:pt x="272" y="166"/>
                    </a:lnTo>
                    <a:lnTo>
                      <a:pt x="272" y="159"/>
                    </a:lnTo>
                    <a:lnTo>
                      <a:pt x="275" y="154"/>
                    </a:lnTo>
                    <a:lnTo>
                      <a:pt x="275" y="154"/>
                    </a:lnTo>
                    <a:lnTo>
                      <a:pt x="282" y="144"/>
                    </a:lnTo>
                    <a:lnTo>
                      <a:pt x="282" y="135"/>
                    </a:lnTo>
                    <a:lnTo>
                      <a:pt x="282" y="135"/>
                    </a:lnTo>
                    <a:lnTo>
                      <a:pt x="282" y="130"/>
                    </a:lnTo>
                    <a:lnTo>
                      <a:pt x="287" y="128"/>
                    </a:lnTo>
                    <a:lnTo>
                      <a:pt x="294" y="123"/>
                    </a:lnTo>
                    <a:lnTo>
                      <a:pt x="294" y="123"/>
                    </a:lnTo>
                    <a:lnTo>
                      <a:pt x="301" y="118"/>
                    </a:lnTo>
                    <a:lnTo>
                      <a:pt x="306" y="114"/>
                    </a:lnTo>
                    <a:lnTo>
                      <a:pt x="310" y="107"/>
                    </a:lnTo>
                    <a:lnTo>
                      <a:pt x="310" y="107"/>
                    </a:lnTo>
                    <a:lnTo>
                      <a:pt x="306" y="99"/>
                    </a:lnTo>
                    <a:lnTo>
                      <a:pt x="298" y="97"/>
                    </a:lnTo>
                    <a:lnTo>
                      <a:pt x="298" y="97"/>
                    </a:lnTo>
                    <a:lnTo>
                      <a:pt x="294" y="92"/>
                    </a:lnTo>
                    <a:lnTo>
                      <a:pt x="291" y="85"/>
                    </a:lnTo>
                    <a:lnTo>
                      <a:pt x="289" y="76"/>
                    </a:lnTo>
                    <a:lnTo>
                      <a:pt x="289" y="66"/>
                    </a:lnTo>
                    <a:lnTo>
                      <a:pt x="289" y="66"/>
                    </a:lnTo>
                    <a:lnTo>
                      <a:pt x="287" y="47"/>
                    </a:lnTo>
                    <a:lnTo>
                      <a:pt x="284" y="36"/>
                    </a:lnTo>
                    <a:lnTo>
                      <a:pt x="284" y="36"/>
                    </a:lnTo>
                    <a:lnTo>
                      <a:pt x="280" y="26"/>
                    </a:lnTo>
                    <a:lnTo>
                      <a:pt x="272" y="19"/>
                    </a:lnTo>
                    <a:lnTo>
                      <a:pt x="268" y="14"/>
                    </a:lnTo>
                    <a:lnTo>
                      <a:pt x="268" y="14"/>
                    </a:lnTo>
                    <a:lnTo>
                      <a:pt x="261" y="9"/>
                    </a:lnTo>
                    <a:lnTo>
                      <a:pt x="256" y="0"/>
                    </a:lnTo>
                    <a:lnTo>
                      <a:pt x="256" y="0"/>
                    </a:lnTo>
                    <a:lnTo>
                      <a:pt x="256" y="2"/>
                    </a:lnTo>
                    <a:lnTo>
                      <a:pt x="256" y="2"/>
                    </a:lnTo>
                    <a:lnTo>
                      <a:pt x="251" y="7"/>
                    </a:lnTo>
                    <a:lnTo>
                      <a:pt x="246" y="7"/>
                    </a:lnTo>
                    <a:lnTo>
                      <a:pt x="246" y="7"/>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0" name="Freeform 43"/>
              <p:cNvSpPr>
                <a:spLocks/>
              </p:cNvSpPr>
              <p:nvPr/>
            </p:nvSpPr>
            <p:spPr bwMode="auto">
              <a:xfrm>
                <a:off x="7005638" y="3999638"/>
                <a:ext cx="52388" cy="60325"/>
              </a:xfrm>
              <a:custGeom>
                <a:avLst/>
                <a:gdLst>
                  <a:gd name="T0" fmla="*/ 12 w 33"/>
                  <a:gd name="T1" fmla="*/ 4 h 38"/>
                  <a:gd name="T2" fmla="*/ 12 w 33"/>
                  <a:gd name="T3" fmla="*/ 4 h 38"/>
                  <a:gd name="T4" fmla="*/ 2 w 33"/>
                  <a:gd name="T5" fmla="*/ 19 h 38"/>
                  <a:gd name="T6" fmla="*/ 2 w 33"/>
                  <a:gd name="T7" fmla="*/ 19 h 38"/>
                  <a:gd name="T8" fmla="*/ 0 w 33"/>
                  <a:gd name="T9" fmla="*/ 23 h 38"/>
                  <a:gd name="T10" fmla="*/ 0 w 33"/>
                  <a:gd name="T11" fmla="*/ 28 h 38"/>
                  <a:gd name="T12" fmla="*/ 2 w 33"/>
                  <a:gd name="T13" fmla="*/ 35 h 38"/>
                  <a:gd name="T14" fmla="*/ 2 w 33"/>
                  <a:gd name="T15" fmla="*/ 35 h 38"/>
                  <a:gd name="T16" fmla="*/ 7 w 33"/>
                  <a:gd name="T17" fmla="*/ 35 h 38"/>
                  <a:gd name="T18" fmla="*/ 12 w 33"/>
                  <a:gd name="T19" fmla="*/ 33 h 38"/>
                  <a:gd name="T20" fmla="*/ 12 w 33"/>
                  <a:gd name="T21" fmla="*/ 33 h 38"/>
                  <a:gd name="T22" fmla="*/ 16 w 33"/>
                  <a:gd name="T23" fmla="*/ 33 h 38"/>
                  <a:gd name="T24" fmla="*/ 21 w 33"/>
                  <a:gd name="T25" fmla="*/ 38 h 38"/>
                  <a:gd name="T26" fmla="*/ 21 w 33"/>
                  <a:gd name="T27" fmla="*/ 38 h 38"/>
                  <a:gd name="T28" fmla="*/ 31 w 33"/>
                  <a:gd name="T29" fmla="*/ 28 h 38"/>
                  <a:gd name="T30" fmla="*/ 31 w 33"/>
                  <a:gd name="T31" fmla="*/ 28 h 38"/>
                  <a:gd name="T32" fmla="*/ 19 w 33"/>
                  <a:gd name="T33" fmla="*/ 23 h 38"/>
                  <a:gd name="T34" fmla="*/ 19 w 33"/>
                  <a:gd name="T35" fmla="*/ 23 h 38"/>
                  <a:gd name="T36" fmla="*/ 19 w 33"/>
                  <a:gd name="T37" fmla="*/ 21 h 38"/>
                  <a:gd name="T38" fmla="*/ 21 w 33"/>
                  <a:gd name="T39" fmla="*/ 19 h 38"/>
                  <a:gd name="T40" fmla="*/ 31 w 33"/>
                  <a:gd name="T41" fmla="*/ 14 h 38"/>
                  <a:gd name="T42" fmla="*/ 31 w 33"/>
                  <a:gd name="T43" fmla="*/ 14 h 38"/>
                  <a:gd name="T44" fmla="*/ 33 w 33"/>
                  <a:gd name="T45" fmla="*/ 12 h 38"/>
                  <a:gd name="T46" fmla="*/ 33 w 33"/>
                  <a:gd name="T47" fmla="*/ 9 h 38"/>
                  <a:gd name="T48" fmla="*/ 28 w 33"/>
                  <a:gd name="T49" fmla="*/ 2 h 38"/>
                  <a:gd name="T50" fmla="*/ 28 w 33"/>
                  <a:gd name="T51" fmla="*/ 2 h 38"/>
                  <a:gd name="T52" fmla="*/ 26 w 33"/>
                  <a:gd name="T53" fmla="*/ 0 h 38"/>
                  <a:gd name="T54" fmla="*/ 26 w 33"/>
                  <a:gd name="T55" fmla="*/ 0 h 38"/>
                  <a:gd name="T56" fmla="*/ 21 w 33"/>
                  <a:gd name="T57" fmla="*/ 4 h 38"/>
                  <a:gd name="T58" fmla="*/ 21 w 33"/>
                  <a:gd name="T59" fmla="*/ 4 h 38"/>
                  <a:gd name="T60" fmla="*/ 19 w 33"/>
                  <a:gd name="T61" fmla="*/ 4 h 38"/>
                  <a:gd name="T62" fmla="*/ 12 w 33"/>
                  <a:gd name="T63" fmla="*/ 4 h 38"/>
                  <a:gd name="T64" fmla="*/ 12 w 33"/>
                  <a:gd name="T65"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 h="38">
                    <a:moveTo>
                      <a:pt x="12" y="4"/>
                    </a:moveTo>
                    <a:lnTo>
                      <a:pt x="12" y="4"/>
                    </a:lnTo>
                    <a:lnTo>
                      <a:pt x="2" y="19"/>
                    </a:lnTo>
                    <a:lnTo>
                      <a:pt x="2" y="19"/>
                    </a:lnTo>
                    <a:lnTo>
                      <a:pt x="0" y="23"/>
                    </a:lnTo>
                    <a:lnTo>
                      <a:pt x="0" y="28"/>
                    </a:lnTo>
                    <a:lnTo>
                      <a:pt x="2" y="35"/>
                    </a:lnTo>
                    <a:lnTo>
                      <a:pt x="2" y="35"/>
                    </a:lnTo>
                    <a:lnTo>
                      <a:pt x="7" y="35"/>
                    </a:lnTo>
                    <a:lnTo>
                      <a:pt x="12" y="33"/>
                    </a:lnTo>
                    <a:lnTo>
                      <a:pt x="12" y="33"/>
                    </a:lnTo>
                    <a:lnTo>
                      <a:pt x="16" y="33"/>
                    </a:lnTo>
                    <a:lnTo>
                      <a:pt x="21" y="38"/>
                    </a:lnTo>
                    <a:lnTo>
                      <a:pt x="21" y="38"/>
                    </a:lnTo>
                    <a:lnTo>
                      <a:pt x="31" y="28"/>
                    </a:lnTo>
                    <a:lnTo>
                      <a:pt x="31" y="28"/>
                    </a:lnTo>
                    <a:lnTo>
                      <a:pt x="19" y="23"/>
                    </a:lnTo>
                    <a:lnTo>
                      <a:pt x="19" y="23"/>
                    </a:lnTo>
                    <a:lnTo>
                      <a:pt x="19" y="21"/>
                    </a:lnTo>
                    <a:lnTo>
                      <a:pt x="21" y="19"/>
                    </a:lnTo>
                    <a:lnTo>
                      <a:pt x="31" y="14"/>
                    </a:lnTo>
                    <a:lnTo>
                      <a:pt x="31" y="14"/>
                    </a:lnTo>
                    <a:lnTo>
                      <a:pt x="33" y="12"/>
                    </a:lnTo>
                    <a:lnTo>
                      <a:pt x="33" y="9"/>
                    </a:lnTo>
                    <a:lnTo>
                      <a:pt x="28" y="2"/>
                    </a:lnTo>
                    <a:lnTo>
                      <a:pt x="28" y="2"/>
                    </a:lnTo>
                    <a:lnTo>
                      <a:pt x="26" y="0"/>
                    </a:lnTo>
                    <a:lnTo>
                      <a:pt x="26" y="0"/>
                    </a:lnTo>
                    <a:lnTo>
                      <a:pt x="21" y="4"/>
                    </a:lnTo>
                    <a:lnTo>
                      <a:pt x="21" y="4"/>
                    </a:lnTo>
                    <a:lnTo>
                      <a:pt x="19" y="4"/>
                    </a:lnTo>
                    <a:lnTo>
                      <a:pt x="12" y="4"/>
                    </a:lnTo>
                    <a:lnTo>
                      <a:pt x="12" y="4"/>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1" name="Freeform 44"/>
              <p:cNvSpPr>
                <a:spLocks/>
              </p:cNvSpPr>
              <p:nvPr/>
            </p:nvSpPr>
            <p:spPr bwMode="auto">
              <a:xfrm>
                <a:off x="6846888" y="3834538"/>
                <a:ext cx="200025" cy="171450"/>
              </a:xfrm>
              <a:custGeom>
                <a:avLst/>
                <a:gdLst>
                  <a:gd name="T0" fmla="*/ 22 w 126"/>
                  <a:gd name="T1" fmla="*/ 16 h 108"/>
                  <a:gd name="T2" fmla="*/ 10 w 126"/>
                  <a:gd name="T3" fmla="*/ 23 h 108"/>
                  <a:gd name="T4" fmla="*/ 10 w 126"/>
                  <a:gd name="T5" fmla="*/ 28 h 108"/>
                  <a:gd name="T6" fmla="*/ 3 w 126"/>
                  <a:gd name="T7" fmla="*/ 47 h 108"/>
                  <a:gd name="T8" fmla="*/ 0 w 126"/>
                  <a:gd name="T9" fmla="*/ 52 h 108"/>
                  <a:gd name="T10" fmla="*/ 3 w 126"/>
                  <a:gd name="T11" fmla="*/ 73 h 108"/>
                  <a:gd name="T12" fmla="*/ 12 w 126"/>
                  <a:gd name="T13" fmla="*/ 73 h 108"/>
                  <a:gd name="T14" fmla="*/ 17 w 126"/>
                  <a:gd name="T15" fmla="*/ 73 h 108"/>
                  <a:gd name="T16" fmla="*/ 22 w 126"/>
                  <a:gd name="T17" fmla="*/ 73 h 108"/>
                  <a:gd name="T18" fmla="*/ 24 w 126"/>
                  <a:gd name="T19" fmla="*/ 68 h 108"/>
                  <a:gd name="T20" fmla="*/ 26 w 126"/>
                  <a:gd name="T21" fmla="*/ 63 h 108"/>
                  <a:gd name="T22" fmla="*/ 34 w 126"/>
                  <a:gd name="T23" fmla="*/ 66 h 108"/>
                  <a:gd name="T24" fmla="*/ 41 w 126"/>
                  <a:gd name="T25" fmla="*/ 71 h 108"/>
                  <a:gd name="T26" fmla="*/ 45 w 126"/>
                  <a:gd name="T27" fmla="*/ 71 h 108"/>
                  <a:gd name="T28" fmla="*/ 53 w 126"/>
                  <a:gd name="T29" fmla="*/ 71 h 108"/>
                  <a:gd name="T30" fmla="*/ 62 w 126"/>
                  <a:gd name="T31" fmla="*/ 71 h 108"/>
                  <a:gd name="T32" fmla="*/ 71 w 126"/>
                  <a:gd name="T33" fmla="*/ 71 h 108"/>
                  <a:gd name="T34" fmla="*/ 93 w 126"/>
                  <a:gd name="T35" fmla="*/ 89 h 108"/>
                  <a:gd name="T36" fmla="*/ 112 w 126"/>
                  <a:gd name="T37" fmla="*/ 108 h 108"/>
                  <a:gd name="T38" fmla="*/ 112 w 126"/>
                  <a:gd name="T39" fmla="*/ 108 h 108"/>
                  <a:gd name="T40" fmla="*/ 121 w 126"/>
                  <a:gd name="T41" fmla="*/ 108 h 108"/>
                  <a:gd name="T42" fmla="*/ 126 w 126"/>
                  <a:gd name="T43" fmla="*/ 104 h 108"/>
                  <a:gd name="T44" fmla="*/ 107 w 126"/>
                  <a:gd name="T45" fmla="*/ 82 h 108"/>
                  <a:gd name="T46" fmla="*/ 97 w 126"/>
                  <a:gd name="T47" fmla="*/ 73 h 108"/>
                  <a:gd name="T48" fmla="*/ 81 w 126"/>
                  <a:gd name="T49" fmla="*/ 63 h 108"/>
                  <a:gd name="T50" fmla="*/ 76 w 126"/>
                  <a:gd name="T51" fmla="*/ 61 h 108"/>
                  <a:gd name="T52" fmla="*/ 69 w 126"/>
                  <a:gd name="T53" fmla="*/ 56 h 108"/>
                  <a:gd name="T54" fmla="*/ 64 w 126"/>
                  <a:gd name="T55" fmla="*/ 49 h 108"/>
                  <a:gd name="T56" fmla="*/ 60 w 126"/>
                  <a:gd name="T57" fmla="*/ 47 h 108"/>
                  <a:gd name="T58" fmla="*/ 53 w 126"/>
                  <a:gd name="T59" fmla="*/ 30 h 108"/>
                  <a:gd name="T60" fmla="*/ 50 w 126"/>
                  <a:gd name="T61" fmla="*/ 21 h 108"/>
                  <a:gd name="T62" fmla="*/ 38 w 126"/>
                  <a:gd name="T63" fmla="*/ 0 h 108"/>
                  <a:gd name="T64" fmla="*/ 34 w 126"/>
                  <a:gd name="T65" fmla="*/ 7 h 108"/>
                  <a:gd name="T66" fmla="*/ 22 w 126"/>
                  <a:gd name="T67" fmla="*/ 1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08">
                    <a:moveTo>
                      <a:pt x="22" y="16"/>
                    </a:moveTo>
                    <a:lnTo>
                      <a:pt x="22" y="16"/>
                    </a:lnTo>
                    <a:lnTo>
                      <a:pt x="15" y="21"/>
                    </a:lnTo>
                    <a:lnTo>
                      <a:pt x="10" y="23"/>
                    </a:lnTo>
                    <a:lnTo>
                      <a:pt x="10" y="28"/>
                    </a:lnTo>
                    <a:lnTo>
                      <a:pt x="10" y="28"/>
                    </a:lnTo>
                    <a:lnTo>
                      <a:pt x="10" y="37"/>
                    </a:lnTo>
                    <a:lnTo>
                      <a:pt x="3" y="47"/>
                    </a:lnTo>
                    <a:lnTo>
                      <a:pt x="3" y="47"/>
                    </a:lnTo>
                    <a:lnTo>
                      <a:pt x="0" y="52"/>
                    </a:lnTo>
                    <a:lnTo>
                      <a:pt x="0" y="59"/>
                    </a:lnTo>
                    <a:lnTo>
                      <a:pt x="3" y="73"/>
                    </a:lnTo>
                    <a:lnTo>
                      <a:pt x="3" y="73"/>
                    </a:lnTo>
                    <a:lnTo>
                      <a:pt x="12" y="73"/>
                    </a:lnTo>
                    <a:lnTo>
                      <a:pt x="17" y="73"/>
                    </a:lnTo>
                    <a:lnTo>
                      <a:pt x="17" y="73"/>
                    </a:lnTo>
                    <a:lnTo>
                      <a:pt x="19" y="75"/>
                    </a:lnTo>
                    <a:lnTo>
                      <a:pt x="22" y="73"/>
                    </a:lnTo>
                    <a:lnTo>
                      <a:pt x="24" y="68"/>
                    </a:lnTo>
                    <a:lnTo>
                      <a:pt x="24" y="68"/>
                    </a:lnTo>
                    <a:lnTo>
                      <a:pt x="26" y="63"/>
                    </a:lnTo>
                    <a:lnTo>
                      <a:pt x="26" y="63"/>
                    </a:lnTo>
                    <a:lnTo>
                      <a:pt x="34" y="66"/>
                    </a:lnTo>
                    <a:lnTo>
                      <a:pt x="34" y="66"/>
                    </a:lnTo>
                    <a:lnTo>
                      <a:pt x="38" y="68"/>
                    </a:lnTo>
                    <a:lnTo>
                      <a:pt x="41" y="71"/>
                    </a:lnTo>
                    <a:lnTo>
                      <a:pt x="45" y="71"/>
                    </a:lnTo>
                    <a:lnTo>
                      <a:pt x="45" y="71"/>
                    </a:lnTo>
                    <a:lnTo>
                      <a:pt x="50" y="68"/>
                    </a:lnTo>
                    <a:lnTo>
                      <a:pt x="53" y="71"/>
                    </a:lnTo>
                    <a:lnTo>
                      <a:pt x="53" y="71"/>
                    </a:lnTo>
                    <a:lnTo>
                      <a:pt x="62" y="71"/>
                    </a:lnTo>
                    <a:lnTo>
                      <a:pt x="71" y="71"/>
                    </a:lnTo>
                    <a:lnTo>
                      <a:pt x="71" y="71"/>
                    </a:lnTo>
                    <a:lnTo>
                      <a:pt x="81" y="75"/>
                    </a:lnTo>
                    <a:lnTo>
                      <a:pt x="93" y="89"/>
                    </a:lnTo>
                    <a:lnTo>
                      <a:pt x="112" y="108"/>
                    </a:lnTo>
                    <a:lnTo>
                      <a:pt x="112" y="108"/>
                    </a:lnTo>
                    <a:lnTo>
                      <a:pt x="112" y="108"/>
                    </a:lnTo>
                    <a:lnTo>
                      <a:pt x="112" y="108"/>
                    </a:lnTo>
                    <a:lnTo>
                      <a:pt x="119" y="108"/>
                    </a:lnTo>
                    <a:lnTo>
                      <a:pt x="121" y="108"/>
                    </a:lnTo>
                    <a:lnTo>
                      <a:pt x="121" y="108"/>
                    </a:lnTo>
                    <a:lnTo>
                      <a:pt x="126" y="104"/>
                    </a:lnTo>
                    <a:lnTo>
                      <a:pt x="126" y="104"/>
                    </a:lnTo>
                    <a:lnTo>
                      <a:pt x="107" y="82"/>
                    </a:lnTo>
                    <a:lnTo>
                      <a:pt x="107" y="82"/>
                    </a:lnTo>
                    <a:lnTo>
                      <a:pt x="97" y="73"/>
                    </a:lnTo>
                    <a:lnTo>
                      <a:pt x="90" y="66"/>
                    </a:lnTo>
                    <a:lnTo>
                      <a:pt x="81" y="63"/>
                    </a:lnTo>
                    <a:lnTo>
                      <a:pt x="76" y="61"/>
                    </a:lnTo>
                    <a:lnTo>
                      <a:pt x="76" y="61"/>
                    </a:lnTo>
                    <a:lnTo>
                      <a:pt x="71" y="59"/>
                    </a:lnTo>
                    <a:lnTo>
                      <a:pt x="69" y="56"/>
                    </a:lnTo>
                    <a:lnTo>
                      <a:pt x="67" y="52"/>
                    </a:lnTo>
                    <a:lnTo>
                      <a:pt x="64" y="49"/>
                    </a:lnTo>
                    <a:lnTo>
                      <a:pt x="64" y="49"/>
                    </a:lnTo>
                    <a:lnTo>
                      <a:pt x="60" y="47"/>
                    </a:lnTo>
                    <a:lnTo>
                      <a:pt x="55" y="40"/>
                    </a:lnTo>
                    <a:lnTo>
                      <a:pt x="53" y="30"/>
                    </a:lnTo>
                    <a:lnTo>
                      <a:pt x="50" y="21"/>
                    </a:lnTo>
                    <a:lnTo>
                      <a:pt x="50" y="21"/>
                    </a:lnTo>
                    <a:lnTo>
                      <a:pt x="45" y="11"/>
                    </a:lnTo>
                    <a:lnTo>
                      <a:pt x="38" y="0"/>
                    </a:lnTo>
                    <a:lnTo>
                      <a:pt x="38" y="0"/>
                    </a:lnTo>
                    <a:lnTo>
                      <a:pt x="34" y="7"/>
                    </a:lnTo>
                    <a:lnTo>
                      <a:pt x="29" y="11"/>
                    </a:lnTo>
                    <a:lnTo>
                      <a:pt x="22" y="16"/>
                    </a:lnTo>
                    <a:lnTo>
                      <a:pt x="22" y="16"/>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2" name="Freeform 45"/>
              <p:cNvSpPr>
                <a:spLocks/>
              </p:cNvSpPr>
              <p:nvPr/>
            </p:nvSpPr>
            <p:spPr bwMode="auto">
              <a:xfrm>
                <a:off x="6742113" y="3934550"/>
                <a:ext cx="447675" cy="350838"/>
              </a:xfrm>
              <a:custGeom>
                <a:avLst/>
                <a:gdLst>
                  <a:gd name="T0" fmla="*/ 21 w 282"/>
                  <a:gd name="T1" fmla="*/ 150 h 221"/>
                  <a:gd name="T2" fmla="*/ 33 w 282"/>
                  <a:gd name="T3" fmla="*/ 166 h 221"/>
                  <a:gd name="T4" fmla="*/ 43 w 282"/>
                  <a:gd name="T5" fmla="*/ 176 h 221"/>
                  <a:gd name="T6" fmla="*/ 52 w 282"/>
                  <a:gd name="T7" fmla="*/ 180 h 221"/>
                  <a:gd name="T8" fmla="*/ 52 w 282"/>
                  <a:gd name="T9" fmla="*/ 197 h 221"/>
                  <a:gd name="T10" fmla="*/ 57 w 282"/>
                  <a:gd name="T11" fmla="*/ 199 h 221"/>
                  <a:gd name="T12" fmla="*/ 76 w 282"/>
                  <a:gd name="T13" fmla="*/ 204 h 221"/>
                  <a:gd name="T14" fmla="*/ 100 w 282"/>
                  <a:gd name="T15" fmla="*/ 216 h 221"/>
                  <a:gd name="T16" fmla="*/ 121 w 282"/>
                  <a:gd name="T17" fmla="*/ 221 h 221"/>
                  <a:gd name="T18" fmla="*/ 126 w 282"/>
                  <a:gd name="T19" fmla="*/ 216 h 221"/>
                  <a:gd name="T20" fmla="*/ 145 w 282"/>
                  <a:gd name="T21" fmla="*/ 204 h 221"/>
                  <a:gd name="T22" fmla="*/ 149 w 282"/>
                  <a:gd name="T23" fmla="*/ 206 h 221"/>
                  <a:gd name="T24" fmla="*/ 159 w 282"/>
                  <a:gd name="T25" fmla="*/ 209 h 221"/>
                  <a:gd name="T26" fmla="*/ 185 w 282"/>
                  <a:gd name="T27" fmla="*/ 204 h 221"/>
                  <a:gd name="T28" fmla="*/ 194 w 282"/>
                  <a:gd name="T29" fmla="*/ 199 h 221"/>
                  <a:gd name="T30" fmla="*/ 208 w 282"/>
                  <a:gd name="T31" fmla="*/ 192 h 221"/>
                  <a:gd name="T32" fmla="*/ 230 w 282"/>
                  <a:gd name="T33" fmla="*/ 187 h 221"/>
                  <a:gd name="T34" fmla="*/ 282 w 282"/>
                  <a:gd name="T35" fmla="*/ 138 h 221"/>
                  <a:gd name="T36" fmla="*/ 275 w 282"/>
                  <a:gd name="T37" fmla="*/ 133 h 221"/>
                  <a:gd name="T38" fmla="*/ 249 w 282"/>
                  <a:gd name="T39" fmla="*/ 126 h 221"/>
                  <a:gd name="T40" fmla="*/ 208 w 282"/>
                  <a:gd name="T41" fmla="*/ 114 h 221"/>
                  <a:gd name="T42" fmla="*/ 197 w 282"/>
                  <a:gd name="T43" fmla="*/ 102 h 221"/>
                  <a:gd name="T44" fmla="*/ 185 w 282"/>
                  <a:gd name="T45" fmla="*/ 86 h 221"/>
                  <a:gd name="T46" fmla="*/ 187 w 282"/>
                  <a:gd name="T47" fmla="*/ 79 h 221"/>
                  <a:gd name="T48" fmla="*/ 178 w 282"/>
                  <a:gd name="T49" fmla="*/ 74 h 221"/>
                  <a:gd name="T50" fmla="*/ 168 w 282"/>
                  <a:gd name="T51" fmla="*/ 76 h 221"/>
                  <a:gd name="T52" fmla="*/ 168 w 282"/>
                  <a:gd name="T53" fmla="*/ 60 h 221"/>
                  <a:gd name="T54" fmla="*/ 178 w 282"/>
                  <a:gd name="T55" fmla="*/ 45 h 221"/>
                  <a:gd name="T56" fmla="*/ 137 w 282"/>
                  <a:gd name="T57" fmla="*/ 8 h 221"/>
                  <a:gd name="T58" fmla="*/ 119 w 282"/>
                  <a:gd name="T59" fmla="*/ 8 h 221"/>
                  <a:gd name="T60" fmla="*/ 111 w 282"/>
                  <a:gd name="T61" fmla="*/ 8 h 221"/>
                  <a:gd name="T62" fmla="*/ 104 w 282"/>
                  <a:gd name="T63" fmla="*/ 5 h 221"/>
                  <a:gd name="T64" fmla="*/ 92 w 282"/>
                  <a:gd name="T65" fmla="*/ 0 h 221"/>
                  <a:gd name="T66" fmla="*/ 90 w 282"/>
                  <a:gd name="T67" fmla="*/ 5 h 221"/>
                  <a:gd name="T68" fmla="*/ 83 w 282"/>
                  <a:gd name="T69" fmla="*/ 10 h 221"/>
                  <a:gd name="T70" fmla="*/ 69 w 282"/>
                  <a:gd name="T71" fmla="*/ 10 h 221"/>
                  <a:gd name="T72" fmla="*/ 69 w 282"/>
                  <a:gd name="T73" fmla="*/ 10 h 221"/>
                  <a:gd name="T74" fmla="*/ 62 w 282"/>
                  <a:gd name="T75" fmla="*/ 31 h 221"/>
                  <a:gd name="T76" fmla="*/ 52 w 282"/>
                  <a:gd name="T77" fmla="*/ 41 h 221"/>
                  <a:gd name="T78" fmla="*/ 47 w 282"/>
                  <a:gd name="T79" fmla="*/ 45 h 221"/>
                  <a:gd name="T80" fmla="*/ 38 w 282"/>
                  <a:gd name="T81" fmla="*/ 60 h 221"/>
                  <a:gd name="T82" fmla="*/ 36 w 282"/>
                  <a:gd name="T83" fmla="*/ 74 h 221"/>
                  <a:gd name="T84" fmla="*/ 26 w 282"/>
                  <a:gd name="T85" fmla="*/ 81 h 221"/>
                  <a:gd name="T86" fmla="*/ 26 w 282"/>
                  <a:gd name="T87" fmla="*/ 86 h 221"/>
                  <a:gd name="T88" fmla="*/ 21 w 282"/>
                  <a:gd name="T89" fmla="*/ 100 h 221"/>
                  <a:gd name="T90" fmla="*/ 19 w 282"/>
                  <a:gd name="T91" fmla="*/ 121 h 221"/>
                  <a:gd name="T92" fmla="*/ 5 w 282"/>
                  <a:gd name="T93" fmla="*/ 121 h 221"/>
                  <a:gd name="T94" fmla="*/ 3 w 282"/>
                  <a:gd name="T95" fmla="*/ 128 h 221"/>
                  <a:gd name="T96" fmla="*/ 0 w 282"/>
                  <a:gd name="T97" fmla="*/ 135 h 221"/>
                  <a:gd name="T98" fmla="*/ 10 w 282"/>
                  <a:gd name="T99" fmla="*/ 140 h 221"/>
                  <a:gd name="T100" fmla="*/ 17 w 282"/>
                  <a:gd name="T101" fmla="*/ 145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2" h="221">
                    <a:moveTo>
                      <a:pt x="17" y="145"/>
                    </a:moveTo>
                    <a:lnTo>
                      <a:pt x="17" y="145"/>
                    </a:lnTo>
                    <a:lnTo>
                      <a:pt x="21" y="150"/>
                    </a:lnTo>
                    <a:lnTo>
                      <a:pt x="26" y="154"/>
                    </a:lnTo>
                    <a:lnTo>
                      <a:pt x="31" y="159"/>
                    </a:lnTo>
                    <a:lnTo>
                      <a:pt x="33" y="166"/>
                    </a:lnTo>
                    <a:lnTo>
                      <a:pt x="33" y="166"/>
                    </a:lnTo>
                    <a:lnTo>
                      <a:pt x="38" y="171"/>
                    </a:lnTo>
                    <a:lnTo>
                      <a:pt x="43" y="176"/>
                    </a:lnTo>
                    <a:lnTo>
                      <a:pt x="47" y="178"/>
                    </a:lnTo>
                    <a:lnTo>
                      <a:pt x="52" y="180"/>
                    </a:lnTo>
                    <a:lnTo>
                      <a:pt x="52" y="180"/>
                    </a:lnTo>
                    <a:lnTo>
                      <a:pt x="52" y="180"/>
                    </a:lnTo>
                    <a:lnTo>
                      <a:pt x="52" y="185"/>
                    </a:lnTo>
                    <a:lnTo>
                      <a:pt x="52" y="197"/>
                    </a:lnTo>
                    <a:lnTo>
                      <a:pt x="52" y="197"/>
                    </a:lnTo>
                    <a:lnTo>
                      <a:pt x="57" y="199"/>
                    </a:lnTo>
                    <a:lnTo>
                      <a:pt x="57" y="199"/>
                    </a:lnTo>
                    <a:lnTo>
                      <a:pt x="66" y="199"/>
                    </a:lnTo>
                    <a:lnTo>
                      <a:pt x="74" y="202"/>
                    </a:lnTo>
                    <a:lnTo>
                      <a:pt x="76" y="204"/>
                    </a:lnTo>
                    <a:lnTo>
                      <a:pt x="76" y="204"/>
                    </a:lnTo>
                    <a:lnTo>
                      <a:pt x="88" y="211"/>
                    </a:lnTo>
                    <a:lnTo>
                      <a:pt x="100" y="216"/>
                    </a:lnTo>
                    <a:lnTo>
                      <a:pt x="100" y="216"/>
                    </a:lnTo>
                    <a:lnTo>
                      <a:pt x="111" y="216"/>
                    </a:lnTo>
                    <a:lnTo>
                      <a:pt x="121" y="221"/>
                    </a:lnTo>
                    <a:lnTo>
                      <a:pt x="121" y="221"/>
                    </a:lnTo>
                    <a:lnTo>
                      <a:pt x="123" y="218"/>
                    </a:lnTo>
                    <a:lnTo>
                      <a:pt x="126" y="216"/>
                    </a:lnTo>
                    <a:lnTo>
                      <a:pt x="133" y="209"/>
                    </a:lnTo>
                    <a:lnTo>
                      <a:pt x="133" y="209"/>
                    </a:lnTo>
                    <a:lnTo>
                      <a:pt x="145" y="204"/>
                    </a:lnTo>
                    <a:lnTo>
                      <a:pt x="147" y="204"/>
                    </a:lnTo>
                    <a:lnTo>
                      <a:pt x="149" y="206"/>
                    </a:lnTo>
                    <a:lnTo>
                      <a:pt x="149" y="206"/>
                    </a:lnTo>
                    <a:lnTo>
                      <a:pt x="154" y="209"/>
                    </a:lnTo>
                    <a:lnTo>
                      <a:pt x="159" y="209"/>
                    </a:lnTo>
                    <a:lnTo>
                      <a:pt x="159" y="209"/>
                    </a:lnTo>
                    <a:lnTo>
                      <a:pt x="168" y="206"/>
                    </a:lnTo>
                    <a:lnTo>
                      <a:pt x="168" y="206"/>
                    </a:lnTo>
                    <a:lnTo>
                      <a:pt x="185" y="204"/>
                    </a:lnTo>
                    <a:lnTo>
                      <a:pt x="185" y="204"/>
                    </a:lnTo>
                    <a:lnTo>
                      <a:pt x="187" y="204"/>
                    </a:lnTo>
                    <a:lnTo>
                      <a:pt x="194" y="199"/>
                    </a:lnTo>
                    <a:lnTo>
                      <a:pt x="201" y="195"/>
                    </a:lnTo>
                    <a:lnTo>
                      <a:pt x="208" y="192"/>
                    </a:lnTo>
                    <a:lnTo>
                      <a:pt x="208" y="192"/>
                    </a:lnTo>
                    <a:lnTo>
                      <a:pt x="223" y="192"/>
                    </a:lnTo>
                    <a:lnTo>
                      <a:pt x="225" y="190"/>
                    </a:lnTo>
                    <a:lnTo>
                      <a:pt x="230" y="187"/>
                    </a:lnTo>
                    <a:lnTo>
                      <a:pt x="230" y="187"/>
                    </a:lnTo>
                    <a:lnTo>
                      <a:pt x="282" y="138"/>
                    </a:lnTo>
                    <a:lnTo>
                      <a:pt x="282" y="138"/>
                    </a:lnTo>
                    <a:lnTo>
                      <a:pt x="282" y="135"/>
                    </a:lnTo>
                    <a:lnTo>
                      <a:pt x="279" y="133"/>
                    </a:lnTo>
                    <a:lnTo>
                      <a:pt x="275" y="133"/>
                    </a:lnTo>
                    <a:lnTo>
                      <a:pt x="275" y="133"/>
                    </a:lnTo>
                    <a:lnTo>
                      <a:pt x="265" y="133"/>
                    </a:lnTo>
                    <a:lnTo>
                      <a:pt x="249" y="126"/>
                    </a:lnTo>
                    <a:lnTo>
                      <a:pt x="249" y="126"/>
                    </a:lnTo>
                    <a:lnTo>
                      <a:pt x="208" y="114"/>
                    </a:lnTo>
                    <a:lnTo>
                      <a:pt x="208" y="114"/>
                    </a:lnTo>
                    <a:lnTo>
                      <a:pt x="204" y="107"/>
                    </a:lnTo>
                    <a:lnTo>
                      <a:pt x="197" y="102"/>
                    </a:lnTo>
                    <a:lnTo>
                      <a:pt x="197" y="102"/>
                    </a:lnTo>
                    <a:lnTo>
                      <a:pt x="190" y="95"/>
                    </a:lnTo>
                    <a:lnTo>
                      <a:pt x="185" y="86"/>
                    </a:lnTo>
                    <a:lnTo>
                      <a:pt x="185" y="86"/>
                    </a:lnTo>
                    <a:lnTo>
                      <a:pt x="185" y="81"/>
                    </a:lnTo>
                    <a:lnTo>
                      <a:pt x="187" y="79"/>
                    </a:lnTo>
                    <a:lnTo>
                      <a:pt x="187" y="79"/>
                    </a:lnTo>
                    <a:lnTo>
                      <a:pt x="182" y="74"/>
                    </a:lnTo>
                    <a:lnTo>
                      <a:pt x="178" y="74"/>
                    </a:lnTo>
                    <a:lnTo>
                      <a:pt x="178" y="74"/>
                    </a:lnTo>
                    <a:lnTo>
                      <a:pt x="173" y="76"/>
                    </a:lnTo>
                    <a:lnTo>
                      <a:pt x="168" y="76"/>
                    </a:lnTo>
                    <a:lnTo>
                      <a:pt x="168" y="76"/>
                    </a:lnTo>
                    <a:lnTo>
                      <a:pt x="166" y="69"/>
                    </a:lnTo>
                    <a:lnTo>
                      <a:pt x="166" y="64"/>
                    </a:lnTo>
                    <a:lnTo>
                      <a:pt x="168" y="60"/>
                    </a:lnTo>
                    <a:lnTo>
                      <a:pt x="168" y="60"/>
                    </a:lnTo>
                    <a:lnTo>
                      <a:pt x="178" y="45"/>
                    </a:lnTo>
                    <a:lnTo>
                      <a:pt x="178" y="45"/>
                    </a:lnTo>
                    <a:lnTo>
                      <a:pt x="159" y="26"/>
                    </a:lnTo>
                    <a:lnTo>
                      <a:pt x="147" y="12"/>
                    </a:lnTo>
                    <a:lnTo>
                      <a:pt x="137" y="8"/>
                    </a:lnTo>
                    <a:lnTo>
                      <a:pt x="137" y="8"/>
                    </a:lnTo>
                    <a:lnTo>
                      <a:pt x="128" y="8"/>
                    </a:lnTo>
                    <a:lnTo>
                      <a:pt x="119" y="8"/>
                    </a:lnTo>
                    <a:lnTo>
                      <a:pt x="119" y="8"/>
                    </a:lnTo>
                    <a:lnTo>
                      <a:pt x="116" y="5"/>
                    </a:lnTo>
                    <a:lnTo>
                      <a:pt x="111" y="8"/>
                    </a:lnTo>
                    <a:lnTo>
                      <a:pt x="111" y="8"/>
                    </a:lnTo>
                    <a:lnTo>
                      <a:pt x="107" y="8"/>
                    </a:lnTo>
                    <a:lnTo>
                      <a:pt x="104" y="5"/>
                    </a:lnTo>
                    <a:lnTo>
                      <a:pt x="100" y="3"/>
                    </a:lnTo>
                    <a:lnTo>
                      <a:pt x="100" y="3"/>
                    </a:lnTo>
                    <a:lnTo>
                      <a:pt x="92" y="0"/>
                    </a:lnTo>
                    <a:lnTo>
                      <a:pt x="92" y="0"/>
                    </a:lnTo>
                    <a:lnTo>
                      <a:pt x="90" y="5"/>
                    </a:lnTo>
                    <a:lnTo>
                      <a:pt x="90" y="5"/>
                    </a:lnTo>
                    <a:lnTo>
                      <a:pt x="88" y="10"/>
                    </a:lnTo>
                    <a:lnTo>
                      <a:pt x="85" y="12"/>
                    </a:lnTo>
                    <a:lnTo>
                      <a:pt x="83" y="10"/>
                    </a:lnTo>
                    <a:lnTo>
                      <a:pt x="83" y="10"/>
                    </a:lnTo>
                    <a:lnTo>
                      <a:pt x="78" y="10"/>
                    </a:lnTo>
                    <a:lnTo>
                      <a:pt x="69" y="10"/>
                    </a:lnTo>
                    <a:lnTo>
                      <a:pt x="69" y="10"/>
                    </a:lnTo>
                    <a:lnTo>
                      <a:pt x="69" y="10"/>
                    </a:lnTo>
                    <a:lnTo>
                      <a:pt x="69" y="10"/>
                    </a:lnTo>
                    <a:lnTo>
                      <a:pt x="66" y="15"/>
                    </a:lnTo>
                    <a:lnTo>
                      <a:pt x="64" y="22"/>
                    </a:lnTo>
                    <a:lnTo>
                      <a:pt x="62" y="31"/>
                    </a:lnTo>
                    <a:lnTo>
                      <a:pt x="62" y="31"/>
                    </a:lnTo>
                    <a:lnTo>
                      <a:pt x="57" y="38"/>
                    </a:lnTo>
                    <a:lnTo>
                      <a:pt x="52" y="41"/>
                    </a:lnTo>
                    <a:lnTo>
                      <a:pt x="52" y="41"/>
                    </a:lnTo>
                    <a:lnTo>
                      <a:pt x="50" y="43"/>
                    </a:lnTo>
                    <a:lnTo>
                      <a:pt x="47" y="45"/>
                    </a:lnTo>
                    <a:lnTo>
                      <a:pt x="40" y="55"/>
                    </a:lnTo>
                    <a:lnTo>
                      <a:pt x="40" y="55"/>
                    </a:lnTo>
                    <a:lnTo>
                      <a:pt x="38" y="60"/>
                    </a:lnTo>
                    <a:lnTo>
                      <a:pt x="38" y="64"/>
                    </a:lnTo>
                    <a:lnTo>
                      <a:pt x="38" y="69"/>
                    </a:lnTo>
                    <a:lnTo>
                      <a:pt x="36" y="74"/>
                    </a:lnTo>
                    <a:lnTo>
                      <a:pt x="36" y="74"/>
                    </a:lnTo>
                    <a:lnTo>
                      <a:pt x="29" y="79"/>
                    </a:lnTo>
                    <a:lnTo>
                      <a:pt x="26" y="81"/>
                    </a:lnTo>
                    <a:lnTo>
                      <a:pt x="26" y="83"/>
                    </a:lnTo>
                    <a:lnTo>
                      <a:pt x="26" y="83"/>
                    </a:lnTo>
                    <a:lnTo>
                      <a:pt x="26" y="86"/>
                    </a:lnTo>
                    <a:lnTo>
                      <a:pt x="26" y="90"/>
                    </a:lnTo>
                    <a:lnTo>
                      <a:pt x="21" y="95"/>
                    </a:lnTo>
                    <a:lnTo>
                      <a:pt x="21" y="100"/>
                    </a:lnTo>
                    <a:lnTo>
                      <a:pt x="21" y="100"/>
                    </a:lnTo>
                    <a:lnTo>
                      <a:pt x="19" y="112"/>
                    </a:lnTo>
                    <a:lnTo>
                      <a:pt x="19" y="121"/>
                    </a:lnTo>
                    <a:lnTo>
                      <a:pt x="19" y="121"/>
                    </a:lnTo>
                    <a:lnTo>
                      <a:pt x="10" y="121"/>
                    </a:lnTo>
                    <a:lnTo>
                      <a:pt x="5" y="121"/>
                    </a:lnTo>
                    <a:lnTo>
                      <a:pt x="3" y="124"/>
                    </a:lnTo>
                    <a:lnTo>
                      <a:pt x="3" y="124"/>
                    </a:lnTo>
                    <a:lnTo>
                      <a:pt x="3" y="128"/>
                    </a:lnTo>
                    <a:lnTo>
                      <a:pt x="0" y="131"/>
                    </a:lnTo>
                    <a:lnTo>
                      <a:pt x="0" y="133"/>
                    </a:lnTo>
                    <a:lnTo>
                      <a:pt x="0" y="135"/>
                    </a:lnTo>
                    <a:lnTo>
                      <a:pt x="0" y="135"/>
                    </a:lnTo>
                    <a:lnTo>
                      <a:pt x="3" y="138"/>
                    </a:lnTo>
                    <a:lnTo>
                      <a:pt x="10" y="140"/>
                    </a:lnTo>
                    <a:lnTo>
                      <a:pt x="14" y="142"/>
                    </a:lnTo>
                    <a:lnTo>
                      <a:pt x="17" y="145"/>
                    </a:lnTo>
                    <a:lnTo>
                      <a:pt x="17" y="145"/>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3" name="Freeform 46"/>
              <p:cNvSpPr>
                <a:spLocks/>
              </p:cNvSpPr>
              <p:nvPr/>
            </p:nvSpPr>
            <p:spPr bwMode="auto">
              <a:xfrm>
                <a:off x="6810375" y="3285263"/>
                <a:ext cx="41275" cy="55563"/>
              </a:xfrm>
              <a:custGeom>
                <a:avLst/>
                <a:gdLst>
                  <a:gd name="T0" fmla="*/ 23 w 26"/>
                  <a:gd name="T1" fmla="*/ 14 h 35"/>
                  <a:gd name="T2" fmla="*/ 23 w 26"/>
                  <a:gd name="T3" fmla="*/ 14 h 35"/>
                  <a:gd name="T4" fmla="*/ 26 w 26"/>
                  <a:gd name="T5" fmla="*/ 12 h 35"/>
                  <a:gd name="T6" fmla="*/ 26 w 26"/>
                  <a:gd name="T7" fmla="*/ 7 h 35"/>
                  <a:gd name="T8" fmla="*/ 21 w 26"/>
                  <a:gd name="T9" fmla="*/ 2 h 35"/>
                  <a:gd name="T10" fmla="*/ 14 w 26"/>
                  <a:gd name="T11" fmla="*/ 0 h 35"/>
                  <a:gd name="T12" fmla="*/ 14 w 26"/>
                  <a:gd name="T13" fmla="*/ 0 h 35"/>
                  <a:gd name="T14" fmla="*/ 14 w 26"/>
                  <a:gd name="T15" fmla="*/ 2 h 35"/>
                  <a:gd name="T16" fmla="*/ 14 w 26"/>
                  <a:gd name="T17" fmla="*/ 2 h 35"/>
                  <a:gd name="T18" fmla="*/ 12 w 26"/>
                  <a:gd name="T19" fmla="*/ 7 h 35"/>
                  <a:gd name="T20" fmla="*/ 9 w 26"/>
                  <a:gd name="T21" fmla="*/ 14 h 35"/>
                  <a:gd name="T22" fmla="*/ 0 w 26"/>
                  <a:gd name="T23" fmla="*/ 31 h 35"/>
                  <a:gd name="T24" fmla="*/ 9 w 26"/>
                  <a:gd name="T25" fmla="*/ 35 h 35"/>
                  <a:gd name="T26" fmla="*/ 9 w 26"/>
                  <a:gd name="T27" fmla="*/ 35 h 35"/>
                  <a:gd name="T28" fmla="*/ 16 w 26"/>
                  <a:gd name="T29" fmla="*/ 24 h 35"/>
                  <a:gd name="T30" fmla="*/ 23 w 26"/>
                  <a:gd name="T31" fmla="*/ 14 h 35"/>
                  <a:gd name="T32" fmla="*/ 23 w 26"/>
                  <a:gd name="T33" fmla="*/ 1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35">
                    <a:moveTo>
                      <a:pt x="23" y="14"/>
                    </a:moveTo>
                    <a:lnTo>
                      <a:pt x="23" y="14"/>
                    </a:lnTo>
                    <a:lnTo>
                      <a:pt x="26" y="12"/>
                    </a:lnTo>
                    <a:lnTo>
                      <a:pt x="26" y="7"/>
                    </a:lnTo>
                    <a:lnTo>
                      <a:pt x="21" y="2"/>
                    </a:lnTo>
                    <a:lnTo>
                      <a:pt x="14" y="0"/>
                    </a:lnTo>
                    <a:lnTo>
                      <a:pt x="14" y="0"/>
                    </a:lnTo>
                    <a:lnTo>
                      <a:pt x="14" y="2"/>
                    </a:lnTo>
                    <a:lnTo>
                      <a:pt x="14" y="2"/>
                    </a:lnTo>
                    <a:lnTo>
                      <a:pt x="12" y="7"/>
                    </a:lnTo>
                    <a:lnTo>
                      <a:pt x="9" y="14"/>
                    </a:lnTo>
                    <a:lnTo>
                      <a:pt x="0" y="31"/>
                    </a:lnTo>
                    <a:lnTo>
                      <a:pt x="9" y="35"/>
                    </a:lnTo>
                    <a:lnTo>
                      <a:pt x="9" y="35"/>
                    </a:lnTo>
                    <a:lnTo>
                      <a:pt x="16" y="24"/>
                    </a:lnTo>
                    <a:lnTo>
                      <a:pt x="23" y="14"/>
                    </a:lnTo>
                    <a:lnTo>
                      <a:pt x="23" y="14"/>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4" name="Freeform 47"/>
              <p:cNvSpPr>
                <a:spLocks/>
              </p:cNvSpPr>
              <p:nvPr/>
            </p:nvSpPr>
            <p:spPr bwMode="auto">
              <a:xfrm>
                <a:off x="6824663" y="3197950"/>
                <a:ext cx="206375" cy="169863"/>
              </a:xfrm>
              <a:custGeom>
                <a:avLst/>
                <a:gdLst>
                  <a:gd name="T0" fmla="*/ 14 w 130"/>
                  <a:gd name="T1" fmla="*/ 69 h 107"/>
                  <a:gd name="T2" fmla="*/ 0 w 130"/>
                  <a:gd name="T3" fmla="*/ 90 h 107"/>
                  <a:gd name="T4" fmla="*/ 3 w 130"/>
                  <a:gd name="T5" fmla="*/ 98 h 107"/>
                  <a:gd name="T6" fmla="*/ 19 w 130"/>
                  <a:gd name="T7" fmla="*/ 107 h 107"/>
                  <a:gd name="T8" fmla="*/ 38 w 130"/>
                  <a:gd name="T9" fmla="*/ 95 h 107"/>
                  <a:gd name="T10" fmla="*/ 71 w 130"/>
                  <a:gd name="T11" fmla="*/ 79 h 107"/>
                  <a:gd name="T12" fmla="*/ 102 w 130"/>
                  <a:gd name="T13" fmla="*/ 62 h 107"/>
                  <a:gd name="T14" fmla="*/ 107 w 130"/>
                  <a:gd name="T15" fmla="*/ 53 h 107"/>
                  <a:gd name="T16" fmla="*/ 107 w 130"/>
                  <a:gd name="T17" fmla="*/ 45 h 107"/>
                  <a:gd name="T18" fmla="*/ 109 w 130"/>
                  <a:gd name="T19" fmla="*/ 36 h 107"/>
                  <a:gd name="T20" fmla="*/ 109 w 130"/>
                  <a:gd name="T21" fmla="*/ 34 h 107"/>
                  <a:gd name="T22" fmla="*/ 107 w 130"/>
                  <a:gd name="T23" fmla="*/ 27 h 107"/>
                  <a:gd name="T24" fmla="*/ 107 w 130"/>
                  <a:gd name="T25" fmla="*/ 22 h 107"/>
                  <a:gd name="T26" fmla="*/ 114 w 130"/>
                  <a:gd name="T27" fmla="*/ 15 h 107"/>
                  <a:gd name="T28" fmla="*/ 130 w 130"/>
                  <a:gd name="T29" fmla="*/ 3 h 107"/>
                  <a:gd name="T30" fmla="*/ 123 w 130"/>
                  <a:gd name="T31" fmla="*/ 0 h 107"/>
                  <a:gd name="T32" fmla="*/ 102 w 130"/>
                  <a:gd name="T33" fmla="*/ 5 h 107"/>
                  <a:gd name="T34" fmla="*/ 95 w 130"/>
                  <a:gd name="T35" fmla="*/ 5 h 107"/>
                  <a:gd name="T36" fmla="*/ 83 w 130"/>
                  <a:gd name="T37" fmla="*/ 10 h 107"/>
                  <a:gd name="T38" fmla="*/ 76 w 130"/>
                  <a:gd name="T39" fmla="*/ 12 h 107"/>
                  <a:gd name="T40" fmla="*/ 57 w 130"/>
                  <a:gd name="T41" fmla="*/ 12 h 107"/>
                  <a:gd name="T42" fmla="*/ 55 w 130"/>
                  <a:gd name="T43" fmla="*/ 12 h 107"/>
                  <a:gd name="T44" fmla="*/ 50 w 130"/>
                  <a:gd name="T45" fmla="*/ 10 h 107"/>
                  <a:gd name="T46" fmla="*/ 43 w 130"/>
                  <a:gd name="T47" fmla="*/ 15 h 107"/>
                  <a:gd name="T48" fmla="*/ 26 w 130"/>
                  <a:gd name="T49" fmla="*/ 15 h 107"/>
                  <a:gd name="T50" fmla="*/ 22 w 130"/>
                  <a:gd name="T51" fmla="*/ 12 h 107"/>
                  <a:gd name="T52" fmla="*/ 17 w 130"/>
                  <a:gd name="T53" fmla="*/ 17 h 107"/>
                  <a:gd name="T54" fmla="*/ 17 w 130"/>
                  <a:gd name="T55" fmla="*/ 27 h 107"/>
                  <a:gd name="T56" fmla="*/ 7 w 130"/>
                  <a:gd name="T57" fmla="*/ 31 h 107"/>
                  <a:gd name="T58" fmla="*/ 5 w 130"/>
                  <a:gd name="T59" fmla="*/ 36 h 107"/>
                  <a:gd name="T60" fmla="*/ 7 w 130"/>
                  <a:gd name="T61" fmla="*/ 41 h 107"/>
                  <a:gd name="T62" fmla="*/ 7 w 130"/>
                  <a:gd name="T63" fmla="*/ 48 h 107"/>
                  <a:gd name="T64" fmla="*/ 5 w 130"/>
                  <a:gd name="T65" fmla="*/ 55 h 107"/>
                  <a:gd name="T66" fmla="*/ 17 w 130"/>
                  <a:gd name="T67" fmla="*/ 62 h 107"/>
                  <a:gd name="T68" fmla="*/ 14 w 130"/>
                  <a:gd name="T69" fmla="*/ 6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0" h="107">
                    <a:moveTo>
                      <a:pt x="14" y="69"/>
                    </a:moveTo>
                    <a:lnTo>
                      <a:pt x="14" y="69"/>
                    </a:lnTo>
                    <a:lnTo>
                      <a:pt x="7" y="79"/>
                    </a:lnTo>
                    <a:lnTo>
                      <a:pt x="0" y="90"/>
                    </a:lnTo>
                    <a:lnTo>
                      <a:pt x="0" y="90"/>
                    </a:lnTo>
                    <a:lnTo>
                      <a:pt x="3" y="98"/>
                    </a:lnTo>
                    <a:lnTo>
                      <a:pt x="19" y="107"/>
                    </a:lnTo>
                    <a:lnTo>
                      <a:pt x="19" y="107"/>
                    </a:lnTo>
                    <a:lnTo>
                      <a:pt x="26" y="102"/>
                    </a:lnTo>
                    <a:lnTo>
                      <a:pt x="38" y="95"/>
                    </a:lnTo>
                    <a:lnTo>
                      <a:pt x="38" y="95"/>
                    </a:lnTo>
                    <a:lnTo>
                      <a:pt x="71" y="79"/>
                    </a:lnTo>
                    <a:lnTo>
                      <a:pt x="102" y="62"/>
                    </a:lnTo>
                    <a:lnTo>
                      <a:pt x="102" y="62"/>
                    </a:lnTo>
                    <a:lnTo>
                      <a:pt x="104" y="60"/>
                    </a:lnTo>
                    <a:lnTo>
                      <a:pt x="107" y="53"/>
                    </a:lnTo>
                    <a:lnTo>
                      <a:pt x="107" y="53"/>
                    </a:lnTo>
                    <a:lnTo>
                      <a:pt x="107" y="45"/>
                    </a:lnTo>
                    <a:lnTo>
                      <a:pt x="107" y="41"/>
                    </a:lnTo>
                    <a:lnTo>
                      <a:pt x="109" y="36"/>
                    </a:lnTo>
                    <a:lnTo>
                      <a:pt x="109" y="36"/>
                    </a:lnTo>
                    <a:lnTo>
                      <a:pt x="109" y="34"/>
                    </a:lnTo>
                    <a:lnTo>
                      <a:pt x="109" y="29"/>
                    </a:lnTo>
                    <a:lnTo>
                      <a:pt x="107" y="27"/>
                    </a:lnTo>
                    <a:lnTo>
                      <a:pt x="107" y="22"/>
                    </a:lnTo>
                    <a:lnTo>
                      <a:pt x="107" y="22"/>
                    </a:lnTo>
                    <a:lnTo>
                      <a:pt x="109" y="17"/>
                    </a:lnTo>
                    <a:lnTo>
                      <a:pt x="114" y="15"/>
                    </a:lnTo>
                    <a:lnTo>
                      <a:pt x="119" y="12"/>
                    </a:lnTo>
                    <a:lnTo>
                      <a:pt x="130" y="3"/>
                    </a:lnTo>
                    <a:lnTo>
                      <a:pt x="123" y="0"/>
                    </a:lnTo>
                    <a:lnTo>
                      <a:pt x="123" y="0"/>
                    </a:lnTo>
                    <a:lnTo>
                      <a:pt x="116" y="3"/>
                    </a:lnTo>
                    <a:lnTo>
                      <a:pt x="102" y="5"/>
                    </a:lnTo>
                    <a:lnTo>
                      <a:pt x="102" y="5"/>
                    </a:lnTo>
                    <a:lnTo>
                      <a:pt x="95" y="5"/>
                    </a:lnTo>
                    <a:lnTo>
                      <a:pt x="90" y="8"/>
                    </a:lnTo>
                    <a:lnTo>
                      <a:pt x="83" y="10"/>
                    </a:lnTo>
                    <a:lnTo>
                      <a:pt x="76" y="12"/>
                    </a:lnTo>
                    <a:lnTo>
                      <a:pt x="76" y="12"/>
                    </a:lnTo>
                    <a:lnTo>
                      <a:pt x="62" y="12"/>
                    </a:lnTo>
                    <a:lnTo>
                      <a:pt x="57" y="12"/>
                    </a:lnTo>
                    <a:lnTo>
                      <a:pt x="55" y="12"/>
                    </a:lnTo>
                    <a:lnTo>
                      <a:pt x="55" y="12"/>
                    </a:lnTo>
                    <a:lnTo>
                      <a:pt x="52" y="10"/>
                    </a:lnTo>
                    <a:lnTo>
                      <a:pt x="50" y="10"/>
                    </a:lnTo>
                    <a:lnTo>
                      <a:pt x="43" y="15"/>
                    </a:lnTo>
                    <a:lnTo>
                      <a:pt x="43" y="15"/>
                    </a:lnTo>
                    <a:lnTo>
                      <a:pt x="31" y="17"/>
                    </a:lnTo>
                    <a:lnTo>
                      <a:pt x="26" y="15"/>
                    </a:lnTo>
                    <a:lnTo>
                      <a:pt x="26" y="15"/>
                    </a:lnTo>
                    <a:lnTo>
                      <a:pt x="22" y="12"/>
                    </a:lnTo>
                    <a:lnTo>
                      <a:pt x="19" y="12"/>
                    </a:lnTo>
                    <a:lnTo>
                      <a:pt x="17" y="17"/>
                    </a:lnTo>
                    <a:lnTo>
                      <a:pt x="17" y="17"/>
                    </a:lnTo>
                    <a:lnTo>
                      <a:pt x="17" y="27"/>
                    </a:lnTo>
                    <a:lnTo>
                      <a:pt x="12" y="29"/>
                    </a:lnTo>
                    <a:lnTo>
                      <a:pt x="7" y="31"/>
                    </a:lnTo>
                    <a:lnTo>
                      <a:pt x="7" y="31"/>
                    </a:lnTo>
                    <a:lnTo>
                      <a:pt x="5" y="36"/>
                    </a:lnTo>
                    <a:lnTo>
                      <a:pt x="7" y="41"/>
                    </a:lnTo>
                    <a:lnTo>
                      <a:pt x="7" y="41"/>
                    </a:lnTo>
                    <a:lnTo>
                      <a:pt x="7" y="43"/>
                    </a:lnTo>
                    <a:lnTo>
                      <a:pt x="7" y="48"/>
                    </a:lnTo>
                    <a:lnTo>
                      <a:pt x="5" y="55"/>
                    </a:lnTo>
                    <a:lnTo>
                      <a:pt x="5" y="55"/>
                    </a:lnTo>
                    <a:lnTo>
                      <a:pt x="12" y="57"/>
                    </a:lnTo>
                    <a:lnTo>
                      <a:pt x="17" y="62"/>
                    </a:lnTo>
                    <a:lnTo>
                      <a:pt x="17" y="67"/>
                    </a:lnTo>
                    <a:lnTo>
                      <a:pt x="14" y="69"/>
                    </a:lnTo>
                    <a:lnTo>
                      <a:pt x="14" y="69"/>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5" name="Freeform 48"/>
              <p:cNvSpPr>
                <a:spLocks/>
              </p:cNvSpPr>
              <p:nvPr/>
            </p:nvSpPr>
            <p:spPr bwMode="auto">
              <a:xfrm>
                <a:off x="9548813" y="3164613"/>
                <a:ext cx="106363" cy="139700"/>
              </a:xfrm>
              <a:custGeom>
                <a:avLst/>
                <a:gdLst>
                  <a:gd name="T0" fmla="*/ 15 w 67"/>
                  <a:gd name="T1" fmla="*/ 7 h 88"/>
                  <a:gd name="T2" fmla="*/ 15 w 67"/>
                  <a:gd name="T3" fmla="*/ 7 h 88"/>
                  <a:gd name="T4" fmla="*/ 3 w 67"/>
                  <a:gd name="T5" fmla="*/ 14 h 88"/>
                  <a:gd name="T6" fmla="*/ 3 w 67"/>
                  <a:gd name="T7" fmla="*/ 14 h 88"/>
                  <a:gd name="T8" fmla="*/ 5 w 67"/>
                  <a:gd name="T9" fmla="*/ 21 h 88"/>
                  <a:gd name="T10" fmla="*/ 8 w 67"/>
                  <a:gd name="T11" fmla="*/ 24 h 88"/>
                  <a:gd name="T12" fmla="*/ 10 w 67"/>
                  <a:gd name="T13" fmla="*/ 26 h 88"/>
                  <a:gd name="T14" fmla="*/ 10 w 67"/>
                  <a:gd name="T15" fmla="*/ 26 h 88"/>
                  <a:gd name="T16" fmla="*/ 12 w 67"/>
                  <a:gd name="T17" fmla="*/ 26 h 88"/>
                  <a:gd name="T18" fmla="*/ 12 w 67"/>
                  <a:gd name="T19" fmla="*/ 31 h 88"/>
                  <a:gd name="T20" fmla="*/ 12 w 67"/>
                  <a:gd name="T21" fmla="*/ 33 h 88"/>
                  <a:gd name="T22" fmla="*/ 8 w 67"/>
                  <a:gd name="T23" fmla="*/ 33 h 88"/>
                  <a:gd name="T24" fmla="*/ 8 w 67"/>
                  <a:gd name="T25" fmla="*/ 33 h 88"/>
                  <a:gd name="T26" fmla="*/ 5 w 67"/>
                  <a:gd name="T27" fmla="*/ 33 h 88"/>
                  <a:gd name="T28" fmla="*/ 3 w 67"/>
                  <a:gd name="T29" fmla="*/ 38 h 88"/>
                  <a:gd name="T30" fmla="*/ 5 w 67"/>
                  <a:gd name="T31" fmla="*/ 45 h 88"/>
                  <a:gd name="T32" fmla="*/ 8 w 67"/>
                  <a:gd name="T33" fmla="*/ 50 h 88"/>
                  <a:gd name="T34" fmla="*/ 8 w 67"/>
                  <a:gd name="T35" fmla="*/ 50 h 88"/>
                  <a:gd name="T36" fmla="*/ 8 w 67"/>
                  <a:gd name="T37" fmla="*/ 55 h 88"/>
                  <a:gd name="T38" fmla="*/ 8 w 67"/>
                  <a:gd name="T39" fmla="*/ 57 h 88"/>
                  <a:gd name="T40" fmla="*/ 5 w 67"/>
                  <a:gd name="T41" fmla="*/ 64 h 88"/>
                  <a:gd name="T42" fmla="*/ 0 w 67"/>
                  <a:gd name="T43" fmla="*/ 69 h 88"/>
                  <a:gd name="T44" fmla="*/ 0 w 67"/>
                  <a:gd name="T45" fmla="*/ 71 h 88"/>
                  <a:gd name="T46" fmla="*/ 0 w 67"/>
                  <a:gd name="T47" fmla="*/ 74 h 88"/>
                  <a:gd name="T48" fmla="*/ 0 w 67"/>
                  <a:gd name="T49" fmla="*/ 74 h 88"/>
                  <a:gd name="T50" fmla="*/ 3 w 67"/>
                  <a:gd name="T51" fmla="*/ 78 h 88"/>
                  <a:gd name="T52" fmla="*/ 3 w 67"/>
                  <a:gd name="T53" fmla="*/ 81 h 88"/>
                  <a:gd name="T54" fmla="*/ 5 w 67"/>
                  <a:gd name="T55" fmla="*/ 88 h 88"/>
                  <a:gd name="T56" fmla="*/ 5 w 67"/>
                  <a:gd name="T57" fmla="*/ 88 h 88"/>
                  <a:gd name="T58" fmla="*/ 10 w 67"/>
                  <a:gd name="T59" fmla="*/ 88 h 88"/>
                  <a:gd name="T60" fmla="*/ 19 w 67"/>
                  <a:gd name="T61" fmla="*/ 85 h 88"/>
                  <a:gd name="T62" fmla="*/ 31 w 67"/>
                  <a:gd name="T63" fmla="*/ 81 h 88"/>
                  <a:gd name="T64" fmla="*/ 41 w 67"/>
                  <a:gd name="T65" fmla="*/ 76 h 88"/>
                  <a:gd name="T66" fmla="*/ 41 w 67"/>
                  <a:gd name="T67" fmla="*/ 76 h 88"/>
                  <a:gd name="T68" fmla="*/ 48 w 67"/>
                  <a:gd name="T69" fmla="*/ 69 h 88"/>
                  <a:gd name="T70" fmla="*/ 52 w 67"/>
                  <a:gd name="T71" fmla="*/ 66 h 88"/>
                  <a:gd name="T72" fmla="*/ 55 w 67"/>
                  <a:gd name="T73" fmla="*/ 66 h 88"/>
                  <a:gd name="T74" fmla="*/ 60 w 67"/>
                  <a:gd name="T75" fmla="*/ 66 h 88"/>
                  <a:gd name="T76" fmla="*/ 60 w 67"/>
                  <a:gd name="T77" fmla="*/ 66 h 88"/>
                  <a:gd name="T78" fmla="*/ 62 w 67"/>
                  <a:gd name="T79" fmla="*/ 66 h 88"/>
                  <a:gd name="T80" fmla="*/ 67 w 67"/>
                  <a:gd name="T81" fmla="*/ 64 h 88"/>
                  <a:gd name="T82" fmla="*/ 67 w 67"/>
                  <a:gd name="T83" fmla="*/ 62 h 88"/>
                  <a:gd name="T84" fmla="*/ 67 w 67"/>
                  <a:gd name="T85" fmla="*/ 59 h 88"/>
                  <a:gd name="T86" fmla="*/ 67 w 67"/>
                  <a:gd name="T87" fmla="*/ 59 h 88"/>
                  <a:gd name="T88" fmla="*/ 62 w 67"/>
                  <a:gd name="T89" fmla="*/ 48 h 88"/>
                  <a:gd name="T90" fmla="*/ 62 w 67"/>
                  <a:gd name="T91" fmla="*/ 31 h 88"/>
                  <a:gd name="T92" fmla="*/ 62 w 67"/>
                  <a:gd name="T93" fmla="*/ 31 h 88"/>
                  <a:gd name="T94" fmla="*/ 60 w 67"/>
                  <a:gd name="T95" fmla="*/ 24 h 88"/>
                  <a:gd name="T96" fmla="*/ 55 w 67"/>
                  <a:gd name="T97" fmla="*/ 17 h 88"/>
                  <a:gd name="T98" fmla="*/ 43 w 67"/>
                  <a:gd name="T99" fmla="*/ 0 h 88"/>
                  <a:gd name="T100" fmla="*/ 43 w 67"/>
                  <a:gd name="T101" fmla="*/ 0 h 88"/>
                  <a:gd name="T102" fmla="*/ 38 w 67"/>
                  <a:gd name="T103" fmla="*/ 3 h 88"/>
                  <a:gd name="T104" fmla="*/ 31 w 67"/>
                  <a:gd name="T105" fmla="*/ 3 h 88"/>
                  <a:gd name="T106" fmla="*/ 31 w 67"/>
                  <a:gd name="T107" fmla="*/ 3 h 88"/>
                  <a:gd name="T108" fmla="*/ 22 w 67"/>
                  <a:gd name="T109" fmla="*/ 3 h 88"/>
                  <a:gd name="T110" fmla="*/ 15 w 67"/>
                  <a:gd name="T111" fmla="*/ 7 h 88"/>
                  <a:gd name="T112" fmla="*/ 15 w 67"/>
                  <a:gd name="T113" fmla="*/ 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7" h="88">
                    <a:moveTo>
                      <a:pt x="15" y="7"/>
                    </a:moveTo>
                    <a:lnTo>
                      <a:pt x="15" y="7"/>
                    </a:lnTo>
                    <a:lnTo>
                      <a:pt x="3" y="14"/>
                    </a:lnTo>
                    <a:lnTo>
                      <a:pt x="3" y="14"/>
                    </a:lnTo>
                    <a:lnTo>
                      <a:pt x="5" y="21"/>
                    </a:lnTo>
                    <a:lnTo>
                      <a:pt x="8" y="24"/>
                    </a:lnTo>
                    <a:lnTo>
                      <a:pt x="10" y="26"/>
                    </a:lnTo>
                    <a:lnTo>
                      <a:pt x="10" y="26"/>
                    </a:lnTo>
                    <a:lnTo>
                      <a:pt x="12" y="26"/>
                    </a:lnTo>
                    <a:lnTo>
                      <a:pt x="12" y="31"/>
                    </a:lnTo>
                    <a:lnTo>
                      <a:pt x="12" y="33"/>
                    </a:lnTo>
                    <a:lnTo>
                      <a:pt x="8" y="33"/>
                    </a:lnTo>
                    <a:lnTo>
                      <a:pt x="8" y="33"/>
                    </a:lnTo>
                    <a:lnTo>
                      <a:pt x="5" y="33"/>
                    </a:lnTo>
                    <a:lnTo>
                      <a:pt x="3" y="38"/>
                    </a:lnTo>
                    <a:lnTo>
                      <a:pt x="5" y="45"/>
                    </a:lnTo>
                    <a:lnTo>
                      <a:pt x="8" y="50"/>
                    </a:lnTo>
                    <a:lnTo>
                      <a:pt x="8" y="50"/>
                    </a:lnTo>
                    <a:lnTo>
                      <a:pt x="8" y="55"/>
                    </a:lnTo>
                    <a:lnTo>
                      <a:pt x="8" y="57"/>
                    </a:lnTo>
                    <a:lnTo>
                      <a:pt x="5" y="64"/>
                    </a:lnTo>
                    <a:lnTo>
                      <a:pt x="0" y="69"/>
                    </a:lnTo>
                    <a:lnTo>
                      <a:pt x="0" y="71"/>
                    </a:lnTo>
                    <a:lnTo>
                      <a:pt x="0" y="74"/>
                    </a:lnTo>
                    <a:lnTo>
                      <a:pt x="0" y="74"/>
                    </a:lnTo>
                    <a:lnTo>
                      <a:pt x="3" y="78"/>
                    </a:lnTo>
                    <a:lnTo>
                      <a:pt x="3" y="81"/>
                    </a:lnTo>
                    <a:lnTo>
                      <a:pt x="5" y="88"/>
                    </a:lnTo>
                    <a:lnTo>
                      <a:pt x="5" y="88"/>
                    </a:lnTo>
                    <a:lnTo>
                      <a:pt x="10" y="88"/>
                    </a:lnTo>
                    <a:lnTo>
                      <a:pt x="19" y="85"/>
                    </a:lnTo>
                    <a:lnTo>
                      <a:pt x="31" y="81"/>
                    </a:lnTo>
                    <a:lnTo>
                      <a:pt x="41" y="76"/>
                    </a:lnTo>
                    <a:lnTo>
                      <a:pt x="41" y="76"/>
                    </a:lnTo>
                    <a:lnTo>
                      <a:pt x="48" y="69"/>
                    </a:lnTo>
                    <a:lnTo>
                      <a:pt x="52" y="66"/>
                    </a:lnTo>
                    <a:lnTo>
                      <a:pt x="55" y="66"/>
                    </a:lnTo>
                    <a:lnTo>
                      <a:pt x="60" y="66"/>
                    </a:lnTo>
                    <a:lnTo>
                      <a:pt x="60" y="66"/>
                    </a:lnTo>
                    <a:lnTo>
                      <a:pt x="62" y="66"/>
                    </a:lnTo>
                    <a:lnTo>
                      <a:pt x="67" y="64"/>
                    </a:lnTo>
                    <a:lnTo>
                      <a:pt x="67" y="62"/>
                    </a:lnTo>
                    <a:lnTo>
                      <a:pt x="67" y="59"/>
                    </a:lnTo>
                    <a:lnTo>
                      <a:pt x="67" y="59"/>
                    </a:lnTo>
                    <a:lnTo>
                      <a:pt x="62" y="48"/>
                    </a:lnTo>
                    <a:lnTo>
                      <a:pt x="62" y="31"/>
                    </a:lnTo>
                    <a:lnTo>
                      <a:pt x="62" y="31"/>
                    </a:lnTo>
                    <a:lnTo>
                      <a:pt x="60" y="24"/>
                    </a:lnTo>
                    <a:lnTo>
                      <a:pt x="55" y="17"/>
                    </a:lnTo>
                    <a:lnTo>
                      <a:pt x="43" y="0"/>
                    </a:lnTo>
                    <a:lnTo>
                      <a:pt x="43" y="0"/>
                    </a:lnTo>
                    <a:lnTo>
                      <a:pt x="38" y="3"/>
                    </a:lnTo>
                    <a:lnTo>
                      <a:pt x="31" y="3"/>
                    </a:lnTo>
                    <a:lnTo>
                      <a:pt x="31" y="3"/>
                    </a:lnTo>
                    <a:lnTo>
                      <a:pt x="22" y="3"/>
                    </a:lnTo>
                    <a:lnTo>
                      <a:pt x="15" y="7"/>
                    </a:lnTo>
                    <a:lnTo>
                      <a:pt x="15" y="7"/>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6" name="Freeform 49"/>
              <p:cNvSpPr>
                <a:spLocks/>
              </p:cNvSpPr>
              <p:nvPr/>
            </p:nvSpPr>
            <p:spPr bwMode="auto">
              <a:xfrm>
                <a:off x="8415338" y="3574188"/>
                <a:ext cx="127000" cy="169863"/>
              </a:xfrm>
              <a:custGeom>
                <a:avLst/>
                <a:gdLst>
                  <a:gd name="T0" fmla="*/ 80 w 80"/>
                  <a:gd name="T1" fmla="*/ 90 h 107"/>
                  <a:gd name="T2" fmla="*/ 73 w 80"/>
                  <a:gd name="T3" fmla="*/ 57 h 107"/>
                  <a:gd name="T4" fmla="*/ 73 w 80"/>
                  <a:gd name="T5" fmla="*/ 52 h 107"/>
                  <a:gd name="T6" fmla="*/ 66 w 80"/>
                  <a:gd name="T7" fmla="*/ 62 h 107"/>
                  <a:gd name="T8" fmla="*/ 59 w 80"/>
                  <a:gd name="T9" fmla="*/ 66 h 107"/>
                  <a:gd name="T10" fmla="*/ 54 w 80"/>
                  <a:gd name="T11" fmla="*/ 64 h 107"/>
                  <a:gd name="T12" fmla="*/ 56 w 80"/>
                  <a:gd name="T13" fmla="*/ 50 h 107"/>
                  <a:gd name="T14" fmla="*/ 59 w 80"/>
                  <a:gd name="T15" fmla="*/ 48 h 107"/>
                  <a:gd name="T16" fmla="*/ 63 w 80"/>
                  <a:gd name="T17" fmla="*/ 45 h 107"/>
                  <a:gd name="T18" fmla="*/ 73 w 80"/>
                  <a:gd name="T19" fmla="*/ 33 h 107"/>
                  <a:gd name="T20" fmla="*/ 73 w 80"/>
                  <a:gd name="T21" fmla="*/ 29 h 107"/>
                  <a:gd name="T22" fmla="*/ 71 w 80"/>
                  <a:gd name="T23" fmla="*/ 24 h 107"/>
                  <a:gd name="T24" fmla="*/ 61 w 80"/>
                  <a:gd name="T25" fmla="*/ 24 h 107"/>
                  <a:gd name="T26" fmla="*/ 40 w 80"/>
                  <a:gd name="T27" fmla="*/ 24 h 107"/>
                  <a:gd name="T28" fmla="*/ 30 w 80"/>
                  <a:gd name="T29" fmla="*/ 19 h 107"/>
                  <a:gd name="T30" fmla="*/ 30 w 80"/>
                  <a:gd name="T31" fmla="*/ 14 h 107"/>
                  <a:gd name="T32" fmla="*/ 26 w 80"/>
                  <a:gd name="T33" fmla="*/ 7 h 107"/>
                  <a:gd name="T34" fmla="*/ 16 w 80"/>
                  <a:gd name="T35" fmla="*/ 5 h 107"/>
                  <a:gd name="T36" fmla="*/ 11 w 80"/>
                  <a:gd name="T37" fmla="*/ 3 h 107"/>
                  <a:gd name="T38" fmla="*/ 4 w 80"/>
                  <a:gd name="T39" fmla="*/ 0 h 107"/>
                  <a:gd name="T40" fmla="*/ 2 w 80"/>
                  <a:gd name="T41" fmla="*/ 5 h 107"/>
                  <a:gd name="T42" fmla="*/ 0 w 80"/>
                  <a:gd name="T43" fmla="*/ 10 h 107"/>
                  <a:gd name="T44" fmla="*/ 11 w 80"/>
                  <a:gd name="T45" fmla="*/ 17 h 107"/>
                  <a:gd name="T46" fmla="*/ 14 w 80"/>
                  <a:gd name="T47" fmla="*/ 22 h 107"/>
                  <a:gd name="T48" fmla="*/ 11 w 80"/>
                  <a:gd name="T49" fmla="*/ 24 h 107"/>
                  <a:gd name="T50" fmla="*/ 4 w 80"/>
                  <a:gd name="T51" fmla="*/ 26 h 107"/>
                  <a:gd name="T52" fmla="*/ 4 w 80"/>
                  <a:gd name="T53" fmla="*/ 29 h 107"/>
                  <a:gd name="T54" fmla="*/ 9 w 80"/>
                  <a:gd name="T55" fmla="*/ 57 h 107"/>
                  <a:gd name="T56" fmla="*/ 11 w 80"/>
                  <a:gd name="T57" fmla="*/ 71 h 107"/>
                  <a:gd name="T58" fmla="*/ 14 w 80"/>
                  <a:gd name="T59" fmla="*/ 93 h 107"/>
                  <a:gd name="T60" fmla="*/ 28 w 80"/>
                  <a:gd name="T61" fmla="*/ 88 h 107"/>
                  <a:gd name="T62" fmla="*/ 37 w 80"/>
                  <a:gd name="T63" fmla="*/ 88 h 107"/>
                  <a:gd name="T64" fmla="*/ 42 w 80"/>
                  <a:gd name="T65" fmla="*/ 81 h 107"/>
                  <a:gd name="T66" fmla="*/ 45 w 80"/>
                  <a:gd name="T67" fmla="*/ 76 h 107"/>
                  <a:gd name="T68" fmla="*/ 52 w 80"/>
                  <a:gd name="T69" fmla="*/ 71 h 107"/>
                  <a:gd name="T70" fmla="*/ 54 w 80"/>
                  <a:gd name="T71" fmla="*/ 71 h 107"/>
                  <a:gd name="T72" fmla="*/ 61 w 80"/>
                  <a:gd name="T73" fmla="*/ 83 h 107"/>
                  <a:gd name="T74" fmla="*/ 63 w 80"/>
                  <a:gd name="T75" fmla="*/ 97 h 107"/>
                  <a:gd name="T76" fmla="*/ 68 w 80"/>
                  <a:gd name="T77" fmla="*/ 107 h 107"/>
                  <a:gd name="T78" fmla="*/ 73 w 80"/>
                  <a:gd name="T79" fmla="*/ 102 h 107"/>
                  <a:gd name="T80" fmla="*/ 80 w 80"/>
                  <a:gd name="T81" fmla="*/ 9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107">
                    <a:moveTo>
                      <a:pt x="80" y="90"/>
                    </a:moveTo>
                    <a:lnTo>
                      <a:pt x="80" y="90"/>
                    </a:lnTo>
                    <a:lnTo>
                      <a:pt x="75" y="64"/>
                    </a:lnTo>
                    <a:lnTo>
                      <a:pt x="73" y="57"/>
                    </a:lnTo>
                    <a:lnTo>
                      <a:pt x="73" y="52"/>
                    </a:lnTo>
                    <a:lnTo>
                      <a:pt x="73" y="52"/>
                    </a:lnTo>
                    <a:lnTo>
                      <a:pt x="68" y="55"/>
                    </a:lnTo>
                    <a:lnTo>
                      <a:pt x="66" y="62"/>
                    </a:lnTo>
                    <a:lnTo>
                      <a:pt x="61" y="66"/>
                    </a:lnTo>
                    <a:lnTo>
                      <a:pt x="59" y="66"/>
                    </a:lnTo>
                    <a:lnTo>
                      <a:pt x="59" y="66"/>
                    </a:lnTo>
                    <a:lnTo>
                      <a:pt x="54" y="64"/>
                    </a:lnTo>
                    <a:lnTo>
                      <a:pt x="54" y="57"/>
                    </a:lnTo>
                    <a:lnTo>
                      <a:pt x="56" y="50"/>
                    </a:lnTo>
                    <a:lnTo>
                      <a:pt x="56" y="48"/>
                    </a:lnTo>
                    <a:lnTo>
                      <a:pt x="59" y="48"/>
                    </a:lnTo>
                    <a:lnTo>
                      <a:pt x="59" y="48"/>
                    </a:lnTo>
                    <a:lnTo>
                      <a:pt x="63" y="45"/>
                    </a:lnTo>
                    <a:lnTo>
                      <a:pt x="68" y="38"/>
                    </a:lnTo>
                    <a:lnTo>
                      <a:pt x="73" y="33"/>
                    </a:lnTo>
                    <a:lnTo>
                      <a:pt x="73" y="29"/>
                    </a:lnTo>
                    <a:lnTo>
                      <a:pt x="73" y="29"/>
                    </a:lnTo>
                    <a:lnTo>
                      <a:pt x="73" y="24"/>
                    </a:lnTo>
                    <a:lnTo>
                      <a:pt x="71" y="24"/>
                    </a:lnTo>
                    <a:lnTo>
                      <a:pt x="61" y="24"/>
                    </a:lnTo>
                    <a:lnTo>
                      <a:pt x="61" y="24"/>
                    </a:lnTo>
                    <a:lnTo>
                      <a:pt x="40" y="24"/>
                    </a:lnTo>
                    <a:lnTo>
                      <a:pt x="40" y="24"/>
                    </a:lnTo>
                    <a:lnTo>
                      <a:pt x="35" y="22"/>
                    </a:lnTo>
                    <a:lnTo>
                      <a:pt x="30" y="19"/>
                    </a:lnTo>
                    <a:lnTo>
                      <a:pt x="30" y="14"/>
                    </a:lnTo>
                    <a:lnTo>
                      <a:pt x="30" y="14"/>
                    </a:lnTo>
                    <a:lnTo>
                      <a:pt x="28" y="12"/>
                    </a:lnTo>
                    <a:lnTo>
                      <a:pt x="26" y="7"/>
                    </a:lnTo>
                    <a:lnTo>
                      <a:pt x="23" y="5"/>
                    </a:lnTo>
                    <a:lnTo>
                      <a:pt x="16" y="5"/>
                    </a:lnTo>
                    <a:lnTo>
                      <a:pt x="16" y="5"/>
                    </a:lnTo>
                    <a:lnTo>
                      <a:pt x="11" y="3"/>
                    </a:lnTo>
                    <a:lnTo>
                      <a:pt x="9" y="3"/>
                    </a:lnTo>
                    <a:lnTo>
                      <a:pt x="4" y="0"/>
                    </a:lnTo>
                    <a:lnTo>
                      <a:pt x="2" y="5"/>
                    </a:lnTo>
                    <a:lnTo>
                      <a:pt x="2" y="5"/>
                    </a:lnTo>
                    <a:lnTo>
                      <a:pt x="0" y="7"/>
                    </a:lnTo>
                    <a:lnTo>
                      <a:pt x="0" y="10"/>
                    </a:lnTo>
                    <a:lnTo>
                      <a:pt x="7" y="14"/>
                    </a:lnTo>
                    <a:lnTo>
                      <a:pt x="11" y="17"/>
                    </a:lnTo>
                    <a:lnTo>
                      <a:pt x="14" y="19"/>
                    </a:lnTo>
                    <a:lnTo>
                      <a:pt x="14" y="22"/>
                    </a:lnTo>
                    <a:lnTo>
                      <a:pt x="14" y="22"/>
                    </a:lnTo>
                    <a:lnTo>
                      <a:pt x="11" y="24"/>
                    </a:lnTo>
                    <a:lnTo>
                      <a:pt x="9" y="26"/>
                    </a:lnTo>
                    <a:lnTo>
                      <a:pt x="4" y="26"/>
                    </a:lnTo>
                    <a:lnTo>
                      <a:pt x="4" y="29"/>
                    </a:lnTo>
                    <a:lnTo>
                      <a:pt x="4" y="29"/>
                    </a:lnTo>
                    <a:lnTo>
                      <a:pt x="4" y="43"/>
                    </a:lnTo>
                    <a:lnTo>
                      <a:pt x="9" y="57"/>
                    </a:lnTo>
                    <a:lnTo>
                      <a:pt x="9" y="57"/>
                    </a:lnTo>
                    <a:lnTo>
                      <a:pt x="11" y="71"/>
                    </a:lnTo>
                    <a:lnTo>
                      <a:pt x="14" y="93"/>
                    </a:lnTo>
                    <a:lnTo>
                      <a:pt x="14" y="93"/>
                    </a:lnTo>
                    <a:lnTo>
                      <a:pt x="21" y="90"/>
                    </a:lnTo>
                    <a:lnTo>
                      <a:pt x="28" y="88"/>
                    </a:lnTo>
                    <a:lnTo>
                      <a:pt x="28" y="88"/>
                    </a:lnTo>
                    <a:lnTo>
                      <a:pt x="37" y="88"/>
                    </a:lnTo>
                    <a:lnTo>
                      <a:pt x="40" y="85"/>
                    </a:lnTo>
                    <a:lnTo>
                      <a:pt x="42" y="81"/>
                    </a:lnTo>
                    <a:lnTo>
                      <a:pt x="42" y="81"/>
                    </a:lnTo>
                    <a:lnTo>
                      <a:pt x="45" y="76"/>
                    </a:lnTo>
                    <a:lnTo>
                      <a:pt x="47" y="74"/>
                    </a:lnTo>
                    <a:lnTo>
                      <a:pt x="52" y="71"/>
                    </a:lnTo>
                    <a:lnTo>
                      <a:pt x="54" y="71"/>
                    </a:lnTo>
                    <a:lnTo>
                      <a:pt x="54" y="71"/>
                    </a:lnTo>
                    <a:lnTo>
                      <a:pt x="56" y="76"/>
                    </a:lnTo>
                    <a:lnTo>
                      <a:pt x="61" y="83"/>
                    </a:lnTo>
                    <a:lnTo>
                      <a:pt x="63" y="97"/>
                    </a:lnTo>
                    <a:lnTo>
                      <a:pt x="63" y="97"/>
                    </a:lnTo>
                    <a:lnTo>
                      <a:pt x="68" y="107"/>
                    </a:lnTo>
                    <a:lnTo>
                      <a:pt x="68" y="107"/>
                    </a:lnTo>
                    <a:lnTo>
                      <a:pt x="73" y="102"/>
                    </a:lnTo>
                    <a:lnTo>
                      <a:pt x="73" y="102"/>
                    </a:lnTo>
                    <a:lnTo>
                      <a:pt x="75" y="97"/>
                    </a:lnTo>
                    <a:lnTo>
                      <a:pt x="80" y="90"/>
                    </a:lnTo>
                    <a:lnTo>
                      <a:pt x="80" y="90"/>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7" name="Freeform 50"/>
              <p:cNvSpPr>
                <a:spLocks/>
              </p:cNvSpPr>
              <p:nvPr/>
            </p:nvSpPr>
            <p:spPr bwMode="auto">
              <a:xfrm>
                <a:off x="7827963" y="3266213"/>
                <a:ext cx="838200" cy="882650"/>
              </a:xfrm>
              <a:custGeom>
                <a:avLst/>
                <a:gdLst>
                  <a:gd name="T0" fmla="*/ 381 w 528"/>
                  <a:gd name="T1" fmla="*/ 218 h 556"/>
                  <a:gd name="T2" fmla="*/ 372 w 528"/>
                  <a:gd name="T3" fmla="*/ 199 h 556"/>
                  <a:gd name="T4" fmla="*/ 396 w 528"/>
                  <a:gd name="T5" fmla="*/ 201 h 556"/>
                  <a:gd name="T6" fmla="*/ 431 w 528"/>
                  <a:gd name="T7" fmla="*/ 218 h 556"/>
                  <a:gd name="T8" fmla="*/ 433 w 528"/>
                  <a:gd name="T9" fmla="*/ 239 h 556"/>
                  <a:gd name="T10" fmla="*/ 429 w 528"/>
                  <a:gd name="T11" fmla="*/ 260 h 556"/>
                  <a:gd name="T12" fmla="*/ 450 w 528"/>
                  <a:gd name="T13" fmla="*/ 284 h 556"/>
                  <a:gd name="T14" fmla="*/ 457 w 528"/>
                  <a:gd name="T15" fmla="*/ 260 h 556"/>
                  <a:gd name="T16" fmla="*/ 476 w 528"/>
                  <a:gd name="T17" fmla="*/ 244 h 556"/>
                  <a:gd name="T18" fmla="*/ 486 w 528"/>
                  <a:gd name="T19" fmla="*/ 208 h 556"/>
                  <a:gd name="T20" fmla="*/ 512 w 528"/>
                  <a:gd name="T21" fmla="*/ 175 h 556"/>
                  <a:gd name="T22" fmla="*/ 526 w 528"/>
                  <a:gd name="T23" fmla="*/ 175 h 556"/>
                  <a:gd name="T24" fmla="*/ 523 w 528"/>
                  <a:gd name="T25" fmla="*/ 152 h 556"/>
                  <a:gd name="T26" fmla="*/ 507 w 528"/>
                  <a:gd name="T27" fmla="*/ 133 h 556"/>
                  <a:gd name="T28" fmla="*/ 467 w 528"/>
                  <a:gd name="T29" fmla="*/ 144 h 556"/>
                  <a:gd name="T30" fmla="*/ 448 w 528"/>
                  <a:gd name="T31" fmla="*/ 161 h 556"/>
                  <a:gd name="T32" fmla="*/ 436 w 528"/>
                  <a:gd name="T33" fmla="*/ 182 h 556"/>
                  <a:gd name="T34" fmla="*/ 403 w 528"/>
                  <a:gd name="T35" fmla="*/ 185 h 556"/>
                  <a:gd name="T36" fmla="*/ 381 w 528"/>
                  <a:gd name="T37" fmla="*/ 178 h 556"/>
                  <a:gd name="T38" fmla="*/ 374 w 528"/>
                  <a:gd name="T39" fmla="*/ 159 h 556"/>
                  <a:gd name="T40" fmla="*/ 367 w 528"/>
                  <a:gd name="T41" fmla="*/ 187 h 556"/>
                  <a:gd name="T42" fmla="*/ 313 w 528"/>
                  <a:gd name="T43" fmla="*/ 182 h 556"/>
                  <a:gd name="T44" fmla="*/ 284 w 528"/>
                  <a:gd name="T45" fmla="*/ 173 h 556"/>
                  <a:gd name="T46" fmla="*/ 251 w 528"/>
                  <a:gd name="T47" fmla="*/ 156 h 556"/>
                  <a:gd name="T48" fmla="*/ 225 w 528"/>
                  <a:gd name="T49" fmla="*/ 142 h 556"/>
                  <a:gd name="T50" fmla="*/ 232 w 528"/>
                  <a:gd name="T51" fmla="*/ 109 h 556"/>
                  <a:gd name="T52" fmla="*/ 209 w 528"/>
                  <a:gd name="T53" fmla="*/ 92 h 556"/>
                  <a:gd name="T54" fmla="*/ 194 w 528"/>
                  <a:gd name="T55" fmla="*/ 66 h 556"/>
                  <a:gd name="T56" fmla="*/ 211 w 528"/>
                  <a:gd name="T57" fmla="*/ 55 h 556"/>
                  <a:gd name="T58" fmla="*/ 199 w 528"/>
                  <a:gd name="T59" fmla="*/ 21 h 556"/>
                  <a:gd name="T60" fmla="*/ 171 w 528"/>
                  <a:gd name="T61" fmla="*/ 7 h 556"/>
                  <a:gd name="T62" fmla="*/ 126 w 528"/>
                  <a:gd name="T63" fmla="*/ 17 h 556"/>
                  <a:gd name="T64" fmla="*/ 112 w 528"/>
                  <a:gd name="T65" fmla="*/ 31 h 556"/>
                  <a:gd name="T66" fmla="*/ 123 w 528"/>
                  <a:gd name="T67" fmla="*/ 62 h 556"/>
                  <a:gd name="T68" fmla="*/ 123 w 528"/>
                  <a:gd name="T69" fmla="*/ 85 h 556"/>
                  <a:gd name="T70" fmla="*/ 109 w 528"/>
                  <a:gd name="T71" fmla="*/ 109 h 556"/>
                  <a:gd name="T72" fmla="*/ 90 w 528"/>
                  <a:gd name="T73" fmla="*/ 140 h 556"/>
                  <a:gd name="T74" fmla="*/ 64 w 528"/>
                  <a:gd name="T75" fmla="*/ 163 h 556"/>
                  <a:gd name="T76" fmla="*/ 40 w 528"/>
                  <a:gd name="T77" fmla="*/ 161 h 556"/>
                  <a:gd name="T78" fmla="*/ 29 w 528"/>
                  <a:gd name="T79" fmla="*/ 187 h 556"/>
                  <a:gd name="T80" fmla="*/ 50 w 528"/>
                  <a:gd name="T81" fmla="*/ 223 h 556"/>
                  <a:gd name="T82" fmla="*/ 29 w 528"/>
                  <a:gd name="T83" fmla="*/ 234 h 556"/>
                  <a:gd name="T84" fmla="*/ 0 w 528"/>
                  <a:gd name="T85" fmla="*/ 249 h 556"/>
                  <a:gd name="T86" fmla="*/ 36 w 528"/>
                  <a:gd name="T87" fmla="*/ 263 h 556"/>
                  <a:gd name="T88" fmla="*/ 12 w 528"/>
                  <a:gd name="T89" fmla="*/ 275 h 556"/>
                  <a:gd name="T90" fmla="*/ 62 w 528"/>
                  <a:gd name="T91" fmla="*/ 303 h 556"/>
                  <a:gd name="T92" fmla="*/ 78 w 528"/>
                  <a:gd name="T93" fmla="*/ 277 h 556"/>
                  <a:gd name="T94" fmla="*/ 85 w 528"/>
                  <a:gd name="T95" fmla="*/ 305 h 556"/>
                  <a:gd name="T96" fmla="*/ 95 w 528"/>
                  <a:gd name="T97" fmla="*/ 381 h 556"/>
                  <a:gd name="T98" fmla="*/ 130 w 528"/>
                  <a:gd name="T99" fmla="*/ 483 h 556"/>
                  <a:gd name="T100" fmla="*/ 164 w 528"/>
                  <a:gd name="T101" fmla="*/ 552 h 556"/>
                  <a:gd name="T102" fmla="*/ 190 w 528"/>
                  <a:gd name="T103" fmla="*/ 540 h 556"/>
                  <a:gd name="T104" fmla="*/ 211 w 528"/>
                  <a:gd name="T105" fmla="*/ 514 h 556"/>
                  <a:gd name="T106" fmla="*/ 220 w 528"/>
                  <a:gd name="T107" fmla="*/ 476 h 556"/>
                  <a:gd name="T108" fmla="*/ 225 w 528"/>
                  <a:gd name="T109" fmla="*/ 421 h 556"/>
                  <a:gd name="T110" fmla="*/ 251 w 528"/>
                  <a:gd name="T111" fmla="*/ 391 h 556"/>
                  <a:gd name="T112" fmla="*/ 310 w 528"/>
                  <a:gd name="T113" fmla="*/ 339 h 556"/>
                  <a:gd name="T114" fmla="*/ 346 w 528"/>
                  <a:gd name="T115" fmla="*/ 298 h 556"/>
                  <a:gd name="T116" fmla="*/ 384 w 528"/>
                  <a:gd name="T117" fmla="*/ 287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8" h="556">
                    <a:moveTo>
                      <a:pt x="379" y="251"/>
                    </a:moveTo>
                    <a:lnTo>
                      <a:pt x="379" y="251"/>
                    </a:lnTo>
                    <a:lnTo>
                      <a:pt x="374" y="237"/>
                    </a:lnTo>
                    <a:lnTo>
                      <a:pt x="374" y="223"/>
                    </a:lnTo>
                    <a:lnTo>
                      <a:pt x="374" y="223"/>
                    </a:lnTo>
                    <a:lnTo>
                      <a:pt x="374" y="220"/>
                    </a:lnTo>
                    <a:lnTo>
                      <a:pt x="379" y="220"/>
                    </a:lnTo>
                    <a:lnTo>
                      <a:pt x="381" y="218"/>
                    </a:lnTo>
                    <a:lnTo>
                      <a:pt x="384" y="216"/>
                    </a:lnTo>
                    <a:lnTo>
                      <a:pt x="384" y="216"/>
                    </a:lnTo>
                    <a:lnTo>
                      <a:pt x="384" y="213"/>
                    </a:lnTo>
                    <a:lnTo>
                      <a:pt x="381" y="211"/>
                    </a:lnTo>
                    <a:lnTo>
                      <a:pt x="377" y="208"/>
                    </a:lnTo>
                    <a:lnTo>
                      <a:pt x="370" y="204"/>
                    </a:lnTo>
                    <a:lnTo>
                      <a:pt x="370" y="201"/>
                    </a:lnTo>
                    <a:lnTo>
                      <a:pt x="372" y="199"/>
                    </a:lnTo>
                    <a:lnTo>
                      <a:pt x="372" y="199"/>
                    </a:lnTo>
                    <a:lnTo>
                      <a:pt x="374" y="194"/>
                    </a:lnTo>
                    <a:lnTo>
                      <a:pt x="379" y="197"/>
                    </a:lnTo>
                    <a:lnTo>
                      <a:pt x="381" y="197"/>
                    </a:lnTo>
                    <a:lnTo>
                      <a:pt x="386" y="199"/>
                    </a:lnTo>
                    <a:lnTo>
                      <a:pt x="386" y="199"/>
                    </a:lnTo>
                    <a:lnTo>
                      <a:pt x="393" y="199"/>
                    </a:lnTo>
                    <a:lnTo>
                      <a:pt x="396" y="201"/>
                    </a:lnTo>
                    <a:lnTo>
                      <a:pt x="398" y="206"/>
                    </a:lnTo>
                    <a:lnTo>
                      <a:pt x="400" y="208"/>
                    </a:lnTo>
                    <a:lnTo>
                      <a:pt x="400" y="208"/>
                    </a:lnTo>
                    <a:lnTo>
                      <a:pt x="400" y="213"/>
                    </a:lnTo>
                    <a:lnTo>
                      <a:pt x="405" y="216"/>
                    </a:lnTo>
                    <a:lnTo>
                      <a:pt x="410" y="218"/>
                    </a:lnTo>
                    <a:lnTo>
                      <a:pt x="410" y="218"/>
                    </a:lnTo>
                    <a:lnTo>
                      <a:pt x="431" y="218"/>
                    </a:lnTo>
                    <a:lnTo>
                      <a:pt x="431" y="218"/>
                    </a:lnTo>
                    <a:lnTo>
                      <a:pt x="441" y="218"/>
                    </a:lnTo>
                    <a:lnTo>
                      <a:pt x="443" y="218"/>
                    </a:lnTo>
                    <a:lnTo>
                      <a:pt x="443" y="223"/>
                    </a:lnTo>
                    <a:lnTo>
                      <a:pt x="443" y="223"/>
                    </a:lnTo>
                    <a:lnTo>
                      <a:pt x="443" y="227"/>
                    </a:lnTo>
                    <a:lnTo>
                      <a:pt x="438" y="232"/>
                    </a:lnTo>
                    <a:lnTo>
                      <a:pt x="433" y="239"/>
                    </a:lnTo>
                    <a:lnTo>
                      <a:pt x="429" y="242"/>
                    </a:lnTo>
                    <a:lnTo>
                      <a:pt x="429" y="242"/>
                    </a:lnTo>
                    <a:lnTo>
                      <a:pt x="426" y="242"/>
                    </a:lnTo>
                    <a:lnTo>
                      <a:pt x="426" y="244"/>
                    </a:lnTo>
                    <a:lnTo>
                      <a:pt x="424" y="251"/>
                    </a:lnTo>
                    <a:lnTo>
                      <a:pt x="424" y="258"/>
                    </a:lnTo>
                    <a:lnTo>
                      <a:pt x="429" y="260"/>
                    </a:lnTo>
                    <a:lnTo>
                      <a:pt x="429" y="260"/>
                    </a:lnTo>
                    <a:lnTo>
                      <a:pt x="431" y="260"/>
                    </a:lnTo>
                    <a:lnTo>
                      <a:pt x="436" y="256"/>
                    </a:lnTo>
                    <a:lnTo>
                      <a:pt x="438" y="249"/>
                    </a:lnTo>
                    <a:lnTo>
                      <a:pt x="443" y="246"/>
                    </a:lnTo>
                    <a:lnTo>
                      <a:pt x="443" y="246"/>
                    </a:lnTo>
                    <a:lnTo>
                      <a:pt x="443" y="251"/>
                    </a:lnTo>
                    <a:lnTo>
                      <a:pt x="445" y="258"/>
                    </a:lnTo>
                    <a:lnTo>
                      <a:pt x="450" y="284"/>
                    </a:lnTo>
                    <a:lnTo>
                      <a:pt x="450" y="284"/>
                    </a:lnTo>
                    <a:lnTo>
                      <a:pt x="452" y="282"/>
                    </a:lnTo>
                    <a:lnTo>
                      <a:pt x="452" y="282"/>
                    </a:lnTo>
                    <a:lnTo>
                      <a:pt x="455" y="279"/>
                    </a:lnTo>
                    <a:lnTo>
                      <a:pt x="455" y="272"/>
                    </a:lnTo>
                    <a:lnTo>
                      <a:pt x="457" y="268"/>
                    </a:lnTo>
                    <a:lnTo>
                      <a:pt x="457" y="260"/>
                    </a:lnTo>
                    <a:lnTo>
                      <a:pt x="457" y="260"/>
                    </a:lnTo>
                    <a:lnTo>
                      <a:pt x="459" y="256"/>
                    </a:lnTo>
                    <a:lnTo>
                      <a:pt x="459" y="251"/>
                    </a:lnTo>
                    <a:lnTo>
                      <a:pt x="459" y="244"/>
                    </a:lnTo>
                    <a:lnTo>
                      <a:pt x="462" y="242"/>
                    </a:lnTo>
                    <a:lnTo>
                      <a:pt x="462" y="242"/>
                    </a:lnTo>
                    <a:lnTo>
                      <a:pt x="469" y="244"/>
                    </a:lnTo>
                    <a:lnTo>
                      <a:pt x="474" y="244"/>
                    </a:lnTo>
                    <a:lnTo>
                      <a:pt x="476" y="244"/>
                    </a:lnTo>
                    <a:lnTo>
                      <a:pt x="476" y="244"/>
                    </a:lnTo>
                    <a:lnTo>
                      <a:pt x="478" y="239"/>
                    </a:lnTo>
                    <a:lnTo>
                      <a:pt x="481" y="232"/>
                    </a:lnTo>
                    <a:lnTo>
                      <a:pt x="483" y="225"/>
                    </a:lnTo>
                    <a:lnTo>
                      <a:pt x="483" y="220"/>
                    </a:lnTo>
                    <a:lnTo>
                      <a:pt x="483" y="220"/>
                    </a:lnTo>
                    <a:lnTo>
                      <a:pt x="483" y="216"/>
                    </a:lnTo>
                    <a:lnTo>
                      <a:pt x="486" y="208"/>
                    </a:lnTo>
                    <a:lnTo>
                      <a:pt x="488" y="204"/>
                    </a:lnTo>
                    <a:lnTo>
                      <a:pt x="488" y="197"/>
                    </a:lnTo>
                    <a:lnTo>
                      <a:pt x="488" y="197"/>
                    </a:lnTo>
                    <a:lnTo>
                      <a:pt x="490" y="192"/>
                    </a:lnTo>
                    <a:lnTo>
                      <a:pt x="493" y="187"/>
                    </a:lnTo>
                    <a:lnTo>
                      <a:pt x="502" y="182"/>
                    </a:lnTo>
                    <a:lnTo>
                      <a:pt x="502" y="182"/>
                    </a:lnTo>
                    <a:lnTo>
                      <a:pt x="512" y="175"/>
                    </a:lnTo>
                    <a:lnTo>
                      <a:pt x="514" y="173"/>
                    </a:lnTo>
                    <a:lnTo>
                      <a:pt x="516" y="175"/>
                    </a:lnTo>
                    <a:lnTo>
                      <a:pt x="516" y="175"/>
                    </a:lnTo>
                    <a:lnTo>
                      <a:pt x="519" y="178"/>
                    </a:lnTo>
                    <a:lnTo>
                      <a:pt x="523" y="180"/>
                    </a:lnTo>
                    <a:lnTo>
                      <a:pt x="526" y="178"/>
                    </a:lnTo>
                    <a:lnTo>
                      <a:pt x="526" y="175"/>
                    </a:lnTo>
                    <a:lnTo>
                      <a:pt x="526" y="175"/>
                    </a:lnTo>
                    <a:lnTo>
                      <a:pt x="521" y="166"/>
                    </a:lnTo>
                    <a:lnTo>
                      <a:pt x="521" y="163"/>
                    </a:lnTo>
                    <a:lnTo>
                      <a:pt x="523" y="161"/>
                    </a:lnTo>
                    <a:lnTo>
                      <a:pt x="523" y="161"/>
                    </a:lnTo>
                    <a:lnTo>
                      <a:pt x="528" y="156"/>
                    </a:lnTo>
                    <a:lnTo>
                      <a:pt x="528" y="154"/>
                    </a:lnTo>
                    <a:lnTo>
                      <a:pt x="528" y="154"/>
                    </a:lnTo>
                    <a:lnTo>
                      <a:pt x="523" y="152"/>
                    </a:lnTo>
                    <a:lnTo>
                      <a:pt x="519" y="149"/>
                    </a:lnTo>
                    <a:lnTo>
                      <a:pt x="516" y="147"/>
                    </a:lnTo>
                    <a:lnTo>
                      <a:pt x="516" y="147"/>
                    </a:lnTo>
                    <a:lnTo>
                      <a:pt x="512" y="140"/>
                    </a:lnTo>
                    <a:lnTo>
                      <a:pt x="509" y="135"/>
                    </a:lnTo>
                    <a:lnTo>
                      <a:pt x="509" y="135"/>
                    </a:lnTo>
                    <a:lnTo>
                      <a:pt x="509" y="133"/>
                    </a:lnTo>
                    <a:lnTo>
                      <a:pt x="507" y="133"/>
                    </a:lnTo>
                    <a:lnTo>
                      <a:pt x="500" y="135"/>
                    </a:lnTo>
                    <a:lnTo>
                      <a:pt x="500" y="135"/>
                    </a:lnTo>
                    <a:lnTo>
                      <a:pt x="495" y="137"/>
                    </a:lnTo>
                    <a:lnTo>
                      <a:pt x="490" y="135"/>
                    </a:lnTo>
                    <a:lnTo>
                      <a:pt x="483" y="135"/>
                    </a:lnTo>
                    <a:lnTo>
                      <a:pt x="476" y="137"/>
                    </a:lnTo>
                    <a:lnTo>
                      <a:pt x="476" y="137"/>
                    </a:lnTo>
                    <a:lnTo>
                      <a:pt x="467" y="144"/>
                    </a:lnTo>
                    <a:lnTo>
                      <a:pt x="464" y="147"/>
                    </a:lnTo>
                    <a:lnTo>
                      <a:pt x="459" y="147"/>
                    </a:lnTo>
                    <a:lnTo>
                      <a:pt x="459" y="147"/>
                    </a:lnTo>
                    <a:lnTo>
                      <a:pt x="457" y="147"/>
                    </a:lnTo>
                    <a:lnTo>
                      <a:pt x="457" y="149"/>
                    </a:lnTo>
                    <a:lnTo>
                      <a:pt x="452" y="154"/>
                    </a:lnTo>
                    <a:lnTo>
                      <a:pt x="452" y="154"/>
                    </a:lnTo>
                    <a:lnTo>
                      <a:pt x="448" y="161"/>
                    </a:lnTo>
                    <a:lnTo>
                      <a:pt x="443" y="163"/>
                    </a:lnTo>
                    <a:lnTo>
                      <a:pt x="443" y="163"/>
                    </a:lnTo>
                    <a:lnTo>
                      <a:pt x="433" y="166"/>
                    </a:lnTo>
                    <a:lnTo>
                      <a:pt x="433" y="166"/>
                    </a:lnTo>
                    <a:lnTo>
                      <a:pt x="436" y="173"/>
                    </a:lnTo>
                    <a:lnTo>
                      <a:pt x="438" y="178"/>
                    </a:lnTo>
                    <a:lnTo>
                      <a:pt x="436" y="182"/>
                    </a:lnTo>
                    <a:lnTo>
                      <a:pt x="436" y="182"/>
                    </a:lnTo>
                    <a:lnTo>
                      <a:pt x="433" y="185"/>
                    </a:lnTo>
                    <a:lnTo>
                      <a:pt x="429" y="185"/>
                    </a:lnTo>
                    <a:lnTo>
                      <a:pt x="424" y="185"/>
                    </a:lnTo>
                    <a:lnTo>
                      <a:pt x="417" y="185"/>
                    </a:lnTo>
                    <a:lnTo>
                      <a:pt x="417" y="185"/>
                    </a:lnTo>
                    <a:lnTo>
                      <a:pt x="412" y="187"/>
                    </a:lnTo>
                    <a:lnTo>
                      <a:pt x="407" y="185"/>
                    </a:lnTo>
                    <a:lnTo>
                      <a:pt x="403" y="185"/>
                    </a:lnTo>
                    <a:lnTo>
                      <a:pt x="400" y="185"/>
                    </a:lnTo>
                    <a:lnTo>
                      <a:pt x="400" y="185"/>
                    </a:lnTo>
                    <a:lnTo>
                      <a:pt x="396" y="185"/>
                    </a:lnTo>
                    <a:lnTo>
                      <a:pt x="393" y="182"/>
                    </a:lnTo>
                    <a:lnTo>
                      <a:pt x="386" y="180"/>
                    </a:lnTo>
                    <a:lnTo>
                      <a:pt x="386" y="180"/>
                    </a:lnTo>
                    <a:lnTo>
                      <a:pt x="384" y="180"/>
                    </a:lnTo>
                    <a:lnTo>
                      <a:pt x="381" y="178"/>
                    </a:lnTo>
                    <a:lnTo>
                      <a:pt x="381" y="173"/>
                    </a:lnTo>
                    <a:lnTo>
                      <a:pt x="381" y="168"/>
                    </a:lnTo>
                    <a:lnTo>
                      <a:pt x="381" y="168"/>
                    </a:lnTo>
                    <a:lnTo>
                      <a:pt x="381" y="163"/>
                    </a:lnTo>
                    <a:lnTo>
                      <a:pt x="379" y="159"/>
                    </a:lnTo>
                    <a:lnTo>
                      <a:pt x="377" y="156"/>
                    </a:lnTo>
                    <a:lnTo>
                      <a:pt x="374" y="159"/>
                    </a:lnTo>
                    <a:lnTo>
                      <a:pt x="374" y="159"/>
                    </a:lnTo>
                    <a:lnTo>
                      <a:pt x="370" y="161"/>
                    </a:lnTo>
                    <a:lnTo>
                      <a:pt x="367" y="163"/>
                    </a:lnTo>
                    <a:lnTo>
                      <a:pt x="367" y="168"/>
                    </a:lnTo>
                    <a:lnTo>
                      <a:pt x="367" y="168"/>
                    </a:lnTo>
                    <a:lnTo>
                      <a:pt x="370" y="178"/>
                    </a:lnTo>
                    <a:lnTo>
                      <a:pt x="370" y="182"/>
                    </a:lnTo>
                    <a:lnTo>
                      <a:pt x="367" y="187"/>
                    </a:lnTo>
                    <a:lnTo>
                      <a:pt x="367" y="187"/>
                    </a:lnTo>
                    <a:lnTo>
                      <a:pt x="360" y="189"/>
                    </a:lnTo>
                    <a:lnTo>
                      <a:pt x="351" y="192"/>
                    </a:lnTo>
                    <a:lnTo>
                      <a:pt x="339" y="192"/>
                    </a:lnTo>
                    <a:lnTo>
                      <a:pt x="334" y="189"/>
                    </a:lnTo>
                    <a:lnTo>
                      <a:pt x="334" y="189"/>
                    </a:lnTo>
                    <a:lnTo>
                      <a:pt x="327" y="187"/>
                    </a:lnTo>
                    <a:lnTo>
                      <a:pt x="320" y="185"/>
                    </a:lnTo>
                    <a:lnTo>
                      <a:pt x="313" y="182"/>
                    </a:lnTo>
                    <a:lnTo>
                      <a:pt x="308" y="180"/>
                    </a:lnTo>
                    <a:lnTo>
                      <a:pt x="308" y="180"/>
                    </a:lnTo>
                    <a:lnTo>
                      <a:pt x="306" y="173"/>
                    </a:lnTo>
                    <a:lnTo>
                      <a:pt x="301" y="171"/>
                    </a:lnTo>
                    <a:lnTo>
                      <a:pt x="299" y="171"/>
                    </a:lnTo>
                    <a:lnTo>
                      <a:pt x="299" y="171"/>
                    </a:lnTo>
                    <a:lnTo>
                      <a:pt x="289" y="173"/>
                    </a:lnTo>
                    <a:lnTo>
                      <a:pt x="284" y="173"/>
                    </a:lnTo>
                    <a:lnTo>
                      <a:pt x="280" y="173"/>
                    </a:lnTo>
                    <a:lnTo>
                      <a:pt x="280" y="173"/>
                    </a:lnTo>
                    <a:lnTo>
                      <a:pt x="272" y="168"/>
                    </a:lnTo>
                    <a:lnTo>
                      <a:pt x="265" y="163"/>
                    </a:lnTo>
                    <a:lnTo>
                      <a:pt x="265" y="163"/>
                    </a:lnTo>
                    <a:lnTo>
                      <a:pt x="256" y="161"/>
                    </a:lnTo>
                    <a:lnTo>
                      <a:pt x="251" y="156"/>
                    </a:lnTo>
                    <a:lnTo>
                      <a:pt x="251" y="156"/>
                    </a:lnTo>
                    <a:lnTo>
                      <a:pt x="249" y="154"/>
                    </a:lnTo>
                    <a:lnTo>
                      <a:pt x="244" y="152"/>
                    </a:lnTo>
                    <a:lnTo>
                      <a:pt x="235" y="149"/>
                    </a:lnTo>
                    <a:lnTo>
                      <a:pt x="235" y="149"/>
                    </a:lnTo>
                    <a:lnTo>
                      <a:pt x="230" y="144"/>
                    </a:lnTo>
                    <a:lnTo>
                      <a:pt x="228" y="144"/>
                    </a:lnTo>
                    <a:lnTo>
                      <a:pt x="225" y="142"/>
                    </a:lnTo>
                    <a:lnTo>
                      <a:pt x="225" y="142"/>
                    </a:lnTo>
                    <a:lnTo>
                      <a:pt x="228" y="128"/>
                    </a:lnTo>
                    <a:lnTo>
                      <a:pt x="228" y="128"/>
                    </a:lnTo>
                    <a:lnTo>
                      <a:pt x="230" y="123"/>
                    </a:lnTo>
                    <a:lnTo>
                      <a:pt x="232" y="121"/>
                    </a:lnTo>
                    <a:lnTo>
                      <a:pt x="237" y="118"/>
                    </a:lnTo>
                    <a:lnTo>
                      <a:pt x="237" y="114"/>
                    </a:lnTo>
                    <a:lnTo>
                      <a:pt x="237" y="114"/>
                    </a:lnTo>
                    <a:lnTo>
                      <a:pt x="232" y="109"/>
                    </a:lnTo>
                    <a:lnTo>
                      <a:pt x="230" y="107"/>
                    </a:lnTo>
                    <a:lnTo>
                      <a:pt x="230" y="107"/>
                    </a:lnTo>
                    <a:lnTo>
                      <a:pt x="225" y="102"/>
                    </a:lnTo>
                    <a:lnTo>
                      <a:pt x="223" y="97"/>
                    </a:lnTo>
                    <a:lnTo>
                      <a:pt x="218" y="97"/>
                    </a:lnTo>
                    <a:lnTo>
                      <a:pt x="218" y="97"/>
                    </a:lnTo>
                    <a:lnTo>
                      <a:pt x="213" y="95"/>
                    </a:lnTo>
                    <a:lnTo>
                      <a:pt x="209" y="92"/>
                    </a:lnTo>
                    <a:lnTo>
                      <a:pt x="206" y="88"/>
                    </a:lnTo>
                    <a:lnTo>
                      <a:pt x="201" y="85"/>
                    </a:lnTo>
                    <a:lnTo>
                      <a:pt x="201" y="85"/>
                    </a:lnTo>
                    <a:lnTo>
                      <a:pt x="199" y="83"/>
                    </a:lnTo>
                    <a:lnTo>
                      <a:pt x="197" y="78"/>
                    </a:lnTo>
                    <a:lnTo>
                      <a:pt x="194" y="71"/>
                    </a:lnTo>
                    <a:lnTo>
                      <a:pt x="194" y="71"/>
                    </a:lnTo>
                    <a:lnTo>
                      <a:pt x="194" y="66"/>
                    </a:lnTo>
                    <a:lnTo>
                      <a:pt x="194" y="64"/>
                    </a:lnTo>
                    <a:lnTo>
                      <a:pt x="197" y="62"/>
                    </a:lnTo>
                    <a:lnTo>
                      <a:pt x="199" y="62"/>
                    </a:lnTo>
                    <a:lnTo>
                      <a:pt x="199" y="62"/>
                    </a:lnTo>
                    <a:lnTo>
                      <a:pt x="204" y="64"/>
                    </a:lnTo>
                    <a:lnTo>
                      <a:pt x="209" y="64"/>
                    </a:lnTo>
                    <a:lnTo>
                      <a:pt x="211" y="59"/>
                    </a:lnTo>
                    <a:lnTo>
                      <a:pt x="211" y="55"/>
                    </a:lnTo>
                    <a:lnTo>
                      <a:pt x="211" y="55"/>
                    </a:lnTo>
                    <a:lnTo>
                      <a:pt x="204" y="45"/>
                    </a:lnTo>
                    <a:lnTo>
                      <a:pt x="201" y="38"/>
                    </a:lnTo>
                    <a:lnTo>
                      <a:pt x="201" y="38"/>
                    </a:lnTo>
                    <a:lnTo>
                      <a:pt x="201" y="28"/>
                    </a:lnTo>
                    <a:lnTo>
                      <a:pt x="201" y="24"/>
                    </a:lnTo>
                    <a:lnTo>
                      <a:pt x="199" y="21"/>
                    </a:lnTo>
                    <a:lnTo>
                      <a:pt x="199" y="21"/>
                    </a:lnTo>
                    <a:lnTo>
                      <a:pt x="192" y="14"/>
                    </a:lnTo>
                    <a:lnTo>
                      <a:pt x="187" y="7"/>
                    </a:lnTo>
                    <a:lnTo>
                      <a:pt x="187" y="7"/>
                    </a:lnTo>
                    <a:lnTo>
                      <a:pt x="185" y="2"/>
                    </a:lnTo>
                    <a:lnTo>
                      <a:pt x="180" y="0"/>
                    </a:lnTo>
                    <a:lnTo>
                      <a:pt x="173" y="0"/>
                    </a:lnTo>
                    <a:lnTo>
                      <a:pt x="173" y="0"/>
                    </a:lnTo>
                    <a:lnTo>
                      <a:pt x="171" y="7"/>
                    </a:lnTo>
                    <a:lnTo>
                      <a:pt x="166" y="14"/>
                    </a:lnTo>
                    <a:lnTo>
                      <a:pt x="166" y="14"/>
                    </a:lnTo>
                    <a:lnTo>
                      <a:pt x="156" y="17"/>
                    </a:lnTo>
                    <a:lnTo>
                      <a:pt x="147" y="21"/>
                    </a:lnTo>
                    <a:lnTo>
                      <a:pt x="147" y="21"/>
                    </a:lnTo>
                    <a:lnTo>
                      <a:pt x="142" y="21"/>
                    </a:lnTo>
                    <a:lnTo>
                      <a:pt x="133" y="19"/>
                    </a:lnTo>
                    <a:lnTo>
                      <a:pt x="126" y="17"/>
                    </a:lnTo>
                    <a:lnTo>
                      <a:pt x="119" y="17"/>
                    </a:lnTo>
                    <a:lnTo>
                      <a:pt x="119" y="17"/>
                    </a:lnTo>
                    <a:lnTo>
                      <a:pt x="114" y="17"/>
                    </a:lnTo>
                    <a:lnTo>
                      <a:pt x="109" y="19"/>
                    </a:lnTo>
                    <a:lnTo>
                      <a:pt x="107" y="24"/>
                    </a:lnTo>
                    <a:lnTo>
                      <a:pt x="109" y="26"/>
                    </a:lnTo>
                    <a:lnTo>
                      <a:pt x="109" y="26"/>
                    </a:lnTo>
                    <a:lnTo>
                      <a:pt x="112" y="31"/>
                    </a:lnTo>
                    <a:lnTo>
                      <a:pt x="112" y="36"/>
                    </a:lnTo>
                    <a:lnTo>
                      <a:pt x="112" y="45"/>
                    </a:lnTo>
                    <a:lnTo>
                      <a:pt x="112" y="45"/>
                    </a:lnTo>
                    <a:lnTo>
                      <a:pt x="114" y="55"/>
                    </a:lnTo>
                    <a:lnTo>
                      <a:pt x="119" y="59"/>
                    </a:lnTo>
                    <a:lnTo>
                      <a:pt x="121" y="62"/>
                    </a:lnTo>
                    <a:lnTo>
                      <a:pt x="123" y="62"/>
                    </a:lnTo>
                    <a:lnTo>
                      <a:pt x="123" y="62"/>
                    </a:lnTo>
                    <a:lnTo>
                      <a:pt x="128" y="62"/>
                    </a:lnTo>
                    <a:lnTo>
                      <a:pt x="133" y="66"/>
                    </a:lnTo>
                    <a:lnTo>
                      <a:pt x="135" y="69"/>
                    </a:lnTo>
                    <a:lnTo>
                      <a:pt x="133" y="71"/>
                    </a:lnTo>
                    <a:lnTo>
                      <a:pt x="133" y="71"/>
                    </a:lnTo>
                    <a:lnTo>
                      <a:pt x="128" y="73"/>
                    </a:lnTo>
                    <a:lnTo>
                      <a:pt x="126" y="76"/>
                    </a:lnTo>
                    <a:lnTo>
                      <a:pt x="123" y="85"/>
                    </a:lnTo>
                    <a:lnTo>
                      <a:pt x="123" y="85"/>
                    </a:lnTo>
                    <a:lnTo>
                      <a:pt x="121" y="95"/>
                    </a:lnTo>
                    <a:lnTo>
                      <a:pt x="121" y="97"/>
                    </a:lnTo>
                    <a:lnTo>
                      <a:pt x="119" y="100"/>
                    </a:lnTo>
                    <a:lnTo>
                      <a:pt x="119" y="100"/>
                    </a:lnTo>
                    <a:lnTo>
                      <a:pt x="112" y="102"/>
                    </a:lnTo>
                    <a:lnTo>
                      <a:pt x="109" y="104"/>
                    </a:lnTo>
                    <a:lnTo>
                      <a:pt x="109" y="109"/>
                    </a:lnTo>
                    <a:lnTo>
                      <a:pt x="109" y="109"/>
                    </a:lnTo>
                    <a:lnTo>
                      <a:pt x="107" y="114"/>
                    </a:lnTo>
                    <a:lnTo>
                      <a:pt x="104" y="116"/>
                    </a:lnTo>
                    <a:lnTo>
                      <a:pt x="100" y="116"/>
                    </a:lnTo>
                    <a:lnTo>
                      <a:pt x="97" y="118"/>
                    </a:lnTo>
                    <a:lnTo>
                      <a:pt x="97" y="118"/>
                    </a:lnTo>
                    <a:lnTo>
                      <a:pt x="95" y="128"/>
                    </a:lnTo>
                    <a:lnTo>
                      <a:pt x="90" y="140"/>
                    </a:lnTo>
                    <a:lnTo>
                      <a:pt x="90" y="140"/>
                    </a:lnTo>
                    <a:lnTo>
                      <a:pt x="83" y="142"/>
                    </a:lnTo>
                    <a:lnTo>
                      <a:pt x="78" y="144"/>
                    </a:lnTo>
                    <a:lnTo>
                      <a:pt x="76" y="149"/>
                    </a:lnTo>
                    <a:lnTo>
                      <a:pt x="76" y="149"/>
                    </a:lnTo>
                    <a:lnTo>
                      <a:pt x="71" y="159"/>
                    </a:lnTo>
                    <a:lnTo>
                      <a:pt x="67" y="161"/>
                    </a:lnTo>
                    <a:lnTo>
                      <a:pt x="64" y="163"/>
                    </a:lnTo>
                    <a:lnTo>
                      <a:pt x="64" y="163"/>
                    </a:lnTo>
                    <a:lnTo>
                      <a:pt x="57" y="161"/>
                    </a:lnTo>
                    <a:lnTo>
                      <a:pt x="55" y="161"/>
                    </a:lnTo>
                    <a:lnTo>
                      <a:pt x="52" y="163"/>
                    </a:lnTo>
                    <a:lnTo>
                      <a:pt x="52" y="163"/>
                    </a:lnTo>
                    <a:lnTo>
                      <a:pt x="48" y="166"/>
                    </a:lnTo>
                    <a:lnTo>
                      <a:pt x="45" y="163"/>
                    </a:lnTo>
                    <a:lnTo>
                      <a:pt x="40" y="161"/>
                    </a:lnTo>
                    <a:lnTo>
                      <a:pt x="38" y="161"/>
                    </a:lnTo>
                    <a:lnTo>
                      <a:pt x="38" y="161"/>
                    </a:lnTo>
                    <a:lnTo>
                      <a:pt x="29" y="171"/>
                    </a:lnTo>
                    <a:lnTo>
                      <a:pt x="24" y="175"/>
                    </a:lnTo>
                    <a:lnTo>
                      <a:pt x="24" y="180"/>
                    </a:lnTo>
                    <a:lnTo>
                      <a:pt x="24" y="180"/>
                    </a:lnTo>
                    <a:lnTo>
                      <a:pt x="24" y="185"/>
                    </a:lnTo>
                    <a:lnTo>
                      <a:pt x="29" y="187"/>
                    </a:lnTo>
                    <a:lnTo>
                      <a:pt x="33" y="189"/>
                    </a:lnTo>
                    <a:lnTo>
                      <a:pt x="36" y="194"/>
                    </a:lnTo>
                    <a:lnTo>
                      <a:pt x="36" y="194"/>
                    </a:lnTo>
                    <a:lnTo>
                      <a:pt x="36" y="199"/>
                    </a:lnTo>
                    <a:lnTo>
                      <a:pt x="38" y="206"/>
                    </a:lnTo>
                    <a:lnTo>
                      <a:pt x="43" y="213"/>
                    </a:lnTo>
                    <a:lnTo>
                      <a:pt x="43" y="213"/>
                    </a:lnTo>
                    <a:lnTo>
                      <a:pt x="50" y="223"/>
                    </a:lnTo>
                    <a:lnTo>
                      <a:pt x="50" y="227"/>
                    </a:lnTo>
                    <a:lnTo>
                      <a:pt x="50" y="230"/>
                    </a:lnTo>
                    <a:lnTo>
                      <a:pt x="50" y="230"/>
                    </a:lnTo>
                    <a:lnTo>
                      <a:pt x="45" y="234"/>
                    </a:lnTo>
                    <a:lnTo>
                      <a:pt x="36" y="234"/>
                    </a:lnTo>
                    <a:lnTo>
                      <a:pt x="36" y="234"/>
                    </a:lnTo>
                    <a:lnTo>
                      <a:pt x="31" y="234"/>
                    </a:lnTo>
                    <a:lnTo>
                      <a:pt x="29" y="234"/>
                    </a:lnTo>
                    <a:lnTo>
                      <a:pt x="24" y="237"/>
                    </a:lnTo>
                    <a:lnTo>
                      <a:pt x="17" y="234"/>
                    </a:lnTo>
                    <a:lnTo>
                      <a:pt x="17" y="234"/>
                    </a:lnTo>
                    <a:lnTo>
                      <a:pt x="10" y="234"/>
                    </a:lnTo>
                    <a:lnTo>
                      <a:pt x="7" y="239"/>
                    </a:lnTo>
                    <a:lnTo>
                      <a:pt x="0" y="246"/>
                    </a:lnTo>
                    <a:lnTo>
                      <a:pt x="0" y="246"/>
                    </a:lnTo>
                    <a:lnTo>
                      <a:pt x="0" y="249"/>
                    </a:lnTo>
                    <a:lnTo>
                      <a:pt x="0" y="249"/>
                    </a:lnTo>
                    <a:lnTo>
                      <a:pt x="7" y="256"/>
                    </a:lnTo>
                    <a:lnTo>
                      <a:pt x="10" y="260"/>
                    </a:lnTo>
                    <a:lnTo>
                      <a:pt x="17" y="265"/>
                    </a:lnTo>
                    <a:lnTo>
                      <a:pt x="17" y="265"/>
                    </a:lnTo>
                    <a:lnTo>
                      <a:pt x="24" y="265"/>
                    </a:lnTo>
                    <a:lnTo>
                      <a:pt x="31" y="263"/>
                    </a:lnTo>
                    <a:lnTo>
                      <a:pt x="36" y="263"/>
                    </a:lnTo>
                    <a:lnTo>
                      <a:pt x="38" y="263"/>
                    </a:lnTo>
                    <a:lnTo>
                      <a:pt x="38" y="265"/>
                    </a:lnTo>
                    <a:lnTo>
                      <a:pt x="38" y="265"/>
                    </a:lnTo>
                    <a:lnTo>
                      <a:pt x="36" y="268"/>
                    </a:lnTo>
                    <a:lnTo>
                      <a:pt x="33" y="270"/>
                    </a:lnTo>
                    <a:lnTo>
                      <a:pt x="24" y="272"/>
                    </a:lnTo>
                    <a:lnTo>
                      <a:pt x="14" y="272"/>
                    </a:lnTo>
                    <a:lnTo>
                      <a:pt x="12" y="275"/>
                    </a:lnTo>
                    <a:lnTo>
                      <a:pt x="12" y="275"/>
                    </a:lnTo>
                    <a:lnTo>
                      <a:pt x="14" y="282"/>
                    </a:lnTo>
                    <a:lnTo>
                      <a:pt x="26" y="294"/>
                    </a:lnTo>
                    <a:lnTo>
                      <a:pt x="40" y="303"/>
                    </a:lnTo>
                    <a:lnTo>
                      <a:pt x="45" y="308"/>
                    </a:lnTo>
                    <a:lnTo>
                      <a:pt x="52" y="308"/>
                    </a:lnTo>
                    <a:lnTo>
                      <a:pt x="52" y="308"/>
                    </a:lnTo>
                    <a:lnTo>
                      <a:pt x="62" y="303"/>
                    </a:lnTo>
                    <a:lnTo>
                      <a:pt x="69" y="298"/>
                    </a:lnTo>
                    <a:lnTo>
                      <a:pt x="71" y="291"/>
                    </a:lnTo>
                    <a:lnTo>
                      <a:pt x="71" y="289"/>
                    </a:lnTo>
                    <a:lnTo>
                      <a:pt x="71" y="289"/>
                    </a:lnTo>
                    <a:lnTo>
                      <a:pt x="71" y="284"/>
                    </a:lnTo>
                    <a:lnTo>
                      <a:pt x="71" y="282"/>
                    </a:lnTo>
                    <a:lnTo>
                      <a:pt x="74" y="279"/>
                    </a:lnTo>
                    <a:lnTo>
                      <a:pt x="78" y="277"/>
                    </a:lnTo>
                    <a:lnTo>
                      <a:pt x="78" y="277"/>
                    </a:lnTo>
                    <a:lnTo>
                      <a:pt x="78" y="282"/>
                    </a:lnTo>
                    <a:lnTo>
                      <a:pt x="81" y="287"/>
                    </a:lnTo>
                    <a:lnTo>
                      <a:pt x="81" y="294"/>
                    </a:lnTo>
                    <a:lnTo>
                      <a:pt x="83" y="298"/>
                    </a:lnTo>
                    <a:lnTo>
                      <a:pt x="83" y="298"/>
                    </a:lnTo>
                    <a:lnTo>
                      <a:pt x="85" y="301"/>
                    </a:lnTo>
                    <a:lnTo>
                      <a:pt x="85" y="305"/>
                    </a:lnTo>
                    <a:lnTo>
                      <a:pt x="83" y="315"/>
                    </a:lnTo>
                    <a:lnTo>
                      <a:pt x="83" y="315"/>
                    </a:lnTo>
                    <a:lnTo>
                      <a:pt x="81" y="322"/>
                    </a:lnTo>
                    <a:lnTo>
                      <a:pt x="83" y="331"/>
                    </a:lnTo>
                    <a:lnTo>
                      <a:pt x="85" y="348"/>
                    </a:lnTo>
                    <a:lnTo>
                      <a:pt x="85" y="348"/>
                    </a:lnTo>
                    <a:lnTo>
                      <a:pt x="90" y="362"/>
                    </a:lnTo>
                    <a:lnTo>
                      <a:pt x="95" y="381"/>
                    </a:lnTo>
                    <a:lnTo>
                      <a:pt x="95" y="381"/>
                    </a:lnTo>
                    <a:lnTo>
                      <a:pt x="102" y="407"/>
                    </a:lnTo>
                    <a:lnTo>
                      <a:pt x="112" y="433"/>
                    </a:lnTo>
                    <a:lnTo>
                      <a:pt x="112" y="433"/>
                    </a:lnTo>
                    <a:lnTo>
                      <a:pt x="119" y="445"/>
                    </a:lnTo>
                    <a:lnTo>
                      <a:pt x="123" y="459"/>
                    </a:lnTo>
                    <a:lnTo>
                      <a:pt x="128" y="474"/>
                    </a:lnTo>
                    <a:lnTo>
                      <a:pt x="130" y="483"/>
                    </a:lnTo>
                    <a:lnTo>
                      <a:pt x="130" y="483"/>
                    </a:lnTo>
                    <a:lnTo>
                      <a:pt x="142" y="500"/>
                    </a:lnTo>
                    <a:lnTo>
                      <a:pt x="147" y="511"/>
                    </a:lnTo>
                    <a:lnTo>
                      <a:pt x="149" y="521"/>
                    </a:lnTo>
                    <a:lnTo>
                      <a:pt x="149" y="521"/>
                    </a:lnTo>
                    <a:lnTo>
                      <a:pt x="152" y="533"/>
                    </a:lnTo>
                    <a:lnTo>
                      <a:pt x="156" y="542"/>
                    </a:lnTo>
                    <a:lnTo>
                      <a:pt x="164" y="552"/>
                    </a:lnTo>
                    <a:lnTo>
                      <a:pt x="168" y="556"/>
                    </a:lnTo>
                    <a:lnTo>
                      <a:pt x="168" y="556"/>
                    </a:lnTo>
                    <a:lnTo>
                      <a:pt x="173" y="556"/>
                    </a:lnTo>
                    <a:lnTo>
                      <a:pt x="178" y="554"/>
                    </a:lnTo>
                    <a:lnTo>
                      <a:pt x="183" y="549"/>
                    </a:lnTo>
                    <a:lnTo>
                      <a:pt x="185" y="545"/>
                    </a:lnTo>
                    <a:lnTo>
                      <a:pt x="185" y="545"/>
                    </a:lnTo>
                    <a:lnTo>
                      <a:pt x="190" y="540"/>
                    </a:lnTo>
                    <a:lnTo>
                      <a:pt x="194" y="535"/>
                    </a:lnTo>
                    <a:lnTo>
                      <a:pt x="201" y="530"/>
                    </a:lnTo>
                    <a:lnTo>
                      <a:pt x="204" y="526"/>
                    </a:lnTo>
                    <a:lnTo>
                      <a:pt x="204" y="526"/>
                    </a:lnTo>
                    <a:lnTo>
                      <a:pt x="206" y="518"/>
                    </a:lnTo>
                    <a:lnTo>
                      <a:pt x="206" y="514"/>
                    </a:lnTo>
                    <a:lnTo>
                      <a:pt x="211" y="514"/>
                    </a:lnTo>
                    <a:lnTo>
                      <a:pt x="211" y="514"/>
                    </a:lnTo>
                    <a:lnTo>
                      <a:pt x="213" y="511"/>
                    </a:lnTo>
                    <a:lnTo>
                      <a:pt x="216" y="509"/>
                    </a:lnTo>
                    <a:lnTo>
                      <a:pt x="216" y="500"/>
                    </a:lnTo>
                    <a:lnTo>
                      <a:pt x="216" y="500"/>
                    </a:lnTo>
                    <a:lnTo>
                      <a:pt x="216" y="488"/>
                    </a:lnTo>
                    <a:lnTo>
                      <a:pt x="218" y="481"/>
                    </a:lnTo>
                    <a:lnTo>
                      <a:pt x="220" y="476"/>
                    </a:lnTo>
                    <a:lnTo>
                      <a:pt x="220" y="476"/>
                    </a:lnTo>
                    <a:lnTo>
                      <a:pt x="225" y="469"/>
                    </a:lnTo>
                    <a:lnTo>
                      <a:pt x="225" y="459"/>
                    </a:lnTo>
                    <a:lnTo>
                      <a:pt x="225" y="452"/>
                    </a:lnTo>
                    <a:lnTo>
                      <a:pt x="225" y="445"/>
                    </a:lnTo>
                    <a:lnTo>
                      <a:pt x="225" y="445"/>
                    </a:lnTo>
                    <a:lnTo>
                      <a:pt x="223" y="438"/>
                    </a:lnTo>
                    <a:lnTo>
                      <a:pt x="223" y="433"/>
                    </a:lnTo>
                    <a:lnTo>
                      <a:pt x="225" y="421"/>
                    </a:lnTo>
                    <a:lnTo>
                      <a:pt x="225" y="421"/>
                    </a:lnTo>
                    <a:lnTo>
                      <a:pt x="228" y="410"/>
                    </a:lnTo>
                    <a:lnTo>
                      <a:pt x="230" y="407"/>
                    </a:lnTo>
                    <a:lnTo>
                      <a:pt x="232" y="405"/>
                    </a:lnTo>
                    <a:lnTo>
                      <a:pt x="232" y="405"/>
                    </a:lnTo>
                    <a:lnTo>
                      <a:pt x="242" y="400"/>
                    </a:lnTo>
                    <a:lnTo>
                      <a:pt x="251" y="391"/>
                    </a:lnTo>
                    <a:lnTo>
                      <a:pt x="251" y="391"/>
                    </a:lnTo>
                    <a:lnTo>
                      <a:pt x="258" y="386"/>
                    </a:lnTo>
                    <a:lnTo>
                      <a:pt x="265" y="379"/>
                    </a:lnTo>
                    <a:lnTo>
                      <a:pt x="280" y="369"/>
                    </a:lnTo>
                    <a:lnTo>
                      <a:pt x="280" y="369"/>
                    </a:lnTo>
                    <a:lnTo>
                      <a:pt x="296" y="355"/>
                    </a:lnTo>
                    <a:lnTo>
                      <a:pt x="306" y="346"/>
                    </a:lnTo>
                    <a:lnTo>
                      <a:pt x="310" y="339"/>
                    </a:lnTo>
                    <a:lnTo>
                      <a:pt x="310" y="339"/>
                    </a:lnTo>
                    <a:lnTo>
                      <a:pt x="317" y="331"/>
                    </a:lnTo>
                    <a:lnTo>
                      <a:pt x="325" y="327"/>
                    </a:lnTo>
                    <a:lnTo>
                      <a:pt x="334" y="322"/>
                    </a:lnTo>
                    <a:lnTo>
                      <a:pt x="339" y="317"/>
                    </a:lnTo>
                    <a:lnTo>
                      <a:pt x="339" y="317"/>
                    </a:lnTo>
                    <a:lnTo>
                      <a:pt x="343" y="313"/>
                    </a:lnTo>
                    <a:lnTo>
                      <a:pt x="346" y="308"/>
                    </a:lnTo>
                    <a:lnTo>
                      <a:pt x="346" y="298"/>
                    </a:lnTo>
                    <a:lnTo>
                      <a:pt x="346" y="298"/>
                    </a:lnTo>
                    <a:lnTo>
                      <a:pt x="348" y="296"/>
                    </a:lnTo>
                    <a:lnTo>
                      <a:pt x="351" y="294"/>
                    </a:lnTo>
                    <a:lnTo>
                      <a:pt x="360" y="289"/>
                    </a:lnTo>
                    <a:lnTo>
                      <a:pt x="379" y="287"/>
                    </a:lnTo>
                    <a:lnTo>
                      <a:pt x="379" y="287"/>
                    </a:lnTo>
                    <a:lnTo>
                      <a:pt x="384" y="287"/>
                    </a:lnTo>
                    <a:lnTo>
                      <a:pt x="384" y="287"/>
                    </a:lnTo>
                    <a:lnTo>
                      <a:pt x="381" y="265"/>
                    </a:lnTo>
                    <a:lnTo>
                      <a:pt x="379" y="251"/>
                    </a:lnTo>
                    <a:lnTo>
                      <a:pt x="379" y="251"/>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8" name="Freeform 51"/>
              <p:cNvSpPr>
                <a:spLocks/>
              </p:cNvSpPr>
              <p:nvPr/>
            </p:nvSpPr>
            <p:spPr bwMode="auto">
              <a:xfrm>
                <a:off x="8407400" y="2647088"/>
                <a:ext cx="950913" cy="404813"/>
              </a:xfrm>
              <a:custGeom>
                <a:avLst/>
                <a:gdLst>
                  <a:gd name="T0" fmla="*/ 558 w 599"/>
                  <a:gd name="T1" fmla="*/ 104 h 255"/>
                  <a:gd name="T2" fmla="*/ 544 w 599"/>
                  <a:gd name="T3" fmla="*/ 108 h 255"/>
                  <a:gd name="T4" fmla="*/ 523 w 599"/>
                  <a:gd name="T5" fmla="*/ 108 h 255"/>
                  <a:gd name="T6" fmla="*/ 521 w 599"/>
                  <a:gd name="T7" fmla="*/ 94 h 255"/>
                  <a:gd name="T8" fmla="*/ 523 w 599"/>
                  <a:gd name="T9" fmla="*/ 54 h 255"/>
                  <a:gd name="T10" fmla="*/ 506 w 599"/>
                  <a:gd name="T11" fmla="*/ 49 h 255"/>
                  <a:gd name="T12" fmla="*/ 483 w 599"/>
                  <a:gd name="T13" fmla="*/ 49 h 255"/>
                  <a:gd name="T14" fmla="*/ 466 w 599"/>
                  <a:gd name="T15" fmla="*/ 61 h 255"/>
                  <a:gd name="T16" fmla="*/ 431 w 599"/>
                  <a:gd name="T17" fmla="*/ 71 h 255"/>
                  <a:gd name="T18" fmla="*/ 407 w 599"/>
                  <a:gd name="T19" fmla="*/ 73 h 255"/>
                  <a:gd name="T20" fmla="*/ 381 w 599"/>
                  <a:gd name="T21" fmla="*/ 68 h 255"/>
                  <a:gd name="T22" fmla="*/ 367 w 599"/>
                  <a:gd name="T23" fmla="*/ 56 h 255"/>
                  <a:gd name="T24" fmla="*/ 353 w 599"/>
                  <a:gd name="T25" fmla="*/ 49 h 255"/>
                  <a:gd name="T26" fmla="*/ 338 w 599"/>
                  <a:gd name="T27" fmla="*/ 44 h 255"/>
                  <a:gd name="T28" fmla="*/ 303 w 599"/>
                  <a:gd name="T29" fmla="*/ 42 h 255"/>
                  <a:gd name="T30" fmla="*/ 279 w 599"/>
                  <a:gd name="T31" fmla="*/ 47 h 255"/>
                  <a:gd name="T32" fmla="*/ 267 w 599"/>
                  <a:gd name="T33" fmla="*/ 42 h 255"/>
                  <a:gd name="T34" fmla="*/ 258 w 599"/>
                  <a:gd name="T35" fmla="*/ 18 h 255"/>
                  <a:gd name="T36" fmla="*/ 239 w 599"/>
                  <a:gd name="T37" fmla="*/ 14 h 255"/>
                  <a:gd name="T38" fmla="*/ 213 w 599"/>
                  <a:gd name="T39" fmla="*/ 4 h 255"/>
                  <a:gd name="T40" fmla="*/ 196 w 599"/>
                  <a:gd name="T41" fmla="*/ 2 h 255"/>
                  <a:gd name="T42" fmla="*/ 182 w 599"/>
                  <a:gd name="T43" fmla="*/ 14 h 255"/>
                  <a:gd name="T44" fmla="*/ 175 w 599"/>
                  <a:gd name="T45" fmla="*/ 23 h 255"/>
                  <a:gd name="T46" fmla="*/ 182 w 599"/>
                  <a:gd name="T47" fmla="*/ 40 h 255"/>
                  <a:gd name="T48" fmla="*/ 168 w 599"/>
                  <a:gd name="T49" fmla="*/ 54 h 255"/>
                  <a:gd name="T50" fmla="*/ 151 w 599"/>
                  <a:gd name="T51" fmla="*/ 54 h 255"/>
                  <a:gd name="T52" fmla="*/ 137 w 599"/>
                  <a:gd name="T53" fmla="*/ 54 h 255"/>
                  <a:gd name="T54" fmla="*/ 118 w 599"/>
                  <a:gd name="T55" fmla="*/ 47 h 255"/>
                  <a:gd name="T56" fmla="*/ 102 w 599"/>
                  <a:gd name="T57" fmla="*/ 35 h 255"/>
                  <a:gd name="T58" fmla="*/ 73 w 599"/>
                  <a:gd name="T59" fmla="*/ 35 h 255"/>
                  <a:gd name="T60" fmla="*/ 61 w 599"/>
                  <a:gd name="T61" fmla="*/ 40 h 255"/>
                  <a:gd name="T62" fmla="*/ 42 w 599"/>
                  <a:gd name="T63" fmla="*/ 54 h 255"/>
                  <a:gd name="T64" fmla="*/ 26 w 599"/>
                  <a:gd name="T65" fmla="*/ 63 h 255"/>
                  <a:gd name="T66" fmla="*/ 5 w 599"/>
                  <a:gd name="T67" fmla="*/ 71 h 255"/>
                  <a:gd name="T68" fmla="*/ 2 w 599"/>
                  <a:gd name="T69" fmla="*/ 73 h 255"/>
                  <a:gd name="T70" fmla="*/ 14 w 599"/>
                  <a:gd name="T71" fmla="*/ 92 h 255"/>
                  <a:gd name="T72" fmla="*/ 42 w 599"/>
                  <a:gd name="T73" fmla="*/ 106 h 255"/>
                  <a:gd name="T74" fmla="*/ 59 w 599"/>
                  <a:gd name="T75" fmla="*/ 130 h 255"/>
                  <a:gd name="T76" fmla="*/ 57 w 599"/>
                  <a:gd name="T77" fmla="*/ 149 h 255"/>
                  <a:gd name="T78" fmla="*/ 52 w 599"/>
                  <a:gd name="T79" fmla="*/ 163 h 255"/>
                  <a:gd name="T80" fmla="*/ 102 w 599"/>
                  <a:gd name="T81" fmla="*/ 175 h 255"/>
                  <a:gd name="T82" fmla="*/ 116 w 599"/>
                  <a:gd name="T83" fmla="*/ 187 h 255"/>
                  <a:gd name="T84" fmla="*/ 130 w 599"/>
                  <a:gd name="T85" fmla="*/ 196 h 255"/>
                  <a:gd name="T86" fmla="*/ 142 w 599"/>
                  <a:gd name="T87" fmla="*/ 220 h 255"/>
                  <a:gd name="T88" fmla="*/ 173 w 599"/>
                  <a:gd name="T89" fmla="*/ 229 h 255"/>
                  <a:gd name="T90" fmla="*/ 234 w 599"/>
                  <a:gd name="T91" fmla="*/ 231 h 255"/>
                  <a:gd name="T92" fmla="*/ 265 w 599"/>
                  <a:gd name="T93" fmla="*/ 241 h 255"/>
                  <a:gd name="T94" fmla="*/ 293 w 599"/>
                  <a:gd name="T95" fmla="*/ 248 h 255"/>
                  <a:gd name="T96" fmla="*/ 308 w 599"/>
                  <a:gd name="T97" fmla="*/ 255 h 255"/>
                  <a:gd name="T98" fmla="*/ 341 w 599"/>
                  <a:gd name="T99" fmla="*/ 239 h 255"/>
                  <a:gd name="T100" fmla="*/ 390 w 599"/>
                  <a:gd name="T101" fmla="*/ 236 h 255"/>
                  <a:gd name="T102" fmla="*/ 426 w 599"/>
                  <a:gd name="T103" fmla="*/ 215 h 255"/>
                  <a:gd name="T104" fmla="*/ 440 w 599"/>
                  <a:gd name="T105" fmla="*/ 196 h 255"/>
                  <a:gd name="T106" fmla="*/ 440 w 599"/>
                  <a:gd name="T107" fmla="*/ 177 h 255"/>
                  <a:gd name="T108" fmla="*/ 459 w 599"/>
                  <a:gd name="T109" fmla="*/ 177 h 255"/>
                  <a:gd name="T110" fmla="*/ 492 w 599"/>
                  <a:gd name="T111" fmla="*/ 170 h 255"/>
                  <a:gd name="T112" fmla="*/ 523 w 599"/>
                  <a:gd name="T113" fmla="*/ 160 h 255"/>
                  <a:gd name="T114" fmla="*/ 554 w 599"/>
                  <a:gd name="T115" fmla="*/ 139 h 255"/>
                  <a:gd name="T116" fmla="*/ 577 w 599"/>
                  <a:gd name="T117" fmla="*/ 134 h 255"/>
                  <a:gd name="T118" fmla="*/ 599 w 599"/>
                  <a:gd name="T119" fmla="*/ 132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99" h="255">
                    <a:moveTo>
                      <a:pt x="573" y="106"/>
                    </a:moveTo>
                    <a:lnTo>
                      <a:pt x="573" y="106"/>
                    </a:lnTo>
                    <a:lnTo>
                      <a:pt x="568" y="104"/>
                    </a:lnTo>
                    <a:lnTo>
                      <a:pt x="563" y="104"/>
                    </a:lnTo>
                    <a:lnTo>
                      <a:pt x="558" y="104"/>
                    </a:lnTo>
                    <a:lnTo>
                      <a:pt x="556" y="108"/>
                    </a:lnTo>
                    <a:lnTo>
                      <a:pt x="556" y="108"/>
                    </a:lnTo>
                    <a:lnTo>
                      <a:pt x="554" y="111"/>
                    </a:lnTo>
                    <a:lnTo>
                      <a:pt x="549" y="111"/>
                    </a:lnTo>
                    <a:lnTo>
                      <a:pt x="544" y="108"/>
                    </a:lnTo>
                    <a:lnTo>
                      <a:pt x="537" y="106"/>
                    </a:lnTo>
                    <a:lnTo>
                      <a:pt x="537" y="106"/>
                    </a:lnTo>
                    <a:lnTo>
                      <a:pt x="530" y="106"/>
                    </a:lnTo>
                    <a:lnTo>
                      <a:pt x="525" y="108"/>
                    </a:lnTo>
                    <a:lnTo>
                      <a:pt x="523" y="108"/>
                    </a:lnTo>
                    <a:lnTo>
                      <a:pt x="518" y="106"/>
                    </a:lnTo>
                    <a:lnTo>
                      <a:pt x="518" y="106"/>
                    </a:lnTo>
                    <a:lnTo>
                      <a:pt x="513" y="101"/>
                    </a:lnTo>
                    <a:lnTo>
                      <a:pt x="516" y="97"/>
                    </a:lnTo>
                    <a:lnTo>
                      <a:pt x="521" y="94"/>
                    </a:lnTo>
                    <a:lnTo>
                      <a:pt x="521" y="85"/>
                    </a:lnTo>
                    <a:lnTo>
                      <a:pt x="537" y="54"/>
                    </a:lnTo>
                    <a:lnTo>
                      <a:pt x="537" y="54"/>
                    </a:lnTo>
                    <a:lnTo>
                      <a:pt x="528" y="54"/>
                    </a:lnTo>
                    <a:lnTo>
                      <a:pt x="523" y="54"/>
                    </a:lnTo>
                    <a:lnTo>
                      <a:pt x="523" y="54"/>
                    </a:lnTo>
                    <a:lnTo>
                      <a:pt x="513" y="54"/>
                    </a:lnTo>
                    <a:lnTo>
                      <a:pt x="509" y="54"/>
                    </a:lnTo>
                    <a:lnTo>
                      <a:pt x="506" y="49"/>
                    </a:lnTo>
                    <a:lnTo>
                      <a:pt x="506" y="49"/>
                    </a:lnTo>
                    <a:lnTo>
                      <a:pt x="502" y="49"/>
                    </a:lnTo>
                    <a:lnTo>
                      <a:pt x="495" y="47"/>
                    </a:lnTo>
                    <a:lnTo>
                      <a:pt x="487" y="47"/>
                    </a:lnTo>
                    <a:lnTo>
                      <a:pt x="483" y="49"/>
                    </a:lnTo>
                    <a:lnTo>
                      <a:pt x="483" y="49"/>
                    </a:lnTo>
                    <a:lnTo>
                      <a:pt x="473" y="54"/>
                    </a:lnTo>
                    <a:lnTo>
                      <a:pt x="468" y="56"/>
                    </a:lnTo>
                    <a:lnTo>
                      <a:pt x="466" y="59"/>
                    </a:lnTo>
                    <a:lnTo>
                      <a:pt x="466" y="59"/>
                    </a:lnTo>
                    <a:lnTo>
                      <a:pt x="466" y="61"/>
                    </a:lnTo>
                    <a:lnTo>
                      <a:pt x="461" y="63"/>
                    </a:lnTo>
                    <a:lnTo>
                      <a:pt x="452" y="66"/>
                    </a:lnTo>
                    <a:lnTo>
                      <a:pt x="452" y="66"/>
                    </a:lnTo>
                    <a:lnTo>
                      <a:pt x="438" y="68"/>
                    </a:lnTo>
                    <a:lnTo>
                      <a:pt x="431" y="71"/>
                    </a:lnTo>
                    <a:lnTo>
                      <a:pt x="428" y="71"/>
                    </a:lnTo>
                    <a:lnTo>
                      <a:pt x="428" y="71"/>
                    </a:lnTo>
                    <a:lnTo>
                      <a:pt x="424" y="73"/>
                    </a:lnTo>
                    <a:lnTo>
                      <a:pt x="416" y="73"/>
                    </a:lnTo>
                    <a:lnTo>
                      <a:pt x="407" y="73"/>
                    </a:lnTo>
                    <a:lnTo>
                      <a:pt x="402" y="71"/>
                    </a:lnTo>
                    <a:lnTo>
                      <a:pt x="402" y="71"/>
                    </a:lnTo>
                    <a:lnTo>
                      <a:pt x="397" y="71"/>
                    </a:lnTo>
                    <a:lnTo>
                      <a:pt x="390" y="71"/>
                    </a:lnTo>
                    <a:lnTo>
                      <a:pt x="381" y="68"/>
                    </a:lnTo>
                    <a:lnTo>
                      <a:pt x="379" y="66"/>
                    </a:lnTo>
                    <a:lnTo>
                      <a:pt x="379" y="66"/>
                    </a:lnTo>
                    <a:lnTo>
                      <a:pt x="371" y="61"/>
                    </a:lnTo>
                    <a:lnTo>
                      <a:pt x="369" y="59"/>
                    </a:lnTo>
                    <a:lnTo>
                      <a:pt x="367" y="56"/>
                    </a:lnTo>
                    <a:lnTo>
                      <a:pt x="367" y="56"/>
                    </a:lnTo>
                    <a:lnTo>
                      <a:pt x="364" y="54"/>
                    </a:lnTo>
                    <a:lnTo>
                      <a:pt x="360" y="52"/>
                    </a:lnTo>
                    <a:lnTo>
                      <a:pt x="355" y="52"/>
                    </a:lnTo>
                    <a:lnTo>
                      <a:pt x="353" y="49"/>
                    </a:lnTo>
                    <a:lnTo>
                      <a:pt x="353" y="49"/>
                    </a:lnTo>
                    <a:lnTo>
                      <a:pt x="350" y="47"/>
                    </a:lnTo>
                    <a:lnTo>
                      <a:pt x="345" y="44"/>
                    </a:lnTo>
                    <a:lnTo>
                      <a:pt x="338" y="44"/>
                    </a:lnTo>
                    <a:lnTo>
                      <a:pt x="338" y="44"/>
                    </a:lnTo>
                    <a:lnTo>
                      <a:pt x="329" y="44"/>
                    </a:lnTo>
                    <a:lnTo>
                      <a:pt x="319" y="40"/>
                    </a:lnTo>
                    <a:lnTo>
                      <a:pt x="319" y="40"/>
                    </a:lnTo>
                    <a:lnTo>
                      <a:pt x="310" y="42"/>
                    </a:lnTo>
                    <a:lnTo>
                      <a:pt x="303" y="42"/>
                    </a:lnTo>
                    <a:lnTo>
                      <a:pt x="303" y="42"/>
                    </a:lnTo>
                    <a:lnTo>
                      <a:pt x="296" y="47"/>
                    </a:lnTo>
                    <a:lnTo>
                      <a:pt x="289" y="49"/>
                    </a:lnTo>
                    <a:lnTo>
                      <a:pt x="289" y="49"/>
                    </a:lnTo>
                    <a:lnTo>
                      <a:pt x="279" y="47"/>
                    </a:lnTo>
                    <a:lnTo>
                      <a:pt x="274" y="44"/>
                    </a:lnTo>
                    <a:lnTo>
                      <a:pt x="272" y="44"/>
                    </a:lnTo>
                    <a:lnTo>
                      <a:pt x="272" y="44"/>
                    </a:lnTo>
                    <a:lnTo>
                      <a:pt x="270" y="44"/>
                    </a:lnTo>
                    <a:lnTo>
                      <a:pt x="267" y="42"/>
                    </a:lnTo>
                    <a:lnTo>
                      <a:pt x="260" y="35"/>
                    </a:lnTo>
                    <a:lnTo>
                      <a:pt x="260" y="35"/>
                    </a:lnTo>
                    <a:lnTo>
                      <a:pt x="258" y="33"/>
                    </a:lnTo>
                    <a:lnTo>
                      <a:pt x="258" y="28"/>
                    </a:lnTo>
                    <a:lnTo>
                      <a:pt x="258" y="18"/>
                    </a:lnTo>
                    <a:lnTo>
                      <a:pt x="258" y="18"/>
                    </a:lnTo>
                    <a:lnTo>
                      <a:pt x="255" y="18"/>
                    </a:lnTo>
                    <a:lnTo>
                      <a:pt x="248" y="16"/>
                    </a:lnTo>
                    <a:lnTo>
                      <a:pt x="239" y="14"/>
                    </a:lnTo>
                    <a:lnTo>
                      <a:pt x="239" y="14"/>
                    </a:lnTo>
                    <a:lnTo>
                      <a:pt x="232" y="9"/>
                    </a:lnTo>
                    <a:lnTo>
                      <a:pt x="225" y="9"/>
                    </a:lnTo>
                    <a:lnTo>
                      <a:pt x="225" y="9"/>
                    </a:lnTo>
                    <a:lnTo>
                      <a:pt x="218" y="7"/>
                    </a:lnTo>
                    <a:lnTo>
                      <a:pt x="213" y="4"/>
                    </a:lnTo>
                    <a:lnTo>
                      <a:pt x="213" y="4"/>
                    </a:lnTo>
                    <a:lnTo>
                      <a:pt x="199" y="0"/>
                    </a:lnTo>
                    <a:lnTo>
                      <a:pt x="199" y="0"/>
                    </a:lnTo>
                    <a:lnTo>
                      <a:pt x="196" y="0"/>
                    </a:lnTo>
                    <a:lnTo>
                      <a:pt x="196" y="2"/>
                    </a:lnTo>
                    <a:lnTo>
                      <a:pt x="192" y="7"/>
                    </a:lnTo>
                    <a:lnTo>
                      <a:pt x="192" y="7"/>
                    </a:lnTo>
                    <a:lnTo>
                      <a:pt x="187" y="9"/>
                    </a:lnTo>
                    <a:lnTo>
                      <a:pt x="184" y="11"/>
                    </a:lnTo>
                    <a:lnTo>
                      <a:pt x="182" y="14"/>
                    </a:lnTo>
                    <a:lnTo>
                      <a:pt x="182" y="14"/>
                    </a:lnTo>
                    <a:lnTo>
                      <a:pt x="180" y="16"/>
                    </a:lnTo>
                    <a:lnTo>
                      <a:pt x="177" y="16"/>
                    </a:lnTo>
                    <a:lnTo>
                      <a:pt x="175" y="18"/>
                    </a:lnTo>
                    <a:lnTo>
                      <a:pt x="175" y="23"/>
                    </a:lnTo>
                    <a:lnTo>
                      <a:pt x="175" y="23"/>
                    </a:lnTo>
                    <a:lnTo>
                      <a:pt x="177" y="30"/>
                    </a:lnTo>
                    <a:lnTo>
                      <a:pt x="182" y="37"/>
                    </a:lnTo>
                    <a:lnTo>
                      <a:pt x="182" y="37"/>
                    </a:lnTo>
                    <a:lnTo>
                      <a:pt x="182" y="40"/>
                    </a:lnTo>
                    <a:lnTo>
                      <a:pt x="182" y="44"/>
                    </a:lnTo>
                    <a:lnTo>
                      <a:pt x="180" y="49"/>
                    </a:lnTo>
                    <a:lnTo>
                      <a:pt x="180" y="49"/>
                    </a:lnTo>
                    <a:lnTo>
                      <a:pt x="173" y="52"/>
                    </a:lnTo>
                    <a:lnTo>
                      <a:pt x="168" y="54"/>
                    </a:lnTo>
                    <a:lnTo>
                      <a:pt x="165" y="56"/>
                    </a:lnTo>
                    <a:lnTo>
                      <a:pt x="165" y="56"/>
                    </a:lnTo>
                    <a:lnTo>
                      <a:pt x="163" y="59"/>
                    </a:lnTo>
                    <a:lnTo>
                      <a:pt x="158" y="59"/>
                    </a:lnTo>
                    <a:lnTo>
                      <a:pt x="151" y="54"/>
                    </a:lnTo>
                    <a:lnTo>
                      <a:pt x="151" y="54"/>
                    </a:lnTo>
                    <a:lnTo>
                      <a:pt x="147" y="52"/>
                    </a:lnTo>
                    <a:lnTo>
                      <a:pt x="142" y="52"/>
                    </a:lnTo>
                    <a:lnTo>
                      <a:pt x="137" y="54"/>
                    </a:lnTo>
                    <a:lnTo>
                      <a:pt x="137" y="54"/>
                    </a:lnTo>
                    <a:lnTo>
                      <a:pt x="132" y="54"/>
                    </a:lnTo>
                    <a:lnTo>
                      <a:pt x="128" y="52"/>
                    </a:lnTo>
                    <a:lnTo>
                      <a:pt x="121" y="49"/>
                    </a:lnTo>
                    <a:lnTo>
                      <a:pt x="121" y="49"/>
                    </a:lnTo>
                    <a:lnTo>
                      <a:pt x="118" y="47"/>
                    </a:lnTo>
                    <a:lnTo>
                      <a:pt x="118" y="42"/>
                    </a:lnTo>
                    <a:lnTo>
                      <a:pt x="116" y="40"/>
                    </a:lnTo>
                    <a:lnTo>
                      <a:pt x="113" y="37"/>
                    </a:lnTo>
                    <a:lnTo>
                      <a:pt x="113" y="37"/>
                    </a:lnTo>
                    <a:lnTo>
                      <a:pt x="102" y="35"/>
                    </a:lnTo>
                    <a:lnTo>
                      <a:pt x="87" y="33"/>
                    </a:lnTo>
                    <a:lnTo>
                      <a:pt x="87" y="33"/>
                    </a:lnTo>
                    <a:lnTo>
                      <a:pt x="80" y="33"/>
                    </a:lnTo>
                    <a:lnTo>
                      <a:pt x="76" y="33"/>
                    </a:lnTo>
                    <a:lnTo>
                      <a:pt x="73" y="35"/>
                    </a:lnTo>
                    <a:lnTo>
                      <a:pt x="73" y="35"/>
                    </a:lnTo>
                    <a:lnTo>
                      <a:pt x="71" y="37"/>
                    </a:lnTo>
                    <a:lnTo>
                      <a:pt x="68" y="37"/>
                    </a:lnTo>
                    <a:lnTo>
                      <a:pt x="64" y="40"/>
                    </a:lnTo>
                    <a:lnTo>
                      <a:pt x="61" y="40"/>
                    </a:lnTo>
                    <a:lnTo>
                      <a:pt x="61" y="40"/>
                    </a:lnTo>
                    <a:lnTo>
                      <a:pt x="57" y="44"/>
                    </a:lnTo>
                    <a:lnTo>
                      <a:pt x="50" y="49"/>
                    </a:lnTo>
                    <a:lnTo>
                      <a:pt x="50" y="49"/>
                    </a:lnTo>
                    <a:lnTo>
                      <a:pt x="42" y="54"/>
                    </a:lnTo>
                    <a:lnTo>
                      <a:pt x="38" y="54"/>
                    </a:lnTo>
                    <a:lnTo>
                      <a:pt x="35" y="59"/>
                    </a:lnTo>
                    <a:lnTo>
                      <a:pt x="35" y="59"/>
                    </a:lnTo>
                    <a:lnTo>
                      <a:pt x="31" y="61"/>
                    </a:lnTo>
                    <a:lnTo>
                      <a:pt x="26" y="63"/>
                    </a:lnTo>
                    <a:lnTo>
                      <a:pt x="16" y="66"/>
                    </a:lnTo>
                    <a:lnTo>
                      <a:pt x="16" y="66"/>
                    </a:lnTo>
                    <a:lnTo>
                      <a:pt x="9" y="68"/>
                    </a:lnTo>
                    <a:lnTo>
                      <a:pt x="5" y="68"/>
                    </a:lnTo>
                    <a:lnTo>
                      <a:pt x="5" y="71"/>
                    </a:lnTo>
                    <a:lnTo>
                      <a:pt x="5" y="71"/>
                    </a:lnTo>
                    <a:lnTo>
                      <a:pt x="2" y="73"/>
                    </a:lnTo>
                    <a:lnTo>
                      <a:pt x="0" y="73"/>
                    </a:lnTo>
                    <a:lnTo>
                      <a:pt x="0" y="73"/>
                    </a:lnTo>
                    <a:lnTo>
                      <a:pt x="2" y="73"/>
                    </a:lnTo>
                    <a:lnTo>
                      <a:pt x="2" y="73"/>
                    </a:lnTo>
                    <a:lnTo>
                      <a:pt x="5" y="82"/>
                    </a:lnTo>
                    <a:lnTo>
                      <a:pt x="7" y="85"/>
                    </a:lnTo>
                    <a:lnTo>
                      <a:pt x="14" y="92"/>
                    </a:lnTo>
                    <a:lnTo>
                      <a:pt x="14" y="92"/>
                    </a:lnTo>
                    <a:lnTo>
                      <a:pt x="23" y="99"/>
                    </a:lnTo>
                    <a:lnTo>
                      <a:pt x="33" y="101"/>
                    </a:lnTo>
                    <a:lnTo>
                      <a:pt x="33" y="101"/>
                    </a:lnTo>
                    <a:lnTo>
                      <a:pt x="38" y="101"/>
                    </a:lnTo>
                    <a:lnTo>
                      <a:pt x="42" y="106"/>
                    </a:lnTo>
                    <a:lnTo>
                      <a:pt x="47" y="111"/>
                    </a:lnTo>
                    <a:lnTo>
                      <a:pt x="47" y="113"/>
                    </a:lnTo>
                    <a:lnTo>
                      <a:pt x="47" y="113"/>
                    </a:lnTo>
                    <a:lnTo>
                      <a:pt x="52" y="123"/>
                    </a:lnTo>
                    <a:lnTo>
                      <a:pt x="59" y="130"/>
                    </a:lnTo>
                    <a:lnTo>
                      <a:pt x="59" y="130"/>
                    </a:lnTo>
                    <a:lnTo>
                      <a:pt x="59" y="132"/>
                    </a:lnTo>
                    <a:lnTo>
                      <a:pt x="59" y="137"/>
                    </a:lnTo>
                    <a:lnTo>
                      <a:pt x="57" y="149"/>
                    </a:lnTo>
                    <a:lnTo>
                      <a:pt x="57" y="149"/>
                    </a:lnTo>
                    <a:lnTo>
                      <a:pt x="57" y="151"/>
                    </a:lnTo>
                    <a:lnTo>
                      <a:pt x="54" y="156"/>
                    </a:lnTo>
                    <a:lnTo>
                      <a:pt x="52" y="158"/>
                    </a:lnTo>
                    <a:lnTo>
                      <a:pt x="52" y="163"/>
                    </a:lnTo>
                    <a:lnTo>
                      <a:pt x="52" y="163"/>
                    </a:lnTo>
                    <a:lnTo>
                      <a:pt x="61" y="168"/>
                    </a:lnTo>
                    <a:lnTo>
                      <a:pt x="73" y="172"/>
                    </a:lnTo>
                    <a:lnTo>
                      <a:pt x="97" y="175"/>
                    </a:lnTo>
                    <a:lnTo>
                      <a:pt x="97" y="175"/>
                    </a:lnTo>
                    <a:lnTo>
                      <a:pt x="102" y="175"/>
                    </a:lnTo>
                    <a:lnTo>
                      <a:pt x="106" y="177"/>
                    </a:lnTo>
                    <a:lnTo>
                      <a:pt x="111" y="182"/>
                    </a:lnTo>
                    <a:lnTo>
                      <a:pt x="111" y="182"/>
                    </a:lnTo>
                    <a:lnTo>
                      <a:pt x="113" y="184"/>
                    </a:lnTo>
                    <a:lnTo>
                      <a:pt x="116" y="187"/>
                    </a:lnTo>
                    <a:lnTo>
                      <a:pt x="118" y="189"/>
                    </a:lnTo>
                    <a:lnTo>
                      <a:pt x="123" y="191"/>
                    </a:lnTo>
                    <a:lnTo>
                      <a:pt x="123" y="191"/>
                    </a:lnTo>
                    <a:lnTo>
                      <a:pt x="128" y="194"/>
                    </a:lnTo>
                    <a:lnTo>
                      <a:pt x="130" y="196"/>
                    </a:lnTo>
                    <a:lnTo>
                      <a:pt x="135" y="201"/>
                    </a:lnTo>
                    <a:lnTo>
                      <a:pt x="137" y="208"/>
                    </a:lnTo>
                    <a:lnTo>
                      <a:pt x="137" y="208"/>
                    </a:lnTo>
                    <a:lnTo>
                      <a:pt x="139" y="215"/>
                    </a:lnTo>
                    <a:lnTo>
                      <a:pt x="142" y="220"/>
                    </a:lnTo>
                    <a:lnTo>
                      <a:pt x="149" y="227"/>
                    </a:lnTo>
                    <a:lnTo>
                      <a:pt x="149" y="227"/>
                    </a:lnTo>
                    <a:lnTo>
                      <a:pt x="151" y="229"/>
                    </a:lnTo>
                    <a:lnTo>
                      <a:pt x="156" y="229"/>
                    </a:lnTo>
                    <a:lnTo>
                      <a:pt x="173" y="229"/>
                    </a:lnTo>
                    <a:lnTo>
                      <a:pt x="173" y="229"/>
                    </a:lnTo>
                    <a:lnTo>
                      <a:pt x="196" y="229"/>
                    </a:lnTo>
                    <a:lnTo>
                      <a:pt x="218" y="229"/>
                    </a:lnTo>
                    <a:lnTo>
                      <a:pt x="218" y="229"/>
                    </a:lnTo>
                    <a:lnTo>
                      <a:pt x="234" y="231"/>
                    </a:lnTo>
                    <a:lnTo>
                      <a:pt x="244" y="234"/>
                    </a:lnTo>
                    <a:lnTo>
                      <a:pt x="253" y="239"/>
                    </a:lnTo>
                    <a:lnTo>
                      <a:pt x="253" y="239"/>
                    </a:lnTo>
                    <a:lnTo>
                      <a:pt x="258" y="241"/>
                    </a:lnTo>
                    <a:lnTo>
                      <a:pt x="265" y="241"/>
                    </a:lnTo>
                    <a:lnTo>
                      <a:pt x="270" y="241"/>
                    </a:lnTo>
                    <a:lnTo>
                      <a:pt x="272" y="243"/>
                    </a:lnTo>
                    <a:lnTo>
                      <a:pt x="272" y="243"/>
                    </a:lnTo>
                    <a:lnTo>
                      <a:pt x="281" y="246"/>
                    </a:lnTo>
                    <a:lnTo>
                      <a:pt x="293" y="248"/>
                    </a:lnTo>
                    <a:lnTo>
                      <a:pt x="293" y="248"/>
                    </a:lnTo>
                    <a:lnTo>
                      <a:pt x="298" y="248"/>
                    </a:lnTo>
                    <a:lnTo>
                      <a:pt x="300" y="250"/>
                    </a:lnTo>
                    <a:lnTo>
                      <a:pt x="303" y="253"/>
                    </a:lnTo>
                    <a:lnTo>
                      <a:pt x="308" y="255"/>
                    </a:lnTo>
                    <a:lnTo>
                      <a:pt x="308" y="255"/>
                    </a:lnTo>
                    <a:lnTo>
                      <a:pt x="312" y="253"/>
                    </a:lnTo>
                    <a:lnTo>
                      <a:pt x="319" y="250"/>
                    </a:lnTo>
                    <a:lnTo>
                      <a:pt x="341" y="239"/>
                    </a:lnTo>
                    <a:lnTo>
                      <a:pt x="341" y="239"/>
                    </a:lnTo>
                    <a:lnTo>
                      <a:pt x="353" y="234"/>
                    </a:lnTo>
                    <a:lnTo>
                      <a:pt x="364" y="234"/>
                    </a:lnTo>
                    <a:lnTo>
                      <a:pt x="383" y="236"/>
                    </a:lnTo>
                    <a:lnTo>
                      <a:pt x="383" y="236"/>
                    </a:lnTo>
                    <a:lnTo>
                      <a:pt x="390" y="236"/>
                    </a:lnTo>
                    <a:lnTo>
                      <a:pt x="400" y="234"/>
                    </a:lnTo>
                    <a:lnTo>
                      <a:pt x="409" y="229"/>
                    </a:lnTo>
                    <a:lnTo>
                      <a:pt x="419" y="222"/>
                    </a:lnTo>
                    <a:lnTo>
                      <a:pt x="419" y="222"/>
                    </a:lnTo>
                    <a:lnTo>
                      <a:pt x="426" y="215"/>
                    </a:lnTo>
                    <a:lnTo>
                      <a:pt x="433" y="213"/>
                    </a:lnTo>
                    <a:lnTo>
                      <a:pt x="438" y="208"/>
                    </a:lnTo>
                    <a:lnTo>
                      <a:pt x="440" y="203"/>
                    </a:lnTo>
                    <a:lnTo>
                      <a:pt x="440" y="203"/>
                    </a:lnTo>
                    <a:lnTo>
                      <a:pt x="440" y="196"/>
                    </a:lnTo>
                    <a:lnTo>
                      <a:pt x="438" y="191"/>
                    </a:lnTo>
                    <a:lnTo>
                      <a:pt x="435" y="187"/>
                    </a:lnTo>
                    <a:lnTo>
                      <a:pt x="435" y="182"/>
                    </a:lnTo>
                    <a:lnTo>
                      <a:pt x="435" y="182"/>
                    </a:lnTo>
                    <a:lnTo>
                      <a:pt x="440" y="177"/>
                    </a:lnTo>
                    <a:lnTo>
                      <a:pt x="445" y="175"/>
                    </a:lnTo>
                    <a:lnTo>
                      <a:pt x="450" y="175"/>
                    </a:lnTo>
                    <a:lnTo>
                      <a:pt x="454" y="177"/>
                    </a:lnTo>
                    <a:lnTo>
                      <a:pt x="454" y="177"/>
                    </a:lnTo>
                    <a:lnTo>
                      <a:pt x="459" y="177"/>
                    </a:lnTo>
                    <a:lnTo>
                      <a:pt x="466" y="179"/>
                    </a:lnTo>
                    <a:lnTo>
                      <a:pt x="476" y="177"/>
                    </a:lnTo>
                    <a:lnTo>
                      <a:pt x="485" y="175"/>
                    </a:lnTo>
                    <a:lnTo>
                      <a:pt x="485" y="175"/>
                    </a:lnTo>
                    <a:lnTo>
                      <a:pt x="492" y="170"/>
                    </a:lnTo>
                    <a:lnTo>
                      <a:pt x="499" y="168"/>
                    </a:lnTo>
                    <a:lnTo>
                      <a:pt x="513" y="165"/>
                    </a:lnTo>
                    <a:lnTo>
                      <a:pt x="513" y="165"/>
                    </a:lnTo>
                    <a:lnTo>
                      <a:pt x="521" y="163"/>
                    </a:lnTo>
                    <a:lnTo>
                      <a:pt x="523" y="160"/>
                    </a:lnTo>
                    <a:lnTo>
                      <a:pt x="530" y="149"/>
                    </a:lnTo>
                    <a:lnTo>
                      <a:pt x="530" y="149"/>
                    </a:lnTo>
                    <a:lnTo>
                      <a:pt x="537" y="144"/>
                    </a:lnTo>
                    <a:lnTo>
                      <a:pt x="542" y="142"/>
                    </a:lnTo>
                    <a:lnTo>
                      <a:pt x="554" y="139"/>
                    </a:lnTo>
                    <a:lnTo>
                      <a:pt x="554" y="139"/>
                    </a:lnTo>
                    <a:lnTo>
                      <a:pt x="561" y="139"/>
                    </a:lnTo>
                    <a:lnTo>
                      <a:pt x="566" y="137"/>
                    </a:lnTo>
                    <a:lnTo>
                      <a:pt x="573" y="134"/>
                    </a:lnTo>
                    <a:lnTo>
                      <a:pt x="577" y="134"/>
                    </a:lnTo>
                    <a:lnTo>
                      <a:pt x="577" y="134"/>
                    </a:lnTo>
                    <a:lnTo>
                      <a:pt x="592" y="137"/>
                    </a:lnTo>
                    <a:lnTo>
                      <a:pt x="596" y="134"/>
                    </a:lnTo>
                    <a:lnTo>
                      <a:pt x="599" y="132"/>
                    </a:lnTo>
                    <a:lnTo>
                      <a:pt x="599" y="132"/>
                    </a:lnTo>
                    <a:lnTo>
                      <a:pt x="596" y="127"/>
                    </a:lnTo>
                    <a:lnTo>
                      <a:pt x="589" y="120"/>
                    </a:lnTo>
                    <a:lnTo>
                      <a:pt x="573" y="106"/>
                    </a:lnTo>
                    <a:lnTo>
                      <a:pt x="573" y="106"/>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9" name="Freeform 52"/>
              <p:cNvSpPr>
                <a:spLocks/>
              </p:cNvSpPr>
              <p:nvPr/>
            </p:nvSpPr>
            <p:spPr bwMode="auto">
              <a:xfrm>
                <a:off x="6805613" y="3359875"/>
                <a:ext cx="15875" cy="41275"/>
              </a:xfrm>
              <a:custGeom>
                <a:avLst/>
                <a:gdLst>
                  <a:gd name="T0" fmla="*/ 5 w 10"/>
                  <a:gd name="T1" fmla="*/ 0 h 26"/>
                  <a:gd name="T2" fmla="*/ 5 w 10"/>
                  <a:gd name="T3" fmla="*/ 0 h 26"/>
                  <a:gd name="T4" fmla="*/ 3 w 10"/>
                  <a:gd name="T5" fmla="*/ 3 h 26"/>
                  <a:gd name="T6" fmla="*/ 3 w 10"/>
                  <a:gd name="T7" fmla="*/ 7 h 26"/>
                  <a:gd name="T8" fmla="*/ 0 w 10"/>
                  <a:gd name="T9" fmla="*/ 14 h 26"/>
                  <a:gd name="T10" fmla="*/ 0 w 10"/>
                  <a:gd name="T11" fmla="*/ 14 h 26"/>
                  <a:gd name="T12" fmla="*/ 3 w 10"/>
                  <a:gd name="T13" fmla="*/ 19 h 26"/>
                  <a:gd name="T14" fmla="*/ 7 w 10"/>
                  <a:gd name="T15" fmla="*/ 26 h 26"/>
                  <a:gd name="T16" fmla="*/ 7 w 10"/>
                  <a:gd name="T17" fmla="*/ 26 h 26"/>
                  <a:gd name="T18" fmla="*/ 10 w 10"/>
                  <a:gd name="T19" fmla="*/ 5 h 26"/>
                  <a:gd name="T20" fmla="*/ 10 w 10"/>
                  <a:gd name="T21" fmla="*/ 5 h 26"/>
                  <a:gd name="T22" fmla="*/ 10 w 10"/>
                  <a:gd name="T23" fmla="*/ 0 h 26"/>
                  <a:gd name="T24" fmla="*/ 10 w 10"/>
                  <a:gd name="T25" fmla="*/ 0 h 26"/>
                  <a:gd name="T26" fmla="*/ 5 w 10"/>
                  <a:gd name="T27" fmla="*/ 0 h 26"/>
                  <a:gd name="T28" fmla="*/ 5 w 10"/>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26">
                    <a:moveTo>
                      <a:pt x="5" y="0"/>
                    </a:moveTo>
                    <a:lnTo>
                      <a:pt x="5" y="0"/>
                    </a:lnTo>
                    <a:lnTo>
                      <a:pt x="3" y="3"/>
                    </a:lnTo>
                    <a:lnTo>
                      <a:pt x="3" y="7"/>
                    </a:lnTo>
                    <a:lnTo>
                      <a:pt x="0" y="14"/>
                    </a:lnTo>
                    <a:lnTo>
                      <a:pt x="0" y="14"/>
                    </a:lnTo>
                    <a:lnTo>
                      <a:pt x="3" y="19"/>
                    </a:lnTo>
                    <a:lnTo>
                      <a:pt x="7" y="26"/>
                    </a:lnTo>
                    <a:lnTo>
                      <a:pt x="7" y="26"/>
                    </a:lnTo>
                    <a:lnTo>
                      <a:pt x="10" y="5"/>
                    </a:lnTo>
                    <a:lnTo>
                      <a:pt x="10" y="5"/>
                    </a:lnTo>
                    <a:lnTo>
                      <a:pt x="10" y="0"/>
                    </a:lnTo>
                    <a:lnTo>
                      <a:pt x="10" y="0"/>
                    </a:lnTo>
                    <a:lnTo>
                      <a:pt x="5" y="0"/>
                    </a:lnTo>
                    <a:lnTo>
                      <a:pt x="5" y="0"/>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0" name="Freeform 53"/>
              <p:cNvSpPr>
                <a:spLocks/>
              </p:cNvSpPr>
              <p:nvPr/>
            </p:nvSpPr>
            <p:spPr bwMode="auto">
              <a:xfrm>
                <a:off x="6780213" y="3334475"/>
                <a:ext cx="44450" cy="127000"/>
              </a:xfrm>
              <a:custGeom>
                <a:avLst/>
                <a:gdLst>
                  <a:gd name="T0" fmla="*/ 14 w 28"/>
                  <a:gd name="T1" fmla="*/ 78 h 80"/>
                  <a:gd name="T2" fmla="*/ 14 w 28"/>
                  <a:gd name="T3" fmla="*/ 78 h 80"/>
                  <a:gd name="T4" fmla="*/ 16 w 28"/>
                  <a:gd name="T5" fmla="*/ 80 h 80"/>
                  <a:gd name="T6" fmla="*/ 16 w 28"/>
                  <a:gd name="T7" fmla="*/ 80 h 80"/>
                  <a:gd name="T8" fmla="*/ 19 w 28"/>
                  <a:gd name="T9" fmla="*/ 64 h 80"/>
                  <a:gd name="T10" fmla="*/ 21 w 28"/>
                  <a:gd name="T11" fmla="*/ 52 h 80"/>
                  <a:gd name="T12" fmla="*/ 21 w 28"/>
                  <a:gd name="T13" fmla="*/ 52 h 80"/>
                  <a:gd name="T14" fmla="*/ 23 w 28"/>
                  <a:gd name="T15" fmla="*/ 42 h 80"/>
                  <a:gd name="T16" fmla="*/ 23 w 28"/>
                  <a:gd name="T17" fmla="*/ 42 h 80"/>
                  <a:gd name="T18" fmla="*/ 19 w 28"/>
                  <a:gd name="T19" fmla="*/ 35 h 80"/>
                  <a:gd name="T20" fmla="*/ 16 w 28"/>
                  <a:gd name="T21" fmla="*/ 30 h 80"/>
                  <a:gd name="T22" fmla="*/ 16 w 28"/>
                  <a:gd name="T23" fmla="*/ 30 h 80"/>
                  <a:gd name="T24" fmla="*/ 19 w 28"/>
                  <a:gd name="T25" fmla="*/ 23 h 80"/>
                  <a:gd name="T26" fmla="*/ 19 w 28"/>
                  <a:gd name="T27" fmla="*/ 19 h 80"/>
                  <a:gd name="T28" fmla="*/ 21 w 28"/>
                  <a:gd name="T29" fmla="*/ 16 h 80"/>
                  <a:gd name="T30" fmla="*/ 21 w 28"/>
                  <a:gd name="T31" fmla="*/ 16 h 80"/>
                  <a:gd name="T32" fmla="*/ 26 w 28"/>
                  <a:gd name="T33" fmla="*/ 16 h 80"/>
                  <a:gd name="T34" fmla="*/ 26 w 28"/>
                  <a:gd name="T35" fmla="*/ 16 h 80"/>
                  <a:gd name="T36" fmla="*/ 28 w 28"/>
                  <a:gd name="T37" fmla="*/ 4 h 80"/>
                  <a:gd name="T38" fmla="*/ 19 w 28"/>
                  <a:gd name="T39" fmla="*/ 0 h 80"/>
                  <a:gd name="T40" fmla="*/ 19 w 28"/>
                  <a:gd name="T41" fmla="*/ 0 h 80"/>
                  <a:gd name="T42" fmla="*/ 16 w 28"/>
                  <a:gd name="T43" fmla="*/ 9 h 80"/>
                  <a:gd name="T44" fmla="*/ 16 w 28"/>
                  <a:gd name="T45" fmla="*/ 9 h 80"/>
                  <a:gd name="T46" fmla="*/ 9 w 28"/>
                  <a:gd name="T47" fmla="*/ 28 h 80"/>
                  <a:gd name="T48" fmla="*/ 0 w 28"/>
                  <a:gd name="T49" fmla="*/ 42 h 80"/>
                  <a:gd name="T50" fmla="*/ 14 w 28"/>
                  <a:gd name="T51" fmla="*/ 75 h 80"/>
                  <a:gd name="T52" fmla="*/ 14 w 28"/>
                  <a:gd name="T53" fmla="*/ 7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 h="80">
                    <a:moveTo>
                      <a:pt x="14" y="78"/>
                    </a:moveTo>
                    <a:lnTo>
                      <a:pt x="14" y="78"/>
                    </a:lnTo>
                    <a:lnTo>
                      <a:pt x="16" y="80"/>
                    </a:lnTo>
                    <a:lnTo>
                      <a:pt x="16" y="80"/>
                    </a:lnTo>
                    <a:lnTo>
                      <a:pt x="19" y="64"/>
                    </a:lnTo>
                    <a:lnTo>
                      <a:pt x="21" y="52"/>
                    </a:lnTo>
                    <a:lnTo>
                      <a:pt x="21" y="52"/>
                    </a:lnTo>
                    <a:lnTo>
                      <a:pt x="23" y="42"/>
                    </a:lnTo>
                    <a:lnTo>
                      <a:pt x="23" y="42"/>
                    </a:lnTo>
                    <a:lnTo>
                      <a:pt x="19" y="35"/>
                    </a:lnTo>
                    <a:lnTo>
                      <a:pt x="16" y="30"/>
                    </a:lnTo>
                    <a:lnTo>
                      <a:pt x="16" y="30"/>
                    </a:lnTo>
                    <a:lnTo>
                      <a:pt x="19" y="23"/>
                    </a:lnTo>
                    <a:lnTo>
                      <a:pt x="19" y="19"/>
                    </a:lnTo>
                    <a:lnTo>
                      <a:pt x="21" y="16"/>
                    </a:lnTo>
                    <a:lnTo>
                      <a:pt x="21" y="16"/>
                    </a:lnTo>
                    <a:lnTo>
                      <a:pt x="26" y="16"/>
                    </a:lnTo>
                    <a:lnTo>
                      <a:pt x="26" y="16"/>
                    </a:lnTo>
                    <a:lnTo>
                      <a:pt x="28" y="4"/>
                    </a:lnTo>
                    <a:lnTo>
                      <a:pt x="19" y="0"/>
                    </a:lnTo>
                    <a:lnTo>
                      <a:pt x="19" y="0"/>
                    </a:lnTo>
                    <a:lnTo>
                      <a:pt x="16" y="9"/>
                    </a:lnTo>
                    <a:lnTo>
                      <a:pt x="16" y="9"/>
                    </a:lnTo>
                    <a:lnTo>
                      <a:pt x="9" y="28"/>
                    </a:lnTo>
                    <a:lnTo>
                      <a:pt x="0" y="42"/>
                    </a:lnTo>
                    <a:lnTo>
                      <a:pt x="14" y="75"/>
                    </a:lnTo>
                    <a:lnTo>
                      <a:pt x="14" y="78"/>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1" name="Freeform 54"/>
              <p:cNvSpPr>
                <a:spLocks/>
              </p:cNvSpPr>
              <p:nvPr/>
            </p:nvSpPr>
            <p:spPr bwMode="auto">
              <a:xfrm>
                <a:off x="6805613" y="3334475"/>
                <a:ext cx="125413" cy="138113"/>
              </a:xfrm>
              <a:custGeom>
                <a:avLst/>
                <a:gdLst>
                  <a:gd name="T0" fmla="*/ 74 w 79"/>
                  <a:gd name="T1" fmla="*/ 0 h 87"/>
                  <a:gd name="T2" fmla="*/ 74 w 79"/>
                  <a:gd name="T3" fmla="*/ 0 h 87"/>
                  <a:gd name="T4" fmla="*/ 50 w 79"/>
                  <a:gd name="T5" fmla="*/ 9 h 87"/>
                  <a:gd name="T6" fmla="*/ 50 w 79"/>
                  <a:gd name="T7" fmla="*/ 9 h 87"/>
                  <a:gd name="T8" fmla="*/ 38 w 79"/>
                  <a:gd name="T9" fmla="*/ 16 h 87"/>
                  <a:gd name="T10" fmla="*/ 31 w 79"/>
                  <a:gd name="T11" fmla="*/ 21 h 87"/>
                  <a:gd name="T12" fmla="*/ 15 w 79"/>
                  <a:gd name="T13" fmla="*/ 12 h 87"/>
                  <a:gd name="T14" fmla="*/ 12 w 79"/>
                  <a:gd name="T15" fmla="*/ 4 h 87"/>
                  <a:gd name="T16" fmla="*/ 12 w 79"/>
                  <a:gd name="T17" fmla="*/ 4 h 87"/>
                  <a:gd name="T18" fmla="*/ 12 w 79"/>
                  <a:gd name="T19" fmla="*/ 4 h 87"/>
                  <a:gd name="T20" fmla="*/ 10 w 79"/>
                  <a:gd name="T21" fmla="*/ 21 h 87"/>
                  <a:gd name="T22" fmla="*/ 10 w 79"/>
                  <a:gd name="T23" fmla="*/ 21 h 87"/>
                  <a:gd name="T24" fmla="*/ 7 w 79"/>
                  <a:gd name="T25" fmla="*/ 35 h 87"/>
                  <a:gd name="T26" fmla="*/ 7 w 79"/>
                  <a:gd name="T27" fmla="*/ 45 h 87"/>
                  <a:gd name="T28" fmla="*/ 5 w 79"/>
                  <a:gd name="T29" fmla="*/ 52 h 87"/>
                  <a:gd name="T30" fmla="*/ 5 w 79"/>
                  <a:gd name="T31" fmla="*/ 52 h 87"/>
                  <a:gd name="T32" fmla="*/ 3 w 79"/>
                  <a:gd name="T33" fmla="*/ 64 h 87"/>
                  <a:gd name="T34" fmla="*/ 0 w 79"/>
                  <a:gd name="T35" fmla="*/ 80 h 87"/>
                  <a:gd name="T36" fmla="*/ 0 w 79"/>
                  <a:gd name="T37" fmla="*/ 80 h 87"/>
                  <a:gd name="T38" fmla="*/ 10 w 79"/>
                  <a:gd name="T39" fmla="*/ 85 h 87"/>
                  <a:gd name="T40" fmla="*/ 17 w 79"/>
                  <a:gd name="T41" fmla="*/ 87 h 87"/>
                  <a:gd name="T42" fmla="*/ 17 w 79"/>
                  <a:gd name="T43" fmla="*/ 87 h 87"/>
                  <a:gd name="T44" fmla="*/ 22 w 79"/>
                  <a:gd name="T45" fmla="*/ 85 h 87"/>
                  <a:gd name="T46" fmla="*/ 26 w 79"/>
                  <a:gd name="T47" fmla="*/ 83 h 87"/>
                  <a:gd name="T48" fmla="*/ 29 w 79"/>
                  <a:gd name="T49" fmla="*/ 80 h 87"/>
                  <a:gd name="T50" fmla="*/ 31 w 79"/>
                  <a:gd name="T51" fmla="*/ 75 h 87"/>
                  <a:gd name="T52" fmla="*/ 31 w 79"/>
                  <a:gd name="T53" fmla="*/ 75 h 87"/>
                  <a:gd name="T54" fmla="*/ 31 w 79"/>
                  <a:gd name="T55" fmla="*/ 73 h 87"/>
                  <a:gd name="T56" fmla="*/ 36 w 79"/>
                  <a:gd name="T57" fmla="*/ 71 h 87"/>
                  <a:gd name="T58" fmla="*/ 43 w 79"/>
                  <a:gd name="T59" fmla="*/ 71 h 87"/>
                  <a:gd name="T60" fmla="*/ 43 w 79"/>
                  <a:gd name="T61" fmla="*/ 71 h 87"/>
                  <a:gd name="T62" fmla="*/ 48 w 79"/>
                  <a:gd name="T63" fmla="*/ 68 h 87"/>
                  <a:gd name="T64" fmla="*/ 50 w 79"/>
                  <a:gd name="T65" fmla="*/ 66 h 87"/>
                  <a:gd name="T66" fmla="*/ 55 w 79"/>
                  <a:gd name="T67" fmla="*/ 61 h 87"/>
                  <a:gd name="T68" fmla="*/ 55 w 79"/>
                  <a:gd name="T69" fmla="*/ 61 h 87"/>
                  <a:gd name="T70" fmla="*/ 55 w 79"/>
                  <a:gd name="T71" fmla="*/ 59 h 87"/>
                  <a:gd name="T72" fmla="*/ 55 w 79"/>
                  <a:gd name="T73" fmla="*/ 59 h 87"/>
                  <a:gd name="T74" fmla="*/ 50 w 79"/>
                  <a:gd name="T75" fmla="*/ 52 h 87"/>
                  <a:gd name="T76" fmla="*/ 41 w 79"/>
                  <a:gd name="T77" fmla="*/ 45 h 87"/>
                  <a:gd name="T78" fmla="*/ 41 w 79"/>
                  <a:gd name="T79" fmla="*/ 45 h 87"/>
                  <a:gd name="T80" fmla="*/ 38 w 79"/>
                  <a:gd name="T81" fmla="*/ 42 h 87"/>
                  <a:gd name="T82" fmla="*/ 43 w 79"/>
                  <a:gd name="T83" fmla="*/ 38 h 87"/>
                  <a:gd name="T84" fmla="*/ 50 w 79"/>
                  <a:gd name="T85" fmla="*/ 35 h 87"/>
                  <a:gd name="T86" fmla="*/ 60 w 79"/>
                  <a:gd name="T87" fmla="*/ 33 h 87"/>
                  <a:gd name="T88" fmla="*/ 60 w 79"/>
                  <a:gd name="T89" fmla="*/ 33 h 87"/>
                  <a:gd name="T90" fmla="*/ 67 w 79"/>
                  <a:gd name="T91" fmla="*/ 30 h 87"/>
                  <a:gd name="T92" fmla="*/ 71 w 79"/>
                  <a:gd name="T93" fmla="*/ 30 h 87"/>
                  <a:gd name="T94" fmla="*/ 74 w 79"/>
                  <a:gd name="T95" fmla="*/ 28 h 87"/>
                  <a:gd name="T96" fmla="*/ 79 w 79"/>
                  <a:gd name="T97" fmla="*/ 26 h 87"/>
                  <a:gd name="T98" fmla="*/ 79 w 79"/>
                  <a:gd name="T99" fmla="*/ 26 h 87"/>
                  <a:gd name="T100" fmla="*/ 79 w 79"/>
                  <a:gd name="T101" fmla="*/ 26 h 87"/>
                  <a:gd name="T102" fmla="*/ 79 w 79"/>
                  <a:gd name="T103" fmla="*/ 26 h 87"/>
                  <a:gd name="T104" fmla="*/ 76 w 79"/>
                  <a:gd name="T105" fmla="*/ 9 h 87"/>
                  <a:gd name="T106" fmla="*/ 76 w 79"/>
                  <a:gd name="T107" fmla="*/ 9 h 87"/>
                  <a:gd name="T108" fmla="*/ 74 w 79"/>
                  <a:gd name="T109" fmla="*/ 0 h 87"/>
                  <a:gd name="T110" fmla="*/ 74 w 79"/>
                  <a:gd name="T11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9" h="87">
                    <a:moveTo>
                      <a:pt x="74" y="0"/>
                    </a:moveTo>
                    <a:lnTo>
                      <a:pt x="74" y="0"/>
                    </a:lnTo>
                    <a:lnTo>
                      <a:pt x="50" y="9"/>
                    </a:lnTo>
                    <a:lnTo>
                      <a:pt x="50" y="9"/>
                    </a:lnTo>
                    <a:lnTo>
                      <a:pt x="38" y="16"/>
                    </a:lnTo>
                    <a:lnTo>
                      <a:pt x="31" y="21"/>
                    </a:lnTo>
                    <a:lnTo>
                      <a:pt x="15" y="12"/>
                    </a:lnTo>
                    <a:lnTo>
                      <a:pt x="12" y="4"/>
                    </a:lnTo>
                    <a:lnTo>
                      <a:pt x="12" y="4"/>
                    </a:lnTo>
                    <a:lnTo>
                      <a:pt x="12" y="4"/>
                    </a:lnTo>
                    <a:lnTo>
                      <a:pt x="10" y="21"/>
                    </a:lnTo>
                    <a:lnTo>
                      <a:pt x="10" y="21"/>
                    </a:lnTo>
                    <a:lnTo>
                      <a:pt x="7" y="35"/>
                    </a:lnTo>
                    <a:lnTo>
                      <a:pt x="7" y="45"/>
                    </a:lnTo>
                    <a:lnTo>
                      <a:pt x="5" y="52"/>
                    </a:lnTo>
                    <a:lnTo>
                      <a:pt x="5" y="52"/>
                    </a:lnTo>
                    <a:lnTo>
                      <a:pt x="3" y="64"/>
                    </a:lnTo>
                    <a:lnTo>
                      <a:pt x="0" y="80"/>
                    </a:lnTo>
                    <a:lnTo>
                      <a:pt x="0" y="80"/>
                    </a:lnTo>
                    <a:lnTo>
                      <a:pt x="10" y="85"/>
                    </a:lnTo>
                    <a:lnTo>
                      <a:pt x="17" y="87"/>
                    </a:lnTo>
                    <a:lnTo>
                      <a:pt x="17" y="87"/>
                    </a:lnTo>
                    <a:lnTo>
                      <a:pt x="22" y="85"/>
                    </a:lnTo>
                    <a:lnTo>
                      <a:pt x="26" y="83"/>
                    </a:lnTo>
                    <a:lnTo>
                      <a:pt x="29" y="80"/>
                    </a:lnTo>
                    <a:lnTo>
                      <a:pt x="31" y="75"/>
                    </a:lnTo>
                    <a:lnTo>
                      <a:pt x="31" y="75"/>
                    </a:lnTo>
                    <a:lnTo>
                      <a:pt x="31" y="73"/>
                    </a:lnTo>
                    <a:lnTo>
                      <a:pt x="36" y="71"/>
                    </a:lnTo>
                    <a:lnTo>
                      <a:pt x="43" y="71"/>
                    </a:lnTo>
                    <a:lnTo>
                      <a:pt x="43" y="71"/>
                    </a:lnTo>
                    <a:lnTo>
                      <a:pt x="48" y="68"/>
                    </a:lnTo>
                    <a:lnTo>
                      <a:pt x="50" y="66"/>
                    </a:lnTo>
                    <a:lnTo>
                      <a:pt x="55" y="61"/>
                    </a:lnTo>
                    <a:lnTo>
                      <a:pt x="55" y="61"/>
                    </a:lnTo>
                    <a:lnTo>
                      <a:pt x="55" y="59"/>
                    </a:lnTo>
                    <a:lnTo>
                      <a:pt x="55" y="59"/>
                    </a:lnTo>
                    <a:lnTo>
                      <a:pt x="50" y="52"/>
                    </a:lnTo>
                    <a:lnTo>
                      <a:pt x="41" y="45"/>
                    </a:lnTo>
                    <a:lnTo>
                      <a:pt x="41" y="45"/>
                    </a:lnTo>
                    <a:lnTo>
                      <a:pt x="38" y="42"/>
                    </a:lnTo>
                    <a:lnTo>
                      <a:pt x="43" y="38"/>
                    </a:lnTo>
                    <a:lnTo>
                      <a:pt x="50" y="35"/>
                    </a:lnTo>
                    <a:lnTo>
                      <a:pt x="60" y="33"/>
                    </a:lnTo>
                    <a:lnTo>
                      <a:pt x="60" y="33"/>
                    </a:lnTo>
                    <a:lnTo>
                      <a:pt x="67" y="30"/>
                    </a:lnTo>
                    <a:lnTo>
                      <a:pt x="71" y="30"/>
                    </a:lnTo>
                    <a:lnTo>
                      <a:pt x="74" y="28"/>
                    </a:lnTo>
                    <a:lnTo>
                      <a:pt x="79" y="26"/>
                    </a:lnTo>
                    <a:lnTo>
                      <a:pt x="79" y="26"/>
                    </a:lnTo>
                    <a:lnTo>
                      <a:pt x="79" y="26"/>
                    </a:lnTo>
                    <a:lnTo>
                      <a:pt x="79" y="26"/>
                    </a:lnTo>
                    <a:lnTo>
                      <a:pt x="76" y="9"/>
                    </a:lnTo>
                    <a:lnTo>
                      <a:pt x="76" y="9"/>
                    </a:lnTo>
                    <a:lnTo>
                      <a:pt x="74" y="0"/>
                    </a:lnTo>
                    <a:lnTo>
                      <a:pt x="74" y="0"/>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 name="Freeform 55"/>
              <p:cNvSpPr>
                <a:spLocks/>
              </p:cNvSpPr>
              <p:nvPr/>
            </p:nvSpPr>
            <p:spPr bwMode="auto">
              <a:xfrm>
                <a:off x="7862888" y="2988400"/>
                <a:ext cx="327025" cy="139700"/>
              </a:xfrm>
              <a:custGeom>
                <a:avLst/>
                <a:gdLst>
                  <a:gd name="T0" fmla="*/ 187 w 206"/>
                  <a:gd name="T1" fmla="*/ 12 h 88"/>
                  <a:gd name="T2" fmla="*/ 172 w 206"/>
                  <a:gd name="T3" fmla="*/ 12 h 88"/>
                  <a:gd name="T4" fmla="*/ 132 w 206"/>
                  <a:gd name="T5" fmla="*/ 7 h 88"/>
                  <a:gd name="T6" fmla="*/ 118 w 206"/>
                  <a:gd name="T7" fmla="*/ 9 h 88"/>
                  <a:gd name="T8" fmla="*/ 99 w 206"/>
                  <a:gd name="T9" fmla="*/ 2 h 88"/>
                  <a:gd name="T10" fmla="*/ 80 w 206"/>
                  <a:gd name="T11" fmla="*/ 5 h 88"/>
                  <a:gd name="T12" fmla="*/ 78 w 206"/>
                  <a:gd name="T13" fmla="*/ 14 h 88"/>
                  <a:gd name="T14" fmla="*/ 61 w 206"/>
                  <a:gd name="T15" fmla="*/ 12 h 88"/>
                  <a:gd name="T16" fmla="*/ 45 w 206"/>
                  <a:gd name="T17" fmla="*/ 9 h 88"/>
                  <a:gd name="T18" fmla="*/ 35 w 206"/>
                  <a:gd name="T19" fmla="*/ 12 h 88"/>
                  <a:gd name="T20" fmla="*/ 23 w 206"/>
                  <a:gd name="T21" fmla="*/ 26 h 88"/>
                  <a:gd name="T22" fmla="*/ 18 w 206"/>
                  <a:gd name="T23" fmla="*/ 35 h 88"/>
                  <a:gd name="T24" fmla="*/ 26 w 206"/>
                  <a:gd name="T25" fmla="*/ 43 h 88"/>
                  <a:gd name="T26" fmla="*/ 33 w 206"/>
                  <a:gd name="T27" fmla="*/ 45 h 88"/>
                  <a:gd name="T28" fmla="*/ 40 w 206"/>
                  <a:gd name="T29" fmla="*/ 43 h 88"/>
                  <a:gd name="T30" fmla="*/ 52 w 206"/>
                  <a:gd name="T31" fmla="*/ 43 h 88"/>
                  <a:gd name="T32" fmla="*/ 71 w 206"/>
                  <a:gd name="T33" fmla="*/ 57 h 88"/>
                  <a:gd name="T34" fmla="*/ 59 w 206"/>
                  <a:gd name="T35" fmla="*/ 64 h 88"/>
                  <a:gd name="T36" fmla="*/ 49 w 206"/>
                  <a:gd name="T37" fmla="*/ 66 h 88"/>
                  <a:gd name="T38" fmla="*/ 40 w 206"/>
                  <a:gd name="T39" fmla="*/ 66 h 88"/>
                  <a:gd name="T40" fmla="*/ 11 w 206"/>
                  <a:gd name="T41" fmla="*/ 71 h 88"/>
                  <a:gd name="T42" fmla="*/ 4 w 206"/>
                  <a:gd name="T43" fmla="*/ 73 h 88"/>
                  <a:gd name="T44" fmla="*/ 0 w 206"/>
                  <a:gd name="T45" fmla="*/ 83 h 88"/>
                  <a:gd name="T46" fmla="*/ 18 w 206"/>
                  <a:gd name="T47" fmla="*/ 83 h 88"/>
                  <a:gd name="T48" fmla="*/ 30 w 206"/>
                  <a:gd name="T49" fmla="*/ 85 h 88"/>
                  <a:gd name="T50" fmla="*/ 42 w 206"/>
                  <a:gd name="T51" fmla="*/ 85 h 88"/>
                  <a:gd name="T52" fmla="*/ 52 w 206"/>
                  <a:gd name="T53" fmla="*/ 88 h 88"/>
                  <a:gd name="T54" fmla="*/ 73 w 206"/>
                  <a:gd name="T55" fmla="*/ 88 h 88"/>
                  <a:gd name="T56" fmla="*/ 87 w 206"/>
                  <a:gd name="T57" fmla="*/ 80 h 88"/>
                  <a:gd name="T58" fmla="*/ 87 w 206"/>
                  <a:gd name="T59" fmla="*/ 73 h 88"/>
                  <a:gd name="T60" fmla="*/ 94 w 206"/>
                  <a:gd name="T61" fmla="*/ 71 h 88"/>
                  <a:gd name="T62" fmla="*/ 106 w 206"/>
                  <a:gd name="T63" fmla="*/ 64 h 88"/>
                  <a:gd name="T64" fmla="*/ 118 w 206"/>
                  <a:gd name="T65" fmla="*/ 61 h 88"/>
                  <a:gd name="T66" fmla="*/ 125 w 206"/>
                  <a:gd name="T67" fmla="*/ 66 h 88"/>
                  <a:gd name="T68" fmla="*/ 134 w 206"/>
                  <a:gd name="T69" fmla="*/ 61 h 88"/>
                  <a:gd name="T70" fmla="*/ 144 w 206"/>
                  <a:gd name="T71" fmla="*/ 54 h 88"/>
                  <a:gd name="T72" fmla="*/ 158 w 206"/>
                  <a:gd name="T73" fmla="*/ 52 h 88"/>
                  <a:gd name="T74" fmla="*/ 172 w 206"/>
                  <a:gd name="T75" fmla="*/ 45 h 88"/>
                  <a:gd name="T76" fmla="*/ 179 w 206"/>
                  <a:gd name="T77" fmla="*/ 38 h 88"/>
                  <a:gd name="T78" fmla="*/ 196 w 206"/>
                  <a:gd name="T79" fmla="*/ 31 h 88"/>
                  <a:gd name="T80" fmla="*/ 206 w 206"/>
                  <a:gd name="T81" fmla="*/ 26 h 88"/>
                  <a:gd name="T82" fmla="*/ 201 w 206"/>
                  <a:gd name="T83" fmla="*/ 21 h 88"/>
                  <a:gd name="T84" fmla="*/ 191 w 206"/>
                  <a:gd name="T85"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6" h="88">
                    <a:moveTo>
                      <a:pt x="191" y="16"/>
                    </a:moveTo>
                    <a:lnTo>
                      <a:pt x="191" y="16"/>
                    </a:lnTo>
                    <a:lnTo>
                      <a:pt x="187" y="12"/>
                    </a:lnTo>
                    <a:lnTo>
                      <a:pt x="182" y="12"/>
                    </a:lnTo>
                    <a:lnTo>
                      <a:pt x="177" y="12"/>
                    </a:lnTo>
                    <a:lnTo>
                      <a:pt x="172" y="12"/>
                    </a:lnTo>
                    <a:lnTo>
                      <a:pt x="172" y="12"/>
                    </a:lnTo>
                    <a:lnTo>
                      <a:pt x="146" y="9"/>
                    </a:lnTo>
                    <a:lnTo>
                      <a:pt x="132" y="7"/>
                    </a:lnTo>
                    <a:lnTo>
                      <a:pt x="123" y="9"/>
                    </a:lnTo>
                    <a:lnTo>
                      <a:pt x="123" y="9"/>
                    </a:lnTo>
                    <a:lnTo>
                      <a:pt x="118" y="9"/>
                    </a:lnTo>
                    <a:lnTo>
                      <a:pt x="111" y="7"/>
                    </a:lnTo>
                    <a:lnTo>
                      <a:pt x="99" y="2"/>
                    </a:lnTo>
                    <a:lnTo>
                      <a:pt x="99" y="2"/>
                    </a:lnTo>
                    <a:lnTo>
                      <a:pt x="94" y="0"/>
                    </a:lnTo>
                    <a:lnTo>
                      <a:pt x="87" y="2"/>
                    </a:lnTo>
                    <a:lnTo>
                      <a:pt x="80" y="5"/>
                    </a:lnTo>
                    <a:lnTo>
                      <a:pt x="78" y="9"/>
                    </a:lnTo>
                    <a:lnTo>
                      <a:pt x="78" y="9"/>
                    </a:lnTo>
                    <a:lnTo>
                      <a:pt x="78" y="14"/>
                    </a:lnTo>
                    <a:lnTo>
                      <a:pt x="73" y="16"/>
                    </a:lnTo>
                    <a:lnTo>
                      <a:pt x="68" y="14"/>
                    </a:lnTo>
                    <a:lnTo>
                      <a:pt x="61" y="12"/>
                    </a:lnTo>
                    <a:lnTo>
                      <a:pt x="61" y="12"/>
                    </a:lnTo>
                    <a:lnTo>
                      <a:pt x="54" y="9"/>
                    </a:lnTo>
                    <a:lnTo>
                      <a:pt x="45" y="9"/>
                    </a:lnTo>
                    <a:lnTo>
                      <a:pt x="37" y="9"/>
                    </a:lnTo>
                    <a:lnTo>
                      <a:pt x="35" y="12"/>
                    </a:lnTo>
                    <a:lnTo>
                      <a:pt x="35" y="12"/>
                    </a:lnTo>
                    <a:lnTo>
                      <a:pt x="35" y="16"/>
                    </a:lnTo>
                    <a:lnTo>
                      <a:pt x="30" y="21"/>
                    </a:lnTo>
                    <a:lnTo>
                      <a:pt x="23" y="26"/>
                    </a:lnTo>
                    <a:lnTo>
                      <a:pt x="23" y="26"/>
                    </a:lnTo>
                    <a:lnTo>
                      <a:pt x="21" y="28"/>
                    </a:lnTo>
                    <a:lnTo>
                      <a:pt x="18" y="35"/>
                    </a:lnTo>
                    <a:lnTo>
                      <a:pt x="18" y="35"/>
                    </a:lnTo>
                    <a:lnTo>
                      <a:pt x="21" y="38"/>
                    </a:lnTo>
                    <a:lnTo>
                      <a:pt x="26" y="43"/>
                    </a:lnTo>
                    <a:lnTo>
                      <a:pt x="26" y="43"/>
                    </a:lnTo>
                    <a:lnTo>
                      <a:pt x="28" y="45"/>
                    </a:lnTo>
                    <a:lnTo>
                      <a:pt x="33" y="45"/>
                    </a:lnTo>
                    <a:lnTo>
                      <a:pt x="37" y="45"/>
                    </a:lnTo>
                    <a:lnTo>
                      <a:pt x="40" y="43"/>
                    </a:lnTo>
                    <a:lnTo>
                      <a:pt x="40" y="43"/>
                    </a:lnTo>
                    <a:lnTo>
                      <a:pt x="42" y="40"/>
                    </a:lnTo>
                    <a:lnTo>
                      <a:pt x="45" y="40"/>
                    </a:lnTo>
                    <a:lnTo>
                      <a:pt x="52" y="43"/>
                    </a:lnTo>
                    <a:lnTo>
                      <a:pt x="66" y="54"/>
                    </a:lnTo>
                    <a:lnTo>
                      <a:pt x="66" y="54"/>
                    </a:lnTo>
                    <a:lnTo>
                      <a:pt x="71" y="57"/>
                    </a:lnTo>
                    <a:lnTo>
                      <a:pt x="68" y="59"/>
                    </a:lnTo>
                    <a:lnTo>
                      <a:pt x="63" y="59"/>
                    </a:lnTo>
                    <a:lnTo>
                      <a:pt x="59" y="64"/>
                    </a:lnTo>
                    <a:lnTo>
                      <a:pt x="59" y="64"/>
                    </a:lnTo>
                    <a:lnTo>
                      <a:pt x="54" y="66"/>
                    </a:lnTo>
                    <a:lnTo>
                      <a:pt x="49" y="66"/>
                    </a:lnTo>
                    <a:lnTo>
                      <a:pt x="45" y="66"/>
                    </a:lnTo>
                    <a:lnTo>
                      <a:pt x="40" y="66"/>
                    </a:lnTo>
                    <a:lnTo>
                      <a:pt x="40" y="66"/>
                    </a:lnTo>
                    <a:lnTo>
                      <a:pt x="35" y="69"/>
                    </a:lnTo>
                    <a:lnTo>
                      <a:pt x="28" y="71"/>
                    </a:lnTo>
                    <a:lnTo>
                      <a:pt x="11" y="71"/>
                    </a:lnTo>
                    <a:lnTo>
                      <a:pt x="11" y="71"/>
                    </a:lnTo>
                    <a:lnTo>
                      <a:pt x="9" y="71"/>
                    </a:lnTo>
                    <a:lnTo>
                      <a:pt x="4" y="73"/>
                    </a:lnTo>
                    <a:lnTo>
                      <a:pt x="0" y="78"/>
                    </a:lnTo>
                    <a:lnTo>
                      <a:pt x="0" y="83"/>
                    </a:lnTo>
                    <a:lnTo>
                      <a:pt x="0" y="83"/>
                    </a:lnTo>
                    <a:lnTo>
                      <a:pt x="2" y="83"/>
                    </a:lnTo>
                    <a:lnTo>
                      <a:pt x="9" y="83"/>
                    </a:lnTo>
                    <a:lnTo>
                      <a:pt x="18" y="83"/>
                    </a:lnTo>
                    <a:lnTo>
                      <a:pt x="26" y="83"/>
                    </a:lnTo>
                    <a:lnTo>
                      <a:pt x="26" y="83"/>
                    </a:lnTo>
                    <a:lnTo>
                      <a:pt x="30" y="85"/>
                    </a:lnTo>
                    <a:lnTo>
                      <a:pt x="35" y="85"/>
                    </a:lnTo>
                    <a:lnTo>
                      <a:pt x="40" y="83"/>
                    </a:lnTo>
                    <a:lnTo>
                      <a:pt x="42" y="85"/>
                    </a:lnTo>
                    <a:lnTo>
                      <a:pt x="42" y="85"/>
                    </a:lnTo>
                    <a:lnTo>
                      <a:pt x="47" y="88"/>
                    </a:lnTo>
                    <a:lnTo>
                      <a:pt x="52" y="88"/>
                    </a:lnTo>
                    <a:lnTo>
                      <a:pt x="59" y="88"/>
                    </a:lnTo>
                    <a:lnTo>
                      <a:pt x="59" y="88"/>
                    </a:lnTo>
                    <a:lnTo>
                      <a:pt x="73" y="88"/>
                    </a:lnTo>
                    <a:lnTo>
                      <a:pt x="85" y="85"/>
                    </a:lnTo>
                    <a:lnTo>
                      <a:pt x="85" y="85"/>
                    </a:lnTo>
                    <a:lnTo>
                      <a:pt x="87" y="80"/>
                    </a:lnTo>
                    <a:lnTo>
                      <a:pt x="87" y="76"/>
                    </a:lnTo>
                    <a:lnTo>
                      <a:pt x="87" y="76"/>
                    </a:lnTo>
                    <a:lnTo>
                      <a:pt x="87" y="73"/>
                    </a:lnTo>
                    <a:lnTo>
                      <a:pt x="90" y="73"/>
                    </a:lnTo>
                    <a:lnTo>
                      <a:pt x="94" y="71"/>
                    </a:lnTo>
                    <a:lnTo>
                      <a:pt x="94" y="71"/>
                    </a:lnTo>
                    <a:lnTo>
                      <a:pt x="101" y="69"/>
                    </a:lnTo>
                    <a:lnTo>
                      <a:pt x="106" y="64"/>
                    </a:lnTo>
                    <a:lnTo>
                      <a:pt x="106" y="64"/>
                    </a:lnTo>
                    <a:lnTo>
                      <a:pt x="111" y="61"/>
                    </a:lnTo>
                    <a:lnTo>
                      <a:pt x="116" y="61"/>
                    </a:lnTo>
                    <a:lnTo>
                      <a:pt x="118" y="61"/>
                    </a:lnTo>
                    <a:lnTo>
                      <a:pt x="118" y="61"/>
                    </a:lnTo>
                    <a:lnTo>
                      <a:pt x="123" y="64"/>
                    </a:lnTo>
                    <a:lnTo>
                      <a:pt x="125" y="66"/>
                    </a:lnTo>
                    <a:lnTo>
                      <a:pt x="130" y="64"/>
                    </a:lnTo>
                    <a:lnTo>
                      <a:pt x="130" y="64"/>
                    </a:lnTo>
                    <a:lnTo>
                      <a:pt x="134" y="61"/>
                    </a:lnTo>
                    <a:lnTo>
                      <a:pt x="142" y="57"/>
                    </a:lnTo>
                    <a:lnTo>
                      <a:pt x="142" y="57"/>
                    </a:lnTo>
                    <a:lnTo>
                      <a:pt x="144" y="54"/>
                    </a:lnTo>
                    <a:lnTo>
                      <a:pt x="149" y="52"/>
                    </a:lnTo>
                    <a:lnTo>
                      <a:pt x="158" y="52"/>
                    </a:lnTo>
                    <a:lnTo>
                      <a:pt x="158" y="52"/>
                    </a:lnTo>
                    <a:lnTo>
                      <a:pt x="163" y="52"/>
                    </a:lnTo>
                    <a:lnTo>
                      <a:pt x="168" y="50"/>
                    </a:lnTo>
                    <a:lnTo>
                      <a:pt x="172" y="45"/>
                    </a:lnTo>
                    <a:lnTo>
                      <a:pt x="172" y="45"/>
                    </a:lnTo>
                    <a:lnTo>
                      <a:pt x="175" y="40"/>
                    </a:lnTo>
                    <a:lnTo>
                      <a:pt x="179" y="38"/>
                    </a:lnTo>
                    <a:lnTo>
                      <a:pt x="187" y="35"/>
                    </a:lnTo>
                    <a:lnTo>
                      <a:pt x="187" y="35"/>
                    </a:lnTo>
                    <a:lnTo>
                      <a:pt x="196" y="31"/>
                    </a:lnTo>
                    <a:lnTo>
                      <a:pt x="206" y="26"/>
                    </a:lnTo>
                    <a:lnTo>
                      <a:pt x="206" y="26"/>
                    </a:lnTo>
                    <a:lnTo>
                      <a:pt x="206" y="26"/>
                    </a:lnTo>
                    <a:lnTo>
                      <a:pt x="206" y="24"/>
                    </a:lnTo>
                    <a:lnTo>
                      <a:pt x="206" y="24"/>
                    </a:lnTo>
                    <a:lnTo>
                      <a:pt x="201" y="21"/>
                    </a:lnTo>
                    <a:lnTo>
                      <a:pt x="198" y="21"/>
                    </a:lnTo>
                    <a:lnTo>
                      <a:pt x="194" y="19"/>
                    </a:lnTo>
                    <a:lnTo>
                      <a:pt x="191" y="16"/>
                    </a:lnTo>
                    <a:lnTo>
                      <a:pt x="191" y="16"/>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 name="Freeform 56"/>
              <p:cNvSpPr>
                <a:spLocks/>
              </p:cNvSpPr>
              <p:nvPr/>
            </p:nvSpPr>
            <p:spPr bwMode="auto">
              <a:xfrm>
                <a:off x="6953250" y="2972525"/>
                <a:ext cx="206375" cy="90488"/>
              </a:xfrm>
              <a:custGeom>
                <a:avLst/>
                <a:gdLst>
                  <a:gd name="T0" fmla="*/ 54 w 130"/>
                  <a:gd name="T1" fmla="*/ 45 h 57"/>
                  <a:gd name="T2" fmla="*/ 61 w 130"/>
                  <a:gd name="T3" fmla="*/ 45 h 57"/>
                  <a:gd name="T4" fmla="*/ 66 w 130"/>
                  <a:gd name="T5" fmla="*/ 55 h 57"/>
                  <a:gd name="T6" fmla="*/ 68 w 130"/>
                  <a:gd name="T7" fmla="*/ 57 h 57"/>
                  <a:gd name="T8" fmla="*/ 87 w 130"/>
                  <a:gd name="T9" fmla="*/ 53 h 57"/>
                  <a:gd name="T10" fmla="*/ 104 w 130"/>
                  <a:gd name="T11" fmla="*/ 55 h 57"/>
                  <a:gd name="T12" fmla="*/ 101 w 130"/>
                  <a:gd name="T13" fmla="*/ 50 h 57"/>
                  <a:gd name="T14" fmla="*/ 104 w 130"/>
                  <a:gd name="T15" fmla="*/ 50 h 57"/>
                  <a:gd name="T16" fmla="*/ 116 w 130"/>
                  <a:gd name="T17" fmla="*/ 55 h 57"/>
                  <a:gd name="T18" fmla="*/ 123 w 130"/>
                  <a:gd name="T19" fmla="*/ 57 h 57"/>
                  <a:gd name="T20" fmla="*/ 130 w 130"/>
                  <a:gd name="T21" fmla="*/ 55 h 57"/>
                  <a:gd name="T22" fmla="*/ 130 w 130"/>
                  <a:gd name="T23" fmla="*/ 53 h 57"/>
                  <a:gd name="T24" fmla="*/ 123 w 130"/>
                  <a:gd name="T25" fmla="*/ 48 h 57"/>
                  <a:gd name="T26" fmla="*/ 125 w 130"/>
                  <a:gd name="T27" fmla="*/ 43 h 57"/>
                  <a:gd name="T28" fmla="*/ 128 w 130"/>
                  <a:gd name="T29" fmla="*/ 41 h 57"/>
                  <a:gd name="T30" fmla="*/ 116 w 130"/>
                  <a:gd name="T31" fmla="*/ 34 h 57"/>
                  <a:gd name="T32" fmla="*/ 116 w 130"/>
                  <a:gd name="T33" fmla="*/ 34 h 57"/>
                  <a:gd name="T34" fmla="*/ 113 w 130"/>
                  <a:gd name="T35" fmla="*/ 24 h 57"/>
                  <a:gd name="T36" fmla="*/ 111 w 130"/>
                  <a:gd name="T37" fmla="*/ 22 h 57"/>
                  <a:gd name="T38" fmla="*/ 104 w 130"/>
                  <a:gd name="T39" fmla="*/ 19 h 57"/>
                  <a:gd name="T40" fmla="*/ 94 w 130"/>
                  <a:gd name="T41" fmla="*/ 19 h 57"/>
                  <a:gd name="T42" fmla="*/ 85 w 130"/>
                  <a:gd name="T43" fmla="*/ 22 h 57"/>
                  <a:gd name="T44" fmla="*/ 78 w 130"/>
                  <a:gd name="T45" fmla="*/ 19 h 57"/>
                  <a:gd name="T46" fmla="*/ 73 w 130"/>
                  <a:gd name="T47" fmla="*/ 17 h 57"/>
                  <a:gd name="T48" fmla="*/ 66 w 130"/>
                  <a:gd name="T49" fmla="*/ 15 h 57"/>
                  <a:gd name="T50" fmla="*/ 61 w 130"/>
                  <a:gd name="T51" fmla="*/ 8 h 57"/>
                  <a:gd name="T52" fmla="*/ 47 w 130"/>
                  <a:gd name="T53" fmla="*/ 8 h 57"/>
                  <a:gd name="T54" fmla="*/ 30 w 130"/>
                  <a:gd name="T55" fmla="*/ 5 h 57"/>
                  <a:gd name="T56" fmla="*/ 19 w 130"/>
                  <a:gd name="T57" fmla="*/ 0 h 57"/>
                  <a:gd name="T58" fmla="*/ 9 w 130"/>
                  <a:gd name="T59" fmla="*/ 0 h 57"/>
                  <a:gd name="T60" fmla="*/ 0 w 130"/>
                  <a:gd name="T61" fmla="*/ 3 h 57"/>
                  <a:gd name="T62" fmla="*/ 19 w 130"/>
                  <a:gd name="T63" fmla="*/ 10 h 57"/>
                  <a:gd name="T64" fmla="*/ 28 w 130"/>
                  <a:gd name="T65" fmla="*/ 15 h 57"/>
                  <a:gd name="T66" fmla="*/ 30 w 130"/>
                  <a:gd name="T67" fmla="*/ 19 h 57"/>
                  <a:gd name="T68" fmla="*/ 35 w 130"/>
                  <a:gd name="T69" fmla="*/ 29 h 57"/>
                  <a:gd name="T70" fmla="*/ 38 w 130"/>
                  <a:gd name="T71" fmla="*/ 38 h 57"/>
                  <a:gd name="T72" fmla="*/ 33 w 130"/>
                  <a:gd name="T73" fmla="*/ 45 h 57"/>
                  <a:gd name="T74" fmla="*/ 45 w 130"/>
                  <a:gd name="T75" fmla="*/ 45 h 57"/>
                  <a:gd name="T76" fmla="*/ 54 w 130"/>
                  <a:gd name="T77" fmla="*/ 4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0" h="57">
                    <a:moveTo>
                      <a:pt x="54" y="45"/>
                    </a:moveTo>
                    <a:lnTo>
                      <a:pt x="54" y="45"/>
                    </a:lnTo>
                    <a:lnTo>
                      <a:pt x="57" y="43"/>
                    </a:lnTo>
                    <a:lnTo>
                      <a:pt x="61" y="45"/>
                    </a:lnTo>
                    <a:lnTo>
                      <a:pt x="66" y="55"/>
                    </a:lnTo>
                    <a:lnTo>
                      <a:pt x="66" y="55"/>
                    </a:lnTo>
                    <a:lnTo>
                      <a:pt x="68" y="57"/>
                    </a:lnTo>
                    <a:lnTo>
                      <a:pt x="68" y="57"/>
                    </a:lnTo>
                    <a:lnTo>
                      <a:pt x="87" y="53"/>
                    </a:lnTo>
                    <a:lnTo>
                      <a:pt x="87" y="53"/>
                    </a:lnTo>
                    <a:lnTo>
                      <a:pt x="94" y="53"/>
                    </a:lnTo>
                    <a:lnTo>
                      <a:pt x="104" y="55"/>
                    </a:lnTo>
                    <a:lnTo>
                      <a:pt x="104" y="55"/>
                    </a:lnTo>
                    <a:lnTo>
                      <a:pt x="101" y="50"/>
                    </a:lnTo>
                    <a:lnTo>
                      <a:pt x="101" y="50"/>
                    </a:lnTo>
                    <a:lnTo>
                      <a:pt x="104" y="50"/>
                    </a:lnTo>
                    <a:lnTo>
                      <a:pt x="109" y="50"/>
                    </a:lnTo>
                    <a:lnTo>
                      <a:pt x="116" y="55"/>
                    </a:lnTo>
                    <a:lnTo>
                      <a:pt x="116" y="55"/>
                    </a:lnTo>
                    <a:lnTo>
                      <a:pt x="123" y="57"/>
                    </a:lnTo>
                    <a:lnTo>
                      <a:pt x="128" y="57"/>
                    </a:lnTo>
                    <a:lnTo>
                      <a:pt x="130" y="55"/>
                    </a:lnTo>
                    <a:lnTo>
                      <a:pt x="130" y="55"/>
                    </a:lnTo>
                    <a:lnTo>
                      <a:pt x="130" y="53"/>
                    </a:lnTo>
                    <a:lnTo>
                      <a:pt x="130" y="50"/>
                    </a:lnTo>
                    <a:lnTo>
                      <a:pt x="123" y="48"/>
                    </a:lnTo>
                    <a:lnTo>
                      <a:pt x="123" y="48"/>
                    </a:lnTo>
                    <a:lnTo>
                      <a:pt x="125" y="43"/>
                    </a:lnTo>
                    <a:lnTo>
                      <a:pt x="128" y="41"/>
                    </a:lnTo>
                    <a:lnTo>
                      <a:pt x="128" y="41"/>
                    </a:lnTo>
                    <a:lnTo>
                      <a:pt x="120" y="36"/>
                    </a:lnTo>
                    <a:lnTo>
                      <a:pt x="116" y="34"/>
                    </a:lnTo>
                    <a:lnTo>
                      <a:pt x="116" y="34"/>
                    </a:lnTo>
                    <a:lnTo>
                      <a:pt x="116" y="34"/>
                    </a:lnTo>
                    <a:lnTo>
                      <a:pt x="113" y="29"/>
                    </a:lnTo>
                    <a:lnTo>
                      <a:pt x="113" y="24"/>
                    </a:lnTo>
                    <a:lnTo>
                      <a:pt x="111" y="22"/>
                    </a:lnTo>
                    <a:lnTo>
                      <a:pt x="111" y="22"/>
                    </a:lnTo>
                    <a:lnTo>
                      <a:pt x="106" y="22"/>
                    </a:lnTo>
                    <a:lnTo>
                      <a:pt x="104" y="19"/>
                    </a:lnTo>
                    <a:lnTo>
                      <a:pt x="104" y="19"/>
                    </a:lnTo>
                    <a:lnTo>
                      <a:pt x="94" y="19"/>
                    </a:lnTo>
                    <a:lnTo>
                      <a:pt x="85" y="22"/>
                    </a:lnTo>
                    <a:lnTo>
                      <a:pt x="85" y="22"/>
                    </a:lnTo>
                    <a:lnTo>
                      <a:pt x="80" y="22"/>
                    </a:lnTo>
                    <a:lnTo>
                      <a:pt x="78" y="19"/>
                    </a:lnTo>
                    <a:lnTo>
                      <a:pt x="75" y="17"/>
                    </a:lnTo>
                    <a:lnTo>
                      <a:pt x="73" y="17"/>
                    </a:lnTo>
                    <a:lnTo>
                      <a:pt x="73" y="17"/>
                    </a:lnTo>
                    <a:lnTo>
                      <a:pt x="66" y="15"/>
                    </a:lnTo>
                    <a:lnTo>
                      <a:pt x="61" y="8"/>
                    </a:lnTo>
                    <a:lnTo>
                      <a:pt x="61" y="8"/>
                    </a:lnTo>
                    <a:lnTo>
                      <a:pt x="57" y="8"/>
                    </a:lnTo>
                    <a:lnTo>
                      <a:pt x="47" y="8"/>
                    </a:lnTo>
                    <a:lnTo>
                      <a:pt x="38" y="8"/>
                    </a:lnTo>
                    <a:lnTo>
                      <a:pt x="30" y="5"/>
                    </a:lnTo>
                    <a:lnTo>
                      <a:pt x="30" y="5"/>
                    </a:lnTo>
                    <a:lnTo>
                      <a:pt x="19" y="0"/>
                    </a:lnTo>
                    <a:lnTo>
                      <a:pt x="9" y="0"/>
                    </a:lnTo>
                    <a:lnTo>
                      <a:pt x="9" y="0"/>
                    </a:lnTo>
                    <a:lnTo>
                      <a:pt x="0" y="3"/>
                    </a:lnTo>
                    <a:lnTo>
                      <a:pt x="0" y="3"/>
                    </a:lnTo>
                    <a:lnTo>
                      <a:pt x="9" y="5"/>
                    </a:lnTo>
                    <a:lnTo>
                      <a:pt x="19" y="10"/>
                    </a:lnTo>
                    <a:lnTo>
                      <a:pt x="26" y="12"/>
                    </a:lnTo>
                    <a:lnTo>
                      <a:pt x="28" y="15"/>
                    </a:lnTo>
                    <a:lnTo>
                      <a:pt x="30" y="19"/>
                    </a:lnTo>
                    <a:lnTo>
                      <a:pt x="30" y="19"/>
                    </a:lnTo>
                    <a:lnTo>
                      <a:pt x="33" y="26"/>
                    </a:lnTo>
                    <a:lnTo>
                      <a:pt x="35" y="29"/>
                    </a:lnTo>
                    <a:lnTo>
                      <a:pt x="38" y="34"/>
                    </a:lnTo>
                    <a:lnTo>
                      <a:pt x="38" y="38"/>
                    </a:lnTo>
                    <a:lnTo>
                      <a:pt x="38" y="38"/>
                    </a:lnTo>
                    <a:lnTo>
                      <a:pt x="33" y="45"/>
                    </a:lnTo>
                    <a:lnTo>
                      <a:pt x="33" y="45"/>
                    </a:lnTo>
                    <a:lnTo>
                      <a:pt x="45" y="45"/>
                    </a:lnTo>
                    <a:lnTo>
                      <a:pt x="54" y="45"/>
                    </a:lnTo>
                    <a:lnTo>
                      <a:pt x="54" y="45"/>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 name="Freeform 57"/>
              <p:cNvSpPr>
                <a:spLocks noEditPoints="1"/>
              </p:cNvSpPr>
              <p:nvPr/>
            </p:nvSpPr>
            <p:spPr bwMode="auto">
              <a:xfrm>
                <a:off x="6538913" y="3026500"/>
                <a:ext cx="563563" cy="220663"/>
              </a:xfrm>
              <a:custGeom>
                <a:avLst/>
                <a:gdLst>
                  <a:gd name="T0" fmla="*/ 346 w 355"/>
                  <a:gd name="T1" fmla="*/ 87 h 139"/>
                  <a:gd name="T2" fmla="*/ 344 w 355"/>
                  <a:gd name="T3" fmla="*/ 64 h 139"/>
                  <a:gd name="T4" fmla="*/ 348 w 355"/>
                  <a:gd name="T5" fmla="*/ 56 h 139"/>
                  <a:gd name="T6" fmla="*/ 348 w 355"/>
                  <a:gd name="T7" fmla="*/ 45 h 139"/>
                  <a:gd name="T8" fmla="*/ 336 w 355"/>
                  <a:gd name="T9" fmla="*/ 42 h 139"/>
                  <a:gd name="T10" fmla="*/ 329 w 355"/>
                  <a:gd name="T11" fmla="*/ 26 h 139"/>
                  <a:gd name="T12" fmla="*/ 318 w 355"/>
                  <a:gd name="T13" fmla="*/ 9 h 139"/>
                  <a:gd name="T14" fmla="*/ 294 w 355"/>
                  <a:gd name="T15" fmla="*/ 11 h 139"/>
                  <a:gd name="T16" fmla="*/ 265 w 355"/>
                  <a:gd name="T17" fmla="*/ 23 h 139"/>
                  <a:gd name="T18" fmla="*/ 244 w 355"/>
                  <a:gd name="T19" fmla="*/ 23 h 139"/>
                  <a:gd name="T20" fmla="*/ 213 w 355"/>
                  <a:gd name="T21" fmla="*/ 21 h 139"/>
                  <a:gd name="T22" fmla="*/ 199 w 355"/>
                  <a:gd name="T23" fmla="*/ 16 h 139"/>
                  <a:gd name="T24" fmla="*/ 187 w 355"/>
                  <a:gd name="T25" fmla="*/ 9 h 139"/>
                  <a:gd name="T26" fmla="*/ 159 w 355"/>
                  <a:gd name="T27" fmla="*/ 2 h 139"/>
                  <a:gd name="T28" fmla="*/ 121 w 355"/>
                  <a:gd name="T29" fmla="*/ 7 h 139"/>
                  <a:gd name="T30" fmla="*/ 95 w 355"/>
                  <a:gd name="T31" fmla="*/ 21 h 139"/>
                  <a:gd name="T32" fmla="*/ 60 w 355"/>
                  <a:gd name="T33" fmla="*/ 21 h 139"/>
                  <a:gd name="T34" fmla="*/ 55 w 355"/>
                  <a:gd name="T35" fmla="*/ 33 h 139"/>
                  <a:gd name="T36" fmla="*/ 29 w 355"/>
                  <a:gd name="T37" fmla="*/ 37 h 139"/>
                  <a:gd name="T38" fmla="*/ 5 w 355"/>
                  <a:gd name="T39" fmla="*/ 42 h 139"/>
                  <a:gd name="T40" fmla="*/ 5 w 355"/>
                  <a:gd name="T41" fmla="*/ 54 h 139"/>
                  <a:gd name="T42" fmla="*/ 12 w 355"/>
                  <a:gd name="T43" fmla="*/ 59 h 139"/>
                  <a:gd name="T44" fmla="*/ 15 w 355"/>
                  <a:gd name="T45" fmla="*/ 73 h 139"/>
                  <a:gd name="T46" fmla="*/ 12 w 355"/>
                  <a:gd name="T47" fmla="*/ 82 h 139"/>
                  <a:gd name="T48" fmla="*/ 19 w 355"/>
                  <a:gd name="T49" fmla="*/ 92 h 139"/>
                  <a:gd name="T50" fmla="*/ 15 w 355"/>
                  <a:gd name="T51" fmla="*/ 97 h 139"/>
                  <a:gd name="T52" fmla="*/ 24 w 355"/>
                  <a:gd name="T53" fmla="*/ 106 h 139"/>
                  <a:gd name="T54" fmla="*/ 36 w 355"/>
                  <a:gd name="T55" fmla="*/ 111 h 139"/>
                  <a:gd name="T56" fmla="*/ 41 w 355"/>
                  <a:gd name="T57" fmla="*/ 118 h 139"/>
                  <a:gd name="T58" fmla="*/ 52 w 355"/>
                  <a:gd name="T59" fmla="*/ 120 h 139"/>
                  <a:gd name="T60" fmla="*/ 71 w 355"/>
                  <a:gd name="T61" fmla="*/ 132 h 139"/>
                  <a:gd name="T62" fmla="*/ 83 w 355"/>
                  <a:gd name="T63" fmla="*/ 125 h 139"/>
                  <a:gd name="T64" fmla="*/ 97 w 355"/>
                  <a:gd name="T65" fmla="*/ 118 h 139"/>
                  <a:gd name="T66" fmla="*/ 123 w 355"/>
                  <a:gd name="T67" fmla="*/ 132 h 139"/>
                  <a:gd name="T68" fmla="*/ 145 w 355"/>
                  <a:gd name="T69" fmla="*/ 130 h 139"/>
                  <a:gd name="T70" fmla="*/ 161 w 355"/>
                  <a:gd name="T71" fmla="*/ 118 h 139"/>
                  <a:gd name="T72" fmla="*/ 175 w 355"/>
                  <a:gd name="T73" fmla="*/ 123 h 139"/>
                  <a:gd name="T74" fmla="*/ 192 w 355"/>
                  <a:gd name="T75" fmla="*/ 118 h 139"/>
                  <a:gd name="T76" fmla="*/ 185 w 355"/>
                  <a:gd name="T77" fmla="*/ 130 h 139"/>
                  <a:gd name="T78" fmla="*/ 187 w 355"/>
                  <a:gd name="T79" fmla="*/ 139 h 139"/>
                  <a:gd name="T80" fmla="*/ 197 w 355"/>
                  <a:gd name="T81" fmla="*/ 125 h 139"/>
                  <a:gd name="T82" fmla="*/ 206 w 355"/>
                  <a:gd name="T83" fmla="*/ 123 h 139"/>
                  <a:gd name="T84" fmla="*/ 223 w 355"/>
                  <a:gd name="T85" fmla="*/ 123 h 139"/>
                  <a:gd name="T86" fmla="*/ 235 w 355"/>
                  <a:gd name="T87" fmla="*/ 120 h 139"/>
                  <a:gd name="T88" fmla="*/ 256 w 355"/>
                  <a:gd name="T89" fmla="*/ 120 h 139"/>
                  <a:gd name="T90" fmla="*/ 282 w 355"/>
                  <a:gd name="T91" fmla="*/ 113 h 139"/>
                  <a:gd name="T92" fmla="*/ 310 w 355"/>
                  <a:gd name="T93" fmla="*/ 111 h 139"/>
                  <a:gd name="T94" fmla="*/ 318 w 355"/>
                  <a:gd name="T95" fmla="*/ 106 h 139"/>
                  <a:gd name="T96" fmla="*/ 336 w 355"/>
                  <a:gd name="T97" fmla="*/ 108 h 139"/>
                  <a:gd name="T98" fmla="*/ 353 w 355"/>
                  <a:gd name="T99" fmla="*/ 116 h 139"/>
                  <a:gd name="T100" fmla="*/ 353 w 355"/>
                  <a:gd name="T101" fmla="*/ 104 h 139"/>
                  <a:gd name="T102" fmla="*/ 29 w 355"/>
                  <a:gd name="T103" fmla="*/ 23 h 139"/>
                  <a:gd name="T104" fmla="*/ 55 w 355"/>
                  <a:gd name="T105" fmla="*/ 21 h 139"/>
                  <a:gd name="T106" fmla="*/ 41 w 355"/>
                  <a:gd name="T107" fmla="*/ 9 h 139"/>
                  <a:gd name="T108" fmla="*/ 36 w 355"/>
                  <a:gd name="T109" fmla="*/ 0 h 139"/>
                  <a:gd name="T110" fmla="*/ 24 w 355"/>
                  <a:gd name="T111" fmla="*/ 0 h 139"/>
                  <a:gd name="T112" fmla="*/ 7 w 355"/>
                  <a:gd name="T113" fmla="*/ 4 h 139"/>
                  <a:gd name="T114" fmla="*/ 10 w 355"/>
                  <a:gd name="T115" fmla="*/ 16 h 139"/>
                  <a:gd name="T116" fmla="*/ 3 w 355"/>
                  <a:gd name="T117" fmla="*/ 26 h 139"/>
                  <a:gd name="T118" fmla="*/ 12 w 355"/>
                  <a:gd name="T119" fmla="*/ 35 h 139"/>
                  <a:gd name="T120" fmla="*/ 24 w 355"/>
                  <a:gd name="T121" fmla="*/ 2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5" h="139">
                    <a:moveTo>
                      <a:pt x="346" y="97"/>
                    </a:moveTo>
                    <a:lnTo>
                      <a:pt x="346" y="97"/>
                    </a:lnTo>
                    <a:lnTo>
                      <a:pt x="346" y="94"/>
                    </a:lnTo>
                    <a:lnTo>
                      <a:pt x="346" y="87"/>
                    </a:lnTo>
                    <a:lnTo>
                      <a:pt x="346" y="75"/>
                    </a:lnTo>
                    <a:lnTo>
                      <a:pt x="346" y="75"/>
                    </a:lnTo>
                    <a:lnTo>
                      <a:pt x="344" y="68"/>
                    </a:lnTo>
                    <a:lnTo>
                      <a:pt x="344" y="64"/>
                    </a:lnTo>
                    <a:lnTo>
                      <a:pt x="346" y="61"/>
                    </a:lnTo>
                    <a:lnTo>
                      <a:pt x="346" y="61"/>
                    </a:lnTo>
                    <a:lnTo>
                      <a:pt x="348" y="59"/>
                    </a:lnTo>
                    <a:lnTo>
                      <a:pt x="348" y="56"/>
                    </a:lnTo>
                    <a:lnTo>
                      <a:pt x="348" y="52"/>
                    </a:lnTo>
                    <a:lnTo>
                      <a:pt x="351" y="52"/>
                    </a:lnTo>
                    <a:lnTo>
                      <a:pt x="351" y="52"/>
                    </a:lnTo>
                    <a:lnTo>
                      <a:pt x="348" y="45"/>
                    </a:lnTo>
                    <a:lnTo>
                      <a:pt x="348" y="45"/>
                    </a:lnTo>
                    <a:lnTo>
                      <a:pt x="344" y="42"/>
                    </a:lnTo>
                    <a:lnTo>
                      <a:pt x="341" y="42"/>
                    </a:lnTo>
                    <a:lnTo>
                      <a:pt x="336" y="42"/>
                    </a:lnTo>
                    <a:lnTo>
                      <a:pt x="332" y="37"/>
                    </a:lnTo>
                    <a:lnTo>
                      <a:pt x="332" y="37"/>
                    </a:lnTo>
                    <a:lnTo>
                      <a:pt x="332" y="28"/>
                    </a:lnTo>
                    <a:lnTo>
                      <a:pt x="329" y="26"/>
                    </a:lnTo>
                    <a:lnTo>
                      <a:pt x="327" y="21"/>
                    </a:lnTo>
                    <a:lnTo>
                      <a:pt x="327" y="21"/>
                    </a:lnTo>
                    <a:lnTo>
                      <a:pt x="322" y="11"/>
                    </a:lnTo>
                    <a:lnTo>
                      <a:pt x="318" y="9"/>
                    </a:lnTo>
                    <a:lnTo>
                      <a:pt x="315" y="11"/>
                    </a:lnTo>
                    <a:lnTo>
                      <a:pt x="315" y="11"/>
                    </a:lnTo>
                    <a:lnTo>
                      <a:pt x="306" y="11"/>
                    </a:lnTo>
                    <a:lnTo>
                      <a:pt x="294" y="11"/>
                    </a:lnTo>
                    <a:lnTo>
                      <a:pt x="294" y="11"/>
                    </a:lnTo>
                    <a:lnTo>
                      <a:pt x="287" y="16"/>
                    </a:lnTo>
                    <a:lnTo>
                      <a:pt x="275" y="21"/>
                    </a:lnTo>
                    <a:lnTo>
                      <a:pt x="265" y="23"/>
                    </a:lnTo>
                    <a:lnTo>
                      <a:pt x="258" y="23"/>
                    </a:lnTo>
                    <a:lnTo>
                      <a:pt x="258" y="23"/>
                    </a:lnTo>
                    <a:lnTo>
                      <a:pt x="251" y="21"/>
                    </a:lnTo>
                    <a:lnTo>
                      <a:pt x="244" y="23"/>
                    </a:lnTo>
                    <a:lnTo>
                      <a:pt x="225" y="23"/>
                    </a:lnTo>
                    <a:lnTo>
                      <a:pt x="225" y="23"/>
                    </a:lnTo>
                    <a:lnTo>
                      <a:pt x="218" y="23"/>
                    </a:lnTo>
                    <a:lnTo>
                      <a:pt x="213" y="21"/>
                    </a:lnTo>
                    <a:lnTo>
                      <a:pt x="209" y="19"/>
                    </a:lnTo>
                    <a:lnTo>
                      <a:pt x="204" y="16"/>
                    </a:lnTo>
                    <a:lnTo>
                      <a:pt x="204" y="16"/>
                    </a:lnTo>
                    <a:lnTo>
                      <a:pt x="199" y="16"/>
                    </a:lnTo>
                    <a:lnTo>
                      <a:pt x="194" y="14"/>
                    </a:lnTo>
                    <a:lnTo>
                      <a:pt x="192" y="9"/>
                    </a:lnTo>
                    <a:lnTo>
                      <a:pt x="187" y="9"/>
                    </a:lnTo>
                    <a:lnTo>
                      <a:pt x="187" y="9"/>
                    </a:lnTo>
                    <a:lnTo>
                      <a:pt x="183" y="9"/>
                    </a:lnTo>
                    <a:lnTo>
                      <a:pt x="178" y="7"/>
                    </a:lnTo>
                    <a:lnTo>
                      <a:pt x="173" y="4"/>
                    </a:lnTo>
                    <a:lnTo>
                      <a:pt x="159" y="2"/>
                    </a:lnTo>
                    <a:lnTo>
                      <a:pt x="159" y="2"/>
                    </a:lnTo>
                    <a:lnTo>
                      <a:pt x="147" y="2"/>
                    </a:lnTo>
                    <a:lnTo>
                      <a:pt x="140" y="2"/>
                    </a:lnTo>
                    <a:lnTo>
                      <a:pt x="121" y="7"/>
                    </a:lnTo>
                    <a:lnTo>
                      <a:pt x="109" y="14"/>
                    </a:lnTo>
                    <a:lnTo>
                      <a:pt x="100" y="19"/>
                    </a:lnTo>
                    <a:lnTo>
                      <a:pt x="100" y="19"/>
                    </a:lnTo>
                    <a:lnTo>
                      <a:pt x="95" y="21"/>
                    </a:lnTo>
                    <a:lnTo>
                      <a:pt x="90" y="23"/>
                    </a:lnTo>
                    <a:lnTo>
                      <a:pt x="76" y="23"/>
                    </a:lnTo>
                    <a:lnTo>
                      <a:pt x="64" y="21"/>
                    </a:lnTo>
                    <a:lnTo>
                      <a:pt x="60" y="21"/>
                    </a:lnTo>
                    <a:lnTo>
                      <a:pt x="60" y="21"/>
                    </a:lnTo>
                    <a:lnTo>
                      <a:pt x="57" y="23"/>
                    </a:lnTo>
                    <a:lnTo>
                      <a:pt x="57" y="28"/>
                    </a:lnTo>
                    <a:lnTo>
                      <a:pt x="55" y="33"/>
                    </a:lnTo>
                    <a:lnTo>
                      <a:pt x="50" y="35"/>
                    </a:lnTo>
                    <a:lnTo>
                      <a:pt x="50" y="35"/>
                    </a:lnTo>
                    <a:lnTo>
                      <a:pt x="41" y="37"/>
                    </a:lnTo>
                    <a:lnTo>
                      <a:pt x="29" y="37"/>
                    </a:lnTo>
                    <a:lnTo>
                      <a:pt x="17" y="37"/>
                    </a:lnTo>
                    <a:lnTo>
                      <a:pt x="10" y="40"/>
                    </a:lnTo>
                    <a:lnTo>
                      <a:pt x="10" y="40"/>
                    </a:lnTo>
                    <a:lnTo>
                      <a:pt x="5" y="42"/>
                    </a:lnTo>
                    <a:lnTo>
                      <a:pt x="3" y="47"/>
                    </a:lnTo>
                    <a:lnTo>
                      <a:pt x="3" y="52"/>
                    </a:lnTo>
                    <a:lnTo>
                      <a:pt x="5" y="54"/>
                    </a:lnTo>
                    <a:lnTo>
                      <a:pt x="5" y="54"/>
                    </a:lnTo>
                    <a:lnTo>
                      <a:pt x="12" y="54"/>
                    </a:lnTo>
                    <a:lnTo>
                      <a:pt x="15" y="56"/>
                    </a:lnTo>
                    <a:lnTo>
                      <a:pt x="12" y="59"/>
                    </a:lnTo>
                    <a:lnTo>
                      <a:pt x="12" y="59"/>
                    </a:lnTo>
                    <a:lnTo>
                      <a:pt x="12" y="61"/>
                    </a:lnTo>
                    <a:lnTo>
                      <a:pt x="15" y="66"/>
                    </a:lnTo>
                    <a:lnTo>
                      <a:pt x="15" y="71"/>
                    </a:lnTo>
                    <a:lnTo>
                      <a:pt x="15" y="73"/>
                    </a:lnTo>
                    <a:lnTo>
                      <a:pt x="15" y="73"/>
                    </a:lnTo>
                    <a:lnTo>
                      <a:pt x="12" y="75"/>
                    </a:lnTo>
                    <a:lnTo>
                      <a:pt x="12" y="80"/>
                    </a:lnTo>
                    <a:lnTo>
                      <a:pt x="12" y="82"/>
                    </a:lnTo>
                    <a:lnTo>
                      <a:pt x="15" y="87"/>
                    </a:lnTo>
                    <a:lnTo>
                      <a:pt x="15" y="87"/>
                    </a:lnTo>
                    <a:lnTo>
                      <a:pt x="17" y="90"/>
                    </a:lnTo>
                    <a:lnTo>
                      <a:pt x="19" y="92"/>
                    </a:lnTo>
                    <a:lnTo>
                      <a:pt x="17" y="94"/>
                    </a:lnTo>
                    <a:lnTo>
                      <a:pt x="15" y="97"/>
                    </a:lnTo>
                    <a:lnTo>
                      <a:pt x="15" y="97"/>
                    </a:lnTo>
                    <a:lnTo>
                      <a:pt x="15" y="97"/>
                    </a:lnTo>
                    <a:lnTo>
                      <a:pt x="15" y="99"/>
                    </a:lnTo>
                    <a:lnTo>
                      <a:pt x="17" y="101"/>
                    </a:lnTo>
                    <a:lnTo>
                      <a:pt x="22" y="104"/>
                    </a:lnTo>
                    <a:lnTo>
                      <a:pt x="24" y="106"/>
                    </a:lnTo>
                    <a:lnTo>
                      <a:pt x="24" y="106"/>
                    </a:lnTo>
                    <a:lnTo>
                      <a:pt x="26" y="108"/>
                    </a:lnTo>
                    <a:lnTo>
                      <a:pt x="31" y="111"/>
                    </a:lnTo>
                    <a:lnTo>
                      <a:pt x="36" y="111"/>
                    </a:lnTo>
                    <a:lnTo>
                      <a:pt x="38" y="113"/>
                    </a:lnTo>
                    <a:lnTo>
                      <a:pt x="38" y="113"/>
                    </a:lnTo>
                    <a:lnTo>
                      <a:pt x="38" y="116"/>
                    </a:lnTo>
                    <a:lnTo>
                      <a:pt x="41" y="118"/>
                    </a:lnTo>
                    <a:lnTo>
                      <a:pt x="48" y="116"/>
                    </a:lnTo>
                    <a:lnTo>
                      <a:pt x="48" y="116"/>
                    </a:lnTo>
                    <a:lnTo>
                      <a:pt x="50" y="118"/>
                    </a:lnTo>
                    <a:lnTo>
                      <a:pt x="52" y="120"/>
                    </a:lnTo>
                    <a:lnTo>
                      <a:pt x="60" y="130"/>
                    </a:lnTo>
                    <a:lnTo>
                      <a:pt x="60" y="130"/>
                    </a:lnTo>
                    <a:lnTo>
                      <a:pt x="64" y="132"/>
                    </a:lnTo>
                    <a:lnTo>
                      <a:pt x="71" y="132"/>
                    </a:lnTo>
                    <a:lnTo>
                      <a:pt x="81" y="127"/>
                    </a:lnTo>
                    <a:lnTo>
                      <a:pt x="83" y="127"/>
                    </a:lnTo>
                    <a:lnTo>
                      <a:pt x="83" y="125"/>
                    </a:lnTo>
                    <a:lnTo>
                      <a:pt x="83" y="125"/>
                    </a:lnTo>
                    <a:lnTo>
                      <a:pt x="83" y="120"/>
                    </a:lnTo>
                    <a:lnTo>
                      <a:pt x="88" y="118"/>
                    </a:lnTo>
                    <a:lnTo>
                      <a:pt x="97" y="118"/>
                    </a:lnTo>
                    <a:lnTo>
                      <a:pt x="97" y="118"/>
                    </a:lnTo>
                    <a:lnTo>
                      <a:pt x="107" y="120"/>
                    </a:lnTo>
                    <a:lnTo>
                      <a:pt x="114" y="125"/>
                    </a:lnTo>
                    <a:lnTo>
                      <a:pt x="123" y="132"/>
                    </a:lnTo>
                    <a:lnTo>
                      <a:pt x="123" y="132"/>
                    </a:lnTo>
                    <a:lnTo>
                      <a:pt x="128" y="132"/>
                    </a:lnTo>
                    <a:lnTo>
                      <a:pt x="133" y="132"/>
                    </a:lnTo>
                    <a:lnTo>
                      <a:pt x="145" y="130"/>
                    </a:lnTo>
                    <a:lnTo>
                      <a:pt x="145" y="130"/>
                    </a:lnTo>
                    <a:lnTo>
                      <a:pt x="149" y="127"/>
                    </a:lnTo>
                    <a:lnTo>
                      <a:pt x="154" y="125"/>
                    </a:lnTo>
                    <a:lnTo>
                      <a:pt x="161" y="118"/>
                    </a:lnTo>
                    <a:lnTo>
                      <a:pt x="161" y="118"/>
                    </a:lnTo>
                    <a:lnTo>
                      <a:pt x="164" y="118"/>
                    </a:lnTo>
                    <a:lnTo>
                      <a:pt x="168" y="120"/>
                    </a:lnTo>
                    <a:lnTo>
                      <a:pt x="173" y="123"/>
                    </a:lnTo>
                    <a:lnTo>
                      <a:pt x="175" y="123"/>
                    </a:lnTo>
                    <a:lnTo>
                      <a:pt x="175" y="123"/>
                    </a:lnTo>
                    <a:lnTo>
                      <a:pt x="185" y="118"/>
                    </a:lnTo>
                    <a:lnTo>
                      <a:pt x="187" y="118"/>
                    </a:lnTo>
                    <a:lnTo>
                      <a:pt x="192" y="118"/>
                    </a:lnTo>
                    <a:lnTo>
                      <a:pt x="192" y="118"/>
                    </a:lnTo>
                    <a:lnTo>
                      <a:pt x="192" y="120"/>
                    </a:lnTo>
                    <a:lnTo>
                      <a:pt x="190" y="125"/>
                    </a:lnTo>
                    <a:lnTo>
                      <a:pt x="185" y="130"/>
                    </a:lnTo>
                    <a:lnTo>
                      <a:pt x="185" y="132"/>
                    </a:lnTo>
                    <a:lnTo>
                      <a:pt x="185" y="132"/>
                    </a:lnTo>
                    <a:lnTo>
                      <a:pt x="187" y="137"/>
                    </a:lnTo>
                    <a:lnTo>
                      <a:pt x="187" y="139"/>
                    </a:lnTo>
                    <a:lnTo>
                      <a:pt x="187" y="139"/>
                    </a:lnTo>
                    <a:lnTo>
                      <a:pt x="192" y="137"/>
                    </a:lnTo>
                    <a:lnTo>
                      <a:pt x="197" y="135"/>
                    </a:lnTo>
                    <a:lnTo>
                      <a:pt x="197" y="125"/>
                    </a:lnTo>
                    <a:lnTo>
                      <a:pt x="197" y="125"/>
                    </a:lnTo>
                    <a:lnTo>
                      <a:pt x="199" y="120"/>
                    </a:lnTo>
                    <a:lnTo>
                      <a:pt x="202" y="120"/>
                    </a:lnTo>
                    <a:lnTo>
                      <a:pt x="206" y="123"/>
                    </a:lnTo>
                    <a:lnTo>
                      <a:pt x="206" y="123"/>
                    </a:lnTo>
                    <a:lnTo>
                      <a:pt x="211" y="125"/>
                    </a:lnTo>
                    <a:lnTo>
                      <a:pt x="223" y="123"/>
                    </a:lnTo>
                    <a:lnTo>
                      <a:pt x="223" y="123"/>
                    </a:lnTo>
                    <a:lnTo>
                      <a:pt x="230" y="118"/>
                    </a:lnTo>
                    <a:lnTo>
                      <a:pt x="232" y="118"/>
                    </a:lnTo>
                    <a:lnTo>
                      <a:pt x="235" y="120"/>
                    </a:lnTo>
                    <a:lnTo>
                      <a:pt x="235" y="120"/>
                    </a:lnTo>
                    <a:lnTo>
                      <a:pt x="237" y="120"/>
                    </a:lnTo>
                    <a:lnTo>
                      <a:pt x="242" y="120"/>
                    </a:lnTo>
                    <a:lnTo>
                      <a:pt x="256" y="120"/>
                    </a:lnTo>
                    <a:lnTo>
                      <a:pt x="256" y="120"/>
                    </a:lnTo>
                    <a:lnTo>
                      <a:pt x="263" y="118"/>
                    </a:lnTo>
                    <a:lnTo>
                      <a:pt x="270" y="116"/>
                    </a:lnTo>
                    <a:lnTo>
                      <a:pt x="275" y="113"/>
                    </a:lnTo>
                    <a:lnTo>
                      <a:pt x="282" y="113"/>
                    </a:lnTo>
                    <a:lnTo>
                      <a:pt x="282" y="113"/>
                    </a:lnTo>
                    <a:lnTo>
                      <a:pt x="296" y="111"/>
                    </a:lnTo>
                    <a:lnTo>
                      <a:pt x="303" y="108"/>
                    </a:lnTo>
                    <a:lnTo>
                      <a:pt x="310" y="111"/>
                    </a:lnTo>
                    <a:lnTo>
                      <a:pt x="310" y="111"/>
                    </a:lnTo>
                    <a:lnTo>
                      <a:pt x="313" y="108"/>
                    </a:lnTo>
                    <a:lnTo>
                      <a:pt x="318" y="106"/>
                    </a:lnTo>
                    <a:lnTo>
                      <a:pt x="318" y="106"/>
                    </a:lnTo>
                    <a:lnTo>
                      <a:pt x="325" y="106"/>
                    </a:lnTo>
                    <a:lnTo>
                      <a:pt x="329" y="108"/>
                    </a:lnTo>
                    <a:lnTo>
                      <a:pt x="332" y="108"/>
                    </a:lnTo>
                    <a:lnTo>
                      <a:pt x="336" y="108"/>
                    </a:lnTo>
                    <a:lnTo>
                      <a:pt x="336" y="108"/>
                    </a:lnTo>
                    <a:lnTo>
                      <a:pt x="341" y="108"/>
                    </a:lnTo>
                    <a:lnTo>
                      <a:pt x="346" y="113"/>
                    </a:lnTo>
                    <a:lnTo>
                      <a:pt x="353" y="116"/>
                    </a:lnTo>
                    <a:lnTo>
                      <a:pt x="355" y="113"/>
                    </a:lnTo>
                    <a:lnTo>
                      <a:pt x="355" y="111"/>
                    </a:lnTo>
                    <a:lnTo>
                      <a:pt x="355" y="111"/>
                    </a:lnTo>
                    <a:lnTo>
                      <a:pt x="353" y="104"/>
                    </a:lnTo>
                    <a:lnTo>
                      <a:pt x="346" y="97"/>
                    </a:lnTo>
                    <a:lnTo>
                      <a:pt x="346" y="97"/>
                    </a:lnTo>
                    <a:close/>
                    <a:moveTo>
                      <a:pt x="29" y="23"/>
                    </a:moveTo>
                    <a:lnTo>
                      <a:pt x="29" y="23"/>
                    </a:lnTo>
                    <a:lnTo>
                      <a:pt x="36" y="23"/>
                    </a:lnTo>
                    <a:lnTo>
                      <a:pt x="43" y="23"/>
                    </a:lnTo>
                    <a:lnTo>
                      <a:pt x="50" y="23"/>
                    </a:lnTo>
                    <a:lnTo>
                      <a:pt x="55" y="21"/>
                    </a:lnTo>
                    <a:lnTo>
                      <a:pt x="55" y="21"/>
                    </a:lnTo>
                    <a:lnTo>
                      <a:pt x="55" y="19"/>
                    </a:lnTo>
                    <a:lnTo>
                      <a:pt x="50" y="16"/>
                    </a:lnTo>
                    <a:lnTo>
                      <a:pt x="41" y="9"/>
                    </a:lnTo>
                    <a:lnTo>
                      <a:pt x="41" y="9"/>
                    </a:lnTo>
                    <a:lnTo>
                      <a:pt x="38" y="4"/>
                    </a:lnTo>
                    <a:lnTo>
                      <a:pt x="36" y="0"/>
                    </a:lnTo>
                    <a:lnTo>
                      <a:pt x="36" y="0"/>
                    </a:lnTo>
                    <a:lnTo>
                      <a:pt x="33" y="2"/>
                    </a:lnTo>
                    <a:lnTo>
                      <a:pt x="29" y="2"/>
                    </a:lnTo>
                    <a:lnTo>
                      <a:pt x="29" y="2"/>
                    </a:lnTo>
                    <a:lnTo>
                      <a:pt x="24" y="0"/>
                    </a:lnTo>
                    <a:lnTo>
                      <a:pt x="17" y="0"/>
                    </a:lnTo>
                    <a:lnTo>
                      <a:pt x="10" y="2"/>
                    </a:lnTo>
                    <a:lnTo>
                      <a:pt x="10" y="2"/>
                    </a:lnTo>
                    <a:lnTo>
                      <a:pt x="7" y="4"/>
                    </a:lnTo>
                    <a:lnTo>
                      <a:pt x="10" y="7"/>
                    </a:lnTo>
                    <a:lnTo>
                      <a:pt x="10" y="14"/>
                    </a:lnTo>
                    <a:lnTo>
                      <a:pt x="10" y="14"/>
                    </a:lnTo>
                    <a:lnTo>
                      <a:pt x="10" y="16"/>
                    </a:lnTo>
                    <a:lnTo>
                      <a:pt x="7" y="19"/>
                    </a:lnTo>
                    <a:lnTo>
                      <a:pt x="5" y="23"/>
                    </a:lnTo>
                    <a:lnTo>
                      <a:pt x="5" y="23"/>
                    </a:lnTo>
                    <a:lnTo>
                      <a:pt x="3" y="26"/>
                    </a:lnTo>
                    <a:lnTo>
                      <a:pt x="0" y="30"/>
                    </a:lnTo>
                    <a:lnTo>
                      <a:pt x="0" y="30"/>
                    </a:lnTo>
                    <a:lnTo>
                      <a:pt x="5" y="33"/>
                    </a:lnTo>
                    <a:lnTo>
                      <a:pt x="12" y="35"/>
                    </a:lnTo>
                    <a:lnTo>
                      <a:pt x="12" y="35"/>
                    </a:lnTo>
                    <a:lnTo>
                      <a:pt x="17" y="33"/>
                    </a:lnTo>
                    <a:lnTo>
                      <a:pt x="22" y="30"/>
                    </a:lnTo>
                    <a:lnTo>
                      <a:pt x="24" y="28"/>
                    </a:lnTo>
                    <a:lnTo>
                      <a:pt x="29" y="23"/>
                    </a:lnTo>
                    <a:lnTo>
                      <a:pt x="29" y="23"/>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 name="Freeform 58"/>
              <p:cNvSpPr>
                <a:spLocks/>
              </p:cNvSpPr>
              <p:nvPr/>
            </p:nvSpPr>
            <p:spPr bwMode="auto">
              <a:xfrm>
                <a:off x="8121650" y="3251925"/>
                <a:ext cx="71438" cy="66675"/>
              </a:xfrm>
              <a:custGeom>
                <a:avLst/>
                <a:gdLst>
                  <a:gd name="T0" fmla="*/ 21 w 45"/>
                  <a:gd name="T1" fmla="*/ 0 h 42"/>
                  <a:gd name="T2" fmla="*/ 21 w 45"/>
                  <a:gd name="T3" fmla="*/ 0 h 42"/>
                  <a:gd name="T4" fmla="*/ 16 w 45"/>
                  <a:gd name="T5" fmla="*/ 0 h 42"/>
                  <a:gd name="T6" fmla="*/ 9 w 45"/>
                  <a:gd name="T7" fmla="*/ 2 h 42"/>
                  <a:gd name="T8" fmla="*/ 2 w 45"/>
                  <a:gd name="T9" fmla="*/ 7 h 42"/>
                  <a:gd name="T10" fmla="*/ 0 w 45"/>
                  <a:gd name="T11" fmla="*/ 11 h 42"/>
                  <a:gd name="T12" fmla="*/ 0 w 45"/>
                  <a:gd name="T13" fmla="*/ 11 h 42"/>
                  <a:gd name="T14" fmla="*/ 2 w 45"/>
                  <a:gd name="T15" fmla="*/ 16 h 42"/>
                  <a:gd name="T16" fmla="*/ 2 w 45"/>
                  <a:gd name="T17" fmla="*/ 16 h 42"/>
                  <a:gd name="T18" fmla="*/ 7 w 45"/>
                  <a:gd name="T19" fmla="*/ 23 h 42"/>
                  <a:gd name="T20" fmla="*/ 14 w 45"/>
                  <a:gd name="T21" fmla="*/ 30 h 42"/>
                  <a:gd name="T22" fmla="*/ 14 w 45"/>
                  <a:gd name="T23" fmla="*/ 30 h 42"/>
                  <a:gd name="T24" fmla="*/ 16 w 45"/>
                  <a:gd name="T25" fmla="*/ 33 h 42"/>
                  <a:gd name="T26" fmla="*/ 16 w 45"/>
                  <a:gd name="T27" fmla="*/ 35 h 42"/>
                  <a:gd name="T28" fmla="*/ 16 w 45"/>
                  <a:gd name="T29" fmla="*/ 42 h 42"/>
                  <a:gd name="T30" fmla="*/ 16 w 45"/>
                  <a:gd name="T31" fmla="*/ 42 h 42"/>
                  <a:gd name="T32" fmla="*/ 24 w 45"/>
                  <a:gd name="T33" fmla="*/ 40 h 42"/>
                  <a:gd name="T34" fmla="*/ 24 w 45"/>
                  <a:gd name="T35" fmla="*/ 40 h 42"/>
                  <a:gd name="T36" fmla="*/ 31 w 45"/>
                  <a:gd name="T37" fmla="*/ 37 h 42"/>
                  <a:gd name="T38" fmla="*/ 35 w 45"/>
                  <a:gd name="T39" fmla="*/ 30 h 42"/>
                  <a:gd name="T40" fmla="*/ 45 w 45"/>
                  <a:gd name="T41" fmla="*/ 19 h 42"/>
                  <a:gd name="T42" fmla="*/ 45 w 45"/>
                  <a:gd name="T43" fmla="*/ 19 h 42"/>
                  <a:gd name="T44" fmla="*/ 43 w 45"/>
                  <a:gd name="T45" fmla="*/ 14 h 42"/>
                  <a:gd name="T46" fmla="*/ 35 w 45"/>
                  <a:gd name="T47" fmla="*/ 7 h 42"/>
                  <a:gd name="T48" fmla="*/ 28 w 45"/>
                  <a:gd name="T49" fmla="*/ 2 h 42"/>
                  <a:gd name="T50" fmla="*/ 21 w 45"/>
                  <a:gd name="T51" fmla="*/ 0 h 42"/>
                  <a:gd name="T52" fmla="*/ 21 w 45"/>
                  <a:gd name="T5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2">
                    <a:moveTo>
                      <a:pt x="21" y="0"/>
                    </a:moveTo>
                    <a:lnTo>
                      <a:pt x="21" y="0"/>
                    </a:lnTo>
                    <a:lnTo>
                      <a:pt x="16" y="0"/>
                    </a:lnTo>
                    <a:lnTo>
                      <a:pt x="9" y="2"/>
                    </a:lnTo>
                    <a:lnTo>
                      <a:pt x="2" y="7"/>
                    </a:lnTo>
                    <a:lnTo>
                      <a:pt x="0" y="11"/>
                    </a:lnTo>
                    <a:lnTo>
                      <a:pt x="0" y="11"/>
                    </a:lnTo>
                    <a:lnTo>
                      <a:pt x="2" y="16"/>
                    </a:lnTo>
                    <a:lnTo>
                      <a:pt x="2" y="16"/>
                    </a:lnTo>
                    <a:lnTo>
                      <a:pt x="7" y="23"/>
                    </a:lnTo>
                    <a:lnTo>
                      <a:pt x="14" y="30"/>
                    </a:lnTo>
                    <a:lnTo>
                      <a:pt x="14" y="30"/>
                    </a:lnTo>
                    <a:lnTo>
                      <a:pt x="16" y="33"/>
                    </a:lnTo>
                    <a:lnTo>
                      <a:pt x="16" y="35"/>
                    </a:lnTo>
                    <a:lnTo>
                      <a:pt x="16" y="42"/>
                    </a:lnTo>
                    <a:lnTo>
                      <a:pt x="16" y="42"/>
                    </a:lnTo>
                    <a:lnTo>
                      <a:pt x="24" y="40"/>
                    </a:lnTo>
                    <a:lnTo>
                      <a:pt x="24" y="40"/>
                    </a:lnTo>
                    <a:lnTo>
                      <a:pt x="31" y="37"/>
                    </a:lnTo>
                    <a:lnTo>
                      <a:pt x="35" y="30"/>
                    </a:lnTo>
                    <a:lnTo>
                      <a:pt x="45" y="19"/>
                    </a:lnTo>
                    <a:lnTo>
                      <a:pt x="45" y="19"/>
                    </a:lnTo>
                    <a:lnTo>
                      <a:pt x="43" y="14"/>
                    </a:lnTo>
                    <a:lnTo>
                      <a:pt x="35" y="7"/>
                    </a:lnTo>
                    <a:lnTo>
                      <a:pt x="28" y="2"/>
                    </a:lnTo>
                    <a:lnTo>
                      <a:pt x="21" y="0"/>
                    </a:lnTo>
                    <a:lnTo>
                      <a:pt x="21" y="0"/>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 name="Freeform 59"/>
              <p:cNvSpPr>
                <a:spLocks/>
              </p:cNvSpPr>
              <p:nvPr/>
            </p:nvSpPr>
            <p:spPr bwMode="auto">
              <a:xfrm>
                <a:off x="9485313" y="2999513"/>
                <a:ext cx="211138" cy="192088"/>
              </a:xfrm>
              <a:custGeom>
                <a:avLst/>
                <a:gdLst>
                  <a:gd name="T0" fmla="*/ 126 w 133"/>
                  <a:gd name="T1" fmla="*/ 5 h 121"/>
                  <a:gd name="T2" fmla="*/ 119 w 133"/>
                  <a:gd name="T3" fmla="*/ 5 h 121"/>
                  <a:gd name="T4" fmla="*/ 111 w 133"/>
                  <a:gd name="T5" fmla="*/ 0 h 121"/>
                  <a:gd name="T6" fmla="*/ 107 w 133"/>
                  <a:gd name="T7" fmla="*/ 2 h 121"/>
                  <a:gd name="T8" fmla="*/ 102 w 133"/>
                  <a:gd name="T9" fmla="*/ 12 h 121"/>
                  <a:gd name="T10" fmla="*/ 100 w 133"/>
                  <a:gd name="T11" fmla="*/ 14 h 121"/>
                  <a:gd name="T12" fmla="*/ 92 w 133"/>
                  <a:gd name="T13" fmla="*/ 19 h 121"/>
                  <a:gd name="T14" fmla="*/ 85 w 133"/>
                  <a:gd name="T15" fmla="*/ 24 h 121"/>
                  <a:gd name="T16" fmla="*/ 78 w 133"/>
                  <a:gd name="T17" fmla="*/ 26 h 121"/>
                  <a:gd name="T18" fmla="*/ 78 w 133"/>
                  <a:gd name="T19" fmla="*/ 31 h 121"/>
                  <a:gd name="T20" fmla="*/ 78 w 133"/>
                  <a:gd name="T21" fmla="*/ 36 h 121"/>
                  <a:gd name="T22" fmla="*/ 66 w 133"/>
                  <a:gd name="T23" fmla="*/ 36 h 121"/>
                  <a:gd name="T24" fmla="*/ 62 w 133"/>
                  <a:gd name="T25" fmla="*/ 36 h 121"/>
                  <a:gd name="T26" fmla="*/ 57 w 133"/>
                  <a:gd name="T27" fmla="*/ 31 h 121"/>
                  <a:gd name="T28" fmla="*/ 55 w 133"/>
                  <a:gd name="T29" fmla="*/ 31 h 121"/>
                  <a:gd name="T30" fmla="*/ 48 w 133"/>
                  <a:gd name="T31" fmla="*/ 36 h 121"/>
                  <a:gd name="T32" fmla="*/ 43 w 133"/>
                  <a:gd name="T33" fmla="*/ 43 h 121"/>
                  <a:gd name="T34" fmla="*/ 26 w 133"/>
                  <a:gd name="T35" fmla="*/ 54 h 121"/>
                  <a:gd name="T36" fmla="*/ 7 w 133"/>
                  <a:gd name="T37" fmla="*/ 64 h 121"/>
                  <a:gd name="T38" fmla="*/ 0 w 133"/>
                  <a:gd name="T39" fmla="*/ 71 h 121"/>
                  <a:gd name="T40" fmla="*/ 14 w 133"/>
                  <a:gd name="T41" fmla="*/ 76 h 121"/>
                  <a:gd name="T42" fmla="*/ 21 w 133"/>
                  <a:gd name="T43" fmla="*/ 83 h 121"/>
                  <a:gd name="T44" fmla="*/ 21 w 133"/>
                  <a:gd name="T45" fmla="*/ 92 h 121"/>
                  <a:gd name="T46" fmla="*/ 12 w 133"/>
                  <a:gd name="T47" fmla="*/ 104 h 121"/>
                  <a:gd name="T48" fmla="*/ 12 w 133"/>
                  <a:gd name="T49" fmla="*/ 109 h 121"/>
                  <a:gd name="T50" fmla="*/ 14 w 133"/>
                  <a:gd name="T51" fmla="*/ 114 h 121"/>
                  <a:gd name="T52" fmla="*/ 17 w 133"/>
                  <a:gd name="T53" fmla="*/ 118 h 121"/>
                  <a:gd name="T54" fmla="*/ 21 w 133"/>
                  <a:gd name="T55" fmla="*/ 121 h 121"/>
                  <a:gd name="T56" fmla="*/ 24 w 133"/>
                  <a:gd name="T57" fmla="*/ 118 h 121"/>
                  <a:gd name="T58" fmla="*/ 29 w 133"/>
                  <a:gd name="T59" fmla="*/ 116 h 121"/>
                  <a:gd name="T60" fmla="*/ 38 w 133"/>
                  <a:gd name="T61" fmla="*/ 116 h 121"/>
                  <a:gd name="T62" fmla="*/ 43 w 133"/>
                  <a:gd name="T63" fmla="*/ 118 h 121"/>
                  <a:gd name="T64" fmla="*/ 55 w 133"/>
                  <a:gd name="T65" fmla="*/ 111 h 121"/>
                  <a:gd name="T66" fmla="*/ 62 w 133"/>
                  <a:gd name="T67" fmla="*/ 107 h 121"/>
                  <a:gd name="T68" fmla="*/ 71 w 133"/>
                  <a:gd name="T69" fmla="*/ 107 h 121"/>
                  <a:gd name="T70" fmla="*/ 83 w 133"/>
                  <a:gd name="T71" fmla="*/ 104 h 121"/>
                  <a:gd name="T72" fmla="*/ 64 w 133"/>
                  <a:gd name="T73" fmla="*/ 88 h 121"/>
                  <a:gd name="T74" fmla="*/ 62 w 133"/>
                  <a:gd name="T75" fmla="*/ 83 h 121"/>
                  <a:gd name="T76" fmla="*/ 66 w 133"/>
                  <a:gd name="T77" fmla="*/ 73 h 121"/>
                  <a:gd name="T78" fmla="*/ 71 w 133"/>
                  <a:gd name="T79" fmla="*/ 71 h 121"/>
                  <a:gd name="T80" fmla="*/ 88 w 133"/>
                  <a:gd name="T81" fmla="*/ 62 h 121"/>
                  <a:gd name="T82" fmla="*/ 104 w 133"/>
                  <a:gd name="T83" fmla="*/ 50 h 121"/>
                  <a:gd name="T84" fmla="*/ 107 w 133"/>
                  <a:gd name="T85" fmla="*/ 40 h 121"/>
                  <a:gd name="T86" fmla="*/ 111 w 133"/>
                  <a:gd name="T87" fmla="*/ 26 h 121"/>
                  <a:gd name="T88" fmla="*/ 119 w 133"/>
                  <a:gd name="T89" fmla="*/ 19 h 121"/>
                  <a:gd name="T90" fmla="*/ 133 w 133"/>
                  <a:gd name="T91" fmla="*/ 7 h 121"/>
                  <a:gd name="T92" fmla="*/ 126 w 133"/>
                  <a:gd name="T93" fmla="*/ 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3" h="121">
                    <a:moveTo>
                      <a:pt x="126" y="5"/>
                    </a:moveTo>
                    <a:lnTo>
                      <a:pt x="126" y="5"/>
                    </a:lnTo>
                    <a:lnTo>
                      <a:pt x="121" y="5"/>
                    </a:lnTo>
                    <a:lnTo>
                      <a:pt x="119" y="5"/>
                    </a:lnTo>
                    <a:lnTo>
                      <a:pt x="114" y="0"/>
                    </a:lnTo>
                    <a:lnTo>
                      <a:pt x="111" y="0"/>
                    </a:lnTo>
                    <a:lnTo>
                      <a:pt x="111" y="0"/>
                    </a:lnTo>
                    <a:lnTo>
                      <a:pt x="107" y="2"/>
                    </a:lnTo>
                    <a:lnTo>
                      <a:pt x="104" y="7"/>
                    </a:lnTo>
                    <a:lnTo>
                      <a:pt x="102" y="12"/>
                    </a:lnTo>
                    <a:lnTo>
                      <a:pt x="100" y="14"/>
                    </a:lnTo>
                    <a:lnTo>
                      <a:pt x="100" y="14"/>
                    </a:lnTo>
                    <a:lnTo>
                      <a:pt x="95" y="17"/>
                    </a:lnTo>
                    <a:lnTo>
                      <a:pt x="92" y="19"/>
                    </a:lnTo>
                    <a:lnTo>
                      <a:pt x="90" y="21"/>
                    </a:lnTo>
                    <a:lnTo>
                      <a:pt x="85" y="24"/>
                    </a:lnTo>
                    <a:lnTo>
                      <a:pt x="85" y="24"/>
                    </a:lnTo>
                    <a:lnTo>
                      <a:pt x="78" y="26"/>
                    </a:lnTo>
                    <a:lnTo>
                      <a:pt x="76" y="28"/>
                    </a:lnTo>
                    <a:lnTo>
                      <a:pt x="78" y="31"/>
                    </a:lnTo>
                    <a:lnTo>
                      <a:pt x="78" y="31"/>
                    </a:lnTo>
                    <a:lnTo>
                      <a:pt x="78" y="36"/>
                    </a:lnTo>
                    <a:lnTo>
                      <a:pt x="76" y="36"/>
                    </a:lnTo>
                    <a:lnTo>
                      <a:pt x="66" y="36"/>
                    </a:lnTo>
                    <a:lnTo>
                      <a:pt x="66" y="36"/>
                    </a:lnTo>
                    <a:lnTo>
                      <a:pt x="62" y="36"/>
                    </a:lnTo>
                    <a:lnTo>
                      <a:pt x="59" y="33"/>
                    </a:lnTo>
                    <a:lnTo>
                      <a:pt x="57" y="31"/>
                    </a:lnTo>
                    <a:lnTo>
                      <a:pt x="55" y="31"/>
                    </a:lnTo>
                    <a:lnTo>
                      <a:pt x="55" y="31"/>
                    </a:lnTo>
                    <a:lnTo>
                      <a:pt x="50" y="31"/>
                    </a:lnTo>
                    <a:lnTo>
                      <a:pt x="48" y="36"/>
                    </a:lnTo>
                    <a:lnTo>
                      <a:pt x="43" y="43"/>
                    </a:lnTo>
                    <a:lnTo>
                      <a:pt x="43" y="43"/>
                    </a:lnTo>
                    <a:lnTo>
                      <a:pt x="36" y="47"/>
                    </a:lnTo>
                    <a:lnTo>
                      <a:pt x="26" y="54"/>
                    </a:lnTo>
                    <a:lnTo>
                      <a:pt x="7" y="64"/>
                    </a:lnTo>
                    <a:lnTo>
                      <a:pt x="7" y="64"/>
                    </a:lnTo>
                    <a:lnTo>
                      <a:pt x="3" y="66"/>
                    </a:lnTo>
                    <a:lnTo>
                      <a:pt x="0" y="71"/>
                    </a:lnTo>
                    <a:lnTo>
                      <a:pt x="0" y="71"/>
                    </a:lnTo>
                    <a:lnTo>
                      <a:pt x="14" y="76"/>
                    </a:lnTo>
                    <a:lnTo>
                      <a:pt x="21" y="83"/>
                    </a:lnTo>
                    <a:lnTo>
                      <a:pt x="21" y="83"/>
                    </a:lnTo>
                    <a:lnTo>
                      <a:pt x="24" y="88"/>
                    </a:lnTo>
                    <a:lnTo>
                      <a:pt x="21" y="92"/>
                    </a:lnTo>
                    <a:lnTo>
                      <a:pt x="12" y="104"/>
                    </a:lnTo>
                    <a:lnTo>
                      <a:pt x="12" y="104"/>
                    </a:lnTo>
                    <a:lnTo>
                      <a:pt x="10" y="107"/>
                    </a:lnTo>
                    <a:lnTo>
                      <a:pt x="12" y="109"/>
                    </a:lnTo>
                    <a:lnTo>
                      <a:pt x="14" y="111"/>
                    </a:lnTo>
                    <a:lnTo>
                      <a:pt x="14" y="114"/>
                    </a:lnTo>
                    <a:lnTo>
                      <a:pt x="14" y="114"/>
                    </a:lnTo>
                    <a:lnTo>
                      <a:pt x="17" y="118"/>
                    </a:lnTo>
                    <a:lnTo>
                      <a:pt x="19" y="121"/>
                    </a:lnTo>
                    <a:lnTo>
                      <a:pt x="21" y="121"/>
                    </a:lnTo>
                    <a:lnTo>
                      <a:pt x="24" y="118"/>
                    </a:lnTo>
                    <a:lnTo>
                      <a:pt x="24" y="118"/>
                    </a:lnTo>
                    <a:lnTo>
                      <a:pt x="26" y="116"/>
                    </a:lnTo>
                    <a:lnTo>
                      <a:pt x="29" y="116"/>
                    </a:lnTo>
                    <a:lnTo>
                      <a:pt x="38" y="116"/>
                    </a:lnTo>
                    <a:lnTo>
                      <a:pt x="38" y="116"/>
                    </a:lnTo>
                    <a:lnTo>
                      <a:pt x="43" y="118"/>
                    </a:lnTo>
                    <a:lnTo>
                      <a:pt x="43" y="118"/>
                    </a:lnTo>
                    <a:lnTo>
                      <a:pt x="43" y="118"/>
                    </a:lnTo>
                    <a:lnTo>
                      <a:pt x="55" y="111"/>
                    </a:lnTo>
                    <a:lnTo>
                      <a:pt x="55" y="111"/>
                    </a:lnTo>
                    <a:lnTo>
                      <a:pt x="62" y="107"/>
                    </a:lnTo>
                    <a:lnTo>
                      <a:pt x="71" y="107"/>
                    </a:lnTo>
                    <a:lnTo>
                      <a:pt x="71" y="107"/>
                    </a:lnTo>
                    <a:lnTo>
                      <a:pt x="78" y="107"/>
                    </a:lnTo>
                    <a:lnTo>
                      <a:pt x="83" y="104"/>
                    </a:lnTo>
                    <a:lnTo>
                      <a:pt x="83" y="104"/>
                    </a:lnTo>
                    <a:lnTo>
                      <a:pt x="64" y="88"/>
                    </a:lnTo>
                    <a:lnTo>
                      <a:pt x="64" y="88"/>
                    </a:lnTo>
                    <a:lnTo>
                      <a:pt x="62" y="83"/>
                    </a:lnTo>
                    <a:lnTo>
                      <a:pt x="62" y="78"/>
                    </a:lnTo>
                    <a:lnTo>
                      <a:pt x="66" y="73"/>
                    </a:lnTo>
                    <a:lnTo>
                      <a:pt x="71" y="71"/>
                    </a:lnTo>
                    <a:lnTo>
                      <a:pt x="71" y="71"/>
                    </a:lnTo>
                    <a:lnTo>
                      <a:pt x="78" y="66"/>
                    </a:lnTo>
                    <a:lnTo>
                      <a:pt x="88" y="62"/>
                    </a:lnTo>
                    <a:lnTo>
                      <a:pt x="104" y="50"/>
                    </a:lnTo>
                    <a:lnTo>
                      <a:pt x="104" y="50"/>
                    </a:lnTo>
                    <a:lnTo>
                      <a:pt x="107" y="47"/>
                    </a:lnTo>
                    <a:lnTo>
                      <a:pt x="107" y="40"/>
                    </a:lnTo>
                    <a:lnTo>
                      <a:pt x="109" y="33"/>
                    </a:lnTo>
                    <a:lnTo>
                      <a:pt x="111" y="26"/>
                    </a:lnTo>
                    <a:lnTo>
                      <a:pt x="111" y="26"/>
                    </a:lnTo>
                    <a:lnTo>
                      <a:pt x="119" y="19"/>
                    </a:lnTo>
                    <a:lnTo>
                      <a:pt x="133" y="7"/>
                    </a:lnTo>
                    <a:lnTo>
                      <a:pt x="133" y="7"/>
                    </a:lnTo>
                    <a:lnTo>
                      <a:pt x="126" y="5"/>
                    </a:lnTo>
                    <a:lnTo>
                      <a:pt x="126" y="5"/>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 name="Freeform 60"/>
              <p:cNvSpPr>
                <a:spLocks/>
              </p:cNvSpPr>
              <p:nvPr/>
            </p:nvSpPr>
            <p:spPr bwMode="auto">
              <a:xfrm>
                <a:off x="8185150" y="3442425"/>
                <a:ext cx="230188" cy="128588"/>
              </a:xfrm>
              <a:custGeom>
                <a:avLst/>
                <a:gdLst>
                  <a:gd name="T0" fmla="*/ 145 w 145"/>
                  <a:gd name="T1" fmla="*/ 52 h 81"/>
                  <a:gd name="T2" fmla="*/ 140 w 145"/>
                  <a:gd name="T3" fmla="*/ 52 h 81"/>
                  <a:gd name="T4" fmla="*/ 126 w 145"/>
                  <a:gd name="T5" fmla="*/ 50 h 81"/>
                  <a:gd name="T6" fmla="*/ 114 w 145"/>
                  <a:gd name="T7" fmla="*/ 48 h 81"/>
                  <a:gd name="T8" fmla="*/ 107 w 145"/>
                  <a:gd name="T9" fmla="*/ 45 h 81"/>
                  <a:gd name="T10" fmla="*/ 85 w 145"/>
                  <a:gd name="T11" fmla="*/ 38 h 81"/>
                  <a:gd name="T12" fmla="*/ 78 w 145"/>
                  <a:gd name="T13" fmla="*/ 33 h 81"/>
                  <a:gd name="T14" fmla="*/ 38 w 145"/>
                  <a:gd name="T15" fmla="*/ 5 h 81"/>
                  <a:gd name="T16" fmla="*/ 33 w 145"/>
                  <a:gd name="T17" fmla="*/ 0 h 81"/>
                  <a:gd name="T18" fmla="*/ 26 w 145"/>
                  <a:gd name="T19" fmla="*/ 0 h 81"/>
                  <a:gd name="T20" fmla="*/ 24 w 145"/>
                  <a:gd name="T21" fmla="*/ 0 h 81"/>
                  <a:gd name="T22" fmla="*/ 12 w 145"/>
                  <a:gd name="T23" fmla="*/ 5 h 81"/>
                  <a:gd name="T24" fmla="*/ 7 w 145"/>
                  <a:gd name="T25" fmla="*/ 10 h 81"/>
                  <a:gd name="T26" fmla="*/ 3 w 145"/>
                  <a:gd name="T27" fmla="*/ 17 h 81"/>
                  <a:gd name="T28" fmla="*/ 0 w 145"/>
                  <a:gd name="T29" fmla="*/ 31 h 81"/>
                  <a:gd name="T30" fmla="*/ 3 w 145"/>
                  <a:gd name="T31" fmla="*/ 33 h 81"/>
                  <a:gd name="T32" fmla="*/ 10 w 145"/>
                  <a:gd name="T33" fmla="*/ 38 h 81"/>
                  <a:gd name="T34" fmla="*/ 19 w 145"/>
                  <a:gd name="T35" fmla="*/ 41 h 81"/>
                  <a:gd name="T36" fmla="*/ 26 w 145"/>
                  <a:gd name="T37" fmla="*/ 45 h 81"/>
                  <a:gd name="T38" fmla="*/ 31 w 145"/>
                  <a:gd name="T39" fmla="*/ 50 h 81"/>
                  <a:gd name="T40" fmla="*/ 40 w 145"/>
                  <a:gd name="T41" fmla="*/ 52 h 81"/>
                  <a:gd name="T42" fmla="*/ 55 w 145"/>
                  <a:gd name="T43" fmla="*/ 62 h 81"/>
                  <a:gd name="T44" fmla="*/ 59 w 145"/>
                  <a:gd name="T45" fmla="*/ 62 h 81"/>
                  <a:gd name="T46" fmla="*/ 74 w 145"/>
                  <a:gd name="T47" fmla="*/ 60 h 81"/>
                  <a:gd name="T48" fmla="*/ 76 w 145"/>
                  <a:gd name="T49" fmla="*/ 60 h 81"/>
                  <a:gd name="T50" fmla="*/ 83 w 145"/>
                  <a:gd name="T51" fmla="*/ 69 h 81"/>
                  <a:gd name="T52" fmla="*/ 88 w 145"/>
                  <a:gd name="T53" fmla="*/ 71 h 81"/>
                  <a:gd name="T54" fmla="*/ 102 w 145"/>
                  <a:gd name="T55" fmla="*/ 76 h 81"/>
                  <a:gd name="T56" fmla="*/ 109 w 145"/>
                  <a:gd name="T57" fmla="*/ 78 h 81"/>
                  <a:gd name="T58" fmla="*/ 126 w 145"/>
                  <a:gd name="T59" fmla="*/ 81 h 81"/>
                  <a:gd name="T60" fmla="*/ 142 w 145"/>
                  <a:gd name="T61" fmla="*/ 76 h 81"/>
                  <a:gd name="T62" fmla="*/ 145 w 145"/>
                  <a:gd name="T63" fmla="*/ 71 h 81"/>
                  <a:gd name="T64" fmla="*/ 142 w 145"/>
                  <a:gd name="T65" fmla="*/ 57 h 81"/>
                  <a:gd name="T66" fmla="*/ 145 w 145"/>
                  <a:gd name="T67" fmla="*/ 5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5" h="81">
                    <a:moveTo>
                      <a:pt x="145" y="52"/>
                    </a:moveTo>
                    <a:lnTo>
                      <a:pt x="145" y="52"/>
                    </a:lnTo>
                    <a:lnTo>
                      <a:pt x="140" y="52"/>
                    </a:lnTo>
                    <a:lnTo>
                      <a:pt x="140" y="52"/>
                    </a:lnTo>
                    <a:lnTo>
                      <a:pt x="133" y="52"/>
                    </a:lnTo>
                    <a:lnTo>
                      <a:pt x="126" y="50"/>
                    </a:lnTo>
                    <a:lnTo>
                      <a:pt x="121" y="48"/>
                    </a:lnTo>
                    <a:lnTo>
                      <a:pt x="114" y="48"/>
                    </a:lnTo>
                    <a:lnTo>
                      <a:pt x="114" y="48"/>
                    </a:lnTo>
                    <a:lnTo>
                      <a:pt x="107" y="45"/>
                    </a:lnTo>
                    <a:lnTo>
                      <a:pt x="97" y="43"/>
                    </a:lnTo>
                    <a:lnTo>
                      <a:pt x="85" y="38"/>
                    </a:lnTo>
                    <a:lnTo>
                      <a:pt x="78" y="33"/>
                    </a:lnTo>
                    <a:lnTo>
                      <a:pt x="78" y="33"/>
                    </a:lnTo>
                    <a:lnTo>
                      <a:pt x="57" y="17"/>
                    </a:lnTo>
                    <a:lnTo>
                      <a:pt x="38" y="5"/>
                    </a:lnTo>
                    <a:lnTo>
                      <a:pt x="38" y="5"/>
                    </a:lnTo>
                    <a:lnTo>
                      <a:pt x="33" y="0"/>
                    </a:lnTo>
                    <a:lnTo>
                      <a:pt x="29" y="0"/>
                    </a:lnTo>
                    <a:lnTo>
                      <a:pt x="26" y="0"/>
                    </a:lnTo>
                    <a:lnTo>
                      <a:pt x="24" y="0"/>
                    </a:lnTo>
                    <a:lnTo>
                      <a:pt x="24" y="0"/>
                    </a:lnTo>
                    <a:lnTo>
                      <a:pt x="19" y="5"/>
                    </a:lnTo>
                    <a:lnTo>
                      <a:pt x="12" y="5"/>
                    </a:lnTo>
                    <a:lnTo>
                      <a:pt x="12" y="5"/>
                    </a:lnTo>
                    <a:lnTo>
                      <a:pt x="7" y="10"/>
                    </a:lnTo>
                    <a:lnTo>
                      <a:pt x="5" y="12"/>
                    </a:lnTo>
                    <a:lnTo>
                      <a:pt x="3" y="17"/>
                    </a:lnTo>
                    <a:lnTo>
                      <a:pt x="3" y="17"/>
                    </a:lnTo>
                    <a:lnTo>
                      <a:pt x="0" y="31"/>
                    </a:lnTo>
                    <a:lnTo>
                      <a:pt x="0" y="31"/>
                    </a:lnTo>
                    <a:lnTo>
                      <a:pt x="3" y="33"/>
                    </a:lnTo>
                    <a:lnTo>
                      <a:pt x="5" y="33"/>
                    </a:lnTo>
                    <a:lnTo>
                      <a:pt x="10" y="38"/>
                    </a:lnTo>
                    <a:lnTo>
                      <a:pt x="10" y="38"/>
                    </a:lnTo>
                    <a:lnTo>
                      <a:pt x="19" y="41"/>
                    </a:lnTo>
                    <a:lnTo>
                      <a:pt x="24" y="43"/>
                    </a:lnTo>
                    <a:lnTo>
                      <a:pt x="26" y="45"/>
                    </a:lnTo>
                    <a:lnTo>
                      <a:pt x="26" y="45"/>
                    </a:lnTo>
                    <a:lnTo>
                      <a:pt x="31" y="50"/>
                    </a:lnTo>
                    <a:lnTo>
                      <a:pt x="40" y="52"/>
                    </a:lnTo>
                    <a:lnTo>
                      <a:pt x="40" y="52"/>
                    </a:lnTo>
                    <a:lnTo>
                      <a:pt x="47" y="57"/>
                    </a:lnTo>
                    <a:lnTo>
                      <a:pt x="55" y="62"/>
                    </a:lnTo>
                    <a:lnTo>
                      <a:pt x="55" y="62"/>
                    </a:lnTo>
                    <a:lnTo>
                      <a:pt x="59" y="62"/>
                    </a:lnTo>
                    <a:lnTo>
                      <a:pt x="64" y="62"/>
                    </a:lnTo>
                    <a:lnTo>
                      <a:pt x="74" y="60"/>
                    </a:lnTo>
                    <a:lnTo>
                      <a:pt x="74" y="60"/>
                    </a:lnTo>
                    <a:lnTo>
                      <a:pt x="76" y="60"/>
                    </a:lnTo>
                    <a:lnTo>
                      <a:pt x="81" y="62"/>
                    </a:lnTo>
                    <a:lnTo>
                      <a:pt x="83" y="69"/>
                    </a:lnTo>
                    <a:lnTo>
                      <a:pt x="83" y="69"/>
                    </a:lnTo>
                    <a:lnTo>
                      <a:pt x="88" y="71"/>
                    </a:lnTo>
                    <a:lnTo>
                      <a:pt x="95" y="74"/>
                    </a:lnTo>
                    <a:lnTo>
                      <a:pt x="102" y="76"/>
                    </a:lnTo>
                    <a:lnTo>
                      <a:pt x="109" y="78"/>
                    </a:lnTo>
                    <a:lnTo>
                      <a:pt x="109" y="78"/>
                    </a:lnTo>
                    <a:lnTo>
                      <a:pt x="114" y="81"/>
                    </a:lnTo>
                    <a:lnTo>
                      <a:pt x="126" y="81"/>
                    </a:lnTo>
                    <a:lnTo>
                      <a:pt x="135" y="78"/>
                    </a:lnTo>
                    <a:lnTo>
                      <a:pt x="142" y="76"/>
                    </a:lnTo>
                    <a:lnTo>
                      <a:pt x="142" y="76"/>
                    </a:lnTo>
                    <a:lnTo>
                      <a:pt x="145" y="71"/>
                    </a:lnTo>
                    <a:lnTo>
                      <a:pt x="145" y="67"/>
                    </a:lnTo>
                    <a:lnTo>
                      <a:pt x="142" y="57"/>
                    </a:lnTo>
                    <a:lnTo>
                      <a:pt x="142" y="57"/>
                    </a:lnTo>
                    <a:lnTo>
                      <a:pt x="145" y="52"/>
                    </a:lnTo>
                    <a:lnTo>
                      <a:pt x="145" y="52"/>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 name="Freeform 61"/>
              <p:cNvSpPr>
                <a:spLocks/>
              </p:cNvSpPr>
              <p:nvPr/>
            </p:nvSpPr>
            <p:spPr bwMode="auto">
              <a:xfrm>
                <a:off x="8523288" y="3502750"/>
                <a:ext cx="255588" cy="568325"/>
              </a:xfrm>
              <a:custGeom>
                <a:avLst/>
                <a:gdLst>
                  <a:gd name="T0" fmla="*/ 128 w 161"/>
                  <a:gd name="T1" fmla="*/ 317 h 358"/>
                  <a:gd name="T2" fmla="*/ 123 w 161"/>
                  <a:gd name="T3" fmla="*/ 301 h 358"/>
                  <a:gd name="T4" fmla="*/ 111 w 161"/>
                  <a:gd name="T5" fmla="*/ 282 h 358"/>
                  <a:gd name="T6" fmla="*/ 111 w 161"/>
                  <a:gd name="T7" fmla="*/ 268 h 358"/>
                  <a:gd name="T8" fmla="*/ 114 w 161"/>
                  <a:gd name="T9" fmla="*/ 254 h 358"/>
                  <a:gd name="T10" fmla="*/ 116 w 161"/>
                  <a:gd name="T11" fmla="*/ 249 h 358"/>
                  <a:gd name="T12" fmla="*/ 111 w 161"/>
                  <a:gd name="T13" fmla="*/ 239 h 358"/>
                  <a:gd name="T14" fmla="*/ 102 w 161"/>
                  <a:gd name="T15" fmla="*/ 225 h 358"/>
                  <a:gd name="T16" fmla="*/ 100 w 161"/>
                  <a:gd name="T17" fmla="*/ 185 h 358"/>
                  <a:gd name="T18" fmla="*/ 111 w 161"/>
                  <a:gd name="T19" fmla="*/ 180 h 358"/>
                  <a:gd name="T20" fmla="*/ 126 w 161"/>
                  <a:gd name="T21" fmla="*/ 175 h 358"/>
                  <a:gd name="T22" fmla="*/ 140 w 161"/>
                  <a:gd name="T23" fmla="*/ 168 h 358"/>
                  <a:gd name="T24" fmla="*/ 147 w 161"/>
                  <a:gd name="T25" fmla="*/ 161 h 358"/>
                  <a:gd name="T26" fmla="*/ 154 w 161"/>
                  <a:gd name="T27" fmla="*/ 152 h 358"/>
                  <a:gd name="T28" fmla="*/ 161 w 161"/>
                  <a:gd name="T29" fmla="*/ 140 h 358"/>
                  <a:gd name="T30" fmla="*/ 154 w 161"/>
                  <a:gd name="T31" fmla="*/ 142 h 358"/>
                  <a:gd name="T32" fmla="*/ 142 w 161"/>
                  <a:gd name="T33" fmla="*/ 138 h 358"/>
                  <a:gd name="T34" fmla="*/ 130 w 161"/>
                  <a:gd name="T35" fmla="*/ 130 h 358"/>
                  <a:gd name="T36" fmla="*/ 130 w 161"/>
                  <a:gd name="T37" fmla="*/ 119 h 358"/>
                  <a:gd name="T38" fmla="*/ 123 w 161"/>
                  <a:gd name="T39" fmla="*/ 109 h 358"/>
                  <a:gd name="T40" fmla="*/ 116 w 161"/>
                  <a:gd name="T41" fmla="*/ 100 h 358"/>
                  <a:gd name="T42" fmla="*/ 111 w 161"/>
                  <a:gd name="T43" fmla="*/ 90 h 358"/>
                  <a:gd name="T44" fmla="*/ 97 w 161"/>
                  <a:gd name="T45" fmla="*/ 93 h 358"/>
                  <a:gd name="T46" fmla="*/ 97 w 161"/>
                  <a:gd name="T47" fmla="*/ 78 h 358"/>
                  <a:gd name="T48" fmla="*/ 116 w 161"/>
                  <a:gd name="T49" fmla="*/ 50 h 358"/>
                  <a:gd name="T50" fmla="*/ 116 w 161"/>
                  <a:gd name="T51" fmla="*/ 22 h 358"/>
                  <a:gd name="T52" fmla="*/ 107 w 161"/>
                  <a:gd name="T53" fmla="*/ 17 h 358"/>
                  <a:gd name="T54" fmla="*/ 104 w 161"/>
                  <a:gd name="T55" fmla="*/ 5 h 358"/>
                  <a:gd name="T56" fmla="*/ 92 w 161"/>
                  <a:gd name="T57" fmla="*/ 3 h 358"/>
                  <a:gd name="T58" fmla="*/ 90 w 161"/>
                  <a:gd name="T59" fmla="*/ 5 h 358"/>
                  <a:gd name="T60" fmla="*/ 83 w 161"/>
                  <a:gd name="T61" fmla="*/ 14 h 358"/>
                  <a:gd name="T62" fmla="*/ 88 w 161"/>
                  <a:gd name="T63" fmla="*/ 29 h 358"/>
                  <a:gd name="T64" fmla="*/ 78 w 161"/>
                  <a:gd name="T65" fmla="*/ 26 h 358"/>
                  <a:gd name="T66" fmla="*/ 64 w 161"/>
                  <a:gd name="T67" fmla="*/ 33 h 358"/>
                  <a:gd name="T68" fmla="*/ 50 w 161"/>
                  <a:gd name="T69" fmla="*/ 48 h 358"/>
                  <a:gd name="T70" fmla="*/ 45 w 161"/>
                  <a:gd name="T71" fmla="*/ 71 h 358"/>
                  <a:gd name="T72" fmla="*/ 40 w 161"/>
                  <a:gd name="T73" fmla="*/ 90 h 358"/>
                  <a:gd name="T74" fmla="*/ 31 w 161"/>
                  <a:gd name="T75" fmla="*/ 95 h 358"/>
                  <a:gd name="T76" fmla="*/ 21 w 161"/>
                  <a:gd name="T77" fmla="*/ 102 h 358"/>
                  <a:gd name="T78" fmla="*/ 19 w 161"/>
                  <a:gd name="T79" fmla="*/ 119 h 358"/>
                  <a:gd name="T80" fmla="*/ 14 w 161"/>
                  <a:gd name="T81" fmla="*/ 133 h 358"/>
                  <a:gd name="T82" fmla="*/ 5 w 161"/>
                  <a:gd name="T83" fmla="*/ 147 h 358"/>
                  <a:gd name="T84" fmla="*/ 12 w 161"/>
                  <a:gd name="T85" fmla="*/ 168 h 358"/>
                  <a:gd name="T86" fmla="*/ 31 w 161"/>
                  <a:gd name="T87" fmla="*/ 187 h 358"/>
                  <a:gd name="T88" fmla="*/ 40 w 161"/>
                  <a:gd name="T89" fmla="*/ 227 h 358"/>
                  <a:gd name="T90" fmla="*/ 36 w 161"/>
                  <a:gd name="T91" fmla="*/ 244 h 358"/>
                  <a:gd name="T92" fmla="*/ 50 w 161"/>
                  <a:gd name="T93" fmla="*/ 254 h 358"/>
                  <a:gd name="T94" fmla="*/ 62 w 161"/>
                  <a:gd name="T95" fmla="*/ 249 h 358"/>
                  <a:gd name="T96" fmla="*/ 78 w 161"/>
                  <a:gd name="T97" fmla="*/ 230 h 358"/>
                  <a:gd name="T98" fmla="*/ 88 w 161"/>
                  <a:gd name="T99" fmla="*/ 237 h 358"/>
                  <a:gd name="T100" fmla="*/ 97 w 161"/>
                  <a:gd name="T101" fmla="*/ 280 h 358"/>
                  <a:gd name="T102" fmla="*/ 111 w 161"/>
                  <a:gd name="T103" fmla="*/ 306 h 358"/>
                  <a:gd name="T104" fmla="*/ 114 w 161"/>
                  <a:gd name="T105" fmla="*/ 329 h 358"/>
                  <a:gd name="T106" fmla="*/ 116 w 161"/>
                  <a:gd name="T107" fmla="*/ 353 h 358"/>
                  <a:gd name="T108" fmla="*/ 116 w 161"/>
                  <a:gd name="T109" fmla="*/ 355 h 358"/>
                  <a:gd name="T110" fmla="*/ 130 w 161"/>
                  <a:gd name="T111" fmla="*/ 32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1" h="358">
                    <a:moveTo>
                      <a:pt x="130" y="327"/>
                    </a:moveTo>
                    <a:lnTo>
                      <a:pt x="130" y="327"/>
                    </a:lnTo>
                    <a:lnTo>
                      <a:pt x="130" y="322"/>
                    </a:lnTo>
                    <a:lnTo>
                      <a:pt x="128" y="317"/>
                    </a:lnTo>
                    <a:lnTo>
                      <a:pt x="126" y="315"/>
                    </a:lnTo>
                    <a:lnTo>
                      <a:pt x="126" y="313"/>
                    </a:lnTo>
                    <a:lnTo>
                      <a:pt x="126" y="313"/>
                    </a:lnTo>
                    <a:lnTo>
                      <a:pt x="123" y="301"/>
                    </a:lnTo>
                    <a:lnTo>
                      <a:pt x="121" y="294"/>
                    </a:lnTo>
                    <a:lnTo>
                      <a:pt x="116" y="289"/>
                    </a:lnTo>
                    <a:lnTo>
                      <a:pt x="116" y="289"/>
                    </a:lnTo>
                    <a:lnTo>
                      <a:pt x="111" y="282"/>
                    </a:lnTo>
                    <a:lnTo>
                      <a:pt x="109" y="277"/>
                    </a:lnTo>
                    <a:lnTo>
                      <a:pt x="109" y="272"/>
                    </a:lnTo>
                    <a:lnTo>
                      <a:pt x="111" y="268"/>
                    </a:lnTo>
                    <a:lnTo>
                      <a:pt x="111" y="268"/>
                    </a:lnTo>
                    <a:lnTo>
                      <a:pt x="111" y="265"/>
                    </a:lnTo>
                    <a:lnTo>
                      <a:pt x="114" y="261"/>
                    </a:lnTo>
                    <a:lnTo>
                      <a:pt x="114" y="256"/>
                    </a:lnTo>
                    <a:lnTo>
                      <a:pt x="114" y="254"/>
                    </a:lnTo>
                    <a:lnTo>
                      <a:pt x="114" y="254"/>
                    </a:lnTo>
                    <a:lnTo>
                      <a:pt x="116" y="254"/>
                    </a:lnTo>
                    <a:lnTo>
                      <a:pt x="116" y="251"/>
                    </a:lnTo>
                    <a:lnTo>
                      <a:pt x="116" y="249"/>
                    </a:lnTo>
                    <a:lnTo>
                      <a:pt x="114" y="246"/>
                    </a:lnTo>
                    <a:lnTo>
                      <a:pt x="114" y="246"/>
                    </a:lnTo>
                    <a:lnTo>
                      <a:pt x="111" y="242"/>
                    </a:lnTo>
                    <a:lnTo>
                      <a:pt x="111" y="239"/>
                    </a:lnTo>
                    <a:lnTo>
                      <a:pt x="111" y="235"/>
                    </a:lnTo>
                    <a:lnTo>
                      <a:pt x="111" y="232"/>
                    </a:lnTo>
                    <a:lnTo>
                      <a:pt x="111" y="232"/>
                    </a:lnTo>
                    <a:lnTo>
                      <a:pt x="102" y="225"/>
                    </a:lnTo>
                    <a:lnTo>
                      <a:pt x="97" y="220"/>
                    </a:lnTo>
                    <a:lnTo>
                      <a:pt x="97" y="216"/>
                    </a:lnTo>
                    <a:lnTo>
                      <a:pt x="97" y="216"/>
                    </a:lnTo>
                    <a:lnTo>
                      <a:pt x="100" y="185"/>
                    </a:lnTo>
                    <a:lnTo>
                      <a:pt x="100" y="185"/>
                    </a:lnTo>
                    <a:lnTo>
                      <a:pt x="102" y="182"/>
                    </a:lnTo>
                    <a:lnTo>
                      <a:pt x="104" y="180"/>
                    </a:lnTo>
                    <a:lnTo>
                      <a:pt x="111" y="180"/>
                    </a:lnTo>
                    <a:lnTo>
                      <a:pt x="111" y="180"/>
                    </a:lnTo>
                    <a:lnTo>
                      <a:pt x="116" y="180"/>
                    </a:lnTo>
                    <a:lnTo>
                      <a:pt x="121" y="178"/>
                    </a:lnTo>
                    <a:lnTo>
                      <a:pt x="126" y="175"/>
                    </a:lnTo>
                    <a:lnTo>
                      <a:pt x="126" y="175"/>
                    </a:lnTo>
                    <a:lnTo>
                      <a:pt x="128" y="171"/>
                    </a:lnTo>
                    <a:lnTo>
                      <a:pt x="135" y="168"/>
                    </a:lnTo>
                    <a:lnTo>
                      <a:pt x="140" y="168"/>
                    </a:lnTo>
                    <a:lnTo>
                      <a:pt x="142" y="166"/>
                    </a:lnTo>
                    <a:lnTo>
                      <a:pt x="142" y="166"/>
                    </a:lnTo>
                    <a:lnTo>
                      <a:pt x="145" y="164"/>
                    </a:lnTo>
                    <a:lnTo>
                      <a:pt x="147" y="161"/>
                    </a:lnTo>
                    <a:lnTo>
                      <a:pt x="149" y="159"/>
                    </a:lnTo>
                    <a:lnTo>
                      <a:pt x="152" y="156"/>
                    </a:lnTo>
                    <a:lnTo>
                      <a:pt x="152" y="156"/>
                    </a:lnTo>
                    <a:lnTo>
                      <a:pt x="154" y="152"/>
                    </a:lnTo>
                    <a:lnTo>
                      <a:pt x="156" y="147"/>
                    </a:lnTo>
                    <a:lnTo>
                      <a:pt x="161" y="140"/>
                    </a:lnTo>
                    <a:lnTo>
                      <a:pt x="161" y="140"/>
                    </a:lnTo>
                    <a:lnTo>
                      <a:pt x="161" y="140"/>
                    </a:lnTo>
                    <a:lnTo>
                      <a:pt x="161" y="140"/>
                    </a:lnTo>
                    <a:lnTo>
                      <a:pt x="159" y="140"/>
                    </a:lnTo>
                    <a:lnTo>
                      <a:pt x="154" y="142"/>
                    </a:lnTo>
                    <a:lnTo>
                      <a:pt x="154" y="142"/>
                    </a:lnTo>
                    <a:lnTo>
                      <a:pt x="147" y="145"/>
                    </a:lnTo>
                    <a:lnTo>
                      <a:pt x="145" y="142"/>
                    </a:lnTo>
                    <a:lnTo>
                      <a:pt x="142" y="140"/>
                    </a:lnTo>
                    <a:lnTo>
                      <a:pt x="142" y="138"/>
                    </a:lnTo>
                    <a:lnTo>
                      <a:pt x="142" y="138"/>
                    </a:lnTo>
                    <a:lnTo>
                      <a:pt x="140" y="133"/>
                    </a:lnTo>
                    <a:lnTo>
                      <a:pt x="137" y="133"/>
                    </a:lnTo>
                    <a:lnTo>
                      <a:pt x="130" y="130"/>
                    </a:lnTo>
                    <a:lnTo>
                      <a:pt x="130" y="130"/>
                    </a:lnTo>
                    <a:lnTo>
                      <a:pt x="128" y="130"/>
                    </a:lnTo>
                    <a:lnTo>
                      <a:pt x="128" y="128"/>
                    </a:lnTo>
                    <a:lnTo>
                      <a:pt x="130" y="119"/>
                    </a:lnTo>
                    <a:lnTo>
                      <a:pt x="130" y="119"/>
                    </a:lnTo>
                    <a:lnTo>
                      <a:pt x="130" y="116"/>
                    </a:lnTo>
                    <a:lnTo>
                      <a:pt x="130" y="114"/>
                    </a:lnTo>
                    <a:lnTo>
                      <a:pt x="123" y="109"/>
                    </a:lnTo>
                    <a:lnTo>
                      <a:pt x="123" y="109"/>
                    </a:lnTo>
                    <a:lnTo>
                      <a:pt x="121" y="109"/>
                    </a:lnTo>
                    <a:lnTo>
                      <a:pt x="119" y="104"/>
                    </a:lnTo>
                    <a:lnTo>
                      <a:pt x="116" y="100"/>
                    </a:lnTo>
                    <a:lnTo>
                      <a:pt x="119" y="95"/>
                    </a:lnTo>
                    <a:lnTo>
                      <a:pt x="119" y="95"/>
                    </a:lnTo>
                    <a:lnTo>
                      <a:pt x="116" y="93"/>
                    </a:lnTo>
                    <a:lnTo>
                      <a:pt x="111" y="90"/>
                    </a:lnTo>
                    <a:lnTo>
                      <a:pt x="107" y="90"/>
                    </a:lnTo>
                    <a:lnTo>
                      <a:pt x="100" y="90"/>
                    </a:lnTo>
                    <a:lnTo>
                      <a:pt x="100" y="90"/>
                    </a:lnTo>
                    <a:lnTo>
                      <a:pt x="97" y="93"/>
                    </a:lnTo>
                    <a:lnTo>
                      <a:pt x="97" y="90"/>
                    </a:lnTo>
                    <a:lnTo>
                      <a:pt x="97" y="83"/>
                    </a:lnTo>
                    <a:lnTo>
                      <a:pt x="97" y="83"/>
                    </a:lnTo>
                    <a:lnTo>
                      <a:pt x="97" y="78"/>
                    </a:lnTo>
                    <a:lnTo>
                      <a:pt x="102" y="71"/>
                    </a:lnTo>
                    <a:lnTo>
                      <a:pt x="114" y="55"/>
                    </a:lnTo>
                    <a:lnTo>
                      <a:pt x="114" y="55"/>
                    </a:lnTo>
                    <a:lnTo>
                      <a:pt x="116" y="50"/>
                    </a:lnTo>
                    <a:lnTo>
                      <a:pt x="119" y="43"/>
                    </a:lnTo>
                    <a:lnTo>
                      <a:pt x="119" y="29"/>
                    </a:lnTo>
                    <a:lnTo>
                      <a:pt x="119" y="29"/>
                    </a:lnTo>
                    <a:lnTo>
                      <a:pt x="116" y="22"/>
                    </a:lnTo>
                    <a:lnTo>
                      <a:pt x="116" y="19"/>
                    </a:lnTo>
                    <a:lnTo>
                      <a:pt x="109" y="19"/>
                    </a:lnTo>
                    <a:lnTo>
                      <a:pt x="109" y="19"/>
                    </a:lnTo>
                    <a:lnTo>
                      <a:pt x="107" y="17"/>
                    </a:lnTo>
                    <a:lnTo>
                      <a:pt x="107" y="14"/>
                    </a:lnTo>
                    <a:lnTo>
                      <a:pt x="107" y="7"/>
                    </a:lnTo>
                    <a:lnTo>
                      <a:pt x="107" y="7"/>
                    </a:lnTo>
                    <a:lnTo>
                      <a:pt x="104" y="5"/>
                    </a:lnTo>
                    <a:lnTo>
                      <a:pt x="102" y="3"/>
                    </a:lnTo>
                    <a:lnTo>
                      <a:pt x="97" y="0"/>
                    </a:lnTo>
                    <a:lnTo>
                      <a:pt x="92" y="3"/>
                    </a:lnTo>
                    <a:lnTo>
                      <a:pt x="92" y="3"/>
                    </a:lnTo>
                    <a:lnTo>
                      <a:pt x="90" y="5"/>
                    </a:lnTo>
                    <a:lnTo>
                      <a:pt x="90" y="5"/>
                    </a:lnTo>
                    <a:lnTo>
                      <a:pt x="90" y="5"/>
                    </a:lnTo>
                    <a:lnTo>
                      <a:pt x="90" y="5"/>
                    </a:lnTo>
                    <a:lnTo>
                      <a:pt x="90" y="7"/>
                    </a:lnTo>
                    <a:lnTo>
                      <a:pt x="85" y="12"/>
                    </a:lnTo>
                    <a:lnTo>
                      <a:pt x="85" y="12"/>
                    </a:lnTo>
                    <a:lnTo>
                      <a:pt x="83" y="14"/>
                    </a:lnTo>
                    <a:lnTo>
                      <a:pt x="83" y="17"/>
                    </a:lnTo>
                    <a:lnTo>
                      <a:pt x="88" y="26"/>
                    </a:lnTo>
                    <a:lnTo>
                      <a:pt x="88" y="26"/>
                    </a:lnTo>
                    <a:lnTo>
                      <a:pt x="88" y="29"/>
                    </a:lnTo>
                    <a:lnTo>
                      <a:pt x="85" y="31"/>
                    </a:lnTo>
                    <a:lnTo>
                      <a:pt x="81" y="29"/>
                    </a:lnTo>
                    <a:lnTo>
                      <a:pt x="78" y="26"/>
                    </a:lnTo>
                    <a:lnTo>
                      <a:pt x="78" y="26"/>
                    </a:lnTo>
                    <a:lnTo>
                      <a:pt x="76" y="24"/>
                    </a:lnTo>
                    <a:lnTo>
                      <a:pt x="74" y="26"/>
                    </a:lnTo>
                    <a:lnTo>
                      <a:pt x="64" y="33"/>
                    </a:lnTo>
                    <a:lnTo>
                      <a:pt x="64" y="33"/>
                    </a:lnTo>
                    <a:lnTo>
                      <a:pt x="55" y="38"/>
                    </a:lnTo>
                    <a:lnTo>
                      <a:pt x="52" y="43"/>
                    </a:lnTo>
                    <a:lnTo>
                      <a:pt x="50" y="48"/>
                    </a:lnTo>
                    <a:lnTo>
                      <a:pt x="50" y="48"/>
                    </a:lnTo>
                    <a:lnTo>
                      <a:pt x="50" y="55"/>
                    </a:lnTo>
                    <a:lnTo>
                      <a:pt x="48" y="59"/>
                    </a:lnTo>
                    <a:lnTo>
                      <a:pt x="45" y="67"/>
                    </a:lnTo>
                    <a:lnTo>
                      <a:pt x="45" y="71"/>
                    </a:lnTo>
                    <a:lnTo>
                      <a:pt x="45" y="71"/>
                    </a:lnTo>
                    <a:lnTo>
                      <a:pt x="45" y="76"/>
                    </a:lnTo>
                    <a:lnTo>
                      <a:pt x="43" y="83"/>
                    </a:lnTo>
                    <a:lnTo>
                      <a:pt x="40" y="90"/>
                    </a:lnTo>
                    <a:lnTo>
                      <a:pt x="38" y="95"/>
                    </a:lnTo>
                    <a:lnTo>
                      <a:pt x="38" y="95"/>
                    </a:lnTo>
                    <a:lnTo>
                      <a:pt x="36" y="95"/>
                    </a:lnTo>
                    <a:lnTo>
                      <a:pt x="31" y="95"/>
                    </a:lnTo>
                    <a:lnTo>
                      <a:pt x="24" y="93"/>
                    </a:lnTo>
                    <a:lnTo>
                      <a:pt x="24" y="93"/>
                    </a:lnTo>
                    <a:lnTo>
                      <a:pt x="21" y="95"/>
                    </a:lnTo>
                    <a:lnTo>
                      <a:pt x="21" y="102"/>
                    </a:lnTo>
                    <a:lnTo>
                      <a:pt x="21" y="107"/>
                    </a:lnTo>
                    <a:lnTo>
                      <a:pt x="19" y="111"/>
                    </a:lnTo>
                    <a:lnTo>
                      <a:pt x="19" y="111"/>
                    </a:lnTo>
                    <a:lnTo>
                      <a:pt x="19" y="119"/>
                    </a:lnTo>
                    <a:lnTo>
                      <a:pt x="17" y="123"/>
                    </a:lnTo>
                    <a:lnTo>
                      <a:pt x="17" y="130"/>
                    </a:lnTo>
                    <a:lnTo>
                      <a:pt x="14" y="133"/>
                    </a:lnTo>
                    <a:lnTo>
                      <a:pt x="14" y="133"/>
                    </a:lnTo>
                    <a:lnTo>
                      <a:pt x="12" y="135"/>
                    </a:lnTo>
                    <a:lnTo>
                      <a:pt x="7" y="140"/>
                    </a:lnTo>
                    <a:lnTo>
                      <a:pt x="5" y="147"/>
                    </a:lnTo>
                    <a:lnTo>
                      <a:pt x="5" y="147"/>
                    </a:lnTo>
                    <a:lnTo>
                      <a:pt x="0" y="152"/>
                    </a:lnTo>
                    <a:lnTo>
                      <a:pt x="0" y="152"/>
                    </a:lnTo>
                    <a:lnTo>
                      <a:pt x="7" y="164"/>
                    </a:lnTo>
                    <a:lnTo>
                      <a:pt x="12" y="168"/>
                    </a:lnTo>
                    <a:lnTo>
                      <a:pt x="17" y="171"/>
                    </a:lnTo>
                    <a:lnTo>
                      <a:pt x="17" y="171"/>
                    </a:lnTo>
                    <a:lnTo>
                      <a:pt x="24" y="178"/>
                    </a:lnTo>
                    <a:lnTo>
                      <a:pt x="31" y="187"/>
                    </a:lnTo>
                    <a:lnTo>
                      <a:pt x="38" y="211"/>
                    </a:lnTo>
                    <a:lnTo>
                      <a:pt x="38" y="211"/>
                    </a:lnTo>
                    <a:lnTo>
                      <a:pt x="40" y="218"/>
                    </a:lnTo>
                    <a:lnTo>
                      <a:pt x="40" y="227"/>
                    </a:lnTo>
                    <a:lnTo>
                      <a:pt x="38" y="235"/>
                    </a:lnTo>
                    <a:lnTo>
                      <a:pt x="36" y="242"/>
                    </a:lnTo>
                    <a:lnTo>
                      <a:pt x="36" y="242"/>
                    </a:lnTo>
                    <a:lnTo>
                      <a:pt x="36" y="244"/>
                    </a:lnTo>
                    <a:lnTo>
                      <a:pt x="36" y="246"/>
                    </a:lnTo>
                    <a:lnTo>
                      <a:pt x="43" y="251"/>
                    </a:lnTo>
                    <a:lnTo>
                      <a:pt x="43" y="251"/>
                    </a:lnTo>
                    <a:lnTo>
                      <a:pt x="50" y="254"/>
                    </a:lnTo>
                    <a:lnTo>
                      <a:pt x="55" y="254"/>
                    </a:lnTo>
                    <a:lnTo>
                      <a:pt x="59" y="254"/>
                    </a:lnTo>
                    <a:lnTo>
                      <a:pt x="62" y="249"/>
                    </a:lnTo>
                    <a:lnTo>
                      <a:pt x="62" y="249"/>
                    </a:lnTo>
                    <a:lnTo>
                      <a:pt x="71" y="239"/>
                    </a:lnTo>
                    <a:lnTo>
                      <a:pt x="76" y="235"/>
                    </a:lnTo>
                    <a:lnTo>
                      <a:pt x="78" y="230"/>
                    </a:lnTo>
                    <a:lnTo>
                      <a:pt x="78" y="230"/>
                    </a:lnTo>
                    <a:lnTo>
                      <a:pt x="81" y="227"/>
                    </a:lnTo>
                    <a:lnTo>
                      <a:pt x="83" y="230"/>
                    </a:lnTo>
                    <a:lnTo>
                      <a:pt x="88" y="237"/>
                    </a:lnTo>
                    <a:lnTo>
                      <a:pt x="88" y="237"/>
                    </a:lnTo>
                    <a:lnTo>
                      <a:pt x="92" y="246"/>
                    </a:lnTo>
                    <a:lnTo>
                      <a:pt x="95" y="258"/>
                    </a:lnTo>
                    <a:lnTo>
                      <a:pt x="95" y="258"/>
                    </a:lnTo>
                    <a:lnTo>
                      <a:pt x="97" y="280"/>
                    </a:lnTo>
                    <a:lnTo>
                      <a:pt x="102" y="291"/>
                    </a:lnTo>
                    <a:lnTo>
                      <a:pt x="107" y="298"/>
                    </a:lnTo>
                    <a:lnTo>
                      <a:pt x="107" y="298"/>
                    </a:lnTo>
                    <a:lnTo>
                      <a:pt x="111" y="306"/>
                    </a:lnTo>
                    <a:lnTo>
                      <a:pt x="114" y="315"/>
                    </a:lnTo>
                    <a:lnTo>
                      <a:pt x="114" y="325"/>
                    </a:lnTo>
                    <a:lnTo>
                      <a:pt x="114" y="329"/>
                    </a:lnTo>
                    <a:lnTo>
                      <a:pt x="114" y="329"/>
                    </a:lnTo>
                    <a:lnTo>
                      <a:pt x="114" y="334"/>
                    </a:lnTo>
                    <a:lnTo>
                      <a:pt x="114" y="341"/>
                    </a:lnTo>
                    <a:lnTo>
                      <a:pt x="116" y="346"/>
                    </a:lnTo>
                    <a:lnTo>
                      <a:pt x="116" y="353"/>
                    </a:lnTo>
                    <a:lnTo>
                      <a:pt x="116" y="353"/>
                    </a:lnTo>
                    <a:lnTo>
                      <a:pt x="114" y="358"/>
                    </a:lnTo>
                    <a:lnTo>
                      <a:pt x="114" y="358"/>
                    </a:lnTo>
                    <a:lnTo>
                      <a:pt x="116" y="355"/>
                    </a:lnTo>
                    <a:lnTo>
                      <a:pt x="121" y="353"/>
                    </a:lnTo>
                    <a:lnTo>
                      <a:pt x="126" y="341"/>
                    </a:lnTo>
                    <a:lnTo>
                      <a:pt x="130" y="327"/>
                    </a:lnTo>
                    <a:lnTo>
                      <a:pt x="130" y="327"/>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 name="Freeform 62"/>
              <p:cNvSpPr>
                <a:spLocks/>
              </p:cNvSpPr>
              <p:nvPr/>
            </p:nvSpPr>
            <p:spPr bwMode="auto">
              <a:xfrm>
                <a:off x="8432800" y="3513863"/>
                <a:ext cx="90488" cy="49213"/>
              </a:xfrm>
              <a:custGeom>
                <a:avLst/>
                <a:gdLst>
                  <a:gd name="T0" fmla="*/ 57 w 57"/>
                  <a:gd name="T1" fmla="*/ 10 h 31"/>
                  <a:gd name="T2" fmla="*/ 57 w 57"/>
                  <a:gd name="T3" fmla="*/ 10 h 31"/>
                  <a:gd name="T4" fmla="*/ 50 w 57"/>
                  <a:gd name="T5" fmla="*/ 5 h 31"/>
                  <a:gd name="T6" fmla="*/ 43 w 57"/>
                  <a:gd name="T7" fmla="*/ 3 h 31"/>
                  <a:gd name="T8" fmla="*/ 38 w 57"/>
                  <a:gd name="T9" fmla="*/ 5 h 31"/>
                  <a:gd name="T10" fmla="*/ 34 w 57"/>
                  <a:gd name="T11" fmla="*/ 3 h 31"/>
                  <a:gd name="T12" fmla="*/ 34 w 57"/>
                  <a:gd name="T13" fmla="*/ 3 h 31"/>
                  <a:gd name="T14" fmla="*/ 24 w 57"/>
                  <a:gd name="T15" fmla="*/ 0 h 31"/>
                  <a:gd name="T16" fmla="*/ 22 w 57"/>
                  <a:gd name="T17" fmla="*/ 0 h 31"/>
                  <a:gd name="T18" fmla="*/ 19 w 57"/>
                  <a:gd name="T19" fmla="*/ 0 h 31"/>
                  <a:gd name="T20" fmla="*/ 19 w 57"/>
                  <a:gd name="T21" fmla="*/ 0 h 31"/>
                  <a:gd name="T22" fmla="*/ 12 w 57"/>
                  <a:gd name="T23" fmla="*/ 5 h 31"/>
                  <a:gd name="T24" fmla="*/ 7 w 57"/>
                  <a:gd name="T25" fmla="*/ 7 h 31"/>
                  <a:gd name="T26" fmla="*/ 5 w 57"/>
                  <a:gd name="T27" fmla="*/ 12 h 31"/>
                  <a:gd name="T28" fmla="*/ 5 w 57"/>
                  <a:gd name="T29" fmla="*/ 12 h 31"/>
                  <a:gd name="T30" fmla="*/ 0 w 57"/>
                  <a:gd name="T31" fmla="*/ 22 h 31"/>
                  <a:gd name="T32" fmla="*/ 0 w 57"/>
                  <a:gd name="T33" fmla="*/ 22 h 31"/>
                  <a:gd name="T34" fmla="*/ 3 w 57"/>
                  <a:gd name="T35" fmla="*/ 24 h 31"/>
                  <a:gd name="T36" fmla="*/ 5 w 57"/>
                  <a:gd name="T37" fmla="*/ 24 h 31"/>
                  <a:gd name="T38" fmla="*/ 5 w 57"/>
                  <a:gd name="T39" fmla="*/ 24 h 31"/>
                  <a:gd name="T40" fmla="*/ 12 w 57"/>
                  <a:gd name="T41" fmla="*/ 26 h 31"/>
                  <a:gd name="T42" fmla="*/ 15 w 57"/>
                  <a:gd name="T43" fmla="*/ 29 h 31"/>
                  <a:gd name="T44" fmla="*/ 19 w 57"/>
                  <a:gd name="T45" fmla="*/ 29 h 31"/>
                  <a:gd name="T46" fmla="*/ 19 w 57"/>
                  <a:gd name="T47" fmla="*/ 29 h 31"/>
                  <a:gd name="T48" fmla="*/ 22 w 57"/>
                  <a:gd name="T49" fmla="*/ 29 h 31"/>
                  <a:gd name="T50" fmla="*/ 26 w 57"/>
                  <a:gd name="T51" fmla="*/ 29 h 31"/>
                  <a:gd name="T52" fmla="*/ 31 w 57"/>
                  <a:gd name="T53" fmla="*/ 31 h 31"/>
                  <a:gd name="T54" fmla="*/ 36 w 57"/>
                  <a:gd name="T55" fmla="*/ 29 h 31"/>
                  <a:gd name="T56" fmla="*/ 36 w 57"/>
                  <a:gd name="T57" fmla="*/ 29 h 31"/>
                  <a:gd name="T58" fmla="*/ 43 w 57"/>
                  <a:gd name="T59" fmla="*/ 29 h 31"/>
                  <a:gd name="T60" fmla="*/ 48 w 57"/>
                  <a:gd name="T61" fmla="*/ 29 h 31"/>
                  <a:gd name="T62" fmla="*/ 52 w 57"/>
                  <a:gd name="T63" fmla="*/ 29 h 31"/>
                  <a:gd name="T64" fmla="*/ 55 w 57"/>
                  <a:gd name="T65" fmla="*/ 26 h 31"/>
                  <a:gd name="T66" fmla="*/ 55 w 57"/>
                  <a:gd name="T67" fmla="*/ 26 h 31"/>
                  <a:gd name="T68" fmla="*/ 57 w 57"/>
                  <a:gd name="T69" fmla="*/ 22 h 31"/>
                  <a:gd name="T70" fmla="*/ 55 w 57"/>
                  <a:gd name="T71" fmla="*/ 17 h 31"/>
                  <a:gd name="T72" fmla="*/ 52 w 57"/>
                  <a:gd name="T73" fmla="*/ 10 h 31"/>
                  <a:gd name="T74" fmla="*/ 52 w 57"/>
                  <a:gd name="T75" fmla="*/ 10 h 31"/>
                  <a:gd name="T76" fmla="*/ 57 w 57"/>
                  <a:gd name="T77" fmla="*/ 10 h 31"/>
                  <a:gd name="T78" fmla="*/ 57 w 57"/>
                  <a:gd name="T79"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7" h="31">
                    <a:moveTo>
                      <a:pt x="57" y="10"/>
                    </a:moveTo>
                    <a:lnTo>
                      <a:pt x="57" y="10"/>
                    </a:lnTo>
                    <a:lnTo>
                      <a:pt x="50" y="5"/>
                    </a:lnTo>
                    <a:lnTo>
                      <a:pt x="43" y="3"/>
                    </a:lnTo>
                    <a:lnTo>
                      <a:pt x="38" y="5"/>
                    </a:lnTo>
                    <a:lnTo>
                      <a:pt x="34" y="3"/>
                    </a:lnTo>
                    <a:lnTo>
                      <a:pt x="34" y="3"/>
                    </a:lnTo>
                    <a:lnTo>
                      <a:pt x="24" y="0"/>
                    </a:lnTo>
                    <a:lnTo>
                      <a:pt x="22" y="0"/>
                    </a:lnTo>
                    <a:lnTo>
                      <a:pt x="19" y="0"/>
                    </a:lnTo>
                    <a:lnTo>
                      <a:pt x="19" y="0"/>
                    </a:lnTo>
                    <a:lnTo>
                      <a:pt x="12" y="5"/>
                    </a:lnTo>
                    <a:lnTo>
                      <a:pt x="7" y="7"/>
                    </a:lnTo>
                    <a:lnTo>
                      <a:pt x="5" y="12"/>
                    </a:lnTo>
                    <a:lnTo>
                      <a:pt x="5" y="12"/>
                    </a:lnTo>
                    <a:lnTo>
                      <a:pt x="0" y="22"/>
                    </a:lnTo>
                    <a:lnTo>
                      <a:pt x="0" y="22"/>
                    </a:lnTo>
                    <a:lnTo>
                      <a:pt x="3" y="24"/>
                    </a:lnTo>
                    <a:lnTo>
                      <a:pt x="5" y="24"/>
                    </a:lnTo>
                    <a:lnTo>
                      <a:pt x="5" y="24"/>
                    </a:lnTo>
                    <a:lnTo>
                      <a:pt x="12" y="26"/>
                    </a:lnTo>
                    <a:lnTo>
                      <a:pt x="15" y="29"/>
                    </a:lnTo>
                    <a:lnTo>
                      <a:pt x="19" y="29"/>
                    </a:lnTo>
                    <a:lnTo>
                      <a:pt x="19" y="29"/>
                    </a:lnTo>
                    <a:lnTo>
                      <a:pt x="22" y="29"/>
                    </a:lnTo>
                    <a:lnTo>
                      <a:pt x="26" y="29"/>
                    </a:lnTo>
                    <a:lnTo>
                      <a:pt x="31" y="31"/>
                    </a:lnTo>
                    <a:lnTo>
                      <a:pt x="36" y="29"/>
                    </a:lnTo>
                    <a:lnTo>
                      <a:pt x="36" y="29"/>
                    </a:lnTo>
                    <a:lnTo>
                      <a:pt x="43" y="29"/>
                    </a:lnTo>
                    <a:lnTo>
                      <a:pt x="48" y="29"/>
                    </a:lnTo>
                    <a:lnTo>
                      <a:pt x="52" y="29"/>
                    </a:lnTo>
                    <a:lnTo>
                      <a:pt x="55" y="26"/>
                    </a:lnTo>
                    <a:lnTo>
                      <a:pt x="55" y="26"/>
                    </a:lnTo>
                    <a:lnTo>
                      <a:pt x="57" y="22"/>
                    </a:lnTo>
                    <a:lnTo>
                      <a:pt x="55" y="17"/>
                    </a:lnTo>
                    <a:lnTo>
                      <a:pt x="52" y="10"/>
                    </a:lnTo>
                    <a:lnTo>
                      <a:pt x="52" y="10"/>
                    </a:lnTo>
                    <a:lnTo>
                      <a:pt x="57" y="10"/>
                    </a:lnTo>
                    <a:lnTo>
                      <a:pt x="57" y="10"/>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 name="Freeform 63"/>
              <p:cNvSpPr>
                <a:spLocks/>
              </p:cNvSpPr>
              <p:nvPr/>
            </p:nvSpPr>
            <p:spPr bwMode="auto">
              <a:xfrm>
                <a:off x="8812213" y="3672613"/>
                <a:ext cx="219075" cy="458788"/>
              </a:xfrm>
              <a:custGeom>
                <a:avLst/>
                <a:gdLst>
                  <a:gd name="T0" fmla="*/ 93 w 138"/>
                  <a:gd name="T1" fmla="*/ 28 h 289"/>
                  <a:gd name="T2" fmla="*/ 86 w 138"/>
                  <a:gd name="T3" fmla="*/ 19 h 289"/>
                  <a:gd name="T4" fmla="*/ 81 w 138"/>
                  <a:gd name="T5" fmla="*/ 9 h 289"/>
                  <a:gd name="T6" fmla="*/ 69 w 138"/>
                  <a:gd name="T7" fmla="*/ 4 h 289"/>
                  <a:gd name="T8" fmla="*/ 62 w 138"/>
                  <a:gd name="T9" fmla="*/ 0 h 289"/>
                  <a:gd name="T10" fmla="*/ 50 w 138"/>
                  <a:gd name="T11" fmla="*/ 9 h 289"/>
                  <a:gd name="T12" fmla="*/ 41 w 138"/>
                  <a:gd name="T13" fmla="*/ 12 h 289"/>
                  <a:gd name="T14" fmla="*/ 31 w 138"/>
                  <a:gd name="T15" fmla="*/ 14 h 289"/>
                  <a:gd name="T16" fmla="*/ 19 w 138"/>
                  <a:gd name="T17" fmla="*/ 12 h 289"/>
                  <a:gd name="T18" fmla="*/ 12 w 138"/>
                  <a:gd name="T19" fmla="*/ 14 h 289"/>
                  <a:gd name="T20" fmla="*/ 5 w 138"/>
                  <a:gd name="T21" fmla="*/ 14 h 289"/>
                  <a:gd name="T22" fmla="*/ 5 w 138"/>
                  <a:gd name="T23" fmla="*/ 23 h 289"/>
                  <a:gd name="T24" fmla="*/ 10 w 138"/>
                  <a:gd name="T25" fmla="*/ 31 h 289"/>
                  <a:gd name="T26" fmla="*/ 17 w 138"/>
                  <a:gd name="T27" fmla="*/ 42 h 289"/>
                  <a:gd name="T28" fmla="*/ 24 w 138"/>
                  <a:gd name="T29" fmla="*/ 49 h 289"/>
                  <a:gd name="T30" fmla="*/ 34 w 138"/>
                  <a:gd name="T31" fmla="*/ 52 h 289"/>
                  <a:gd name="T32" fmla="*/ 45 w 138"/>
                  <a:gd name="T33" fmla="*/ 54 h 289"/>
                  <a:gd name="T34" fmla="*/ 50 w 138"/>
                  <a:gd name="T35" fmla="*/ 61 h 289"/>
                  <a:gd name="T36" fmla="*/ 53 w 138"/>
                  <a:gd name="T37" fmla="*/ 68 h 289"/>
                  <a:gd name="T38" fmla="*/ 41 w 138"/>
                  <a:gd name="T39" fmla="*/ 73 h 289"/>
                  <a:gd name="T40" fmla="*/ 38 w 138"/>
                  <a:gd name="T41" fmla="*/ 80 h 289"/>
                  <a:gd name="T42" fmla="*/ 55 w 138"/>
                  <a:gd name="T43" fmla="*/ 92 h 289"/>
                  <a:gd name="T44" fmla="*/ 60 w 138"/>
                  <a:gd name="T45" fmla="*/ 99 h 289"/>
                  <a:gd name="T46" fmla="*/ 67 w 138"/>
                  <a:gd name="T47" fmla="*/ 111 h 289"/>
                  <a:gd name="T48" fmla="*/ 83 w 138"/>
                  <a:gd name="T49" fmla="*/ 132 h 289"/>
                  <a:gd name="T50" fmla="*/ 90 w 138"/>
                  <a:gd name="T51" fmla="*/ 142 h 289"/>
                  <a:gd name="T52" fmla="*/ 102 w 138"/>
                  <a:gd name="T53" fmla="*/ 156 h 289"/>
                  <a:gd name="T54" fmla="*/ 102 w 138"/>
                  <a:gd name="T55" fmla="*/ 180 h 289"/>
                  <a:gd name="T56" fmla="*/ 109 w 138"/>
                  <a:gd name="T57" fmla="*/ 199 h 289"/>
                  <a:gd name="T58" fmla="*/ 107 w 138"/>
                  <a:gd name="T59" fmla="*/ 210 h 289"/>
                  <a:gd name="T60" fmla="*/ 90 w 138"/>
                  <a:gd name="T61" fmla="*/ 229 h 289"/>
                  <a:gd name="T62" fmla="*/ 79 w 138"/>
                  <a:gd name="T63" fmla="*/ 229 h 289"/>
                  <a:gd name="T64" fmla="*/ 74 w 138"/>
                  <a:gd name="T65" fmla="*/ 236 h 289"/>
                  <a:gd name="T66" fmla="*/ 79 w 138"/>
                  <a:gd name="T67" fmla="*/ 248 h 289"/>
                  <a:gd name="T68" fmla="*/ 67 w 138"/>
                  <a:gd name="T69" fmla="*/ 248 h 289"/>
                  <a:gd name="T70" fmla="*/ 57 w 138"/>
                  <a:gd name="T71" fmla="*/ 248 h 289"/>
                  <a:gd name="T72" fmla="*/ 45 w 138"/>
                  <a:gd name="T73" fmla="*/ 255 h 289"/>
                  <a:gd name="T74" fmla="*/ 53 w 138"/>
                  <a:gd name="T75" fmla="*/ 262 h 289"/>
                  <a:gd name="T76" fmla="*/ 50 w 138"/>
                  <a:gd name="T77" fmla="*/ 274 h 289"/>
                  <a:gd name="T78" fmla="*/ 50 w 138"/>
                  <a:gd name="T79" fmla="*/ 284 h 289"/>
                  <a:gd name="T80" fmla="*/ 57 w 138"/>
                  <a:gd name="T81" fmla="*/ 286 h 289"/>
                  <a:gd name="T82" fmla="*/ 76 w 138"/>
                  <a:gd name="T83" fmla="*/ 274 h 289"/>
                  <a:gd name="T84" fmla="*/ 76 w 138"/>
                  <a:gd name="T85" fmla="*/ 270 h 289"/>
                  <a:gd name="T86" fmla="*/ 79 w 138"/>
                  <a:gd name="T87" fmla="*/ 267 h 289"/>
                  <a:gd name="T88" fmla="*/ 86 w 138"/>
                  <a:gd name="T89" fmla="*/ 255 h 289"/>
                  <a:gd name="T90" fmla="*/ 88 w 138"/>
                  <a:gd name="T91" fmla="*/ 253 h 289"/>
                  <a:gd name="T92" fmla="*/ 102 w 138"/>
                  <a:gd name="T93" fmla="*/ 253 h 289"/>
                  <a:gd name="T94" fmla="*/ 124 w 138"/>
                  <a:gd name="T95" fmla="*/ 241 h 289"/>
                  <a:gd name="T96" fmla="*/ 135 w 138"/>
                  <a:gd name="T97" fmla="*/ 227 h 289"/>
                  <a:gd name="T98" fmla="*/ 138 w 138"/>
                  <a:gd name="T99" fmla="*/ 203 h 289"/>
                  <a:gd name="T100" fmla="*/ 133 w 138"/>
                  <a:gd name="T101" fmla="*/ 173 h 289"/>
                  <a:gd name="T102" fmla="*/ 114 w 138"/>
                  <a:gd name="T103" fmla="*/ 142 h 289"/>
                  <a:gd name="T104" fmla="*/ 100 w 138"/>
                  <a:gd name="T105" fmla="*/ 132 h 289"/>
                  <a:gd name="T106" fmla="*/ 81 w 138"/>
                  <a:gd name="T107" fmla="*/ 109 h 289"/>
                  <a:gd name="T108" fmla="*/ 76 w 138"/>
                  <a:gd name="T109" fmla="*/ 102 h 289"/>
                  <a:gd name="T110" fmla="*/ 71 w 138"/>
                  <a:gd name="T111" fmla="*/ 75 h 289"/>
                  <a:gd name="T112" fmla="*/ 79 w 138"/>
                  <a:gd name="T113" fmla="*/ 66 h 289"/>
                  <a:gd name="T114" fmla="*/ 83 w 138"/>
                  <a:gd name="T115" fmla="*/ 59 h 289"/>
                  <a:gd name="T116" fmla="*/ 93 w 138"/>
                  <a:gd name="T117" fmla="*/ 49 h 289"/>
                  <a:gd name="T118" fmla="*/ 100 w 138"/>
                  <a:gd name="T119" fmla="*/ 45 h 289"/>
                  <a:gd name="T120" fmla="*/ 109 w 138"/>
                  <a:gd name="T121" fmla="*/ 38 h 289"/>
                  <a:gd name="T122" fmla="*/ 105 w 138"/>
                  <a:gd name="T123" fmla="*/ 33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8" h="289">
                    <a:moveTo>
                      <a:pt x="105" y="33"/>
                    </a:moveTo>
                    <a:lnTo>
                      <a:pt x="105" y="33"/>
                    </a:lnTo>
                    <a:lnTo>
                      <a:pt x="93" y="28"/>
                    </a:lnTo>
                    <a:lnTo>
                      <a:pt x="88" y="23"/>
                    </a:lnTo>
                    <a:lnTo>
                      <a:pt x="86" y="19"/>
                    </a:lnTo>
                    <a:lnTo>
                      <a:pt x="86" y="19"/>
                    </a:lnTo>
                    <a:lnTo>
                      <a:pt x="88" y="14"/>
                    </a:lnTo>
                    <a:lnTo>
                      <a:pt x="86" y="9"/>
                    </a:lnTo>
                    <a:lnTo>
                      <a:pt x="81" y="9"/>
                    </a:lnTo>
                    <a:lnTo>
                      <a:pt x="81" y="9"/>
                    </a:lnTo>
                    <a:lnTo>
                      <a:pt x="74" y="7"/>
                    </a:lnTo>
                    <a:lnTo>
                      <a:pt x="69" y="4"/>
                    </a:lnTo>
                    <a:lnTo>
                      <a:pt x="64" y="0"/>
                    </a:lnTo>
                    <a:lnTo>
                      <a:pt x="64" y="0"/>
                    </a:lnTo>
                    <a:lnTo>
                      <a:pt x="62" y="0"/>
                    </a:lnTo>
                    <a:lnTo>
                      <a:pt x="57" y="2"/>
                    </a:lnTo>
                    <a:lnTo>
                      <a:pt x="50" y="9"/>
                    </a:lnTo>
                    <a:lnTo>
                      <a:pt x="50" y="9"/>
                    </a:lnTo>
                    <a:lnTo>
                      <a:pt x="48" y="12"/>
                    </a:lnTo>
                    <a:lnTo>
                      <a:pt x="45" y="12"/>
                    </a:lnTo>
                    <a:lnTo>
                      <a:pt x="41" y="12"/>
                    </a:lnTo>
                    <a:lnTo>
                      <a:pt x="36" y="12"/>
                    </a:lnTo>
                    <a:lnTo>
                      <a:pt x="36" y="12"/>
                    </a:lnTo>
                    <a:lnTo>
                      <a:pt x="31" y="14"/>
                    </a:lnTo>
                    <a:lnTo>
                      <a:pt x="26" y="12"/>
                    </a:lnTo>
                    <a:lnTo>
                      <a:pt x="24" y="12"/>
                    </a:lnTo>
                    <a:lnTo>
                      <a:pt x="19" y="12"/>
                    </a:lnTo>
                    <a:lnTo>
                      <a:pt x="19" y="12"/>
                    </a:lnTo>
                    <a:lnTo>
                      <a:pt x="17" y="14"/>
                    </a:lnTo>
                    <a:lnTo>
                      <a:pt x="12" y="14"/>
                    </a:lnTo>
                    <a:lnTo>
                      <a:pt x="10" y="12"/>
                    </a:lnTo>
                    <a:lnTo>
                      <a:pt x="5" y="14"/>
                    </a:lnTo>
                    <a:lnTo>
                      <a:pt x="5" y="14"/>
                    </a:lnTo>
                    <a:lnTo>
                      <a:pt x="0" y="19"/>
                    </a:lnTo>
                    <a:lnTo>
                      <a:pt x="0" y="19"/>
                    </a:lnTo>
                    <a:lnTo>
                      <a:pt x="5" y="23"/>
                    </a:lnTo>
                    <a:lnTo>
                      <a:pt x="8" y="28"/>
                    </a:lnTo>
                    <a:lnTo>
                      <a:pt x="8" y="28"/>
                    </a:lnTo>
                    <a:lnTo>
                      <a:pt x="10" y="31"/>
                    </a:lnTo>
                    <a:lnTo>
                      <a:pt x="12" y="35"/>
                    </a:lnTo>
                    <a:lnTo>
                      <a:pt x="15" y="38"/>
                    </a:lnTo>
                    <a:lnTo>
                      <a:pt x="17" y="42"/>
                    </a:lnTo>
                    <a:lnTo>
                      <a:pt x="17" y="42"/>
                    </a:lnTo>
                    <a:lnTo>
                      <a:pt x="19" y="47"/>
                    </a:lnTo>
                    <a:lnTo>
                      <a:pt x="24" y="49"/>
                    </a:lnTo>
                    <a:lnTo>
                      <a:pt x="29" y="52"/>
                    </a:lnTo>
                    <a:lnTo>
                      <a:pt x="34" y="52"/>
                    </a:lnTo>
                    <a:lnTo>
                      <a:pt x="34" y="52"/>
                    </a:lnTo>
                    <a:lnTo>
                      <a:pt x="41" y="49"/>
                    </a:lnTo>
                    <a:lnTo>
                      <a:pt x="43" y="49"/>
                    </a:lnTo>
                    <a:lnTo>
                      <a:pt x="45" y="54"/>
                    </a:lnTo>
                    <a:lnTo>
                      <a:pt x="45" y="54"/>
                    </a:lnTo>
                    <a:lnTo>
                      <a:pt x="48" y="59"/>
                    </a:lnTo>
                    <a:lnTo>
                      <a:pt x="50" y="61"/>
                    </a:lnTo>
                    <a:lnTo>
                      <a:pt x="53" y="66"/>
                    </a:lnTo>
                    <a:lnTo>
                      <a:pt x="53" y="68"/>
                    </a:lnTo>
                    <a:lnTo>
                      <a:pt x="53" y="68"/>
                    </a:lnTo>
                    <a:lnTo>
                      <a:pt x="50" y="71"/>
                    </a:lnTo>
                    <a:lnTo>
                      <a:pt x="45" y="73"/>
                    </a:lnTo>
                    <a:lnTo>
                      <a:pt x="41" y="73"/>
                    </a:lnTo>
                    <a:lnTo>
                      <a:pt x="38" y="78"/>
                    </a:lnTo>
                    <a:lnTo>
                      <a:pt x="38" y="78"/>
                    </a:lnTo>
                    <a:lnTo>
                      <a:pt x="38" y="80"/>
                    </a:lnTo>
                    <a:lnTo>
                      <a:pt x="41" y="83"/>
                    </a:lnTo>
                    <a:lnTo>
                      <a:pt x="48" y="87"/>
                    </a:lnTo>
                    <a:lnTo>
                      <a:pt x="55" y="92"/>
                    </a:lnTo>
                    <a:lnTo>
                      <a:pt x="57" y="94"/>
                    </a:lnTo>
                    <a:lnTo>
                      <a:pt x="57" y="94"/>
                    </a:lnTo>
                    <a:lnTo>
                      <a:pt x="60" y="99"/>
                    </a:lnTo>
                    <a:lnTo>
                      <a:pt x="62" y="104"/>
                    </a:lnTo>
                    <a:lnTo>
                      <a:pt x="67" y="111"/>
                    </a:lnTo>
                    <a:lnTo>
                      <a:pt x="67" y="111"/>
                    </a:lnTo>
                    <a:lnTo>
                      <a:pt x="76" y="123"/>
                    </a:lnTo>
                    <a:lnTo>
                      <a:pt x="81" y="128"/>
                    </a:lnTo>
                    <a:lnTo>
                      <a:pt x="83" y="132"/>
                    </a:lnTo>
                    <a:lnTo>
                      <a:pt x="83" y="132"/>
                    </a:lnTo>
                    <a:lnTo>
                      <a:pt x="86" y="137"/>
                    </a:lnTo>
                    <a:lnTo>
                      <a:pt x="90" y="142"/>
                    </a:lnTo>
                    <a:lnTo>
                      <a:pt x="100" y="147"/>
                    </a:lnTo>
                    <a:lnTo>
                      <a:pt x="100" y="147"/>
                    </a:lnTo>
                    <a:lnTo>
                      <a:pt x="102" y="156"/>
                    </a:lnTo>
                    <a:lnTo>
                      <a:pt x="102" y="165"/>
                    </a:lnTo>
                    <a:lnTo>
                      <a:pt x="102" y="165"/>
                    </a:lnTo>
                    <a:lnTo>
                      <a:pt x="102" y="180"/>
                    </a:lnTo>
                    <a:lnTo>
                      <a:pt x="105" y="189"/>
                    </a:lnTo>
                    <a:lnTo>
                      <a:pt x="109" y="199"/>
                    </a:lnTo>
                    <a:lnTo>
                      <a:pt x="109" y="199"/>
                    </a:lnTo>
                    <a:lnTo>
                      <a:pt x="112" y="201"/>
                    </a:lnTo>
                    <a:lnTo>
                      <a:pt x="109" y="206"/>
                    </a:lnTo>
                    <a:lnTo>
                      <a:pt x="107" y="210"/>
                    </a:lnTo>
                    <a:lnTo>
                      <a:pt x="95" y="220"/>
                    </a:lnTo>
                    <a:lnTo>
                      <a:pt x="95" y="220"/>
                    </a:lnTo>
                    <a:lnTo>
                      <a:pt x="90" y="229"/>
                    </a:lnTo>
                    <a:lnTo>
                      <a:pt x="86" y="232"/>
                    </a:lnTo>
                    <a:lnTo>
                      <a:pt x="79" y="229"/>
                    </a:lnTo>
                    <a:lnTo>
                      <a:pt x="79" y="229"/>
                    </a:lnTo>
                    <a:lnTo>
                      <a:pt x="74" y="229"/>
                    </a:lnTo>
                    <a:lnTo>
                      <a:pt x="74" y="232"/>
                    </a:lnTo>
                    <a:lnTo>
                      <a:pt x="74" y="236"/>
                    </a:lnTo>
                    <a:lnTo>
                      <a:pt x="79" y="241"/>
                    </a:lnTo>
                    <a:lnTo>
                      <a:pt x="79" y="248"/>
                    </a:lnTo>
                    <a:lnTo>
                      <a:pt x="79" y="248"/>
                    </a:lnTo>
                    <a:lnTo>
                      <a:pt x="76" y="248"/>
                    </a:lnTo>
                    <a:lnTo>
                      <a:pt x="74" y="248"/>
                    </a:lnTo>
                    <a:lnTo>
                      <a:pt x="67" y="248"/>
                    </a:lnTo>
                    <a:lnTo>
                      <a:pt x="60" y="246"/>
                    </a:lnTo>
                    <a:lnTo>
                      <a:pt x="57" y="246"/>
                    </a:lnTo>
                    <a:lnTo>
                      <a:pt x="57" y="248"/>
                    </a:lnTo>
                    <a:lnTo>
                      <a:pt x="57" y="248"/>
                    </a:lnTo>
                    <a:lnTo>
                      <a:pt x="53" y="253"/>
                    </a:lnTo>
                    <a:lnTo>
                      <a:pt x="45" y="255"/>
                    </a:lnTo>
                    <a:lnTo>
                      <a:pt x="45" y="255"/>
                    </a:lnTo>
                    <a:lnTo>
                      <a:pt x="53" y="262"/>
                    </a:lnTo>
                    <a:lnTo>
                      <a:pt x="53" y="262"/>
                    </a:lnTo>
                    <a:lnTo>
                      <a:pt x="55" y="265"/>
                    </a:lnTo>
                    <a:lnTo>
                      <a:pt x="53" y="270"/>
                    </a:lnTo>
                    <a:lnTo>
                      <a:pt x="50" y="274"/>
                    </a:lnTo>
                    <a:lnTo>
                      <a:pt x="48" y="279"/>
                    </a:lnTo>
                    <a:lnTo>
                      <a:pt x="48" y="279"/>
                    </a:lnTo>
                    <a:lnTo>
                      <a:pt x="50" y="284"/>
                    </a:lnTo>
                    <a:lnTo>
                      <a:pt x="53" y="289"/>
                    </a:lnTo>
                    <a:lnTo>
                      <a:pt x="55" y="289"/>
                    </a:lnTo>
                    <a:lnTo>
                      <a:pt x="57" y="286"/>
                    </a:lnTo>
                    <a:lnTo>
                      <a:pt x="57" y="286"/>
                    </a:lnTo>
                    <a:lnTo>
                      <a:pt x="67" y="279"/>
                    </a:lnTo>
                    <a:lnTo>
                      <a:pt x="76" y="274"/>
                    </a:lnTo>
                    <a:lnTo>
                      <a:pt x="76" y="274"/>
                    </a:lnTo>
                    <a:lnTo>
                      <a:pt x="76" y="272"/>
                    </a:lnTo>
                    <a:lnTo>
                      <a:pt x="76" y="270"/>
                    </a:lnTo>
                    <a:lnTo>
                      <a:pt x="79" y="267"/>
                    </a:lnTo>
                    <a:lnTo>
                      <a:pt x="79" y="267"/>
                    </a:lnTo>
                    <a:lnTo>
                      <a:pt x="79" y="267"/>
                    </a:lnTo>
                    <a:lnTo>
                      <a:pt x="81" y="265"/>
                    </a:lnTo>
                    <a:lnTo>
                      <a:pt x="83" y="262"/>
                    </a:lnTo>
                    <a:lnTo>
                      <a:pt x="86" y="255"/>
                    </a:lnTo>
                    <a:lnTo>
                      <a:pt x="86" y="255"/>
                    </a:lnTo>
                    <a:lnTo>
                      <a:pt x="86" y="255"/>
                    </a:lnTo>
                    <a:lnTo>
                      <a:pt x="88" y="253"/>
                    </a:lnTo>
                    <a:lnTo>
                      <a:pt x="98" y="255"/>
                    </a:lnTo>
                    <a:lnTo>
                      <a:pt x="98" y="255"/>
                    </a:lnTo>
                    <a:lnTo>
                      <a:pt x="102" y="253"/>
                    </a:lnTo>
                    <a:lnTo>
                      <a:pt x="109" y="251"/>
                    </a:lnTo>
                    <a:lnTo>
                      <a:pt x="124" y="241"/>
                    </a:lnTo>
                    <a:lnTo>
                      <a:pt x="124" y="241"/>
                    </a:lnTo>
                    <a:lnTo>
                      <a:pt x="128" y="239"/>
                    </a:lnTo>
                    <a:lnTo>
                      <a:pt x="133" y="234"/>
                    </a:lnTo>
                    <a:lnTo>
                      <a:pt x="135" y="227"/>
                    </a:lnTo>
                    <a:lnTo>
                      <a:pt x="138" y="218"/>
                    </a:lnTo>
                    <a:lnTo>
                      <a:pt x="138" y="218"/>
                    </a:lnTo>
                    <a:lnTo>
                      <a:pt x="138" y="203"/>
                    </a:lnTo>
                    <a:lnTo>
                      <a:pt x="135" y="189"/>
                    </a:lnTo>
                    <a:lnTo>
                      <a:pt x="133" y="173"/>
                    </a:lnTo>
                    <a:lnTo>
                      <a:pt x="133" y="173"/>
                    </a:lnTo>
                    <a:lnTo>
                      <a:pt x="126" y="156"/>
                    </a:lnTo>
                    <a:lnTo>
                      <a:pt x="119" y="147"/>
                    </a:lnTo>
                    <a:lnTo>
                      <a:pt x="114" y="142"/>
                    </a:lnTo>
                    <a:lnTo>
                      <a:pt x="114" y="142"/>
                    </a:lnTo>
                    <a:lnTo>
                      <a:pt x="109" y="139"/>
                    </a:lnTo>
                    <a:lnTo>
                      <a:pt x="100" y="132"/>
                    </a:lnTo>
                    <a:lnTo>
                      <a:pt x="83" y="116"/>
                    </a:lnTo>
                    <a:lnTo>
                      <a:pt x="83" y="116"/>
                    </a:lnTo>
                    <a:lnTo>
                      <a:pt x="81" y="109"/>
                    </a:lnTo>
                    <a:lnTo>
                      <a:pt x="79" y="106"/>
                    </a:lnTo>
                    <a:lnTo>
                      <a:pt x="76" y="102"/>
                    </a:lnTo>
                    <a:lnTo>
                      <a:pt x="76" y="102"/>
                    </a:lnTo>
                    <a:lnTo>
                      <a:pt x="71" y="97"/>
                    </a:lnTo>
                    <a:lnTo>
                      <a:pt x="71" y="90"/>
                    </a:lnTo>
                    <a:lnTo>
                      <a:pt x="71" y="75"/>
                    </a:lnTo>
                    <a:lnTo>
                      <a:pt x="71" y="75"/>
                    </a:lnTo>
                    <a:lnTo>
                      <a:pt x="74" y="71"/>
                    </a:lnTo>
                    <a:lnTo>
                      <a:pt x="79" y="66"/>
                    </a:lnTo>
                    <a:lnTo>
                      <a:pt x="83" y="64"/>
                    </a:lnTo>
                    <a:lnTo>
                      <a:pt x="83" y="59"/>
                    </a:lnTo>
                    <a:lnTo>
                      <a:pt x="83" y="59"/>
                    </a:lnTo>
                    <a:lnTo>
                      <a:pt x="86" y="52"/>
                    </a:lnTo>
                    <a:lnTo>
                      <a:pt x="88" y="49"/>
                    </a:lnTo>
                    <a:lnTo>
                      <a:pt x="93" y="49"/>
                    </a:lnTo>
                    <a:lnTo>
                      <a:pt x="93" y="49"/>
                    </a:lnTo>
                    <a:lnTo>
                      <a:pt x="95" y="47"/>
                    </a:lnTo>
                    <a:lnTo>
                      <a:pt x="100" y="45"/>
                    </a:lnTo>
                    <a:lnTo>
                      <a:pt x="107" y="38"/>
                    </a:lnTo>
                    <a:lnTo>
                      <a:pt x="107" y="38"/>
                    </a:lnTo>
                    <a:lnTo>
                      <a:pt x="109" y="38"/>
                    </a:lnTo>
                    <a:lnTo>
                      <a:pt x="109" y="38"/>
                    </a:lnTo>
                    <a:lnTo>
                      <a:pt x="105" y="33"/>
                    </a:lnTo>
                    <a:lnTo>
                      <a:pt x="105" y="33"/>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 name="Freeform 64"/>
              <p:cNvSpPr>
                <a:spLocks/>
              </p:cNvSpPr>
              <p:nvPr/>
            </p:nvSpPr>
            <p:spPr bwMode="auto">
              <a:xfrm>
                <a:off x="8820150" y="3950425"/>
                <a:ext cx="169863" cy="127000"/>
              </a:xfrm>
              <a:custGeom>
                <a:avLst/>
                <a:gdLst>
                  <a:gd name="T0" fmla="*/ 52 w 107"/>
                  <a:gd name="T1" fmla="*/ 73 h 80"/>
                  <a:gd name="T2" fmla="*/ 55 w 107"/>
                  <a:gd name="T3" fmla="*/ 71 h 80"/>
                  <a:gd name="T4" fmla="*/ 69 w 107"/>
                  <a:gd name="T5" fmla="*/ 73 h 80"/>
                  <a:gd name="T6" fmla="*/ 74 w 107"/>
                  <a:gd name="T7" fmla="*/ 73 h 80"/>
                  <a:gd name="T8" fmla="*/ 74 w 107"/>
                  <a:gd name="T9" fmla="*/ 66 h 80"/>
                  <a:gd name="T10" fmla="*/ 69 w 107"/>
                  <a:gd name="T11" fmla="*/ 57 h 80"/>
                  <a:gd name="T12" fmla="*/ 74 w 107"/>
                  <a:gd name="T13" fmla="*/ 54 h 80"/>
                  <a:gd name="T14" fmla="*/ 81 w 107"/>
                  <a:gd name="T15" fmla="*/ 57 h 80"/>
                  <a:gd name="T16" fmla="*/ 90 w 107"/>
                  <a:gd name="T17" fmla="*/ 45 h 80"/>
                  <a:gd name="T18" fmla="*/ 102 w 107"/>
                  <a:gd name="T19" fmla="*/ 35 h 80"/>
                  <a:gd name="T20" fmla="*/ 107 w 107"/>
                  <a:gd name="T21" fmla="*/ 26 h 80"/>
                  <a:gd name="T22" fmla="*/ 104 w 107"/>
                  <a:gd name="T23" fmla="*/ 24 h 80"/>
                  <a:gd name="T24" fmla="*/ 97 w 107"/>
                  <a:gd name="T25" fmla="*/ 0 h 80"/>
                  <a:gd name="T26" fmla="*/ 90 w 107"/>
                  <a:gd name="T27" fmla="*/ 2 h 80"/>
                  <a:gd name="T28" fmla="*/ 83 w 107"/>
                  <a:gd name="T29" fmla="*/ 2 h 80"/>
                  <a:gd name="T30" fmla="*/ 71 w 107"/>
                  <a:gd name="T31" fmla="*/ 2 h 80"/>
                  <a:gd name="T32" fmla="*/ 71 w 107"/>
                  <a:gd name="T33" fmla="*/ 7 h 80"/>
                  <a:gd name="T34" fmla="*/ 66 w 107"/>
                  <a:gd name="T35" fmla="*/ 12 h 80"/>
                  <a:gd name="T36" fmla="*/ 64 w 107"/>
                  <a:gd name="T37" fmla="*/ 12 h 80"/>
                  <a:gd name="T38" fmla="*/ 64 w 107"/>
                  <a:gd name="T39" fmla="*/ 9 h 80"/>
                  <a:gd name="T40" fmla="*/ 57 w 107"/>
                  <a:gd name="T41" fmla="*/ 7 h 80"/>
                  <a:gd name="T42" fmla="*/ 55 w 107"/>
                  <a:gd name="T43" fmla="*/ 2 h 80"/>
                  <a:gd name="T44" fmla="*/ 43 w 107"/>
                  <a:gd name="T45" fmla="*/ 2 h 80"/>
                  <a:gd name="T46" fmla="*/ 29 w 107"/>
                  <a:gd name="T47" fmla="*/ 2 h 80"/>
                  <a:gd name="T48" fmla="*/ 21 w 107"/>
                  <a:gd name="T49" fmla="*/ 2 h 80"/>
                  <a:gd name="T50" fmla="*/ 10 w 107"/>
                  <a:gd name="T51" fmla="*/ 9 h 80"/>
                  <a:gd name="T52" fmla="*/ 3 w 107"/>
                  <a:gd name="T53" fmla="*/ 16 h 80"/>
                  <a:gd name="T54" fmla="*/ 0 w 107"/>
                  <a:gd name="T55" fmla="*/ 24 h 80"/>
                  <a:gd name="T56" fmla="*/ 3 w 107"/>
                  <a:gd name="T57" fmla="*/ 33 h 80"/>
                  <a:gd name="T58" fmla="*/ 5 w 107"/>
                  <a:gd name="T59" fmla="*/ 38 h 80"/>
                  <a:gd name="T60" fmla="*/ 7 w 107"/>
                  <a:gd name="T61" fmla="*/ 43 h 80"/>
                  <a:gd name="T62" fmla="*/ 5 w 107"/>
                  <a:gd name="T63" fmla="*/ 47 h 80"/>
                  <a:gd name="T64" fmla="*/ 5 w 107"/>
                  <a:gd name="T65" fmla="*/ 47 h 80"/>
                  <a:gd name="T66" fmla="*/ 10 w 107"/>
                  <a:gd name="T67" fmla="*/ 57 h 80"/>
                  <a:gd name="T68" fmla="*/ 10 w 107"/>
                  <a:gd name="T69" fmla="*/ 64 h 80"/>
                  <a:gd name="T70" fmla="*/ 14 w 107"/>
                  <a:gd name="T71" fmla="*/ 69 h 80"/>
                  <a:gd name="T72" fmla="*/ 21 w 107"/>
                  <a:gd name="T73" fmla="*/ 66 h 80"/>
                  <a:gd name="T74" fmla="*/ 24 w 107"/>
                  <a:gd name="T75" fmla="*/ 71 h 80"/>
                  <a:gd name="T76" fmla="*/ 24 w 107"/>
                  <a:gd name="T77" fmla="*/ 78 h 80"/>
                  <a:gd name="T78" fmla="*/ 26 w 107"/>
                  <a:gd name="T79" fmla="*/ 78 h 80"/>
                  <a:gd name="T80" fmla="*/ 36 w 107"/>
                  <a:gd name="T81" fmla="*/ 76 h 80"/>
                  <a:gd name="T82" fmla="*/ 38 w 107"/>
                  <a:gd name="T83" fmla="*/ 78 h 80"/>
                  <a:gd name="T84" fmla="*/ 40 w 107"/>
                  <a:gd name="T85" fmla="*/ 80 h 80"/>
                  <a:gd name="T86" fmla="*/ 52 w 107"/>
                  <a:gd name="T87" fmla="*/ 7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 h="80">
                    <a:moveTo>
                      <a:pt x="52" y="73"/>
                    </a:moveTo>
                    <a:lnTo>
                      <a:pt x="52" y="73"/>
                    </a:lnTo>
                    <a:lnTo>
                      <a:pt x="52" y="71"/>
                    </a:lnTo>
                    <a:lnTo>
                      <a:pt x="55" y="71"/>
                    </a:lnTo>
                    <a:lnTo>
                      <a:pt x="62" y="73"/>
                    </a:lnTo>
                    <a:lnTo>
                      <a:pt x="69" y="73"/>
                    </a:lnTo>
                    <a:lnTo>
                      <a:pt x="71" y="73"/>
                    </a:lnTo>
                    <a:lnTo>
                      <a:pt x="74" y="73"/>
                    </a:lnTo>
                    <a:lnTo>
                      <a:pt x="74" y="73"/>
                    </a:lnTo>
                    <a:lnTo>
                      <a:pt x="74" y="66"/>
                    </a:lnTo>
                    <a:lnTo>
                      <a:pt x="69" y="61"/>
                    </a:lnTo>
                    <a:lnTo>
                      <a:pt x="69" y="57"/>
                    </a:lnTo>
                    <a:lnTo>
                      <a:pt x="69" y="54"/>
                    </a:lnTo>
                    <a:lnTo>
                      <a:pt x="74" y="54"/>
                    </a:lnTo>
                    <a:lnTo>
                      <a:pt x="74" y="54"/>
                    </a:lnTo>
                    <a:lnTo>
                      <a:pt x="81" y="57"/>
                    </a:lnTo>
                    <a:lnTo>
                      <a:pt x="85" y="54"/>
                    </a:lnTo>
                    <a:lnTo>
                      <a:pt x="90" y="45"/>
                    </a:lnTo>
                    <a:lnTo>
                      <a:pt x="90" y="45"/>
                    </a:lnTo>
                    <a:lnTo>
                      <a:pt x="102" y="35"/>
                    </a:lnTo>
                    <a:lnTo>
                      <a:pt x="104" y="31"/>
                    </a:lnTo>
                    <a:lnTo>
                      <a:pt x="107" y="26"/>
                    </a:lnTo>
                    <a:lnTo>
                      <a:pt x="104" y="24"/>
                    </a:lnTo>
                    <a:lnTo>
                      <a:pt x="104" y="24"/>
                    </a:lnTo>
                    <a:lnTo>
                      <a:pt x="100" y="12"/>
                    </a:lnTo>
                    <a:lnTo>
                      <a:pt x="97" y="0"/>
                    </a:lnTo>
                    <a:lnTo>
                      <a:pt x="97" y="0"/>
                    </a:lnTo>
                    <a:lnTo>
                      <a:pt x="90" y="2"/>
                    </a:lnTo>
                    <a:lnTo>
                      <a:pt x="83" y="2"/>
                    </a:lnTo>
                    <a:lnTo>
                      <a:pt x="83" y="2"/>
                    </a:lnTo>
                    <a:lnTo>
                      <a:pt x="76" y="0"/>
                    </a:lnTo>
                    <a:lnTo>
                      <a:pt x="71" y="2"/>
                    </a:lnTo>
                    <a:lnTo>
                      <a:pt x="71" y="7"/>
                    </a:lnTo>
                    <a:lnTo>
                      <a:pt x="71" y="7"/>
                    </a:lnTo>
                    <a:lnTo>
                      <a:pt x="69" y="9"/>
                    </a:lnTo>
                    <a:lnTo>
                      <a:pt x="66" y="12"/>
                    </a:lnTo>
                    <a:lnTo>
                      <a:pt x="66" y="12"/>
                    </a:lnTo>
                    <a:lnTo>
                      <a:pt x="64" y="12"/>
                    </a:lnTo>
                    <a:lnTo>
                      <a:pt x="64" y="12"/>
                    </a:lnTo>
                    <a:lnTo>
                      <a:pt x="64" y="9"/>
                    </a:lnTo>
                    <a:lnTo>
                      <a:pt x="62" y="7"/>
                    </a:lnTo>
                    <a:lnTo>
                      <a:pt x="57" y="7"/>
                    </a:lnTo>
                    <a:lnTo>
                      <a:pt x="55" y="2"/>
                    </a:lnTo>
                    <a:lnTo>
                      <a:pt x="55" y="2"/>
                    </a:lnTo>
                    <a:lnTo>
                      <a:pt x="50" y="2"/>
                    </a:lnTo>
                    <a:lnTo>
                      <a:pt x="43" y="2"/>
                    </a:lnTo>
                    <a:lnTo>
                      <a:pt x="36" y="2"/>
                    </a:lnTo>
                    <a:lnTo>
                      <a:pt x="29" y="2"/>
                    </a:lnTo>
                    <a:lnTo>
                      <a:pt x="29" y="2"/>
                    </a:lnTo>
                    <a:lnTo>
                      <a:pt x="21" y="2"/>
                    </a:lnTo>
                    <a:lnTo>
                      <a:pt x="14" y="5"/>
                    </a:lnTo>
                    <a:lnTo>
                      <a:pt x="10" y="9"/>
                    </a:lnTo>
                    <a:lnTo>
                      <a:pt x="3" y="16"/>
                    </a:lnTo>
                    <a:lnTo>
                      <a:pt x="3" y="16"/>
                    </a:lnTo>
                    <a:lnTo>
                      <a:pt x="0" y="21"/>
                    </a:lnTo>
                    <a:lnTo>
                      <a:pt x="0" y="24"/>
                    </a:lnTo>
                    <a:lnTo>
                      <a:pt x="3" y="28"/>
                    </a:lnTo>
                    <a:lnTo>
                      <a:pt x="3" y="33"/>
                    </a:lnTo>
                    <a:lnTo>
                      <a:pt x="3" y="33"/>
                    </a:lnTo>
                    <a:lnTo>
                      <a:pt x="5" y="38"/>
                    </a:lnTo>
                    <a:lnTo>
                      <a:pt x="5" y="40"/>
                    </a:lnTo>
                    <a:lnTo>
                      <a:pt x="7" y="43"/>
                    </a:lnTo>
                    <a:lnTo>
                      <a:pt x="5" y="47"/>
                    </a:lnTo>
                    <a:lnTo>
                      <a:pt x="5" y="47"/>
                    </a:lnTo>
                    <a:lnTo>
                      <a:pt x="5" y="47"/>
                    </a:lnTo>
                    <a:lnTo>
                      <a:pt x="5" y="47"/>
                    </a:lnTo>
                    <a:lnTo>
                      <a:pt x="10" y="52"/>
                    </a:lnTo>
                    <a:lnTo>
                      <a:pt x="10" y="57"/>
                    </a:lnTo>
                    <a:lnTo>
                      <a:pt x="10" y="64"/>
                    </a:lnTo>
                    <a:lnTo>
                      <a:pt x="10" y="64"/>
                    </a:lnTo>
                    <a:lnTo>
                      <a:pt x="12" y="69"/>
                    </a:lnTo>
                    <a:lnTo>
                      <a:pt x="14" y="69"/>
                    </a:lnTo>
                    <a:lnTo>
                      <a:pt x="21" y="66"/>
                    </a:lnTo>
                    <a:lnTo>
                      <a:pt x="21" y="66"/>
                    </a:lnTo>
                    <a:lnTo>
                      <a:pt x="24" y="69"/>
                    </a:lnTo>
                    <a:lnTo>
                      <a:pt x="24" y="71"/>
                    </a:lnTo>
                    <a:lnTo>
                      <a:pt x="21" y="73"/>
                    </a:lnTo>
                    <a:lnTo>
                      <a:pt x="24" y="78"/>
                    </a:lnTo>
                    <a:lnTo>
                      <a:pt x="24" y="78"/>
                    </a:lnTo>
                    <a:lnTo>
                      <a:pt x="26" y="78"/>
                    </a:lnTo>
                    <a:lnTo>
                      <a:pt x="31" y="78"/>
                    </a:lnTo>
                    <a:lnTo>
                      <a:pt x="36" y="76"/>
                    </a:lnTo>
                    <a:lnTo>
                      <a:pt x="38" y="78"/>
                    </a:lnTo>
                    <a:lnTo>
                      <a:pt x="38" y="78"/>
                    </a:lnTo>
                    <a:lnTo>
                      <a:pt x="40" y="80"/>
                    </a:lnTo>
                    <a:lnTo>
                      <a:pt x="40" y="80"/>
                    </a:lnTo>
                    <a:lnTo>
                      <a:pt x="48" y="78"/>
                    </a:lnTo>
                    <a:lnTo>
                      <a:pt x="52" y="73"/>
                    </a:lnTo>
                    <a:lnTo>
                      <a:pt x="52" y="73"/>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 name="Freeform 65"/>
              <p:cNvSpPr>
                <a:spLocks/>
              </p:cNvSpPr>
              <p:nvPr/>
            </p:nvSpPr>
            <p:spPr bwMode="auto">
              <a:xfrm>
                <a:off x="8753475" y="3702775"/>
                <a:ext cx="220663" cy="266700"/>
              </a:xfrm>
              <a:custGeom>
                <a:avLst/>
                <a:gdLst>
                  <a:gd name="T0" fmla="*/ 92 w 139"/>
                  <a:gd name="T1" fmla="*/ 73 h 168"/>
                  <a:gd name="T2" fmla="*/ 75 w 139"/>
                  <a:gd name="T3" fmla="*/ 61 h 168"/>
                  <a:gd name="T4" fmla="*/ 78 w 139"/>
                  <a:gd name="T5" fmla="*/ 54 h 168"/>
                  <a:gd name="T6" fmla="*/ 90 w 139"/>
                  <a:gd name="T7" fmla="*/ 49 h 168"/>
                  <a:gd name="T8" fmla="*/ 87 w 139"/>
                  <a:gd name="T9" fmla="*/ 42 h 168"/>
                  <a:gd name="T10" fmla="*/ 82 w 139"/>
                  <a:gd name="T11" fmla="*/ 35 h 168"/>
                  <a:gd name="T12" fmla="*/ 71 w 139"/>
                  <a:gd name="T13" fmla="*/ 33 h 168"/>
                  <a:gd name="T14" fmla="*/ 61 w 139"/>
                  <a:gd name="T15" fmla="*/ 30 h 168"/>
                  <a:gd name="T16" fmla="*/ 54 w 139"/>
                  <a:gd name="T17" fmla="*/ 23 h 168"/>
                  <a:gd name="T18" fmla="*/ 47 w 139"/>
                  <a:gd name="T19" fmla="*/ 12 h 168"/>
                  <a:gd name="T20" fmla="*/ 42 w 139"/>
                  <a:gd name="T21" fmla="*/ 4 h 168"/>
                  <a:gd name="T22" fmla="*/ 33 w 139"/>
                  <a:gd name="T23" fmla="*/ 0 h 168"/>
                  <a:gd name="T24" fmla="*/ 28 w 139"/>
                  <a:gd name="T25" fmla="*/ 0 h 168"/>
                  <a:gd name="T26" fmla="*/ 28 w 139"/>
                  <a:gd name="T27" fmla="*/ 9 h 168"/>
                  <a:gd name="T28" fmla="*/ 30 w 139"/>
                  <a:gd name="T29" fmla="*/ 23 h 168"/>
                  <a:gd name="T30" fmla="*/ 26 w 139"/>
                  <a:gd name="T31" fmla="*/ 23 h 168"/>
                  <a:gd name="T32" fmla="*/ 19 w 139"/>
                  <a:gd name="T33" fmla="*/ 16 h 168"/>
                  <a:gd name="T34" fmla="*/ 11 w 139"/>
                  <a:gd name="T35" fmla="*/ 21 h 168"/>
                  <a:gd name="T36" fmla="*/ 7 w 139"/>
                  <a:gd name="T37" fmla="*/ 30 h 168"/>
                  <a:gd name="T38" fmla="*/ 0 w 139"/>
                  <a:gd name="T39" fmla="*/ 35 h 168"/>
                  <a:gd name="T40" fmla="*/ 4 w 139"/>
                  <a:gd name="T41" fmla="*/ 47 h 168"/>
                  <a:gd name="T42" fmla="*/ 9 w 139"/>
                  <a:gd name="T43" fmla="*/ 56 h 168"/>
                  <a:gd name="T44" fmla="*/ 19 w 139"/>
                  <a:gd name="T45" fmla="*/ 59 h 168"/>
                  <a:gd name="T46" fmla="*/ 19 w 139"/>
                  <a:gd name="T47" fmla="*/ 71 h 168"/>
                  <a:gd name="T48" fmla="*/ 16 w 139"/>
                  <a:gd name="T49" fmla="*/ 85 h 168"/>
                  <a:gd name="T50" fmla="*/ 11 w 139"/>
                  <a:gd name="T51" fmla="*/ 94 h 168"/>
                  <a:gd name="T52" fmla="*/ 19 w 139"/>
                  <a:gd name="T53" fmla="*/ 97 h 168"/>
                  <a:gd name="T54" fmla="*/ 33 w 139"/>
                  <a:gd name="T55" fmla="*/ 85 h 168"/>
                  <a:gd name="T56" fmla="*/ 42 w 139"/>
                  <a:gd name="T57" fmla="*/ 87 h 168"/>
                  <a:gd name="T58" fmla="*/ 49 w 139"/>
                  <a:gd name="T59" fmla="*/ 87 h 168"/>
                  <a:gd name="T60" fmla="*/ 54 w 139"/>
                  <a:gd name="T61" fmla="*/ 85 h 168"/>
                  <a:gd name="T62" fmla="*/ 68 w 139"/>
                  <a:gd name="T63" fmla="*/ 80 h 168"/>
                  <a:gd name="T64" fmla="*/ 80 w 139"/>
                  <a:gd name="T65" fmla="*/ 90 h 168"/>
                  <a:gd name="T66" fmla="*/ 87 w 139"/>
                  <a:gd name="T67" fmla="*/ 99 h 168"/>
                  <a:gd name="T68" fmla="*/ 87 w 139"/>
                  <a:gd name="T69" fmla="*/ 116 h 168"/>
                  <a:gd name="T70" fmla="*/ 90 w 139"/>
                  <a:gd name="T71" fmla="*/ 120 h 168"/>
                  <a:gd name="T72" fmla="*/ 101 w 139"/>
                  <a:gd name="T73" fmla="*/ 132 h 168"/>
                  <a:gd name="T74" fmla="*/ 101 w 139"/>
                  <a:gd name="T75" fmla="*/ 151 h 168"/>
                  <a:gd name="T76" fmla="*/ 99 w 139"/>
                  <a:gd name="T77" fmla="*/ 161 h 168"/>
                  <a:gd name="T78" fmla="*/ 106 w 139"/>
                  <a:gd name="T79" fmla="*/ 168 h 168"/>
                  <a:gd name="T80" fmla="*/ 108 w 139"/>
                  <a:gd name="T81" fmla="*/ 168 h 168"/>
                  <a:gd name="T82" fmla="*/ 113 w 139"/>
                  <a:gd name="T83" fmla="*/ 163 h 168"/>
                  <a:gd name="T84" fmla="*/ 125 w 139"/>
                  <a:gd name="T85" fmla="*/ 158 h 168"/>
                  <a:gd name="T86" fmla="*/ 139 w 139"/>
                  <a:gd name="T87" fmla="*/ 156 h 168"/>
                  <a:gd name="T88" fmla="*/ 139 w 139"/>
                  <a:gd name="T89" fmla="*/ 146 h 168"/>
                  <a:gd name="T90" fmla="*/ 137 w 139"/>
                  <a:gd name="T91" fmla="*/ 128 h 168"/>
                  <a:gd name="T92" fmla="*/ 120 w 139"/>
                  <a:gd name="T93" fmla="*/ 113 h 168"/>
                  <a:gd name="T94" fmla="*/ 113 w 139"/>
                  <a:gd name="T95" fmla="*/ 104 h 168"/>
                  <a:gd name="T96" fmla="*/ 99 w 139"/>
                  <a:gd name="T97" fmla="*/ 85 h 168"/>
                  <a:gd name="T98" fmla="*/ 94 w 139"/>
                  <a:gd name="T99" fmla="*/ 75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9" h="168">
                    <a:moveTo>
                      <a:pt x="94" y="75"/>
                    </a:moveTo>
                    <a:lnTo>
                      <a:pt x="94" y="75"/>
                    </a:lnTo>
                    <a:lnTo>
                      <a:pt x="92" y="73"/>
                    </a:lnTo>
                    <a:lnTo>
                      <a:pt x="85" y="68"/>
                    </a:lnTo>
                    <a:lnTo>
                      <a:pt x="78" y="64"/>
                    </a:lnTo>
                    <a:lnTo>
                      <a:pt x="75" y="61"/>
                    </a:lnTo>
                    <a:lnTo>
                      <a:pt x="75" y="59"/>
                    </a:lnTo>
                    <a:lnTo>
                      <a:pt x="75" y="59"/>
                    </a:lnTo>
                    <a:lnTo>
                      <a:pt x="78" y="54"/>
                    </a:lnTo>
                    <a:lnTo>
                      <a:pt x="82" y="54"/>
                    </a:lnTo>
                    <a:lnTo>
                      <a:pt x="87" y="52"/>
                    </a:lnTo>
                    <a:lnTo>
                      <a:pt x="90" y="49"/>
                    </a:lnTo>
                    <a:lnTo>
                      <a:pt x="90" y="49"/>
                    </a:lnTo>
                    <a:lnTo>
                      <a:pt x="90" y="47"/>
                    </a:lnTo>
                    <a:lnTo>
                      <a:pt x="87" y="42"/>
                    </a:lnTo>
                    <a:lnTo>
                      <a:pt x="85" y="40"/>
                    </a:lnTo>
                    <a:lnTo>
                      <a:pt x="82" y="35"/>
                    </a:lnTo>
                    <a:lnTo>
                      <a:pt x="82" y="35"/>
                    </a:lnTo>
                    <a:lnTo>
                      <a:pt x="80" y="30"/>
                    </a:lnTo>
                    <a:lnTo>
                      <a:pt x="78" y="30"/>
                    </a:lnTo>
                    <a:lnTo>
                      <a:pt x="71" y="33"/>
                    </a:lnTo>
                    <a:lnTo>
                      <a:pt x="71" y="33"/>
                    </a:lnTo>
                    <a:lnTo>
                      <a:pt x="66" y="33"/>
                    </a:lnTo>
                    <a:lnTo>
                      <a:pt x="61" y="30"/>
                    </a:lnTo>
                    <a:lnTo>
                      <a:pt x="56" y="28"/>
                    </a:lnTo>
                    <a:lnTo>
                      <a:pt x="54" y="23"/>
                    </a:lnTo>
                    <a:lnTo>
                      <a:pt x="54" y="23"/>
                    </a:lnTo>
                    <a:lnTo>
                      <a:pt x="52" y="19"/>
                    </a:lnTo>
                    <a:lnTo>
                      <a:pt x="49" y="16"/>
                    </a:lnTo>
                    <a:lnTo>
                      <a:pt x="47" y="12"/>
                    </a:lnTo>
                    <a:lnTo>
                      <a:pt x="45" y="9"/>
                    </a:lnTo>
                    <a:lnTo>
                      <a:pt x="45" y="9"/>
                    </a:lnTo>
                    <a:lnTo>
                      <a:pt x="42" y="4"/>
                    </a:lnTo>
                    <a:lnTo>
                      <a:pt x="37" y="0"/>
                    </a:lnTo>
                    <a:lnTo>
                      <a:pt x="37" y="0"/>
                    </a:lnTo>
                    <a:lnTo>
                      <a:pt x="33" y="0"/>
                    </a:lnTo>
                    <a:lnTo>
                      <a:pt x="30" y="0"/>
                    </a:lnTo>
                    <a:lnTo>
                      <a:pt x="30" y="0"/>
                    </a:lnTo>
                    <a:lnTo>
                      <a:pt x="28" y="0"/>
                    </a:lnTo>
                    <a:lnTo>
                      <a:pt x="28" y="2"/>
                    </a:lnTo>
                    <a:lnTo>
                      <a:pt x="26" y="7"/>
                    </a:lnTo>
                    <a:lnTo>
                      <a:pt x="28" y="9"/>
                    </a:lnTo>
                    <a:lnTo>
                      <a:pt x="28" y="9"/>
                    </a:lnTo>
                    <a:lnTo>
                      <a:pt x="30" y="19"/>
                    </a:lnTo>
                    <a:lnTo>
                      <a:pt x="30" y="23"/>
                    </a:lnTo>
                    <a:lnTo>
                      <a:pt x="28" y="23"/>
                    </a:lnTo>
                    <a:lnTo>
                      <a:pt x="26" y="23"/>
                    </a:lnTo>
                    <a:lnTo>
                      <a:pt x="26" y="23"/>
                    </a:lnTo>
                    <a:lnTo>
                      <a:pt x="23" y="21"/>
                    </a:lnTo>
                    <a:lnTo>
                      <a:pt x="21" y="19"/>
                    </a:lnTo>
                    <a:lnTo>
                      <a:pt x="19" y="16"/>
                    </a:lnTo>
                    <a:lnTo>
                      <a:pt x="16" y="14"/>
                    </a:lnTo>
                    <a:lnTo>
                      <a:pt x="16" y="14"/>
                    </a:lnTo>
                    <a:lnTo>
                      <a:pt x="11" y="21"/>
                    </a:lnTo>
                    <a:lnTo>
                      <a:pt x="9" y="26"/>
                    </a:lnTo>
                    <a:lnTo>
                      <a:pt x="7" y="30"/>
                    </a:lnTo>
                    <a:lnTo>
                      <a:pt x="7" y="30"/>
                    </a:lnTo>
                    <a:lnTo>
                      <a:pt x="4" y="35"/>
                    </a:lnTo>
                    <a:lnTo>
                      <a:pt x="0" y="35"/>
                    </a:lnTo>
                    <a:lnTo>
                      <a:pt x="0" y="35"/>
                    </a:lnTo>
                    <a:lnTo>
                      <a:pt x="4" y="40"/>
                    </a:lnTo>
                    <a:lnTo>
                      <a:pt x="4" y="40"/>
                    </a:lnTo>
                    <a:lnTo>
                      <a:pt x="4" y="47"/>
                    </a:lnTo>
                    <a:lnTo>
                      <a:pt x="4" y="54"/>
                    </a:lnTo>
                    <a:lnTo>
                      <a:pt x="4" y="54"/>
                    </a:lnTo>
                    <a:lnTo>
                      <a:pt x="9" y="56"/>
                    </a:lnTo>
                    <a:lnTo>
                      <a:pt x="11" y="56"/>
                    </a:lnTo>
                    <a:lnTo>
                      <a:pt x="16" y="56"/>
                    </a:lnTo>
                    <a:lnTo>
                      <a:pt x="19" y="59"/>
                    </a:lnTo>
                    <a:lnTo>
                      <a:pt x="19" y="59"/>
                    </a:lnTo>
                    <a:lnTo>
                      <a:pt x="19" y="66"/>
                    </a:lnTo>
                    <a:lnTo>
                      <a:pt x="19" y="71"/>
                    </a:lnTo>
                    <a:lnTo>
                      <a:pt x="16" y="80"/>
                    </a:lnTo>
                    <a:lnTo>
                      <a:pt x="16" y="80"/>
                    </a:lnTo>
                    <a:lnTo>
                      <a:pt x="16" y="85"/>
                    </a:lnTo>
                    <a:lnTo>
                      <a:pt x="14" y="87"/>
                    </a:lnTo>
                    <a:lnTo>
                      <a:pt x="11" y="90"/>
                    </a:lnTo>
                    <a:lnTo>
                      <a:pt x="11" y="94"/>
                    </a:lnTo>
                    <a:lnTo>
                      <a:pt x="11" y="94"/>
                    </a:lnTo>
                    <a:lnTo>
                      <a:pt x="14" y="97"/>
                    </a:lnTo>
                    <a:lnTo>
                      <a:pt x="19" y="97"/>
                    </a:lnTo>
                    <a:lnTo>
                      <a:pt x="28" y="87"/>
                    </a:lnTo>
                    <a:lnTo>
                      <a:pt x="28" y="87"/>
                    </a:lnTo>
                    <a:lnTo>
                      <a:pt x="33" y="85"/>
                    </a:lnTo>
                    <a:lnTo>
                      <a:pt x="37" y="85"/>
                    </a:lnTo>
                    <a:lnTo>
                      <a:pt x="40" y="85"/>
                    </a:lnTo>
                    <a:lnTo>
                      <a:pt x="42" y="87"/>
                    </a:lnTo>
                    <a:lnTo>
                      <a:pt x="42" y="87"/>
                    </a:lnTo>
                    <a:lnTo>
                      <a:pt x="45" y="90"/>
                    </a:lnTo>
                    <a:lnTo>
                      <a:pt x="49" y="87"/>
                    </a:lnTo>
                    <a:lnTo>
                      <a:pt x="52" y="87"/>
                    </a:lnTo>
                    <a:lnTo>
                      <a:pt x="54" y="85"/>
                    </a:lnTo>
                    <a:lnTo>
                      <a:pt x="54" y="85"/>
                    </a:lnTo>
                    <a:lnTo>
                      <a:pt x="59" y="80"/>
                    </a:lnTo>
                    <a:lnTo>
                      <a:pt x="63" y="80"/>
                    </a:lnTo>
                    <a:lnTo>
                      <a:pt x="68" y="80"/>
                    </a:lnTo>
                    <a:lnTo>
                      <a:pt x="73" y="83"/>
                    </a:lnTo>
                    <a:lnTo>
                      <a:pt x="73" y="83"/>
                    </a:lnTo>
                    <a:lnTo>
                      <a:pt x="80" y="90"/>
                    </a:lnTo>
                    <a:lnTo>
                      <a:pt x="87" y="97"/>
                    </a:lnTo>
                    <a:lnTo>
                      <a:pt x="87" y="97"/>
                    </a:lnTo>
                    <a:lnTo>
                      <a:pt x="87" y="99"/>
                    </a:lnTo>
                    <a:lnTo>
                      <a:pt x="90" y="101"/>
                    </a:lnTo>
                    <a:lnTo>
                      <a:pt x="87" y="109"/>
                    </a:lnTo>
                    <a:lnTo>
                      <a:pt x="87" y="116"/>
                    </a:lnTo>
                    <a:lnTo>
                      <a:pt x="87" y="118"/>
                    </a:lnTo>
                    <a:lnTo>
                      <a:pt x="90" y="120"/>
                    </a:lnTo>
                    <a:lnTo>
                      <a:pt x="90" y="120"/>
                    </a:lnTo>
                    <a:lnTo>
                      <a:pt x="92" y="123"/>
                    </a:lnTo>
                    <a:lnTo>
                      <a:pt x="97" y="128"/>
                    </a:lnTo>
                    <a:lnTo>
                      <a:pt x="101" y="132"/>
                    </a:lnTo>
                    <a:lnTo>
                      <a:pt x="101" y="139"/>
                    </a:lnTo>
                    <a:lnTo>
                      <a:pt x="101" y="139"/>
                    </a:lnTo>
                    <a:lnTo>
                      <a:pt x="101" y="151"/>
                    </a:lnTo>
                    <a:lnTo>
                      <a:pt x="101" y="156"/>
                    </a:lnTo>
                    <a:lnTo>
                      <a:pt x="99" y="161"/>
                    </a:lnTo>
                    <a:lnTo>
                      <a:pt x="99" y="161"/>
                    </a:lnTo>
                    <a:lnTo>
                      <a:pt x="104" y="163"/>
                    </a:lnTo>
                    <a:lnTo>
                      <a:pt x="106" y="165"/>
                    </a:lnTo>
                    <a:lnTo>
                      <a:pt x="106" y="168"/>
                    </a:lnTo>
                    <a:lnTo>
                      <a:pt x="106" y="168"/>
                    </a:lnTo>
                    <a:lnTo>
                      <a:pt x="108" y="168"/>
                    </a:lnTo>
                    <a:lnTo>
                      <a:pt x="108" y="168"/>
                    </a:lnTo>
                    <a:lnTo>
                      <a:pt x="111" y="165"/>
                    </a:lnTo>
                    <a:lnTo>
                      <a:pt x="113" y="163"/>
                    </a:lnTo>
                    <a:lnTo>
                      <a:pt x="113" y="163"/>
                    </a:lnTo>
                    <a:lnTo>
                      <a:pt x="113" y="158"/>
                    </a:lnTo>
                    <a:lnTo>
                      <a:pt x="118" y="156"/>
                    </a:lnTo>
                    <a:lnTo>
                      <a:pt x="125" y="158"/>
                    </a:lnTo>
                    <a:lnTo>
                      <a:pt x="125" y="158"/>
                    </a:lnTo>
                    <a:lnTo>
                      <a:pt x="132" y="158"/>
                    </a:lnTo>
                    <a:lnTo>
                      <a:pt x="139" y="156"/>
                    </a:lnTo>
                    <a:lnTo>
                      <a:pt x="139" y="156"/>
                    </a:lnTo>
                    <a:lnTo>
                      <a:pt x="139" y="146"/>
                    </a:lnTo>
                    <a:lnTo>
                      <a:pt x="139" y="146"/>
                    </a:lnTo>
                    <a:lnTo>
                      <a:pt x="139" y="137"/>
                    </a:lnTo>
                    <a:lnTo>
                      <a:pt x="137" y="128"/>
                    </a:lnTo>
                    <a:lnTo>
                      <a:pt x="137" y="128"/>
                    </a:lnTo>
                    <a:lnTo>
                      <a:pt x="127" y="123"/>
                    </a:lnTo>
                    <a:lnTo>
                      <a:pt x="123" y="118"/>
                    </a:lnTo>
                    <a:lnTo>
                      <a:pt x="120" y="113"/>
                    </a:lnTo>
                    <a:lnTo>
                      <a:pt x="120" y="113"/>
                    </a:lnTo>
                    <a:lnTo>
                      <a:pt x="118" y="109"/>
                    </a:lnTo>
                    <a:lnTo>
                      <a:pt x="113" y="104"/>
                    </a:lnTo>
                    <a:lnTo>
                      <a:pt x="104" y="92"/>
                    </a:lnTo>
                    <a:lnTo>
                      <a:pt x="104" y="92"/>
                    </a:lnTo>
                    <a:lnTo>
                      <a:pt x="99" y="85"/>
                    </a:lnTo>
                    <a:lnTo>
                      <a:pt x="97" y="80"/>
                    </a:lnTo>
                    <a:lnTo>
                      <a:pt x="94" y="75"/>
                    </a:lnTo>
                    <a:lnTo>
                      <a:pt x="94" y="75"/>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3" name="Freeform 66"/>
              <p:cNvSpPr>
                <a:spLocks/>
              </p:cNvSpPr>
              <p:nvPr/>
            </p:nvSpPr>
            <p:spPr bwMode="auto">
              <a:xfrm>
                <a:off x="8677275" y="3758338"/>
                <a:ext cx="236538" cy="458788"/>
              </a:xfrm>
              <a:custGeom>
                <a:avLst/>
                <a:gdLst>
                  <a:gd name="T0" fmla="*/ 90 w 149"/>
                  <a:gd name="T1" fmla="*/ 145 h 289"/>
                  <a:gd name="T2" fmla="*/ 100 w 149"/>
                  <a:gd name="T3" fmla="*/ 130 h 289"/>
                  <a:gd name="T4" fmla="*/ 119 w 149"/>
                  <a:gd name="T5" fmla="*/ 123 h 289"/>
                  <a:gd name="T6" fmla="*/ 145 w 149"/>
                  <a:gd name="T7" fmla="*/ 123 h 289"/>
                  <a:gd name="T8" fmla="*/ 149 w 149"/>
                  <a:gd name="T9" fmla="*/ 121 h 289"/>
                  <a:gd name="T10" fmla="*/ 149 w 149"/>
                  <a:gd name="T11" fmla="*/ 97 h 289"/>
                  <a:gd name="T12" fmla="*/ 138 w 149"/>
                  <a:gd name="T13" fmla="*/ 85 h 289"/>
                  <a:gd name="T14" fmla="*/ 138 w 149"/>
                  <a:gd name="T15" fmla="*/ 66 h 289"/>
                  <a:gd name="T16" fmla="*/ 128 w 149"/>
                  <a:gd name="T17" fmla="*/ 55 h 289"/>
                  <a:gd name="T18" fmla="*/ 111 w 149"/>
                  <a:gd name="T19" fmla="*/ 45 h 289"/>
                  <a:gd name="T20" fmla="*/ 100 w 149"/>
                  <a:gd name="T21" fmla="*/ 52 h 289"/>
                  <a:gd name="T22" fmla="*/ 90 w 149"/>
                  <a:gd name="T23" fmla="*/ 52 h 289"/>
                  <a:gd name="T24" fmla="*/ 76 w 149"/>
                  <a:gd name="T25" fmla="*/ 52 h 289"/>
                  <a:gd name="T26" fmla="*/ 59 w 149"/>
                  <a:gd name="T27" fmla="*/ 59 h 289"/>
                  <a:gd name="T28" fmla="*/ 64 w 149"/>
                  <a:gd name="T29" fmla="*/ 50 h 289"/>
                  <a:gd name="T30" fmla="*/ 67 w 149"/>
                  <a:gd name="T31" fmla="*/ 31 h 289"/>
                  <a:gd name="T32" fmla="*/ 59 w 149"/>
                  <a:gd name="T33" fmla="*/ 21 h 289"/>
                  <a:gd name="T34" fmla="*/ 52 w 149"/>
                  <a:gd name="T35" fmla="*/ 12 h 289"/>
                  <a:gd name="T36" fmla="*/ 48 w 149"/>
                  <a:gd name="T37" fmla="*/ 0 h 289"/>
                  <a:gd name="T38" fmla="*/ 38 w 149"/>
                  <a:gd name="T39" fmla="*/ 7 h 289"/>
                  <a:gd name="T40" fmla="*/ 24 w 149"/>
                  <a:gd name="T41" fmla="*/ 17 h 289"/>
                  <a:gd name="T42" fmla="*/ 7 w 149"/>
                  <a:gd name="T43" fmla="*/ 19 h 289"/>
                  <a:gd name="T44" fmla="*/ 0 w 149"/>
                  <a:gd name="T45" fmla="*/ 55 h 289"/>
                  <a:gd name="T46" fmla="*/ 14 w 149"/>
                  <a:gd name="T47" fmla="*/ 71 h 289"/>
                  <a:gd name="T48" fmla="*/ 14 w 149"/>
                  <a:gd name="T49" fmla="*/ 81 h 289"/>
                  <a:gd name="T50" fmla="*/ 19 w 149"/>
                  <a:gd name="T51" fmla="*/ 90 h 289"/>
                  <a:gd name="T52" fmla="*/ 17 w 149"/>
                  <a:gd name="T53" fmla="*/ 95 h 289"/>
                  <a:gd name="T54" fmla="*/ 14 w 149"/>
                  <a:gd name="T55" fmla="*/ 107 h 289"/>
                  <a:gd name="T56" fmla="*/ 19 w 149"/>
                  <a:gd name="T57" fmla="*/ 128 h 289"/>
                  <a:gd name="T58" fmla="*/ 29 w 149"/>
                  <a:gd name="T59" fmla="*/ 152 h 289"/>
                  <a:gd name="T60" fmla="*/ 33 w 149"/>
                  <a:gd name="T61" fmla="*/ 161 h 289"/>
                  <a:gd name="T62" fmla="*/ 24 w 149"/>
                  <a:gd name="T63" fmla="*/ 192 h 289"/>
                  <a:gd name="T64" fmla="*/ 12 w 149"/>
                  <a:gd name="T65" fmla="*/ 225 h 289"/>
                  <a:gd name="T66" fmla="*/ 12 w 149"/>
                  <a:gd name="T67" fmla="*/ 242 h 289"/>
                  <a:gd name="T68" fmla="*/ 38 w 149"/>
                  <a:gd name="T69" fmla="*/ 265 h 289"/>
                  <a:gd name="T70" fmla="*/ 55 w 149"/>
                  <a:gd name="T71" fmla="*/ 275 h 289"/>
                  <a:gd name="T72" fmla="*/ 64 w 149"/>
                  <a:gd name="T73" fmla="*/ 287 h 289"/>
                  <a:gd name="T74" fmla="*/ 78 w 149"/>
                  <a:gd name="T75" fmla="*/ 289 h 289"/>
                  <a:gd name="T76" fmla="*/ 85 w 149"/>
                  <a:gd name="T77" fmla="*/ 282 h 289"/>
                  <a:gd name="T78" fmla="*/ 64 w 149"/>
                  <a:gd name="T79" fmla="*/ 268 h 289"/>
                  <a:gd name="T80" fmla="*/ 50 w 149"/>
                  <a:gd name="T81" fmla="*/ 253 h 289"/>
                  <a:gd name="T82" fmla="*/ 48 w 149"/>
                  <a:gd name="T83" fmla="*/ 237 h 289"/>
                  <a:gd name="T84" fmla="*/ 43 w 149"/>
                  <a:gd name="T85" fmla="*/ 225 h 289"/>
                  <a:gd name="T86" fmla="*/ 29 w 149"/>
                  <a:gd name="T87" fmla="*/ 218 h 289"/>
                  <a:gd name="T88" fmla="*/ 33 w 149"/>
                  <a:gd name="T89" fmla="*/ 190 h 289"/>
                  <a:gd name="T90" fmla="*/ 45 w 149"/>
                  <a:gd name="T91" fmla="*/ 154 h 289"/>
                  <a:gd name="T92" fmla="*/ 45 w 149"/>
                  <a:gd name="T93" fmla="*/ 147 h 289"/>
                  <a:gd name="T94" fmla="*/ 59 w 149"/>
                  <a:gd name="T95" fmla="*/ 147 h 289"/>
                  <a:gd name="T96" fmla="*/ 67 w 149"/>
                  <a:gd name="T97" fmla="*/ 156 h 289"/>
                  <a:gd name="T98" fmla="*/ 85 w 149"/>
                  <a:gd name="T99" fmla="*/ 161 h 289"/>
                  <a:gd name="T100" fmla="*/ 95 w 149"/>
                  <a:gd name="T101" fmla="*/ 168 h 289"/>
                  <a:gd name="T102" fmla="*/ 97 w 149"/>
                  <a:gd name="T103" fmla="*/ 164 h 289"/>
                  <a:gd name="T104" fmla="*/ 93 w 149"/>
                  <a:gd name="T105" fmla="*/ 154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9" h="289">
                    <a:moveTo>
                      <a:pt x="93" y="154"/>
                    </a:moveTo>
                    <a:lnTo>
                      <a:pt x="93" y="154"/>
                    </a:lnTo>
                    <a:lnTo>
                      <a:pt x="93" y="149"/>
                    </a:lnTo>
                    <a:lnTo>
                      <a:pt x="90" y="145"/>
                    </a:lnTo>
                    <a:lnTo>
                      <a:pt x="90" y="142"/>
                    </a:lnTo>
                    <a:lnTo>
                      <a:pt x="93" y="137"/>
                    </a:lnTo>
                    <a:lnTo>
                      <a:pt x="93" y="137"/>
                    </a:lnTo>
                    <a:lnTo>
                      <a:pt x="100" y="130"/>
                    </a:lnTo>
                    <a:lnTo>
                      <a:pt x="104" y="126"/>
                    </a:lnTo>
                    <a:lnTo>
                      <a:pt x="111" y="123"/>
                    </a:lnTo>
                    <a:lnTo>
                      <a:pt x="119" y="123"/>
                    </a:lnTo>
                    <a:lnTo>
                      <a:pt x="119" y="123"/>
                    </a:lnTo>
                    <a:lnTo>
                      <a:pt x="126" y="123"/>
                    </a:lnTo>
                    <a:lnTo>
                      <a:pt x="133" y="123"/>
                    </a:lnTo>
                    <a:lnTo>
                      <a:pt x="140" y="123"/>
                    </a:lnTo>
                    <a:lnTo>
                      <a:pt x="145" y="123"/>
                    </a:lnTo>
                    <a:lnTo>
                      <a:pt x="145" y="123"/>
                    </a:lnTo>
                    <a:lnTo>
                      <a:pt x="147" y="126"/>
                    </a:lnTo>
                    <a:lnTo>
                      <a:pt x="147" y="126"/>
                    </a:lnTo>
                    <a:lnTo>
                      <a:pt x="149" y="121"/>
                    </a:lnTo>
                    <a:lnTo>
                      <a:pt x="149" y="116"/>
                    </a:lnTo>
                    <a:lnTo>
                      <a:pt x="149" y="104"/>
                    </a:lnTo>
                    <a:lnTo>
                      <a:pt x="149" y="104"/>
                    </a:lnTo>
                    <a:lnTo>
                      <a:pt x="149" y="97"/>
                    </a:lnTo>
                    <a:lnTo>
                      <a:pt x="145" y="93"/>
                    </a:lnTo>
                    <a:lnTo>
                      <a:pt x="140" y="88"/>
                    </a:lnTo>
                    <a:lnTo>
                      <a:pt x="138" y="85"/>
                    </a:lnTo>
                    <a:lnTo>
                      <a:pt x="138" y="85"/>
                    </a:lnTo>
                    <a:lnTo>
                      <a:pt x="135" y="83"/>
                    </a:lnTo>
                    <a:lnTo>
                      <a:pt x="135" y="81"/>
                    </a:lnTo>
                    <a:lnTo>
                      <a:pt x="135" y="74"/>
                    </a:lnTo>
                    <a:lnTo>
                      <a:pt x="138" y="66"/>
                    </a:lnTo>
                    <a:lnTo>
                      <a:pt x="135" y="64"/>
                    </a:lnTo>
                    <a:lnTo>
                      <a:pt x="135" y="62"/>
                    </a:lnTo>
                    <a:lnTo>
                      <a:pt x="135" y="62"/>
                    </a:lnTo>
                    <a:lnTo>
                      <a:pt x="128" y="55"/>
                    </a:lnTo>
                    <a:lnTo>
                      <a:pt x="121" y="48"/>
                    </a:lnTo>
                    <a:lnTo>
                      <a:pt x="121" y="48"/>
                    </a:lnTo>
                    <a:lnTo>
                      <a:pt x="116" y="45"/>
                    </a:lnTo>
                    <a:lnTo>
                      <a:pt x="111" y="45"/>
                    </a:lnTo>
                    <a:lnTo>
                      <a:pt x="107" y="45"/>
                    </a:lnTo>
                    <a:lnTo>
                      <a:pt x="102" y="50"/>
                    </a:lnTo>
                    <a:lnTo>
                      <a:pt x="102" y="50"/>
                    </a:lnTo>
                    <a:lnTo>
                      <a:pt x="100" y="52"/>
                    </a:lnTo>
                    <a:lnTo>
                      <a:pt x="97" y="52"/>
                    </a:lnTo>
                    <a:lnTo>
                      <a:pt x="93" y="55"/>
                    </a:lnTo>
                    <a:lnTo>
                      <a:pt x="90" y="52"/>
                    </a:lnTo>
                    <a:lnTo>
                      <a:pt x="90" y="52"/>
                    </a:lnTo>
                    <a:lnTo>
                      <a:pt x="88" y="50"/>
                    </a:lnTo>
                    <a:lnTo>
                      <a:pt x="85" y="50"/>
                    </a:lnTo>
                    <a:lnTo>
                      <a:pt x="81" y="50"/>
                    </a:lnTo>
                    <a:lnTo>
                      <a:pt x="76" y="52"/>
                    </a:lnTo>
                    <a:lnTo>
                      <a:pt x="76" y="52"/>
                    </a:lnTo>
                    <a:lnTo>
                      <a:pt x="67" y="62"/>
                    </a:lnTo>
                    <a:lnTo>
                      <a:pt x="62" y="62"/>
                    </a:lnTo>
                    <a:lnTo>
                      <a:pt x="59" y="59"/>
                    </a:lnTo>
                    <a:lnTo>
                      <a:pt x="59" y="59"/>
                    </a:lnTo>
                    <a:lnTo>
                      <a:pt x="59" y="55"/>
                    </a:lnTo>
                    <a:lnTo>
                      <a:pt x="62" y="52"/>
                    </a:lnTo>
                    <a:lnTo>
                      <a:pt x="64" y="50"/>
                    </a:lnTo>
                    <a:lnTo>
                      <a:pt x="64" y="45"/>
                    </a:lnTo>
                    <a:lnTo>
                      <a:pt x="64" y="45"/>
                    </a:lnTo>
                    <a:lnTo>
                      <a:pt x="67" y="36"/>
                    </a:lnTo>
                    <a:lnTo>
                      <a:pt x="67" y="31"/>
                    </a:lnTo>
                    <a:lnTo>
                      <a:pt x="67" y="24"/>
                    </a:lnTo>
                    <a:lnTo>
                      <a:pt x="67" y="24"/>
                    </a:lnTo>
                    <a:lnTo>
                      <a:pt x="64" y="21"/>
                    </a:lnTo>
                    <a:lnTo>
                      <a:pt x="59" y="21"/>
                    </a:lnTo>
                    <a:lnTo>
                      <a:pt x="57" y="21"/>
                    </a:lnTo>
                    <a:lnTo>
                      <a:pt x="52" y="19"/>
                    </a:lnTo>
                    <a:lnTo>
                      <a:pt x="52" y="19"/>
                    </a:lnTo>
                    <a:lnTo>
                      <a:pt x="52" y="12"/>
                    </a:lnTo>
                    <a:lnTo>
                      <a:pt x="52" y="5"/>
                    </a:lnTo>
                    <a:lnTo>
                      <a:pt x="52" y="5"/>
                    </a:lnTo>
                    <a:lnTo>
                      <a:pt x="48" y="0"/>
                    </a:lnTo>
                    <a:lnTo>
                      <a:pt x="48" y="0"/>
                    </a:lnTo>
                    <a:lnTo>
                      <a:pt x="45" y="5"/>
                    </a:lnTo>
                    <a:lnTo>
                      <a:pt x="45" y="5"/>
                    </a:lnTo>
                    <a:lnTo>
                      <a:pt x="43" y="7"/>
                    </a:lnTo>
                    <a:lnTo>
                      <a:pt x="38" y="7"/>
                    </a:lnTo>
                    <a:lnTo>
                      <a:pt x="31" y="10"/>
                    </a:lnTo>
                    <a:lnTo>
                      <a:pt x="29" y="14"/>
                    </a:lnTo>
                    <a:lnTo>
                      <a:pt x="29" y="14"/>
                    </a:lnTo>
                    <a:lnTo>
                      <a:pt x="24" y="17"/>
                    </a:lnTo>
                    <a:lnTo>
                      <a:pt x="19" y="19"/>
                    </a:lnTo>
                    <a:lnTo>
                      <a:pt x="14" y="19"/>
                    </a:lnTo>
                    <a:lnTo>
                      <a:pt x="14" y="19"/>
                    </a:lnTo>
                    <a:lnTo>
                      <a:pt x="7" y="19"/>
                    </a:lnTo>
                    <a:lnTo>
                      <a:pt x="5" y="21"/>
                    </a:lnTo>
                    <a:lnTo>
                      <a:pt x="3" y="24"/>
                    </a:lnTo>
                    <a:lnTo>
                      <a:pt x="3" y="24"/>
                    </a:lnTo>
                    <a:lnTo>
                      <a:pt x="0" y="55"/>
                    </a:lnTo>
                    <a:lnTo>
                      <a:pt x="0" y="55"/>
                    </a:lnTo>
                    <a:lnTo>
                      <a:pt x="0" y="59"/>
                    </a:lnTo>
                    <a:lnTo>
                      <a:pt x="5" y="64"/>
                    </a:lnTo>
                    <a:lnTo>
                      <a:pt x="14" y="71"/>
                    </a:lnTo>
                    <a:lnTo>
                      <a:pt x="14" y="71"/>
                    </a:lnTo>
                    <a:lnTo>
                      <a:pt x="14" y="74"/>
                    </a:lnTo>
                    <a:lnTo>
                      <a:pt x="14" y="78"/>
                    </a:lnTo>
                    <a:lnTo>
                      <a:pt x="14" y="81"/>
                    </a:lnTo>
                    <a:lnTo>
                      <a:pt x="17" y="85"/>
                    </a:lnTo>
                    <a:lnTo>
                      <a:pt x="17" y="85"/>
                    </a:lnTo>
                    <a:lnTo>
                      <a:pt x="19" y="88"/>
                    </a:lnTo>
                    <a:lnTo>
                      <a:pt x="19" y="90"/>
                    </a:lnTo>
                    <a:lnTo>
                      <a:pt x="19" y="93"/>
                    </a:lnTo>
                    <a:lnTo>
                      <a:pt x="17" y="93"/>
                    </a:lnTo>
                    <a:lnTo>
                      <a:pt x="17" y="93"/>
                    </a:lnTo>
                    <a:lnTo>
                      <a:pt x="17" y="95"/>
                    </a:lnTo>
                    <a:lnTo>
                      <a:pt x="17" y="100"/>
                    </a:lnTo>
                    <a:lnTo>
                      <a:pt x="14" y="104"/>
                    </a:lnTo>
                    <a:lnTo>
                      <a:pt x="14" y="107"/>
                    </a:lnTo>
                    <a:lnTo>
                      <a:pt x="14" y="107"/>
                    </a:lnTo>
                    <a:lnTo>
                      <a:pt x="12" y="111"/>
                    </a:lnTo>
                    <a:lnTo>
                      <a:pt x="12" y="116"/>
                    </a:lnTo>
                    <a:lnTo>
                      <a:pt x="14" y="121"/>
                    </a:lnTo>
                    <a:lnTo>
                      <a:pt x="19" y="128"/>
                    </a:lnTo>
                    <a:lnTo>
                      <a:pt x="19" y="128"/>
                    </a:lnTo>
                    <a:lnTo>
                      <a:pt x="24" y="133"/>
                    </a:lnTo>
                    <a:lnTo>
                      <a:pt x="26" y="140"/>
                    </a:lnTo>
                    <a:lnTo>
                      <a:pt x="29" y="152"/>
                    </a:lnTo>
                    <a:lnTo>
                      <a:pt x="29" y="152"/>
                    </a:lnTo>
                    <a:lnTo>
                      <a:pt x="29" y="154"/>
                    </a:lnTo>
                    <a:lnTo>
                      <a:pt x="31" y="156"/>
                    </a:lnTo>
                    <a:lnTo>
                      <a:pt x="33" y="161"/>
                    </a:lnTo>
                    <a:lnTo>
                      <a:pt x="33" y="166"/>
                    </a:lnTo>
                    <a:lnTo>
                      <a:pt x="33" y="166"/>
                    </a:lnTo>
                    <a:lnTo>
                      <a:pt x="29" y="180"/>
                    </a:lnTo>
                    <a:lnTo>
                      <a:pt x="24" y="192"/>
                    </a:lnTo>
                    <a:lnTo>
                      <a:pt x="19" y="194"/>
                    </a:lnTo>
                    <a:lnTo>
                      <a:pt x="17" y="197"/>
                    </a:lnTo>
                    <a:lnTo>
                      <a:pt x="17" y="197"/>
                    </a:lnTo>
                    <a:lnTo>
                      <a:pt x="12" y="225"/>
                    </a:lnTo>
                    <a:lnTo>
                      <a:pt x="12" y="225"/>
                    </a:lnTo>
                    <a:lnTo>
                      <a:pt x="10" y="237"/>
                    </a:lnTo>
                    <a:lnTo>
                      <a:pt x="10" y="239"/>
                    </a:lnTo>
                    <a:lnTo>
                      <a:pt x="12" y="242"/>
                    </a:lnTo>
                    <a:lnTo>
                      <a:pt x="12" y="242"/>
                    </a:lnTo>
                    <a:lnTo>
                      <a:pt x="17" y="244"/>
                    </a:lnTo>
                    <a:lnTo>
                      <a:pt x="24" y="249"/>
                    </a:lnTo>
                    <a:lnTo>
                      <a:pt x="38" y="265"/>
                    </a:lnTo>
                    <a:lnTo>
                      <a:pt x="38" y="265"/>
                    </a:lnTo>
                    <a:lnTo>
                      <a:pt x="43" y="275"/>
                    </a:lnTo>
                    <a:lnTo>
                      <a:pt x="43" y="275"/>
                    </a:lnTo>
                    <a:lnTo>
                      <a:pt x="55" y="275"/>
                    </a:lnTo>
                    <a:lnTo>
                      <a:pt x="55" y="275"/>
                    </a:lnTo>
                    <a:lnTo>
                      <a:pt x="59" y="277"/>
                    </a:lnTo>
                    <a:lnTo>
                      <a:pt x="62" y="280"/>
                    </a:lnTo>
                    <a:lnTo>
                      <a:pt x="64" y="287"/>
                    </a:lnTo>
                    <a:lnTo>
                      <a:pt x="64" y="287"/>
                    </a:lnTo>
                    <a:lnTo>
                      <a:pt x="67" y="289"/>
                    </a:lnTo>
                    <a:lnTo>
                      <a:pt x="71" y="289"/>
                    </a:lnTo>
                    <a:lnTo>
                      <a:pt x="78" y="289"/>
                    </a:lnTo>
                    <a:lnTo>
                      <a:pt x="78" y="289"/>
                    </a:lnTo>
                    <a:lnTo>
                      <a:pt x="81" y="287"/>
                    </a:lnTo>
                    <a:lnTo>
                      <a:pt x="81" y="284"/>
                    </a:lnTo>
                    <a:lnTo>
                      <a:pt x="85" y="282"/>
                    </a:lnTo>
                    <a:lnTo>
                      <a:pt x="85" y="282"/>
                    </a:lnTo>
                    <a:lnTo>
                      <a:pt x="76" y="272"/>
                    </a:lnTo>
                    <a:lnTo>
                      <a:pt x="69" y="270"/>
                    </a:lnTo>
                    <a:lnTo>
                      <a:pt x="64" y="268"/>
                    </a:lnTo>
                    <a:lnTo>
                      <a:pt x="64" y="268"/>
                    </a:lnTo>
                    <a:lnTo>
                      <a:pt x="57" y="265"/>
                    </a:lnTo>
                    <a:lnTo>
                      <a:pt x="52" y="261"/>
                    </a:lnTo>
                    <a:lnTo>
                      <a:pt x="50" y="253"/>
                    </a:lnTo>
                    <a:lnTo>
                      <a:pt x="50" y="246"/>
                    </a:lnTo>
                    <a:lnTo>
                      <a:pt x="50" y="246"/>
                    </a:lnTo>
                    <a:lnTo>
                      <a:pt x="50" y="242"/>
                    </a:lnTo>
                    <a:lnTo>
                      <a:pt x="48" y="237"/>
                    </a:lnTo>
                    <a:lnTo>
                      <a:pt x="45" y="232"/>
                    </a:lnTo>
                    <a:lnTo>
                      <a:pt x="43" y="230"/>
                    </a:lnTo>
                    <a:lnTo>
                      <a:pt x="43" y="230"/>
                    </a:lnTo>
                    <a:lnTo>
                      <a:pt x="43" y="225"/>
                    </a:lnTo>
                    <a:lnTo>
                      <a:pt x="40" y="223"/>
                    </a:lnTo>
                    <a:lnTo>
                      <a:pt x="31" y="220"/>
                    </a:lnTo>
                    <a:lnTo>
                      <a:pt x="31" y="220"/>
                    </a:lnTo>
                    <a:lnTo>
                      <a:pt x="29" y="218"/>
                    </a:lnTo>
                    <a:lnTo>
                      <a:pt x="29" y="216"/>
                    </a:lnTo>
                    <a:lnTo>
                      <a:pt x="29" y="206"/>
                    </a:lnTo>
                    <a:lnTo>
                      <a:pt x="33" y="190"/>
                    </a:lnTo>
                    <a:lnTo>
                      <a:pt x="33" y="190"/>
                    </a:lnTo>
                    <a:lnTo>
                      <a:pt x="36" y="180"/>
                    </a:lnTo>
                    <a:lnTo>
                      <a:pt x="40" y="171"/>
                    </a:lnTo>
                    <a:lnTo>
                      <a:pt x="43" y="159"/>
                    </a:lnTo>
                    <a:lnTo>
                      <a:pt x="45" y="154"/>
                    </a:lnTo>
                    <a:lnTo>
                      <a:pt x="43" y="152"/>
                    </a:lnTo>
                    <a:lnTo>
                      <a:pt x="43" y="152"/>
                    </a:lnTo>
                    <a:lnTo>
                      <a:pt x="43" y="149"/>
                    </a:lnTo>
                    <a:lnTo>
                      <a:pt x="45" y="147"/>
                    </a:lnTo>
                    <a:lnTo>
                      <a:pt x="50" y="142"/>
                    </a:lnTo>
                    <a:lnTo>
                      <a:pt x="55" y="142"/>
                    </a:lnTo>
                    <a:lnTo>
                      <a:pt x="57" y="145"/>
                    </a:lnTo>
                    <a:lnTo>
                      <a:pt x="59" y="147"/>
                    </a:lnTo>
                    <a:lnTo>
                      <a:pt x="59" y="147"/>
                    </a:lnTo>
                    <a:lnTo>
                      <a:pt x="62" y="152"/>
                    </a:lnTo>
                    <a:lnTo>
                      <a:pt x="64" y="154"/>
                    </a:lnTo>
                    <a:lnTo>
                      <a:pt x="67" y="156"/>
                    </a:lnTo>
                    <a:lnTo>
                      <a:pt x="74" y="156"/>
                    </a:lnTo>
                    <a:lnTo>
                      <a:pt x="74" y="156"/>
                    </a:lnTo>
                    <a:lnTo>
                      <a:pt x="81" y="159"/>
                    </a:lnTo>
                    <a:lnTo>
                      <a:pt x="85" y="161"/>
                    </a:lnTo>
                    <a:lnTo>
                      <a:pt x="88" y="166"/>
                    </a:lnTo>
                    <a:lnTo>
                      <a:pt x="95" y="168"/>
                    </a:lnTo>
                    <a:lnTo>
                      <a:pt x="95" y="168"/>
                    </a:lnTo>
                    <a:lnTo>
                      <a:pt x="95" y="168"/>
                    </a:lnTo>
                    <a:lnTo>
                      <a:pt x="95" y="168"/>
                    </a:lnTo>
                    <a:lnTo>
                      <a:pt x="95" y="168"/>
                    </a:lnTo>
                    <a:lnTo>
                      <a:pt x="95" y="168"/>
                    </a:lnTo>
                    <a:lnTo>
                      <a:pt x="97" y="164"/>
                    </a:lnTo>
                    <a:lnTo>
                      <a:pt x="95" y="161"/>
                    </a:lnTo>
                    <a:lnTo>
                      <a:pt x="95" y="159"/>
                    </a:lnTo>
                    <a:lnTo>
                      <a:pt x="93" y="154"/>
                    </a:lnTo>
                    <a:lnTo>
                      <a:pt x="93" y="154"/>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4" name="Freeform 67"/>
              <p:cNvSpPr>
                <a:spLocks/>
              </p:cNvSpPr>
              <p:nvPr/>
            </p:nvSpPr>
            <p:spPr bwMode="auto">
              <a:xfrm>
                <a:off x="6194425" y="2521675"/>
                <a:ext cx="284163" cy="238125"/>
              </a:xfrm>
              <a:custGeom>
                <a:avLst/>
                <a:gdLst>
                  <a:gd name="T0" fmla="*/ 2 w 179"/>
                  <a:gd name="T1" fmla="*/ 31 h 150"/>
                  <a:gd name="T2" fmla="*/ 2 w 179"/>
                  <a:gd name="T3" fmla="*/ 45 h 150"/>
                  <a:gd name="T4" fmla="*/ 2 w 179"/>
                  <a:gd name="T5" fmla="*/ 50 h 150"/>
                  <a:gd name="T6" fmla="*/ 2 w 179"/>
                  <a:gd name="T7" fmla="*/ 57 h 150"/>
                  <a:gd name="T8" fmla="*/ 4 w 179"/>
                  <a:gd name="T9" fmla="*/ 62 h 150"/>
                  <a:gd name="T10" fmla="*/ 7 w 179"/>
                  <a:gd name="T11" fmla="*/ 67 h 150"/>
                  <a:gd name="T12" fmla="*/ 9 w 179"/>
                  <a:gd name="T13" fmla="*/ 76 h 150"/>
                  <a:gd name="T14" fmla="*/ 11 w 179"/>
                  <a:gd name="T15" fmla="*/ 86 h 150"/>
                  <a:gd name="T16" fmla="*/ 14 w 179"/>
                  <a:gd name="T17" fmla="*/ 93 h 150"/>
                  <a:gd name="T18" fmla="*/ 14 w 179"/>
                  <a:gd name="T19" fmla="*/ 102 h 150"/>
                  <a:gd name="T20" fmla="*/ 26 w 179"/>
                  <a:gd name="T21" fmla="*/ 107 h 150"/>
                  <a:gd name="T22" fmla="*/ 35 w 179"/>
                  <a:gd name="T23" fmla="*/ 112 h 150"/>
                  <a:gd name="T24" fmla="*/ 37 w 179"/>
                  <a:gd name="T25" fmla="*/ 116 h 150"/>
                  <a:gd name="T26" fmla="*/ 45 w 179"/>
                  <a:gd name="T27" fmla="*/ 121 h 150"/>
                  <a:gd name="T28" fmla="*/ 47 w 179"/>
                  <a:gd name="T29" fmla="*/ 121 h 150"/>
                  <a:gd name="T30" fmla="*/ 52 w 179"/>
                  <a:gd name="T31" fmla="*/ 119 h 150"/>
                  <a:gd name="T32" fmla="*/ 59 w 179"/>
                  <a:gd name="T33" fmla="*/ 119 h 150"/>
                  <a:gd name="T34" fmla="*/ 61 w 179"/>
                  <a:gd name="T35" fmla="*/ 121 h 150"/>
                  <a:gd name="T36" fmla="*/ 63 w 179"/>
                  <a:gd name="T37" fmla="*/ 126 h 150"/>
                  <a:gd name="T38" fmla="*/ 68 w 179"/>
                  <a:gd name="T39" fmla="*/ 128 h 150"/>
                  <a:gd name="T40" fmla="*/ 75 w 179"/>
                  <a:gd name="T41" fmla="*/ 128 h 150"/>
                  <a:gd name="T42" fmla="*/ 85 w 179"/>
                  <a:gd name="T43" fmla="*/ 140 h 150"/>
                  <a:gd name="T44" fmla="*/ 87 w 179"/>
                  <a:gd name="T45" fmla="*/ 140 h 150"/>
                  <a:gd name="T46" fmla="*/ 94 w 179"/>
                  <a:gd name="T47" fmla="*/ 138 h 150"/>
                  <a:gd name="T48" fmla="*/ 97 w 179"/>
                  <a:gd name="T49" fmla="*/ 138 h 150"/>
                  <a:gd name="T50" fmla="*/ 113 w 179"/>
                  <a:gd name="T51" fmla="*/ 140 h 150"/>
                  <a:gd name="T52" fmla="*/ 116 w 179"/>
                  <a:gd name="T53" fmla="*/ 140 h 150"/>
                  <a:gd name="T54" fmla="*/ 127 w 179"/>
                  <a:gd name="T55" fmla="*/ 142 h 150"/>
                  <a:gd name="T56" fmla="*/ 137 w 179"/>
                  <a:gd name="T57" fmla="*/ 142 h 150"/>
                  <a:gd name="T58" fmla="*/ 144 w 179"/>
                  <a:gd name="T59" fmla="*/ 145 h 150"/>
                  <a:gd name="T60" fmla="*/ 153 w 179"/>
                  <a:gd name="T61" fmla="*/ 150 h 150"/>
                  <a:gd name="T62" fmla="*/ 153 w 179"/>
                  <a:gd name="T63" fmla="*/ 135 h 150"/>
                  <a:gd name="T64" fmla="*/ 163 w 179"/>
                  <a:gd name="T65" fmla="*/ 128 h 150"/>
                  <a:gd name="T66" fmla="*/ 172 w 179"/>
                  <a:gd name="T67" fmla="*/ 119 h 150"/>
                  <a:gd name="T68" fmla="*/ 179 w 179"/>
                  <a:gd name="T69" fmla="*/ 112 h 150"/>
                  <a:gd name="T70" fmla="*/ 179 w 179"/>
                  <a:gd name="T71" fmla="*/ 107 h 150"/>
                  <a:gd name="T72" fmla="*/ 172 w 179"/>
                  <a:gd name="T73" fmla="*/ 93 h 150"/>
                  <a:gd name="T74" fmla="*/ 170 w 179"/>
                  <a:gd name="T75" fmla="*/ 86 h 150"/>
                  <a:gd name="T76" fmla="*/ 170 w 179"/>
                  <a:gd name="T77" fmla="*/ 76 h 150"/>
                  <a:gd name="T78" fmla="*/ 168 w 179"/>
                  <a:gd name="T79" fmla="*/ 71 h 150"/>
                  <a:gd name="T80" fmla="*/ 165 w 179"/>
                  <a:gd name="T81" fmla="*/ 67 h 150"/>
                  <a:gd name="T82" fmla="*/ 175 w 179"/>
                  <a:gd name="T83" fmla="*/ 57 h 150"/>
                  <a:gd name="T84" fmla="*/ 177 w 179"/>
                  <a:gd name="T85" fmla="*/ 52 h 150"/>
                  <a:gd name="T86" fmla="*/ 177 w 179"/>
                  <a:gd name="T87" fmla="*/ 43 h 150"/>
                  <a:gd name="T88" fmla="*/ 175 w 179"/>
                  <a:gd name="T89" fmla="*/ 41 h 150"/>
                  <a:gd name="T90" fmla="*/ 172 w 179"/>
                  <a:gd name="T91" fmla="*/ 26 h 150"/>
                  <a:gd name="T92" fmla="*/ 170 w 179"/>
                  <a:gd name="T93" fmla="*/ 22 h 150"/>
                  <a:gd name="T94" fmla="*/ 158 w 179"/>
                  <a:gd name="T95" fmla="*/ 15 h 150"/>
                  <a:gd name="T96" fmla="*/ 156 w 179"/>
                  <a:gd name="T97" fmla="*/ 15 h 150"/>
                  <a:gd name="T98" fmla="*/ 144 w 179"/>
                  <a:gd name="T99" fmla="*/ 15 h 150"/>
                  <a:gd name="T100" fmla="*/ 106 w 179"/>
                  <a:gd name="T101" fmla="*/ 12 h 150"/>
                  <a:gd name="T102" fmla="*/ 97 w 179"/>
                  <a:gd name="T103" fmla="*/ 8 h 150"/>
                  <a:gd name="T104" fmla="*/ 94 w 179"/>
                  <a:gd name="T105" fmla="*/ 12 h 150"/>
                  <a:gd name="T106" fmla="*/ 87 w 179"/>
                  <a:gd name="T107" fmla="*/ 15 h 150"/>
                  <a:gd name="T108" fmla="*/ 80 w 179"/>
                  <a:gd name="T109" fmla="*/ 10 h 150"/>
                  <a:gd name="T110" fmla="*/ 78 w 179"/>
                  <a:gd name="T111" fmla="*/ 3 h 150"/>
                  <a:gd name="T112" fmla="*/ 61 w 179"/>
                  <a:gd name="T113" fmla="*/ 3 h 150"/>
                  <a:gd name="T114" fmla="*/ 37 w 179"/>
                  <a:gd name="T115" fmla="*/ 15 h 150"/>
                  <a:gd name="T116" fmla="*/ 28 w 179"/>
                  <a:gd name="T117" fmla="*/ 19 h 150"/>
                  <a:gd name="T118" fmla="*/ 11 w 179"/>
                  <a:gd name="T119" fmla="*/ 22 h 150"/>
                  <a:gd name="T120" fmla="*/ 7 w 179"/>
                  <a:gd name="T121" fmla="*/ 24 h 150"/>
                  <a:gd name="T122" fmla="*/ 2 w 179"/>
                  <a:gd name="T123" fmla="*/ 29 h 150"/>
                  <a:gd name="T124" fmla="*/ 2 w 179"/>
                  <a:gd name="T125" fmla="*/ 3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9" h="150">
                    <a:moveTo>
                      <a:pt x="2" y="31"/>
                    </a:moveTo>
                    <a:lnTo>
                      <a:pt x="2" y="31"/>
                    </a:lnTo>
                    <a:lnTo>
                      <a:pt x="2" y="41"/>
                    </a:lnTo>
                    <a:lnTo>
                      <a:pt x="2" y="45"/>
                    </a:lnTo>
                    <a:lnTo>
                      <a:pt x="2" y="50"/>
                    </a:lnTo>
                    <a:lnTo>
                      <a:pt x="2" y="50"/>
                    </a:lnTo>
                    <a:lnTo>
                      <a:pt x="0" y="55"/>
                    </a:lnTo>
                    <a:lnTo>
                      <a:pt x="2" y="57"/>
                    </a:lnTo>
                    <a:lnTo>
                      <a:pt x="2" y="57"/>
                    </a:lnTo>
                    <a:lnTo>
                      <a:pt x="4" y="62"/>
                    </a:lnTo>
                    <a:lnTo>
                      <a:pt x="7" y="67"/>
                    </a:lnTo>
                    <a:lnTo>
                      <a:pt x="7" y="67"/>
                    </a:lnTo>
                    <a:lnTo>
                      <a:pt x="7" y="71"/>
                    </a:lnTo>
                    <a:lnTo>
                      <a:pt x="9" y="76"/>
                    </a:lnTo>
                    <a:lnTo>
                      <a:pt x="9" y="76"/>
                    </a:lnTo>
                    <a:lnTo>
                      <a:pt x="11" y="86"/>
                    </a:lnTo>
                    <a:lnTo>
                      <a:pt x="14" y="93"/>
                    </a:lnTo>
                    <a:lnTo>
                      <a:pt x="14" y="93"/>
                    </a:lnTo>
                    <a:lnTo>
                      <a:pt x="16" y="97"/>
                    </a:lnTo>
                    <a:lnTo>
                      <a:pt x="14" y="102"/>
                    </a:lnTo>
                    <a:lnTo>
                      <a:pt x="14" y="102"/>
                    </a:lnTo>
                    <a:lnTo>
                      <a:pt x="26" y="107"/>
                    </a:lnTo>
                    <a:lnTo>
                      <a:pt x="26" y="107"/>
                    </a:lnTo>
                    <a:lnTo>
                      <a:pt x="35" y="112"/>
                    </a:lnTo>
                    <a:lnTo>
                      <a:pt x="37" y="116"/>
                    </a:lnTo>
                    <a:lnTo>
                      <a:pt x="37" y="116"/>
                    </a:lnTo>
                    <a:lnTo>
                      <a:pt x="42" y="121"/>
                    </a:lnTo>
                    <a:lnTo>
                      <a:pt x="45" y="121"/>
                    </a:lnTo>
                    <a:lnTo>
                      <a:pt x="47" y="121"/>
                    </a:lnTo>
                    <a:lnTo>
                      <a:pt x="47" y="121"/>
                    </a:lnTo>
                    <a:lnTo>
                      <a:pt x="49" y="119"/>
                    </a:lnTo>
                    <a:lnTo>
                      <a:pt x="52" y="119"/>
                    </a:lnTo>
                    <a:lnTo>
                      <a:pt x="59" y="119"/>
                    </a:lnTo>
                    <a:lnTo>
                      <a:pt x="59" y="119"/>
                    </a:lnTo>
                    <a:lnTo>
                      <a:pt x="61" y="119"/>
                    </a:lnTo>
                    <a:lnTo>
                      <a:pt x="61" y="121"/>
                    </a:lnTo>
                    <a:lnTo>
                      <a:pt x="63" y="126"/>
                    </a:lnTo>
                    <a:lnTo>
                      <a:pt x="63" y="126"/>
                    </a:lnTo>
                    <a:lnTo>
                      <a:pt x="66" y="126"/>
                    </a:lnTo>
                    <a:lnTo>
                      <a:pt x="68" y="128"/>
                    </a:lnTo>
                    <a:lnTo>
                      <a:pt x="75" y="128"/>
                    </a:lnTo>
                    <a:lnTo>
                      <a:pt x="75" y="128"/>
                    </a:lnTo>
                    <a:lnTo>
                      <a:pt x="80" y="135"/>
                    </a:lnTo>
                    <a:lnTo>
                      <a:pt x="85" y="140"/>
                    </a:lnTo>
                    <a:lnTo>
                      <a:pt x="85" y="140"/>
                    </a:lnTo>
                    <a:lnTo>
                      <a:pt x="87" y="140"/>
                    </a:lnTo>
                    <a:lnTo>
                      <a:pt x="92" y="140"/>
                    </a:lnTo>
                    <a:lnTo>
                      <a:pt x="94" y="138"/>
                    </a:lnTo>
                    <a:lnTo>
                      <a:pt x="97" y="138"/>
                    </a:lnTo>
                    <a:lnTo>
                      <a:pt x="97" y="138"/>
                    </a:lnTo>
                    <a:lnTo>
                      <a:pt x="104" y="140"/>
                    </a:lnTo>
                    <a:lnTo>
                      <a:pt x="113" y="140"/>
                    </a:lnTo>
                    <a:lnTo>
                      <a:pt x="113" y="140"/>
                    </a:lnTo>
                    <a:lnTo>
                      <a:pt x="116" y="140"/>
                    </a:lnTo>
                    <a:lnTo>
                      <a:pt x="120" y="140"/>
                    </a:lnTo>
                    <a:lnTo>
                      <a:pt x="127" y="142"/>
                    </a:lnTo>
                    <a:lnTo>
                      <a:pt x="127" y="142"/>
                    </a:lnTo>
                    <a:lnTo>
                      <a:pt x="137" y="142"/>
                    </a:lnTo>
                    <a:lnTo>
                      <a:pt x="144" y="145"/>
                    </a:lnTo>
                    <a:lnTo>
                      <a:pt x="144" y="145"/>
                    </a:lnTo>
                    <a:lnTo>
                      <a:pt x="153" y="150"/>
                    </a:lnTo>
                    <a:lnTo>
                      <a:pt x="153" y="150"/>
                    </a:lnTo>
                    <a:lnTo>
                      <a:pt x="153" y="142"/>
                    </a:lnTo>
                    <a:lnTo>
                      <a:pt x="153" y="135"/>
                    </a:lnTo>
                    <a:lnTo>
                      <a:pt x="153" y="135"/>
                    </a:lnTo>
                    <a:lnTo>
                      <a:pt x="163" y="128"/>
                    </a:lnTo>
                    <a:lnTo>
                      <a:pt x="172" y="119"/>
                    </a:lnTo>
                    <a:lnTo>
                      <a:pt x="172" y="119"/>
                    </a:lnTo>
                    <a:lnTo>
                      <a:pt x="175" y="114"/>
                    </a:lnTo>
                    <a:lnTo>
                      <a:pt x="179" y="112"/>
                    </a:lnTo>
                    <a:lnTo>
                      <a:pt x="179" y="112"/>
                    </a:lnTo>
                    <a:lnTo>
                      <a:pt x="179" y="107"/>
                    </a:lnTo>
                    <a:lnTo>
                      <a:pt x="177" y="102"/>
                    </a:lnTo>
                    <a:lnTo>
                      <a:pt x="172" y="93"/>
                    </a:lnTo>
                    <a:lnTo>
                      <a:pt x="172" y="93"/>
                    </a:lnTo>
                    <a:lnTo>
                      <a:pt x="170" y="86"/>
                    </a:lnTo>
                    <a:lnTo>
                      <a:pt x="170" y="76"/>
                    </a:lnTo>
                    <a:lnTo>
                      <a:pt x="170" y="76"/>
                    </a:lnTo>
                    <a:lnTo>
                      <a:pt x="170" y="74"/>
                    </a:lnTo>
                    <a:lnTo>
                      <a:pt x="168" y="71"/>
                    </a:lnTo>
                    <a:lnTo>
                      <a:pt x="165" y="67"/>
                    </a:lnTo>
                    <a:lnTo>
                      <a:pt x="165" y="67"/>
                    </a:lnTo>
                    <a:lnTo>
                      <a:pt x="168" y="60"/>
                    </a:lnTo>
                    <a:lnTo>
                      <a:pt x="175" y="57"/>
                    </a:lnTo>
                    <a:lnTo>
                      <a:pt x="175" y="57"/>
                    </a:lnTo>
                    <a:lnTo>
                      <a:pt x="177" y="52"/>
                    </a:lnTo>
                    <a:lnTo>
                      <a:pt x="177" y="48"/>
                    </a:lnTo>
                    <a:lnTo>
                      <a:pt x="177" y="43"/>
                    </a:lnTo>
                    <a:lnTo>
                      <a:pt x="175" y="41"/>
                    </a:lnTo>
                    <a:lnTo>
                      <a:pt x="175" y="41"/>
                    </a:lnTo>
                    <a:lnTo>
                      <a:pt x="172" y="34"/>
                    </a:lnTo>
                    <a:lnTo>
                      <a:pt x="172" y="26"/>
                    </a:lnTo>
                    <a:lnTo>
                      <a:pt x="172" y="26"/>
                    </a:lnTo>
                    <a:lnTo>
                      <a:pt x="170" y="22"/>
                    </a:lnTo>
                    <a:lnTo>
                      <a:pt x="165" y="17"/>
                    </a:lnTo>
                    <a:lnTo>
                      <a:pt x="158" y="15"/>
                    </a:lnTo>
                    <a:lnTo>
                      <a:pt x="158" y="15"/>
                    </a:lnTo>
                    <a:lnTo>
                      <a:pt x="156" y="15"/>
                    </a:lnTo>
                    <a:lnTo>
                      <a:pt x="156" y="15"/>
                    </a:lnTo>
                    <a:lnTo>
                      <a:pt x="144" y="15"/>
                    </a:lnTo>
                    <a:lnTo>
                      <a:pt x="127" y="15"/>
                    </a:lnTo>
                    <a:lnTo>
                      <a:pt x="106" y="12"/>
                    </a:lnTo>
                    <a:lnTo>
                      <a:pt x="106" y="12"/>
                    </a:lnTo>
                    <a:lnTo>
                      <a:pt x="97" y="8"/>
                    </a:lnTo>
                    <a:lnTo>
                      <a:pt x="97" y="8"/>
                    </a:lnTo>
                    <a:lnTo>
                      <a:pt x="94" y="12"/>
                    </a:lnTo>
                    <a:lnTo>
                      <a:pt x="87" y="15"/>
                    </a:lnTo>
                    <a:lnTo>
                      <a:pt x="87" y="15"/>
                    </a:lnTo>
                    <a:lnTo>
                      <a:pt x="82" y="12"/>
                    </a:lnTo>
                    <a:lnTo>
                      <a:pt x="80" y="10"/>
                    </a:lnTo>
                    <a:lnTo>
                      <a:pt x="78" y="3"/>
                    </a:lnTo>
                    <a:lnTo>
                      <a:pt x="78" y="3"/>
                    </a:lnTo>
                    <a:lnTo>
                      <a:pt x="73" y="0"/>
                    </a:lnTo>
                    <a:lnTo>
                      <a:pt x="61" y="3"/>
                    </a:lnTo>
                    <a:lnTo>
                      <a:pt x="47" y="8"/>
                    </a:lnTo>
                    <a:lnTo>
                      <a:pt x="37" y="15"/>
                    </a:lnTo>
                    <a:lnTo>
                      <a:pt x="37" y="15"/>
                    </a:lnTo>
                    <a:lnTo>
                      <a:pt x="28" y="19"/>
                    </a:lnTo>
                    <a:lnTo>
                      <a:pt x="18" y="19"/>
                    </a:lnTo>
                    <a:lnTo>
                      <a:pt x="11" y="22"/>
                    </a:lnTo>
                    <a:lnTo>
                      <a:pt x="7" y="24"/>
                    </a:lnTo>
                    <a:lnTo>
                      <a:pt x="7" y="24"/>
                    </a:lnTo>
                    <a:lnTo>
                      <a:pt x="4" y="29"/>
                    </a:lnTo>
                    <a:lnTo>
                      <a:pt x="2" y="29"/>
                    </a:lnTo>
                    <a:lnTo>
                      <a:pt x="2" y="29"/>
                    </a:lnTo>
                    <a:lnTo>
                      <a:pt x="2" y="31"/>
                    </a:lnTo>
                    <a:lnTo>
                      <a:pt x="2" y="31"/>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5" name="Freeform 68"/>
              <p:cNvSpPr>
                <a:spLocks/>
              </p:cNvSpPr>
              <p:nvPr/>
            </p:nvSpPr>
            <p:spPr bwMode="auto">
              <a:xfrm>
                <a:off x="6235700" y="2909025"/>
                <a:ext cx="104775" cy="101600"/>
              </a:xfrm>
              <a:custGeom>
                <a:avLst/>
                <a:gdLst>
                  <a:gd name="T0" fmla="*/ 49 w 66"/>
                  <a:gd name="T1" fmla="*/ 57 h 64"/>
                  <a:gd name="T2" fmla="*/ 49 w 66"/>
                  <a:gd name="T3" fmla="*/ 57 h 64"/>
                  <a:gd name="T4" fmla="*/ 52 w 66"/>
                  <a:gd name="T5" fmla="*/ 52 h 64"/>
                  <a:gd name="T6" fmla="*/ 56 w 66"/>
                  <a:gd name="T7" fmla="*/ 45 h 64"/>
                  <a:gd name="T8" fmla="*/ 61 w 66"/>
                  <a:gd name="T9" fmla="*/ 40 h 64"/>
                  <a:gd name="T10" fmla="*/ 63 w 66"/>
                  <a:gd name="T11" fmla="*/ 36 h 64"/>
                  <a:gd name="T12" fmla="*/ 63 w 66"/>
                  <a:gd name="T13" fmla="*/ 36 h 64"/>
                  <a:gd name="T14" fmla="*/ 66 w 66"/>
                  <a:gd name="T15" fmla="*/ 33 h 64"/>
                  <a:gd name="T16" fmla="*/ 66 w 66"/>
                  <a:gd name="T17" fmla="*/ 26 h 64"/>
                  <a:gd name="T18" fmla="*/ 66 w 66"/>
                  <a:gd name="T19" fmla="*/ 12 h 64"/>
                  <a:gd name="T20" fmla="*/ 66 w 66"/>
                  <a:gd name="T21" fmla="*/ 12 h 64"/>
                  <a:gd name="T22" fmla="*/ 54 w 66"/>
                  <a:gd name="T23" fmla="*/ 5 h 64"/>
                  <a:gd name="T24" fmla="*/ 49 w 66"/>
                  <a:gd name="T25" fmla="*/ 3 h 64"/>
                  <a:gd name="T26" fmla="*/ 49 w 66"/>
                  <a:gd name="T27" fmla="*/ 3 h 64"/>
                  <a:gd name="T28" fmla="*/ 37 w 66"/>
                  <a:gd name="T29" fmla="*/ 3 h 64"/>
                  <a:gd name="T30" fmla="*/ 21 w 66"/>
                  <a:gd name="T31" fmla="*/ 0 h 64"/>
                  <a:gd name="T32" fmla="*/ 21 w 66"/>
                  <a:gd name="T33" fmla="*/ 0 h 64"/>
                  <a:gd name="T34" fmla="*/ 16 w 66"/>
                  <a:gd name="T35" fmla="*/ 0 h 64"/>
                  <a:gd name="T36" fmla="*/ 14 w 66"/>
                  <a:gd name="T37" fmla="*/ 3 h 64"/>
                  <a:gd name="T38" fmla="*/ 11 w 66"/>
                  <a:gd name="T39" fmla="*/ 3 h 64"/>
                  <a:gd name="T40" fmla="*/ 9 w 66"/>
                  <a:gd name="T41" fmla="*/ 3 h 64"/>
                  <a:gd name="T42" fmla="*/ 9 w 66"/>
                  <a:gd name="T43" fmla="*/ 3 h 64"/>
                  <a:gd name="T44" fmla="*/ 4 w 66"/>
                  <a:gd name="T45" fmla="*/ 0 h 64"/>
                  <a:gd name="T46" fmla="*/ 2 w 66"/>
                  <a:gd name="T47" fmla="*/ 3 h 64"/>
                  <a:gd name="T48" fmla="*/ 0 w 66"/>
                  <a:gd name="T49" fmla="*/ 5 h 64"/>
                  <a:gd name="T50" fmla="*/ 0 w 66"/>
                  <a:gd name="T51" fmla="*/ 7 h 64"/>
                  <a:gd name="T52" fmla="*/ 0 w 66"/>
                  <a:gd name="T53" fmla="*/ 7 h 64"/>
                  <a:gd name="T54" fmla="*/ 2 w 66"/>
                  <a:gd name="T55" fmla="*/ 10 h 64"/>
                  <a:gd name="T56" fmla="*/ 4 w 66"/>
                  <a:gd name="T57" fmla="*/ 12 h 64"/>
                  <a:gd name="T58" fmla="*/ 7 w 66"/>
                  <a:gd name="T59" fmla="*/ 17 h 64"/>
                  <a:gd name="T60" fmla="*/ 9 w 66"/>
                  <a:gd name="T61" fmla="*/ 22 h 64"/>
                  <a:gd name="T62" fmla="*/ 9 w 66"/>
                  <a:gd name="T63" fmla="*/ 22 h 64"/>
                  <a:gd name="T64" fmla="*/ 11 w 66"/>
                  <a:gd name="T65" fmla="*/ 26 h 64"/>
                  <a:gd name="T66" fmla="*/ 16 w 66"/>
                  <a:gd name="T67" fmla="*/ 31 h 64"/>
                  <a:gd name="T68" fmla="*/ 21 w 66"/>
                  <a:gd name="T69" fmla="*/ 36 h 64"/>
                  <a:gd name="T70" fmla="*/ 23 w 66"/>
                  <a:gd name="T71" fmla="*/ 40 h 64"/>
                  <a:gd name="T72" fmla="*/ 23 w 66"/>
                  <a:gd name="T73" fmla="*/ 40 h 64"/>
                  <a:gd name="T74" fmla="*/ 30 w 66"/>
                  <a:gd name="T75" fmla="*/ 45 h 64"/>
                  <a:gd name="T76" fmla="*/ 40 w 66"/>
                  <a:gd name="T77" fmla="*/ 57 h 64"/>
                  <a:gd name="T78" fmla="*/ 40 w 66"/>
                  <a:gd name="T79" fmla="*/ 57 h 64"/>
                  <a:gd name="T80" fmla="*/ 49 w 66"/>
                  <a:gd name="T81" fmla="*/ 64 h 64"/>
                  <a:gd name="T82" fmla="*/ 49 w 66"/>
                  <a:gd name="T83" fmla="*/ 64 h 64"/>
                  <a:gd name="T84" fmla="*/ 49 w 66"/>
                  <a:gd name="T85" fmla="*/ 57 h 64"/>
                  <a:gd name="T86" fmla="*/ 49 w 66"/>
                  <a:gd name="T87"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6" h="64">
                    <a:moveTo>
                      <a:pt x="49" y="57"/>
                    </a:moveTo>
                    <a:lnTo>
                      <a:pt x="49" y="57"/>
                    </a:lnTo>
                    <a:lnTo>
                      <a:pt x="52" y="52"/>
                    </a:lnTo>
                    <a:lnTo>
                      <a:pt x="56" y="45"/>
                    </a:lnTo>
                    <a:lnTo>
                      <a:pt x="61" y="40"/>
                    </a:lnTo>
                    <a:lnTo>
                      <a:pt x="63" y="36"/>
                    </a:lnTo>
                    <a:lnTo>
                      <a:pt x="63" y="36"/>
                    </a:lnTo>
                    <a:lnTo>
                      <a:pt x="66" y="33"/>
                    </a:lnTo>
                    <a:lnTo>
                      <a:pt x="66" y="26"/>
                    </a:lnTo>
                    <a:lnTo>
                      <a:pt x="66" y="12"/>
                    </a:lnTo>
                    <a:lnTo>
                      <a:pt x="66" y="12"/>
                    </a:lnTo>
                    <a:lnTo>
                      <a:pt x="54" y="5"/>
                    </a:lnTo>
                    <a:lnTo>
                      <a:pt x="49" y="3"/>
                    </a:lnTo>
                    <a:lnTo>
                      <a:pt x="49" y="3"/>
                    </a:lnTo>
                    <a:lnTo>
                      <a:pt x="37" y="3"/>
                    </a:lnTo>
                    <a:lnTo>
                      <a:pt x="21" y="0"/>
                    </a:lnTo>
                    <a:lnTo>
                      <a:pt x="21" y="0"/>
                    </a:lnTo>
                    <a:lnTo>
                      <a:pt x="16" y="0"/>
                    </a:lnTo>
                    <a:lnTo>
                      <a:pt x="14" y="3"/>
                    </a:lnTo>
                    <a:lnTo>
                      <a:pt x="11" y="3"/>
                    </a:lnTo>
                    <a:lnTo>
                      <a:pt x="9" y="3"/>
                    </a:lnTo>
                    <a:lnTo>
                      <a:pt x="9" y="3"/>
                    </a:lnTo>
                    <a:lnTo>
                      <a:pt x="4" y="0"/>
                    </a:lnTo>
                    <a:lnTo>
                      <a:pt x="2" y="3"/>
                    </a:lnTo>
                    <a:lnTo>
                      <a:pt x="0" y="5"/>
                    </a:lnTo>
                    <a:lnTo>
                      <a:pt x="0" y="7"/>
                    </a:lnTo>
                    <a:lnTo>
                      <a:pt x="0" y="7"/>
                    </a:lnTo>
                    <a:lnTo>
                      <a:pt x="2" y="10"/>
                    </a:lnTo>
                    <a:lnTo>
                      <a:pt x="4" y="12"/>
                    </a:lnTo>
                    <a:lnTo>
                      <a:pt x="7" y="17"/>
                    </a:lnTo>
                    <a:lnTo>
                      <a:pt x="9" y="22"/>
                    </a:lnTo>
                    <a:lnTo>
                      <a:pt x="9" y="22"/>
                    </a:lnTo>
                    <a:lnTo>
                      <a:pt x="11" y="26"/>
                    </a:lnTo>
                    <a:lnTo>
                      <a:pt x="16" y="31"/>
                    </a:lnTo>
                    <a:lnTo>
                      <a:pt x="21" y="36"/>
                    </a:lnTo>
                    <a:lnTo>
                      <a:pt x="23" y="40"/>
                    </a:lnTo>
                    <a:lnTo>
                      <a:pt x="23" y="40"/>
                    </a:lnTo>
                    <a:lnTo>
                      <a:pt x="30" y="45"/>
                    </a:lnTo>
                    <a:lnTo>
                      <a:pt x="40" y="57"/>
                    </a:lnTo>
                    <a:lnTo>
                      <a:pt x="40" y="57"/>
                    </a:lnTo>
                    <a:lnTo>
                      <a:pt x="49" y="64"/>
                    </a:lnTo>
                    <a:lnTo>
                      <a:pt x="49" y="64"/>
                    </a:lnTo>
                    <a:lnTo>
                      <a:pt x="49" y="57"/>
                    </a:lnTo>
                    <a:lnTo>
                      <a:pt x="49" y="57"/>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6" name="Freeform 69"/>
              <p:cNvSpPr>
                <a:spLocks/>
              </p:cNvSpPr>
              <p:nvPr/>
            </p:nvSpPr>
            <p:spPr bwMode="auto">
              <a:xfrm>
                <a:off x="6178550" y="2856638"/>
                <a:ext cx="161925" cy="142875"/>
              </a:xfrm>
              <a:custGeom>
                <a:avLst/>
                <a:gdLst>
                  <a:gd name="T0" fmla="*/ 59 w 102"/>
                  <a:gd name="T1" fmla="*/ 73 h 90"/>
                  <a:gd name="T2" fmla="*/ 52 w 102"/>
                  <a:gd name="T3" fmla="*/ 64 h 90"/>
                  <a:gd name="T4" fmla="*/ 45 w 102"/>
                  <a:gd name="T5" fmla="*/ 55 h 90"/>
                  <a:gd name="T6" fmla="*/ 43 w 102"/>
                  <a:gd name="T7" fmla="*/ 50 h 90"/>
                  <a:gd name="T8" fmla="*/ 38 w 102"/>
                  <a:gd name="T9" fmla="*/ 43 h 90"/>
                  <a:gd name="T10" fmla="*/ 36 w 102"/>
                  <a:gd name="T11" fmla="*/ 40 h 90"/>
                  <a:gd name="T12" fmla="*/ 38 w 102"/>
                  <a:gd name="T13" fmla="*/ 36 h 90"/>
                  <a:gd name="T14" fmla="*/ 45 w 102"/>
                  <a:gd name="T15" fmla="*/ 36 h 90"/>
                  <a:gd name="T16" fmla="*/ 47 w 102"/>
                  <a:gd name="T17" fmla="*/ 36 h 90"/>
                  <a:gd name="T18" fmla="*/ 52 w 102"/>
                  <a:gd name="T19" fmla="*/ 33 h 90"/>
                  <a:gd name="T20" fmla="*/ 57 w 102"/>
                  <a:gd name="T21" fmla="*/ 33 h 90"/>
                  <a:gd name="T22" fmla="*/ 85 w 102"/>
                  <a:gd name="T23" fmla="*/ 36 h 90"/>
                  <a:gd name="T24" fmla="*/ 90 w 102"/>
                  <a:gd name="T25" fmla="*/ 38 h 90"/>
                  <a:gd name="T26" fmla="*/ 102 w 102"/>
                  <a:gd name="T27" fmla="*/ 45 h 90"/>
                  <a:gd name="T28" fmla="*/ 102 w 102"/>
                  <a:gd name="T29" fmla="*/ 40 h 90"/>
                  <a:gd name="T30" fmla="*/ 99 w 102"/>
                  <a:gd name="T31" fmla="*/ 28 h 90"/>
                  <a:gd name="T32" fmla="*/ 95 w 102"/>
                  <a:gd name="T33" fmla="*/ 26 h 90"/>
                  <a:gd name="T34" fmla="*/ 90 w 102"/>
                  <a:gd name="T35" fmla="*/ 14 h 90"/>
                  <a:gd name="T36" fmla="*/ 85 w 102"/>
                  <a:gd name="T37" fmla="*/ 17 h 90"/>
                  <a:gd name="T38" fmla="*/ 73 w 102"/>
                  <a:gd name="T39" fmla="*/ 17 h 90"/>
                  <a:gd name="T40" fmla="*/ 64 w 102"/>
                  <a:gd name="T41" fmla="*/ 12 h 90"/>
                  <a:gd name="T42" fmla="*/ 57 w 102"/>
                  <a:gd name="T43" fmla="*/ 7 h 90"/>
                  <a:gd name="T44" fmla="*/ 50 w 102"/>
                  <a:gd name="T45" fmla="*/ 0 h 90"/>
                  <a:gd name="T46" fmla="*/ 38 w 102"/>
                  <a:gd name="T47" fmla="*/ 10 h 90"/>
                  <a:gd name="T48" fmla="*/ 36 w 102"/>
                  <a:gd name="T49" fmla="*/ 10 h 90"/>
                  <a:gd name="T50" fmla="*/ 36 w 102"/>
                  <a:gd name="T51" fmla="*/ 17 h 90"/>
                  <a:gd name="T52" fmla="*/ 33 w 102"/>
                  <a:gd name="T53" fmla="*/ 19 h 90"/>
                  <a:gd name="T54" fmla="*/ 28 w 102"/>
                  <a:gd name="T55" fmla="*/ 21 h 90"/>
                  <a:gd name="T56" fmla="*/ 26 w 102"/>
                  <a:gd name="T57" fmla="*/ 26 h 90"/>
                  <a:gd name="T58" fmla="*/ 21 w 102"/>
                  <a:gd name="T59" fmla="*/ 26 h 90"/>
                  <a:gd name="T60" fmla="*/ 14 w 102"/>
                  <a:gd name="T61" fmla="*/ 26 h 90"/>
                  <a:gd name="T62" fmla="*/ 0 w 102"/>
                  <a:gd name="T63" fmla="*/ 28 h 90"/>
                  <a:gd name="T64" fmla="*/ 2 w 102"/>
                  <a:gd name="T65" fmla="*/ 36 h 90"/>
                  <a:gd name="T66" fmla="*/ 5 w 102"/>
                  <a:gd name="T67" fmla="*/ 36 h 90"/>
                  <a:gd name="T68" fmla="*/ 17 w 102"/>
                  <a:gd name="T69" fmla="*/ 38 h 90"/>
                  <a:gd name="T70" fmla="*/ 19 w 102"/>
                  <a:gd name="T71" fmla="*/ 43 h 90"/>
                  <a:gd name="T72" fmla="*/ 26 w 102"/>
                  <a:gd name="T73" fmla="*/ 57 h 90"/>
                  <a:gd name="T74" fmla="*/ 36 w 102"/>
                  <a:gd name="T75" fmla="*/ 69 h 90"/>
                  <a:gd name="T76" fmla="*/ 45 w 102"/>
                  <a:gd name="T77" fmla="*/ 73 h 90"/>
                  <a:gd name="T78" fmla="*/ 52 w 102"/>
                  <a:gd name="T79" fmla="*/ 78 h 90"/>
                  <a:gd name="T80" fmla="*/ 52 w 102"/>
                  <a:gd name="T81" fmla="*/ 81 h 90"/>
                  <a:gd name="T82" fmla="*/ 66 w 102"/>
                  <a:gd name="T83" fmla="*/ 85 h 90"/>
                  <a:gd name="T84" fmla="*/ 76 w 102"/>
                  <a:gd name="T85" fmla="*/ 90 h 90"/>
                  <a:gd name="T86" fmla="*/ 66 w 102"/>
                  <a:gd name="T87" fmla="*/ 78 h 90"/>
                  <a:gd name="T88" fmla="*/ 59 w 102"/>
                  <a:gd name="T89" fmla="*/ 7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90">
                    <a:moveTo>
                      <a:pt x="59" y="73"/>
                    </a:moveTo>
                    <a:lnTo>
                      <a:pt x="59" y="73"/>
                    </a:lnTo>
                    <a:lnTo>
                      <a:pt x="57" y="69"/>
                    </a:lnTo>
                    <a:lnTo>
                      <a:pt x="52" y="64"/>
                    </a:lnTo>
                    <a:lnTo>
                      <a:pt x="47" y="59"/>
                    </a:lnTo>
                    <a:lnTo>
                      <a:pt x="45" y="55"/>
                    </a:lnTo>
                    <a:lnTo>
                      <a:pt x="45" y="55"/>
                    </a:lnTo>
                    <a:lnTo>
                      <a:pt x="43" y="50"/>
                    </a:lnTo>
                    <a:lnTo>
                      <a:pt x="40" y="45"/>
                    </a:lnTo>
                    <a:lnTo>
                      <a:pt x="38" y="43"/>
                    </a:lnTo>
                    <a:lnTo>
                      <a:pt x="36" y="40"/>
                    </a:lnTo>
                    <a:lnTo>
                      <a:pt x="36" y="40"/>
                    </a:lnTo>
                    <a:lnTo>
                      <a:pt x="36" y="38"/>
                    </a:lnTo>
                    <a:lnTo>
                      <a:pt x="38" y="36"/>
                    </a:lnTo>
                    <a:lnTo>
                      <a:pt x="40" y="33"/>
                    </a:lnTo>
                    <a:lnTo>
                      <a:pt x="45" y="36"/>
                    </a:lnTo>
                    <a:lnTo>
                      <a:pt x="45" y="36"/>
                    </a:lnTo>
                    <a:lnTo>
                      <a:pt x="47" y="36"/>
                    </a:lnTo>
                    <a:lnTo>
                      <a:pt x="50" y="36"/>
                    </a:lnTo>
                    <a:lnTo>
                      <a:pt x="52" y="33"/>
                    </a:lnTo>
                    <a:lnTo>
                      <a:pt x="57" y="33"/>
                    </a:lnTo>
                    <a:lnTo>
                      <a:pt x="57" y="33"/>
                    </a:lnTo>
                    <a:lnTo>
                      <a:pt x="73" y="36"/>
                    </a:lnTo>
                    <a:lnTo>
                      <a:pt x="85" y="36"/>
                    </a:lnTo>
                    <a:lnTo>
                      <a:pt x="85" y="36"/>
                    </a:lnTo>
                    <a:lnTo>
                      <a:pt x="90" y="38"/>
                    </a:lnTo>
                    <a:lnTo>
                      <a:pt x="102" y="45"/>
                    </a:lnTo>
                    <a:lnTo>
                      <a:pt x="102" y="45"/>
                    </a:lnTo>
                    <a:lnTo>
                      <a:pt x="102" y="40"/>
                    </a:lnTo>
                    <a:lnTo>
                      <a:pt x="102" y="40"/>
                    </a:lnTo>
                    <a:lnTo>
                      <a:pt x="99" y="33"/>
                    </a:lnTo>
                    <a:lnTo>
                      <a:pt x="99" y="28"/>
                    </a:lnTo>
                    <a:lnTo>
                      <a:pt x="95" y="26"/>
                    </a:lnTo>
                    <a:lnTo>
                      <a:pt x="95" y="26"/>
                    </a:lnTo>
                    <a:lnTo>
                      <a:pt x="92" y="21"/>
                    </a:lnTo>
                    <a:lnTo>
                      <a:pt x="90" y="14"/>
                    </a:lnTo>
                    <a:lnTo>
                      <a:pt x="90" y="14"/>
                    </a:lnTo>
                    <a:lnTo>
                      <a:pt x="85" y="17"/>
                    </a:lnTo>
                    <a:lnTo>
                      <a:pt x="85" y="17"/>
                    </a:lnTo>
                    <a:lnTo>
                      <a:pt x="73" y="17"/>
                    </a:lnTo>
                    <a:lnTo>
                      <a:pt x="69" y="17"/>
                    </a:lnTo>
                    <a:lnTo>
                      <a:pt x="64" y="12"/>
                    </a:lnTo>
                    <a:lnTo>
                      <a:pt x="64" y="12"/>
                    </a:lnTo>
                    <a:lnTo>
                      <a:pt x="57" y="7"/>
                    </a:lnTo>
                    <a:lnTo>
                      <a:pt x="50" y="0"/>
                    </a:lnTo>
                    <a:lnTo>
                      <a:pt x="50" y="0"/>
                    </a:lnTo>
                    <a:lnTo>
                      <a:pt x="43" y="5"/>
                    </a:lnTo>
                    <a:lnTo>
                      <a:pt x="38" y="10"/>
                    </a:lnTo>
                    <a:lnTo>
                      <a:pt x="38" y="10"/>
                    </a:lnTo>
                    <a:lnTo>
                      <a:pt x="36" y="10"/>
                    </a:lnTo>
                    <a:lnTo>
                      <a:pt x="36" y="14"/>
                    </a:lnTo>
                    <a:lnTo>
                      <a:pt x="36" y="17"/>
                    </a:lnTo>
                    <a:lnTo>
                      <a:pt x="33" y="19"/>
                    </a:lnTo>
                    <a:lnTo>
                      <a:pt x="33" y="19"/>
                    </a:lnTo>
                    <a:lnTo>
                      <a:pt x="31" y="19"/>
                    </a:lnTo>
                    <a:lnTo>
                      <a:pt x="28" y="21"/>
                    </a:lnTo>
                    <a:lnTo>
                      <a:pt x="26" y="26"/>
                    </a:lnTo>
                    <a:lnTo>
                      <a:pt x="26" y="26"/>
                    </a:lnTo>
                    <a:lnTo>
                      <a:pt x="24" y="26"/>
                    </a:lnTo>
                    <a:lnTo>
                      <a:pt x="21" y="26"/>
                    </a:lnTo>
                    <a:lnTo>
                      <a:pt x="14" y="26"/>
                    </a:lnTo>
                    <a:lnTo>
                      <a:pt x="14" y="26"/>
                    </a:lnTo>
                    <a:lnTo>
                      <a:pt x="0" y="28"/>
                    </a:lnTo>
                    <a:lnTo>
                      <a:pt x="0" y="28"/>
                    </a:lnTo>
                    <a:lnTo>
                      <a:pt x="2" y="33"/>
                    </a:lnTo>
                    <a:lnTo>
                      <a:pt x="2" y="36"/>
                    </a:lnTo>
                    <a:lnTo>
                      <a:pt x="5" y="36"/>
                    </a:lnTo>
                    <a:lnTo>
                      <a:pt x="5" y="36"/>
                    </a:lnTo>
                    <a:lnTo>
                      <a:pt x="14" y="38"/>
                    </a:lnTo>
                    <a:lnTo>
                      <a:pt x="17" y="38"/>
                    </a:lnTo>
                    <a:lnTo>
                      <a:pt x="19" y="43"/>
                    </a:lnTo>
                    <a:lnTo>
                      <a:pt x="19" y="43"/>
                    </a:lnTo>
                    <a:lnTo>
                      <a:pt x="21" y="50"/>
                    </a:lnTo>
                    <a:lnTo>
                      <a:pt x="26" y="57"/>
                    </a:lnTo>
                    <a:lnTo>
                      <a:pt x="36" y="69"/>
                    </a:lnTo>
                    <a:lnTo>
                      <a:pt x="36" y="69"/>
                    </a:lnTo>
                    <a:lnTo>
                      <a:pt x="40" y="73"/>
                    </a:lnTo>
                    <a:lnTo>
                      <a:pt x="45" y="73"/>
                    </a:lnTo>
                    <a:lnTo>
                      <a:pt x="50" y="76"/>
                    </a:lnTo>
                    <a:lnTo>
                      <a:pt x="52" y="78"/>
                    </a:lnTo>
                    <a:lnTo>
                      <a:pt x="52" y="78"/>
                    </a:lnTo>
                    <a:lnTo>
                      <a:pt x="52" y="81"/>
                    </a:lnTo>
                    <a:lnTo>
                      <a:pt x="57" y="83"/>
                    </a:lnTo>
                    <a:lnTo>
                      <a:pt x="66" y="85"/>
                    </a:lnTo>
                    <a:lnTo>
                      <a:pt x="66" y="85"/>
                    </a:lnTo>
                    <a:lnTo>
                      <a:pt x="76" y="90"/>
                    </a:lnTo>
                    <a:lnTo>
                      <a:pt x="76" y="90"/>
                    </a:lnTo>
                    <a:lnTo>
                      <a:pt x="66" y="78"/>
                    </a:lnTo>
                    <a:lnTo>
                      <a:pt x="59" y="73"/>
                    </a:lnTo>
                    <a:lnTo>
                      <a:pt x="59" y="73"/>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7" name="Freeform 70"/>
              <p:cNvSpPr>
                <a:spLocks/>
              </p:cNvSpPr>
              <p:nvPr/>
            </p:nvSpPr>
            <p:spPr bwMode="auto">
              <a:xfrm>
                <a:off x="6335713" y="3007450"/>
                <a:ext cx="57150" cy="107950"/>
              </a:xfrm>
              <a:custGeom>
                <a:avLst/>
                <a:gdLst>
                  <a:gd name="T0" fmla="*/ 24 w 36"/>
                  <a:gd name="T1" fmla="*/ 59 h 68"/>
                  <a:gd name="T2" fmla="*/ 24 w 36"/>
                  <a:gd name="T3" fmla="*/ 59 h 68"/>
                  <a:gd name="T4" fmla="*/ 27 w 36"/>
                  <a:gd name="T5" fmla="*/ 57 h 68"/>
                  <a:gd name="T6" fmla="*/ 27 w 36"/>
                  <a:gd name="T7" fmla="*/ 57 h 68"/>
                  <a:gd name="T8" fmla="*/ 29 w 36"/>
                  <a:gd name="T9" fmla="*/ 52 h 68"/>
                  <a:gd name="T10" fmla="*/ 29 w 36"/>
                  <a:gd name="T11" fmla="*/ 52 h 68"/>
                  <a:gd name="T12" fmla="*/ 31 w 36"/>
                  <a:gd name="T13" fmla="*/ 45 h 68"/>
                  <a:gd name="T14" fmla="*/ 34 w 36"/>
                  <a:gd name="T15" fmla="*/ 40 h 68"/>
                  <a:gd name="T16" fmla="*/ 34 w 36"/>
                  <a:gd name="T17" fmla="*/ 40 h 68"/>
                  <a:gd name="T18" fmla="*/ 36 w 36"/>
                  <a:gd name="T19" fmla="*/ 40 h 68"/>
                  <a:gd name="T20" fmla="*/ 36 w 36"/>
                  <a:gd name="T21" fmla="*/ 40 h 68"/>
                  <a:gd name="T22" fmla="*/ 29 w 36"/>
                  <a:gd name="T23" fmla="*/ 33 h 68"/>
                  <a:gd name="T24" fmla="*/ 24 w 36"/>
                  <a:gd name="T25" fmla="*/ 28 h 68"/>
                  <a:gd name="T26" fmla="*/ 24 w 36"/>
                  <a:gd name="T27" fmla="*/ 28 h 68"/>
                  <a:gd name="T28" fmla="*/ 24 w 36"/>
                  <a:gd name="T29" fmla="*/ 19 h 68"/>
                  <a:gd name="T30" fmla="*/ 27 w 36"/>
                  <a:gd name="T31" fmla="*/ 9 h 68"/>
                  <a:gd name="T32" fmla="*/ 27 w 36"/>
                  <a:gd name="T33" fmla="*/ 9 h 68"/>
                  <a:gd name="T34" fmla="*/ 17 w 36"/>
                  <a:gd name="T35" fmla="*/ 2 h 68"/>
                  <a:gd name="T36" fmla="*/ 10 w 36"/>
                  <a:gd name="T37" fmla="*/ 0 h 68"/>
                  <a:gd name="T38" fmla="*/ 10 w 36"/>
                  <a:gd name="T39" fmla="*/ 0 h 68"/>
                  <a:gd name="T40" fmla="*/ 8 w 36"/>
                  <a:gd name="T41" fmla="*/ 0 h 68"/>
                  <a:gd name="T42" fmla="*/ 5 w 36"/>
                  <a:gd name="T43" fmla="*/ 2 h 68"/>
                  <a:gd name="T44" fmla="*/ 0 w 36"/>
                  <a:gd name="T45" fmla="*/ 12 h 68"/>
                  <a:gd name="T46" fmla="*/ 0 w 36"/>
                  <a:gd name="T47" fmla="*/ 12 h 68"/>
                  <a:gd name="T48" fmla="*/ 8 w 36"/>
                  <a:gd name="T49" fmla="*/ 19 h 68"/>
                  <a:gd name="T50" fmla="*/ 8 w 36"/>
                  <a:gd name="T51" fmla="*/ 21 h 68"/>
                  <a:gd name="T52" fmla="*/ 5 w 36"/>
                  <a:gd name="T53" fmla="*/ 23 h 68"/>
                  <a:gd name="T54" fmla="*/ 5 w 36"/>
                  <a:gd name="T55" fmla="*/ 23 h 68"/>
                  <a:gd name="T56" fmla="*/ 3 w 36"/>
                  <a:gd name="T57" fmla="*/ 31 h 68"/>
                  <a:gd name="T58" fmla="*/ 0 w 36"/>
                  <a:gd name="T59" fmla="*/ 38 h 68"/>
                  <a:gd name="T60" fmla="*/ 3 w 36"/>
                  <a:gd name="T61" fmla="*/ 47 h 68"/>
                  <a:gd name="T62" fmla="*/ 5 w 36"/>
                  <a:gd name="T63" fmla="*/ 52 h 68"/>
                  <a:gd name="T64" fmla="*/ 5 w 36"/>
                  <a:gd name="T65" fmla="*/ 52 h 68"/>
                  <a:gd name="T66" fmla="*/ 12 w 36"/>
                  <a:gd name="T67" fmla="*/ 61 h 68"/>
                  <a:gd name="T68" fmla="*/ 15 w 36"/>
                  <a:gd name="T69" fmla="*/ 66 h 68"/>
                  <a:gd name="T70" fmla="*/ 17 w 36"/>
                  <a:gd name="T71" fmla="*/ 68 h 68"/>
                  <a:gd name="T72" fmla="*/ 17 w 36"/>
                  <a:gd name="T73" fmla="*/ 68 h 68"/>
                  <a:gd name="T74" fmla="*/ 19 w 36"/>
                  <a:gd name="T75" fmla="*/ 61 h 68"/>
                  <a:gd name="T76" fmla="*/ 24 w 36"/>
                  <a:gd name="T77" fmla="*/ 59 h 68"/>
                  <a:gd name="T78" fmla="*/ 24 w 36"/>
                  <a:gd name="T79" fmla="*/ 5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 h="68">
                    <a:moveTo>
                      <a:pt x="24" y="59"/>
                    </a:moveTo>
                    <a:lnTo>
                      <a:pt x="24" y="59"/>
                    </a:lnTo>
                    <a:lnTo>
                      <a:pt x="27" y="57"/>
                    </a:lnTo>
                    <a:lnTo>
                      <a:pt x="27" y="57"/>
                    </a:lnTo>
                    <a:lnTo>
                      <a:pt x="29" y="52"/>
                    </a:lnTo>
                    <a:lnTo>
                      <a:pt x="29" y="52"/>
                    </a:lnTo>
                    <a:lnTo>
                      <a:pt x="31" y="45"/>
                    </a:lnTo>
                    <a:lnTo>
                      <a:pt x="34" y="40"/>
                    </a:lnTo>
                    <a:lnTo>
                      <a:pt x="34" y="40"/>
                    </a:lnTo>
                    <a:lnTo>
                      <a:pt x="36" y="40"/>
                    </a:lnTo>
                    <a:lnTo>
                      <a:pt x="36" y="40"/>
                    </a:lnTo>
                    <a:lnTo>
                      <a:pt x="29" y="33"/>
                    </a:lnTo>
                    <a:lnTo>
                      <a:pt x="24" y="28"/>
                    </a:lnTo>
                    <a:lnTo>
                      <a:pt x="24" y="28"/>
                    </a:lnTo>
                    <a:lnTo>
                      <a:pt x="24" y="19"/>
                    </a:lnTo>
                    <a:lnTo>
                      <a:pt x="27" y="9"/>
                    </a:lnTo>
                    <a:lnTo>
                      <a:pt x="27" y="9"/>
                    </a:lnTo>
                    <a:lnTo>
                      <a:pt x="17" y="2"/>
                    </a:lnTo>
                    <a:lnTo>
                      <a:pt x="10" y="0"/>
                    </a:lnTo>
                    <a:lnTo>
                      <a:pt x="10" y="0"/>
                    </a:lnTo>
                    <a:lnTo>
                      <a:pt x="8" y="0"/>
                    </a:lnTo>
                    <a:lnTo>
                      <a:pt x="5" y="2"/>
                    </a:lnTo>
                    <a:lnTo>
                      <a:pt x="0" y="12"/>
                    </a:lnTo>
                    <a:lnTo>
                      <a:pt x="0" y="12"/>
                    </a:lnTo>
                    <a:lnTo>
                      <a:pt x="8" y="19"/>
                    </a:lnTo>
                    <a:lnTo>
                      <a:pt x="8" y="21"/>
                    </a:lnTo>
                    <a:lnTo>
                      <a:pt x="5" y="23"/>
                    </a:lnTo>
                    <a:lnTo>
                      <a:pt x="5" y="23"/>
                    </a:lnTo>
                    <a:lnTo>
                      <a:pt x="3" y="31"/>
                    </a:lnTo>
                    <a:lnTo>
                      <a:pt x="0" y="38"/>
                    </a:lnTo>
                    <a:lnTo>
                      <a:pt x="3" y="47"/>
                    </a:lnTo>
                    <a:lnTo>
                      <a:pt x="5" y="52"/>
                    </a:lnTo>
                    <a:lnTo>
                      <a:pt x="5" y="52"/>
                    </a:lnTo>
                    <a:lnTo>
                      <a:pt x="12" y="61"/>
                    </a:lnTo>
                    <a:lnTo>
                      <a:pt x="15" y="66"/>
                    </a:lnTo>
                    <a:lnTo>
                      <a:pt x="17" y="68"/>
                    </a:lnTo>
                    <a:lnTo>
                      <a:pt x="17" y="68"/>
                    </a:lnTo>
                    <a:lnTo>
                      <a:pt x="19" y="61"/>
                    </a:lnTo>
                    <a:lnTo>
                      <a:pt x="24" y="59"/>
                    </a:lnTo>
                    <a:lnTo>
                      <a:pt x="24" y="59"/>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8" name="Freeform 71"/>
              <p:cNvSpPr>
                <a:spLocks/>
              </p:cNvSpPr>
              <p:nvPr/>
            </p:nvSpPr>
            <p:spPr bwMode="auto">
              <a:xfrm>
                <a:off x="6057900" y="2762975"/>
                <a:ext cx="222250" cy="96838"/>
              </a:xfrm>
              <a:custGeom>
                <a:avLst/>
                <a:gdLst>
                  <a:gd name="T0" fmla="*/ 119 w 140"/>
                  <a:gd name="T1" fmla="*/ 5 h 61"/>
                  <a:gd name="T2" fmla="*/ 107 w 140"/>
                  <a:gd name="T3" fmla="*/ 0 h 61"/>
                  <a:gd name="T4" fmla="*/ 100 w 140"/>
                  <a:gd name="T5" fmla="*/ 0 h 61"/>
                  <a:gd name="T6" fmla="*/ 97 w 140"/>
                  <a:gd name="T7" fmla="*/ 7 h 61"/>
                  <a:gd name="T8" fmla="*/ 90 w 140"/>
                  <a:gd name="T9" fmla="*/ 9 h 61"/>
                  <a:gd name="T10" fmla="*/ 81 w 140"/>
                  <a:gd name="T11" fmla="*/ 9 h 61"/>
                  <a:gd name="T12" fmla="*/ 71 w 140"/>
                  <a:gd name="T13" fmla="*/ 16 h 61"/>
                  <a:gd name="T14" fmla="*/ 69 w 140"/>
                  <a:gd name="T15" fmla="*/ 19 h 61"/>
                  <a:gd name="T16" fmla="*/ 62 w 140"/>
                  <a:gd name="T17" fmla="*/ 21 h 61"/>
                  <a:gd name="T18" fmla="*/ 62 w 140"/>
                  <a:gd name="T19" fmla="*/ 28 h 61"/>
                  <a:gd name="T20" fmla="*/ 62 w 140"/>
                  <a:gd name="T21" fmla="*/ 35 h 61"/>
                  <a:gd name="T22" fmla="*/ 55 w 140"/>
                  <a:gd name="T23" fmla="*/ 33 h 61"/>
                  <a:gd name="T24" fmla="*/ 41 w 140"/>
                  <a:gd name="T25" fmla="*/ 35 h 61"/>
                  <a:gd name="T26" fmla="*/ 36 w 140"/>
                  <a:gd name="T27" fmla="*/ 38 h 61"/>
                  <a:gd name="T28" fmla="*/ 24 w 140"/>
                  <a:gd name="T29" fmla="*/ 38 h 61"/>
                  <a:gd name="T30" fmla="*/ 19 w 140"/>
                  <a:gd name="T31" fmla="*/ 35 h 61"/>
                  <a:gd name="T32" fmla="*/ 15 w 140"/>
                  <a:gd name="T33" fmla="*/ 40 h 61"/>
                  <a:gd name="T34" fmla="*/ 12 w 140"/>
                  <a:gd name="T35" fmla="*/ 40 h 61"/>
                  <a:gd name="T36" fmla="*/ 5 w 140"/>
                  <a:gd name="T37" fmla="*/ 38 h 61"/>
                  <a:gd name="T38" fmla="*/ 3 w 140"/>
                  <a:gd name="T39" fmla="*/ 35 h 61"/>
                  <a:gd name="T40" fmla="*/ 0 w 140"/>
                  <a:gd name="T41" fmla="*/ 40 h 61"/>
                  <a:gd name="T42" fmla="*/ 0 w 140"/>
                  <a:gd name="T43" fmla="*/ 47 h 61"/>
                  <a:gd name="T44" fmla="*/ 7 w 140"/>
                  <a:gd name="T45" fmla="*/ 52 h 61"/>
                  <a:gd name="T46" fmla="*/ 10 w 140"/>
                  <a:gd name="T47" fmla="*/ 52 h 61"/>
                  <a:gd name="T48" fmla="*/ 22 w 140"/>
                  <a:gd name="T49" fmla="*/ 54 h 61"/>
                  <a:gd name="T50" fmla="*/ 24 w 140"/>
                  <a:gd name="T51" fmla="*/ 54 h 61"/>
                  <a:gd name="T52" fmla="*/ 33 w 140"/>
                  <a:gd name="T53" fmla="*/ 50 h 61"/>
                  <a:gd name="T54" fmla="*/ 41 w 140"/>
                  <a:gd name="T55" fmla="*/ 47 h 61"/>
                  <a:gd name="T56" fmla="*/ 50 w 140"/>
                  <a:gd name="T57" fmla="*/ 47 h 61"/>
                  <a:gd name="T58" fmla="*/ 52 w 140"/>
                  <a:gd name="T59" fmla="*/ 57 h 61"/>
                  <a:gd name="T60" fmla="*/ 60 w 140"/>
                  <a:gd name="T61" fmla="*/ 57 h 61"/>
                  <a:gd name="T62" fmla="*/ 69 w 140"/>
                  <a:gd name="T63" fmla="*/ 59 h 61"/>
                  <a:gd name="T64" fmla="*/ 90 w 140"/>
                  <a:gd name="T65" fmla="*/ 61 h 61"/>
                  <a:gd name="T66" fmla="*/ 102 w 140"/>
                  <a:gd name="T67" fmla="*/ 57 h 61"/>
                  <a:gd name="T68" fmla="*/ 107 w 140"/>
                  <a:gd name="T69" fmla="*/ 57 h 61"/>
                  <a:gd name="T70" fmla="*/ 121 w 140"/>
                  <a:gd name="T71" fmla="*/ 52 h 61"/>
                  <a:gd name="T72" fmla="*/ 121 w 140"/>
                  <a:gd name="T73" fmla="*/ 52 h 61"/>
                  <a:gd name="T74" fmla="*/ 121 w 140"/>
                  <a:gd name="T75" fmla="*/ 50 h 61"/>
                  <a:gd name="T76" fmla="*/ 123 w 140"/>
                  <a:gd name="T77" fmla="*/ 47 h 61"/>
                  <a:gd name="T78" fmla="*/ 126 w 140"/>
                  <a:gd name="T79" fmla="*/ 45 h 61"/>
                  <a:gd name="T80" fmla="*/ 126 w 140"/>
                  <a:gd name="T81" fmla="*/ 40 h 61"/>
                  <a:gd name="T82" fmla="*/ 128 w 140"/>
                  <a:gd name="T83" fmla="*/ 35 h 61"/>
                  <a:gd name="T84" fmla="*/ 128 w 140"/>
                  <a:gd name="T85" fmla="*/ 33 h 61"/>
                  <a:gd name="T86" fmla="*/ 135 w 140"/>
                  <a:gd name="T87" fmla="*/ 33 h 61"/>
                  <a:gd name="T88" fmla="*/ 138 w 140"/>
                  <a:gd name="T89" fmla="*/ 28 h 61"/>
                  <a:gd name="T90" fmla="*/ 140 w 140"/>
                  <a:gd name="T91" fmla="*/ 21 h 61"/>
                  <a:gd name="T92" fmla="*/ 135 w 140"/>
                  <a:gd name="T93" fmla="*/ 12 h 61"/>
                  <a:gd name="T94" fmla="*/ 133 w 140"/>
                  <a:gd name="T95" fmla="*/ 7 h 61"/>
                  <a:gd name="T96" fmla="*/ 123 w 140"/>
                  <a:gd name="T97" fmla="*/ 7 h 61"/>
                  <a:gd name="T98" fmla="*/ 119 w 140"/>
                  <a:gd name="T99"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0" h="61">
                    <a:moveTo>
                      <a:pt x="119" y="5"/>
                    </a:moveTo>
                    <a:lnTo>
                      <a:pt x="119" y="5"/>
                    </a:lnTo>
                    <a:lnTo>
                      <a:pt x="114" y="2"/>
                    </a:lnTo>
                    <a:lnTo>
                      <a:pt x="107" y="0"/>
                    </a:lnTo>
                    <a:lnTo>
                      <a:pt x="100" y="0"/>
                    </a:lnTo>
                    <a:lnTo>
                      <a:pt x="100" y="0"/>
                    </a:lnTo>
                    <a:lnTo>
                      <a:pt x="97" y="7"/>
                    </a:lnTo>
                    <a:lnTo>
                      <a:pt x="97" y="7"/>
                    </a:lnTo>
                    <a:lnTo>
                      <a:pt x="95" y="9"/>
                    </a:lnTo>
                    <a:lnTo>
                      <a:pt x="90" y="9"/>
                    </a:lnTo>
                    <a:lnTo>
                      <a:pt x="81" y="9"/>
                    </a:lnTo>
                    <a:lnTo>
                      <a:pt x="81" y="9"/>
                    </a:lnTo>
                    <a:lnTo>
                      <a:pt x="76" y="12"/>
                    </a:lnTo>
                    <a:lnTo>
                      <a:pt x="71" y="16"/>
                    </a:lnTo>
                    <a:lnTo>
                      <a:pt x="71" y="16"/>
                    </a:lnTo>
                    <a:lnTo>
                      <a:pt x="69" y="19"/>
                    </a:lnTo>
                    <a:lnTo>
                      <a:pt x="64" y="19"/>
                    </a:lnTo>
                    <a:lnTo>
                      <a:pt x="62" y="21"/>
                    </a:lnTo>
                    <a:lnTo>
                      <a:pt x="62" y="28"/>
                    </a:lnTo>
                    <a:lnTo>
                      <a:pt x="62" y="28"/>
                    </a:lnTo>
                    <a:lnTo>
                      <a:pt x="64" y="33"/>
                    </a:lnTo>
                    <a:lnTo>
                      <a:pt x="62" y="35"/>
                    </a:lnTo>
                    <a:lnTo>
                      <a:pt x="55" y="33"/>
                    </a:lnTo>
                    <a:lnTo>
                      <a:pt x="55" y="33"/>
                    </a:lnTo>
                    <a:lnTo>
                      <a:pt x="45" y="33"/>
                    </a:lnTo>
                    <a:lnTo>
                      <a:pt x="41" y="35"/>
                    </a:lnTo>
                    <a:lnTo>
                      <a:pt x="36" y="38"/>
                    </a:lnTo>
                    <a:lnTo>
                      <a:pt x="36" y="38"/>
                    </a:lnTo>
                    <a:lnTo>
                      <a:pt x="31" y="40"/>
                    </a:lnTo>
                    <a:lnTo>
                      <a:pt x="24" y="38"/>
                    </a:lnTo>
                    <a:lnTo>
                      <a:pt x="24" y="38"/>
                    </a:lnTo>
                    <a:lnTo>
                      <a:pt x="19" y="35"/>
                    </a:lnTo>
                    <a:lnTo>
                      <a:pt x="17" y="38"/>
                    </a:lnTo>
                    <a:lnTo>
                      <a:pt x="15" y="40"/>
                    </a:lnTo>
                    <a:lnTo>
                      <a:pt x="15" y="40"/>
                    </a:lnTo>
                    <a:lnTo>
                      <a:pt x="12" y="40"/>
                    </a:lnTo>
                    <a:lnTo>
                      <a:pt x="7" y="40"/>
                    </a:lnTo>
                    <a:lnTo>
                      <a:pt x="5" y="38"/>
                    </a:lnTo>
                    <a:lnTo>
                      <a:pt x="3" y="35"/>
                    </a:lnTo>
                    <a:lnTo>
                      <a:pt x="3" y="35"/>
                    </a:lnTo>
                    <a:lnTo>
                      <a:pt x="0" y="38"/>
                    </a:lnTo>
                    <a:lnTo>
                      <a:pt x="0" y="40"/>
                    </a:lnTo>
                    <a:lnTo>
                      <a:pt x="0" y="47"/>
                    </a:lnTo>
                    <a:lnTo>
                      <a:pt x="0" y="47"/>
                    </a:lnTo>
                    <a:lnTo>
                      <a:pt x="3" y="50"/>
                    </a:lnTo>
                    <a:lnTo>
                      <a:pt x="7" y="52"/>
                    </a:lnTo>
                    <a:lnTo>
                      <a:pt x="10" y="52"/>
                    </a:lnTo>
                    <a:lnTo>
                      <a:pt x="10" y="52"/>
                    </a:lnTo>
                    <a:lnTo>
                      <a:pt x="17" y="52"/>
                    </a:lnTo>
                    <a:lnTo>
                      <a:pt x="22" y="54"/>
                    </a:lnTo>
                    <a:lnTo>
                      <a:pt x="22" y="54"/>
                    </a:lnTo>
                    <a:lnTo>
                      <a:pt x="24" y="54"/>
                    </a:lnTo>
                    <a:lnTo>
                      <a:pt x="29" y="54"/>
                    </a:lnTo>
                    <a:lnTo>
                      <a:pt x="33" y="50"/>
                    </a:lnTo>
                    <a:lnTo>
                      <a:pt x="33" y="50"/>
                    </a:lnTo>
                    <a:lnTo>
                      <a:pt x="41" y="47"/>
                    </a:lnTo>
                    <a:lnTo>
                      <a:pt x="50" y="47"/>
                    </a:lnTo>
                    <a:lnTo>
                      <a:pt x="50" y="47"/>
                    </a:lnTo>
                    <a:lnTo>
                      <a:pt x="50" y="52"/>
                    </a:lnTo>
                    <a:lnTo>
                      <a:pt x="52" y="57"/>
                    </a:lnTo>
                    <a:lnTo>
                      <a:pt x="52" y="57"/>
                    </a:lnTo>
                    <a:lnTo>
                      <a:pt x="60" y="57"/>
                    </a:lnTo>
                    <a:lnTo>
                      <a:pt x="69" y="59"/>
                    </a:lnTo>
                    <a:lnTo>
                      <a:pt x="69" y="59"/>
                    </a:lnTo>
                    <a:lnTo>
                      <a:pt x="90" y="61"/>
                    </a:lnTo>
                    <a:lnTo>
                      <a:pt x="90" y="61"/>
                    </a:lnTo>
                    <a:lnTo>
                      <a:pt x="97" y="59"/>
                    </a:lnTo>
                    <a:lnTo>
                      <a:pt x="102" y="57"/>
                    </a:lnTo>
                    <a:lnTo>
                      <a:pt x="107" y="57"/>
                    </a:lnTo>
                    <a:lnTo>
                      <a:pt x="107" y="57"/>
                    </a:lnTo>
                    <a:lnTo>
                      <a:pt x="116" y="54"/>
                    </a:lnTo>
                    <a:lnTo>
                      <a:pt x="121" y="52"/>
                    </a:lnTo>
                    <a:lnTo>
                      <a:pt x="121" y="52"/>
                    </a:lnTo>
                    <a:lnTo>
                      <a:pt x="121" y="52"/>
                    </a:lnTo>
                    <a:lnTo>
                      <a:pt x="121" y="52"/>
                    </a:lnTo>
                    <a:lnTo>
                      <a:pt x="121" y="50"/>
                    </a:lnTo>
                    <a:lnTo>
                      <a:pt x="123" y="47"/>
                    </a:lnTo>
                    <a:lnTo>
                      <a:pt x="123" y="47"/>
                    </a:lnTo>
                    <a:lnTo>
                      <a:pt x="126" y="47"/>
                    </a:lnTo>
                    <a:lnTo>
                      <a:pt x="126" y="45"/>
                    </a:lnTo>
                    <a:lnTo>
                      <a:pt x="126" y="40"/>
                    </a:lnTo>
                    <a:lnTo>
                      <a:pt x="126" y="40"/>
                    </a:lnTo>
                    <a:lnTo>
                      <a:pt x="128" y="38"/>
                    </a:lnTo>
                    <a:lnTo>
                      <a:pt x="128" y="35"/>
                    </a:lnTo>
                    <a:lnTo>
                      <a:pt x="128" y="33"/>
                    </a:lnTo>
                    <a:lnTo>
                      <a:pt x="128" y="33"/>
                    </a:lnTo>
                    <a:lnTo>
                      <a:pt x="128" y="33"/>
                    </a:lnTo>
                    <a:lnTo>
                      <a:pt x="135" y="33"/>
                    </a:lnTo>
                    <a:lnTo>
                      <a:pt x="138" y="31"/>
                    </a:lnTo>
                    <a:lnTo>
                      <a:pt x="138" y="28"/>
                    </a:lnTo>
                    <a:lnTo>
                      <a:pt x="138" y="28"/>
                    </a:lnTo>
                    <a:lnTo>
                      <a:pt x="140" y="21"/>
                    </a:lnTo>
                    <a:lnTo>
                      <a:pt x="140" y="21"/>
                    </a:lnTo>
                    <a:lnTo>
                      <a:pt x="135" y="12"/>
                    </a:lnTo>
                    <a:lnTo>
                      <a:pt x="133" y="7"/>
                    </a:lnTo>
                    <a:lnTo>
                      <a:pt x="133" y="7"/>
                    </a:lnTo>
                    <a:lnTo>
                      <a:pt x="128" y="7"/>
                    </a:lnTo>
                    <a:lnTo>
                      <a:pt x="123" y="7"/>
                    </a:lnTo>
                    <a:lnTo>
                      <a:pt x="119" y="5"/>
                    </a:lnTo>
                    <a:lnTo>
                      <a:pt x="119" y="5"/>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9" name="Freeform 72"/>
              <p:cNvSpPr>
                <a:spLocks/>
              </p:cNvSpPr>
              <p:nvPr/>
            </p:nvSpPr>
            <p:spPr bwMode="auto">
              <a:xfrm>
                <a:off x="6249988" y="2774088"/>
                <a:ext cx="195263" cy="109538"/>
              </a:xfrm>
              <a:custGeom>
                <a:avLst/>
                <a:gdLst>
                  <a:gd name="T0" fmla="*/ 118 w 123"/>
                  <a:gd name="T1" fmla="*/ 14 h 69"/>
                  <a:gd name="T2" fmla="*/ 114 w 123"/>
                  <a:gd name="T3" fmla="*/ 9 h 69"/>
                  <a:gd name="T4" fmla="*/ 102 w 123"/>
                  <a:gd name="T5" fmla="*/ 7 h 69"/>
                  <a:gd name="T6" fmla="*/ 85 w 123"/>
                  <a:gd name="T7" fmla="*/ 0 h 69"/>
                  <a:gd name="T8" fmla="*/ 78 w 123"/>
                  <a:gd name="T9" fmla="*/ 7 h 69"/>
                  <a:gd name="T10" fmla="*/ 69 w 123"/>
                  <a:gd name="T11" fmla="*/ 12 h 69"/>
                  <a:gd name="T12" fmla="*/ 57 w 123"/>
                  <a:gd name="T13" fmla="*/ 14 h 69"/>
                  <a:gd name="T14" fmla="*/ 47 w 123"/>
                  <a:gd name="T15" fmla="*/ 19 h 69"/>
                  <a:gd name="T16" fmla="*/ 45 w 123"/>
                  <a:gd name="T17" fmla="*/ 21 h 69"/>
                  <a:gd name="T18" fmla="*/ 28 w 123"/>
                  <a:gd name="T19" fmla="*/ 21 h 69"/>
                  <a:gd name="T20" fmla="*/ 21 w 123"/>
                  <a:gd name="T21" fmla="*/ 19 h 69"/>
                  <a:gd name="T22" fmla="*/ 19 w 123"/>
                  <a:gd name="T23" fmla="*/ 14 h 69"/>
                  <a:gd name="T24" fmla="*/ 17 w 123"/>
                  <a:gd name="T25" fmla="*/ 21 h 69"/>
                  <a:gd name="T26" fmla="*/ 14 w 123"/>
                  <a:gd name="T27" fmla="*/ 26 h 69"/>
                  <a:gd name="T28" fmla="*/ 7 w 123"/>
                  <a:gd name="T29" fmla="*/ 26 h 69"/>
                  <a:gd name="T30" fmla="*/ 7 w 123"/>
                  <a:gd name="T31" fmla="*/ 28 h 69"/>
                  <a:gd name="T32" fmla="*/ 5 w 123"/>
                  <a:gd name="T33" fmla="*/ 33 h 69"/>
                  <a:gd name="T34" fmla="*/ 5 w 123"/>
                  <a:gd name="T35" fmla="*/ 38 h 69"/>
                  <a:gd name="T36" fmla="*/ 2 w 123"/>
                  <a:gd name="T37" fmla="*/ 40 h 69"/>
                  <a:gd name="T38" fmla="*/ 0 w 123"/>
                  <a:gd name="T39" fmla="*/ 43 h 69"/>
                  <a:gd name="T40" fmla="*/ 0 w 123"/>
                  <a:gd name="T41" fmla="*/ 45 h 69"/>
                  <a:gd name="T42" fmla="*/ 5 w 123"/>
                  <a:gd name="T43" fmla="*/ 52 h 69"/>
                  <a:gd name="T44" fmla="*/ 5 w 123"/>
                  <a:gd name="T45" fmla="*/ 52 h 69"/>
                  <a:gd name="T46" fmla="*/ 19 w 123"/>
                  <a:gd name="T47" fmla="*/ 64 h 69"/>
                  <a:gd name="T48" fmla="*/ 24 w 123"/>
                  <a:gd name="T49" fmla="*/ 69 h 69"/>
                  <a:gd name="T50" fmla="*/ 40 w 123"/>
                  <a:gd name="T51" fmla="*/ 69 h 69"/>
                  <a:gd name="T52" fmla="*/ 66 w 123"/>
                  <a:gd name="T53" fmla="*/ 62 h 69"/>
                  <a:gd name="T54" fmla="*/ 73 w 123"/>
                  <a:gd name="T55" fmla="*/ 64 h 69"/>
                  <a:gd name="T56" fmla="*/ 78 w 123"/>
                  <a:gd name="T57" fmla="*/ 64 h 69"/>
                  <a:gd name="T58" fmla="*/ 83 w 123"/>
                  <a:gd name="T59" fmla="*/ 62 h 69"/>
                  <a:gd name="T60" fmla="*/ 90 w 123"/>
                  <a:gd name="T61" fmla="*/ 57 h 69"/>
                  <a:gd name="T62" fmla="*/ 99 w 123"/>
                  <a:gd name="T63" fmla="*/ 40 h 69"/>
                  <a:gd name="T64" fmla="*/ 109 w 123"/>
                  <a:gd name="T65" fmla="*/ 28 h 69"/>
                  <a:gd name="T66" fmla="*/ 121 w 123"/>
                  <a:gd name="T67" fmla="*/ 19 h 69"/>
                  <a:gd name="T68" fmla="*/ 118 w 123"/>
                  <a:gd name="T69" fmla="*/ 1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3" h="69">
                    <a:moveTo>
                      <a:pt x="118" y="14"/>
                    </a:moveTo>
                    <a:lnTo>
                      <a:pt x="118" y="14"/>
                    </a:lnTo>
                    <a:lnTo>
                      <a:pt x="114" y="9"/>
                    </a:lnTo>
                    <a:lnTo>
                      <a:pt x="114" y="9"/>
                    </a:lnTo>
                    <a:lnTo>
                      <a:pt x="102" y="7"/>
                    </a:lnTo>
                    <a:lnTo>
                      <a:pt x="102" y="7"/>
                    </a:lnTo>
                    <a:lnTo>
                      <a:pt x="92" y="2"/>
                    </a:lnTo>
                    <a:lnTo>
                      <a:pt x="85" y="0"/>
                    </a:lnTo>
                    <a:lnTo>
                      <a:pt x="85" y="0"/>
                    </a:lnTo>
                    <a:lnTo>
                      <a:pt x="78" y="7"/>
                    </a:lnTo>
                    <a:lnTo>
                      <a:pt x="71" y="9"/>
                    </a:lnTo>
                    <a:lnTo>
                      <a:pt x="69" y="12"/>
                    </a:lnTo>
                    <a:lnTo>
                      <a:pt x="69" y="12"/>
                    </a:lnTo>
                    <a:lnTo>
                      <a:pt x="57" y="14"/>
                    </a:lnTo>
                    <a:lnTo>
                      <a:pt x="50" y="14"/>
                    </a:lnTo>
                    <a:lnTo>
                      <a:pt x="47" y="19"/>
                    </a:lnTo>
                    <a:lnTo>
                      <a:pt x="47" y="19"/>
                    </a:lnTo>
                    <a:lnTo>
                      <a:pt x="45" y="21"/>
                    </a:lnTo>
                    <a:lnTo>
                      <a:pt x="36" y="21"/>
                    </a:lnTo>
                    <a:lnTo>
                      <a:pt x="28" y="21"/>
                    </a:lnTo>
                    <a:lnTo>
                      <a:pt x="21" y="19"/>
                    </a:lnTo>
                    <a:lnTo>
                      <a:pt x="21" y="19"/>
                    </a:lnTo>
                    <a:lnTo>
                      <a:pt x="19" y="14"/>
                    </a:lnTo>
                    <a:lnTo>
                      <a:pt x="19" y="14"/>
                    </a:lnTo>
                    <a:lnTo>
                      <a:pt x="17" y="21"/>
                    </a:lnTo>
                    <a:lnTo>
                      <a:pt x="17" y="21"/>
                    </a:lnTo>
                    <a:lnTo>
                      <a:pt x="17" y="24"/>
                    </a:lnTo>
                    <a:lnTo>
                      <a:pt x="14" y="26"/>
                    </a:lnTo>
                    <a:lnTo>
                      <a:pt x="7" y="26"/>
                    </a:lnTo>
                    <a:lnTo>
                      <a:pt x="7" y="26"/>
                    </a:lnTo>
                    <a:lnTo>
                      <a:pt x="7" y="26"/>
                    </a:lnTo>
                    <a:lnTo>
                      <a:pt x="7" y="28"/>
                    </a:lnTo>
                    <a:lnTo>
                      <a:pt x="7" y="31"/>
                    </a:lnTo>
                    <a:lnTo>
                      <a:pt x="5" y="33"/>
                    </a:lnTo>
                    <a:lnTo>
                      <a:pt x="5" y="33"/>
                    </a:lnTo>
                    <a:lnTo>
                      <a:pt x="5" y="38"/>
                    </a:lnTo>
                    <a:lnTo>
                      <a:pt x="5" y="40"/>
                    </a:lnTo>
                    <a:lnTo>
                      <a:pt x="2" y="40"/>
                    </a:lnTo>
                    <a:lnTo>
                      <a:pt x="2" y="40"/>
                    </a:lnTo>
                    <a:lnTo>
                      <a:pt x="0" y="43"/>
                    </a:lnTo>
                    <a:lnTo>
                      <a:pt x="0" y="45"/>
                    </a:lnTo>
                    <a:lnTo>
                      <a:pt x="0" y="45"/>
                    </a:lnTo>
                    <a:lnTo>
                      <a:pt x="5" y="52"/>
                    </a:lnTo>
                    <a:lnTo>
                      <a:pt x="5" y="52"/>
                    </a:lnTo>
                    <a:lnTo>
                      <a:pt x="5" y="52"/>
                    </a:lnTo>
                    <a:lnTo>
                      <a:pt x="5" y="52"/>
                    </a:lnTo>
                    <a:lnTo>
                      <a:pt x="12" y="59"/>
                    </a:lnTo>
                    <a:lnTo>
                      <a:pt x="19" y="64"/>
                    </a:lnTo>
                    <a:lnTo>
                      <a:pt x="19" y="64"/>
                    </a:lnTo>
                    <a:lnTo>
                      <a:pt x="24" y="69"/>
                    </a:lnTo>
                    <a:lnTo>
                      <a:pt x="28" y="69"/>
                    </a:lnTo>
                    <a:lnTo>
                      <a:pt x="40" y="69"/>
                    </a:lnTo>
                    <a:lnTo>
                      <a:pt x="40" y="69"/>
                    </a:lnTo>
                    <a:lnTo>
                      <a:pt x="66" y="62"/>
                    </a:lnTo>
                    <a:lnTo>
                      <a:pt x="66" y="62"/>
                    </a:lnTo>
                    <a:lnTo>
                      <a:pt x="73" y="64"/>
                    </a:lnTo>
                    <a:lnTo>
                      <a:pt x="73" y="64"/>
                    </a:lnTo>
                    <a:lnTo>
                      <a:pt x="78" y="64"/>
                    </a:lnTo>
                    <a:lnTo>
                      <a:pt x="78" y="64"/>
                    </a:lnTo>
                    <a:lnTo>
                      <a:pt x="83" y="62"/>
                    </a:lnTo>
                    <a:lnTo>
                      <a:pt x="90" y="57"/>
                    </a:lnTo>
                    <a:lnTo>
                      <a:pt x="90" y="57"/>
                    </a:lnTo>
                    <a:lnTo>
                      <a:pt x="95" y="50"/>
                    </a:lnTo>
                    <a:lnTo>
                      <a:pt x="99" y="40"/>
                    </a:lnTo>
                    <a:lnTo>
                      <a:pt x="109" y="28"/>
                    </a:lnTo>
                    <a:lnTo>
                      <a:pt x="109" y="28"/>
                    </a:lnTo>
                    <a:lnTo>
                      <a:pt x="121" y="19"/>
                    </a:lnTo>
                    <a:lnTo>
                      <a:pt x="121" y="19"/>
                    </a:lnTo>
                    <a:lnTo>
                      <a:pt x="123" y="17"/>
                    </a:lnTo>
                    <a:lnTo>
                      <a:pt x="118" y="14"/>
                    </a:lnTo>
                    <a:lnTo>
                      <a:pt x="118" y="14"/>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0" name="Freeform 73"/>
              <p:cNvSpPr>
                <a:spLocks/>
              </p:cNvSpPr>
              <p:nvPr/>
            </p:nvSpPr>
            <p:spPr bwMode="auto">
              <a:xfrm>
                <a:off x="6137275" y="2683600"/>
                <a:ext cx="187325" cy="93663"/>
              </a:xfrm>
              <a:custGeom>
                <a:avLst/>
                <a:gdLst>
                  <a:gd name="T0" fmla="*/ 111 w 118"/>
                  <a:gd name="T1" fmla="*/ 26 h 59"/>
                  <a:gd name="T2" fmla="*/ 102 w 118"/>
                  <a:gd name="T3" fmla="*/ 24 h 59"/>
                  <a:gd name="T4" fmla="*/ 99 w 118"/>
                  <a:gd name="T5" fmla="*/ 24 h 59"/>
                  <a:gd name="T6" fmla="*/ 97 w 118"/>
                  <a:gd name="T7" fmla="*/ 17 h 59"/>
                  <a:gd name="T8" fmla="*/ 95 w 118"/>
                  <a:gd name="T9" fmla="*/ 17 h 59"/>
                  <a:gd name="T10" fmla="*/ 85 w 118"/>
                  <a:gd name="T11" fmla="*/ 17 h 59"/>
                  <a:gd name="T12" fmla="*/ 83 w 118"/>
                  <a:gd name="T13" fmla="*/ 19 h 59"/>
                  <a:gd name="T14" fmla="*/ 78 w 118"/>
                  <a:gd name="T15" fmla="*/ 19 h 59"/>
                  <a:gd name="T16" fmla="*/ 73 w 118"/>
                  <a:gd name="T17" fmla="*/ 14 h 59"/>
                  <a:gd name="T18" fmla="*/ 62 w 118"/>
                  <a:gd name="T19" fmla="*/ 5 h 59"/>
                  <a:gd name="T20" fmla="*/ 50 w 118"/>
                  <a:gd name="T21" fmla="*/ 0 h 59"/>
                  <a:gd name="T22" fmla="*/ 50 w 118"/>
                  <a:gd name="T23" fmla="*/ 0 h 59"/>
                  <a:gd name="T24" fmla="*/ 47 w 118"/>
                  <a:gd name="T25" fmla="*/ 3 h 59"/>
                  <a:gd name="T26" fmla="*/ 40 w 118"/>
                  <a:gd name="T27" fmla="*/ 0 h 59"/>
                  <a:gd name="T28" fmla="*/ 38 w 118"/>
                  <a:gd name="T29" fmla="*/ 3 h 59"/>
                  <a:gd name="T30" fmla="*/ 24 w 118"/>
                  <a:gd name="T31" fmla="*/ 10 h 59"/>
                  <a:gd name="T32" fmla="*/ 14 w 118"/>
                  <a:gd name="T33" fmla="*/ 14 h 59"/>
                  <a:gd name="T34" fmla="*/ 2 w 118"/>
                  <a:gd name="T35" fmla="*/ 17 h 59"/>
                  <a:gd name="T36" fmla="*/ 2 w 118"/>
                  <a:gd name="T37" fmla="*/ 21 h 59"/>
                  <a:gd name="T38" fmla="*/ 5 w 118"/>
                  <a:gd name="T39" fmla="*/ 26 h 59"/>
                  <a:gd name="T40" fmla="*/ 10 w 118"/>
                  <a:gd name="T41" fmla="*/ 38 h 59"/>
                  <a:gd name="T42" fmla="*/ 12 w 118"/>
                  <a:gd name="T43" fmla="*/ 43 h 59"/>
                  <a:gd name="T44" fmla="*/ 31 w 118"/>
                  <a:gd name="T45" fmla="*/ 57 h 59"/>
                  <a:gd name="T46" fmla="*/ 31 w 118"/>
                  <a:gd name="T47" fmla="*/ 59 h 59"/>
                  <a:gd name="T48" fmla="*/ 40 w 118"/>
                  <a:gd name="T49" fmla="*/ 59 h 59"/>
                  <a:gd name="T50" fmla="*/ 47 w 118"/>
                  <a:gd name="T51" fmla="*/ 57 h 59"/>
                  <a:gd name="T52" fmla="*/ 50 w 118"/>
                  <a:gd name="T53" fmla="*/ 50 h 59"/>
                  <a:gd name="T54" fmla="*/ 57 w 118"/>
                  <a:gd name="T55" fmla="*/ 50 h 59"/>
                  <a:gd name="T56" fmla="*/ 69 w 118"/>
                  <a:gd name="T57" fmla="*/ 55 h 59"/>
                  <a:gd name="T58" fmla="*/ 73 w 118"/>
                  <a:gd name="T59" fmla="*/ 57 h 59"/>
                  <a:gd name="T60" fmla="*/ 83 w 118"/>
                  <a:gd name="T61" fmla="*/ 57 h 59"/>
                  <a:gd name="T62" fmla="*/ 83 w 118"/>
                  <a:gd name="T63" fmla="*/ 59 h 59"/>
                  <a:gd name="T64" fmla="*/ 85 w 118"/>
                  <a:gd name="T65" fmla="*/ 57 h 59"/>
                  <a:gd name="T66" fmla="*/ 90 w 118"/>
                  <a:gd name="T67" fmla="*/ 55 h 59"/>
                  <a:gd name="T68" fmla="*/ 104 w 118"/>
                  <a:gd name="T69" fmla="*/ 50 h 59"/>
                  <a:gd name="T70" fmla="*/ 107 w 118"/>
                  <a:gd name="T71" fmla="*/ 45 h 59"/>
                  <a:gd name="T72" fmla="*/ 118 w 118"/>
                  <a:gd name="T73" fmla="*/ 36 h 59"/>
                  <a:gd name="T74" fmla="*/ 116 w 118"/>
                  <a:gd name="T75" fmla="*/ 31 h 59"/>
                  <a:gd name="T76" fmla="*/ 111 w 118"/>
                  <a:gd name="T77" fmla="*/ 2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8" h="59">
                    <a:moveTo>
                      <a:pt x="111" y="26"/>
                    </a:moveTo>
                    <a:lnTo>
                      <a:pt x="111" y="26"/>
                    </a:lnTo>
                    <a:lnTo>
                      <a:pt x="104" y="26"/>
                    </a:lnTo>
                    <a:lnTo>
                      <a:pt x="102" y="24"/>
                    </a:lnTo>
                    <a:lnTo>
                      <a:pt x="99" y="24"/>
                    </a:lnTo>
                    <a:lnTo>
                      <a:pt x="99" y="24"/>
                    </a:lnTo>
                    <a:lnTo>
                      <a:pt x="97" y="19"/>
                    </a:lnTo>
                    <a:lnTo>
                      <a:pt x="97" y="17"/>
                    </a:lnTo>
                    <a:lnTo>
                      <a:pt x="95" y="17"/>
                    </a:lnTo>
                    <a:lnTo>
                      <a:pt x="95" y="17"/>
                    </a:lnTo>
                    <a:lnTo>
                      <a:pt x="88" y="17"/>
                    </a:lnTo>
                    <a:lnTo>
                      <a:pt x="85" y="17"/>
                    </a:lnTo>
                    <a:lnTo>
                      <a:pt x="83" y="19"/>
                    </a:lnTo>
                    <a:lnTo>
                      <a:pt x="83" y="19"/>
                    </a:lnTo>
                    <a:lnTo>
                      <a:pt x="81" y="19"/>
                    </a:lnTo>
                    <a:lnTo>
                      <a:pt x="78" y="19"/>
                    </a:lnTo>
                    <a:lnTo>
                      <a:pt x="73" y="14"/>
                    </a:lnTo>
                    <a:lnTo>
                      <a:pt x="73" y="14"/>
                    </a:lnTo>
                    <a:lnTo>
                      <a:pt x="71" y="10"/>
                    </a:lnTo>
                    <a:lnTo>
                      <a:pt x="62" y="5"/>
                    </a:lnTo>
                    <a:lnTo>
                      <a:pt x="62" y="5"/>
                    </a:lnTo>
                    <a:lnTo>
                      <a:pt x="50" y="0"/>
                    </a:lnTo>
                    <a:lnTo>
                      <a:pt x="50" y="0"/>
                    </a:lnTo>
                    <a:lnTo>
                      <a:pt x="50" y="0"/>
                    </a:lnTo>
                    <a:lnTo>
                      <a:pt x="50" y="0"/>
                    </a:lnTo>
                    <a:lnTo>
                      <a:pt x="47" y="3"/>
                    </a:lnTo>
                    <a:lnTo>
                      <a:pt x="45" y="0"/>
                    </a:lnTo>
                    <a:lnTo>
                      <a:pt x="40" y="0"/>
                    </a:lnTo>
                    <a:lnTo>
                      <a:pt x="38" y="3"/>
                    </a:lnTo>
                    <a:lnTo>
                      <a:pt x="38" y="3"/>
                    </a:lnTo>
                    <a:lnTo>
                      <a:pt x="33" y="5"/>
                    </a:lnTo>
                    <a:lnTo>
                      <a:pt x="24" y="10"/>
                    </a:lnTo>
                    <a:lnTo>
                      <a:pt x="24" y="10"/>
                    </a:lnTo>
                    <a:lnTo>
                      <a:pt x="14" y="14"/>
                    </a:lnTo>
                    <a:lnTo>
                      <a:pt x="2" y="17"/>
                    </a:lnTo>
                    <a:lnTo>
                      <a:pt x="2" y="17"/>
                    </a:lnTo>
                    <a:lnTo>
                      <a:pt x="0" y="17"/>
                    </a:lnTo>
                    <a:lnTo>
                      <a:pt x="2" y="21"/>
                    </a:lnTo>
                    <a:lnTo>
                      <a:pt x="5" y="26"/>
                    </a:lnTo>
                    <a:lnTo>
                      <a:pt x="5" y="26"/>
                    </a:lnTo>
                    <a:lnTo>
                      <a:pt x="7" y="36"/>
                    </a:lnTo>
                    <a:lnTo>
                      <a:pt x="10" y="38"/>
                    </a:lnTo>
                    <a:lnTo>
                      <a:pt x="12" y="43"/>
                    </a:lnTo>
                    <a:lnTo>
                      <a:pt x="12" y="43"/>
                    </a:lnTo>
                    <a:lnTo>
                      <a:pt x="21" y="50"/>
                    </a:lnTo>
                    <a:lnTo>
                      <a:pt x="31" y="57"/>
                    </a:lnTo>
                    <a:lnTo>
                      <a:pt x="31" y="57"/>
                    </a:lnTo>
                    <a:lnTo>
                      <a:pt x="31" y="59"/>
                    </a:lnTo>
                    <a:lnTo>
                      <a:pt x="31" y="59"/>
                    </a:lnTo>
                    <a:lnTo>
                      <a:pt x="40" y="59"/>
                    </a:lnTo>
                    <a:lnTo>
                      <a:pt x="45" y="59"/>
                    </a:lnTo>
                    <a:lnTo>
                      <a:pt x="47" y="57"/>
                    </a:lnTo>
                    <a:lnTo>
                      <a:pt x="47" y="57"/>
                    </a:lnTo>
                    <a:lnTo>
                      <a:pt x="50" y="50"/>
                    </a:lnTo>
                    <a:lnTo>
                      <a:pt x="50" y="50"/>
                    </a:lnTo>
                    <a:lnTo>
                      <a:pt x="57" y="50"/>
                    </a:lnTo>
                    <a:lnTo>
                      <a:pt x="64" y="52"/>
                    </a:lnTo>
                    <a:lnTo>
                      <a:pt x="69" y="55"/>
                    </a:lnTo>
                    <a:lnTo>
                      <a:pt x="69" y="55"/>
                    </a:lnTo>
                    <a:lnTo>
                      <a:pt x="73" y="57"/>
                    </a:lnTo>
                    <a:lnTo>
                      <a:pt x="78" y="57"/>
                    </a:lnTo>
                    <a:lnTo>
                      <a:pt x="83" y="57"/>
                    </a:lnTo>
                    <a:lnTo>
                      <a:pt x="83" y="57"/>
                    </a:lnTo>
                    <a:lnTo>
                      <a:pt x="83" y="59"/>
                    </a:lnTo>
                    <a:lnTo>
                      <a:pt x="83" y="59"/>
                    </a:lnTo>
                    <a:lnTo>
                      <a:pt x="85" y="57"/>
                    </a:lnTo>
                    <a:lnTo>
                      <a:pt x="90" y="55"/>
                    </a:lnTo>
                    <a:lnTo>
                      <a:pt x="90" y="55"/>
                    </a:lnTo>
                    <a:lnTo>
                      <a:pt x="99" y="52"/>
                    </a:lnTo>
                    <a:lnTo>
                      <a:pt x="104" y="50"/>
                    </a:lnTo>
                    <a:lnTo>
                      <a:pt x="107" y="45"/>
                    </a:lnTo>
                    <a:lnTo>
                      <a:pt x="107" y="45"/>
                    </a:lnTo>
                    <a:lnTo>
                      <a:pt x="114" y="40"/>
                    </a:lnTo>
                    <a:lnTo>
                      <a:pt x="118" y="36"/>
                    </a:lnTo>
                    <a:lnTo>
                      <a:pt x="118" y="36"/>
                    </a:lnTo>
                    <a:lnTo>
                      <a:pt x="116" y="31"/>
                    </a:lnTo>
                    <a:lnTo>
                      <a:pt x="111" y="26"/>
                    </a:lnTo>
                    <a:lnTo>
                      <a:pt x="111" y="26"/>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1" name="Freeform 74"/>
              <p:cNvSpPr>
                <a:spLocks/>
              </p:cNvSpPr>
              <p:nvPr/>
            </p:nvSpPr>
            <p:spPr bwMode="auto">
              <a:xfrm>
                <a:off x="6269038" y="2740750"/>
                <a:ext cx="168275" cy="66675"/>
              </a:xfrm>
              <a:custGeom>
                <a:avLst/>
                <a:gdLst>
                  <a:gd name="T0" fmla="*/ 80 w 106"/>
                  <a:gd name="T1" fmla="*/ 4 h 42"/>
                  <a:gd name="T2" fmla="*/ 80 w 106"/>
                  <a:gd name="T3" fmla="*/ 4 h 42"/>
                  <a:gd name="T4" fmla="*/ 73 w 106"/>
                  <a:gd name="T5" fmla="*/ 2 h 42"/>
                  <a:gd name="T6" fmla="*/ 69 w 106"/>
                  <a:gd name="T7" fmla="*/ 2 h 42"/>
                  <a:gd name="T8" fmla="*/ 66 w 106"/>
                  <a:gd name="T9" fmla="*/ 2 h 42"/>
                  <a:gd name="T10" fmla="*/ 66 w 106"/>
                  <a:gd name="T11" fmla="*/ 2 h 42"/>
                  <a:gd name="T12" fmla="*/ 57 w 106"/>
                  <a:gd name="T13" fmla="*/ 2 h 42"/>
                  <a:gd name="T14" fmla="*/ 50 w 106"/>
                  <a:gd name="T15" fmla="*/ 0 h 42"/>
                  <a:gd name="T16" fmla="*/ 50 w 106"/>
                  <a:gd name="T17" fmla="*/ 0 h 42"/>
                  <a:gd name="T18" fmla="*/ 47 w 106"/>
                  <a:gd name="T19" fmla="*/ 0 h 42"/>
                  <a:gd name="T20" fmla="*/ 45 w 106"/>
                  <a:gd name="T21" fmla="*/ 2 h 42"/>
                  <a:gd name="T22" fmla="*/ 40 w 106"/>
                  <a:gd name="T23" fmla="*/ 2 h 42"/>
                  <a:gd name="T24" fmla="*/ 38 w 106"/>
                  <a:gd name="T25" fmla="*/ 2 h 42"/>
                  <a:gd name="T26" fmla="*/ 38 w 106"/>
                  <a:gd name="T27" fmla="*/ 2 h 42"/>
                  <a:gd name="T28" fmla="*/ 35 w 106"/>
                  <a:gd name="T29" fmla="*/ 0 h 42"/>
                  <a:gd name="T30" fmla="*/ 35 w 106"/>
                  <a:gd name="T31" fmla="*/ 0 h 42"/>
                  <a:gd name="T32" fmla="*/ 31 w 106"/>
                  <a:gd name="T33" fmla="*/ 4 h 42"/>
                  <a:gd name="T34" fmla="*/ 24 w 106"/>
                  <a:gd name="T35" fmla="*/ 9 h 42"/>
                  <a:gd name="T36" fmla="*/ 24 w 106"/>
                  <a:gd name="T37" fmla="*/ 9 h 42"/>
                  <a:gd name="T38" fmla="*/ 21 w 106"/>
                  <a:gd name="T39" fmla="*/ 14 h 42"/>
                  <a:gd name="T40" fmla="*/ 16 w 106"/>
                  <a:gd name="T41" fmla="*/ 16 h 42"/>
                  <a:gd name="T42" fmla="*/ 7 w 106"/>
                  <a:gd name="T43" fmla="*/ 19 h 42"/>
                  <a:gd name="T44" fmla="*/ 7 w 106"/>
                  <a:gd name="T45" fmla="*/ 19 h 42"/>
                  <a:gd name="T46" fmla="*/ 2 w 106"/>
                  <a:gd name="T47" fmla="*/ 21 h 42"/>
                  <a:gd name="T48" fmla="*/ 0 w 106"/>
                  <a:gd name="T49" fmla="*/ 23 h 42"/>
                  <a:gd name="T50" fmla="*/ 0 w 106"/>
                  <a:gd name="T51" fmla="*/ 23 h 42"/>
                  <a:gd name="T52" fmla="*/ 5 w 106"/>
                  <a:gd name="T53" fmla="*/ 33 h 42"/>
                  <a:gd name="T54" fmla="*/ 9 w 106"/>
                  <a:gd name="T55" fmla="*/ 40 h 42"/>
                  <a:gd name="T56" fmla="*/ 9 w 106"/>
                  <a:gd name="T57" fmla="*/ 40 h 42"/>
                  <a:gd name="T58" fmla="*/ 16 w 106"/>
                  <a:gd name="T59" fmla="*/ 42 h 42"/>
                  <a:gd name="T60" fmla="*/ 24 w 106"/>
                  <a:gd name="T61" fmla="*/ 42 h 42"/>
                  <a:gd name="T62" fmla="*/ 33 w 106"/>
                  <a:gd name="T63" fmla="*/ 42 h 42"/>
                  <a:gd name="T64" fmla="*/ 35 w 106"/>
                  <a:gd name="T65" fmla="*/ 40 h 42"/>
                  <a:gd name="T66" fmla="*/ 35 w 106"/>
                  <a:gd name="T67" fmla="*/ 40 h 42"/>
                  <a:gd name="T68" fmla="*/ 38 w 106"/>
                  <a:gd name="T69" fmla="*/ 35 h 42"/>
                  <a:gd name="T70" fmla="*/ 45 w 106"/>
                  <a:gd name="T71" fmla="*/ 35 h 42"/>
                  <a:gd name="T72" fmla="*/ 57 w 106"/>
                  <a:gd name="T73" fmla="*/ 33 h 42"/>
                  <a:gd name="T74" fmla="*/ 57 w 106"/>
                  <a:gd name="T75" fmla="*/ 33 h 42"/>
                  <a:gd name="T76" fmla="*/ 59 w 106"/>
                  <a:gd name="T77" fmla="*/ 30 h 42"/>
                  <a:gd name="T78" fmla="*/ 66 w 106"/>
                  <a:gd name="T79" fmla="*/ 28 h 42"/>
                  <a:gd name="T80" fmla="*/ 73 w 106"/>
                  <a:gd name="T81" fmla="*/ 21 h 42"/>
                  <a:gd name="T82" fmla="*/ 73 w 106"/>
                  <a:gd name="T83" fmla="*/ 21 h 42"/>
                  <a:gd name="T84" fmla="*/ 80 w 106"/>
                  <a:gd name="T85" fmla="*/ 23 h 42"/>
                  <a:gd name="T86" fmla="*/ 90 w 106"/>
                  <a:gd name="T87" fmla="*/ 28 h 42"/>
                  <a:gd name="T88" fmla="*/ 90 w 106"/>
                  <a:gd name="T89" fmla="*/ 28 h 42"/>
                  <a:gd name="T90" fmla="*/ 102 w 106"/>
                  <a:gd name="T91" fmla="*/ 30 h 42"/>
                  <a:gd name="T92" fmla="*/ 102 w 106"/>
                  <a:gd name="T93" fmla="*/ 30 h 42"/>
                  <a:gd name="T94" fmla="*/ 99 w 106"/>
                  <a:gd name="T95" fmla="*/ 28 h 42"/>
                  <a:gd name="T96" fmla="*/ 99 w 106"/>
                  <a:gd name="T97" fmla="*/ 26 h 42"/>
                  <a:gd name="T98" fmla="*/ 99 w 106"/>
                  <a:gd name="T99" fmla="*/ 26 h 42"/>
                  <a:gd name="T100" fmla="*/ 102 w 106"/>
                  <a:gd name="T101" fmla="*/ 16 h 42"/>
                  <a:gd name="T102" fmla="*/ 106 w 106"/>
                  <a:gd name="T103" fmla="*/ 12 h 42"/>
                  <a:gd name="T104" fmla="*/ 106 w 106"/>
                  <a:gd name="T105" fmla="*/ 12 h 42"/>
                  <a:gd name="T106" fmla="*/ 106 w 106"/>
                  <a:gd name="T107" fmla="*/ 12 h 42"/>
                  <a:gd name="T108" fmla="*/ 106 w 106"/>
                  <a:gd name="T109" fmla="*/ 12 h 42"/>
                  <a:gd name="T110" fmla="*/ 97 w 106"/>
                  <a:gd name="T111" fmla="*/ 7 h 42"/>
                  <a:gd name="T112" fmla="*/ 97 w 106"/>
                  <a:gd name="T113" fmla="*/ 7 h 42"/>
                  <a:gd name="T114" fmla="*/ 90 w 106"/>
                  <a:gd name="T115" fmla="*/ 4 h 42"/>
                  <a:gd name="T116" fmla="*/ 80 w 106"/>
                  <a:gd name="T117" fmla="*/ 4 h 42"/>
                  <a:gd name="T118" fmla="*/ 80 w 106"/>
                  <a:gd name="T119"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6" h="42">
                    <a:moveTo>
                      <a:pt x="80" y="4"/>
                    </a:moveTo>
                    <a:lnTo>
                      <a:pt x="80" y="4"/>
                    </a:lnTo>
                    <a:lnTo>
                      <a:pt x="73" y="2"/>
                    </a:lnTo>
                    <a:lnTo>
                      <a:pt x="69" y="2"/>
                    </a:lnTo>
                    <a:lnTo>
                      <a:pt x="66" y="2"/>
                    </a:lnTo>
                    <a:lnTo>
                      <a:pt x="66" y="2"/>
                    </a:lnTo>
                    <a:lnTo>
                      <a:pt x="57" y="2"/>
                    </a:lnTo>
                    <a:lnTo>
                      <a:pt x="50" y="0"/>
                    </a:lnTo>
                    <a:lnTo>
                      <a:pt x="50" y="0"/>
                    </a:lnTo>
                    <a:lnTo>
                      <a:pt x="47" y="0"/>
                    </a:lnTo>
                    <a:lnTo>
                      <a:pt x="45" y="2"/>
                    </a:lnTo>
                    <a:lnTo>
                      <a:pt x="40" y="2"/>
                    </a:lnTo>
                    <a:lnTo>
                      <a:pt x="38" y="2"/>
                    </a:lnTo>
                    <a:lnTo>
                      <a:pt x="38" y="2"/>
                    </a:lnTo>
                    <a:lnTo>
                      <a:pt x="35" y="0"/>
                    </a:lnTo>
                    <a:lnTo>
                      <a:pt x="35" y="0"/>
                    </a:lnTo>
                    <a:lnTo>
                      <a:pt x="31" y="4"/>
                    </a:lnTo>
                    <a:lnTo>
                      <a:pt x="24" y="9"/>
                    </a:lnTo>
                    <a:lnTo>
                      <a:pt x="24" y="9"/>
                    </a:lnTo>
                    <a:lnTo>
                      <a:pt x="21" y="14"/>
                    </a:lnTo>
                    <a:lnTo>
                      <a:pt x="16" y="16"/>
                    </a:lnTo>
                    <a:lnTo>
                      <a:pt x="7" y="19"/>
                    </a:lnTo>
                    <a:lnTo>
                      <a:pt x="7" y="19"/>
                    </a:lnTo>
                    <a:lnTo>
                      <a:pt x="2" y="21"/>
                    </a:lnTo>
                    <a:lnTo>
                      <a:pt x="0" y="23"/>
                    </a:lnTo>
                    <a:lnTo>
                      <a:pt x="0" y="23"/>
                    </a:lnTo>
                    <a:lnTo>
                      <a:pt x="5" y="33"/>
                    </a:lnTo>
                    <a:lnTo>
                      <a:pt x="9" y="40"/>
                    </a:lnTo>
                    <a:lnTo>
                      <a:pt x="9" y="40"/>
                    </a:lnTo>
                    <a:lnTo>
                      <a:pt x="16" y="42"/>
                    </a:lnTo>
                    <a:lnTo>
                      <a:pt x="24" y="42"/>
                    </a:lnTo>
                    <a:lnTo>
                      <a:pt x="33" y="42"/>
                    </a:lnTo>
                    <a:lnTo>
                      <a:pt x="35" y="40"/>
                    </a:lnTo>
                    <a:lnTo>
                      <a:pt x="35" y="40"/>
                    </a:lnTo>
                    <a:lnTo>
                      <a:pt x="38" y="35"/>
                    </a:lnTo>
                    <a:lnTo>
                      <a:pt x="45" y="35"/>
                    </a:lnTo>
                    <a:lnTo>
                      <a:pt x="57" y="33"/>
                    </a:lnTo>
                    <a:lnTo>
                      <a:pt x="57" y="33"/>
                    </a:lnTo>
                    <a:lnTo>
                      <a:pt x="59" y="30"/>
                    </a:lnTo>
                    <a:lnTo>
                      <a:pt x="66" y="28"/>
                    </a:lnTo>
                    <a:lnTo>
                      <a:pt x="73" y="21"/>
                    </a:lnTo>
                    <a:lnTo>
                      <a:pt x="73" y="21"/>
                    </a:lnTo>
                    <a:lnTo>
                      <a:pt x="80" y="23"/>
                    </a:lnTo>
                    <a:lnTo>
                      <a:pt x="90" y="28"/>
                    </a:lnTo>
                    <a:lnTo>
                      <a:pt x="90" y="28"/>
                    </a:lnTo>
                    <a:lnTo>
                      <a:pt x="102" y="30"/>
                    </a:lnTo>
                    <a:lnTo>
                      <a:pt x="102" y="30"/>
                    </a:lnTo>
                    <a:lnTo>
                      <a:pt x="99" y="28"/>
                    </a:lnTo>
                    <a:lnTo>
                      <a:pt x="99" y="26"/>
                    </a:lnTo>
                    <a:lnTo>
                      <a:pt x="99" y="26"/>
                    </a:lnTo>
                    <a:lnTo>
                      <a:pt x="102" y="16"/>
                    </a:lnTo>
                    <a:lnTo>
                      <a:pt x="106" y="12"/>
                    </a:lnTo>
                    <a:lnTo>
                      <a:pt x="106" y="12"/>
                    </a:lnTo>
                    <a:lnTo>
                      <a:pt x="106" y="12"/>
                    </a:lnTo>
                    <a:lnTo>
                      <a:pt x="106" y="12"/>
                    </a:lnTo>
                    <a:lnTo>
                      <a:pt x="97" y="7"/>
                    </a:lnTo>
                    <a:lnTo>
                      <a:pt x="97" y="7"/>
                    </a:lnTo>
                    <a:lnTo>
                      <a:pt x="90" y="4"/>
                    </a:lnTo>
                    <a:lnTo>
                      <a:pt x="80" y="4"/>
                    </a:lnTo>
                    <a:lnTo>
                      <a:pt x="80" y="4"/>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3" name="Freeform 76"/>
              <p:cNvSpPr>
                <a:spLocks/>
              </p:cNvSpPr>
              <p:nvPr/>
            </p:nvSpPr>
            <p:spPr bwMode="auto">
              <a:xfrm>
                <a:off x="5862638" y="2582000"/>
                <a:ext cx="123825" cy="109538"/>
              </a:xfrm>
              <a:custGeom>
                <a:avLst/>
                <a:gdLst>
                  <a:gd name="T0" fmla="*/ 24 w 78"/>
                  <a:gd name="T1" fmla="*/ 52 h 69"/>
                  <a:gd name="T2" fmla="*/ 31 w 78"/>
                  <a:gd name="T3" fmla="*/ 52 h 69"/>
                  <a:gd name="T4" fmla="*/ 38 w 78"/>
                  <a:gd name="T5" fmla="*/ 55 h 69"/>
                  <a:gd name="T6" fmla="*/ 50 w 78"/>
                  <a:gd name="T7" fmla="*/ 64 h 69"/>
                  <a:gd name="T8" fmla="*/ 55 w 78"/>
                  <a:gd name="T9" fmla="*/ 69 h 69"/>
                  <a:gd name="T10" fmla="*/ 55 w 78"/>
                  <a:gd name="T11" fmla="*/ 62 h 69"/>
                  <a:gd name="T12" fmla="*/ 57 w 78"/>
                  <a:gd name="T13" fmla="*/ 55 h 69"/>
                  <a:gd name="T14" fmla="*/ 57 w 78"/>
                  <a:gd name="T15" fmla="*/ 45 h 69"/>
                  <a:gd name="T16" fmla="*/ 59 w 78"/>
                  <a:gd name="T17" fmla="*/ 45 h 69"/>
                  <a:gd name="T18" fmla="*/ 69 w 78"/>
                  <a:gd name="T19" fmla="*/ 43 h 69"/>
                  <a:gd name="T20" fmla="*/ 69 w 78"/>
                  <a:gd name="T21" fmla="*/ 41 h 69"/>
                  <a:gd name="T22" fmla="*/ 74 w 78"/>
                  <a:gd name="T23" fmla="*/ 33 h 69"/>
                  <a:gd name="T24" fmla="*/ 74 w 78"/>
                  <a:gd name="T25" fmla="*/ 31 h 69"/>
                  <a:gd name="T26" fmla="*/ 67 w 78"/>
                  <a:gd name="T27" fmla="*/ 24 h 69"/>
                  <a:gd name="T28" fmla="*/ 67 w 78"/>
                  <a:gd name="T29" fmla="*/ 22 h 69"/>
                  <a:gd name="T30" fmla="*/ 76 w 78"/>
                  <a:gd name="T31" fmla="*/ 14 h 69"/>
                  <a:gd name="T32" fmla="*/ 78 w 78"/>
                  <a:gd name="T33" fmla="*/ 10 h 69"/>
                  <a:gd name="T34" fmla="*/ 76 w 78"/>
                  <a:gd name="T35" fmla="*/ 0 h 69"/>
                  <a:gd name="T36" fmla="*/ 71 w 78"/>
                  <a:gd name="T37" fmla="*/ 3 h 69"/>
                  <a:gd name="T38" fmla="*/ 64 w 78"/>
                  <a:gd name="T39" fmla="*/ 3 h 69"/>
                  <a:gd name="T40" fmla="*/ 52 w 78"/>
                  <a:gd name="T41" fmla="*/ 5 h 69"/>
                  <a:gd name="T42" fmla="*/ 43 w 78"/>
                  <a:gd name="T43" fmla="*/ 10 h 69"/>
                  <a:gd name="T44" fmla="*/ 43 w 78"/>
                  <a:gd name="T45" fmla="*/ 17 h 69"/>
                  <a:gd name="T46" fmla="*/ 45 w 78"/>
                  <a:gd name="T47" fmla="*/ 19 h 69"/>
                  <a:gd name="T48" fmla="*/ 38 w 78"/>
                  <a:gd name="T49" fmla="*/ 19 h 69"/>
                  <a:gd name="T50" fmla="*/ 36 w 78"/>
                  <a:gd name="T51" fmla="*/ 17 h 69"/>
                  <a:gd name="T52" fmla="*/ 31 w 78"/>
                  <a:gd name="T53" fmla="*/ 17 h 69"/>
                  <a:gd name="T54" fmla="*/ 26 w 78"/>
                  <a:gd name="T55" fmla="*/ 22 h 69"/>
                  <a:gd name="T56" fmla="*/ 24 w 78"/>
                  <a:gd name="T57" fmla="*/ 26 h 69"/>
                  <a:gd name="T58" fmla="*/ 19 w 78"/>
                  <a:gd name="T59" fmla="*/ 33 h 69"/>
                  <a:gd name="T60" fmla="*/ 17 w 78"/>
                  <a:gd name="T61" fmla="*/ 38 h 69"/>
                  <a:gd name="T62" fmla="*/ 12 w 78"/>
                  <a:gd name="T63" fmla="*/ 48 h 69"/>
                  <a:gd name="T64" fmla="*/ 3 w 78"/>
                  <a:gd name="T65" fmla="*/ 55 h 69"/>
                  <a:gd name="T66" fmla="*/ 0 w 78"/>
                  <a:gd name="T67" fmla="*/ 57 h 69"/>
                  <a:gd name="T68" fmla="*/ 7 w 78"/>
                  <a:gd name="T69" fmla="*/ 59 h 69"/>
                  <a:gd name="T70" fmla="*/ 24 w 78"/>
                  <a:gd name="T71" fmla="*/ 5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 h="69">
                    <a:moveTo>
                      <a:pt x="24" y="52"/>
                    </a:moveTo>
                    <a:lnTo>
                      <a:pt x="24" y="52"/>
                    </a:lnTo>
                    <a:lnTo>
                      <a:pt x="26" y="52"/>
                    </a:lnTo>
                    <a:lnTo>
                      <a:pt x="31" y="52"/>
                    </a:lnTo>
                    <a:lnTo>
                      <a:pt x="38" y="55"/>
                    </a:lnTo>
                    <a:lnTo>
                      <a:pt x="38" y="55"/>
                    </a:lnTo>
                    <a:lnTo>
                      <a:pt x="43" y="59"/>
                    </a:lnTo>
                    <a:lnTo>
                      <a:pt x="50" y="64"/>
                    </a:lnTo>
                    <a:lnTo>
                      <a:pt x="50" y="64"/>
                    </a:lnTo>
                    <a:lnTo>
                      <a:pt x="55" y="69"/>
                    </a:lnTo>
                    <a:lnTo>
                      <a:pt x="55" y="69"/>
                    </a:lnTo>
                    <a:lnTo>
                      <a:pt x="55" y="62"/>
                    </a:lnTo>
                    <a:lnTo>
                      <a:pt x="57" y="55"/>
                    </a:lnTo>
                    <a:lnTo>
                      <a:pt x="57" y="55"/>
                    </a:lnTo>
                    <a:lnTo>
                      <a:pt x="57" y="48"/>
                    </a:lnTo>
                    <a:lnTo>
                      <a:pt x="57" y="45"/>
                    </a:lnTo>
                    <a:lnTo>
                      <a:pt x="59" y="45"/>
                    </a:lnTo>
                    <a:lnTo>
                      <a:pt x="59" y="45"/>
                    </a:lnTo>
                    <a:lnTo>
                      <a:pt x="64" y="43"/>
                    </a:lnTo>
                    <a:lnTo>
                      <a:pt x="69" y="43"/>
                    </a:lnTo>
                    <a:lnTo>
                      <a:pt x="69" y="41"/>
                    </a:lnTo>
                    <a:lnTo>
                      <a:pt x="69" y="41"/>
                    </a:lnTo>
                    <a:lnTo>
                      <a:pt x="71" y="36"/>
                    </a:lnTo>
                    <a:lnTo>
                      <a:pt x="74" y="33"/>
                    </a:lnTo>
                    <a:lnTo>
                      <a:pt x="74" y="33"/>
                    </a:lnTo>
                    <a:lnTo>
                      <a:pt x="74" y="31"/>
                    </a:lnTo>
                    <a:lnTo>
                      <a:pt x="71" y="29"/>
                    </a:lnTo>
                    <a:lnTo>
                      <a:pt x="67" y="24"/>
                    </a:lnTo>
                    <a:lnTo>
                      <a:pt x="67" y="24"/>
                    </a:lnTo>
                    <a:lnTo>
                      <a:pt x="67" y="22"/>
                    </a:lnTo>
                    <a:lnTo>
                      <a:pt x="69" y="22"/>
                    </a:lnTo>
                    <a:lnTo>
                      <a:pt x="76" y="14"/>
                    </a:lnTo>
                    <a:lnTo>
                      <a:pt x="76" y="14"/>
                    </a:lnTo>
                    <a:lnTo>
                      <a:pt x="78" y="10"/>
                    </a:lnTo>
                    <a:lnTo>
                      <a:pt x="76" y="0"/>
                    </a:lnTo>
                    <a:lnTo>
                      <a:pt x="76" y="0"/>
                    </a:lnTo>
                    <a:lnTo>
                      <a:pt x="74" y="3"/>
                    </a:lnTo>
                    <a:lnTo>
                      <a:pt x="71" y="3"/>
                    </a:lnTo>
                    <a:lnTo>
                      <a:pt x="71" y="3"/>
                    </a:lnTo>
                    <a:lnTo>
                      <a:pt x="64" y="3"/>
                    </a:lnTo>
                    <a:lnTo>
                      <a:pt x="52" y="5"/>
                    </a:lnTo>
                    <a:lnTo>
                      <a:pt x="52" y="5"/>
                    </a:lnTo>
                    <a:lnTo>
                      <a:pt x="48" y="5"/>
                    </a:lnTo>
                    <a:lnTo>
                      <a:pt x="43" y="10"/>
                    </a:lnTo>
                    <a:lnTo>
                      <a:pt x="43" y="14"/>
                    </a:lnTo>
                    <a:lnTo>
                      <a:pt x="43" y="17"/>
                    </a:lnTo>
                    <a:lnTo>
                      <a:pt x="43" y="17"/>
                    </a:lnTo>
                    <a:lnTo>
                      <a:pt x="45" y="19"/>
                    </a:lnTo>
                    <a:lnTo>
                      <a:pt x="40" y="19"/>
                    </a:lnTo>
                    <a:lnTo>
                      <a:pt x="38" y="19"/>
                    </a:lnTo>
                    <a:lnTo>
                      <a:pt x="36" y="17"/>
                    </a:lnTo>
                    <a:lnTo>
                      <a:pt x="36" y="17"/>
                    </a:lnTo>
                    <a:lnTo>
                      <a:pt x="33" y="14"/>
                    </a:lnTo>
                    <a:lnTo>
                      <a:pt x="31" y="17"/>
                    </a:lnTo>
                    <a:lnTo>
                      <a:pt x="26" y="19"/>
                    </a:lnTo>
                    <a:lnTo>
                      <a:pt x="26" y="22"/>
                    </a:lnTo>
                    <a:lnTo>
                      <a:pt x="26" y="22"/>
                    </a:lnTo>
                    <a:lnTo>
                      <a:pt x="24" y="26"/>
                    </a:lnTo>
                    <a:lnTo>
                      <a:pt x="22" y="29"/>
                    </a:lnTo>
                    <a:lnTo>
                      <a:pt x="19" y="33"/>
                    </a:lnTo>
                    <a:lnTo>
                      <a:pt x="17" y="38"/>
                    </a:lnTo>
                    <a:lnTo>
                      <a:pt x="17" y="38"/>
                    </a:lnTo>
                    <a:lnTo>
                      <a:pt x="17" y="43"/>
                    </a:lnTo>
                    <a:lnTo>
                      <a:pt x="12" y="48"/>
                    </a:lnTo>
                    <a:lnTo>
                      <a:pt x="3" y="55"/>
                    </a:lnTo>
                    <a:lnTo>
                      <a:pt x="3" y="55"/>
                    </a:lnTo>
                    <a:lnTo>
                      <a:pt x="0" y="57"/>
                    </a:lnTo>
                    <a:lnTo>
                      <a:pt x="0" y="57"/>
                    </a:lnTo>
                    <a:lnTo>
                      <a:pt x="7" y="59"/>
                    </a:lnTo>
                    <a:lnTo>
                      <a:pt x="7" y="59"/>
                    </a:lnTo>
                    <a:lnTo>
                      <a:pt x="17" y="57"/>
                    </a:lnTo>
                    <a:lnTo>
                      <a:pt x="24" y="52"/>
                    </a:lnTo>
                    <a:lnTo>
                      <a:pt x="24" y="52"/>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4" name="Freeform 77"/>
              <p:cNvSpPr>
                <a:spLocks/>
              </p:cNvSpPr>
              <p:nvPr/>
            </p:nvSpPr>
            <p:spPr bwMode="auto">
              <a:xfrm>
                <a:off x="5942013" y="2716938"/>
                <a:ext cx="19050" cy="30163"/>
              </a:xfrm>
              <a:custGeom>
                <a:avLst/>
                <a:gdLst>
                  <a:gd name="T0" fmla="*/ 7 w 12"/>
                  <a:gd name="T1" fmla="*/ 0 h 19"/>
                  <a:gd name="T2" fmla="*/ 7 w 12"/>
                  <a:gd name="T3" fmla="*/ 0 h 19"/>
                  <a:gd name="T4" fmla="*/ 2 w 12"/>
                  <a:gd name="T5" fmla="*/ 8 h 19"/>
                  <a:gd name="T6" fmla="*/ 0 w 12"/>
                  <a:gd name="T7" fmla="*/ 10 h 19"/>
                  <a:gd name="T8" fmla="*/ 0 w 12"/>
                  <a:gd name="T9" fmla="*/ 17 h 19"/>
                  <a:gd name="T10" fmla="*/ 0 w 12"/>
                  <a:gd name="T11" fmla="*/ 17 h 19"/>
                  <a:gd name="T12" fmla="*/ 12 w 12"/>
                  <a:gd name="T13" fmla="*/ 19 h 19"/>
                  <a:gd name="T14" fmla="*/ 12 w 12"/>
                  <a:gd name="T15" fmla="*/ 19 h 19"/>
                  <a:gd name="T16" fmla="*/ 9 w 12"/>
                  <a:gd name="T17" fmla="*/ 8 h 19"/>
                  <a:gd name="T18" fmla="*/ 7 w 12"/>
                  <a:gd name="T19" fmla="*/ 3 h 19"/>
                  <a:gd name="T20" fmla="*/ 7 w 12"/>
                  <a:gd name="T21" fmla="*/ 3 h 19"/>
                  <a:gd name="T22" fmla="*/ 7 w 12"/>
                  <a:gd name="T23" fmla="*/ 0 h 19"/>
                  <a:gd name="T24" fmla="*/ 7 w 12"/>
                  <a:gd name="T2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9">
                    <a:moveTo>
                      <a:pt x="7" y="0"/>
                    </a:moveTo>
                    <a:lnTo>
                      <a:pt x="7" y="0"/>
                    </a:lnTo>
                    <a:lnTo>
                      <a:pt x="2" y="8"/>
                    </a:lnTo>
                    <a:lnTo>
                      <a:pt x="0" y="10"/>
                    </a:lnTo>
                    <a:lnTo>
                      <a:pt x="0" y="17"/>
                    </a:lnTo>
                    <a:lnTo>
                      <a:pt x="0" y="17"/>
                    </a:lnTo>
                    <a:lnTo>
                      <a:pt x="12" y="19"/>
                    </a:lnTo>
                    <a:lnTo>
                      <a:pt x="12" y="19"/>
                    </a:lnTo>
                    <a:lnTo>
                      <a:pt x="9" y="8"/>
                    </a:lnTo>
                    <a:lnTo>
                      <a:pt x="7" y="3"/>
                    </a:lnTo>
                    <a:lnTo>
                      <a:pt x="7" y="3"/>
                    </a:lnTo>
                    <a:lnTo>
                      <a:pt x="7" y="0"/>
                    </a:lnTo>
                    <a:lnTo>
                      <a:pt x="7" y="0"/>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5" name="Freeform 78"/>
              <p:cNvSpPr>
                <a:spLocks/>
              </p:cNvSpPr>
              <p:nvPr/>
            </p:nvSpPr>
            <p:spPr bwMode="auto">
              <a:xfrm>
                <a:off x="5840413" y="2664550"/>
                <a:ext cx="115888" cy="79375"/>
              </a:xfrm>
              <a:custGeom>
                <a:avLst/>
                <a:gdLst>
                  <a:gd name="T0" fmla="*/ 2 w 73"/>
                  <a:gd name="T1" fmla="*/ 12 h 50"/>
                  <a:gd name="T2" fmla="*/ 2 w 73"/>
                  <a:gd name="T3" fmla="*/ 12 h 50"/>
                  <a:gd name="T4" fmla="*/ 7 w 73"/>
                  <a:gd name="T5" fmla="*/ 19 h 50"/>
                  <a:gd name="T6" fmla="*/ 7 w 73"/>
                  <a:gd name="T7" fmla="*/ 22 h 50"/>
                  <a:gd name="T8" fmla="*/ 10 w 73"/>
                  <a:gd name="T9" fmla="*/ 19 h 50"/>
                  <a:gd name="T10" fmla="*/ 10 w 73"/>
                  <a:gd name="T11" fmla="*/ 19 h 50"/>
                  <a:gd name="T12" fmla="*/ 12 w 73"/>
                  <a:gd name="T13" fmla="*/ 19 h 50"/>
                  <a:gd name="T14" fmla="*/ 14 w 73"/>
                  <a:gd name="T15" fmla="*/ 22 h 50"/>
                  <a:gd name="T16" fmla="*/ 19 w 73"/>
                  <a:gd name="T17" fmla="*/ 26 h 50"/>
                  <a:gd name="T18" fmla="*/ 19 w 73"/>
                  <a:gd name="T19" fmla="*/ 26 h 50"/>
                  <a:gd name="T20" fmla="*/ 26 w 73"/>
                  <a:gd name="T21" fmla="*/ 29 h 50"/>
                  <a:gd name="T22" fmla="*/ 31 w 73"/>
                  <a:gd name="T23" fmla="*/ 33 h 50"/>
                  <a:gd name="T24" fmla="*/ 31 w 73"/>
                  <a:gd name="T25" fmla="*/ 33 h 50"/>
                  <a:gd name="T26" fmla="*/ 33 w 73"/>
                  <a:gd name="T27" fmla="*/ 38 h 50"/>
                  <a:gd name="T28" fmla="*/ 36 w 73"/>
                  <a:gd name="T29" fmla="*/ 41 h 50"/>
                  <a:gd name="T30" fmla="*/ 38 w 73"/>
                  <a:gd name="T31" fmla="*/ 41 h 50"/>
                  <a:gd name="T32" fmla="*/ 38 w 73"/>
                  <a:gd name="T33" fmla="*/ 41 h 50"/>
                  <a:gd name="T34" fmla="*/ 43 w 73"/>
                  <a:gd name="T35" fmla="*/ 36 h 50"/>
                  <a:gd name="T36" fmla="*/ 45 w 73"/>
                  <a:gd name="T37" fmla="*/ 33 h 50"/>
                  <a:gd name="T38" fmla="*/ 45 w 73"/>
                  <a:gd name="T39" fmla="*/ 36 h 50"/>
                  <a:gd name="T40" fmla="*/ 45 w 73"/>
                  <a:gd name="T41" fmla="*/ 36 h 50"/>
                  <a:gd name="T42" fmla="*/ 47 w 73"/>
                  <a:gd name="T43" fmla="*/ 41 h 50"/>
                  <a:gd name="T44" fmla="*/ 47 w 73"/>
                  <a:gd name="T45" fmla="*/ 43 h 50"/>
                  <a:gd name="T46" fmla="*/ 50 w 73"/>
                  <a:gd name="T47" fmla="*/ 45 h 50"/>
                  <a:gd name="T48" fmla="*/ 50 w 73"/>
                  <a:gd name="T49" fmla="*/ 45 h 50"/>
                  <a:gd name="T50" fmla="*/ 54 w 73"/>
                  <a:gd name="T51" fmla="*/ 45 h 50"/>
                  <a:gd name="T52" fmla="*/ 57 w 73"/>
                  <a:gd name="T53" fmla="*/ 48 h 50"/>
                  <a:gd name="T54" fmla="*/ 57 w 73"/>
                  <a:gd name="T55" fmla="*/ 50 h 50"/>
                  <a:gd name="T56" fmla="*/ 62 w 73"/>
                  <a:gd name="T57" fmla="*/ 50 h 50"/>
                  <a:gd name="T58" fmla="*/ 62 w 73"/>
                  <a:gd name="T59" fmla="*/ 50 h 50"/>
                  <a:gd name="T60" fmla="*/ 64 w 73"/>
                  <a:gd name="T61" fmla="*/ 50 h 50"/>
                  <a:gd name="T62" fmla="*/ 64 w 73"/>
                  <a:gd name="T63" fmla="*/ 50 h 50"/>
                  <a:gd name="T64" fmla="*/ 64 w 73"/>
                  <a:gd name="T65" fmla="*/ 43 h 50"/>
                  <a:gd name="T66" fmla="*/ 66 w 73"/>
                  <a:gd name="T67" fmla="*/ 41 h 50"/>
                  <a:gd name="T68" fmla="*/ 71 w 73"/>
                  <a:gd name="T69" fmla="*/ 33 h 50"/>
                  <a:gd name="T70" fmla="*/ 71 w 73"/>
                  <a:gd name="T71" fmla="*/ 33 h 50"/>
                  <a:gd name="T72" fmla="*/ 73 w 73"/>
                  <a:gd name="T73" fmla="*/ 29 h 50"/>
                  <a:gd name="T74" fmla="*/ 73 w 73"/>
                  <a:gd name="T75" fmla="*/ 29 h 50"/>
                  <a:gd name="T76" fmla="*/ 71 w 73"/>
                  <a:gd name="T77" fmla="*/ 24 h 50"/>
                  <a:gd name="T78" fmla="*/ 69 w 73"/>
                  <a:gd name="T79" fmla="*/ 17 h 50"/>
                  <a:gd name="T80" fmla="*/ 69 w 73"/>
                  <a:gd name="T81" fmla="*/ 17 h 50"/>
                  <a:gd name="T82" fmla="*/ 69 w 73"/>
                  <a:gd name="T83" fmla="*/ 17 h 50"/>
                  <a:gd name="T84" fmla="*/ 69 w 73"/>
                  <a:gd name="T85" fmla="*/ 17 h 50"/>
                  <a:gd name="T86" fmla="*/ 64 w 73"/>
                  <a:gd name="T87" fmla="*/ 12 h 50"/>
                  <a:gd name="T88" fmla="*/ 64 w 73"/>
                  <a:gd name="T89" fmla="*/ 12 h 50"/>
                  <a:gd name="T90" fmla="*/ 57 w 73"/>
                  <a:gd name="T91" fmla="*/ 7 h 50"/>
                  <a:gd name="T92" fmla="*/ 52 w 73"/>
                  <a:gd name="T93" fmla="*/ 3 h 50"/>
                  <a:gd name="T94" fmla="*/ 52 w 73"/>
                  <a:gd name="T95" fmla="*/ 3 h 50"/>
                  <a:gd name="T96" fmla="*/ 45 w 73"/>
                  <a:gd name="T97" fmla="*/ 0 h 50"/>
                  <a:gd name="T98" fmla="*/ 40 w 73"/>
                  <a:gd name="T99" fmla="*/ 0 h 50"/>
                  <a:gd name="T100" fmla="*/ 38 w 73"/>
                  <a:gd name="T101" fmla="*/ 0 h 50"/>
                  <a:gd name="T102" fmla="*/ 38 w 73"/>
                  <a:gd name="T103" fmla="*/ 0 h 50"/>
                  <a:gd name="T104" fmla="*/ 31 w 73"/>
                  <a:gd name="T105" fmla="*/ 5 h 50"/>
                  <a:gd name="T106" fmla="*/ 21 w 73"/>
                  <a:gd name="T107" fmla="*/ 7 h 50"/>
                  <a:gd name="T108" fmla="*/ 21 w 73"/>
                  <a:gd name="T109" fmla="*/ 7 h 50"/>
                  <a:gd name="T110" fmla="*/ 14 w 73"/>
                  <a:gd name="T111" fmla="*/ 5 h 50"/>
                  <a:gd name="T112" fmla="*/ 14 w 73"/>
                  <a:gd name="T113" fmla="*/ 5 h 50"/>
                  <a:gd name="T114" fmla="*/ 0 w 73"/>
                  <a:gd name="T115" fmla="*/ 10 h 50"/>
                  <a:gd name="T116" fmla="*/ 0 w 73"/>
                  <a:gd name="T117" fmla="*/ 10 h 50"/>
                  <a:gd name="T118" fmla="*/ 2 w 73"/>
                  <a:gd name="T119" fmla="*/ 12 h 50"/>
                  <a:gd name="T120" fmla="*/ 2 w 73"/>
                  <a:gd name="T121" fmla="*/ 12 h 50"/>
                  <a:gd name="T122" fmla="*/ 2 w 73"/>
                  <a:gd name="T123"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3" h="50">
                    <a:moveTo>
                      <a:pt x="2" y="12"/>
                    </a:moveTo>
                    <a:lnTo>
                      <a:pt x="2" y="12"/>
                    </a:lnTo>
                    <a:lnTo>
                      <a:pt x="7" y="19"/>
                    </a:lnTo>
                    <a:lnTo>
                      <a:pt x="7" y="22"/>
                    </a:lnTo>
                    <a:lnTo>
                      <a:pt x="10" y="19"/>
                    </a:lnTo>
                    <a:lnTo>
                      <a:pt x="10" y="19"/>
                    </a:lnTo>
                    <a:lnTo>
                      <a:pt x="12" y="19"/>
                    </a:lnTo>
                    <a:lnTo>
                      <a:pt x="14" y="22"/>
                    </a:lnTo>
                    <a:lnTo>
                      <a:pt x="19" y="26"/>
                    </a:lnTo>
                    <a:lnTo>
                      <a:pt x="19" y="26"/>
                    </a:lnTo>
                    <a:lnTo>
                      <a:pt x="26" y="29"/>
                    </a:lnTo>
                    <a:lnTo>
                      <a:pt x="31" y="33"/>
                    </a:lnTo>
                    <a:lnTo>
                      <a:pt x="31" y="33"/>
                    </a:lnTo>
                    <a:lnTo>
                      <a:pt x="33" y="38"/>
                    </a:lnTo>
                    <a:lnTo>
                      <a:pt x="36" y="41"/>
                    </a:lnTo>
                    <a:lnTo>
                      <a:pt x="38" y="41"/>
                    </a:lnTo>
                    <a:lnTo>
                      <a:pt x="38" y="41"/>
                    </a:lnTo>
                    <a:lnTo>
                      <a:pt x="43" y="36"/>
                    </a:lnTo>
                    <a:lnTo>
                      <a:pt x="45" y="33"/>
                    </a:lnTo>
                    <a:lnTo>
                      <a:pt x="45" y="36"/>
                    </a:lnTo>
                    <a:lnTo>
                      <a:pt x="45" y="36"/>
                    </a:lnTo>
                    <a:lnTo>
                      <a:pt x="47" y="41"/>
                    </a:lnTo>
                    <a:lnTo>
                      <a:pt x="47" y="43"/>
                    </a:lnTo>
                    <a:lnTo>
                      <a:pt x="50" y="45"/>
                    </a:lnTo>
                    <a:lnTo>
                      <a:pt x="50" y="45"/>
                    </a:lnTo>
                    <a:lnTo>
                      <a:pt x="54" y="45"/>
                    </a:lnTo>
                    <a:lnTo>
                      <a:pt x="57" y="48"/>
                    </a:lnTo>
                    <a:lnTo>
                      <a:pt x="57" y="50"/>
                    </a:lnTo>
                    <a:lnTo>
                      <a:pt x="62" y="50"/>
                    </a:lnTo>
                    <a:lnTo>
                      <a:pt x="62" y="50"/>
                    </a:lnTo>
                    <a:lnTo>
                      <a:pt x="64" y="50"/>
                    </a:lnTo>
                    <a:lnTo>
                      <a:pt x="64" y="50"/>
                    </a:lnTo>
                    <a:lnTo>
                      <a:pt x="64" y="43"/>
                    </a:lnTo>
                    <a:lnTo>
                      <a:pt x="66" y="41"/>
                    </a:lnTo>
                    <a:lnTo>
                      <a:pt x="71" y="33"/>
                    </a:lnTo>
                    <a:lnTo>
                      <a:pt x="71" y="33"/>
                    </a:lnTo>
                    <a:lnTo>
                      <a:pt x="73" y="29"/>
                    </a:lnTo>
                    <a:lnTo>
                      <a:pt x="73" y="29"/>
                    </a:lnTo>
                    <a:lnTo>
                      <a:pt x="71" y="24"/>
                    </a:lnTo>
                    <a:lnTo>
                      <a:pt x="69" y="17"/>
                    </a:lnTo>
                    <a:lnTo>
                      <a:pt x="69" y="17"/>
                    </a:lnTo>
                    <a:lnTo>
                      <a:pt x="69" y="17"/>
                    </a:lnTo>
                    <a:lnTo>
                      <a:pt x="69" y="17"/>
                    </a:lnTo>
                    <a:lnTo>
                      <a:pt x="64" y="12"/>
                    </a:lnTo>
                    <a:lnTo>
                      <a:pt x="64" y="12"/>
                    </a:lnTo>
                    <a:lnTo>
                      <a:pt x="57" y="7"/>
                    </a:lnTo>
                    <a:lnTo>
                      <a:pt x="52" y="3"/>
                    </a:lnTo>
                    <a:lnTo>
                      <a:pt x="52" y="3"/>
                    </a:lnTo>
                    <a:lnTo>
                      <a:pt x="45" y="0"/>
                    </a:lnTo>
                    <a:lnTo>
                      <a:pt x="40" y="0"/>
                    </a:lnTo>
                    <a:lnTo>
                      <a:pt x="38" y="0"/>
                    </a:lnTo>
                    <a:lnTo>
                      <a:pt x="38" y="0"/>
                    </a:lnTo>
                    <a:lnTo>
                      <a:pt x="31" y="5"/>
                    </a:lnTo>
                    <a:lnTo>
                      <a:pt x="21" y="7"/>
                    </a:lnTo>
                    <a:lnTo>
                      <a:pt x="21" y="7"/>
                    </a:lnTo>
                    <a:lnTo>
                      <a:pt x="14" y="5"/>
                    </a:lnTo>
                    <a:lnTo>
                      <a:pt x="14" y="5"/>
                    </a:lnTo>
                    <a:lnTo>
                      <a:pt x="0" y="10"/>
                    </a:lnTo>
                    <a:lnTo>
                      <a:pt x="0" y="10"/>
                    </a:lnTo>
                    <a:lnTo>
                      <a:pt x="2" y="12"/>
                    </a:lnTo>
                    <a:lnTo>
                      <a:pt x="2" y="12"/>
                    </a:lnTo>
                    <a:lnTo>
                      <a:pt x="2" y="12"/>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6" name="Freeform 79"/>
              <p:cNvSpPr>
                <a:spLocks/>
              </p:cNvSpPr>
              <p:nvPr/>
            </p:nvSpPr>
            <p:spPr bwMode="auto">
              <a:xfrm>
                <a:off x="6373813" y="2785200"/>
                <a:ext cx="274638" cy="180975"/>
              </a:xfrm>
              <a:custGeom>
                <a:avLst/>
                <a:gdLst>
                  <a:gd name="T0" fmla="*/ 154 w 173"/>
                  <a:gd name="T1" fmla="*/ 76 h 114"/>
                  <a:gd name="T2" fmla="*/ 147 w 173"/>
                  <a:gd name="T3" fmla="*/ 73 h 114"/>
                  <a:gd name="T4" fmla="*/ 147 w 173"/>
                  <a:gd name="T5" fmla="*/ 71 h 114"/>
                  <a:gd name="T6" fmla="*/ 147 w 173"/>
                  <a:gd name="T7" fmla="*/ 71 h 114"/>
                  <a:gd name="T8" fmla="*/ 142 w 173"/>
                  <a:gd name="T9" fmla="*/ 59 h 114"/>
                  <a:gd name="T10" fmla="*/ 145 w 173"/>
                  <a:gd name="T11" fmla="*/ 50 h 114"/>
                  <a:gd name="T12" fmla="*/ 145 w 173"/>
                  <a:gd name="T13" fmla="*/ 45 h 114"/>
                  <a:gd name="T14" fmla="*/ 133 w 173"/>
                  <a:gd name="T15" fmla="*/ 24 h 114"/>
                  <a:gd name="T16" fmla="*/ 121 w 173"/>
                  <a:gd name="T17" fmla="*/ 0 h 114"/>
                  <a:gd name="T18" fmla="*/ 111 w 173"/>
                  <a:gd name="T19" fmla="*/ 5 h 114"/>
                  <a:gd name="T20" fmla="*/ 107 w 173"/>
                  <a:gd name="T21" fmla="*/ 10 h 114"/>
                  <a:gd name="T22" fmla="*/ 100 w 173"/>
                  <a:gd name="T23" fmla="*/ 12 h 114"/>
                  <a:gd name="T24" fmla="*/ 90 w 173"/>
                  <a:gd name="T25" fmla="*/ 12 h 114"/>
                  <a:gd name="T26" fmla="*/ 85 w 173"/>
                  <a:gd name="T27" fmla="*/ 14 h 114"/>
                  <a:gd name="T28" fmla="*/ 83 w 173"/>
                  <a:gd name="T29" fmla="*/ 14 h 114"/>
                  <a:gd name="T30" fmla="*/ 71 w 173"/>
                  <a:gd name="T31" fmla="*/ 12 h 114"/>
                  <a:gd name="T32" fmla="*/ 52 w 173"/>
                  <a:gd name="T33" fmla="*/ 7 h 114"/>
                  <a:gd name="T34" fmla="*/ 45 w 173"/>
                  <a:gd name="T35" fmla="*/ 10 h 114"/>
                  <a:gd name="T36" fmla="*/ 45 w 173"/>
                  <a:gd name="T37" fmla="*/ 10 h 114"/>
                  <a:gd name="T38" fmla="*/ 43 w 173"/>
                  <a:gd name="T39" fmla="*/ 12 h 114"/>
                  <a:gd name="T40" fmla="*/ 31 w 173"/>
                  <a:gd name="T41" fmla="*/ 21 h 114"/>
                  <a:gd name="T42" fmla="*/ 17 w 173"/>
                  <a:gd name="T43" fmla="*/ 43 h 114"/>
                  <a:gd name="T44" fmla="*/ 12 w 173"/>
                  <a:gd name="T45" fmla="*/ 50 h 114"/>
                  <a:gd name="T46" fmla="*/ 0 w 173"/>
                  <a:gd name="T47" fmla="*/ 59 h 114"/>
                  <a:gd name="T48" fmla="*/ 5 w 173"/>
                  <a:gd name="T49" fmla="*/ 64 h 114"/>
                  <a:gd name="T50" fmla="*/ 7 w 173"/>
                  <a:gd name="T51" fmla="*/ 69 h 114"/>
                  <a:gd name="T52" fmla="*/ 14 w 173"/>
                  <a:gd name="T53" fmla="*/ 76 h 114"/>
                  <a:gd name="T54" fmla="*/ 17 w 173"/>
                  <a:gd name="T55" fmla="*/ 78 h 114"/>
                  <a:gd name="T56" fmla="*/ 14 w 173"/>
                  <a:gd name="T57" fmla="*/ 85 h 114"/>
                  <a:gd name="T58" fmla="*/ 17 w 173"/>
                  <a:gd name="T59" fmla="*/ 88 h 114"/>
                  <a:gd name="T60" fmla="*/ 33 w 173"/>
                  <a:gd name="T61" fmla="*/ 92 h 114"/>
                  <a:gd name="T62" fmla="*/ 38 w 173"/>
                  <a:gd name="T63" fmla="*/ 95 h 114"/>
                  <a:gd name="T64" fmla="*/ 38 w 173"/>
                  <a:gd name="T65" fmla="*/ 102 h 114"/>
                  <a:gd name="T66" fmla="*/ 43 w 173"/>
                  <a:gd name="T67" fmla="*/ 104 h 114"/>
                  <a:gd name="T68" fmla="*/ 50 w 173"/>
                  <a:gd name="T69" fmla="*/ 109 h 114"/>
                  <a:gd name="T70" fmla="*/ 69 w 173"/>
                  <a:gd name="T71" fmla="*/ 111 h 114"/>
                  <a:gd name="T72" fmla="*/ 90 w 173"/>
                  <a:gd name="T73" fmla="*/ 111 h 114"/>
                  <a:gd name="T74" fmla="*/ 97 w 173"/>
                  <a:gd name="T75" fmla="*/ 111 h 114"/>
                  <a:gd name="T76" fmla="*/ 104 w 173"/>
                  <a:gd name="T77" fmla="*/ 107 h 114"/>
                  <a:gd name="T78" fmla="*/ 114 w 173"/>
                  <a:gd name="T79" fmla="*/ 104 h 114"/>
                  <a:gd name="T80" fmla="*/ 126 w 173"/>
                  <a:gd name="T81" fmla="*/ 102 h 114"/>
                  <a:gd name="T82" fmla="*/ 142 w 173"/>
                  <a:gd name="T83" fmla="*/ 107 h 114"/>
                  <a:gd name="T84" fmla="*/ 152 w 173"/>
                  <a:gd name="T85" fmla="*/ 114 h 114"/>
                  <a:gd name="T86" fmla="*/ 152 w 173"/>
                  <a:gd name="T87" fmla="*/ 102 h 114"/>
                  <a:gd name="T88" fmla="*/ 156 w 173"/>
                  <a:gd name="T89" fmla="*/ 92 h 114"/>
                  <a:gd name="T90" fmla="*/ 161 w 173"/>
                  <a:gd name="T91" fmla="*/ 88 h 114"/>
                  <a:gd name="T92" fmla="*/ 171 w 173"/>
                  <a:gd name="T93" fmla="*/ 85 h 114"/>
                  <a:gd name="T94" fmla="*/ 173 w 173"/>
                  <a:gd name="T95" fmla="*/ 78 h 114"/>
                  <a:gd name="T96" fmla="*/ 173 w 173"/>
                  <a:gd name="T97" fmla="*/ 76 h 114"/>
                  <a:gd name="T98" fmla="*/ 166 w 173"/>
                  <a:gd name="T99" fmla="*/ 71 h 114"/>
                  <a:gd name="T100" fmla="*/ 154 w 173"/>
                  <a:gd name="T101" fmla="*/ 7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3" h="114">
                    <a:moveTo>
                      <a:pt x="154" y="76"/>
                    </a:moveTo>
                    <a:lnTo>
                      <a:pt x="154" y="76"/>
                    </a:lnTo>
                    <a:lnTo>
                      <a:pt x="149" y="73"/>
                    </a:lnTo>
                    <a:lnTo>
                      <a:pt x="147" y="73"/>
                    </a:lnTo>
                    <a:lnTo>
                      <a:pt x="147" y="71"/>
                    </a:lnTo>
                    <a:lnTo>
                      <a:pt x="147" y="71"/>
                    </a:lnTo>
                    <a:lnTo>
                      <a:pt x="147" y="71"/>
                    </a:lnTo>
                    <a:lnTo>
                      <a:pt x="147" y="71"/>
                    </a:lnTo>
                    <a:lnTo>
                      <a:pt x="145" y="66"/>
                    </a:lnTo>
                    <a:lnTo>
                      <a:pt x="142" y="59"/>
                    </a:lnTo>
                    <a:lnTo>
                      <a:pt x="142" y="55"/>
                    </a:lnTo>
                    <a:lnTo>
                      <a:pt x="145" y="50"/>
                    </a:lnTo>
                    <a:lnTo>
                      <a:pt x="145" y="50"/>
                    </a:lnTo>
                    <a:lnTo>
                      <a:pt x="145" y="45"/>
                    </a:lnTo>
                    <a:lnTo>
                      <a:pt x="142" y="36"/>
                    </a:lnTo>
                    <a:lnTo>
                      <a:pt x="133" y="24"/>
                    </a:lnTo>
                    <a:lnTo>
                      <a:pt x="133" y="24"/>
                    </a:lnTo>
                    <a:lnTo>
                      <a:pt x="121" y="0"/>
                    </a:lnTo>
                    <a:lnTo>
                      <a:pt x="121" y="0"/>
                    </a:lnTo>
                    <a:lnTo>
                      <a:pt x="111" y="5"/>
                    </a:lnTo>
                    <a:lnTo>
                      <a:pt x="111" y="5"/>
                    </a:lnTo>
                    <a:lnTo>
                      <a:pt x="107" y="10"/>
                    </a:lnTo>
                    <a:lnTo>
                      <a:pt x="100" y="12"/>
                    </a:lnTo>
                    <a:lnTo>
                      <a:pt x="100" y="12"/>
                    </a:lnTo>
                    <a:lnTo>
                      <a:pt x="95" y="10"/>
                    </a:lnTo>
                    <a:lnTo>
                      <a:pt x="90" y="12"/>
                    </a:lnTo>
                    <a:lnTo>
                      <a:pt x="90" y="12"/>
                    </a:lnTo>
                    <a:lnTo>
                      <a:pt x="85" y="14"/>
                    </a:lnTo>
                    <a:lnTo>
                      <a:pt x="83" y="14"/>
                    </a:lnTo>
                    <a:lnTo>
                      <a:pt x="83" y="14"/>
                    </a:lnTo>
                    <a:lnTo>
                      <a:pt x="78" y="12"/>
                    </a:lnTo>
                    <a:lnTo>
                      <a:pt x="71" y="12"/>
                    </a:lnTo>
                    <a:lnTo>
                      <a:pt x="71" y="12"/>
                    </a:lnTo>
                    <a:lnTo>
                      <a:pt x="52" y="7"/>
                    </a:lnTo>
                    <a:lnTo>
                      <a:pt x="52" y="7"/>
                    </a:lnTo>
                    <a:lnTo>
                      <a:pt x="45" y="10"/>
                    </a:lnTo>
                    <a:lnTo>
                      <a:pt x="45" y="10"/>
                    </a:lnTo>
                    <a:lnTo>
                      <a:pt x="45" y="10"/>
                    </a:lnTo>
                    <a:lnTo>
                      <a:pt x="43" y="12"/>
                    </a:lnTo>
                    <a:lnTo>
                      <a:pt x="43" y="12"/>
                    </a:lnTo>
                    <a:lnTo>
                      <a:pt x="31" y="21"/>
                    </a:lnTo>
                    <a:lnTo>
                      <a:pt x="31" y="21"/>
                    </a:lnTo>
                    <a:lnTo>
                      <a:pt x="21" y="33"/>
                    </a:lnTo>
                    <a:lnTo>
                      <a:pt x="17" y="43"/>
                    </a:lnTo>
                    <a:lnTo>
                      <a:pt x="12" y="50"/>
                    </a:lnTo>
                    <a:lnTo>
                      <a:pt x="12" y="50"/>
                    </a:lnTo>
                    <a:lnTo>
                      <a:pt x="5" y="55"/>
                    </a:lnTo>
                    <a:lnTo>
                      <a:pt x="0" y="59"/>
                    </a:lnTo>
                    <a:lnTo>
                      <a:pt x="0" y="59"/>
                    </a:lnTo>
                    <a:lnTo>
                      <a:pt x="5" y="64"/>
                    </a:lnTo>
                    <a:lnTo>
                      <a:pt x="7" y="69"/>
                    </a:lnTo>
                    <a:lnTo>
                      <a:pt x="7" y="69"/>
                    </a:lnTo>
                    <a:lnTo>
                      <a:pt x="10" y="73"/>
                    </a:lnTo>
                    <a:lnTo>
                      <a:pt x="14" y="76"/>
                    </a:lnTo>
                    <a:lnTo>
                      <a:pt x="14" y="76"/>
                    </a:lnTo>
                    <a:lnTo>
                      <a:pt x="17" y="78"/>
                    </a:lnTo>
                    <a:lnTo>
                      <a:pt x="17" y="81"/>
                    </a:lnTo>
                    <a:lnTo>
                      <a:pt x="14" y="85"/>
                    </a:lnTo>
                    <a:lnTo>
                      <a:pt x="17" y="88"/>
                    </a:lnTo>
                    <a:lnTo>
                      <a:pt x="17" y="88"/>
                    </a:lnTo>
                    <a:lnTo>
                      <a:pt x="29" y="90"/>
                    </a:lnTo>
                    <a:lnTo>
                      <a:pt x="33" y="92"/>
                    </a:lnTo>
                    <a:lnTo>
                      <a:pt x="38" y="95"/>
                    </a:lnTo>
                    <a:lnTo>
                      <a:pt x="38" y="95"/>
                    </a:lnTo>
                    <a:lnTo>
                      <a:pt x="38" y="100"/>
                    </a:lnTo>
                    <a:lnTo>
                      <a:pt x="38" y="102"/>
                    </a:lnTo>
                    <a:lnTo>
                      <a:pt x="38" y="102"/>
                    </a:lnTo>
                    <a:lnTo>
                      <a:pt x="43" y="104"/>
                    </a:lnTo>
                    <a:lnTo>
                      <a:pt x="45" y="107"/>
                    </a:lnTo>
                    <a:lnTo>
                      <a:pt x="50" y="109"/>
                    </a:lnTo>
                    <a:lnTo>
                      <a:pt x="50" y="109"/>
                    </a:lnTo>
                    <a:lnTo>
                      <a:pt x="69" y="111"/>
                    </a:lnTo>
                    <a:lnTo>
                      <a:pt x="69" y="111"/>
                    </a:lnTo>
                    <a:lnTo>
                      <a:pt x="90" y="111"/>
                    </a:lnTo>
                    <a:lnTo>
                      <a:pt x="90" y="111"/>
                    </a:lnTo>
                    <a:lnTo>
                      <a:pt x="97" y="111"/>
                    </a:lnTo>
                    <a:lnTo>
                      <a:pt x="104" y="107"/>
                    </a:lnTo>
                    <a:lnTo>
                      <a:pt x="104" y="107"/>
                    </a:lnTo>
                    <a:lnTo>
                      <a:pt x="109" y="104"/>
                    </a:lnTo>
                    <a:lnTo>
                      <a:pt x="114" y="104"/>
                    </a:lnTo>
                    <a:lnTo>
                      <a:pt x="126" y="102"/>
                    </a:lnTo>
                    <a:lnTo>
                      <a:pt x="126" y="102"/>
                    </a:lnTo>
                    <a:lnTo>
                      <a:pt x="135" y="104"/>
                    </a:lnTo>
                    <a:lnTo>
                      <a:pt x="142" y="107"/>
                    </a:lnTo>
                    <a:lnTo>
                      <a:pt x="142" y="107"/>
                    </a:lnTo>
                    <a:lnTo>
                      <a:pt x="152" y="114"/>
                    </a:lnTo>
                    <a:lnTo>
                      <a:pt x="152" y="114"/>
                    </a:lnTo>
                    <a:lnTo>
                      <a:pt x="152" y="102"/>
                    </a:lnTo>
                    <a:lnTo>
                      <a:pt x="152" y="102"/>
                    </a:lnTo>
                    <a:lnTo>
                      <a:pt x="156" y="92"/>
                    </a:lnTo>
                    <a:lnTo>
                      <a:pt x="159" y="90"/>
                    </a:lnTo>
                    <a:lnTo>
                      <a:pt x="161" y="88"/>
                    </a:lnTo>
                    <a:lnTo>
                      <a:pt x="161" y="88"/>
                    </a:lnTo>
                    <a:lnTo>
                      <a:pt x="171" y="85"/>
                    </a:lnTo>
                    <a:lnTo>
                      <a:pt x="171" y="83"/>
                    </a:lnTo>
                    <a:lnTo>
                      <a:pt x="173" y="78"/>
                    </a:lnTo>
                    <a:lnTo>
                      <a:pt x="173" y="78"/>
                    </a:lnTo>
                    <a:lnTo>
                      <a:pt x="173" y="76"/>
                    </a:lnTo>
                    <a:lnTo>
                      <a:pt x="173" y="76"/>
                    </a:lnTo>
                    <a:lnTo>
                      <a:pt x="166" y="71"/>
                    </a:lnTo>
                    <a:lnTo>
                      <a:pt x="166" y="71"/>
                    </a:lnTo>
                    <a:lnTo>
                      <a:pt x="154" y="76"/>
                    </a:lnTo>
                    <a:lnTo>
                      <a:pt x="154" y="76"/>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7" name="Freeform 80"/>
              <p:cNvSpPr>
                <a:spLocks/>
              </p:cNvSpPr>
              <p:nvPr/>
            </p:nvSpPr>
            <p:spPr bwMode="auto">
              <a:xfrm>
                <a:off x="6565900" y="2782025"/>
                <a:ext cx="90488" cy="115888"/>
              </a:xfrm>
              <a:custGeom>
                <a:avLst/>
                <a:gdLst>
                  <a:gd name="T0" fmla="*/ 43 w 57"/>
                  <a:gd name="T1" fmla="*/ 19 h 73"/>
                  <a:gd name="T2" fmla="*/ 43 w 57"/>
                  <a:gd name="T3" fmla="*/ 19 h 73"/>
                  <a:gd name="T4" fmla="*/ 40 w 57"/>
                  <a:gd name="T5" fmla="*/ 14 h 73"/>
                  <a:gd name="T6" fmla="*/ 35 w 57"/>
                  <a:gd name="T7" fmla="*/ 12 h 73"/>
                  <a:gd name="T8" fmla="*/ 28 w 57"/>
                  <a:gd name="T9" fmla="*/ 9 h 73"/>
                  <a:gd name="T10" fmla="*/ 28 w 57"/>
                  <a:gd name="T11" fmla="*/ 9 h 73"/>
                  <a:gd name="T12" fmla="*/ 24 w 57"/>
                  <a:gd name="T13" fmla="*/ 7 h 73"/>
                  <a:gd name="T14" fmla="*/ 21 w 57"/>
                  <a:gd name="T15" fmla="*/ 4 h 73"/>
                  <a:gd name="T16" fmla="*/ 16 w 57"/>
                  <a:gd name="T17" fmla="*/ 0 h 73"/>
                  <a:gd name="T18" fmla="*/ 12 w 57"/>
                  <a:gd name="T19" fmla="*/ 0 h 73"/>
                  <a:gd name="T20" fmla="*/ 12 w 57"/>
                  <a:gd name="T21" fmla="*/ 0 h 73"/>
                  <a:gd name="T22" fmla="*/ 0 w 57"/>
                  <a:gd name="T23" fmla="*/ 2 h 73"/>
                  <a:gd name="T24" fmla="*/ 0 w 57"/>
                  <a:gd name="T25" fmla="*/ 2 h 73"/>
                  <a:gd name="T26" fmla="*/ 12 w 57"/>
                  <a:gd name="T27" fmla="*/ 26 h 73"/>
                  <a:gd name="T28" fmla="*/ 12 w 57"/>
                  <a:gd name="T29" fmla="*/ 26 h 73"/>
                  <a:gd name="T30" fmla="*/ 21 w 57"/>
                  <a:gd name="T31" fmla="*/ 38 h 73"/>
                  <a:gd name="T32" fmla="*/ 24 w 57"/>
                  <a:gd name="T33" fmla="*/ 47 h 73"/>
                  <a:gd name="T34" fmla="*/ 24 w 57"/>
                  <a:gd name="T35" fmla="*/ 52 h 73"/>
                  <a:gd name="T36" fmla="*/ 24 w 57"/>
                  <a:gd name="T37" fmla="*/ 52 h 73"/>
                  <a:gd name="T38" fmla="*/ 21 w 57"/>
                  <a:gd name="T39" fmla="*/ 57 h 73"/>
                  <a:gd name="T40" fmla="*/ 21 w 57"/>
                  <a:gd name="T41" fmla="*/ 61 h 73"/>
                  <a:gd name="T42" fmla="*/ 24 w 57"/>
                  <a:gd name="T43" fmla="*/ 68 h 73"/>
                  <a:gd name="T44" fmla="*/ 26 w 57"/>
                  <a:gd name="T45" fmla="*/ 73 h 73"/>
                  <a:gd name="T46" fmla="*/ 26 w 57"/>
                  <a:gd name="T47" fmla="*/ 73 h 73"/>
                  <a:gd name="T48" fmla="*/ 33 w 57"/>
                  <a:gd name="T49" fmla="*/ 64 h 73"/>
                  <a:gd name="T50" fmla="*/ 38 w 57"/>
                  <a:gd name="T51" fmla="*/ 57 h 73"/>
                  <a:gd name="T52" fmla="*/ 38 w 57"/>
                  <a:gd name="T53" fmla="*/ 57 h 73"/>
                  <a:gd name="T54" fmla="*/ 38 w 57"/>
                  <a:gd name="T55" fmla="*/ 49 h 73"/>
                  <a:gd name="T56" fmla="*/ 40 w 57"/>
                  <a:gd name="T57" fmla="*/ 47 h 73"/>
                  <a:gd name="T58" fmla="*/ 45 w 57"/>
                  <a:gd name="T59" fmla="*/ 47 h 73"/>
                  <a:gd name="T60" fmla="*/ 45 w 57"/>
                  <a:gd name="T61" fmla="*/ 47 h 73"/>
                  <a:gd name="T62" fmla="*/ 54 w 57"/>
                  <a:gd name="T63" fmla="*/ 49 h 73"/>
                  <a:gd name="T64" fmla="*/ 57 w 57"/>
                  <a:gd name="T65" fmla="*/ 52 h 73"/>
                  <a:gd name="T66" fmla="*/ 57 w 57"/>
                  <a:gd name="T67" fmla="*/ 49 h 73"/>
                  <a:gd name="T68" fmla="*/ 57 w 57"/>
                  <a:gd name="T69" fmla="*/ 49 h 73"/>
                  <a:gd name="T70" fmla="*/ 57 w 57"/>
                  <a:gd name="T71" fmla="*/ 45 h 73"/>
                  <a:gd name="T72" fmla="*/ 54 w 57"/>
                  <a:gd name="T73" fmla="*/ 38 h 73"/>
                  <a:gd name="T74" fmla="*/ 54 w 57"/>
                  <a:gd name="T75" fmla="*/ 38 h 73"/>
                  <a:gd name="T76" fmla="*/ 47 w 57"/>
                  <a:gd name="T77" fmla="*/ 31 h 73"/>
                  <a:gd name="T78" fmla="*/ 43 w 57"/>
                  <a:gd name="T79" fmla="*/ 19 h 73"/>
                  <a:gd name="T80" fmla="*/ 43 w 57"/>
                  <a:gd name="T81" fmla="*/ 1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7" h="73">
                    <a:moveTo>
                      <a:pt x="43" y="19"/>
                    </a:moveTo>
                    <a:lnTo>
                      <a:pt x="43" y="19"/>
                    </a:lnTo>
                    <a:lnTo>
                      <a:pt x="40" y="14"/>
                    </a:lnTo>
                    <a:lnTo>
                      <a:pt x="35" y="12"/>
                    </a:lnTo>
                    <a:lnTo>
                      <a:pt x="28" y="9"/>
                    </a:lnTo>
                    <a:lnTo>
                      <a:pt x="28" y="9"/>
                    </a:lnTo>
                    <a:lnTo>
                      <a:pt x="24" y="7"/>
                    </a:lnTo>
                    <a:lnTo>
                      <a:pt x="21" y="4"/>
                    </a:lnTo>
                    <a:lnTo>
                      <a:pt x="16" y="0"/>
                    </a:lnTo>
                    <a:lnTo>
                      <a:pt x="12" y="0"/>
                    </a:lnTo>
                    <a:lnTo>
                      <a:pt x="12" y="0"/>
                    </a:lnTo>
                    <a:lnTo>
                      <a:pt x="0" y="2"/>
                    </a:lnTo>
                    <a:lnTo>
                      <a:pt x="0" y="2"/>
                    </a:lnTo>
                    <a:lnTo>
                      <a:pt x="12" y="26"/>
                    </a:lnTo>
                    <a:lnTo>
                      <a:pt x="12" y="26"/>
                    </a:lnTo>
                    <a:lnTo>
                      <a:pt x="21" y="38"/>
                    </a:lnTo>
                    <a:lnTo>
                      <a:pt x="24" y="47"/>
                    </a:lnTo>
                    <a:lnTo>
                      <a:pt x="24" y="52"/>
                    </a:lnTo>
                    <a:lnTo>
                      <a:pt x="24" y="52"/>
                    </a:lnTo>
                    <a:lnTo>
                      <a:pt x="21" y="57"/>
                    </a:lnTo>
                    <a:lnTo>
                      <a:pt x="21" y="61"/>
                    </a:lnTo>
                    <a:lnTo>
                      <a:pt x="24" y="68"/>
                    </a:lnTo>
                    <a:lnTo>
                      <a:pt x="26" y="73"/>
                    </a:lnTo>
                    <a:lnTo>
                      <a:pt x="26" y="73"/>
                    </a:lnTo>
                    <a:lnTo>
                      <a:pt x="33" y="64"/>
                    </a:lnTo>
                    <a:lnTo>
                      <a:pt x="38" y="57"/>
                    </a:lnTo>
                    <a:lnTo>
                      <a:pt x="38" y="57"/>
                    </a:lnTo>
                    <a:lnTo>
                      <a:pt x="38" y="49"/>
                    </a:lnTo>
                    <a:lnTo>
                      <a:pt x="40" y="47"/>
                    </a:lnTo>
                    <a:lnTo>
                      <a:pt x="45" y="47"/>
                    </a:lnTo>
                    <a:lnTo>
                      <a:pt x="45" y="47"/>
                    </a:lnTo>
                    <a:lnTo>
                      <a:pt x="54" y="49"/>
                    </a:lnTo>
                    <a:lnTo>
                      <a:pt x="57" y="52"/>
                    </a:lnTo>
                    <a:lnTo>
                      <a:pt x="57" y="49"/>
                    </a:lnTo>
                    <a:lnTo>
                      <a:pt x="57" y="49"/>
                    </a:lnTo>
                    <a:lnTo>
                      <a:pt x="57" y="45"/>
                    </a:lnTo>
                    <a:lnTo>
                      <a:pt x="54" y="38"/>
                    </a:lnTo>
                    <a:lnTo>
                      <a:pt x="54" y="38"/>
                    </a:lnTo>
                    <a:lnTo>
                      <a:pt x="47" y="31"/>
                    </a:lnTo>
                    <a:lnTo>
                      <a:pt x="43" y="19"/>
                    </a:lnTo>
                    <a:lnTo>
                      <a:pt x="43" y="19"/>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8" name="Freeform 81"/>
              <p:cNvSpPr>
                <a:spLocks/>
              </p:cNvSpPr>
              <p:nvPr/>
            </p:nvSpPr>
            <p:spPr bwMode="auto">
              <a:xfrm>
                <a:off x="6426200" y="2947125"/>
                <a:ext cx="188913" cy="104775"/>
              </a:xfrm>
              <a:custGeom>
                <a:avLst/>
                <a:gdLst>
                  <a:gd name="T0" fmla="*/ 93 w 119"/>
                  <a:gd name="T1" fmla="*/ 0 h 66"/>
                  <a:gd name="T2" fmla="*/ 76 w 119"/>
                  <a:gd name="T3" fmla="*/ 2 h 66"/>
                  <a:gd name="T4" fmla="*/ 71 w 119"/>
                  <a:gd name="T5" fmla="*/ 5 h 66"/>
                  <a:gd name="T6" fmla="*/ 57 w 119"/>
                  <a:gd name="T7" fmla="*/ 9 h 66"/>
                  <a:gd name="T8" fmla="*/ 36 w 119"/>
                  <a:gd name="T9" fmla="*/ 9 h 66"/>
                  <a:gd name="T10" fmla="*/ 17 w 119"/>
                  <a:gd name="T11" fmla="*/ 7 h 66"/>
                  <a:gd name="T12" fmla="*/ 12 w 119"/>
                  <a:gd name="T13" fmla="*/ 5 h 66"/>
                  <a:gd name="T14" fmla="*/ 5 w 119"/>
                  <a:gd name="T15" fmla="*/ 0 h 66"/>
                  <a:gd name="T16" fmla="*/ 5 w 119"/>
                  <a:gd name="T17" fmla="*/ 2 h 66"/>
                  <a:gd name="T18" fmla="*/ 3 w 119"/>
                  <a:gd name="T19" fmla="*/ 5 h 66"/>
                  <a:gd name="T20" fmla="*/ 3 w 119"/>
                  <a:gd name="T21" fmla="*/ 12 h 66"/>
                  <a:gd name="T22" fmla="*/ 5 w 119"/>
                  <a:gd name="T23" fmla="*/ 16 h 66"/>
                  <a:gd name="T24" fmla="*/ 12 w 119"/>
                  <a:gd name="T25" fmla="*/ 26 h 66"/>
                  <a:gd name="T26" fmla="*/ 10 w 119"/>
                  <a:gd name="T27" fmla="*/ 28 h 66"/>
                  <a:gd name="T28" fmla="*/ 5 w 119"/>
                  <a:gd name="T29" fmla="*/ 31 h 66"/>
                  <a:gd name="T30" fmla="*/ 3 w 119"/>
                  <a:gd name="T31" fmla="*/ 35 h 66"/>
                  <a:gd name="T32" fmla="*/ 3 w 119"/>
                  <a:gd name="T33" fmla="*/ 45 h 66"/>
                  <a:gd name="T34" fmla="*/ 10 w 119"/>
                  <a:gd name="T35" fmla="*/ 50 h 66"/>
                  <a:gd name="T36" fmla="*/ 15 w 119"/>
                  <a:gd name="T37" fmla="*/ 57 h 66"/>
                  <a:gd name="T38" fmla="*/ 17 w 119"/>
                  <a:gd name="T39" fmla="*/ 61 h 66"/>
                  <a:gd name="T40" fmla="*/ 31 w 119"/>
                  <a:gd name="T41" fmla="*/ 61 h 66"/>
                  <a:gd name="T42" fmla="*/ 43 w 119"/>
                  <a:gd name="T43" fmla="*/ 61 h 66"/>
                  <a:gd name="T44" fmla="*/ 64 w 119"/>
                  <a:gd name="T45" fmla="*/ 66 h 66"/>
                  <a:gd name="T46" fmla="*/ 69 w 119"/>
                  <a:gd name="T47" fmla="*/ 64 h 66"/>
                  <a:gd name="T48" fmla="*/ 71 w 119"/>
                  <a:gd name="T49" fmla="*/ 61 h 66"/>
                  <a:gd name="T50" fmla="*/ 71 w 119"/>
                  <a:gd name="T51" fmla="*/ 59 h 66"/>
                  <a:gd name="T52" fmla="*/ 81 w 119"/>
                  <a:gd name="T53" fmla="*/ 57 h 66"/>
                  <a:gd name="T54" fmla="*/ 78 w 119"/>
                  <a:gd name="T55" fmla="*/ 54 h 66"/>
                  <a:gd name="T56" fmla="*/ 81 w 119"/>
                  <a:gd name="T57" fmla="*/ 52 h 66"/>
                  <a:gd name="T58" fmla="*/ 95 w 119"/>
                  <a:gd name="T59" fmla="*/ 50 h 66"/>
                  <a:gd name="T60" fmla="*/ 100 w 119"/>
                  <a:gd name="T61" fmla="*/ 52 h 66"/>
                  <a:gd name="T62" fmla="*/ 107 w 119"/>
                  <a:gd name="T63" fmla="*/ 50 h 66"/>
                  <a:gd name="T64" fmla="*/ 107 w 119"/>
                  <a:gd name="T65" fmla="*/ 47 h 66"/>
                  <a:gd name="T66" fmla="*/ 104 w 119"/>
                  <a:gd name="T67" fmla="*/ 45 h 66"/>
                  <a:gd name="T68" fmla="*/ 100 w 119"/>
                  <a:gd name="T69" fmla="*/ 38 h 66"/>
                  <a:gd name="T70" fmla="*/ 100 w 119"/>
                  <a:gd name="T71" fmla="*/ 31 h 66"/>
                  <a:gd name="T72" fmla="*/ 104 w 119"/>
                  <a:gd name="T73" fmla="*/ 28 h 66"/>
                  <a:gd name="T74" fmla="*/ 112 w 119"/>
                  <a:gd name="T75" fmla="*/ 19 h 66"/>
                  <a:gd name="T76" fmla="*/ 116 w 119"/>
                  <a:gd name="T77" fmla="*/ 14 h 66"/>
                  <a:gd name="T78" fmla="*/ 119 w 119"/>
                  <a:gd name="T79" fmla="*/ 12 h 66"/>
                  <a:gd name="T80" fmla="*/ 109 w 119"/>
                  <a:gd name="T81" fmla="*/ 5 h 66"/>
                  <a:gd name="T82" fmla="*/ 102 w 119"/>
                  <a:gd name="T83" fmla="*/ 2 h 66"/>
                  <a:gd name="T84" fmla="*/ 93 w 119"/>
                  <a:gd name="T8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9" h="66">
                    <a:moveTo>
                      <a:pt x="93" y="0"/>
                    </a:moveTo>
                    <a:lnTo>
                      <a:pt x="93" y="0"/>
                    </a:lnTo>
                    <a:lnTo>
                      <a:pt x="81" y="2"/>
                    </a:lnTo>
                    <a:lnTo>
                      <a:pt x="76" y="2"/>
                    </a:lnTo>
                    <a:lnTo>
                      <a:pt x="71" y="5"/>
                    </a:lnTo>
                    <a:lnTo>
                      <a:pt x="71" y="5"/>
                    </a:lnTo>
                    <a:lnTo>
                      <a:pt x="64" y="9"/>
                    </a:lnTo>
                    <a:lnTo>
                      <a:pt x="57" y="9"/>
                    </a:lnTo>
                    <a:lnTo>
                      <a:pt x="57" y="9"/>
                    </a:lnTo>
                    <a:lnTo>
                      <a:pt x="36" y="9"/>
                    </a:lnTo>
                    <a:lnTo>
                      <a:pt x="36" y="9"/>
                    </a:lnTo>
                    <a:lnTo>
                      <a:pt x="17" y="7"/>
                    </a:lnTo>
                    <a:lnTo>
                      <a:pt x="17" y="7"/>
                    </a:lnTo>
                    <a:lnTo>
                      <a:pt x="12" y="5"/>
                    </a:lnTo>
                    <a:lnTo>
                      <a:pt x="10" y="2"/>
                    </a:lnTo>
                    <a:lnTo>
                      <a:pt x="5" y="0"/>
                    </a:lnTo>
                    <a:lnTo>
                      <a:pt x="5" y="0"/>
                    </a:lnTo>
                    <a:lnTo>
                      <a:pt x="5" y="2"/>
                    </a:lnTo>
                    <a:lnTo>
                      <a:pt x="5" y="2"/>
                    </a:lnTo>
                    <a:lnTo>
                      <a:pt x="3" y="5"/>
                    </a:lnTo>
                    <a:lnTo>
                      <a:pt x="0" y="9"/>
                    </a:lnTo>
                    <a:lnTo>
                      <a:pt x="3" y="12"/>
                    </a:lnTo>
                    <a:lnTo>
                      <a:pt x="5" y="16"/>
                    </a:lnTo>
                    <a:lnTo>
                      <a:pt x="5" y="16"/>
                    </a:lnTo>
                    <a:lnTo>
                      <a:pt x="10" y="24"/>
                    </a:lnTo>
                    <a:lnTo>
                      <a:pt x="12" y="26"/>
                    </a:lnTo>
                    <a:lnTo>
                      <a:pt x="10" y="28"/>
                    </a:lnTo>
                    <a:lnTo>
                      <a:pt x="10" y="28"/>
                    </a:lnTo>
                    <a:lnTo>
                      <a:pt x="7" y="28"/>
                    </a:lnTo>
                    <a:lnTo>
                      <a:pt x="5" y="31"/>
                    </a:lnTo>
                    <a:lnTo>
                      <a:pt x="3" y="35"/>
                    </a:lnTo>
                    <a:lnTo>
                      <a:pt x="3" y="35"/>
                    </a:lnTo>
                    <a:lnTo>
                      <a:pt x="3" y="40"/>
                    </a:lnTo>
                    <a:lnTo>
                      <a:pt x="3" y="45"/>
                    </a:lnTo>
                    <a:lnTo>
                      <a:pt x="3" y="45"/>
                    </a:lnTo>
                    <a:lnTo>
                      <a:pt x="10" y="50"/>
                    </a:lnTo>
                    <a:lnTo>
                      <a:pt x="15" y="57"/>
                    </a:lnTo>
                    <a:lnTo>
                      <a:pt x="15" y="57"/>
                    </a:lnTo>
                    <a:lnTo>
                      <a:pt x="17" y="59"/>
                    </a:lnTo>
                    <a:lnTo>
                      <a:pt x="17" y="61"/>
                    </a:lnTo>
                    <a:lnTo>
                      <a:pt x="17" y="61"/>
                    </a:lnTo>
                    <a:lnTo>
                      <a:pt x="31" y="61"/>
                    </a:lnTo>
                    <a:lnTo>
                      <a:pt x="43" y="61"/>
                    </a:lnTo>
                    <a:lnTo>
                      <a:pt x="43" y="61"/>
                    </a:lnTo>
                    <a:lnTo>
                      <a:pt x="55" y="64"/>
                    </a:lnTo>
                    <a:lnTo>
                      <a:pt x="64" y="66"/>
                    </a:lnTo>
                    <a:lnTo>
                      <a:pt x="64" y="66"/>
                    </a:lnTo>
                    <a:lnTo>
                      <a:pt x="69" y="64"/>
                    </a:lnTo>
                    <a:lnTo>
                      <a:pt x="71" y="64"/>
                    </a:lnTo>
                    <a:lnTo>
                      <a:pt x="71" y="61"/>
                    </a:lnTo>
                    <a:lnTo>
                      <a:pt x="71" y="61"/>
                    </a:lnTo>
                    <a:lnTo>
                      <a:pt x="71" y="59"/>
                    </a:lnTo>
                    <a:lnTo>
                      <a:pt x="74" y="59"/>
                    </a:lnTo>
                    <a:lnTo>
                      <a:pt x="81" y="57"/>
                    </a:lnTo>
                    <a:lnTo>
                      <a:pt x="81" y="57"/>
                    </a:lnTo>
                    <a:lnTo>
                      <a:pt x="78" y="54"/>
                    </a:lnTo>
                    <a:lnTo>
                      <a:pt x="81" y="52"/>
                    </a:lnTo>
                    <a:lnTo>
                      <a:pt x="81" y="52"/>
                    </a:lnTo>
                    <a:lnTo>
                      <a:pt x="88" y="50"/>
                    </a:lnTo>
                    <a:lnTo>
                      <a:pt x="95" y="50"/>
                    </a:lnTo>
                    <a:lnTo>
                      <a:pt x="100" y="52"/>
                    </a:lnTo>
                    <a:lnTo>
                      <a:pt x="100" y="52"/>
                    </a:lnTo>
                    <a:lnTo>
                      <a:pt x="104" y="52"/>
                    </a:lnTo>
                    <a:lnTo>
                      <a:pt x="107" y="50"/>
                    </a:lnTo>
                    <a:lnTo>
                      <a:pt x="107" y="50"/>
                    </a:lnTo>
                    <a:lnTo>
                      <a:pt x="107" y="47"/>
                    </a:lnTo>
                    <a:lnTo>
                      <a:pt x="104" y="45"/>
                    </a:lnTo>
                    <a:lnTo>
                      <a:pt x="104" y="45"/>
                    </a:lnTo>
                    <a:lnTo>
                      <a:pt x="102" y="42"/>
                    </a:lnTo>
                    <a:lnTo>
                      <a:pt x="100" y="38"/>
                    </a:lnTo>
                    <a:lnTo>
                      <a:pt x="100" y="33"/>
                    </a:lnTo>
                    <a:lnTo>
                      <a:pt x="100" y="31"/>
                    </a:lnTo>
                    <a:lnTo>
                      <a:pt x="100" y="31"/>
                    </a:lnTo>
                    <a:lnTo>
                      <a:pt x="104" y="28"/>
                    </a:lnTo>
                    <a:lnTo>
                      <a:pt x="107" y="24"/>
                    </a:lnTo>
                    <a:lnTo>
                      <a:pt x="112" y="19"/>
                    </a:lnTo>
                    <a:lnTo>
                      <a:pt x="116" y="14"/>
                    </a:lnTo>
                    <a:lnTo>
                      <a:pt x="116" y="14"/>
                    </a:lnTo>
                    <a:lnTo>
                      <a:pt x="119" y="14"/>
                    </a:lnTo>
                    <a:lnTo>
                      <a:pt x="119" y="12"/>
                    </a:lnTo>
                    <a:lnTo>
                      <a:pt x="119" y="12"/>
                    </a:lnTo>
                    <a:lnTo>
                      <a:pt x="109" y="5"/>
                    </a:lnTo>
                    <a:lnTo>
                      <a:pt x="109" y="5"/>
                    </a:lnTo>
                    <a:lnTo>
                      <a:pt x="102" y="2"/>
                    </a:lnTo>
                    <a:lnTo>
                      <a:pt x="93" y="0"/>
                    </a:lnTo>
                    <a:lnTo>
                      <a:pt x="93" y="0"/>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9" name="Freeform 82"/>
              <p:cNvSpPr>
                <a:spLocks/>
              </p:cNvSpPr>
              <p:nvPr/>
            </p:nvSpPr>
            <p:spPr bwMode="auto">
              <a:xfrm>
                <a:off x="6373813" y="3010625"/>
                <a:ext cx="79375" cy="60325"/>
              </a:xfrm>
              <a:custGeom>
                <a:avLst/>
                <a:gdLst>
                  <a:gd name="T0" fmla="*/ 12 w 50"/>
                  <a:gd name="T1" fmla="*/ 38 h 38"/>
                  <a:gd name="T2" fmla="*/ 12 w 50"/>
                  <a:gd name="T3" fmla="*/ 38 h 38"/>
                  <a:gd name="T4" fmla="*/ 12 w 50"/>
                  <a:gd name="T5" fmla="*/ 38 h 38"/>
                  <a:gd name="T6" fmla="*/ 12 w 50"/>
                  <a:gd name="T7" fmla="*/ 38 h 38"/>
                  <a:gd name="T8" fmla="*/ 12 w 50"/>
                  <a:gd name="T9" fmla="*/ 38 h 38"/>
                  <a:gd name="T10" fmla="*/ 12 w 50"/>
                  <a:gd name="T11" fmla="*/ 38 h 38"/>
                  <a:gd name="T12" fmla="*/ 12 w 50"/>
                  <a:gd name="T13" fmla="*/ 38 h 38"/>
                  <a:gd name="T14" fmla="*/ 12 w 50"/>
                  <a:gd name="T15" fmla="*/ 38 h 38"/>
                  <a:gd name="T16" fmla="*/ 12 w 50"/>
                  <a:gd name="T17" fmla="*/ 38 h 38"/>
                  <a:gd name="T18" fmla="*/ 14 w 50"/>
                  <a:gd name="T19" fmla="*/ 38 h 38"/>
                  <a:gd name="T20" fmla="*/ 14 w 50"/>
                  <a:gd name="T21" fmla="*/ 38 h 38"/>
                  <a:gd name="T22" fmla="*/ 19 w 50"/>
                  <a:gd name="T23" fmla="*/ 38 h 38"/>
                  <a:gd name="T24" fmla="*/ 19 w 50"/>
                  <a:gd name="T25" fmla="*/ 38 h 38"/>
                  <a:gd name="T26" fmla="*/ 19 w 50"/>
                  <a:gd name="T27" fmla="*/ 38 h 38"/>
                  <a:gd name="T28" fmla="*/ 19 w 50"/>
                  <a:gd name="T29" fmla="*/ 38 h 38"/>
                  <a:gd name="T30" fmla="*/ 21 w 50"/>
                  <a:gd name="T31" fmla="*/ 38 h 38"/>
                  <a:gd name="T32" fmla="*/ 21 w 50"/>
                  <a:gd name="T33" fmla="*/ 38 h 38"/>
                  <a:gd name="T34" fmla="*/ 21 w 50"/>
                  <a:gd name="T35" fmla="*/ 38 h 38"/>
                  <a:gd name="T36" fmla="*/ 21 w 50"/>
                  <a:gd name="T37" fmla="*/ 38 h 38"/>
                  <a:gd name="T38" fmla="*/ 24 w 50"/>
                  <a:gd name="T39" fmla="*/ 36 h 38"/>
                  <a:gd name="T40" fmla="*/ 24 w 50"/>
                  <a:gd name="T41" fmla="*/ 36 h 38"/>
                  <a:gd name="T42" fmla="*/ 29 w 50"/>
                  <a:gd name="T43" fmla="*/ 33 h 38"/>
                  <a:gd name="T44" fmla="*/ 31 w 50"/>
                  <a:gd name="T45" fmla="*/ 31 h 38"/>
                  <a:gd name="T46" fmla="*/ 33 w 50"/>
                  <a:gd name="T47" fmla="*/ 31 h 38"/>
                  <a:gd name="T48" fmla="*/ 33 w 50"/>
                  <a:gd name="T49" fmla="*/ 31 h 38"/>
                  <a:gd name="T50" fmla="*/ 36 w 50"/>
                  <a:gd name="T51" fmla="*/ 31 h 38"/>
                  <a:gd name="T52" fmla="*/ 43 w 50"/>
                  <a:gd name="T53" fmla="*/ 29 h 38"/>
                  <a:gd name="T54" fmla="*/ 50 w 50"/>
                  <a:gd name="T55" fmla="*/ 24 h 38"/>
                  <a:gd name="T56" fmla="*/ 50 w 50"/>
                  <a:gd name="T57" fmla="*/ 24 h 38"/>
                  <a:gd name="T58" fmla="*/ 50 w 50"/>
                  <a:gd name="T59" fmla="*/ 21 h 38"/>
                  <a:gd name="T60" fmla="*/ 50 w 50"/>
                  <a:gd name="T61" fmla="*/ 21 h 38"/>
                  <a:gd name="T62" fmla="*/ 50 w 50"/>
                  <a:gd name="T63" fmla="*/ 19 h 38"/>
                  <a:gd name="T64" fmla="*/ 48 w 50"/>
                  <a:gd name="T65" fmla="*/ 17 h 38"/>
                  <a:gd name="T66" fmla="*/ 48 w 50"/>
                  <a:gd name="T67" fmla="*/ 17 h 38"/>
                  <a:gd name="T68" fmla="*/ 43 w 50"/>
                  <a:gd name="T69" fmla="*/ 10 h 38"/>
                  <a:gd name="T70" fmla="*/ 36 w 50"/>
                  <a:gd name="T71" fmla="*/ 5 h 38"/>
                  <a:gd name="T72" fmla="*/ 36 w 50"/>
                  <a:gd name="T73" fmla="*/ 5 h 38"/>
                  <a:gd name="T74" fmla="*/ 36 w 50"/>
                  <a:gd name="T75" fmla="*/ 2 h 38"/>
                  <a:gd name="T76" fmla="*/ 36 w 50"/>
                  <a:gd name="T77" fmla="*/ 2 h 38"/>
                  <a:gd name="T78" fmla="*/ 36 w 50"/>
                  <a:gd name="T79" fmla="*/ 2 h 38"/>
                  <a:gd name="T80" fmla="*/ 36 w 50"/>
                  <a:gd name="T81" fmla="*/ 2 h 38"/>
                  <a:gd name="T82" fmla="*/ 36 w 50"/>
                  <a:gd name="T83" fmla="*/ 0 h 38"/>
                  <a:gd name="T84" fmla="*/ 36 w 50"/>
                  <a:gd name="T85" fmla="*/ 0 h 38"/>
                  <a:gd name="T86" fmla="*/ 3 w 50"/>
                  <a:gd name="T87" fmla="*/ 7 h 38"/>
                  <a:gd name="T88" fmla="*/ 3 w 50"/>
                  <a:gd name="T89" fmla="*/ 7 h 38"/>
                  <a:gd name="T90" fmla="*/ 3 w 50"/>
                  <a:gd name="T91" fmla="*/ 7 h 38"/>
                  <a:gd name="T92" fmla="*/ 3 w 50"/>
                  <a:gd name="T93" fmla="*/ 7 h 38"/>
                  <a:gd name="T94" fmla="*/ 0 w 50"/>
                  <a:gd name="T95" fmla="*/ 17 h 38"/>
                  <a:gd name="T96" fmla="*/ 0 w 50"/>
                  <a:gd name="T97" fmla="*/ 26 h 38"/>
                  <a:gd name="T98" fmla="*/ 0 w 50"/>
                  <a:gd name="T99" fmla="*/ 26 h 38"/>
                  <a:gd name="T100" fmla="*/ 5 w 50"/>
                  <a:gd name="T101" fmla="*/ 31 h 38"/>
                  <a:gd name="T102" fmla="*/ 12 w 50"/>
                  <a:gd name="T103" fmla="*/ 38 h 38"/>
                  <a:gd name="T104" fmla="*/ 12 w 50"/>
                  <a:gd name="T105"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 h="38">
                    <a:moveTo>
                      <a:pt x="12" y="38"/>
                    </a:moveTo>
                    <a:lnTo>
                      <a:pt x="12" y="38"/>
                    </a:lnTo>
                    <a:lnTo>
                      <a:pt x="12" y="38"/>
                    </a:lnTo>
                    <a:lnTo>
                      <a:pt x="12" y="38"/>
                    </a:lnTo>
                    <a:lnTo>
                      <a:pt x="12" y="38"/>
                    </a:lnTo>
                    <a:lnTo>
                      <a:pt x="12" y="38"/>
                    </a:lnTo>
                    <a:lnTo>
                      <a:pt x="12" y="38"/>
                    </a:lnTo>
                    <a:lnTo>
                      <a:pt x="12" y="38"/>
                    </a:lnTo>
                    <a:lnTo>
                      <a:pt x="12" y="38"/>
                    </a:lnTo>
                    <a:lnTo>
                      <a:pt x="14" y="38"/>
                    </a:lnTo>
                    <a:lnTo>
                      <a:pt x="14" y="38"/>
                    </a:lnTo>
                    <a:lnTo>
                      <a:pt x="19" y="38"/>
                    </a:lnTo>
                    <a:lnTo>
                      <a:pt x="19" y="38"/>
                    </a:lnTo>
                    <a:lnTo>
                      <a:pt x="19" y="38"/>
                    </a:lnTo>
                    <a:lnTo>
                      <a:pt x="19" y="38"/>
                    </a:lnTo>
                    <a:lnTo>
                      <a:pt x="21" y="38"/>
                    </a:lnTo>
                    <a:lnTo>
                      <a:pt x="21" y="38"/>
                    </a:lnTo>
                    <a:lnTo>
                      <a:pt x="21" y="38"/>
                    </a:lnTo>
                    <a:lnTo>
                      <a:pt x="21" y="38"/>
                    </a:lnTo>
                    <a:lnTo>
                      <a:pt x="24" y="36"/>
                    </a:lnTo>
                    <a:lnTo>
                      <a:pt x="24" y="36"/>
                    </a:lnTo>
                    <a:lnTo>
                      <a:pt x="29" y="33"/>
                    </a:lnTo>
                    <a:lnTo>
                      <a:pt x="31" y="31"/>
                    </a:lnTo>
                    <a:lnTo>
                      <a:pt x="33" y="31"/>
                    </a:lnTo>
                    <a:lnTo>
                      <a:pt x="33" y="31"/>
                    </a:lnTo>
                    <a:lnTo>
                      <a:pt x="36" y="31"/>
                    </a:lnTo>
                    <a:lnTo>
                      <a:pt x="43" y="29"/>
                    </a:lnTo>
                    <a:lnTo>
                      <a:pt x="50" y="24"/>
                    </a:lnTo>
                    <a:lnTo>
                      <a:pt x="50" y="24"/>
                    </a:lnTo>
                    <a:lnTo>
                      <a:pt x="50" y="21"/>
                    </a:lnTo>
                    <a:lnTo>
                      <a:pt x="50" y="21"/>
                    </a:lnTo>
                    <a:lnTo>
                      <a:pt x="50" y="19"/>
                    </a:lnTo>
                    <a:lnTo>
                      <a:pt x="48" y="17"/>
                    </a:lnTo>
                    <a:lnTo>
                      <a:pt x="48" y="17"/>
                    </a:lnTo>
                    <a:lnTo>
                      <a:pt x="43" y="10"/>
                    </a:lnTo>
                    <a:lnTo>
                      <a:pt x="36" y="5"/>
                    </a:lnTo>
                    <a:lnTo>
                      <a:pt x="36" y="5"/>
                    </a:lnTo>
                    <a:lnTo>
                      <a:pt x="36" y="2"/>
                    </a:lnTo>
                    <a:lnTo>
                      <a:pt x="36" y="2"/>
                    </a:lnTo>
                    <a:lnTo>
                      <a:pt x="36" y="2"/>
                    </a:lnTo>
                    <a:lnTo>
                      <a:pt x="36" y="2"/>
                    </a:lnTo>
                    <a:lnTo>
                      <a:pt x="36" y="0"/>
                    </a:lnTo>
                    <a:lnTo>
                      <a:pt x="36" y="0"/>
                    </a:lnTo>
                    <a:lnTo>
                      <a:pt x="3" y="7"/>
                    </a:lnTo>
                    <a:lnTo>
                      <a:pt x="3" y="7"/>
                    </a:lnTo>
                    <a:lnTo>
                      <a:pt x="3" y="7"/>
                    </a:lnTo>
                    <a:lnTo>
                      <a:pt x="3" y="7"/>
                    </a:lnTo>
                    <a:lnTo>
                      <a:pt x="0" y="17"/>
                    </a:lnTo>
                    <a:lnTo>
                      <a:pt x="0" y="26"/>
                    </a:lnTo>
                    <a:lnTo>
                      <a:pt x="0" y="26"/>
                    </a:lnTo>
                    <a:lnTo>
                      <a:pt x="5" y="31"/>
                    </a:lnTo>
                    <a:lnTo>
                      <a:pt x="12" y="38"/>
                    </a:lnTo>
                    <a:lnTo>
                      <a:pt x="12" y="38"/>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0" name="Freeform 83"/>
              <p:cNvSpPr>
                <a:spLocks/>
              </p:cNvSpPr>
              <p:nvPr/>
            </p:nvSpPr>
            <p:spPr bwMode="auto">
              <a:xfrm>
                <a:off x="6426200" y="2628038"/>
                <a:ext cx="538163" cy="307975"/>
              </a:xfrm>
              <a:custGeom>
                <a:avLst/>
                <a:gdLst>
                  <a:gd name="T0" fmla="*/ 318 w 339"/>
                  <a:gd name="T1" fmla="*/ 111 h 194"/>
                  <a:gd name="T2" fmla="*/ 334 w 339"/>
                  <a:gd name="T3" fmla="*/ 106 h 194"/>
                  <a:gd name="T4" fmla="*/ 332 w 339"/>
                  <a:gd name="T5" fmla="*/ 92 h 194"/>
                  <a:gd name="T6" fmla="*/ 336 w 339"/>
                  <a:gd name="T7" fmla="*/ 85 h 194"/>
                  <a:gd name="T8" fmla="*/ 339 w 339"/>
                  <a:gd name="T9" fmla="*/ 75 h 194"/>
                  <a:gd name="T10" fmla="*/ 327 w 339"/>
                  <a:gd name="T11" fmla="*/ 68 h 194"/>
                  <a:gd name="T12" fmla="*/ 296 w 339"/>
                  <a:gd name="T13" fmla="*/ 61 h 194"/>
                  <a:gd name="T14" fmla="*/ 287 w 339"/>
                  <a:gd name="T15" fmla="*/ 49 h 194"/>
                  <a:gd name="T16" fmla="*/ 268 w 339"/>
                  <a:gd name="T17" fmla="*/ 52 h 194"/>
                  <a:gd name="T18" fmla="*/ 254 w 339"/>
                  <a:gd name="T19" fmla="*/ 49 h 194"/>
                  <a:gd name="T20" fmla="*/ 249 w 339"/>
                  <a:gd name="T21" fmla="*/ 38 h 194"/>
                  <a:gd name="T22" fmla="*/ 228 w 339"/>
                  <a:gd name="T23" fmla="*/ 26 h 194"/>
                  <a:gd name="T24" fmla="*/ 225 w 339"/>
                  <a:gd name="T25" fmla="*/ 16 h 194"/>
                  <a:gd name="T26" fmla="*/ 213 w 339"/>
                  <a:gd name="T27" fmla="*/ 0 h 194"/>
                  <a:gd name="T28" fmla="*/ 194 w 339"/>
                  <a:gd name="T29" fmla="*/ 0 h 194"/>
                  <a:gd name="T30" fmla="*/ 180 w 339"/>
                  <a:gd name="T31" fmla="*/ 2 h 194"/>
                  <a:gd name="T32" fmla="*/ 161 w 339"/>
                  <a:gd name="T33" fmla="*/ 12 h 194"/>
                  <a:gd name="T34" fmla="*/ 154 w 339"/>
                  <a:gd name="T35" fmla="*/ 26 h 194"/>
                  <a:gd name="T36" fmla="*/ 135 w 339"/>
                  <a:gd name="T37" fmla="*/ 23 h 194"/>
                  <a:gd name="T38" fmla="*/ 123 w 339"/>
                  <a:gd name="T39" fmla="*/ 19 h 194"/>
                  <a:gd name="T40" fmla="*/ 109 w 339"/>
                  <a:gd name="T41" fmla="*/ 19 h 194"/>
                  <a:gd name="T42" fmla="*/ 97 w 339"/>
                  <a:gd name="T43" fmla="*/ 16 h 194"/>
                  <a:gd name="T44" fmla="*/ 74 w 339"/>
                  <a:gd name="T45" fmla="*/ 12 h 194"/>
                  <a:gd name="T46" fmla="*/ 41 w 339"/>
                  <a:gd name="T47" fmla="*/ 12 h 194"/>
                  <a:gd name="T48" fmla="*/ 24 w 339"/>
                  <a:gd name="T49" fmla="*/ 19 h 194"/>
                  <a:gd name="T50" fmla="*/ 33 w 339"/>
                  <a:gd name="T51" fmla="*/ 45 h 194"/>
                  <a:gd name="T52" fmla="*/ 17 w 339"/>
                  <a:gd name="T53" fmla="*/ 61 h 194"/>
                  <a:gd name="T54" fmla="*/ 7 w 339"/>
                  <a:gd name="T55" fmla="*/ 83 h 194"/>
                  <a:gd name="T56" fmla="*/ 3 w 339"/>
                  <a:gd name="T57" fmla="*/ 101 h 194"/>
                  <a:gd name="T58" fmla="*/ 19 w 339"/>
                  <a:gd name="T59" fmla="*/ 106 h 194"/>
                  <a:gd name="T60" fmla="*/ 50 w 339"/>
                  <a:gd name="T61" fmla="*/ 113 h 194"/>
                  <a:gd name="T62" fmla="*/ 62 w 339"/>
                  <a:gd name="T63" fmla="*/ 109 h 194"/>
                  <a:gd name="T64" fmla="*/ 78 w 339"/>
                  <a:gd name="T65" fmla="*/ 104 h 194"/>
                  <a:gd name="T66" fmla="*/ 109 w 339"/>
                  <a:gd name="T67" fmla="*/ 101 h 194"/>
                  <a:gd name="T68" fmla="*/ 128 w 339"/>
                  <a:gd name="T69" fmla="*/ 111 h 194"/>
                  <a:gd name="T70" fmla="*/ 142 w 339"/>
                  <a:gd name="T71" fmla="*/ 135 h 194"/>
                  <a:gd name="T72" fmla="*/ 142 w 339"/>
                  <a:gd name="T73" fmla="*/ 146 h 194"/>
                  <a:gd name="T74" fmla="*/ 126 w 339"/>
                  <a:gd name="T75" fmla="*/ 154 h 194"/>
                  <a:gd name="T76" fmla="*/ 114 w 339"/>
                  <a:gd name="T77" fmla="*/ 172 h 194"/>
                  <a:gd name="T78" fmla="*/ 133 w 339"/>
                  <a:gd name="T79" fmla="*/ 170 h 194"/>
                  <a:gd name="T80" fmla="*/ 147 w 339"/>
                  <a:gd name="T81" fmla="*/ 161 h 194"/>
                  <a:gd name="T82" fmla="*/ 164 w 339"/>
                  <a:gd name="T83" fmla="*/ 142 h 194"/>
                  <a:gd name="T84" fmla="*/ 185 w 339"/>
                  <a:gd name="T85" fmla="*/ 139 h 194"/>
                  <a:gd name="T86" fmla="*/ 187 w 339"/>
                  <a:gd name="T87" fmla="*/ 151 h 194"/>
                  <a:gd name="T88" fmla="*/ 218 w 339"/>
                  <a:gd name="T89" fmla="*/ 154 h 194"/>
                  <a:gd name="T90" fmla="*/ 206 w 339"/>
                  <a:gd name="T91" fmla="*/ 163 h 194"/>
                  <a:gd name="T92" fmla="*/ 202 w 339"/>
                  <a:gd name="T93" fmla="*/ 175 h 194"/>
                  <a:gd name="T94" fmla="*/ 213 w 339"/>
                  <a:gd name="T95" fmla="*/ 189 h 194"/>
                  <a:gd name="T96" fmla="*/ 228 w 339"/>
                  <a:gd name="T97" fmla="*/ 189 h 194"/>
                  <a:gd name="T98" fmla="*/ 254 w 339"/>
                  <a:gd name="T99" fmla="*/ 180 h 194"/>
                  <a:gd name="T100" fmla="*/ 273 w 339"/>
                  <a:gd name="T101" fmla="*/ 175 h 194"/>
                  <a:gd name="T102" fmla="*/ 244 w 339"/>
                  <a:gd name="T103" fmla="*/ 170 h 194"/>
                  <a:gd name="T104" fmla="*/ 239 w 339"/>
                  <a:gd name="T105" fmla="*/ 154 h 194"/>
                  <a:gd name="T106" fmla="*/ 273 w 339"/>
                  <a:gd name="T107" fmla="*/ 139 h 194"/>
                  <a:gd name="T108" fmla="*/ 301 w 339"/>
                  <a:gd name="T109" fmla="*/ 125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39" h="194">
                    <a:moveTo>
                      <a:pt x="301" y="120"/>
                    </a:moveTo>
                    <a:lnTo>
                      <a:pt x="301" y="120"/>
                    </a:lnTo>
                    <a:lnTo>
                      <a:pt x="308" y="116"/>
                    </a:lnTo>
                    <a:lnTo>
                      <a:pt x="318" y="111"/>
                    </a:lnTo>
                    <a:lnTo>
                      <a:pt x="318" y="111"/>
                    </a:lnTo>
                    <a:lnTo>
                      <a:pt x="325" y="113"/>
                    </a:lnTo>
                    <a:lnTo>
                      <a:pt x="329" y="113"/>
                    </a:lnTo>
                    <a:lnTo>
                      <a:pt x="332" y="111"/>
                    </a:lnTo>
                    <a:lnTo>
                      <a:pt x="332" y="111"/>
                    </a:lnTo>
                    <a:lnTo>
                      <a:pt x="334" y="106"/>
                    </a:lnTo>
                    <a:lnTo>
                      <a:pt x="336" y="99"/>
                    </a:lnTo>
                    <a:lnTo>
                      <a:pt x="336" y="99"/>
                    </a:lnTo>
                    <a:lnTo>
                      <a:pt x="332" y="97"/>
                    </a:lnTo>
                    <a:lnTo>
                      <a:pt x="332" y="92"/>
                    </a:lnTo>
                    <a:lnTo>
                      <a:pt x="332" y="92"/>
                    </a:lnTo>
                    <a:lnTo>
                      <a:pt x="334" y="92"/>
                    </a:lnTo>
                    <a:lnTo>
                      <a:pt x="336" y="90"/>
                    </a:lnTo>
                    <a:lnTo>
                      <a:pt x="339" y="87"/>
                    </a:lnTo>
                    <a:lnTo>
                      <a:pt x="339" y="87"/>
                    </a:lnTo>
                    <a:lnTo>
                      <a:pt x="336" y="85"/>
                    </a:lnTo>
                    <a:lnTo>
                      <a:pt x="334" y="83"/>
                    </a:lnTo>
                    <a:lnTo>
                      <a:pt x="334" y="83"/>
                    </a:lnTo>
                    <a:lnTo>
                      <a:pt x="336" y="80"/>
                    </a:lnTo>
                    <a:lnTo>
                      <a:pt x="339" y="78"/>
                    </a:lnTo>
                    <a:lnTo>
                      <a:pt x="339" y="75"/>
                    </a:lnTo>
                    <a:lnTo>
                      <a:pt x="339" y="75"/>
                    </a:lnTo>
                    <a:lnTo>
                      <a:pt x="336" y="73"/>
                    </a:lnTo>
                    <a:lnTo>
                      <a:pt x="334" y="71"/>
                    </a:lnTo>
                    <a:lnTo>
                      <a:pt x="327" y="68"/>
                    </a:lnTo>
                    <a:lnTo>
                      <a:pt x="327" y="68"/>
                    </a:lnTo>
                    <a:lnTo>
                      <a:pt x="320" y="66"/>
                    </a:lnTo>
                    <a:lnTo>
                      <a:pt x="313" y="64"/>
                    </a:lnTo>
                    <a:lnTo>
                      <a:pt x="313" y="64"/>
                    </a:lnTo>
                    <a:lnTo>
                      <a:pt x="301" y="61"/>
                    </a:lnTo>
                    <a:lnTo>
                      <a:pt x="296" y="61"/>
                    </a:lnTo>
                    <a:lnTo>
                      <a:pt x="296" y="61"/>
                    </a:lnTo>
                    <a:lnTo>
                      <a:pt x="291" y="56"/>
                    </a:lnTo>
                    <a:lnTo>
                      <a:pt x="287" y="52"/>
                    </a:lnTo>
                    <a:lnTo>
                      <a:pt x="287" y="52"/>
                    </a:lnTo>
                    <a:lnTo>
                      <a:pt x="287" y="49"/>
                    </a:lnTo>
                    <a:lnTo>
                      <a:pt x="282" y="49"/>
                    </a:lnTo>
                    <a:lnTo>
                      <a:pt x="277" y="52"/>
                    </a:lnTo>
                    <a:lnTo>
                      <a:pt x="277" y="52"/>
                    </a:lnTo>
                    <a:lnTo>
                      <a:pt x="273" y="54"/>
                    </a:lnTo>
                    <a:lnTo>
                      <a:pt x="268" y="52"/>
                    </a:lnTo>
                    <a:lnTo>
                      <a:pt x="268" y="52"/>
                    </a:lnTo>
                    <a:lnTo>
                      <a:pt x="263" y="49"/>
                    </a:lnTo>
                    <a:lnTo>
                      <a:pt x="258" y="49"/>
                    </a:lnTo>
                    <a:lnTo>
                      <a:pt x="258" y="49"/>
                    </a:lnTo>
                    <a:lnTo>
                      <a:pt x="254" y="49"/>
                    </a:lnTo>
                    <a:lnTo>
                      <a:pt x="251" y="47"/>
                    </a:lnTo>
                    <a:lnTo>
                      <a:pt x="251" y="45"/>
                    </a:lnTo>
                    <a:lnTo>
                      <a:pt x="251" y="45"/>
                    </a:lnTo>
                    <a:lnTo>
                      <a:pt x="251" y="40"/>
                    </a:lnTo>
                    <a:lnTo>
                      <a:pt x="249" y="38"/>
                    </a:lnTo>
                    <a:lnTo>
                      <a:pt x="242" y="30"/>
                    </a:lnTo>
                    <a:lnTo>
                      <a:pt x="242" y="30"/>
                    </a:lnTo>
                    <a:lnTo>
                      <a:pt x="235" y="30"/>
                    </a:lnTo>
                    <a:lnTo>
                      <a:pt x="232" y="28"/>
                    </a:lnTo>
                    <a:lnTo>
                      <a:pt x="228" y="26"/>
                    </a:lnTo>
                    <a:lnTo>
                      <a:pt x="228" y="26"/>
                    </a:lnTo>
                    <a:lnTo>
                      <a:pt x="225" y="21"/>
                    </a:lnTo>
                    <a:lnTo>
                      <a:pt x="223" y="19"/>
                    </a:lnTo>
                    <a:lnTo>
                      <a:pt x="225" y="16"/>
                    </a:lnTo>
                    <a:lnTo>
                      <a:pt x="225" y="16"/>
                    </a:lnTo>
                    <a:lnTo>
                      <a:pt x="225" y="9"/>
                    </a:lnTo>
                    <a:lnTo>
                      <a:pt x="223" y="2"/>
                    </a:lnTo>
                    <a:lnTo>
                      <a:pt x="223" y="2"/>
                    </a:lnTo>
                    <a:lnTo>
                      <a:pt x="218" y="0"/>
                    </a:lnTo>
                    <a:lnTo>
                      <a:pt x="213" y="0"/>
                    </a:lnTo>
                    <a:lnTo>
                      <a:pt x="206" y="0"/>
                    </a:lnTo>
                    <a:lnTo>
                      <a:pt x="206" y="0"/>
                    </a:lnTo>
                    <a:lnTo>
                      <a:pt x="199" y="0"/>
                    </a:lnTo>
                    <a:lnTo>
                      <a:pt x="194" y="0"/>
                    </a:lnTo>
                    <a:lnTo>
                      <a:pt x="194" y="0"/>
                    </a:lnTo>
                    <a:lnTo>
                      <a:pt x="190" y="4"/>
                    </a:lnTo>
                    <a:lnTo>
                      <a:pt x="185" y="4"/>
                    </a:lnTo>
                    <a:lnTo>
                      <a:pt x="185" y="4"/>
                    </a:lnTo>
                    <a:lnTo>
                      <a:pt x="183" y="4"/>
                    </a:lnTo>
                    <a:lnTo>
                      <a:pt x="180" y="2"/>
                    </a:lnTo>
                    <a:lnTo>
                      <a:pt x="180" y="2"/>
                    </a:lnTo>
                    <a:lnTo>
                      <a:pt x="171" y="4"/>
                    </a:lnTo>
                    <a:lnTo>
                      <a:pt x="168" y="4"/>
                    </a:lnTo>
                    <a:lnTo>
                      <a:pt x="168" y="4"/>
                    </a:lnTo>
                    <a:lnTo>
                      <a:pt x="161" y="12"/>
                    </a:lnTo>
                    <a:lnTo>
                      <a:pt x="157" y="14"/>
                    </a:lnTo>
                    <a:lnTo>
                      <a:pt x="157" y="19"/>
                    </a:lnTo>
                    <a:lnTo>
                      <a:pt x="157" y="19"/>
                    </a:lnTo>
                    <a:lnTo>
                      <a:pt x="154" y="23"/>
                    </a:lnTo>
                    <a:lnTo>
                      <a:pt x="154" y="26"/>
                    </a:lnTo>
                    <a:lnTo>
                      <a:pt x="152" y="23"/>
                    </a:lnTo>
                    <a:lnTo>
                      <a:pt x="152" y="23"/>
                    </a:lnTo>
                    <a:lnTo>
                      <a:pt x="149" y="23"/>
                    </a:lnTo>
                    <a:lnTo>
                      <a:pt x="145" y="21"/>
                    </a:lnTo>
                    <a:lnTo>
                      <a:pt x="135" y="23"/>
                    </a:lnTo>
                    <a:lnTo>
                      <a:pt x="135" y="23"/>
                    </a:lnTo>
                    <a:lnTo>
                      <a:pt x="133" y="23"/>
                    </a:lnTo>
                    <a:lnTo>
                      <a:pt x="131" y="21"/>
                    </a:lnTo>
                    <a:lnTo>
                      <a:pt x="126" y="19"/>
                    </a:lnTo>
                    <a:lnTo>
                      <a:pt x="123" y="19"/>
                    </a:lnTo>
                    <a:lnTo>
                      <a:pt x="123" y="19"/>
                    </a:lnTo>
                    <a:lnTo>
                      <a:pt x="119" y="19"/>
                    </a:lnTo>
                    <a:lnTo>
                      <a:pt x="114" y="19"/>
                    </a:lnTo>
                    <a:lnTo>
                      <a:pt x="112" y="16"/>
                    </a:lnTo>
                    <a:lnTo>
                      <a:pt x="109" y="19"/>
                    </a:lnTo>
                    <a:lnTo>
                      <a:pt x="109" y="19"/>
                    </a:lnTo>
                    <a:lnTo>
                      <a:pt x="109" y="19"/>
                    </a:lnTo>
                    <a:lnTo>
                      <a:pt x="104" y="19"/>
                    </a:lnTo>
                    <a:lnTo>
                      <a:pt x="97" y="16"/>
                    </a:lnTo>
                    <a:lnTo>
                      <a:pt x="97" y="16"/>
                    </a:lnTo>
                    <a:lnTo>
                      <a:pt x="88" y="16"/>
                    </a:lnTo>
                    <a:lnTo>
                      <a:pt x="83" y="16"/>
                    </a:lnTo>
                    <a:lnTo>
                      <a:pt x="81" y="14"/>
                    </a:lnTo>
                    <a:lnTo>
                      <a:pt x="81" y="14"/>
                    </a:lnTo>
                    <a:lnTo>
                      <a:pt x="74" y="12"/>
                    </a:lnTo>
                    <a:lnTo>
                      <a:pt x="64" y="9"/>
                    </a:lnTo>
                    <a:lnTo>
                      <a:pt x="48" y="9"/>
                    </a:lnTo>
                    <a:lnTo>
                      <a:pt x="48" y="9"/>
                    </a:lnTo>
                    <a:lnTo>
                      <a:pt x="43" y="9"/>
                    </a:lnTo>
                    <a:lnTo>
                      <a:pt x="41" y="12"/>
                    </a:lnTo>
                    <a:lnTo>
                      <a:pt x="36" y="16"/>
                    </a:lnTo>
                    <a:lnTo>
                      <a:pt x="36" y="16"/>
                    </a:lnTo>
                    <a:lnTo>
                      <a:pt x="31" y="19"/>
                    </a:lnTo>
                    <a:lnTo>
                      <a:pt x="24" y="19"/>
                    </a:lnTo>
                    <a:lnTo>
                      <a:pt x="24" y="19"/>
                    </a:lnTo>
                    <a:lnTo>
                      <a:pt x="26" y="26"/>
                    </a:lnTo>
                    <a:lnTo>
                      <a:pt x="26" y="26"/>
                    </a:lnTo>
                    <a:lnTo>
                      <a:pt x="31" y="35"/>
                    </a:lnTo>
                    <a:lnTo>
                      <a:pt x="33" y="40"/>
                    </a:lnTo>
                    <a:lnTo>
                      <a:pt x="33" y="45"/>
                    </a:lnTo>
                    <a:lnTo>
                      <a:pt x="33" y="45"/>
                    </a:lnTo>
                    <a:lnTo>
                      <a:pt x="29" y="47"/>
                    </a:lnTo>
                    <a:lnTo>
                      <a:pt x="26" y="52"/>
                    </a:lnTo>
                    <a:lnTo>
                      <a:pt x="26" y="52"/>
                    </a:lnTo>
                    <a:lnTo>
                      <a:pt x="17" y="61"/>
                    </a:lnTo>
                    <a:lnTo>
                      <a:pt x="7" y="68"/>
                    </a:lnTo>
                    <a:lnTo>
                      <a:pt x="7" y="68"/>
                    </a:lnTo>
                    <a:lnTo>
                      <a:pt x="10" y="75"/>
                    </a:lnTo>
                    <a:lnTo>
                      <a:pt x="10" y="80"/>
                    </a:lnTo>
                    <a:lnTo>
                      <a:pt x="7" y="83"/>
                    </a:lnTo>
                    <a:lnTo>
                      <a:pt x="7" y="83"/>
                    </a:lnTo>
                    <a:lnTo>
                      <a:pt x="3" y="87"/>
                    </a:lnTo>
                    <a:lnTo>
                      <a:pt x="0" y="97"/>
                    </a:lnTo>
                    <a:lnTo>
                      <a:pt x="0" y="97"/>
                    </a:lnTo>
                    <a:lnTo>
                      <a:pt x="3" y="101"/>
                    </a:lnTo>
                    <a:lnTo>
                      <a:pt x="7" y="106"/>
                    </a:lnTo>
                    <a:lnTo>
                      <a:pt x="7" y="106"/>
                    </a:lnTo>
                    <a:lnTo>
                      <a:pt x="12" y="109"/>
                    </a:lnTo>
                    <a:lnTo>
                      <a:pt x="12" y="109"/>
                    </a:lnTo>
                    <a:lnTo>
                      <a:pt x="19" y="106"/>
                    </a:lnTo>
                    <a:lnTo>
                      <a:pt x="19" y="106"/>
                    </a:lnTo>
                    <a:lnTo>
                      <a:pt x="38" y="111"/>
                    </a:lnTo>
                    <a:lnTo>
                      <a:pt x="38" y="111"/>
                    </a:lnTo>
                    <a:lnTo>
                      <a:pt x="45" y="111"/>
                    </a:lnTo>
                    <a:lnTo>
                      <a:pt x="50" y="113"/>
                    </a:lnTo>
                    <a:lnTo>
                      <a:pt x="50" y="113"/>
                    </a:lnTo>
                    <a:lnTo>
                      <a:pt x="52" y="113"/>
                    </a:lnTo>
                    <a:lnTo>
                      <a:pt x="57" y="111"/>
                    </a:lnTo>
                    <a:lnTo>
                      <a:pt x="57" y="111"/>
                    </a:lnTo>
                    <a:lnTo>
                      <a:pt x="62" y="109"/>
                    </a:lnTo>
                    <a:lnTo>
                      <a:pt x="67" y="111"/>
                    </a:lnTo>
                    <a:lnTo>
                      <a:pt x="67" y="111"/>
                    </a:lnTo>
                    <a:lnTo>
                      <a:pt x="74" y="109"/>
                    </a:lnTo>
                    <a:lnTo>
                      <a:pt x="78" y="104"/>
                    </a:lnTo>
                    <a:lnTo>
                      <a:pt x="78" y="104"/>
                    </a:lnTo>
                    <a:lnTo>
                      <a:pt x="88" y="99"/>
                    </a:lnTo>
                    <a:lnTo>
                      <a:pt x="100" y="97"/>
                    </a:lnTo>
                    <a:lnTo>
                      <a:pt x="100" y="97"/>
                    </a:lnTo>
                    <a:lnTo>
                      <a:pt x="104" y="97"/>
                    </a:lnTo>
                    <a:lnTo>
                      <a:pt x="109" y="101"/>
                    </a:lnTo>
                    <a:lnTo>
                      <a:pt x="112" y="104"/>
                    </a:lnTo>
                    <a:lnTo>
                      <a:pt x="116" y="106"/>
                    </a:lnTo>
                    <a:lnTo>
                      <a:pt x="116" y="106"/>
                    </a:lnTo>
                    <a:lnTo>
                      <a:pt x="123" y="109"/>
                    </a:lnTo>
                    <a:lnTo>
                      <a:pt x="128" y="111"/>
                    </a:lnTo>
                    <a:lnTo>
                      <a:pt x="131" y="116"/>
                    </a:lnTo>
                    <a:lnTo>
                      <a:pt x="131" y="116"/>
                    </a:lnTo>
                    <a:lnTo>
                      <a:pt x="135" y="128"/>
                    </a:lnTo>
                    <a:lnTo>
                      <a:pt x="142" y="135"/>
                    </a:lnTo>
                    <a:lnTo>
                      <a:pt x="142" y="135"/>
                    </a:lnTo>
                    <a:lnTo>
                      <a:pt x="145" y="142"/>
                    </a:lnTo>
                    <a:lnTo>
                      <a:pt x="145" y="146"/>
                    </a:lnTo>
                    <a:lnTo>
                      <a:pt x="145" y="146"/>
                    </a:lnTo>
                    <a:lnTo>
                      <a:pt x="145" y="149"/>
                    </a:lnTo>
                    <a:lnTo>
                      <a:pt x="142" y="146"/>
                    </a:lnTo>
                    <a:lnTo>
                      <a:pt x="133" y="144"/>
                    </a:lnTo>
                    <a:lnTo>
                      <a:pt x="133" y="144"/>
                    </a:lnTo>
                    <a:lnTo>
                      <a:pt x="128" y="144"/>
                    </a:lnTo>
                    <a:lnTo>
                      <a:pt x="126" y="146"/>
                    </a:lnTo>
                    <a:lnTo>
                      <a:pt x="126" y="154"/>
                    </a:lnTo>
                    <a:lnTo>
                      <a:pt x="126" y="154"/>
                    </a:lnTo>
                    <a:lnTo>
                      <a:pt x="121" y="163"/>
                    </a:lnTo>
                    <a:lnTo>
                      <a:pt x="114" y="170"/>
                    </a:lnTo>
                    <a:lnTo>
                      <a:pt x="114" y="170"/>
                    </a:lnTo>
                    <a:lnTo>
                      <a:pt x="114" y="172"/>
                    </a:lnTo>
                    <a:lnTo>
                      <a:pt x="116" y="172"/>
                    </a:lnTo>
                    <a:lnTo>
                      <a:pt x="121" y="175"/>
                    </a:lnTo>
                    <a:lnTo>
                      <a:pt x="121" y="175"/>
                    </a:lnTo>
                    <a:lnTo>
                      <a:pt x="133" y="170"/>
                    </a:lnTo>
                    <a:lnTo>
                      <a:pt x="133" y="170"/>
                    </a:lnTo>
                    <a:lnTo>
                      <a:pt x="140" y="175"/>
                    </a:lnTo>
                    <a:lnTo>
                      <a:pt x="140" y="175"/>
                    </a:lnTo>
                    <a:lnTo>
                      <a:pt x="140" y="170"/>
                    </a:lnTo>
                    <a:lnTo>
                      <a:pt x="140" y="168"/>
                    </a:lnTo>
                    <a:lnTo>
                      <a:pt x="147" y="161"/>
                    </a:lnTo>
                    <a:lnTo>
                      <a:pt x="147" y="161"/>
                    </a:lnTo>
                    <a:lnTo>
                      <a:pt x="154" y="156"/>
                    </a:lnTo>
                    <a:lnTo>
                      <a:pt x="157" y="149"/>
                    </a:lnTo>
                    <a:lnTo>
                      <a:pt x="159" y="144"/>
                    </a:lnTo>
                    <a:lnTo>
                      <a:pt x="164" y="142"/>
                    </a:lnTo>
                    <a:lnTo>
                      <a:pt x="164" y="142"/>
                    </a:lnTo>
                    <a:lnTo>
                      <a:pt x="173" y="139"/>
                    </a:lnTo>
                    <a:lnTo>
                      <a:pt x="178" y="139"/>
                    </a:lnTo>
                    <a:lnTo>
                      <a:pt x="185" y="139"/>
                    </a:lnTo>
                    <a:lnTo>
                      <a:pt x="185" y="139"/>
                    </a:lnTo>
                    <a:lnTo>
                      <a:pt x="190" y="142"/>
                    </a:lnTo>
                    <a:lnTo>
                      <a:pt x="187" y="144"/>
                    </a:lnTo>
                    <a:lnTo>
                      <a:pt x="185" y="149"/>
                    </a:lnTo>
                    <a:lnTo>
                      <a:pt x="185" y="149"/>
                    </a:lnTo>
                    <a:lnTo>
                      <a:pt x="187" y="151"/>
                    </a:lnTo>
                    <a:lnTo>
                      <a:pt x="187" y="151"/>
                    </a:lnTo>
                    <a:lnTo>
                      <a:pt x="194" y="154"/>
                    </a:lnTo>
                    <a:lnTo>
                      <a:pt x="206" y="154"/>
                    </a:lnTo>
                    <a:lnTo>
                      <a:pt x="213" y="154"/>
                    </a:lnTo>
                    <a:lnTo>
                      <a:pt x="218" y="154"/>
                    </a:lnTo>
                    <a:lnTo>
                      <a:pt x="218" y="156"/>
                    </a:lnTo>
                    <a:lnTo>
                      <a:pt x="218" y="156"/>
                    </a:lnTo>
                    <a:lnTo>
                      <a:pt x="218" y="158"/>
                    </a:lnTo>
                    <a:lnTo>
                      <a:pt x="216" y="161"/>
                    </a:lnTo>
                    <a:lnTo>
                      <a:pt x="206" y="163"/>
                    </a:lnTo>
                    <a:lnTo>
                      <a:pt x="197" y="168"/>
                    </a:lnTo>
                    <a:lnTo>
                      <a:pt x="192" y="170"/>
                    </a:lnTo>
                    <a:lnTo>
                      <a:pt x="192" y="170"/>
                    </a:lnTo>
                    <a:lnTo>
                      <a:pt x="197" y="172"/>
                    </a:lnTo>
                    <a:lnTo>
                      <a:pt x="202" y="175"/>
                    </a:lnTo>
                    <a:lnTo>
                      <a:pt x="213" y="177"/>
                    </a:lnTo>
                    <a:lnTo>
                      <a:pt x="213" y="177"/>
                    </a:lnTo>
                    <a:lnTo>
                      <a:pt x="213" y="182"/>
                    </a:lnTo>
                    <a:lnTo>
                      <a:pt x="213" y="187"/>
                    </a:lnTo>
                    <a:lnTo>
                      <a:pt x="213" y="189"/>
                    </a:lnTo>
                    <a:lnTo>
                      <a:pt x="213" y="194"/>
                    </a:lnTo>
                    <a:lnTo>
                      <a:pt x="213" y="194"/>
                    </a:lnTo>
                    <a:lnTo>
                      <a:pt x="216" y="194"/>
                    </a:lnTo>
                    <a:lnTo>
                      <a:pt x="220" y="194"/>
                    </a:lnTo>
                    <a:lnTo>
                      <a:pt x="228" y="189"/>
                    </a:lnTo>
                    <a:lnTo>
                      <a:pt x="228" y="189"/>
                    </a:lnTo>
                    <a:lnTo>
                      <a:pt x="237" y="187"/>
                    </a:lnTo>
                    <a:lnTo>
                      <a:pt x="246" y="182"/>
                    </a:lnTo>
                    <a:lnTo>
                      <a:pt x="246" y="182"/>
                    </a:lnTo>
                    <a:lnTo>
                      <a:pt x="254" y="180"/>
                    </a:lnTo>
                    <a:lnTo>
                      <a:pt x="261" y="180"/>
                    </a:lnTo>
                    <a:lnTo>
                      <a:pt x="268" y="180"/>
                    </a:lnTo>
                    <a:lnTo>
                      <a:pt x="273" y="177"/>
                    </a:lnTo>
                    <a:lnTo>
                      <a:pt x="273" y="177"/>
                    </a:lnTo>
                    <a:lnTo>
                      <a:pt x="273" y="175"/>
                    </a:lnTo>
                    <a:lnTo>
                      <a:pt x="268" y="172"/>
                    </a:lnTo>
                    <a:lnTo>
                      <a:pt x="263" y="172"/>
                    </a:lnTo>
                    <a:lnTo>
                      <a:pt x="254" y="172"/>
                    </a:lnTo>
                    <a:lnTo>
                      <a:pt x="254" y="172"/>
                    </a:lnTo>
                    <a:lnTo>
                      <a:pt x="244" y="170"/>
                    </a:lnTo>
                    <a:lnTo>
                      <a:pt x="239" y="165"/>
                    </a:lnTo>
                    <a:lnTo>
                      <a:pt x="237" y="161"/>
                    </a:lnTo>
                    <a:lnTo>
                      <a:pt x="237" y="158"/>
                    </a:lnTo>
                    <a:lnTo>
                      <a:pt x="237" y="158"/>
                    </a:lnTo>
                    <a:lnTo>
                      <a:pt x="239" y="154"/>
                    </a:lnTo>
                    <a:lnTo>
                      <a:pt x="246" y="149"/>
                    </a:lnTo>
                    <a:lnTo>
                      <a:pt x="254" y="144"/>
                    </a:lnTo>
                    <a:lnTo>
                      <a:pt x="261" y="142"/>
                    </a:lnTo>
                    <a:lnTo>
                      <a:pt x="261" y="142"/>
                    </a:lnTo>
                    <a:lnTo>
                      <a:pt x="273" y="139"/>
                    </a:lnTo>
                    <a:lnTo>
                      <a:pt x="287" y="135"/>
                    </a:lnTo>
                    <a:lnTo>
                      <a:pt x="287" y="135"/>
                    </a:lnTo>
                    <a:lnTo>
                      <a:pt x="301" y="130"/>
                    </a:lnTo>
                    <a:lnTo>
                      <a:pt x="301" y="130"/>
                    </a:lnTo>
                    <a:lnTo>
                      <a:pt x="301" y="125"/>
                    </a:lnTo>
                    <a:lnTo>
                      <a:pt x="301" y="123"/>
                    </a:lnTo>
                    <a:lnTo>
                      <a:pt x="301" y="120"/>
                    </a:lnTo>
                    <a:lnTo>
                      <a:pt x="301" y="120"/>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1" name="Freeform 84"/>
              <p:cNvSpPr>
                <a:spLocks/>
              </p:cNvSpPr>
              <p:nvPr/>
            </p:nvSpPr>
            <p:spPr bwMode="auto">
              <a:xfrm>
                <a:off x="6456363" y="2466113"/>
                <a:ext cx="282575" cy="203200"/>
              </a:xfrm>
              <a:custGeom>
                <a:avLst/>
                <a:gdLst>
                  <a:gd name="T0" fmla="*/ 164 w 178"/>
                  <a:gd name="T1" fmla="*/ 59 h 128"/>
                  <a:gd name="T2" fmla="*/ 156 w 178"/>
                  <a:gd name="T3" fmla="*/ 52 h 128"/>
                  <a:gd name="T4" fmla="*/ 149 w 178"/>
                  <a:gd name="T5" fmla="*/ 43 h 128"/>
                  <a:gd name="T6" fmla="*/ 145 w 178"/>
                  <a:gd name="T7" fmla="*/ 38 h 128"/>
                  <a:gd name="T8" fmla="*/ 145 w 178"/>
                  <a:gd name="T9" fmla="*/ 26 h 128"/>
                  <a:gd name="T10" fmla="*/ 145 w 178"/>
                  <a:gd name="T11" fmla="*/ 14 h 128"/>
                  <a:gd name="T12" fmla="*/ 130 w 178"/>
                  <a:gd name="T13" fmla="*/ 9 h 128"/>
                  <a:gd name="T14" fmla="*/ 121 w 178"/>
                  <a:gd name="T15" fmla="*/ 12 h 128"/>
                  <a:gd name="T16" fmla="*/ 116 w 178"/>
                  <a:gd name="T17" fmla="*/ 9 h 128"/>
                  <a:gd name="T18" fmla="*/ 107 w 178"/>
                  <a:gd name="T19" fmla="*/ 5 h 128"/>
                  <a:gd name="T20" fmla="*/ 95 w 178"/>
                  <a:gd name="T21" fmla="*/ 2 h 128"/>
                  <a:gd name="T22" fmla="*/ 90 w 178"/>
                  <a:gd name="T23" fmla="*/ 2 h 128"/>
                  <a:gd name="T24" fmla="*/ 83 w 178"/>
                  <a:gd name="T25" fmla="*/ 9 h 128"/>
                  <a:gd name="T26" fmla="*/ 76 w 178"/>
                  <a:gd name="T27" fmla="*/ 9 h 128"/>
                  <a:gd name="T28" fmla="*/ 64 w 178"/>
                  <a:gd name="T29" fmla="*/ 16 h 128"/>
                  <a:gd name="T30" fmla="*/ 64 w 178"/>
                  <a:gd name="T31" fmla="*/ 26 h 128"/>
                  <a:gd name="T32" fmla="*/ 62 w 178"/>
                  <a:gd name="T33" fmla="*/ 28 h 128"/>
                  <a:gd name="T34" fmla="*/ 55 w 178"/>
                  <a:gd name="T35" fmla="*/ 33 h 128"/>
                  <a:gd name="T36" fmla="*/ 45 w 178"/>
                  <a:gd name="T37" fmla="*/ 43 h 128"/>
                  <a:gd name="T38" fmla="*/ 45 w 178"/>
                  <a:gd name="T39" fmla="*/ 50 h 128"/>
                  <a:gd name="T40" fmla="*/ 36 w 178"/>
                  <a:gd name="T41" fmla="*/ 52 h 128"/>
                  <a:gd name="T42" fmla="*/ 26 w 178"/>
                  <a:gd name="T43" fmla="*/ 59 h 128"/>
                  <a:gd name="T44" fmla="*/ 7 w 178"/>
                  <a:gd name="T45" fmla="*/ 59 h 128"/>
                  <a:gd name="T46" fmla="*/ 7 w 178"/>
                  <a:gd name="T47" fmla="*/ 61 h 128"/>
                  <a:gd name="T48" fmla="*/ 10 w 178"/>
                  <a:gd name="T49" fmla="*/ 76 h 128"/>
                  <a:gd name="T50" fmla="*/ 12 w 178"/>
                  <a:gd name="T51" fmla="*/ 87 h 128"/>
                  <a:gd name="T52" fmla="*/ 3 w 178"/>
                  <a:gd name="T53" fmla="*/ 95 h 128"/>
                  <a:gd name="T54" fmla="*/ 3 w 178"/>
                  <a:gd name="T55" fmla="*/ 106 h 128"/>
                  <a:gd name="T56" fmla="*/ 5 w 178"/>
                  <a:gd name="T57" fmla="*/ 111 h 128"/>
                  <a:gd name="T58" fmla="*/ 12 w 178"/>
                  <a:gd name="T59" fmla="*/ 121 h 128"/>
                  <a:gd name="T60" fmla="*/ 22 w 178"/>
                  <a:gd name="T61" fmla="*/ 114 h 128"/>
                  <a:gd name="T62" fmla="*/ 29 w 178"/>
                  <a:gd name="T63" fmla="*/ 111 h 128"/>
                  <a:gd name="T64" fmla="*/ 62 w 178"/>
                  <a:gd name="T65" fmla="*/ 116 h 128"/>
                  <a:gd name="T66" fmla="*/ 69 w 178"/>
                  <a:gd name="T67" fmla="*/ 118 h 128"/>
                  <a:gd name="T68" fmla="*/ 85 w 178"/>
                  <a:gd name="T69" fmla="*/ 121 h 128"/>
                  <a:gd name="T70" fmla="*/ 90 w 178"/>
                  <a:gd name="T71" fmla="*/ 121 h 128"/>
                  <a:gd name="T72" fmla="*/ 100 w 178"/>
                  <a:gd name="T73" fmla="*/ 121 h 128"/>
                  <a:gd name="T74" fmla="*/ 107 w 178"/>
                  <a:gd name="T75" fmla="*/ 121 h 128"/>
                  <a:gd name="T76" fmla="*/ 116 w 178"/>
                  <a:gd name="T77" fmla="*/ 125 h 128"/>
                  <a:gd name="T78" fmla="*/ 130 w 178"/>
                  <a:gd name="T79" fmla="*/ 125 h 128"/>
                  <a:gd name="T80" fmla="*/ 135 w 178"/>
                  <a:gd name="T81" fmla="*/ 128 h 128"/>
                  <a:gd name="T82" fmla="*/ 138 w 178"/>
                  <a:gd name="T83" fmla="*/ 121 h 128"/>
                  <a:gd name="T84" fmla="*/ 149 w 178"/>
                  <a:gd name="T85" fmla="*/ 106 h 128"/>
                  <a:gd name="T86" fmla="*/ 161 w 178"/>
                  <a:gd name="T87" fmla="*/ 104 h 128"/>
                  <a:gd name="T88" fmla="*/ 156 w 178"/>
                  <a:gd name="T89" fmla="*/ 97 h 128"/>
                  <a:gd name="T90" fmla="*/ 154 w 178"/>
                  <a:gd name="T91" fmla="*/ 80 h 128"/>
                  <a:gd name="T92" fmla="*/ 161 w 178"/>
                  <a:gd name="T93" fmla="*/ 80 h 128"/>
                  <a:gd name="T94" fmla="*/ 168 w 178"/>
                  <a:gd name="T95" fmla="*/ 80 h 128"/>
                  <a:gd name="T96" fmla="*/ 178 w 178"/>
                  <a:gd name="T97" fmla="*/ 73 h 128"/>
                  <a:gd name="T98" fmla="*/ 168 w 178"/>
                  <a:gd name="T99"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8" h="128">
                    <a:moveTo>
                      <a:pt x="168" y="64"/>
                    </a:moveTo>
                    <a:lnTo>
                      <a:pt x="168" y="64"/>
                    </a:lnTo>
                    <a:lnTo>
                      <a:pt x="164" y="59"/>
                    </a:lnTo>
                    <a:lnTo>
                      <a:pt x="159" y="54"/>
                    </a:lnTo>
                    <a:lnTo>
                      <a:pt x="156" y="52"/>
                    </a:lnTo>
                    <a:lnTo>
                      <a:pt x="156" y="52"/>
                    </a:lnTo>
                    <a:lnTo>
                      <a:pt x="154" y="50"/>
                    </a:lnTo>
                    <a:lnTo>
                      <a:pt x="152" y="47"/>
                    </a:lnTo>
                    <a:lnTo>
                      <a:pt x="149" y="43"/>
                    </a:lnTo>
                    <a:lnTo>
                      <a:pt x="147" y="40"/>
                    </a:lnTo>
                    <a:lnTo>
                      <a:pt x="147" y="40"/>
                    </a:lnTo>
                    <a:lnTo>
                      <a:pt x="145" y="38"/>
                    </a:lnTo>
                    <a:lnTo>
                      <a:pt x="145" y="35"/>
                    </a:lnTo>
                    <a:lnTo>
                      <a:pt x="145" y="26"/>
                    </a:lnTo>
                    <a:lnTo>
                      <a:pt x="145" y="26"/>
                    </a:lnTo>
                    <a:lnTo>
                      <a:pt x="145" y="19"/>
                    </a:lnTo>
                    <a:lnTo>
                      <a:pt x="145" y="16"/>
                    </a:lnTo>
                    <a:lnTo>
                      <a:pt x="145" y="14"/>
                    </a:lnTo>
                    <a:lnTo>
                      <a:pt x="145" y="14"/>
                    </a:lnTo>
                    <a:lnTo>
                      <a:pt x="135" y="9"/>
                    </a:lnTo>
                    <a:lnTo>
                      <a:pt x="130" y="9"/>
                    </a:lnTo>
                    <a:lnTo>
                      <a:pt x="126" y="9"/>
                    </a:lnTo>
                    <a:lnTo>
                      <a:pt x="126" y="9"/>
                    </a:lnTo>
                    <a:lnTo>
                      <a:pt x="121" y="12"/>
                    </a:lnTo>
                    <a:lnTo>
                      <a:pt x="119" y="12"/>
                    </a:lnTo>
                    <a:lnTo>
                      <a:pt x="116" y="9"/>
                    </a:lnTo>
                    <a:lnTo>
                      <a:pt x="116" y="9"/>
                    </a:lnTo>
                    <a:lnTo>
                      <a:pt x="112" y="5"/>
                    </a:lnTo>
                    <a:lnTo>
                      <a:pt x="107" y="5"/>
                    </a:lnTo>
                    <a:lnTo>
                      <a:pt x="107" y="5"/>
                    </a:lnTo>
                    <a:lnTo>
                      <a:pt x="100" y="5"/>
                    </a:lnTo>
                    <a:lnTo>
                      <a:pt x="95" y="2"/>
                    </a:lnTo>
                    <a:lnTo>
                      <a:pt x="95" y="2"/>
                    </a:lnTo>
                    <a:lnTo>
                      <a:pt x="95" y="0"/>
                    </a:lnTo>
                    <a:lnTo>
                      <a:pt x="95" y="0"/>
                    </a:lnTo>
                    <a:lnTo>
                      <a:pt x="90" y="2"/>
                    </a:lnTo>
                    <a:lnTo>
                      <a:pt x="90" y="2"/>
                    </a:lnTo>
                    <a:lnTo>
                      <a:pt x="85" y="7"/>
                    </a:lnTo>
                    <a:lnTo>
                      <a:pt x="83" y="9"/>
                    </a:lnTo>
                    <a:lnTo>
                      <a:pt x="81" y="9"/>
                    </a:lnTo>
                    <a:lnTo>
                      <a:pt x="81" y="9"/>
                    </a:lnTo>
                    <a:lnTo>
                      <a:pt x="76" y="9"/>
                    </a:lnTo>
                    <a:lnTo>
                      <a:pt x="69" y="12"/>
                    </a:lnTo>
                    <a:lnTo>
                      <a:pt x="69" y="12"/>
                    </a:lnTo>
                    <a:lnTo>
                      <a:pt x="64" y="16"/>
                    </a:lnTo>
                    <a:lnTo>
                      <a:pt x="64" y="21"/>
                    </a:lnTo>
                    <a:lnTo>
                      <a:pt x="64" y="21"/>
                    </a:lnTo>
                    <a:lnTo>
                      <a:pt x="64" y="26"/>
                    </a:lnTo>
                    <a:lnTo>
                      <a:pt x="64" y="28"/>
                    </a:lnTo>
                    <a:lnTo>
                      <a:pt x="62" y="28"/>
                    </a:lnTo>
                    <a:lnTo>
                      <a:pt x="62" y="28"/>
                    </a:lnTo>
                    <a:lnTo>
                      <a:pt x="59" y="28"/>
                    </a:lnTo>
                    <a:lnTo>
                      <a:pt x="59" y="31"/>
                    </a:lnTo>
                    <a:lnTo>
                      <a:pt x="55" y="33"/>
                    </a:lnTo>
                    <a:lnTo>
                      <a:pt x="55" y="33"/>
                    </a:lnTo>
                    <a:lnTo>
                      <a:pt x="50" y="38"/>
                    </a:lnTo>
                    <a:lnTo>
                      <a:pt x="45" y="43"/>
                    </a:lnTo>
                    <a:lnTo>
                      <a:pt x="45" y="43"/>
                    </a:lnTo>
                    <a:lnTo>
                      <a:pt x="45" y="47"/>
                    </a:lnTo>
                    <a:lnTo>
                      <a:pt x="45" y="50"/>
                    </a:lnTo>
                    <a:lnTo>
                      <a:pt x="43" y="52"/>
                    </a:lnTo>
                    <a:lnTo>
                      <a:pt x="43" y="52"/>
                    </a:lnTo>
                    <a:lnTo>
                      <a:pt x="36" y="52"/>
                    </a:lnTo>
                    <a:lnTo>
                      <a:pt x="31" y="54"/>
                    </a:lnTo>
                    <a:lnTo>
                      <a:pt x="31" y="54"/>
                    </a:lnTo>
                    <a:lnTo>
                      <a:pt x="26" y="59"/>
                    </a:lnTo>
                    <a:lnTo>
                      <a:pt x="22" y="59"/>
                    </a:lnTo>
                    <a:lnTo>
                      <a:pt x="22" y="59"/>
                    </a:lnTo>
                    <a:lnTo>
                      <a:pt x="7" y="59"/>
                    </a:lnTo>
                    <a:lnTo>
                      <a:pt x="7" y="59"/>
                    </a:lnTo>
                    <a:lnTo>
                      <a:pt x="7" y="61"/>
                    </a:lnTo>
                    <a:lnTo>
                      <a:pt x="7" y="61"/>
                    </a:lnTo>
                    <a:lnTo>
                      <a:pt x="7" y="69"/>
                    </a:lnTo>
                    <a:lnTo>
                      <a:pt x="10" y="76"/>
                    </a:lnTo>
                    <a:lnTo>
                      <a:pt x="10" y="76"/>
                    </a:lnTo>
                    <a:lnTo>
                      <a:pt x="12" y="78"/>
                    </a:lnTo>
                    <a:lnTo>
                      <a:pt x="12" y="83"/>
                    </a:lnTo>
                    <a:lnTo>
                      <a:pt x="12" y="87"/>
                    </a:lnTo>
                    <a:lnTo>
                      <a:pt x="10" y="92"/>
                    </a:lnTo>
                    <a:lnTo>
                      <a:pt x="10" y="92"/>
                    </a:lnTo>
                    <a:lnTo>
                      <a:pt x="3" y="95"/>
                    </a:lnTo>
                    <a:lnTo>
                      <a:pt x="0" y="102"/>
                    </a:lnTo>
                    <a:lnTo>
                      <a:pt x="0" y="102"/>
                    </a:lnTo>
                    <a:lnTo>
                      <a:pt x="3" y="106"/>
                    </a:lnTo>
                    <a:lnTo>
                      <a:pt x="5" y="109"/>
                    </a:lnTo>
                    <a:lnTo>
                      <a:pt x="5" y="111"/>
                    </a:lnTo>
                    <a:lnTo>
                      <a:pt x="5" y="111"/>
                    </a:lnTo>
                    <a:lnTo>
                      <a:pt x="5" y="121"/>
                    </a:lnTo>
                    <a:lnTo>
                      <a:pt x="5" y="121"/>
                    </a:lnTo>
                    <a:lnTo>
                      <a:pt x="12" y="121"/>
                    </a:lnTo>
                    <a:lnTo>
                      <a:pt x="17" y="118"/>
                    </a:lnTo>
                    <a:lnTo>
                      <a:pt x="17" y="118"/>
                    </a:lnTo>
                    <a:lnTo>
                      <a:pt x="22" y="114"/>
                    </a:lnTo>
                    <a:lnTo>
                      <a:pt x="24" y="111"/>
                    </a:lnTo>
                    <a:lnTo>
                      <a:pt x="29" y="111"/>
                    </a:lnTo>
                    <a:lnTo>
                      <a:pt x="29" y="111"/>
                    </a:lnTo>
                    <a:lnTo>
                      <a:pt x="45" y="111"/>
                    </a:lnTo>
                    <a:lnTo>
                      <a:pt x="55" y="114"/>
                    </a:lnTo>
                    <a:lnTo>
                      <a:pt x="62" y="116"/>
                    </a:lnTo>
                    <a:lnTo>
                      <a:pt x="62" y="116"/>
                    </a:lnTo>
                    <a:lnTo>
                      <a:pt x="64" y="118"/>
                    </a:lnTo>
                    <a:lnTo>
                      <a:pt x="69" y="118"/>
                    </a:lnTo>
                    <a:lnTo>
                      <a:pt x="78" y="118"/>
                    </a:lnTo>
                    <a:lnTo>
                      <a:pt x="78" y="118"/>
                    </a:lnTo>
                    <a:lnTo>
                      <a:pt x="85" y="121"/>
                    </a:lnTo>
                    <a:lnTo>
                      <a:pt x="90" y="121"/>
                    </a:lnTo>
                    <a:lnTo>
                      <a:pt x="90" y="121"/>
                    </a:lnTo>
                    <a:lnTo>
                      <a:pt x="90" y="121"/>
                    </a:lnTo>
                    <a:lnTo>
                      <a:pt x="93" y="118"/>
                    </a:lnTo>
                    <a:lnTo>
                      <a:pt x="95" y="121"/>
                    </a:lnTo>
                    <a:lnTo>
                      <a:pt x="100" y="121"/>
                    </a:lnTo>
                    <a:lnTo>
                      <a:pt x="104" y="121"/>
                    </a:lnTo>
                    <a:lnTo>
                      <a:pt x="104" y="121"/>
                    </a:lnTo>
                    <a:lnTo>
                      <a:pt x="107" y="121"/>
                    </a:lnTo>
                    <a:lnTo>
                      <a:pt x="112" y="123"/>
                    </a:lnTo>
                    <a:lnTo>
                      <a:pt x="114" y="125"/>
                    </a:lnTo>
                    <a:lnTo>
                      <a:pt x="116" y="125"/>
                    </a:lnTo>
                    <a:lnTo>
                      <a:pt x="116" y="125"/>
                    </a:lnTo>
                    <a:lnTo>
                      <a:pt x="126" y="123"/>
                    </a:lnTo>
                    <a:lnTo>
                      <a:pt x="130" y="125"/>
                    </a:lnTo>
                    <a:lnTo>
                      <a:pt x="133" y="125"/>
                    </a:lnTo>
                    <a:lnTo>
                      <a:pt x="133" y="125"/>
                    </a:lnTo>
                    <a:lnTo>
                      <a:pt x="135" y="128"/>
                    </a:lnTo>
                    <a:lnTo>
                      <a:pt x="135" y="125"/>
                    </a:lnTo>
                    <a:lnTo>
                      <a:pt x="138" y="121"/>
                    </a:lnTo>
                    <a:lnTo>
                      <a:pt x="138" y="121"/>
                    </a:lnTo>
                    <a:lnTo>
                      <a:pt x="138" y="116"/>
                    </a:lnTo>
                    <a:lnTo>
                      <a:pt x="142" y="114"/>
                    </a:lnTo>
                    <a:lnTo>
                      <a:pt x="149" y="106"/>
                    </a:lnTo>
                    <a:lnTo>
                      <a:pt x="149" y="106"/>
                    </a:lnTo>
                    <a:lnTo>
                      <a:pt x="152" y="106"/>
                    </a:lnTo>
                    <a:lnTo>
                      <a:pt x="161" y="104"/>
                    </a:lnTo>
                    <a:lnTo>
                      <a:pt x="161" y="104"/>
                    </a:lnTo>
                    <a:lnTo>
                      <a:pt x="156" y="97"/>
                    </a:lnTo>
                    <a:lnTo>
                      <a:pt x="156" y="97"/>
                    </a:lnTo>
                    <a:lnTo>
                      <a:pt x="154" y="85"/>
                    </a:lnTo>
                    <a:lnTo>
                      <a:pt x="154" y="83"/>
                    </a:lnTo>
                    <a:lnTo>
                      <a:pt x="154" y="80"/>
                    </a:lnTo>
                    <a:lnTo>
                      <a:pt x="154" y="80"/>
                    </a:lnTo>
                    <a:lnTo>
                      <a:pt x="156" y="78"/>
                    </a:lnTo>
                    <a:lnTo>
                      <a:pt x="161" y="80"/>
                    </a:lnTo>
                    <a:lnTo>
                      <a:pt x="166" y="80"/>
                    </a:lnTo>
                    <a:lnTo>
                      <a:pt x="168" y="80"/>
                    </a:lnTo>
                    <a:lnTo>
                      <a:pt x="168" y="80"/>
                    </a:lnTo>
                    <a:lnTo>
                      <a:pt x="175" y="78"/>
                    </a:lnTo>
                    <a:lnTo>
                      <a:pt x="178" y="76"/>
                    </a:lnTo>
                    <a:lnTo>
                      <a:pt x="178" y="73"/>
                    </a:lnTo>
                    <a:lnTo>
                      <a:pt x="178" y="73"/>
                    </a:lnTo>
                    <a:lnTo>
                      <a:pt x="173" y="66"/>
                    </a:lnTo>
                    <a:lnTo>
                      <a:pt x="168" y="64"/>
                    </a:lnTo>
                    <a:lnTo>
                      <a:pt x="168" y="64"/>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2" name="Freeform 85"/>
              <p:cNvSpPr>
                <a:spLocks/>
              </p:cNvSpPr>
              <p:nvPr/>
            </p:nvSpPr>
            <p:spPr bwMode="auto">
              <a:xfrm>
                <a:off x="6389688" y="2383563"/>
                <a:ext cx="217488" cy="104775"/>
              </a:xfrm>
              <a:custGeom>
                <a:avLst/>
                <a:gdLst>
                  <a:gd name="T0" fmla="*/ 45 w 137"/>
                  <a:gd name="T1" fmla="*/ 47 h 66"/>
                  <a:gd name="T2" fmla="*/ 61 w 137"/>
                  <a:gd name="T3" fmla="*/ 47 h 66"/>
                  <a:gd name="T4" fmla="*/ 68 w 137"/>
                  <a:gd name="T5" fmla="*/ 47 h 66"/>
                  <a:gd name="T6" fmla="*/ 75 w 137"/>
                  <a:gd name="T7" fmla="*/ 47 h 66"/>
                  <a:gd name="T8" fmla="*/ 80 w 137"/>
                  <a:gd name="T9" fmla="*/ 52 h 66"/>
                  <a:gd name="T10" fmla="*/ 82 w 137"/>
                  <a:gd name="T11" fmla="*/ 52 h 66"/>
                  <a:gd name="T12" fmla="*/ 97 w 137"/>
                  <a:gd name="T13" fmla="*/ 61 h 66"/>
                  <a:gd name="T14" fmla="*/ 106 w 137"/>
                  <a:gd name="T15" fmla="*/ 66 h 66"/>
                  <a:gd name="T16" fmla="*/ 111 w 137"/>
                  <a:gd name="T17" fmla="*/ 64 h 66"/>
                  <a:gd name="T18" fmla="*/ 118 w 137"/>
                  <a:gd name="T19" fmla="*/ 61 h 66"/>
                  <a:gd name="T20" fmla="*/ 123 w 137"/>
                  <a:gd name="T21" fmla="*/ 61 h 66"/>
                  <a:gd name="T22" fmla="*/ 127 w 137"/>
                  <a:gd name="T23" fmla="*/ 59 h 66"/>
                  <a:gd name="T24" fmla="*/ 132 w 137"/>
                  <a:gd name="T25" fmla="*/ 54 h 66"/>
                  <a:gd name="T26" fmla="*/ 137 w 137"/>
                  <a:gd name="T27" fmla="*/ 52 h 66"/>
                  <a:gd name="T28" fmla="*/ 132 w 137"/>
                  <a:gd name="T29" fmla="*/ 40 h 66"/>
                  <a:gd name="T30" fmla="*/ 127 w 137"/>
                  <a:gd name="T31" fmla="*/ 35 h 66"/>
                  <a:gd name="T32" fmla="*/ 127 w 137"/>
                  <a:gd name="T33" fmla="*/ 28 h 66"/>
                  <a:gd name="T34" fmla="*/ 127 w 137"/>
                  <a:gd name="T35" fmla="*/ 23 h 66"/>
                  <a:gd name="T36" fmla="*/ 125 w 137"/>
                  <a:gd name="T37" fmla="*/ 19 h 66"/>
                  <a:gd name="T38" fmla="*/ 123 w 137"/>
                  <a:gd name="T39" fmla="*/ 14 h 66"/>
                  <a:gd name="T40" fmla="*/ 104 w 137"/>
                  <a:gd name="T41" fmla="*/ 12 h 66"/>
                  <a:gd name="T42" fmla="*/ 94 w 137"/>
                  <a:gd name="T43" fmla="*/ 7 h 66"/>
                  <a:gd name="T44" fmla="*/ 85 w 137"/>
                  <a:gd name="T45" fmla="*/ 2 h 66"/>
                  <a:gd name="T46" fmla="*/ 64 w 137"/>
                  <a:gd name="T47" fmla="*/ 2 h 66"/>
                  <a:gd name="T48" fmla="*/ 61 w 137"/>
                  <a:gd name="T49" fmla="*/ 7 h 66"/>
                  <a:gd name="T50" fmla="*/ 61 w 137"/>
                  <a:gd name="T51" fmla="*/ 21 h 66"/>
                  <a:gd name="T52" fmla="*/ 61 w 137"/>
                  <a:gd name="T53" fmla="*/ 26 h 66"/>
                  <a:gd name="T54" fmla="*/ 47 w 137"/>
                  <a:gd name="T55" fmla="*/ 28 h 66"/>
                  <a:gd name="T56" fmla="*/ 42 w 137"/>
                  <a:gd name="T57" fmla="*/ 26 h 66"/>
                  <a:gd name="T58" fmla="*/ 30 w 137"/>
                  <a:gd name="T59" fmla="*/ 7 h 66"/>
                  <a:gd name="T60" fmla="*/ 26 w 137"/>
                  <a:gd name="T61" fmla="*/ 7 h 66"/>
                  <a:gd name="T62" fmla="*/ 11 w 137"/>
                  <a:gd name="T63" fmla="*/ 16 h 66"/>
                  <a:gd name="T64" fmla="*/ 9 w 137"/>
                  <a:gd name="T65" fmla="*/ 21 h 66"/>
                  <a:gd name="T66" fmla="*/ 7 w 137"/>
                  <a:gd name="T67" fmla="*/ 28 h 66"/>
                  <a:gd name="T68" fmla="*/ 4 w 137"/>
                  <a:gd name="T69" fmla="*/ 31 h 66"/>
                  <a:gd name="T70" fmla="*/ 0 w 137"/>
                  <a:gd name="T71" fmla="*/ 40 h 66"/>
                  <a:gd name="T72" fmla="*/ 2 w 137"/>
                  <a:gd name="T73" fmla="*/ 50 h 66"/>
                  <a:gd name="T74" fmla="*/ 2 w 137"/>
                  <a:gd name="T75" fmla="*/ 52 h 66"/>
                  <a:gd name="T76" fmla="*/ 9 w 137"/>
                  <a:gd name="T77" fmla="*/ 50 h 66"/>
                  <a:gd name="T78" fmla="*/ 16 w 137"/>
                  <a:gd name="T79" fmla="*/ 47 h 66"/>
                  <a:gd name="T80" fmla="*/ 30 w 137"/>
                  <a:gd name="T81" fmla="*/ 45 h 66"/>
                  <a:gd name="T82" fmla="*/ 45 w 137"/>
                  <a:gd name="T83" fmla="*/ 4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7" h="66">
                    <a:moveTo>
                      <a:pt x="45" y="47"/>
                    </a:moveTo>
                    <a:lnTo>
                      <a:pt x="45" y="47"/>
                    </a:lnTo>
                    <a:lnTo>
                      <a:pt x="56" y="47"/>
                    </a:lnTo>
                    <a:lnTo>
                      <a:pt x="61" y="47"/>
                    </a:lnTo>
                    <a:lnTo>
                      <a:pt x="68" y="47"/>
                    </a:lnTo>
                    <a:lnTo>
                      <a:pt x="68" y="47"/>
                    </a:lnTo>
                    <a:lnTo>
                      <a:pt x="73" y="47"/>
                    </a:lnTo>
                    <a:lnTo>
                      <a:pt x="75" y="47"/>
                    </a:lnTo>
                    <a:lnTo>
                      <a:pt x="78" y="50"/>
                    </a:lnTo>
                    <a:lnTo>
                      <a:pt x="80" y="52"/>
                    </a:lnTo>
                    <a:lnTo>
                      <a:pt x="80" y="52"/>
                    </a:lnTo>
                    <a:lnTo>
                      <a:pt x="82" y="52"/>
                    </a:lnTo>
                    <a:lnTo>
                      <a:pt x="87" y="54"/>
                    </a:lnTo>
                    <a:lnTo>
                      <a:pt x="97" y="61"/>
                    </a:lnTo>
                    <a:lnTo>
                      <a:pt x="97" y="61"/>
                    </a:lnTo>
                    <a:lnTo>
                      <a:pt x="106" y="66"/>
                    </a:lnTo>
                    <a:lnTo>
                      <a:pt x="106" y="66"/>
                    </a:lnTo>
                    <a:lnTo>
                      <a:pt x="111" y="64"/>
                    </a:lnTo>
                    <a:lnTo>
                      <a:pt x="111" y="64"/>
                    </a:lnTo>
                    <a:lnTo>
                      <a:pt x="118" y="61"/>
                    </a:lnTo>
                    <a:lnTo>
                      <a:pt x="123" y="61"/>
                    </a:lnTo>
                    <a:lnTo>
                      <a:pt x="123" y="61"/>
                    </a:lnTo>
                    <a:lnTo>
                      <a:pt x="125" y="61"/>
                    </a:lnTo>
                    <a:lnTo>
                      <a:pt x="127" y="59"/>
                    </a:lnTo>
                    <a:lnTo>
                      <a:pt x="132" y="54"/>
                    </a:lnTo>
                    <a:lnTo>
                      <a:pt x="132" y="54"/>
                    </a:lnTo>
                    <a:lnTo>
                      <a:pt x="137" y="52"/>
                    </a:lnTo>
                    <a:lnTo>
                      <a:pt x="137" y="52"/>
                    </a:lnTo>
                    <a:lnTo>
                      <a:pt x="135" y="45"/>
                    </a:lnTo>
                    <a:lnTo>
                      <a:pt x="132" y="40"/>
                    </a:lnTo>
                    <a:lnTo>
                      <a:pt x="132" y="40"/>
                    </a:lnTo>
                    <a:lnTo>
                      <a:pt x="127" y="35"/>
                    </a:lnTo>
                    <a:lnTo>
                      <a:pt x="127" y="31"/>
                    </a:lnTo>
                    <a:lnTo>
                      <a:pt x="127" y="28"/>
                    </a:lnTo>
                    <a:lnTo>
                      <a:pt x="127" y="28"/>
                    </a:lnTo>
                    <a:lnTo>
                      <a:pt x="127" y="23"/>
                    </a:lnTo>
                    <a:lnTo>
                      <a:pt x="125" y="19"/>
                    </a:lnTo>
                    <a:lnTo>
                      <a:pt x="125" y="19"/>
                    </a:lnTo>
                    <a:lnTo>
                      <a:pt x="123" y="14"/>
                    </a:lnTo>
                    <a:lnTo>
                      <a:pt x="123" y="14"/>
                    </a:lnTo>
                    <a:lnTo>
                      <a:pt x="104" y="12"/>
                    </a:lnTo>
                    <a:lnTo>
                      <a:pt x="104" y="12"/>
                    </a:lnTo>
                    <a:lnTo>
                      <a:pt x="99" y="12"/>
                    </a:lnTo>
                    <a:lnTo>
                      <a:pt x="94" y="7"/>
                    </a:lnTo>
                    <a:lnTo>
                      <a:pt x="85" y="2"/>
                    </a:lnTo>
                    <a:lnTo>
                      <a:pt x="85" y="2"/>
                    </a:lnTo>
                    <a:lnTo>
                      <a:pt x="78" y="0"/>
                    </a:lnTo>
                    <a:lnTo>
                      <a:pt x="64" y="2"/>
                    </a:lnTo>
                    <a:lnTo>
                      <a:pt x="64" y="2"/>
                    </a:lnTo>
                    <a:lnTo>
                      <a:pt x="61" y="7"/>
                    </a:lnTo>
                    <a:lnTo>
                      <a:pt x="61" y="9"/>
                    </a:lnTo>
                    <a:lnTo>
                      <a:pt x="61" y="21"/>
                    </a:lnTo>
                    <a:lnTo>
                      <a:pt x="61" y="21"/>
                    </a:lnTo>
                    <a:lnTo>
                      <a:pt x="61" y="26"/>
                    </a:lnTo>
                    <a:lnTo>
                      <a:pt x="56" y="28"/>
                    </a:lnTo>
                    <a:lnTo>
                      <a:pt x="47" y="28"/>
                    </a:lnTo>
                    <a:lnTo>
                      <a:pt x="47" y="28"/>
                    </a:lnTo>
                    <a:lnTo>
                      <a:pt x="42" y="26"/>
                    </a:lnTo>
                    <a:lnTo>
                      <a:pt x="38" y="19"/>
                    </a:lnTo>
                    <a:lnTo>
                      <a:pt x="30" y="7"/>
                    </a:lnTo>
                    <a:lnTo>
                      <a:pt x="30" y="7"/>
                    </a:lnTo>
                    <a:lnTo>
                      <a:pt x="26" y="7"/>
                    </a:lnTo>
                    <a:lnTo>
                      <a:pt x="21" y="9"/>
                    </a:lnTo>
                    <a:lnTo>
                      <a:pt x="11" y="16"/>
                    </a:lnTo>
                    <a:lnTo>
                      <a:pt x="11" y="16"/>
                    </a:lnTo>
                    <a:lnTo>
                      <a:pt x="9" y="21"/>
                    </a:lnTo>
                    <a:lnTo>
                      <a:pt x="7" y="23"/>
                    </a:lnTo>
                    <a:lnTo>
                      <a:pt x="7" y="28"/>
                    </a:lnTo>
                    <a:lnTo>
                      <a:pt x="4" y="31"/>
                    </a:lnTo>
                    <a:lnTo>
                      <a:pt x="4" y="31"/>
                    </a:lnTo>
                    <a:lnTo>
                      <a:pt x="2" y="35"/>
                    </a:lnTo>
                    <a:lnTo>
                      <a:pt x="0" y="40"/>
                    </a:lnTo>
                    <a:lnTo>
                      <a:pt x="0" y="45"/>
                    </a:lnTo>
                    <a:lnTo>
                      <a:pt x="2" y="50"/>
                    </a:lnTo>
                    <a:lnTo>
                      <a:pt x="2" y="50"/>
                    </a:lnTo>
                    <a:lnTo>
                      <a:pt x="2" y="52"/>
                    </a:lnTo>
                    <a:lnTo>
                      <a:pt x="2" y="52"/>
                    </a:lnTo>
                    <a:lnTo>
                      <a:pt x="9" y="50"/>
                    </a:lnTo>
                    <a:lnTo>
                      <a:pt x="16" y="47"/>
                    </a:lnTo>
                    <a:lnTo>
                      <a:pt x="16" y="47"/>
                    </a:lnTo>
                    <a:lnTo>
                      <a:pt x="23" y="45"/>
                    </a:lnTo>
                    <a:lnTo>
                      <a:pt x="30" y="45"/>
                    </a:lnTo>
                    <a:lnTo>
                      <a:pt x="45" y="47"/>
                    </a:lnTo>
                    <a:lnTo>
                      <a:pt x="45" y="47"/>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3" name="Freeform 86"/>
              <p:cNvSpPr>
                <a:spLocks/>
              </p:cNvSpPr>
              <p:nvPr/>
            </p:nvSpPr>
            <p:spPr bwMode="auto">
              <a:xfrm>
                <a:off x="6384925" y="2455000"/>
                <a:ext cx="173038" cy="104775"/>
              </a:xfrm>
              <a:custGeom>
                <a:avLst/>
                <a:gdLst>
                  <a:gd name="T0" fmla="*/ 14 w 109"/>
                  <a:gd name="T1" fmla="*/ 33 h 66"/>
                  <a:gd name="T2" fmla="*/ 26 w 109"/>
                  <a:gd name="T3" fmla="*/ 38 h 66"/>
                  <a:gd name="T4" fmla="*/ 33 w 109"/>
                  <a:gd name="T5" fmla="*/ 38 h 66"/>
                  <a:gd name="T6" fmla="*/ 38 w 109"/>
                  <a:gd name="T7" fmla="*/ 42 h 66"/>
                  <a:gd name="T8" fmla="*/ 36 w 109"/>
                  <a:gd name="T9" fmla="*/ 52 h 66"/>
                  <a:gd name="T10" fmla="*/ 38 w 109"/>
                  <a:gd name="T11" fmla="*/ 57 h 66"/>
                  <a:gd name="T12" fmla="*/ 45 w 109"/>
                  <a:gd name="T13" fmla="*/ 59 h 66"/>
                  <a:gd name="T14" fmla="*/ 52 w 109"/>
                  <a:gd name="T15" fmla="*/ 66 h 66"/>
                  <a:gd name="T16" fmla="*/ 67 w 109"/>
                  <a:gd name="T17" fmla="*/ 66 h 66"/>
                  <a:gd name="T18" fmla="*/ 71 w 109"/>
                  <a:gd name="T19" fmla="*/ 66 h 66"/>
                  <a:gd name="T20" fmla="*/ 76 w 109"/>
                  <a:gd name="T21" fmla="*/ 61 h 66"/>
                  <a:gd name="T22" fmla="*/ 88 w 109"/>
                  <a:gd name="T23" fmla="*/ 59 h 66"/>
                  <a:gd name="T24" fmla="*/ 90 w 109"/>
                  <a:gd name="T25" fmla="*/ 57 h 66"/>
                  <a:gd name="T26" fmla="*/ 90 w 109"/>
                  <a:gd name="T27" fmla="*/ 50 h 66"/>
                  <a:gd name="T28" fmla="*/ 95 w 109"/>
                  <a:gd name="T29" fmla="*/ 45 h 66"/>
                  <a:gd name="T30" fmla="*/ 100 w 109"/>
                  <a:gd name="T31" fmla="*/ 40 h 66"/>
                  <a:gd name="T32" fmla="*/ 104 w 109"/>
                  <a:gd name="T33" fmla="*/ 35 h 66"/>
                  <a:gd name="T34" fmla="*/ 107 w 109"/>
                  <a:gd name="T35" fmla="*/ 35 h 66"/>
                  <a:gd name="T36" fmla="*/ 109 w 109"/>
                  <a:gd name="T37" fmla="*/ 33 h 66"/>
                  <a:gd name="T38" fmla="*/ 109 w 109"/>
                  <a:gd name="T39" fmla="*/ 28 h 66"/>
                  <a:gd name="T40" fmla="*/ 109 w 109"/>
                  <a:gd name="T41" fmla="*/ 21 h 66"/>
                  <a:gd name="T42" fmla="*/ 100 w 109"/>
                  <a:gd name="T43" fmla="*/ 16 h 66"/>
                  <a:gd name="T44" fmla="*/ 85 w 109"/>
                  <a:gd name="T45" fmla="*/ 7 h 66"/>
                  <a:gd name="T46" fmla="*/ 83 w 109"/>
                  <a:gd name="T47" fmla="*/ 7 h 66"/>
                  <a:gd name="T48" fmla="*/ 78 w 109"/>
                  <a:gd name="T49" fmla="*/ 2 h 66"/>
                  <a:gd name="T50" fmla="*/ 71 w 109"/>
                  <a:gd name="T51" fmla="*/ 2 h 66"/>
                  <a:gd name="T52" fmla="*/ 64 w 109"/>
                  <a:gd name="T53" fmla="*/ 2 h 66"/>
                  <a:gd name="T54" fmla="*/ 48 w 109"/>
                  <a:gd name="T55" fmla="*/ 2 h 66"/>
                  <a:gd name="T56" fmla="*/ 33 w 109"/>
                  <a:gd name="T57" fmla="*/ 0 h 66"/>
                  <a:gd name="T58" fmla="*/ 19 w 109"/>
                  <a:gd name="T59" fmla="*/ 2 h 66"/>
                  <a:gd name="T60" fmla="*/ 12 w 109"/>
                  <a:gd name="T61" fmla="*/ 5 h 66"/>
                  <a:gd name="T62" fmla="*/ 5 w 109"/>
                  <a:gd name="T63" fmla="*/ 7 h 66"/>
                  <a:gd name="T64" fmla="*/ 7 w 109"/>
                  <a:gd name="T65" fmla="*/ 16 h 66"/>
                  <a:gd name="T66" fmla="*/ 3 w 109"/>
                  <a:gd name="T67" fmla="*/ 26 h 66"/>
                  <a:gd name="T68" fmla="*/ 0 w 109"/>
                  <a:gd name="T69" fmla="*/ 31 h 66"/>
                  <a:gd name="T70" fmla="*/ 3 w 109"/>
                  <a:gd name="T71" fmla="*/ 31 h 66"/>
                  <a:gd name="T72" fmla="*/ 14 w 109"/>
                  <a:gd name="T73"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66">
                    <a:moveTo>
                      <a:pt x="14" y="33"/>
                    </a:moveTo>
                    <a:lnTo>
                      <a:pt x="14" y="33"/>
                    </a:lnTo>
                    <a:lnTo>
                      <a:pt x="22" y="35"/>
                    </a:lnTo>
                    <a:lnTo>
                      <a:pt x="26" y="38"/>
                    </a:lnTo>
                    <a:lnTo>
                      <a:pt x="26" y="38"/>
                    </a:lnTo>
                    <a:lnTo>
                      <a:pt x="33" y="38"/>
                    </a:lnTo>
                    <a:lnTo>
                      <a:pt x="36" y="40"/>
                    </a:lnTo>
                    <a:lnTo>
                      <a:pt x="38" y="42"/>
                    </a:lnTo>
                    <a:lnTo>
                      <a:pt x="38" y="42"/>
                    </a:lnTo>
                    <a:lnTo>
                      <a:pt x="36" y="52"/>
                    </a:lnTo>
                    <a:lnTo>
                      <a:pt x="36" y="54"/>
                    </a:lnTo>
                    <a:lnTo>
                      <a:pt x="38" y="57"/>
                    </a:lnTo>
                    <a:lnTo>
                      <a:pt x="38" y="57"/>
                    </a:lnTo>
                    <a:lnTo>
                      <a:pt x="45" y="59"/>
                    </a:lnTo>
                    <a:lnTo>
                      <a:pt x="50" y="61"/>
                    </a:lnTo>
                    <a:lnTo>
                      <a:pt x="52" y="66"/>
                    </a:lnTo>
                    <a:lnTo>
                      <a:pt x="52" y="66"/>
                    </a:lnTo>
                    <a:lnTo>
                      <a:pt x="67" y="66"/>
                    </a:lnTo>
                    <a:lnTo>
                      <a:pt x="67" y="66"/>
                    </a:lnTo>
                    <a:lnTo>
                      <a:pt x="71" y="66"/>
                    </a:lnTo>
                    <a:lnTo>
                      <a:pt x="76" y="61"/>
                    </a:lnTo>
                    <a:lnTo>
                      <a:pt x="76" y="61"/>
                    </a:lnTo>
                    <a:lnTo>
                      <a:pt x="81" y="59"/>
                    </a:lnTo>
                    <a:lnTo>
                      <a:pt x="88" y="59"/>
                    </a:lnTo>
                    <a:lnTo>
                      <a:pt x="88" y="59"/>
                    </a:lnTo>
                    <a:lnTo>
                      <a:pt x="90" y="57"/>
                    </a:lnTo>
                    <a:lnTo>
                      <a:pt x="90" y="54"/>
                    </a:lnTo>
                    <a:lnTo>
                      <a:pt x="90" y="50"/>
                    </a:lnTo>
                    <a:lnTo>
                      <a:pt x="90" y="50"/>
                    </a:lnTo>
                    <a:lnTo>
                      <a:pt x="95" y="45"/>
                    </a:lnTo>
                    <a:lnTo>
                      <a:pt x="100" y="40"/>
                    </a:lnTo>
                    <a:lnTo>
                      <a:pt x="100" y="40"/>
                    </a:lnTo>
                    <a:lnTo>
                      <a:pt x="104" y="38"/>
                    </a:lnTo>
                    <a:lnTo>
                      <a:pt x="104" y="35"/>
                    </a:lnTo>
                    <a:lnTo>
                      <a:pt x="107" y="35"/>
                    </a:lnTo>
                    <a:lnTo>
                      <a:pt x="107" y="35"/>
                    </a:lnTo>
                    <a:lnTo>
                      <a:pt x="109" y="35"/>
                    </a:lnTo>
                    <a:lnTo>
                      <a:pt x="109" y="33"/>
                    </a:lnTo>
                    <a:lnTo>
                      <a:pt x="109" y="28"/>
                    </a:lnTo>
                    <a:lnTo>
                      <a:pt x="109" y="28"/>
                    </a:lnTo>
                    <a:lnTo>
                      <a:pt x="109" y="21"/>
                    </a:lnTo>
                    <a:lnTo>
                      <a:pt x="109" y="21"/>
                    </a:lnTo>
                    <a:lnTo>
                      <a:pt x="100" y="16"/>
                    </a:lnTo>
                    <a:lnTo>
                      <a:pt x="100" y="16"/>
                    </a:lnTo>
                    <a:lnTo>
                      <a:pt x="90" y="9"/>
                    </a:lnTo>
                    <a:lnTo>
                      <a:pt x="85" y="7"/>
                    </a:lnTo>
                    <a:lnTo>
                      <a:pt x="83" y="7"/>
                    </a:lnTo>
                    <a:lnTo>
                      <a:pt x="83" y="7"/>
                    </a:lnTo>
                    <a:lnTo>
                      <a:pt x="81" y="5"/>
                    </a:lnTo>
                    <a:lnTo>
                      <a:pt x="78" y="2"/>
                    </a:lnTo>
                    <a:lnTo>
                      <a:pt x="76" y="2"/>
                    </a:lnTo>
                    <a:lnTo>
                      <a:pt x="71" y="2"/>
                    </a:lnTo>
                    <a:lnTo>
                      <a:pt x="71" y="2"/>
                    </a:lnTo>
                    <a:lnTo>
                      <a:pt x="64" y="2"/>
                    </a:lnTo>
                    <a:lnTo>
                      <a:pt x="59" y="2"/>
                    </a:lnTo>
                    <a:lnTo>
                      <a:pt x="48" y="2"/>
                    </a:lnTo>
                    <a:lnTo>
                      <a:pt x="48" y="2"/>
                    </a:lnTo>
                    <a:lnTo>
                      <a:pt x="33" y="0"/>
                    </a:lnTo>
                    <a:lnTo>
                      <a:pt x="26" y="0"/>
                    </a:lnTo>
                    <a:lnTo>
                      <a:pt x="19" y="2"/>
                    </a:lnTo>
                    <a:lnTo>
                      <a:pt x="19" y="2"/>
                    </a:lnTo>
                    <a:lnTo>
                      <a:pt x="12" y="5"/>
                    </a:lnTo>
                    <a:lnTo>
                      <a:pt x="5" y="7"/>
                    </a:lnTo>
                    <a:lnTo>
                      <a:pt x="5" y="7"/>
                    </a:lnTo>
                    <a:lnTo>
                      <a:pt x="7" y="12"/>
                    </a:lnTo>
                    <a:lnTo>
                      <a:pt x="7" y="16"/>
                    </a:lnTo>
                    <a:lnTo>
                      <a:pt x="5" y="21"/>
                    </a:lnTo>
                    <a:lnTo>
                      <a:pt x="3" y="26"/>
                    </a:lnTo>
                    <a:lnTo>
                      <a:pt x="3" y="26"/>
                    </a:lnTo>
                    <a:lnTo>
                      <a:pt x="0" y="31"/>
                    </a:lnTo>
                    <a:lnTo>
                      <a:pt x="3" y="31"/>
                    </a:lnTo>
                    <a:lnTo>
                      <a:pt x="3" y="31"/>
                    </a:lnTo>
                    <a:lnTo>
                      <a:pt x="10" y="31"/>
                    </a:lnTo>
                    <a:lnTo>
                      <a:pt x="14" y="33"/>
                    </a:lnTo>
                    <a:lnTo>
                      <a:pt x="14" y="33"/>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4" name="Freeform 87"/>
              <p:cNvSpPr>
                <a:spLocks/>
              </p:cNvSpPr>
              <p:nvPr/>
            </p:nvSpPr>
            <p:spPr bwMode="auto">
              <a:xfrm>
                <a:off x="5953125" y="2815363"/>
                <a:ext cx="134938" cy="71438"/>
              </a:xfrm>
              <a:custGeom>
                <a:avLst/>
                <a:gdLst>
                  <a:gd name="T0" fmla="*/ 76 w 85"/>
                  <a:gd name="T1" fmla="*/ 19 h 45"/>
                  <a:gd name="T2" fmla="*/ 69 w 85"/>
                  <a:gd name="T3" fmla="*/ 17 h 45"/>
                  <a:gd name="T4" fmla="*/ 66 w 85"/>
                  <a:gd name="T5" fmla="*/ 14 h 45"/>
                  <a:gd name="T6" fmla="*/ 66 w 85"/>
                  <a:gd name="T7" fmla="*/ 5 h 45"/>
                  <a:gd name="T8" fmla="*/ 54 w 85"/>
                  <a:gd name="T9" fmla="*/ 0 h 45"/>
                  <a:gd name="T10" fmla="*/ 43 w 85"/>
                  <a:gd name="T11" fmla="*/ 0 h 45"/>
                  <a:gd name="T12" fmla="*/ 36 w 85"/>
                  <a:gd name="T13" fmla="*/ 2 h 45"/>
                  <a:gd name="T14" fmla="*/ 26 w 85"/>
                  <a:gd name="T15" fmla="*/ 2 h 45"/>
                  <a:gd name="T16" fmla="*/ 24 w 85"/>
                  <a:gd name="T17" fmla="*/ 5 h 45"/>
                  <a:gd name="T18" fmla="*/ 17 w 85"/>
                  <a:gd name="T19" fmla="*/ 7 h 45"/>
                  <a:gd name="T20" fmla="*/ 14 w 85"/>
                  <a:gd name="T21" fmla="*/ 12 h 45"/>
                  <a:gd name="T22" fmla="*/ 10 w 85"/>
                  <a:gd name="T23" fmla="*/ 19 h 45"/>
                  <a:gd name="T24" fmla="*/ 2 w 85"/>
                  <a:gd name="T25" fmla="*/ 28 h 45"/>
                  <a:gd name="T26" fmla="*/ 0 w 85"/>
                  <a:gd name="T27" fmla="*/ 36 h 45"/>
                  <a:gd name="T28" fmla="*/ 5 w 85"/>
                  <a:gd name="T29" fmla="*/ 33 h 45"/>
                  <a:gd name="T30" fmla="*/ 7 w 85"/>
                  <a:gd name="T31" fmla="*/ 31 h 45"/>
                  <a:gd name="T32" fmla="*/ 12 w 85"/>
                  <a:gd name="T33" fmla="*/ 33 h 45"/>
                  <a:gd name="T34" fmla="*/ 12 w 85"/>
                  <a:gd name="T35" fmla="*/ 36 h 45"/>
                  <a:gd name="T36" fmla="*/ 17 w 85"/>
                  <a:gd name="T37" fmla="*/ 40 h 45"/>
                  <a:gd name="T38" fmla="*/ 17 w 85"/>
                  <a:gd name="T39" fmla="*/ 45 h 45"/>
                  <a:gd name="T40" fmla="*/ 17 w 85"/>
                  <a:gd name="T41" fmla="*/ 45 h 45"/>
                  <a:gd name="T42" fmla="*/ 33 w 85"/>
                  <a:gd name="T43" fmla="*/ 43 h 45"/>
                  <a:gd name="T44" fmla="*/ 38 w 85"/>
                  <a:gd name="T45" fmla="*/ 38 h 45"/>
                  <a:gd name="T46" fmla="*/ 43 w 85"/>
                  <a:gd name="T47" fmla="*/ 31 h 45"/>
                  <a:gd name="T48" fmla="*/ 45 w 85"/>
                  <a:gd name="T49" fmla="*/ 36 h 45"/>
                  <a:gd name="T50" fmla="*/ 52 w 85"/>
                  <a:gd name="T51" fmla="*/ 43 h 45"/>
                  <a:gd name="T52" fmla="*/ 57 w 85"/>
                  <a:gd name="T53" fmla="*/ 43 h 45"/>
                  <a:gd name="T54" fmla="*/ 57 w 85"/>
                  <a:gd name="T55" fmla="*/ 36 h 45"/>
                  <a:gd name="T56" fmla="*/ 64 w 85"/>
                  <a:gd name="T57" fmla="*/ 33 h 45"/>
                  <a:gd name="T58" fmla="*/ 71 w 85"/>
                  <a:gd name="T59" fmla="*/ 33 h 45"/>
                  <a:gd name="T60" fmla="*/ 73 w 85"/>
                  <a:gd name="T61" fmla="*/ 31 h 45"/>
                  <a:gd name="T62" fmla="*/ 73 w 85"/>
                  <a:gd name="T63" fmla="*/ 28 h 45"/>
                  <a:gd name="T64" fmla="*/ 78 w 85"/>
                  <a:gd name="T65" fmla="*/ 28 h 45"/>
                  <a:gd name="T66" fmla="*/ 81 w 85"/>
                  <a:gd name="T67" fmla="*/ 26 h 45"/>
                  <a:gd name="T68" fmla="*/ 85 w 85"/>
                  <a:gd name="T69" fmla="*/ 19 h 45"/>
                  <a:gd name="T70" fmla="*/ 81 w 85"/>
                  <a:gd name="T71" fmla="*/ 19 h 45"/>
                  <a:gd name="T72" fmla="*/ 76 w 85"/>
                  <a:gd name="T73" fmla="*/ 1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5" h="45">
                    <a:moveTo>
                      <a:pt x="76" y="19"/>
                    </a:moveTo>
                    <a:lnTo>
                      <a:pt x="76" y="19"/>
                    </a:lnTo>
                    <a:lnTo>
                      <a:pt x="73" y="19"/>
                    </a:lnTo>
                    <a:lnTo>
                      <a:pt x="69" y="17"/>
                    </a:lnTo>
                    <a:lnTo>
                      <a:pt x="66" y="14"/>
                    </a:lnTo>
                    <a:lnTo>
                      <a:pt x="66" y="14"/>
                    </a:lnTo>
                    <a:lnTo>
                      <a:pt x="66" y="5"/>
                    </a:lnTo>
                    <a:lnTo>
                      <a:pt x="66" y="5"/>
                    </a:lnTo>
                    <a:lnTo>
                      <a:pt x="54" y="0"/>
                    </a:lnTo>
                    <a:lnTo>
                      <a:pt x="54" y="0"/>
                    </a:lnTo>
                    <a:lnTo>
                      <a:pt x="47" y="0"/>
                    </a:lnTo>
                    <a:lnTo>
                      <a:pt x="43" y="0"/>
                    </a:lnTo>
                    <a:lnTo>
                      <a:pt x="43" y="0"/>
                    </a:lnTo>
                    <a:lnTo>
                      <a:pt x="36" y="2"/>
                    </a:lnTo>
                    <a:lnTo>
                      <a:pt x="26" y="2"/>
                    </a:lnTo>
                    <a:lnTo>
                      <a:pt x="26" y="2"/>
                    </a:lnTo>
                    <a:lnTo>
                      <a:pt x="26" y="5"/>
                    </a:lnTo>
                    <a:lnTo>
                      <a:pt x="24" y="5"/>
                    </a:lnTo>
                    <a:lnTo>
                      <a:pt x="24" y="5"/>
                    </a:lnTo>
                    <a:lnTo>
                      <a:pt x="17" y="7"/>
                    </a:lnTo>
                    <a:lnTo>
                      <a:pt x="14" y="12"/>
                    </a:lnTo>
                    <a:lnTo>
                      <a:pt x="14" y="12"/>
                    </a:lnTo>
                    <a:lnTo>
                      <a:pt x="12" y="17"/>
                    </a:lnTo>
                    <a:lnTo>
                      <a:pt x="10" y="19"/>
                    </a:lnTo>
                    <a:lnTo>
                      <a:pt x="5" y="24"/>
                    </a:lnTo>
                    <a:lnTo>
                      <a:pt x="2" y="28"/>
                    </a:lnTo>
                    <a:lnTo>
                      <a:pt x="2" y="28"/>
                    </a:lnTo>
                    <a:lnTo>
                      <a:pt x="0" y="36"/>
                    </a:lnTo>
                    <a:lnTo>
                      <a:pt x="2" y="36"/>
                    </a:lnTo>
                    <a:lnTo>
                      <a:pt x="5" y="33"/>
                    </a:lnTo>
                    <a:lnTo>
                      <a:pt x="5" y="33"/>
                    </a:lnTo>
                    <a:lnTo>
                      <a:pt x="7" y="31"/>
                    </a:lnTo>
                    <a:lnTo>
                      <a:pt x="10" y="31"/>
                    </a:lnTo>
                    <a:lnTo>
                      <a:pt x="12" y="33"/>
                    </a:lnTo>
                    <a:lnTo>
                      <a:pt x="12" y="36"/>
                    </a:lnTo>
                    <a:lnTo>
                      <a:pt x="12" y="36"/>
                    </a:lnTo>
                    <a:lnTo>
                      <a:pt x="14" y="40"/>
                    </a:lnTo>
                    <a:lnTo>
                      <a:pt x="17" y="40"/>
                    </a:lnTo>
                    <a:lnTo>
                      <a:pt x="17" y="45"/>
                    </a:lnTo>
                    <a:lnTo>
                      <a:pt x="17" y="45"/>
                    </a:lnTo>
                    <a:lnTo>
                      <a:pt x="17" y="45"/>
                    </a:lnTo>
                    <a:lnTo>
                      <a:pt x="17" y="45"/>
                    </a:lnTo>
                    <a:lnTo>
                      <a:pt x="33" y="43"/>
                    </a:lnTo>
                    <a:lnTo>
                      <a:pt x="33" y="43"/>
                    </a:lnTo>
                    <a:lnTo>
                      <a:pt x="36" y="43"/>
                    </a:lnTo>
                    <a:lnTo>
                      <a:pt x="38" y="38"/>
                    </a:lnTo>
                    <a:lnTo>
                      <a:pt x="43" y="31"/>
                    </a:lnTo>
                    <a:lnTo>
                      <a:pt x="43" y="31"/>
                    </a:lnTo>
                    <a:lnTo>
                      <a:pt x="43" y="31"/>
                    </a:lnTo>
                    <a:lnTo>
                      <a:pt x="45" y="36"/>
                    </a:lnTo>
                    <a:lnTo>
                      <a:pt x="52" y="43"/>
                    </a:lnTo>
                    <a:lnTo>
                      <a:pt x="52" y="43"/>
                    </a:lnTo>
                    <a:lnTo>
                      <a:pt x="54" y="45"/>
                    </a:lnTo>
                    <a:lnTo>
                      <a:pt x="57" y="43"/>
                    </a:lnTo>
                    <a:lnTo>
                      <a:pt x="57" y="36"/>
                    </a:lnTo>
                    <a:lnTo>
                      <a:pt x="57" y="36"/>
                    </a:lnTo>
                    <a:lnTo>
                      <a:pt x="59" y="33"/>
                    </a:lnTo>
                    <a:lnTo>
                      <a:pt x="64" y="33"/>
                    </a:lnTo>
                    <a:lnTo>
                      <a:pt x="64" y="33"/>
                    </a:lnTo>
                    <a:lnTo>
                      <a:pt x="71" y="33"/>
                    </a:lnTo>
                    <a:lnTo>
                      <a:pt x="73" y="33"/>
                    </a:lnTo>
                    <a:lnTo>
                      <a:pt x="73" y="31"/>
                    </a:lnTo>
                    <a:lnTo>
                      <a:pt x="73" y="31"/>
                    </a:lnTo>
                    <a:lnTo>
                      <a:pt x="73" y="28"/>
                    </a:lnTo>
                    <a:lnTo>
                      <a:pt x="76" y="28"/>
                    </a:lnTo>
                    <a:lnTo>
                      <a:pt x="78" y="28"/>
                    </a:lnTo>
                    <a:lnTo>
                      <a:pt x="78" y="28"/>
                    </a:lnTo>
                    <a:lnTo>
                      <a:pt x="81" y="26"/>
                    </a:lnTo>
                    <a:lnTo>
                      <a:pt x="83" y="24"/>
                    </a:lnTo>
                    <a:lnTo>
                      <a:pt x="85" y="19"/>
                    </a:lnTo>
                    <a:lnTo>
                      <a:pt x="85" y="19"/>
                    </a:lnTo>
                    <a:lnTo>
                      <a:pt x="81" y="19"/>
                    </a:lnTo>
                    <a:lnTo>
                      <a:pt x="76" y="19"/>
                    </a:lnTo>
                    <a:lnTo>
                      <a:pt x="76" y="19"/>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5" name="Freeform 88"/>
              <p:cNvSpPr>
                <a:spLocks/>
              </p:cNvSpPr>
              <p:nvPr/>
            </p:nvSpPr>
            <p:spPr bwMode="auto">
              <a:xfrm>
                <a:off x="5949950" y="2526438"/>
                <a:ext cx="269875" cy="300038"/>
              </a:xfrm>
              <a:custGeom>
                <a:avLst/>
                <a:gdLst>
                  <a:gd name="T0" fmla="*/ 12 w 170"/>
                  <a:gd name="T1" fmla="*/ 57 h 189"/>
                  <a:gd name="T2" fmla="*/ 19 w 170"/>
                  <a:gd name="T3" fmla="*/ 66 h 189"/>
                  <a:gd name="T4" fmla="*/ 14 w 170"/>
                  <a:gd name="T5" fmla="*/ 76 h 189"/>
                  <a:gd name="T6" fmla="*/ 4 w 170"/>
                  <a:gd name="T7" fmla="*/ 80 h 189"/>
                  <a:gd name="T8" fmla="*/ 2 w 170"/>
                  <a:gd name="T9" fmla="*/ 90 h 189"/>
                  <a:gd name="T10" fmla="*/ 0 w 170"/>
                  <a:gd name="T11" fmla="*/ 104 h 189"/>
                  <a:gd name="T12" fmla="*/ 2 w 170"/>
                  <a:gd name="T13" fmla="*/ 120 h 189"/>
                  <a:gd name="T14" fmla="*/ 7 w 170"/>
                  <a:gd name="T15" fmla="*/ 139 h 189"/>
                  <a:gd name="T16" fmla="*/ 16 w 170"/>
                  <a:gd name="T17" fmla="*/ 144 h 189"/>
                  <a:gd name="T18" fmla="*/ 33 w 170"/>
                  <a:gd name="T19" fmla="*/ 151 h 189"/>
                  <a:gd name="T20" fmla="*/ 38 w 170"/>
                  <a:gd name="T21" fmla="*/ 156 h 189"/>
                  <a:gd name="T22" fmla="*/ 30 w 170"/>
                  <a:gd name="T23" fmla="*/ 173 h 189"/>
                  <a:gd name="T24" fmla="*/ 45 w 170"/>
                  <a:gd name="T25" fmla="*/ 182 h 189"/>
                  <a:gd name="T26" fmla="*/ 56 w 170"/>
                  <a:gd name="T27" fmla="*/ 182 h 189"/>
                  <a:gd name="T28" fmla="*/ 71 w 170"/>
                  <a:gd name="T29" fmla="*/ 184 h 189"/>
                  <a:gd name="T30" fmla="*/ 83 w 170"/>
                  <a:gd name="T31" fmla="*/ 189 h 189"/>
                  <a:gd name="T32" fmla="*/ 92 w 170"/>
                  <a:gd name="T33" fmla="*/ 187 h 189"/>
                  <a:gd name="T34" fmla="*/ 104 w 170"/>
                  <a:gd name="T35" fmla="*/ 187 h 189"/>
                  <a:gd name="T36" fmla="*/ 123 w 170"/>
                  <a:gd name="T37" fmla="*/ 182 h 189"/>
                  <a:gd name="T38" fmla="*/ 130 w 170"/>
                  <a:gd name="T39" fmla="*/ 177 h 189"/>
                  <a:gd name="T40" fmla="*/ 139 w 170"/>
                  <a:gd name="T41" fmla="*/ 165 h 189"/>
                  <a:gd name="T42" fmla="*/ 149 w 170"/>
                  <a:gd name="T43" fmla="*/ 158 h 189"/>
                  <a:gd name="T44" fmla="*/ 130 w 170"/>
                  <a:gd name="T45" fmla="*/ 142 h 189"/>
                  <a:gd name="T46" fmla="*/ 123 w 170"/>
                  <a:gd name="T47" fmla="*/ 125 h 189"/>
                  <a:gd name="T48" fmla="*/ 120 w 170"/>
                  <a:gd name="T49" fmla="*/ 116 h 189"/>
                  <a:gd name="T50" fmla="*/ 142 w 170"/>
                  <a:gd name="T51" fmla="*/ 109 h 189"/>
                  <a:gd name="T52" fmla="*/ 158 w 170"/>
                  <a:gd name="T53" fmla="*/ 99 h 189"/>
                  <a:gd name="T54" fmla="*/ 168 w 170"/>
                  <a:gd name="T55" fmla="*/ 99 h 189"/>
                  <a:gd name="T56" fmla="*/ 165 w 170"/>
                  <a:gd name="T57" fmla="*/ 83 h 189"/>
                  <a:gd name="T58" fmla="*/ 161 w 170"/>
                  <a:gd name="T59" fmla="*/ 64 h 189"/>
                  <a:gd name="T60" fmla="*/ 156 w 170"/>
                  <a:gd name="T61" fmla="*/ 54 h 189"/>
                  <a:gd name="T62" fmla="*/ 156 w 170"/>
                  <a:gd name="T63" fmla="*/ 42 h 189"/>
                  <a:gd name="T64" fmla="*/ 156 w 170"/>
                  <a:gd name="T65" fmla="*/ 26 h 189"/>
                  <a:gd name="T66" fmla="*/ 151 w 170"/>
                  <a:gd name="T67" fmla="*/ 19 h 189"/>
                  <a:gd name="T68" fmla="*/ 142 w 170"/>
                  <a:gd name="T69" fmla="*/ 12 h 189"/>
                  <a:gd name="T70" fmla="*/ 142 w 170"/>
                  <a:gd name="T71" fmla="*/ 5 h 189"/>
                  <a:gd name="T72" fmla="*/ 128 w 170"/>
                  <a:gd name="T73" fmla="*/ 9 h 189"/>
                  <a:gd name="T74" fmla="*/ 106 w 170"/>
                  <a:gd name="T75" fmla="*/ 23 h 189"/>
                  <a:gd name="T76" fmla="*/ 97 w 170"/>
                  <a:gd name="T77" fmla="*/ 16 h 189"/>
                  <a:gd name="T78" fmla="*/ 90 w 170"/>
                  <a:gd name="T79" fmla="*/ 12 h 189"/>
                  <a:gd name="T80" fmla="*/ 75 w 170"/>
                  <a:gd name="T81" fmla="*/ 9 h 189"/>
                  <a:gd name="T82" fmla="*/ 73 w 170"/>
                  <a:gd name="T83" fmla="*/ 0 h 189"/>
                  <a:gd name="T84" fmla="*/ 49 w 170"/>
                  <a:gd name="T85" fmla="*/ 0 h 189"/>
                  <a:gd name="T86" fmla="*/ 52 w 170"/>
                  <a:gd name="T87" fmla="*/ 12 h 189"/>
                  <a:gd name="T88" fmla="*/ 59 w 170"/>
                  <a:gd name="T89" fmla="*/ 28 h 189"/>
                  <a:gd name="T90" fmla="*/ 49 w 170"/>
                  <a:gd name="T91" fmla="*/ 33 h 189"/>
                  <a:gd name="T92" fmla="*/ 35 w 170"/>
                  <a:gd name="T93" fmla="*/ 31 h 189"/>
                  <a:gd name="T94" fmla="*/ 21 w 170"/>
                  <a:gd name="T95" fmla="*/ 33 h 189"/>
                  <a:gd name="T96" fmla="*/ 21 w 170"/>
                  <a:gd name="T97" fmla="*/ 4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 h="189">
                    <a:moveTo>
                      <a:pt x="21" y="49"/>
                    </a:moveTo>
                    <a:lnTo>
                      <a:pt x="21" y="49"/>
                    </a:lnTo>
                    <a:lnTo>
                      <a:pt x="14" y="57"/>
                    </a:lnTo>
                    <a:lnTo>
                      <a:pt x="12" y="57"/>
                    </a:lnTo>
                    <a:lnTo>
                      <a:pt x="12" y="59"/>
                    </a:lnTo>
                    <a:lnTo>
                      <a:pt x="12" y="59"/>
                    </a:lnTo>
                    <a:lnTo>
                      <a:pt x="16" y="64"/>
                    </a:lnTo>
                    <a:lnTo>
                      <a:pt x="19" y="66"/>
                    </a:lnTo>
                    <a:lnTo>
                      <a:pt x="19" y="68"/>
                    </a:lnTo>
                    <a:lnTo>
                      <a:pt x="19" y="68"/>
                    </a:lnTo>
                    <a:lnTo>
                      <a:pt x="16" y="71"/>
                    </a:lnTo>
                    <a:lnTo>
                      <a:pt x="14" y="76"/>
                    </a:lnTo>
                    <a:lnTo>
                      <a:pt x="14" y="76"/>
                    </a:lnTo>
                    <a:lnTo>
                      <a:pt x="14" y="78"/>
                    </a:lnTo>
                    <a:lnTo>
                      <a:pt x="9" y="78"/>
                    </a:lnTo>
                    <a:lnTo>
                      <a:pt x="4" y="80"/>
                    </a:lnTo>
                    <a:lnTo>
                      <a:pt x="4" y="80"/>
                    </a:lnTo>
                    <a:lnTo>
                      <a:pt x="2" y="80"/>
                    </a:lnTo>
                    <a:lnTo>
                      <a:pt x="2" y="83"/>
                    </a:lnTo>
                    <a:lnTo>
                      <a:pt x="2" y="90"/>
                    </a:lnTo>
                    <a:lnTo>
                      <a:pt x="2" y="90"/>
                    </a:lnTo>
                    <a:lnTo>
                      <a:pt x="0" y="97"/>
                    </a:lnTo>
                    <a:lnTo>
                      <a:pt x="0" y="104"/>
                    </a:lnTo>
                    <a:lnTo>
                      <a:pt x="0" y="104"/>
                    </a:lnTo>
                    <a:lnTo>
                      <a:pt x="2" y="111"/>
                    </a:lnTo>
                    <a:lnTo>
                      <a:pt x="4" y="116"/>
                    </a:lnTo>
                    <a:lnTo>
                      <a:pt x="4" y="116"/>
                    </a:lnTo>
                    <a:lnTo>
                      <a:pt x="2" y="120"/>
                    </a:lnTo>
                    <a:lnTo>
                      <a:pt x="2" y="123"/>
                    </a:lnTo>
                    <a:lnTo>
                      <a:pt x="2" y="123"/>
                    </a:lnTo>
                    <a:lnTo>
                      <a:pt x="4" y="128"/>
                    </a:lnTo>
                    <a:lnTo>
                      <a:pt x="7" y="139"/>
                    </a:lnTo>
                    <a:lnTo>
                      <a:pt x="7" y="139"/>
                    </a:lnTo>
                    <a:lnTo>
                      <a:pt x="12" y="142"/>
                    </a:lnTo>
                    <a:lnTo>
                      <a:pt x="12" y="142"/>
                    </a:lnTo>
                    <a:lnTo>
                      <a:pt x="16" y="144"/>
                    </a:lnTo>
                    <a:lnTo>
                      <a:pt x="23" y="147"/>
                    </a:lnTo>
                    <a:lnTo>
                      <a:pt x="23" y="147"/>
                    </a:lnTo>
                    <a:lnTo>
                      <a:pt x="30" y="149"/>
                    </a:lnTo>
                    <a:lnTo>
                      <a:pt x="33" y="151"/>
                    </a:lnTo>
                    <a:lnTo>
                      <a:pt x="33" y="151"/>
                    </a:lnTo>
                    <a:lnTo>
                      <a:pt x="38" y="151"/>
                    </a:lnTo>
                    <a:lnTo>
                      <a:pt x="40" y="154"/>
                    </a:lnTo>
                    <a:lnTo>
                      <a:pt x="38" y="156"/>
                    </a:lnTo>
                    <a:lnTo>
                      <a:pt x="38" y="156"/>
                    </a:lnTo>
                    <a:lnTo>
                      <a:pt x="33" y="163"/>
                    </a:lnTo>
                    <a:lnTo>
                      <a:pt x="30" y="173"/>
                    </a:lnTo>
                    <a:lnTo>
                      <a:pt x="30" y="173"/>
                    </a:lnTo>
                    <a:lnTo>
                      <a:pt x="28" y="184"/>
                    </a:lnTo>
                    <a:lnTo>
                      <a:pt x="28" y="184"/>
                    </a:lnTo>
                    <a:lnTo>
                      <a:pt x="38" y="184"/>
                    </a:lnTo>
                    <a:lnTo>
                      <a:pt x="45" y="182"/>
                    </a:lnTo>
                    <a:lnTo>
                      <a:pt x="45" y="182"/>
                    </a:lnTo>
                    <a:lnTo>
                      <a:pt x="49" y="182"/>
                    </a:lnTo>
                    <a:lnTo>
                      <a:pt x="56" y="182"/>
                    </a:lnTo>
                    <a:lnTo>
                      <a:pt x="56" y="182"/>
                    </a:lnTo>
                    <a:lnTo>
                      <a:pt x="68" y="187"/>
                    </a:lnTo>
                    <a:lnTo>
                      <a:pt x="68" y="187"/>
                    </a:lnTo>
                    <a:lnTo>
                      <a:pt x="71" y="184"/>
                    </a:lnTo>
                    <a:lnTo>
                      <a:pt x="71" y="184"/>
                    </a:lnTo>
                    <a:lnTo>
                      <a:pt x="73" y="187"/>
                    </a:lnTo>
                    <a:lnTo>
                      <a:pt x="75" y="189"/>
                    </a:lnTo>
                    <a:lnTo>
                      <a:pt x="80" y="189"/>
                    </a:lnTo>
                    <a:lnTo>
                      <a:pt x="83" y="189"/>
                    </a:lnTo>
                    <a:lnTo>
                      <a:pt x="83" y="189"/>
                    </a:lnTo>
                    <a:lnTo>
                      <a:pt x="85" y="187"/>
                    </a:lnTo>
                    <a:lnTo>
                      <a:pt x="87" y="184"/>
                    </a:lnTo>
                    <a:lnTo>
                      <a:pt x="92" y="187"/>
                    </a:lnTo>
                    <a:lnTo>
                      <a:pt x="92" y="187"/>
                    </a:lnTo>
                    <a:lnTo>
                      <a:pt x="99" y="189"/>
                    </a:lnTo>
                    <a:lnTo>
                      <a:pt x="104" y="187"/>
                    </a:lnTo>
                    <a:lnTo>
                      <a:pt x="104" y="187"/>
                    </a:lnTo>
                    <a:lnTo>
                      <a:pt x="109" y="184"/>
                    </a:lnTo>
                    <a:lnTo>
                      <a:pt x="113" y="182"/>
                    </a:lnTo>
                    <a:lnTo>
                      <a:pt x="123" y="182"/>
                    </a:lnTo>
                    <a:lnTo>
                      <a:pt x="123" y="182"/>
                    </a:lnTo>
                    <a:lnTo>
                      <a:pt x="130" y="184"/>
                    </a:lnTo>
                    <a:lnTo>
                      <a:pt x="132" y="182"/>
                    </a:lnTo>
                    <a:lnTo>
                      <a:pt x="130" y="177"/>
                    </a:lnTo>
                    <a:lnTo>
                      <a:pt x="130" y="177"/>
                    </a:lnTo>
                    <a:lnTo>
                      <a:pt x="130" y="170"/>
                    </a:lnTo>
                    <a:lnTo>
                      <a:pt x="132" y="168"/>
                    </a:lnTo>
                    <a:lnTo>
                      <a:pt x="137" y="168"/>
                    </a:lnTo>
                    <a:lnTo>
                      <a:pt x="139" y="165"/>
                    </a:lnTo>
                    <a:lnTo>
                      <a:pt x="139" y="165"/>
                    </a:lnTo>
                    <a:lnTo>
                      <a:pt x="142" y="163"/>
                    </a:lnTo>
                    <a:lnTo>
                      <a:pt x="144" y="161"/>
                    </a:lnTo>
                    <a:lnTo>
                      <a:pt x="149" y="158"/>
                    </a:lnTo>
                    <a:lnTo>
                      <a:pt x="149" y="156"/>
                    </a:lnTo>
                    <a:lnTo>
                      <a:pt x="149" y="156"/>
                    </a:lnTo>
                    <a:lnTo>
                      <a:pt x="139" y="149"/>
                    </a:lnTo>
                    <a:lnTo>
                      <a:pt x="130" y="142"/>
                    </a:lnTo>
                    <a:lnTo>
                      <a:pt x="130" y="142"/>
                    </a:lnTo>
                    <a:lnTo>
                      <a:pt x="128" y="137"/>
                    </a:lnTo>
                    <a:lnTo>
                      <a:pt x="125" y="135"/>
                    </a:lnTo>
                    <a:lnTo>
                      <a:pt x="123" y="125"/>
                    </a:lnTo>
                    <a:lnTo>
                      <a:pt x="123" y="125"/>
                    </a:lnTo>
                    <a:lnTo>
                      <a:pt x="120" y="120"/>
                    </a:lnTo>
                    <a:lnTo>
                      <a:pt x="118" y="116"/>
                    </a:lnTo>
                    <a:lnTo>
                      <a:pt x="120" y="116"/>
                    </a:lnTo>
                    <a:lnTo>
                      <a:pt x="120" y="116"/>
                    </a:lnTo>
                    <a:lnTo>
                      <a:pt x="132" y="113"/>
                    </a:lnTo>
                    <a:lnTo>
                      <a:pt x="142" y="109"/>
                    </a:lnTo>
                    <a:lnTo>
                      <a:pt x="142" y="109"/>
                    </a:lnTo>
                    <a:lnTo>
                      <a:pt x="151" y="104"/>
                    </a:lnTo>
                    <a:lnTo>
                      <a:pt x="156" y="102"/>
                    </a:lnTo>
                    <a:lnTo>
                      <a:pt x="156" y="102"/>
                    </a:lnTo>
                    <a:lnTo>
                      <a:pt x="158" y="99"/>
                    </a:lnTo>
                    <a:lnTo>
                      <a:pt x="163" y="99"/>
                    </a:lnTo>
                    <a:lnTo>
                      <a:pt x="165" y="102"/>
                    </a:lnTo>
                    <a:lnTo>
                      <a:pt x="168" y="99"/>
                    </a:lnTo>
                    <a:lnTo>
                      <a:pt x="168" y="99"/>
                    </a:lnTo>
                    <a:lnTo>
                      <a:pt x="170" y="94"/>
                    </a:lnTo>
                    <a:lnTo>
                      <a:pt x="168" y="90"/>
                    </a:lnTo>
                    <a:lnTo>
                      <a:pt x="168" y="90"/>
                    </a:lnTo>
                    <a:lnTo>
                      <a:pt x="165" y="83"/>
                    </a:lnTo>
                    <a:lnTo>
                      <a:pt x="163" y="73"/>
                    </a:lnTo>
                    <a:lnTo>
                      <a:pt x="163" y="73"/>
                    </a:lnTo>
                    <a:lnTo>
                      <a:pt x="161" y="68"/>
                    </a:lnTo>
                    <a:lnTo>
                      <a:pt x="161" y="64"/>
                    </a:lnTo>
                    <a:lnTo>
                      <a:pt x="161" y="64"/>
                    </a:lnTo>
                    <a:lnTo>
                      <a:pt x="158" y="59"/>
                    </a:lnTo>
                    <a:lnTo>
                      <a:pt x="156" y="54"/>
                    </a:lnTo>
                    <a:lnTo>
                      <a:pt x="156" y="54"/>
                    </a:lnTo>
                    <a:lnTo>
                      <a:pt x="154" y="52"/>
                    </a:lnTo>
                    <a:lnTo>
                      <a:pt x="156" y="47"/>
                    </a:lnTo>
                    <a:lnTo>
                      <a:pt x="156" y="47"/>
                    </a:lnTo>
                    <a:lnTo>
                      <a:pt x="156" y="42"/>
                    </a:lnTo>
                    <a:lnTo>
                      <a:pt x="156" y="38"/>
                    </a:lnTo>
                    <a:lnTo>
                      <a:pt x="156" y="28"/>
                    </a:lnTo>
                    <a:lnTo>
                      <a:pt x="156" y="28"/>
                    </a:lnTo>
                    <a:lnTo>
                      <a:pt x="156" y="26"/>
                    </a:lnTo>
                    <a:lnTo>
                      <a:pt x="156" y="26"/>
                    </a:lnTo>
                    <a:lnTo>
                      <a:pt x="154" y="23"/>
                    </a:lnTo>
                    <a:lnTo>
                      <a:pt x="154" y="23"/>
                    </a:lnTo>
                    <a:lnTo>
                      <a:pt x="151" y="19"/>
                    </a:lnTo>
                    <a:lnTo>
                      <a:pt x="142" y="16"/>
                    </a:lnTo>
                    <a:lnTo>
                      <a:pt x="142" y="16"/>
                    </a:lnTo>
                    <a:lnTo>
                      <a:pt x="139" y="16"/>
                    </a:lnTo>
                    <a:lnTo>
                      <a:pt x="142" y="12"/>
                    </a:lnTo>
                    <a:lnTo>
                      <a:pt x="144" y="9"/>
                    </a:lnTo>
                    <a:lnTo>
                      <a:pt x="144" y="5"/>
                    </a:lnTo>
                    <a:lnTo>
                      <a:pt x="144" y="5"/>
                    </a:lnTo>
                    <a:lnTo>
                      <a:pt x="142" y="5"/>
                    </a:lnTo>
                    <a:lnTo>
                      <a:pt x="137" y="7"/>
                    </a:lnTo>
                    <a:lnTo>
                      <a:pt x="132" y="9"/>
                    </a:lnTo>
                    <a:lnTo>
                      <a:pt x="128" y="9"/>
                    </a:lnTo>
                    <a:lnTo>
                      <a:pt x="128" y="9"/>
                    </a:lnTo>
                    <a:lnTo>
                      <a:pt x="123" y="12"/>
                    </a:lnTo>
                    <a:lnTo>
                      <a:pt x="116" y="14"/>
                    </a:lnTo>
                    <a:lnTo>
                      <a:pt x="106" y="23"/>
                    </a:lnTo>
                    <a:lnTo>
                      <a:pt x="106" y="23"/>
                    </a:lnTo>
                    <a:lnTo>
                      <a:pt x="101" y="23"/>
                    </a:lnTo>
                    <a:lnTo>
                      <a:pt x="97" y="23"/>
                    </a:lnTo>
                    <a:lnTo>
                      <a:pt x="94" y="19"/>
                    </a:lnTo>
                    <a:lnTo>
                      <a:pt x="97" y="16"/>
                    </a:lnTo>
                    <a:lnTo>
                      <a:pt x="97" y="16"/>
                    </a:lnTo>
                    <a:lnTo>
                      <a:pt x="97" y="12"/>
                    </a:lnTo>
                    <a:lnTo>
                      <a:pt x="97" y="9"/>
                    </a:lnTo>
                    <a:lnTo>
                      <a:pt x="90" y="12"/>
                    </a:lnTo>
                    <a:lnTo>
                      <a:pt x="90" y="12"/>
                    </a:lnTo>
                    <a:lnTo>
                      <a:pt x="85" y="12"/>
                    </a:lnTo>
                    <a:lnTo>
                      <a:pt x="80" y="12"/>
                    </a:lnTo>
                    <a:lnTo>
                      <a:pt x="75" y="9"/>
                    </a:lnTo>
                    <a:lnTo>
                      <a:pt x="75" y="5"/>
                    </a:lnTo>
                    <a:lnTo>
                      <a:pt x="75" y="5"/>
                    </a:lnTo>
                    <a:lnTo>
                      <a:pt x="73" y="0"/>
                    </a:lnTo>
                    <a:lnTo>
                      <a:pt x="73" y="0"/>
                    </a:lnTo>
                    <a:lnTo>
                      <a:pt x="66" y="0"/>
                    </a:lnTo>
                    <a:lnTo>
                      <a:pt x="66" y="0"/>
                    </a:lnTo>
                    <a:lnTo>
                      <a:pt x="49" y="0"/>
                    </a:lnTo>
                    <a:lnTo>
                      <a:pt x="49" y="0"/>
                    </a:lnTo>
                    <a:lnTo>
                      <a:pt x="52" y="5"/>
                    </a:lnTo>
                    <a:lnTo>
                      <a:pt x="52" y="9"/>
                    </a:lnTo>
                    <a:lnTo>
                      <a:pt x="52" y="9"/>
                    </a:lnTo>
                    <a:lnTo>
                      <a:pt x="52" y="12"/>
                    </a:lnTo>
                    <a:lnTo>
                      <a:pt x="54" y="16"/>
                    </a:lnTo>
                    <a:lnTo>
                      <a:pt x="59" y="23"/>
                    </a:lnTo>
                    <a:lnTo>
                      <a:pt x="59" y="23"/>
                    </a:lnTo>
                    <a:lnTo>
                      <a:pt x="59" y="28"/>
                    </a:lnTo>
                    <a:lnTo>
                      <a:pt x="56" y="28"/>
                    </a:lnTo>
                    <a:lnTo>
                      <a:pt x="52" y="31"/>
                    </a:lnTo>
                    <a:lnTo>
                      <a:pt x="49" y="33"/>
                    </a:lnTo>
                    <a:lnTo>
                      <a:pt x="49" y="33"/>
                    </a:lnTo>
                    <a:lnTo>
                      <a:pt x="47" y="33"/>
                    </a:lnTo>
                    <a:lnTo>
                      <a:pt x="45" y="33"/>
                    </a:lnTo>
                    <a:lnTo>
                      <a:pt x="35" y="31"/>
                    </a:lnTo>
                    <a:lnTo>
                      <a:pt x="35" y="31"/>
                    </a:lnTo>
                    <a:lnTo>
                      <a:pt x="28" y="31"/>
                    </a:lnTo>
                    <a:lnTo>
                      <a:pt x="23" y="31"/>
                    </a:lnTo>
                    <a:lnTo>
                      <a:pt x="21" y="33"/>
                    </a:lnTo>
                    <a:lnTo>
                      <a:pt x="21" y="33"/>
                    </a:lnTo>
                    <a:lnTo>
                      <a:pt x="21" y="35"/>
                    </a:lnTo>
                    <a:lnTo>
                      <a:pt x="21" y="35"/>
                    </a:lnTo>
                    <a:lnTo>
                      <a:pt x="23" y="45"/>
                    </a:lnTo>
                    <a:lnTo>
                      <a:pt x="21" y="49"/>
                    </a:lnTo>
                    <a:lnTo>
                      <a:pt x="21" y="49"/>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6" name="Freeform 89"/>
              <p:cNvSpPr>
                <a:spLocks/>
              </p:cNvSpPr>
              <p:nvPr/>
            </p:nvSpPr>
            <p:spPr bwMode="auto">
              <a:xfrm>
                <a:off x="6389688" y="1793013"/>
                <a:ext cx="314325" cy="503238"/>
              </a:xfrm>
              <a:custGeom>
                <a:avLst/>
                <a:gdLst>
                  <a:gd name="T0" fmla="*/ 184 w 198"/>
                  <a:gd name="T1" fmla="*/ 253 h 317"/>
                  <a:gd name="T2" fmla="*/ 198 w 198"/>
                  <a:gd name="T3" fmla="*/ 232 h 317"/>
                  <a:gd name="T4" fmla="*/ 180 w 198"/>
                  <a:gd name="T5" fmla="*/ 213 h 317"/>
                  <a:gd name="T6" fmla="*/ 170 w 198"/>
                  <a:gd name="T7" fmla="*/ 204 h 317"/>
                  <a:gd name="T8" fmla="*/ 182 w 198"/>
                  <a:gd name="T9" fmla="*/ 194 h 317"/>
                  <a:gd name="T10" fmla="*/ 170 w 198"/>
                  <a:gd name="T11" fmla="*/ 185 h 317"/>
                  <a:gd name="T12" fmla="*/ 175 w 198"/>
                  <a:gd name="T13" fmla="*/ 175 h 317"/>
                  <a:gd name="T14" fmla="*/ 165 w 198"/>
                  <a:gd name="T15" fmla="*/ 168 h 317"/>
                  <a:gd name="T16" fmla="*/ 168 w 198"/>
                  <a:gd name="T17" fmla="*/ 164 h 317"/>
                  <a:gd name="T18" fmla="*/ 165 w 198"/>
                  <a:gd name="T19" fmla="*/ 149 h 317"/>
                  <a:gd name="T20" fmla="*/ 175 w 198"/>
                  <a:gd name="T21" fmla="*/ 142 h 317"/>
                  <a:gd name="T22" fmla="*/ 154 w 198"/>
                  <a:gd name="T23" fmla="*/ 109 h 317"/>
                  <a:gd name="T24" fmla="*/ 161 w 198"/>
                  <a:gd name="T25" fmla="*/ 97 h 317"/>
                  <a:gd name="T26" fmla="*/ 170 w 198"/>
                  <a:gd name="T27" fmla="*/ 81 h 317"/>
                  <a:gd name="T28" fmla="*/ 151 w 198"/>
                  <a:gd name="T29" fmla="*/ 66 h 317"/>
                  <a:gd name="T30" fmla="*/ 142 w 198"/>
                  <a:gd name="T31" fmla="*/ 57 h 317"/>
                  <a:gd name="T32" fmla="*/ 146 w 198"/>
                  <a:gd name="T33" fmla="*/ 48 h 317"/>
                  <a:gd name="T34" fmla="*/ 149 w 198"/>
                  <a:gd name="T35" fmla="*/ 40 h 317"/>
                  <a:gd name="T36" fmla="*/ 158 w 198"/>
                  <a:gd name="T37" fmla="*/ 29 h 317"/>
                  <a:gd name="T38" fmla="*/ 156 w 198"/>
                  <a:gd name="T39" fmla="*/ 14 h 317"/>
                  <a:gd name="T40" fmla="*/ 137 w 198"/>
                  <a:gd name="T41" fmla="*/ 5 h 317"/>
                  <a:gd name="T42" fmla="*/ 123 w 198"/>
                  <a:gd name="T43" fmla="*/ 5 h 317"/>
                  <a:gd name="T44" fmla="*/ 106 w 198"/>
                  <a:gd name="T45" fmla="*/ 7 h 317"/>
                  <a:gd name="T46" fmla="*/ 101 w 198"/>
                  <a:gd name="T47" fmla="*/ 12 h 317"/>
                  <a:gd name="T48" fmla="*/ 92 w 198"/>
                  <a:gd name="T49" fmla="*/ 21 h 317"/>
                  <a:gd name="T50" fmla="*/ 87 w 198"/>
                  <a:gd name="T51" fmla="*/ 38 h 317"/>
                  <a:gd name="T52" fmla="*/ 80 w 198"/>
                  <a:gd name="T53" fmla="*/ 50 h 317"/>
                  <a:gd name="T54" fmla="*/ 73 w 198"/>
                  <a:gd name="T55" fmla="*/ 48 h 317"/>
                  <a:gd name="T56" fmla="*/ 61 w 198"/>
                  <a:gd name="T57" fmla="*/ 45 h 317"/>
                  <a:gd name="T58" fmla="*/ 52 w 198"/>
                  <a:gd name="T59" fmla="*/ 48 h 317"/>
                  <a:gd name="T60" fmla="*/ 28 w 198"/>
                  <a:gd name="T61" fmla="*/ 43 h 317"/>
                  <a:gd name="T62" fmla="*/ 14 w 198"/>
                  <a:gd name="T63" fmla="*/ 29 h 317"/>
                  <a:gd name="T64" fmla="*/ 0 w 198"/>
                  <a:gd name="T65" fmla="*/ 38 h 317"/>
                  <a:gd name="T66" fmla="*/ 40 w 198"/>
                  <a:gd name="T67" fmla="*/ 62 h 317"/>
                  <a:gd name="T68" fmla="*/ 49 w 198"/>
                  <a:gd name="T69" fmla="*/ 71 h 317"/>
                  <a:gd name="T70" fmla="*/ 49 w 198"/>
                  <a:gd name="T71" fmla="*/ 88 h 317"/>
                  <a:gd name="T72" fmla="*/ 54 w 198"/>
                  <a:gd name="T73" fmla="*/ 104 h 317"/>
                  <a:gd name="T74" fmla="*/ 56 w 198"/>
                  <a:gd name="T75" fmla="*/ 119 h 317"/>
                  <a:gd name="T76" fmla="*/ 52 w 198"/>
                  <a:gd name="T77" fmla="*/ 126 h 317"/>
                  <a:gd name="T78" fmla="*/ 59 w 198"/>
                  <a:gd name="T79" fmla="*/ 142 h 317"/>
                  <a:gd name="T80" fmla="*/ 80 w 198"/>
                  <a:gd name="T81" fmla="*/ 154 h 317"/>
                  <a:gd name="T82" fmla="*/ 80 w 198"/>
                  <a:gd name="T83" fmla="*/ 171 h 317"/>
                  <a:gd name="T84" fmla="*/ 73 w 198"/>
                  <a:gd name="T85" fmla="*/ 168 h 317"/>
                  <a:gd name="T86" fmla="*/ 64 w 198"/>
                  <a:gd name="T87" fmla="*/ 185 h 317"/>
                  <a:gd name="T88" fmla="*/ 47 w 198"/>
                  <a:gd name="T89" fmla="*/ 197 h 317"/>
                  <a:gd name="T90" fmla="*/ 38 w 198"/>
                  <a:gd name="T91" fmla="*/ 206 h 317"/>
                  <a:gd name="T92" fmla="*/ 26 w 198"/>
                  <a:gd name="T93" fmla="*/ 216 h 317"/>
                  <a:gd name="T94" fmla="*/ 14 w 198"/>
                  <a:gd name="T95" fmla="*/ 223 h 317"/>
                  <a:gd name="T96" fmla="*/ 7 w 198"/>
                  <a:gd name="T97" fmla="*/ 232 h 317"/>
                  <a:gd name="T98" fmla="*/ 2 w 198"/>
                  <a:gd name="T99" fmla="*/ 239 h 317"/>
                  <a:gd name="T100" fmla="*/ 7 w 198"/>
                  <a:gd name="T101" fmla="*/ 251 h 317"/>
                  <a:gd name="T102" fmla="*/ 11 w 198"/>
                  <a:gd name="T103" fmla="*/ 272 h 317"/>
                  <a:gd name="T104" fmla="*/ 4 w 198"/>
                  <a:gd name="T105" fmla="*/ 298 h 317"/>
                  <a:gd name="T106" fmla="*/ 14 w 198"/>
                  <a:gd name="T107" fmla="*/ 303 h 317"/>
                  <a:gd name="T108" fmla="*/ 28 w 198"/>
                  <a:gd name="T109" fmla="*/ 308 h 317"/>
                  <a:gd name="T110" fmla="*/ 35 w 198"/>
                  <a:gd name="T111" fmla="*/ 313 h 317"/>
                  <a:gd name="T112" fmla="*/ 56 w 198"/>
                  <a:gd name="T113" fmla="*/ 317 h 317"/>
                  <a:gd name="T114" fmla="*/ 104 w 198"/>
                  <a:gd name="T115" fmla="*/ 306 h 317"/>
                  <a:gd name="T116" fmla="*/ 132 w 198"/>
                  <a:gd name="T117" fmla="*/ 301 h 317"/>
                  <a:gd name="T118" fmla="*/ 158 w 198"/>
                  <a:gd name="T119" fmla="*/ 27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8" h="317">
                    <a:moveTo>
                      <a:pt x="170" y="265"/>
                    </a:moveTo>
                    <a:lnTo>
                      <a:pt x="170" y="265"/>
                    </a:lnTo>
                    <a:lnTo>
                      <a:pt x="177" y="258"/>
                    </a:lnTo>
                    <a:lnTo>
                      <a:pt x="184" y="253"/>
                    </a:lnTo>
                    <a:lnTo>
                      <a:pt x="194" y="246"/>
                    </a:lnTo>
                    <a:lnTo>
                      <a:pt x="198" y="239"/>
                    </a:lnTo>
                    <a:lnTo>
                      <a:pt x="198" y="239"/>
                    </a:lnTo>
                    <a:lnTo>
                      <a:pt x="198" y="232"/>
                    </a:lnTo>
                    <a:lnTo>
                      <a:pt x="194" y="225"/>
                    </a:lnTo>
                    <a:lnTo>
                      <a:pt x="194" y="225"/>
                    </a:lnTo>
                    <a:lnTo>
                      <a:pt x="187" y="218"/>
                    </a:lnTo>
                    <a:lnTo>
                      <a:pt x="180" y="213"/>
                    </a:lnTo>
                    <a:lnTo>
                      <a:pt x="172" y="208"/>
                    </a:lnTo>
                    <a:lnTo>
                      <a:pt x="170" y="206"/>
                    </a:lnTo>
                    <a:lnTo>
                      <a:pt x="170" y="206"/>
                    </a:lnTo>
                    <a:lnTo>
                      <a:pt x="170" y="204"/>
                    </a:lnTo>
                    <a:lnTo>
                      <a:pt x="175" y="201"/>
                    </a:lnTo>
                    <a:lnTo>
                      <a:pt x="180" y="199"/>
                    </a:lnTo>
                    <a:lnTo>
                      <a:pt x="182" y="194"/>
                    </a:lnTo>
                    <a:lnTo>
                      <a:pt x="182" y="194"/>
                    </a:lnTo>
                    <a:lnTo>
                      <a:pt x="180" y="192"/>
                    </a:lnTo>
                    <a:lnTo>
                      <a:pt x="177" y="190"/>
                    </a:lnTo>
                    <a:lnTo>
                      <a:pt x="170" y="185"/>
                    </a:lnTo>
                    <a:lnTo>
                      <a:pt x="170" y="185"/>
                    </a:lnTo>
                    <a:lnTo>
                      <a:pt x="170" y="182"/>
                    </a:lnTo>
                    <a:lnTo>
                      <a:pt x="172" y="180"/>
                    </a:lnTo>
                    <a:lnTo>
                      <a:pt x="175" y="175"/>
                    </a:lnTo>
                    <a:lnTo>
                      <a:pt x="175" y="175"/>
                    </a:lnTo>
                    <a:lnTo>
                      <a:pt x="170" y="173"/>
                    </a:lnTo>
                    <a:lnTo>
                      <a:pt x="165" y="171"/>
                    </a:lnTo>
                    <a:lnTo>
                      <a:pt x="165" y="168"/>
                    </a:lnTo>
                    <a:lnTo>
                      <a:pt x="165" y="168"/>
                    </a:lnTo>
                    <a:lnTo>
                      <a:pt x="165" y="168"/>
                    </a:lnTo>
                    <a:lnTo>
                      <a:pt x="168" y="166"/>
                    </a:lnTo>
                    <a:lnTo>
                      <a:pt x="168" y="166"/>
                    </a:lnTo>
                    <a:lnTo>
                      <a:pt x="168" y="164"/>
                    </a:lnTo>
                    <a:lnTo>
                      <a:pt x="168" y="164"/>
                    </a:lnTo>
                    <a:lnTo>
                      <a:pt x="165" y="156"/>
                    </a:lnTo>
                    <a:lnTo>
                      <a:pt x="165" y="152"/>
                    </a:lnTo>
                    <a:lnTo>
                      <a:pt x="165" y="149"/>
                    </a:lnTo>
                    <a:lnTo>
                      <a:pt x="165" y="149"/>
                    </a:lnTo>
                    <a:lnTo>
                      <a:pt x="170" y="147"/>
                    </a:lnTo>
                    <a:lnTo>
                      <a:pt x="172" y="145"/>
                    </a:lnTo>
                    <a:lnTo>
                      <a:pt x="175" y="142"/>
                    </a:lnTo>
                    <a:lnTo>
                      <a:pt x="172" y="137"/>
                    </a:lnTo>
                    <a:lnTo>
                      <a:pt x="172" y="137"/>
                    </a:lnTo>
                    <a:lnTo>
                      <a:pt x="154" y="109"/>
                    </a:lnTo>
                    <a:lnTo>
                      <a:pt x="154" y="109"/>
                    </a:lnTo>
                    <a:lnTo>
                      <a:pt x="154" y="107"/>
                    </a:lnTo>
                    <a:lnTo>
                      <a:pt x="156" y="102"/>
                    </a:lnTo>
                    <a:lnTo>
                      <a:pt x="161" y="97"/>
                    </a:lnTo>
                    <a:lnTo>
                      <a:pt x="161" y="97"/>
                    </a:lnTo>
                    <a:lnTo>
                      <a:pt x="168" y="90"/>
                    </a:lnTo>
                    <a:lnTo>
                      <a:pt x="172" y="83"/>
                    </a:lnTo>
                    <a:lnTo>
                      <a:pt x="172" y="83"/>
                    </a:lnTo>
                    <a:lnTo>
                      <a:pt x="170" y="81"/>
                    </a:lnTo>
                    <a:lnTo>
                      <a:pt x="165" y="76"/>
                    </a:lnTo>
                    <a:lnTo>
                      <a:pt x="158" y="69"/>
                    </a:lnTo>
                    <a:lnTo>
                      <a:pt x="158" y="69"/>
                    </a:lnTo>
                    <a:lnTo>
                      <a:pt x="151" y="66"/>
                    </a:lnTo>
                    <a:lnTo>
                      <a:pt x="149" y="66"/>
                    </a:lnTo>
                    <a:lnTo>
                      <a:pt x="146" y="62"/>
                    </a:lnTo>
                    <a:lnTo>
                      <a:pt x="146" y="62"/>
                    </a:lnTo>
                    <a:lnTo>
                      <a:pt x="142" y="57"/>
                    </a:lnTo>
                    <a:lnTo>
                      <a:pt x="142" y="55"/>
                    </a:lnTo>
                    <a:lnTo>
                      <a:pt x="144" y="52"/>
                    </a:lnTo>
                    <a:lnTo>
                      <a:pt x="144" y="52"/>
                    </a:lnTo>
                    <a:lnTo>
                      <a:pt x="146" y="48"/>
                    </a:lnTo>
                    <a:lnTo>
                      <a:pt x="146" y="43"/>
                    </a:lnTo>
                    <a:lnTo>
                      <a:pt x="146" y="43"/>
                    </a:lnTo>
                    <a:lnTo>
                      <a:pt x="146" y="40"/>
                    </a:lnTo>
                    <a:lnTo>
                      <a:pt x="149" y="40"/>
                    </a:lnTo>
                    <a:lnTo>
                      <a:pt x="151" y="38"/>
                    </a:lnTo>
                    <a:lnTo>
                      <a:pt x="154" y="36"/>
                    </a:lnTo>
                    <a:lnTo>
                      <a:pt x="154" y="36"/>
                    </a:lnTo>
                    <a:lnTo>
                      <a:pt x="158" y="29"/>
                    </a:lnTo>
                    <a:lnTo>
                      <a:pt x="158" y="29"/>
                    </a:lnTo>
                    <a:lnTo>
                      <a:pt x="158" y="19"/>
                    </a:lnTo>
                    <a:lnTo>
                      <a:pt x="158" y="19"/>
                    </a:lnTo>
                    <a:lnTo>
                      <a:pt x="156" y="14"/>
                    </a:lnTo>
                    <a:lnTo>
                      <a:pt x="149" y="12"/>
                    </a:lnTo>
                    <a:lnTo>
                      <a:pt x="142" y="10"/>
                    </a:lnTo>
                    <a:lnTo>
                      <a:pt x="137" y="5"/>
                    </a:lnTo>
                    <a:lnTo>
                      <a:pt x="137" y="5"/>
                    </a:lnTo>
                    <a:lnTo>
                      <a:pt x="135" y="3"/>
                    </a:lnTo>
                    <a:lnTo>
                      <a:pt x="130" y="0"/>
                    </a:lnTo>
                    <a:lnTo>
                      <a:pt x="125" y="3"/>
                    </a:lnTo>
                    <a:lnTo>
                      <a:pt x="123" y="5"/>
                    </a:lnTo>
                    <a:lnTo>
                      <a:pt x="123" y="5"/>
                    </a:lnTo>
                    <a:lnTo>
                      <a:pt x="118" y="7"/>
                    </a:lnTo>
                    <a:lnTo>
                      <a:pt x="111" y="7"/>
                    </a:lnTo>
                    <a:lnTo>
                      <a:pt x="106" y="7"/>
                    </a:lnTo>
                    <a:lnTo>
                      <a:pt x="104" y="7"/>
                    </a:lnTo>
                    <a:lnTo>
                      <a:pt x="104" y="10"/>
                    </a:lnTo>
                    <a:lnTo>
                      <a:pt x="104" y="10"/>
                    </a:lnTo>
                    <a:lnTo>
                      <a:pt x="101" y="12"/>
                    </a:lnTo>
                    <a:lnTo>
                      <a:pt x="97" y="17"/>
                    </a:lnTo>
                    <a:lnTo>
                      <a:pt x="94" y="19"/>
                    </a:lnTo>
                    <a:lnTo>
                      <a:pt x="92" y="21"/>
                    </a:lnTo>
                    <a:lnTo>
                      <a:pt x="92" y="21"/>
                    </a:lnTo>
                    <a:lnTo>
                      <a:pt x="94" y="33"/>
                    </a:lnTo>
                    <a:lnTo>
                      <a:pt x="92" y="38"/>
                    </a:lnTo>
                    <a:lnTo>
                      <a:pt x="87" y="38"/>
                    </a:lnTo>
                    <a:lnTo>
                      <a:pt x="87" y="38"/>
                    </a:lnTo>
                    <a:lnTo>
                      <a:pt x="85" y="38"/>
                    </a:lnTo>
                    <a:lnTo>
                      <a:pt x="82" y="40"/>
                    </a:lnTo>
                    <a:lnTo>
                      <a:pt x="82" y="45"/>
                    </a:lnTo>
                    <a:lnTo>
                      <a:pt x="80" y="50"/>
                    </a:lnTo>
                    <a:lnTo>
                      <a:pt x="80" y="50"/>
                    </a:lnTo>
                    <a:lnTo>
                      <a:pt x="78" y="52"/>
                    </a:lnTo>
                    <a:lnTo>
                      <a:pt x="75" y="50"/>
                    </a:lnTo>
                    <a:lnTo>
                      <a:pt x="73" y="48"/>
                    </a:lnTo>
                    <a:lnTo>
                      <a:pt x="68" y="48"/>
                    </a:lnTo>
                    <a:lnTo>
                      <a:pt x="68" y="48"/>
                    </a:lnTo>
                    <a:lnTo>
                      <a:pt x="66" y="48"/>
                    </a:lnTo>
                    <a:lnTo>
                      <a:pt x="61" y="45"/>
                    </a:lnTo>
                    <a:lnTo>
                      <a:pt x="56" y="45"/>
                    </a:lnTo>
                    <a:lnTo>
                      <a:pt x="54" y="45"/>
                    </a:lnTo>
                    <a:lnTo>
                      <a:pt x="54" y="45"/>
                    </a:lnTo>
                    <a:lnTo>
                      <a:pt x="52" y="48"/>
                    </a:lnTo>
                    <a:lnTo>
                      <a:pt x="47" y="48"/>
                    </a:lnTo>
                    <a:lnTo>
                      <a:pt x="33" y="45"/>
                    </a:lnTo>
                    <a:lnTo>
                      <a:pt x="33" y="45"/>
                    </a:lnTo>
                    <a:lnTo>
                      <a:pt x="28" y="43"/>
                    </a:lnTo>
                    <a:lnTo>
                      <a:pt x="23" y="36"/>
                    </a:lnTo>
                    <a:lnTo>
                      <a:pt x="19" y="31"/>
                    </a:lnTo>
                    <a:lnTo>
                      <a:pt x="14" y="29"/>
                    </a:lnTo>
                    <a:lnTo>
                      <a:pt x="14" y="29"/>
                    </a:lnTo>
                    <a:lnTo>
                      <a:pt x="9" y="31"/>
                    </a:lnTo>
                    <a:lnTo>
                      <a:pt x="7" y="31"/>
                    </a:lnTo>
                    <a:lnTo>
                      <a:pt x="0" y="38"/>
                    </a:lnTo>
                    <a:lnTo>
                      <a:pt x="0" y="38"/>
                    </a:lnTo>
                    <a:lnTo>
                      <a:pt x="9" y="48"/>
                    </a:lnTo>
                    <a:lnTo>
                      <a:pt x="21" y="55"/>
                    </a:lnTo>
                    <a:lnTo>
                      <a:pt x="21" y="55"/>
                    </a:lnTo>
                    <a:lnTo>
                      <a:pt x="40" y="62"/>
                    </a:lnTo>
                    <a:lnTo>
                      <a:pt x="47" y="66"/>
                    </a:lnTo>
                    <a:lnTo>
                      <a:pt x="47" y="69"/>
                    </a:lnTo>
                    <a:lnTo>
                      <a:pt x="49" y="71"/>
                    </a:lnTo>
                    <a:lnTo>
                      <a:pt x="49" y="71"/>
                    </a:lnTo>
                    <a:lnTo>
                      <a:pt x="47" y="81"/>
                    </a:lnTo>
                    <a:lnTo>
                      <a:pt x="47" y="85"/>
                    </a:lnTo>
                    <a:lnTo>
                      <a:pt x="49" y="88"/>
                    </a:lnTo>
                    <a:lnTo>
                      <a:pt x="49" y="88"/>
                    </a:lnTo>
                    <a:lnTo>
                      <a:pt x="52" y="92"/>
                    </a:lnTo>
                    <a:lnTo>
                      <a:pt x="52" y="97"/>
                    </a:lnTo>
                    <a:lnTo>
                      <a:pt x="52" y="102"/>
                    </a:lnTo>
                    <a:lnTo>
                      <a:pt x="54" y="104"/>
                    </a:lnTo>
                    <a:lnTo>
                      <a:pt x="54" y="104"/>
                    </a:lnTo>
                    <a:lnTo>
                      <a:pt x="56" y="109"/>
                    </a:lnTo>
                    <a:lnTo>
                      <a:pt x="56" y="114"/>
                    </a:lnTo>
                    <a:lnTo>
                      <a:pt x="56" y="119"/>
                    </a:lnTo>
                    <a:lnTo>
                      <a:pt x="54" y="121"/>
                    </a:lnTo>
                    <a:lnTo>
                      <a:pt x="54" y="121"/>
                    </a:lnTo>
                    <a:lnTo>
                      <a:pt x="52" y="123"/>
                    </a:lnTo>
                    <a:lnTo>
                      <a:pt x="52" y="126"/>
                    </a:lnTo>
                    <a:lnTo>
                      <a:pt x="56" y="133"/>
                    </a:lnTo>
                    <a:lnTo>
                      <a:pt x="56" y="133"/>
                    </a:lnTo>
                    <a:lnTo>
                      <a:pt x="59" y="142"/>
                    </a:lnTo>
                    <a:lnTo>
                      <a:pt x="59" y="142"/>
                    </a:lnTo>
                    <a:lnTo>
                      <a:pt x="75" y="147"/>
                    </a:lnTo>
                    <a:lnTo>
                      <a:pt x="75" y="147"/>
                    </a:lnTo>
                    <a:lnTo>
                      <a:pt x="78" y="149"/>
                    </a:lnTo>
                    <a:lnTo>
                      <a:pt x="80" y="154"/>
                    </a:lnTo>
                    <a:lnTo>
                      <a:pt x="80" y="161"/>
                    </a:lnTo>
                    <a:lnTo>
                      <a:pt x="80" y="161"/>
                    </a:lnTo>
                    <a:lnTo>
                      <a:pt x="80" y="168"/>
                    </a:lnTo>
                    <a:lnTo>
                      <a:pt x="80" y="171"/>
                    </a:lnTo>
                    <a:lnTo>
                      <a:pt x="78" y="168"/>
                    </a:lnTo>
                    <a:lnTo>
                      <a:pt x="78" y="168"/>
                    </a:lnTo>
                    <a:lnTo>
                      <a:pt x="75" y="168"/>
                    </a:lnTo>
                    <a:lnTo>
                      <a:pt x="73" y="168"/>
                    </a:lnTo>
                    <a:lnTo>
                      <a:pt x="71" y="173"/>
                    </a:lnTo>
                    <a:lnTo>
                      <a:pt x="68" y="178"/>
                    </a:lnTo>
                    <a:lnTo>
                      <a:pt x="68" y="178"/>
                    </a:lnTo>
                    <a:lnTo>
                      <a:pt x="64" y="185"/>
                    </a:lnTo>
                    <a:lnTo>
                      <a:pt x="59" y="190"/>
                    </a:lnTo>
                    <a:lnTo>
                      <a:pt x="54" y="194"/>
                    </a:lnTo>
                    <a:lnTo>
                      <a:pt x="47" y="197"/>
                    </a:lnTo>
                    <a:lnTo>
                      <a:pt x="47" y="197"/>
                    </a:lnTo>
                    <a:lnTo>
                      <a:pt x="45" y="197"/>
                    </a:lnTo>
                    <a:lnTo>
                      <a:pt x="42" y="201"/>
                    </a:lnTo>
                    <a:lnTo>
                      <a:pt x="40" y="204"/>
                    </a:lnTo>
                    <a:lnTo>
                      <a:pt x="38" y="206"/>
                    </a:lnTo>
                    <a:lnTo>
                      <a:pt x="38" y="206"/>
                    </a:lnTo>
                    <a:lnTo>
                      <a:pt x="30" y="208"/>
                    </a:lnTo>
                    <a:lnTo>
                      <a:pt x="28" y="211"/>
                    </a:lnTo>
                    <a:lnTo>
                      <a:pt x="26" y="216"/>
                    </a:lnTo>
                    <a:lnTo>
                      <a:pt x="26" y="216"/>
                    </a:lnTo>
                    <a:lnTo>
                      <a:pt x="26" y="218"/>
                    </a:lnTo>
                    <a:lnTo>
                      <a:pt x="23" y="220"/>
                    </a:lnTo>
                    <a:lnTo>
                      <a:pt x="14" y="223"/>
                    </a:lnTo>
                    <a:lnTo>
                      <a:pt x="14" y="223"/>
                    </a:lnTo>
                    <a:lnTo>
                      <a:pt x="11" y="223"/>
                    </a:lnTo>
                    <a:lnTo>
                      <a:pt x="9" y="227"/>
                    </a:lnTo>
                    <a:lnTo>
                      <a:pt x="7" y="232"/>
                    </a:lnTo>
                    <a:lnTo>
                      <a:pt x="4" y="235"/>
                    </a:lnTo>
                    <a:lnTo>
                      <a:pt x="4" y="235"/>
                    </a:lnTo>
                    <a:lnTo>
                      <a:pt x="2" y="237"/>
                    </a:lnTo>
                    <a:lnTo>
                      <a:pt x="2" y="239"/>
                    </a:lnTo>
                    <a:lnTo>
                      <a:pt x="7" y="244"/>
                    </a:lnTo>
                    <a:lnTo>
                      <a:pt x="7" y="244"/>
                    </a:lnTo>
                    <a:lnTo>
                      <a:pt x="7" y="249"/>
                    </a:lnTo>
                    <a:lnTo>
                      <a:pt x="7" y="251"/>
                    </a:lnTo>
                    <a:lnTo>
                      <a:pt x="7" y="258"/>
                    </a:lnTo>
                    <a:lnTo>
                      <a:pt x="7" y="258"/>
                    </a:lnTo>
                    <a:lnTo>
                      <a:pt x="11" y="268"/>
                    </a:lnTo>
                    <a:lnTo>
                      <a:pt x="11" y="272"/>
                    </a:lnTo>
                    <a:lnTo>
                      <a:pt x="11" y="279"/>
                    </a:lnTo>
                    <a:lnTo>
                      <a:pt x="11" y="279"/>
                    </a:lnTo>
                    <a:lnTo>
                      <a:pt x="4" y="294"/>
                    </a:lnTo>
                    <a:lnTo>
                      <a:pt x="4" y="298"/>
                    </a:lnTo>
                    <a:lnTo>
                      <a:pt x="7" y="298"/>
                    </a:lnTo>
                    <a:lnTo>
                      <a:pt x="7" y="298"/>
                    </a:lnTo>
                    <a:lnTo>
                      <a:pt x="9" y="301"/>
                    </a:lnTo>
                    <a:lnTo>
                      <a:pt x="14" y="303"/>
                    </a:lnTo>
                    <a:lnTo>
                      <a:pt x="19" y="306"/>
                    </a:lnTo>
                    <a:lnTo>
                      <a:pt x="23" y="306"/>
                    </a:lnTo>
                    <a:lnTo>
                      <a:pt x="23" y="306"/>
                    </a:lnTo>
                    <a:lnTo>
                      <a:pt x="28" y="308"/>
                    </a:lnTo>
                    <a:lnTo>
                      <a:pt x="30" y="310"/>
                    </a:lnTo>
                    <a:lnTo>
                      <a:pt x="33" y="313"/>
                    </a:lnTo>
                    <a:lnTo>
                      <a:pt x="35" y="313"/>
                    </a:lnTo>
                    <a:lnTo>
                      <a:pt x="35" y="313"/>
                    </a:lnTo>
                    <a:lnTo>
                      <a:pt x="38" y="313"/>
                    </a:lnTo>
                    <a:lnTo>
                      <a:pt x="42" y="315"/>
                    </a:lnTo>
                    <a:lnTo>
                      <a:pt x="47" y="317"/>
                    </a:lnTo>
                    <a:lnTo>
                      <a:pt x="56" y="317"/>
                    </a:lnTo>
                    <a:lnTo>
                      <a:pt x="56" y="317"/>
                    </a:lnTo>
                    <a:lnTo>
                      <a:pt x="71" y="315"/>
                    </a:lnTo>
                    <a:lnTo>
                      <a:pt x="87" y="310"/>
                    </a:lnTo>
                    <a:lnTo>
                      <a:pt x="104" y="306"/>
                    </a:lnTo>
                    <a:lnTo>
                      <a:pt x="116" y="303"/>
                    </a:lnTo>
                    <a:lnTo>
                      <a:pt x="116" y="303"/>
                    </a:lnTo>
                    <a:lnTo>
                      <a:pt x="132" y="301"/>
                    </a:lnTo>
                    <a:lnTo>
                      <a:pt x="132" y="301"/>
                    </a:lnTo>
                    <a:lnTo>
                      <a:pt x="142" y="289"/>
                    </a:lnTo>
                    <a:lnTo>
                      <a:pt x="142" y="289"/>
                    </a:lnTo>
                    <a:lnTo>
                      <a:pt x="149" y="284"/>
                    </a:lnTo>
                    <a:lnTo>
                      <a:pt x="158" y="279"/>
                    </a:lnTo>
                    <a:lnTo>
                      <a:pt x="165" y="272"/>
                    </a:lnTo>
                    <a:lnTo>
                      <a:pt x="170" y="265"/>
                    </a:lnTo>
                    <a:lnTo>
                      <a:pt x="170" y="265"/>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7" name="Freeform 90"/>
              <p:cNvSpPr>
                <a:spLocks/>
              </p:cNvSpPr>
              <p:nvPr/>
            </p:nvSpPr>
            <p:spPr bwMode="auto">
              <a:xfrm>
                <a:off x="6799263" y="3375750"/>
                <a:ext cx="635000" cy="511175"/>
              </a:xfrm>
              <a:custGeom>
                <a:avLst/>
                <a:gdLst>
                  <a:gd name="T0" fmla="*/ 203 w 400"/>
                  <a:gd name="T1" fmla="*/ 64 h 322"/>
                  <a:gd name="T2" fmla="*/ 187 w 400"/>
                  <a:gd name="T3" fmla="*/ 59 h 322"/>
                  <a:gd name="T4" fmla="*/ 158 w 400"/>
                  <a:gd name="T5" fmla="*/ 38 h 322"/>
                  <a:gd name="T6" fmla="*/ 118 w 400"/>
                  <a:gd name="T7" fmla="*/ 12 h 322"/>
                  <a:gd name="T8" fmla="*/ 99 w 400"/>
                  <a:gd name="T9" fmla="*/ 0 h 322"/>
                  <a:gd name="T10" fmla="*/ 78 w 400"/>
                  <a:gd name="T11" fmla="*/ 2 h 322"/>
                  <a:gd name="T12" fmla="*/ 64 w 400"/>
                  <a:gd name="T13" fmla="*/ 7 h 322"/>
                  <a:gd name="T14" fmla="*/ 47 w 400"/>
                  <a:gd name="T15" fmla="*/ 12 h 322"/>
                  <a:gd name="T16" fmla="*/ 45 w 400"/>
                  <a:gd name="T17" fmla="*/ 19 h 322"/>
                  <a:gd name="T18" fmla="*/ 59 w 400"/>
                  <a:gd name="T19" fmla="*/ 33 h 322"/>
                  <a:gd name="T20" fmla="*/ 54 w 400"/>
                  <a:gd name="T21" fmla="*/ 40 h 322"/>
                  <a:gd name="T22" fmla="*/ 47 w 400"/>
                  <a:gd name="T23" fmla="*/ 45 h 322"/>
                  <a:gd name="T24" fmla="*/ 35 w 400"/>
                  <a:gd name="T25" fmla="*/ 49 h 322"/>
                  <a:gd name="T26" fmla="*/ 30 w 400"/>
                  <a:gd name="T27" fmla="*/ 57 h 322"/>
                  <a:gd name="T28" fmla="*/ 21 w 400"/>
                  <a:gd name="T29" fmla="*/ 61 h 322"/>
                  <a:gd name="T30" fmla="*/ 0 w 400"/>
                  <a:gd name="T31" fmla="*/ 59 h 322"/>
                  <a:gd name="T32" fmla="*/ 0 w 400"/>
                  <a:gd name="T33" fmla="*/ 75 h 322"/>
                  <a:gd name="T34" fmla="*/ 2 w 400"/>
                  <a:gd name="T35" fmla="*/ 85 h 322"/>
                  <a:gd name="T36" fmla="*/ 16 w 400"/>
                  <a:gd name="T37" fmla="*/ 104 h 322"/>
                  <a:gd name="T38" fmla="*/ 42 w 400"/>
                  <a:gd name="T39" fmla="*/ 139 h 322"/>
                  <a:gd name="T40" fmla="*/ 45 w 400"/>
                  <a:gd name="T41" fmla="*/ 151 h 322"/>
                  <a:gd name="T42" fmla="*/ 59 w 400"/>
                  <a:gd name="T43" fmla="*/ 168 h 322"/>
                  <a:gd name="T44" fmla="*/ 71 w 400"/>
                  <a:gd name="T45" fmla="*/ 180 h 322"/>
                  <a:gd name="T46" fmla="*/ 75 w 400"/>
                  <a:gd name="T47" fmla="*/ 189 h 322"/>
                  <a:gd name="T48" fmla="*/ 83 w 400"/>
                  <a:gd name="T49" fmla="*/ 210 h 322"/>
                  <a:gd name="T50" fmla="*/ 85 w 400"/>
                  <a:gd name="T51" fmla="*/ 227 h 322"/>
                  <a:gd name="T52" fmla="*/ 97 w 400"/>
                  <a:gd name="T53" fmla="*/ 241 h 322"/>
                  <a:gd name="T54" fmla="*/ 118 w 400"/>
                  <a:gd name="T55" fmla="*/ 267 h 322"/>
                  <a:gd name="T56" fmla="*/ 137 w 400"/>
                  <a:gd name="T57" fmla="*/ 296 h 322"/>
                  <a:gd name="T58" fmla="*/ 142 w 400"/>
                  <a:gd name="T59" fmla="*/ 305 h 322"/>
                  <a:gd name="T60" fmla="*/ 142 w 400"/>
                  <a:gd name="T61" fmla="*/ 310 h 322"/>
                  <a:gd name="T62" fmla="*/ 158 w 400"/>
                  <a:gd name="T63" fmla="*/ 317 h 322"/>
                  <a:gd name="T64" fmla="*/ 158 w 400"/>
                  <a:gd name="T65" fmla="*/ 307 h 322"/>
                  <a:gd name="T66" fmla="*/ 165 w 400"/>
                  <a:gd name="T67" fmla="*/ 300 h 322"/>
                  <a:gd name="T68" fmla="*/ 175 w 400"/>
                  <a:gd name="T69" fmla="*/ 303 h 322"/>
                  <a:gd name="T70" fmla="*/ 194 w 400"/>
                  <a:gd name="T71" fmla="*/ 303 h 322"/>
                  <a:gd name="T72" fmla="*/ 215 w 400"/>
                  <a:gd name="T73" fmla="*/ 305 h 322"/>
                  <a:gd name="T74" fmla="*/ 229 w 400"/>
                  <a:gd name="T75" fmla="*/ 307 h 322"/>
                  <a:gd name="T76" fmla="*/ 239 w 400"/>
                  <a:gd name="T77" fmla="*/ 307 h 322"/>
                  <a:gd name="T78" fmla="*/ 248 w 400"/>
                  <a:gd name="T79" fmla="*/ 296 h 322"/>
                  <a:gd name="T80" fmla="*/ 272 w 400"/>
                  <a:gd name="T81" fmla="*/ 277 h 322"/>
                  <a:gd name="T82" fmla="*/ 310 w 400"/>
                  <a:gd name="T83" fmla="*/ 277 h 322"/>
                  <a:gd name="T84" fmla="*/ 386 w 400"/>
                  <a:gd name="T85" fmla="*/ 251 h 322"/>
                  <a:gd name="T86" fmla="*/ 400 w 400"/>
                  <a:gd name="T87" fmla="*/ 210 h 322"/>
                  <a:gd name="T88" fmla="*/ 390 w 400"/>
                  <a:gd name="T89" fmla="*/ 196 h 322"/>
                  <a:gd name="T90" fmla="*/ 341 w 400"/>
                  <a:gd name="T91" fmla="*/ 191 h 322"/>
                  <a:gd name="T92" fmla="*/ 329 w 400"/>
                  <a:gd name="T93" fmla="*/ 180 h 322"/>
                  <a:gd name="T94" fmla="*/ 322 w 400"/>
                  <a:gd name="T95" fmla="*/ 165 h 322"/>
                  <a:gd name="T96" fmla="*/ 314 w 400"/>
                  <a:gd name="T97" fmla="*/ 158 h 322"/>
                  <a:gd name="T98" fmla="*/ 303 w 400"/>
                  <a:gd name="T99" fmla="*/ 149 h 322"/>
                  <a:gd name="T100" fmla="*/ 293 w 400"/>
                  <a:gd name="T101" fmla="*/ 132 h 322"/>
                  <a:gd name="T102" fmla="*/ 296 w 400"/>
                  <a:gd name="T103" fmla="*/ 123 h 322"/>
                  <a:gd name="T104" fmla="*/ 284 w 400"/>
                  <a:gd name="T105" fmla="*/ 106 h 322"/>
                  <a:gd name="T106" fmla="*/ 265 w 400"/>
                  <a:gd name="T107" fmla="*/ 85 h 322"/>
                  <a:gd name="T108" fmla="*/ 248 w 400"/>
                  <a:gd name="T109" fmla="*/ 75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0" h="322">
                    <a:moveTo>
                      <a:pt x="239" y="68"/>
                    </a:moveTo>
                    <a:lnTo>
                      <a:pt x="239" y="68"/>
                    </a:lnTo>
                    <a:lnTo>
                      <a:pt x="203" y="64"/>
                    </a:lnTo>
                    <a:lnTo>
                      <a:pt x="203" y="64"/>
                    </a:lnTo>
                    <a:lnTo>
                      <a:pt x="194" y="61"/>
                    </a:lnTo>
                    <a:lnTo>
                      <a:pt x="187" y="59"/>
                    </a:lnTo>
                    <a:lnTo>
                      <a:pt x="182" y="57"/>
                    </a:lnTo>
                    <a:lnTo>
                      <a:pt x="182" y="57"/>
                    </a:lnTo>
                    <a:lnTo>
                      <a:pt x="158" y="38"/>
                    </a:lnTo>
                    <a:lnTo>
                      <a:pt x="137" y="23"/>
                    </a:lnTo>
                    <a:lnTo>
                      <a:pt x="137" y="23"/>
                    </a:lnTo>
                    <a:lnTo>
                      <a:pt x="118" y="12"/>
                    </a:lnTo>
                    <a:lnTo>
                      <a:pt x="106" y="4"/>
                    </a:lnTo>
                    <a:lnTo>
                      <a:pt x="99" y="0"/>
                    </a:lnTo>
                    <a:lnTo>
                      <a:pt x="99" y="0"/>
                    </a:lnTo>
                    <a:lnTo>
                      <a:pt x="83" y="0"/>
                    </a:lnTo>
                    <a:lnTo>
                      <a:pt x="83" y="0"/>
                    </a:lnTo>
                    <a:lnTo>
                      <a:pt x="78" y="2"/>
                    </a:lnTo>
                    <a:lnTo>
                      <a:pt x="75" y="4"/>
                    </a:lnTo>
                    <a:lnTo>
                      <a:pt x="71" y="4"/>
                    </a:lnTo>
                    <a:lnTo>
                      <a:pt x="64" y="7"/>
                    </a:lnTo>
                    <a:lnTo>
                      <a:pt x="64" y="7"/>
                    </a:lnTo>
                    <a:lnTo>
                      <a:pt x="54" y="9"/>
                    </a:lnTo>
                    <a:lnTo>
                      <a:pt x="47" y="12"/>
                    </a:lnTo>
                    <a:lnTo>
                      <a:pt x="42" y="16"/>
                    </a:lnTo>
                    <a:lnTo>
                      <a:pt x="45" y="19"/>
                    </a:lnTo>
                    <a:lnTo>
                      <a:pt x="45" y="19"/>
                    </a:lnTo>
                    <a:lnTo>
                      <a:pt x="54" y="26"/>
                    </a:lnTo>
                    <a:lnTo>
                      <a:pt x="59" y="33"/>
                    </a:lnTo>
                    <a:lnTo>
                      <a:pt x="59" y="33"/>
                    </a:lnTo>
                    <a:lnTo>
                      <a:pt x="59" y="35"/>
                    </a:lnTo>
                    <a:lnTo>
                      <a:pt x="59" y="35"/>
                    </a:lnTo>
                    <a:lnTo>
                      <a:pt x="54" y="40"/>
                    </a:lnTo>
                    <a:lnTo>
                      <a:pt x="52" y="42"/>
                    </a:lnTo>
                    <a:lnTo>
                      <a:pt x="47" y="45"/>
                    </a:lnTo>
                    <a:lnTo>
                      <a:pt x="47" y="45"/>
                    </a:lnTo>
                    <a:lnTo>
                      <a:pt x="40" y="45"/>
                    </a:lnTo>
                    <a:lnTo>
                      <a:pt x="35" y="47"/>
                    </a:lnTo>
                    <a:lnTo>
                      <a:pt x="35" y="49"/>
                    </a:lnTo>
                    <a:lnTo>
                      <a:pt x="35" y="49"/>
                    </a:lnTo>
                    <a:lnTo>
                      <a:pt x="33" y="54"/>
                    </a:lnTo>
                    <a:lnTo>
                      <a:pt x="30" y="57"/>
                    </a:lnTo>
                    <a:lnTo>
                      <a:pt x="26" y="59"/>
                    </a:lnTo>
                    <a:lnTo>
                      <a:pt x="21" y="61"/>
                    </a:lnTo>
                    <a:lnTo>
                      <a:pt x="21" y="61"/>
                    </a:lnTo>
                    <a:lnTo>
                      <a:pt x="11" y="59"/>
                    </a:lnTo>
                    <a:lnTo>
                      <a:pt x="2" y="52"/>
                    </a:lnTo>
                    <a:lnTo>
                      <a:pt x="0" y="59"/>
                    </a:lnTo>
                    <a:lnTo>
                      <a:pt x="0" y="64"/>
                    </a:lnTo>
                    <a:lnTo>
                      <a:pt x="0" y="64"/>
                    </a:lnTo>
                    <a:lnTo>
                      <a:pt x="0" y="75"/>
                    </a:lnTo>
                    <a:lnTo>
                      <a:pt x="0" y="80"/>
                    </a:lnTo>
                    <a:lnTo>
                      <a:pt x="2" y="85"/>
                    </a:lnTo>
                    <a:lnTo>
                      <a:pt x="2" y="85"/>
                    </a:lnTo>
                    <a:lnTo>
                      <a:pt x="4" y="87"/>
                    </a:lnTo>
                    <a:lnTo>
                      <a:pt x="7" y="92"/>
                    </a:lnTo>
                    <a:lnTo>
                      <a:pt x="16" y="104"/>
                    </a:lnTo>
                    <a:lnTo>
                      <a:pt x="16" y="104"/>
                    </a:lnTo>
                    <a:lnTo>
                      <a:pt x="35" y="125"/>
                    </a:lnTo>
                    <a:lnTo>
                      <a:pt x="42" y="139"/>
                    </a:lnTo>
                    <a:lnTo>
                      <a:pt x="45" y="147"/>
                    </a:lnTo>
                    <a:lnTo>
                      <a:pt x="45" y="147"/>
                    </a:lnTo>
                    <a:lnTo>
                      <a:pt x="45" y="151"/>
                    </a:lnTo>
                    <a:lnTo>
                      <a:pt x="47" y="156"/>
                    </a:lnTo>
                    <a:lnTo>
                      <a:pt x="52" y="161"/>
                    </a:lnTo>
                    <a:lnTo>
                      <a:pt x="59" y="168"/>
                    </a:lnTo>
                    <a:lnTo>
                      <a:pt x="59" y="168"/>
                    </a:lnTo>
                    <a:lnTo>
                      <a:pt x="66" y="173"/>
                    </a:lnTo>
                    <a:lnTo>
                      <a:pt x="71" y="180"/>
                    </a:lnTo>
                    <a:lnTo>
                      <a:pt x="73" y="184"/>
                    </a:lnTo>
                    <a:lnTo>
                      <a:pt x="75" y="189"/>
                    </a:lnTo>
                    <a:lnTo>
                      <a:pt x="75" y="189"/>
                    </a:lnTo>
                    <a:lnTo>
                      <a:pt x="80" y="191"/>
                    </a:lnTo>
                    <a:lnTo>
                      <a:pt x="80" y="196"/>
                    </a:lnTo>
                    <a:lnTo>
                      <a:pt x="83" y="210"/>
                    </a:lnTo>
                    <a:lnTo>
                      <a:pt x="83" y="210"/>
                    </a:lnTo>
                    <a:lnTo>
                      <a:pt x="83" y="220"/>
                    </a:lnTo>
                    <a:lnTo>
                      <a:pt x="85" y="227"/>
                    </a:lnTo>
                    <a:lnTo>
                      <a:pt x="90" y="236"/>
                    </a:lnTo>
                    <a:lnTo>
                      <a:pt x="97" y="241"/>
                    </a:lnTo>
                    <a:lnTo>
                      <a:pt x="97" y="241"/>
                    </a:lnTo>
                    <a:lnTo>
                      <a:pt x="111" y="253"/>
                    </a:lnTo>
                    <a:lnTo>
                      <a:pt x="116" y="260"/>
                    </a:lnTo>
                    <a:lnTo>
                      <a:pt x="118" y="267"/>
                    </a:lnTo>
                    <a:lnTo>
                      <a:pt x="118" y="267"/>
                    </a:lnTo>
                    <a:lnTo>
                      <a:pt x="127" y="284"/>
                    </a:lnTo>
                    <a:lnTo>
                      <a:pt x="137" y="296"/>
                    </a:lnTo>
                    <a:lnTo>
                      <a:pt x="137" y="296"/>
                    </a:lnTo>
                    <a:lnTo>
                      <a:pt x="139" y="300"/>
                    </a:lnTo>
                    <a:lnTo>
                      <a:pt x="142" y="305"/>
                    </a:lnTo>
                    <a:lnTo>
                      <a:pt x="142" y="307"/>
                    </a:lnTo>
                    <a:lnTo>
                      <a:pt x="142" y="310"/>
                    </a:lnTo>
                    <a:lnTo>
                      <a:pt x="142" y="310"/>
                    </a:lnTo>
                    <a:lnTo>
                      <a:pt x="149" y="322"/>
                    </a:lnTo>
                    <a:lnTo>
                      <a:pt x="149" y="322"/>
                    </a:lnTo>
                    <a:lnTo>
                      <a:pt x="158" y="317"/>
                    </a:lnTo>
                    <a:lnTo>
                      <a:pt x="158" y="317"/>
                    </a:lnTo>
                    <a:lnTo>
                      <a:pt x="158" y="312"/>
                    </a:lnTo>
                    <a:lnTo>
                      <a:pt x="158" y="307"/>
                    </a:lnTo>
                    <a:lnTo>
                      <a:pt x="158" y="307"/>
                    </a:lnTo>
                    <a:lnTo>
                      <a:pt x="161" y="303"/>
                    </a:lnTo>
                    <a:lnTo>
                      <a:pt x="165" y="300"/>
                    </a:lnTo>
                    <a:lnTo>
                      <a:pt x="165" y="300"/>
                    </a:lnTo>
                    <a:lnTo>
                      <a:pt x="170" y="300"/>
                    </a:lnTo>
                    <a:lnTo>
                      <a:pt x="175" y="303"/>
                    </a:lnTo>
                    <a:lnTo>
                      <a:pt x="180" y="303"/>
                    </a:lnTo>
                    <a:lnTo>
                      <a:pt x="180" y="303"/>
                    </a:lnTo>
                    <a:lnTo>
                      <a:pt x="194" y="303"/>
                    </a:lnTo>
                    <a:lnTo>
                      <a:pt x="203" y="305"/>
                    </a:lnTo>
                    <a:lnTo>
                      <a:pt x="203" y="305"/>
                    </a:lnTo>
                    <a:lnTo>
                      <a:pt x="215" y="305"/>
                    </a:lnTo>
                    <a:lnTo>
                      <a:pt x="225" y="305"/>
                    </a:lnTo>
                    <a:lnTo>
                      <a:pt x="229" y="307"/>
                    </a:lnTo>
                    <a:lnTo>
                      <a:pt x="229" y="307"/>
                    </a:lnTo>
                    <a:lnTo>
                      <a:pt x="234" y="310"/>
                    </a:lnTo>
                    <a:lnTo>
                      <a:pt x="236" y="310"/>
                    </a:lnTo>
                    <a:lnTo>
                      <a:pt x="239" y="307"/>
                    </a:lnTo>
                    <a:lnTo>
                      <a:pt x="243" y="303"/>
                    </a:lnTo>
                    <a:lnTo>
                      <a:pt x="243" y="303"/>
                    </a:lnTo>
                    <a:lnTo>
                      <a:pt x="248" y="296"/>
                    </a:lnTo>
                    <a:lnTo>
                      <a:pt x="258" y="289"/>
                    </a:lnTo>
                    <a:lnTo>
                      <a:pt x="272" y="277"/>
                    </a:lnTo>
                    <a:lnTo>
                      <a:pt x="272" y="277"/>
                    </a:lnTo>
                    <a:lnTo>
                      <a:pt x="288" y="277"/>
                    </a:lnTo>
                    <a:lnTo>
                      <a:pt x="310" y="277"/>
                    </a:lnTo>
                    <a:lnTo>
                      <a:pt x="310" y="277"/>
                    </a:lnTo>
                    <a:lnTo>
                      <a:pt x="350" y="262"/>
                    </a:lnTo>
                    <a:lnTo>
                      <a:pt x="386" y="251"/>
                    </a:lnTo>
                    <a:lnTo>
                      <a:pt x="386" y="251"/>
                    </a:lnTo>
                    <a:lnTo>
                      <a:pt x="393" y="232"/>
                    </a:lnTo>
                    <a:lnTo>
                      <a:pt x="400" y="210"/>
                    </a:lnTo>
                    <a:lnTo>
                      <a:pt x="400" y="210"/>
                    </a:lnTo>
                    <a:lnTo>
                      <a:pt x="397" y="203"/>
                    </a:lnTo>
                    <a:lnTo>
                      <a:pt x="393" y="199"/>
                    </a:lnTo>
                    <a:lnTo>
                      <a:pt x="390" y="196"/>
                    </a:lnTo>
                    <a:lnTo>
                      <a:pt x="390" y="196"/>
                    </a:lnTo>
                    <a:lnTo>
                      <a:pt x="364" y="196"/>
                    </a:lnTo>
                    <a:lnTo>
                      <a:pt x="341" y="191"/>
                    </a:lnTo>
                    <a:lnTo>
                      <a:pt x="341" y="191"/>
                    </a:lnTo>
                    <a:lnTo>
                      <a:pt x="333" y="184"/>
                    </a:lnTo>
                    <a:lnTo>
                      <a:pt x="329" y="180"/>
                    </a:lnTo>
                    <a:lnTo>
                      <a:pt x="326" y="173"/>
                    </a:lnTo>
                    <a:lnTo>
                      <a:pt x="326" y="173"/>
                    </a:lnTo>
                    <a:lnTo>
                      <a:pt x="322" y="165"/>
                    </a:lnTo>
                    <a:lnTo>
                      <a:pt x="319" y="158"/>
                    </a:lnTo>
                    <a:lnTo>
                      <a:pt x="319" y="158"/>
                    </a:lnTo>
                    <a:lnTo>
                      <a:pt x="314" y="158"/>
                    </a:lnTo>
                    <a:lnTo>
                      <a:pt x="312" y="158"/>
                    </a:lnTo>
                    <a:lnTo>
                      <a:pt x="307" y="154"/>
                    </a:lnTo>
                    <a:lnTo>
                      <a:pt x="303" y="149"/>
                    </a:lnTo>
                    <a:lnTo>
                      <a:pt x="303" y="149"/>
                    </a:lnTo>
                    <a:lnTo>
                      <a:pt x="296" y="139"/>
                    </a:lnTo>
                    <a:lnTo>
                      <a:pt x="293" y="132"/>
                    </a:lnTo>
                    <a:lnTo>
                      <a:pt x="293" y="128"/>
                    </a:lnTo>
                    <a:lnTo>
                      <a:pt x="293" y="128"/>
                    </a:lnTo>
                    <a:lnTo>
                      <a:pt x="296" y="123"/>
                    </a:lnTo>
                    <a:lnTo>
                      <a:pt x="293" y="118"/>
                    </a:lnTo>
                    <a:lnTo>
                      <a:pt x="284" y="106"/>
                    </a:lnTo>
                    <a:lnTo>
                      <a:pt x="284" y="106"/>
                    </a:lnTo>
                    <a:lnTo>
                      <a:pt x="272" y="97"/>
                    </a:lnTo>
                    <a:lnTo>
                      <a:pt x="267" y="90"/>
                    </a:lnTo>
                    <a:lnTo>
                      <a:pt x="265" y="85"/>
                    </a:lnTo>
                    <a:lnTo>
                      <a:pt x="265" y="85"/>
                    </a:lnTo>
                    <a:lnTo>
                      <a:pt x="262" y="75"/>
                    </a:lnTo>
                    <a:lnTo>
                      <a:pt x="248" y="75"/>
                    </a:lnTo>
                    <a:lnTo>
                      <a:pt x="239" y="68"/>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8" name="Freeform 91"/>
              <p:cNvSpPr>
                <a:spLocks/>
              </p:cNvSpPr>
              <p:nvPr/>
            </p:nvSpPr>
            <p:spPr bwMode="auto">
              <a:xfrm>
                <a:off x="7321550" y="3612288"/>
                <a:ext cx="239713" cy="269875"/>
              </a:xfrm>
              <a:custGeom>
                <a:avLst/>
                <a:gdLst>
                  <a:gd name="T0" fmla="*/ 75 w 151"/>
                  <a:gd name="T1" fmla="*/ 16 h 170"/>
                  <a:gd name="T2" fmla="*/ 57 w 151"/>
                  <a:gd name="T3" fmla="*/ 47 h 170"/>
                  <a:gd name="T4" fmla="*/ 61 w 151"/>
                  <a:gd name="T5" fmla="*/ 47 h 170"/>
                  <a:gd name="T6" fmla="*/ 64 w 151"/>
                  <a:gd name="T7" fmla="*/ 50 h 170"/>
                  <a:gd name="T8" fmla="*/ 71 w 151"/>
                  <a:gd name="T9" fmla="*/ 61 h 170"/>
                  <a:gd name="T10" fmla="*/ 64 w 151"/>
                  <a:gd name="T11" fmla="*/ 83 h 170"/>
                  <a:gd name="T12" fmla="*/ 57 w 151"/>
                  <a:gd name="T13" fmla="*/ 102 h 170"/>
                  <a:gd name="T14" fmla="*/ 0 w 151"/>
                  <a:gd name="T15" fmla="*/ 121 h 170"/>
                  <a:gd name="T16" fmla="*/ 23 w 151"/>
                  <a:gd name="T17" fmla="*/ 170 h 170"/>
                  <a:gd name="T18" fmla="*/ 28 w 151"/>
                  <a:gd name="T19" fmla="*/ 168 h 170"/>
                  <a:gd name="T20" fmla="*/ 42 w 151"/>
                  <a:gd name="T21" fmla="*/ 163 h 170"/>
                  <a:gd name="T22" fmla="*/ 59 w 151"/>
                  <a:gd name="T23" fmla="*/ 161 h 170"/>
                  <a:gd name="T24" fmla="*/ 61 w 151"/>
                  <a:gd name="T25" fmla="*/ 156 h 170"/>
                  <a:gd name="T26" fmla="*/ 66 w 151"/>
                  <a:gd name="T27" fmla="*/ 147 h 170"/>
                  <a:gd name="T28" fmla="*/ 71 w 151"/>
                  <a:gd name="T29" fmla="*/ 144 h 170"/>
                  <a:gd name="T30" fmla="*/ 87 w 151"/>
                  <a:gd name="T31" fmla="*/ 144 h 170"/>
                  <a:gd name="T32" fmla="*/ 90 w 151"/>
                  <a:gd name="T33" fmla="*/ 140 h 170"/>
                  <a:gd name="T34" fmla="*/ 94 w 151"/>
                  <a:gd name="T35" fmla="*/ 130 h 170"/>
                  <a:gd name="T36" fmla="*/ 99 w 151"/>
                  <a:gd name="T37" fmla="*/ 125 h 170"/>
                  <a:gd name="T38" fmla="*/ 111 w 151"/>
                  <a:gd name="T39" fmla="*/ 123 h 170"/>
                  <a:gd name="T40" fmla="*/ 111 w 151"/>
                  <a:gd name="T41" fmla="*/ 121 h 170"/>
                  <a:gd name="T42" fmla="*/ 113 w 151"/>
                  <a:gd name="T43" fmla="*/ 97 h 170"/>
                  <a:gd name="T44" fmla="*/ 118 w 151"/>
                  <a:gd name="T45" fmla="*/ 95 h 170"/>
                  <a:gd name="T46" fmla="*/ 130 w 151"/>
                  <a:gd name="T47" fmla="*/ 87 h 170"/>
                  <a:gd name="T48" fmla="*/ 132 w 151"/>
                  <a:gd name="T49" fmla="*/ 83 h 170"/>
                  <a:gd name="T50" fmla="*/ 149 w 151"/>
                  <a:gd name="T51" fmla="*/ 61 h 170"/>
                  <a:gd name="T52" fmla="*/ 151 w 151"/>
                  <a:gd name="T53" fmla="*/ 54 h 170"/>
                  <a:gd name="T54" fmla="*/ 146 w 151"/>
                  <a:gd name="T55" fmla="*/ 52 h 170"/>
                  <a:gd name="T56" fmla="*/ 142 w 151"/>
                  <a:gd name="T57" fmla="*/ 47 h 170"/>
                  <a:gd name="T58" fmla="*/ 130 w 151"/>
                  <a:gd name="T59" fmla="*/ 31 h 170"/>
                  <a:gd name="T60" fmla="*/ 128 w 151"/>
                  <a:gd name="T61" fmla="*/ 28 h 170"/>
                  <a:gd name="T62" fmla="*/ 109 w 151"/>
                  <a:gd name="T63" fmla="*/ 24 h 170"/>
                  <a:gd name="T64" fmla="*/ 99 w 151"/>
                  <a:gd name="T65" fmla="*/ 19 h 170"/>
                  <a:gd name="T66" fmla="*/ 90 w 151"/>
                  <a:gd name="T67" fmla="*/ 0 h 170"/>
                  <a:gd name="T68" fmla="*/ 75 w 151"/>
                  <a:gd name="T69" fmla="*/ 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 h="170">
                    <a:moveTo>
                      <a:pt x="75" y="2"/>
                    </a:moveTo>
                    <a:lnTo>
                      <a:pt x="75" y="16"/>
                    </a:lnTo>
                    <a:lnTo>
                      <a:pt x="64" y="33"/>
                    </a:lnTo>
                    <a:lnTo>
                      <a:pt x="57" y="47"/>
                    </a:lnTo>
                    <a:lnTo>
                      <a:pt x="57" y="47"/>
                    </a:lnTo>
                    <a:lnTo>
                      <a:pt x="61" y="47"/>
                    </a:lnTo>
                    <a:lnTo>
                      <a:pt x="61" y="47"/>
                    </a:lnTo>
                    <a:lnTo>
                      <a:pt x="64" y="50"/>
                    </a:lnTo>
                    <a:lnTo>
                      <a:pt x="68" y="54"/>
                    </a:lnTo>
                    <a:lnTo>
                      <a:pt x="71" y="61"/>
                    </a:lnTo>
                    <a:lnTo>
                      <a:pt x="71" y="61"/>
                    </a:lnTo>
                    <a:lnTo>
                      <a:pt x="64" y="83"/>
                    </a:lnTo>
                    <a:lnTo>
                      <a:pt x="57" y="102"/>
                    </a:lnTo>
                    <a:lnTo>
                      <a:pt x="57" y="102"/>
                    </a:lnTo>
                    <a:lnTo>
                      <a:pt x="0" y="121"/>
                    </a:lnTo>
                    <a:lnTo>
                      <a:pt x="0" y="121"/>
                    </a:lnTo>
                    <a:lnTo>
                      <a:pt x="23" y="170"/>
                    </a:lnTo>
                    <a:lnTo>
                      <a:pt x="23" y="170"/>
                    </a:lnTo>
                    <a:lnTo>
                      <a:pt x="28" y="168"/>
                    </a:lnTo>
                    <a:lnTo>
                      <a:pt x="28" y="168"/>
                    </a:lnTo>
                    <a:lnTo>
                      <a:pt x="35" y="163"/>
                    </a:lnTo>
                    <a:lnTo>
                      <a:pt x="42" y="163"/>
                    </a:lnTo>
                    <a:lnTo>
                      <a:pt x="59" y="161"/>
                    </a:lnTo>
                    <a:lnTo>
                      <a:pt x="59" y="161"/>
                    </a:lnTo>
                    <a:lnTo>
                      <a:pt x="61" y="158"/>
                    </a:lnTo>
                    <a:lnTo>
                      <a:pt x="61" y="156"/>
                    </a:lnTo>
                    <a:lnTo>
                      <a:pt x="61" y="151"/>
                    </a:lnTo>
                    <a:lnTo>
                      <a:pt x="66" y="147"/>
                    </a:lnTo>
                    <a:lnTo>
                      <a:pt x="66" y="147"/>
                    </a:lnTo>
                    <a:lnTo>
                      <a:pt x="71" y="144"/>
                    </a:lnTo>
                    <a:lnTo>
                      <a:pt x="78" y="144"/>
                    </a:lnTo>
                    <a:lnTo>
                      <a:pt x="87" y="144"/>
                    </a:lnTo>
                    <a:lnTo>
                      <a:pt x="87" y="144"/>
                    </a:lnTo>
                    <a:lnTo>
                      <a:pt x="90" y="140"/>
                    </a:lnTo>
                    <a:lnTo>
                      <a:pt x="92" y="135"/>
                    </a:lnTo>
                    <a:lnTo>
                      <a:pt x="94" y="130"/>
                    </a:lnTo>
                    <a:lnTo>
                      <a:pt x="99" y="125"/>
                    </a:lnTo>
                    <a:lnTo>
                      <a:pt x="99" y="125"/>
                    </a:lnTo>
                    <a:lnTo>
                      <a:pt x="106" y="123"/>
                    </a:lnTo>
                    <a:lnTo>
                      <a:pt x="111" y="123"/>
                    </a:lnTo>
                    <a:lnTo>
                      <a:pt x="111" y="121"/>
                    </a:lnTo>
                    <a:lnTo>
                      <a:pt x="111" y="121"/>
                    </a:lnTo>
                    <a:lnTo>
                      <a:pt x="111" y="106"/>
                    </a:lnTo>
                    <a:lnTo>
                      <a:pt x="113" y="97"/>
                    </a:lnTo>
                    <a:lnTo>
                      <a:pt x="118" y="95"/>
                    </a:lnTo>
                    <a:lnTo>
                      <a:pt x="118" y="95"/>
                    </a:lnTo>
                    <a:lnTo>
                      <a:pt x="128" y="90"/>
                    </a:lnTo>
                    <a:lnTo>
                      <a:pt x="130" y="87"/>
                    </a:lnTo>
                    <a:lnTo>
                      <a:pt x="132" y="83"/>
                    </a:lnTo>
                    <a:lnTo>
                      <a:pt x="132" y="83"/>
                    </a:lnTo>
                    <a:lnTo>
                      <a:pt x="139" y="73"/>
                    </a:lnTo>
                    <a:lnTo>
                      <a:pt x="149" y="61"/>
                    </a:lnTo>
                    <a:lnTo>
                      <a:pt x="149" y="61"/>
                    </a:lnTo>
                    <a:lnTo>
                      <a:pt x="151" y="54"/>
                    </a:lnTo>
                    <a:lnTo>
                      <a:pt x="149" y="52"/>
                    </a:lnTo>
                    <a:lnTo>
                      <a:pt x="146" y="52"/>
                    </a:lnTo>
                    <a:lnTo>
                      <a:pt x="146" y="52"/>
                    </a:lnTo>
                    <a:lnTo>
                      <a:pt x="142" y="47"/>
                    </a:lnTo>
                    <a:lnTo>
                      <a:pt x="137" y="42"/>
                    </a:lnTo>
                    <a:lnTo>
                      <a:pt x="130" y="31"/>
                    </a:lnTo>
                    <a:lnTo>
                      <a:pt x="130" y="31"/>
                    </a:lnTo>
                    <a:lnTo>
                      <a:pt x="128" y="28"/>
                    </a:lnTo>
                    <a:lnTo>
                      <a:pt x="118" y="28"/>
                    </a:lnTo>
                    <a:lnTo>
                      <a:pt x="109" y="24"/>
                    </a:lnTo>
                    <a:lnTo>
                      <a:pt x="99" y="19"/>
                    </a:lnTo>
                    <a:lnTo>
                      <a:pt x="99" y="19"/>
                    </a:lnTo>
                    <a:lnTo>
                      <a:pt x="92" y="9"/>
                    </a:lnTo>
                    <a:lnTo>
                      <a:pt x="90" y="0"/>
                    </a:lnTo>
                    <a:lnTo>
                      <a:pt x="83" y="2"/>
                    </a:lnTo>
                    <a:lnTo>
                      <a:pt x="75" y="2"/>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9" name="Freeform 92"/>
              <p:cNvSpPr>
                <a:spLocks/>
              </p:cNvSpPr>
              <p:nvPr/>
            </p:nvSpPr>
            <p:spPr bwMode="auto">
              <a:xfrm>
                <a:off x="7280275" y="3582125"/>
                <a:ext cx="33338" cy="44450"/>
              </a:xfrm>
              <a:custGeom>
                <a:avLst/>
                <a:gdLst>
                  <a:gd name="T0" fmla="*/ 16 w 21"/>
                  <a:gd name="T1" fmla="*/ 28 h 28"/>
                  <a:gd name="T2" fmla="*/ 16 w 21"/>
                  <a:gd name="T3" fmla="*/ 28 h 28"/>
                  <a:gd name="T4" fmla="*/ 16 w 21"/>
                  <a:gd name="T5" fmla="*/ 24 h 28"/>
                  <a:gd name="T6" fmla="*/ 16 w 21"/>
                  <a:gd name="T7" fmla="*/ 24 h 28"/>
                  <a:gd name="T8" fmla="*/ 19 w 21"/>
                  <a:gd name="T9" fmla="*/ 19 h 28"/>
                  <a:gd name="T10" fmla="*/ 21 w 21"/>
                  <a:gd name="T11" fmla="*/ 9 h 28"/>
                  <a:gd name="T12" fmla="*/ 19 w 21"/>
                  <a:gd name="T13" fmla="*/ 2 h 28"/>
                  <a:gd name="T14" fmla="*/ 16 w 21"/>
                  <a:gd name="T15" fmla="*/ 0 h 28"/>
                  <a:gd name="T16" fmla="*/ 14 w 21"/>
                  <a:gd name="T17" fmla="*/ 0 h 28"/>
                  <a:gd name="T18" fmla="*/ 14 w 21"/>
                  <a:gd name="T19" fmla="*/ 0 h 28"/>
                  <a:gd name="T20" fmla="*/ 11 w 21"/>
                  <a:gd name="T21" fmla="*/ 0 h 28"/>
                  <a:gd name="T22" fmla="*/ 9 w 21"/>
                  <a:gd name="T23" fmla="*/ 0 h 28"/>
                  <a:gd name="T24" fmla="*/ 4 w 21"/>
                  <a:gd name="T25" fmla="*/ 7 h 28"/>
                  <a:gd name="T26" fmla="*/ 2 w 21"/>
                  <a:gd name="T27" fmla="*/ 19 h 28"/>
                  <a:gd name="T28" fmla="*/ 2 w 21"/>
                  <a:gd name="T29" fmla="*/ 19 h 28"/>
                  <a:gd name="T30" fmla="*/ 0 w 21"/>
                  <a:gd name="T31" fmla="*/ 19 h 28"/>
                  <a:gd name="T32" fmla="*/ 0 w 21"/>
                  <a:gd name="T33" fmla="*/ 19 h 28"/>
                  <a:gd name="T34" fmla="*/ 4 w 21"/>
                  <a:gd name="T35" fmla="*/ 24 h 28"/>
                  <a:gd name="T36" fmla="*/ 9 w 21"/>
                  <a:gd name="T37" fmla="*/ 28 h 28"/>
                  <a:gd name="T38" fmla="*/ 11 w 21"/>
                  <a:gd name="T39" fmla="*/ 28 h 28"/>
                  <a:gd name="T40" fmla="*/ 16 w 21"/>
                  <a:gd name="T41" fmla="*/ 28 h 28"/>
                  <a:gd name="T42" fmla="*/ 16 w 21"/>
                  <a:gd name="T4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28">
                    <a:moveTo>
                      <a:pt x="16" y="28"/>
                    </a:moveTo>
                    <a:lnTo>
                      <a:pt x="16" y="28"/>
                    </a:lnTo>
                    <a:lnTo>
                      <a:pt x="16" y="24"/>
                    </a:lnTo>
                    <a:lnTo>
                      <a:pt x="16" y="24"/>
                    </a:lnTo>
                    <a:lnTo>
                      <a:pt x="19" y="19"/>
                    </a:lnTo>
                    <a:lnTo>
                      <a:pt x="21" y="9"/>
                    </a:lnTo>
                    <a:lnTo>
                      <a:pt x="19" y="2"/>
                    </a:lnTo>
                    <a:lnTo>
                      <a:pt x="16" y="0"/>
                    </a:lnTo>
                    <a:lnTo>
                      <a:pt x="14" y="0"/>
                    </a:lnTo>
                    <a:lnTo>
                      <a:pt x="14" y="0"/>
                    </a:lnTo>
                    <a:lnTo>
                      <a:pt x="11" y="0"/>
                    </a:lnTo>
                    <a:lnTo>
                      <a:pt x="9" y="0"/>
                    </a:lnTo>
                    <a:lnTo>
                      <a:pt x="4" y="7"/>
                    </a:lnTo>
                    <a:lnTo>
                      <a:pt x="2" y="19"/>
                    </a:lnTo>
                    <a:lnTo>
                      <a:pt x="2" y="19"/>
                    </a:lnTo>
                    <a:lnTo>
                      <a:pt x="0" y="19"/>
                    </a:lnTo>
                    <a:lnTo>
                      <a:pt x="0" y="19"/>
                    </a:lnTo>
                    <a:lnTo>
                      <a:pt x="4" y="24"/>
                    </a:lnTo>
                    <a:lnTo>
                      <a:pt x="9" y="28"/>
                    </a:lnTo>
                    <a:lnTo>
                      <a:pt x="11" y="28"/>
                    </a:lnTo>
                    <a:lnTo>
                      <a:pt x="16" y="28"/>
                    </a:lnTo>
                    <a:lnTo>
                      <a:pt x="16" y="28"/>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0" name="Freeform 93"/>
              <p:cNvSpPr>
                <a:spLocks/>
              </p:cNvSpPr>
              <p:nvPr/>
            </p:nvSpPr>
            <p:spPr bwMode="auto">
              <a:xfrm>
                <a:off x="7316788" y="3574188"/>
                <a:ext cx="147638" cy="112713"/>
              </a:xfrm>
              <a:custGeom>
                <a:avLst/>
                <a:gdLst>
                  <a:gd name="T0" fmla="*/ 15 w 93"/>
                  <a:gd name="T1" fmla="*/ 66 h 71"/>
                  <a:gd name="T2" fmla="*/ 15 w 93"/>
                  <a:gd name="T3" fmla="*/ 66 h 71"/>
                  <a:gd name="T4" fmla="*/ 33 w 93"/>
                  <a:gd name="T5" fmla="*/ 69 h 71"/>
                  <a:gd name="T6" fmla="*/ 60 w 93"/>
                  <a:gd name="T7" fmla="*/ 71 h 71"/>
                  <a:gd name="T8" fmla="*/ 67 w 93"/>
                  <a:gd name="T9" fmla="*/ 57 h 71"/>
                  <a:gd name="T10" fmla="*/ 78 w 93"/>
                  <a:gd name="T11" fmla="*/ 40 h 71"/>
                  <a:gd name="T12" fmla="*/ 78 w 93"/>
                  <a:gd name="T13" fmla="*/ 26 h 71"/>
                  <a:gd name="T14" fmla="*/ 86 w 93"/>
                  <a:gd name="T15" fmla="*/ 26 h 71"/>
                  <a:gd name="T16" fmla="*/ 93 w 93"/>
                  <a:gd name="T17" fmla="*/ 24 h 71"/>
                  <a:gd name="T18" fmla="*/ 93 w 93"/>
                  <a:gd name="T19" fmla="*/ 24 h 71"/>
                  <a:gd name="T20" fmla="*/ 88 w 93"/>
                  <a:gd name="T21" fmla="*/ 7 h 71"/>
                  <a:gd name="T22" fmla="*/ 86 w 93"/>
                  <a:gd name="T23" fmla="*/ 0 h 71"/>
                  <a:gd name="T24" fmla="*/ 86 w 93"/>
                  <a:gd name="T25" fmla="*/ 0 h 71"/>
                  <a:gd name="T26" fmla="*/ 83 w 93"/>
                  <a:gd name="T27" fmla="*/ 3 h 71"/>
                  <a:gd name="T28" fmla="*/ 76 w 93"/>
                  <a:gd name="T29" fmla="*/ 7 h 71"/>
                  <a:gd name="T30" fmla="*/ 64 w 93"/>
                  <a:gd name="T31" fmla="*/ 24 h 71"/>
                  <a:gd name="T32" fmla="*/ 64 w 93"/>
                  <a:gd name="T33" fmla="*/ 24 h 71"/>
                  <a:gd name="T34" fmla="*/ 57 w 93"/>
                  <a:gd name="T35" fmla="*/ 33 h 71"/>
                  <a:gd name="T36" fmla="*/ 50 w 93"/>
                  <a:gd name="T37" fmla="*/ 38 h 71"/>
                  <a:gd name="T38" fmla="*/ 38 w 93"/>
                  <a:gd name="T39" fmla="*/ 40 h 71"/>
                  <a:gd name="T40" fmla="*/ 29 w 93"/>
                  <a:gd name="T41" fmla="*/ 43 h 71"/>
                  <a:gd name="T42" fmla="*/ 29 w 93"/>
                  <a:gd name="T43" fmla="*/ 43 h 71"/>
                  <a:gd name="T44" fmla="*/ 19 w 93"/>
                  <a:gd name="T45" fmla="*/ 40 h 71"/>
                  <a:gd name="T46" fmla="*/ 12 w 93"/>
                  <a:gd name="T47" fmla="*/ 43 h 71"/>
                  <a:gd name="T48" fmla="*/ 5 w 93"/>
                  <a:gd name="T49" fmla="*/ 48 h 71"/>
                  <a:gd name="T50" fmla="*/ 5 w 93"/>
                  <a:gd name="T51" fmla="*/ 48 h 71"/>
                  <a:gd name="T52" fmla="*/ 0 w 93"/>
                  <a:gd name="T53" fmla="*/ 48 h 71"/>
                  <a:gd name="T54" fmla="*/ 0 w 93"/>
                  <a:gd name="T55" fmla="*/ 48 h 71"/>
                  <a:gd name="T56" fmla="*/ 3 w 93"/>
                  <a:gd name="T57" fmla="*/ 55 h 71"/>
                  <a:gd name="T58" fmla="*/ 7 w 93"/>
                  <a:gd name="T59" fmla="*/ 59 h 71"/>
                  <a:gd name="T60" fmla="*/ 15 w 93"/>
                  <a:gd name="T61" fmla="*/ 66 h 71"/>
                  <a:gd name="T62" fmla="*/ 15 w 93"/>
                  <a:gd name="T63" fmla="*/ 6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3" h="71">
                    <a:moveTo>
                      <a:pt x="15" y="66"/>
                    </a:moveTo>
                    <a:lnTo>
                      <a:pt x="15" y="66"/>
                    </a:lnTo>
                    <a:lnTo>
                      <a:pt x="33" y="69"/>
                    </a:lnTo>
                    <a:lnTo>
                      <a:pt x="60" y="71"/>
                    </a:lnTo>
                    <a:lnTo>
                      <a:pt x="67" y="57"/>
                    </a:lnTo>
                    <a:lnTo>
                      <a:pt x="78" y="40"/>
                    </a:lnTo>
                    <a:lnTo>
                      <a:pt x="78" y="26"/>
                    </a:lnTo>
                    <a:lnTo>
                      <a:pt x="86" y="26"/>
                    </a:lnTo>
                    <a:lnTo>
                      <a:pt x="93" y="24"/>
                    </a:lnTo>
                    <a:lnTo>
                      <a:pt x="93" y="24"/>
                    </a:lnTo>
                    <a:lnTo>
                      <a:pt x="88" y="7"/>
                    </a:lnTo>
                    <a:lnTo>
                      <a:pt x="86" y="0"/>
                    </a:lnTo>
                    <a:lnTo>
                      <a:pt x="86" y="0"/>
                    </a:lnTo>
                    <a:lnTo>
                      <a:pt x="83" y="3"/>
                    </a:lnTo>
                    <a:lnTo>
                      <a:pt x="76" y="7"/>
                    </a:lnTo>
                    <a:lnTo>
                      <a:pt x="64" y="24"/>
                    </a:lnTo>
                    <a:lnTo>
                      <a:pt x="64" y="24"/>
                    </a:lnTo>
                    <a:lnTo>
                      <a:pt x="57" y="33"/>
                    </a:lnTo>
                    <a:lnTo>
                      <a:pt x="50" y="38"/>
                    </a:lnTo>
                    <a:lnTo>
                      <a:pt x="38" y="40"/>
                    </a:lnTo>
                    <a:lnTo>
                      <a:pt x="29" y="43"/>
                    </a:lnTo>
                    <a:lnTo>
                      <a:pt x="29" y="43"/>
                    </a:lnTo>
                    <a:lnTo>
                      <a:pt x="19" y="40"/>
                    </a:lnTo>
                    <a:lnTo>
                      <a:pt x="12" y="43"/>
                    </a:lnTo>
                    <a:lnTo>
                      <a:pt x="5" y="48"/>
                    </a:lnTo>
                    <a:lnTo>
                      <a:pt x="5" y="48"/>
                    </a:lnTo>
                    <a:lnTo>
                      <a:pt x="0" y="48"/>
                    </a:lnTo>
                    <a:lnTo>
                      <a:pt x="0" y="48"/>
                    </a:lnTo>
                    <a:lnTo>
                      <a:pt x="3" y="55"/>
                    </a:lnTo>
                    <a:lnTo>
                      <a:pt x="7" y="59"/>
                    </a:lnTo>
                    <a:lnTo>
                      <a:pt x="15" y="66"/>
                    </a:lnTo>
                    <a:lnTo>
                      <a:pt x="15" y="66"/>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1" name="Freeform 94"/>
              <p:cNvSpPr>
                <a:spLocks noEditPoints="1"/>
              </p:cNvSpPr>
              <p:nvPr/>
            </p:nvSpPr>
            <p:spPr bwMode="auto">
              <a:xfrm>
                <a:off x="8745538" y="4190138"/>
                <a:ext cx="585788" cy="177800"/>
              </a:xfrm>
              <a:custGeom>
                <a:avLst/>
                <a:gdLst>
                  <a:gd name="T0" fmla="*/ 66 w 369"/>
                  <a:gd name="T1" fmla="*/ 34 h 112"/>
                  <a:gd name="T2" fmla="*/ 52 w 369"/>
                  <a:gd name="T3" fmla="*/ 22 h 112"/>
                  <a:gd name="T4" fmla="*/ 47 w 369"/>
                  <a:gd name="T5" fmla="*/ 15 h 112"/>
                  <a:gd name="T6" fmla="*/ 45 w 369"/>
                  <a:gd name="T7" fmla="*/ 12 h 112"/>
                  <a:gd name="T8" fmla="*/ 38 w 369"/>
                  <a:gd name="T9" fmla="*/ 12 h 112"/>
                  <a:gd name="T10" fmla="*/ 35 w 369"/>
                  <a:gd name="T11" fmla="*/ 17 h 112"/>
                  <a:gd name="T12" fmla="*/ 21 w 369"/>
                  <a:gd name="T13" fmla="*/ 15 h 112"/>
                  <a:gd name="T14" fmla="*/ 16 w 369"/>
                  <a:gd name="T15" fmla="*/ 5 h 112"/>
                  <a:gd name="T16" fmla="*/ 0 w 369"/>
                  <a:gd name="T17" fmla="*/ 3 h 112"/>
                  <a:gd name="T18" fmla="*/ 7 w 369"/>
                  <a:gd name="T19" fmla="*/ 31 h 112"/>
                  <a:gd name="T20" fmla="*/ 14 w 369"/>
                  <a:gd name="T21" fmla="*/ 52 h 112"/>
                  <a:gd name="T22" fmla="*/ 28 w 369"/>
                  <a:gd name="T23" fmla="*/ 74 h 112"/>
                  <a:gd name="T24" fmla="*/ 45 w 369"/>
                  <a:gd name="T25" fmla="*/ 86 h 112"/>
                  <a:gd name="T26" fmla="*/ 80 w 369"/>
                  <a:gd name="T27" fmla="*/ 105 h 112"/>
                  <a:gd name="T28" fmla="*/ 80 w 369"/>
                  <a:gd name="T29" fmla="*/ 100 h 112"/>
                  <a:gd name="T30" fmla="*/ 68 w 369"/>
                  <a:gd name="T31" fmla="*/ 79 h 112"/>
                  <a:gd name="T32" fmla="*/ 68 w 369"/>
                  <a:gd name="T33" fmla="*/ 41 h 112"/>
                  <a:gd name="T34" fmla="*/ 355 w 369"/>
                  <a:gd name="T35" fmla="*/ 19 h 112"/>
                  <a:gd name="T36" fmla="*/ 338 w 369"/>
                  <a:gd name="T37" fmla="*/ 15 h 112"/>
                  <a:gd name="T38" fmla="*/ 331 w 369"/>
                  <a:gd name="T39" fmla="*/ 5 h 112"/>
                  <a:gd name="T40" fmla="*/ 322 w 369"/>
                  <a:gd name="T41" fmla="*/ 0 h 112"/>
                  <a:gd name="T42" fmla="*/ 308 w 369"/>
                  <a:gd name="T43" fmla="*/ 15 h 112"/>
                  <a:gd name="T44" fmla="*/ 303 w 369"/>
                  <a:gd name="T45" fmla="*/ 22 h 112"/>
                  <a:gd name="T46" fmla="*/ 296 w 369"/>
                  <a:gd name="T47" fmla="*/ 34 h 112"/>
                  <a:gd name="T48" fmla="*/ 291 w 369"/>
                  <a:gd name="T49" fmla="*/ 38 h 112"/>
                  <a:gd name="T50" fmla="*/ 293 w 369"/>
                  <a:gd name="T51" fmla="*/ 48 h 112"/>
                  <a:gd name="T52" fmla="*/ 289 w 369"/>
                  <a:gd name="T53" fmla="*/ 50 h 112"/>
                  <a:gd name="T54" fmla="*/ 279 w 369"/>
                  <a:gd name="T55" fmla="*/ 52 h 112"/>
                  <a:gd name="T56" fmla="*/ 270 w 369"/>
                  <a:gd name="T57" fmla="*/ 41 h 112"/>
                  <a:gd name="T58" fmla="*/ 270 w 369"/>
                  <a:gd name="T59" fmla="*/ 41 h 112"/>
                  <a:gd name="T60" fmla="*/ 255 w 369"/>
                  <a:gd name="T61" fmla="*/ 57 h 112"/>
                  <a:gd name="T62" fmla="*/ 248 w 369"/>
                  <a:gd name="T63" fmla="*/ 71 h 112"/>
                  <a:gd name="T64" fmla="*/ 225 w 369"/>
                  <a:gd name="T65" fmla="*/ 74 h 112"/>
                  <a:gd name="T66" fmla="*/ 213 w 369"/>
                  <a:gd name="T67" fmla="*/ 86 h 112"/>
                  <a:gd name="T68" fmla="*/ 213 w 369"/>
                  <a:gd name="T69" fmla="*/ 100 h 112"/>
                  <a:gd name="T70" fmla="*/ 199 w 369"/>
                  <a:gd name="T71" fmla="*/ 97 h 112"/>
                  <a:gd name="T72" fmla="*/ 187 w 369"/>
                  <a:gd name="T73" fmla="*/ 100 h 112"/>
                  <a:gd name="T74" fmla="*/ 194 w 369"/>
                  <a:gd name="T75" fmla="*/ 105 h 112"/>
                  <a:gd name="T76" fmla="*/ 206 w 369"/>
                  <a:gd name="T77" fmla="*/ 112 h 112"/>
                  <a:gd name="T78" fmla="*/ 218 w 369"/>
                  <a:gd name="T79" fmla="*/ 109 h 112"/>
                  <a:gd name="T80" fmla="*/ 239 w 369"/>
                  <a:gd name="T81" fmla="*/ 105 h 112"/>
                  <a:gd name="T82" fmla="*/ 248 w 369"/>
                  <a:gd name="T83" fmla="*/ 102 h 112"/>
                  <a:gd name="T84" fmla="*/ 260 w 369"/>
                  <a:gd name="T85" fmla="*/ 107 h 112"/>
                  <a:gd name="T86" fmla="*/ 274 w 369"/>
                  <a:gd name="T87" fmla="*/ 102 h 112"/>
                  <a:gd name="T88" fmla="*/ 284 w 369"/>
                  <a:gd name="T89" fmla="*/ 93 h 112"/>
                  <a:gd name="T90" fmla="*/ 286 w 369"/>
                  <a:gd name="T91" fmla="*/ 83 h 112"/>
                  <a:gd name="T92" fmla="*/ 289 w 369"/>
                  <a:gd name="T93" fmla="*/ 76 h 112"/>
                  <a:gd name="T94" fmla="*/ 296 w 369"/>
                  <a:gd name="T95" fmla="*/ 69 h 112"/>
                  <a:gd name="T96" fmla="*/ 300 w 369"/>
                  <a:gd name="T97" fmla="*/ 60 h 112"/>
                  <a:gd name="T98" fmla="*/ 303 w 369"/>
                  <a:gd name="T99" fmla="*/ 50 h 112"/>
                  <a:gd name="T100" fmla="*/ 331 w 369"/>
                  <a:gd name="T101" fmla="*/ 45 h 112"/>
                  <a:gd name="T102" fmla="*/ 338 w 369"/>
                  <a:gd name="T103" fmla="*/ 50 h 112"/>
                  <a:gd name="T104" fmla="*/ 350 w 369"/>
                  <a:gd name="T105" fmla="*/ 38 h 112"/>
                  <a:gd name="T106" fmla="*/ 350 w 369"/>
                  <a:gd name="T107" fmla="*/ 36 h 112"/>
                  <a:gd name="T108" fmla="*/ 367 w 369"/>
                  <a:gd name="T109" fmla="*/ 34 h 112"/>
                  <a:gd name="T110" fmla="*/ 369 w 369"/>
                  <a:gd name="T111" fmla="*/ 26 h 112"/>
                  <a:gd name="T112" fmla="*/ 355 w 369"/>
                  <a:gd name="T113" fmla="*/ 1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9" h="112">
                    <a:moveTo>
                      <a:pt x="68" y="41"/>
                    </a:moveTo>
                    <a:lnTo>
                      <a:pt x="68" y="41"/>
                    </a:lnTo>
                    <a:lnTo>
                      <a:pt x="66" y="34"/>
                    </a:lnTo>
                    <a:lnTo>
                      <a:pt x="61" y="29"/>
                    </a:lnTo>
                    <a:lnTo>
                      <a:pt x="57" y="26"/>
                    </a:lnTo>
                    <a:lnTo>
                      <a:pt x="52" y="22"/>
                    </a:lnTo>
                    <a:lnTo>
                      <a:pt x="52" y="22"/>
                    </a:lnTo>
                    <a:lnTo>
                      <a:pt x="50" y="17"/>
                    </a:lnTo>
                    <a:lnTo>
                      <a:pt x="47" y="15"/>
                    </a:lnTo>
                    <a:lnTo>
                      <a:pt x="45" y="15"/>
                    </a:lnTo>
                    <a:lnTo>
                      <a:pt x="45" y="12"/>
                    </a:lnTo>
                    <a:lnTo>
                      <a:pt x="45" y="12"/>
                    </a:lnTo>
                    <a:lnTo>
                      <a:pt x="42" y="10"/>
                    </a:lnTo>
                    <a:lnTo>
                      <a:pt x="42" y="10"/>
                    </a:lnTo>
                    <a:lnTo>
                      <a:pt x="38" y="12"/>
                    </a:lnTo>
                    <a:lnTo>
                      <a:pt x="38" y="15"/>
                    </a:lnTo>
                    <a:lnTo>
                      <a:pt x="35" y="17"/>
                    </a:lnTo>
                    <a:lnTo>
                      <a:pt x="35" y="17"/>
                    </a:lnTo>
                    <a:lnTo>
                      <a:pt x="28" y="17"/>
                    </a:lnTo>
                    <a:lnTo>
                      <a:pt x="24" y="17"/>
                    </a:lnTo>
                    <a:lnTo>
                      <a:pt x="21" y="15"/>
                    </a:lnTo>
                    <a:lnTo>
                      <a:pt x="21" y="15"/>
                    </a:lnTo>
                    <a:lnTo>
                      <a:pt x="19" y="8"/>
                    </a:lnTo>
                    <a:lnTo>
                      <a:pt x="16" y="5"/>
                    </a:lnTo>
                    <a:lnTo>
                      <a:pt x="12" y="3"/>
                    </a:lnTo>
                    <a:lnTo>
                      <a:pt x="12" y="3"/>
                    </a:lnTo>
                    <a:lnTo>
                      <a:pt x="0" y="3"/>
                    </a:lnTo>
                    <a:lnTo>
                      <a:pt x="0" y="3"/>
                    </a:lnTo>
                    <a:lnTo>
                      <a:pt x="5" y="19"/>
                    </a:lnTo>
                    <a:lnTo>
                      <a:pt x="7" y="31"/>
                    </a:lnTo>
                    <a:lnTo>
                      <a:pt x="7" y="31"/>
                    </a:lnTo>
                    <a:lnTo>
                      <a:pt x="9" y="41"/>
                    </a:lnTo>
                    <a:lnTo>
                      <a:pt x="14" y="52"/>
                    </a:lnTo>
                    <a:lnTo>
                      <a:pt x="26" y="69"/>
                    </a:lnTo>
                    <a:lnTo>
                      <a:pt x="26" y="69"/>
                    </a:lnTo>
                    <a:lnTo>
                      <a:pt x="28" y="74"/>
                    </a:lnTo>
                    <a:lnTo>
                      <a:pt x="31" y="76"/>
                    </a:lnTo>
                    <a:lnTo>
                      <a:pt x="45" y="86"/>
                    </a:lnTo>
                    <a:lnTo>
                      <a:pt x="45" y="86"/>
                    </a:lnTo>
                    <a:lnTo>
                      <a:pt x="64" y="100"/>
                    </a:lnTo>
                    <a:lnTo>
                      <a:pt x="76" y="105"/>
                    </a:lnTo>
                    <a:lnTo>
                      <a:pt x="80" y="105"/>
                    </a:lnTo>
                    <a:lnTo>
                      <a:pt x="80" y="105"/>
                    </a:lnTo>
                    <a:lnTo>
                      <a:pt x="80" y="102"/>
                    </a:lnTo>
                    <a:lnTo>
                      <a:pt x="80" y="100"/>
                    </a:lnTo>
                    <a:lnTo>
                      <a:pt x="78" y="93"/>
                    </a:lnTo>
                    <a:lnTo>
                      <a:pt x="68" y="79"/>
                    </a:lnTo>
                    <a:lnTo>
                      <a:pt x="68" y="79"/>
                    </a:lnTo>
                    <a:lnTo>
                      <a:pt x="66" y="71"/>
                    </a:lnTo>
                    <a:lnTo>
                      <a:pt x="66" y="62"/>
                    </a:lnTo>
                    <a:lnTo>
                      <a:pt x="68" y="41"/>
                    </a:lnTo>
                    <a:lnTo>
                      <a:pt x="68" y="41"/>
                    </a:lnTo>
                    <a:close/>
                    <a:moveTo>
                      <a:pt x="355" y="19"/>
                    </a:moveTo>
                    <a:lnTo>
                      <a:pt x="355" y="19"/>
                    </a:lnTo>
                    <a:lnTo>
                      <a:pt x="345" y="19"/>
                    </a:lnTo>
                    <a:lnTo>
                      <a:pt x="341" y="17"/>
                    </a:lnTo>
                    <a:lnTo>
                      <a:pt x="338" y="15"/>
                    </a:lnTo>
                    <a:lnTo>
                      <a:pt x="338" y="15"/>
                    </a:lnTo>
                    <a:lnTo>
                      <a:pt x="336" y="10"/>
                    </a:lnTo>
                    <a:lnTo>
                      <a:pt x="331" y="5"/>
                    </a:lnTo>
                    <a:lnTo>
                      <a:pt x="327" y="3"/>
                    </a:lnTo>
                    <a:lnTo>
                      <a:pt x="322" y="0"/>
                    </a:lnTo>
                    <a:lnTo>
                      <a:pt x="322" y="0"/>
                    </a:lnTo>
                    <a:lnTo>
                      <a:pt x="317" y="3"/>
                    </a:lnTo>
                    <a:lnTo>
                      <a:pt x="312" y="8"/>
                    </a:lnTo>
                    <a:lnTo>
                      <a:pt x="308" y="15"/>
                    </a:lnTo>
                    <a:lnTo>
                      <a:pt x="305" y="19"/>
                    </a:lnTo>
                    <a:lnTo>
                      <a:pt x="305" y="19"/>
                    </a:lnTo>
                    <a:lnTo>
                      <a:pt x="303" y="22"/>
                    </a:lnTo>
                    <a:lnTo>
                      <a:pt x="300" y="24"/>
                    </a:lnTo>
                    <a:lnTo>
                      <a:pt x="296" y="29"/>
                    </a:lnTo>
                    <a:lnTo>
                      <a:pt x="296" y="34"/>
                    </a:lnTo>
                    <a:lnTo>
                      <a:pt x="296" y="34"/>
                    </a:lnTo>
                    <a:lnTo>
                      <a:pt x="296" y="36"/>
                    </a:lnTo>
                    <a:lnTo>
                      <a:pt x="291" y="38"/>
                    </a:lnTo>
                    <a:lnTo>
                      <a:pt x="291" y="38"/>
                    </a:lnTo>
                    <a:lnTo>
                      <a:pt x="293" y="45"/>
                    </a:lnTo>
                    <a:lnTo>
                      <a:pt x="293" y="48"/>
                    </a:lnTo>
                    <a:lnTo>
                      <a:pt x="291" y="48"/>
                    </a:lnTo>
                    <a:lnTo>
                      <a:pt x="291" y="48"/>
                    </a:lnTo>
                    <a:lnTo>
                      <a:pt x="289" y="50"/>
                    </a:lnTo>
                    <a:lnTo>
                      <a:pt x="286" y="50"/>
                    </a:lnTo>
                    <a:lnTo>
                      <a:pt x="284" y="52"/>
                    </a:lnTo>
                    <a:lnTo>
                      <a:pt x="279" y="52"/>
                    </a:lnTo>
                    <a:lnTo>
                      <a:pt x="279" y="52"/>
                    </a:lnTo>
                    <a:lnTo>
                      <a:pt x="274" y="50"/>
                    </a:lnTo>
                    <a:lnTo>
                      <a:pt x="270" y="41"/>
                    </a:lnTo>
                    <a:lnTo>
                      <a:pt x="270" y="41"/>
                    </a:lnTo>
                    <a:lnTo>
                      <a:pt x="270" y="41"/>
                    </a:lnTo>
                    <a:lnTo>
                      <a:pt x="270" y="41"/>
                    </a:lnTo>
                    <a:lnTo>
                      <a:pt x="265" y="43"/>
                    </a:lnTo>
                    <a:lnTo>
                      <a:pt x="260" y="50"/>
                    </a:lnTo>
                    <a:lnTo>
                      <a:pt x="255" y="57"/>
                    </a:lnTo>
                    <a:lnTo>
                      <a:pt x="251" y="67"/>
                    </a:lnTo>
                    <a:lnTo>
                      <a:pt x="251" y="67"/>
                    </a:lnTo>
                    <a:lnTo>
                      <a:pt x="248" y="71"/>
                    </a:lnTo>
                    <a:lnTo>
                      <a:pt x="244" y="74"/>
                    </a:lnTo>
                    <a:lnTo>
                      <a:pt x="225" y="74"/>
                    </a:lnTo>
                    <a:lnTo>
                      <a:pt x="225" y="74"/>
                    </a:lnTo>
                    <a:lnTo>
                      <a:pt x="220" y="76"/>
                    </a:lnTo>
                    <a:lnTo>
                      <a:pt x="218" y="79"/>
                    </a:lnTo>
                    <a:lnTo>
                      <a:pt x="213" y="86"/>
                    </a:lnTo>
                    <a:lnTo>
                      <a:pt x="213" y="93"/>
                    </a:lnTo>
                    <a:lnTo>
                      <a:pt x="213" y="100"/>
                    </a:lnTo>
                    <a:lnTo>
                      <a:pt x="213" y="100"/>
                    </a:lnTo>
                    <a:lnTo>
                      <a:pt x="211" y="100"/>
                    </a:lnTo>
                    <a:lnTo>
                      <a:pt x="208" y="100"/>
                    </a:lnTo>
                    <a:lnTo>
                      <a:pt x="199" y="97"/>
                    </a:lnTo>
                    <a:lnTo>
                      <a:pt x="184" y="93"/>
                    </a:lnTo>
                    <a:lnTo>
                      <a:pt x="184" y="93"/>
                    </a:lnTo>
                    <a:lnTo>
                      <a:pt x="187" y="100"/>
                    </a:lnTo>
                    <a:lnTo>
                      <a:pt x="189" y="105"/>
                    </a:lnTo>
                    <a:lnTo>
                      <a:pt x="189" y="105"/>
                    </a:lnTo>
                    <a:lnTo>
                      <a:pt x="194" y="105"/>
                    </a:lnTo>
                    <a:lnTo>
                      <a:pt x="196" y="109"/>
                    </a:lnTo>
                    <a:lnTo>
                      <a:pt x="201" y="112"/>
                    </a:lnTo>
                    <a:lnTo>
                      <a:pt x="206" y="112"/>
                    </a:lnTo>
                    <a:lnTo>
                      <a:pt x="206" y="112"/>
                    </a:lnTo>
                    <a:lnTo>
                      <a:pt x="211" y="109"/>
                    </a:lnTo>
                    <a:lnTo>
                      <a:pt x="218" y="109"/>
                    </a:lnTo>
                    <a:lnTo>
                      <a:pt x="229" y="109"/>
                    </a:lnTo>
                    <a:lnTo>
                      <a:pt x="229" y="109"/>
                    </a:lnTo>
                    <a:lnTo>
                      <a:pt x="239" y="105"/>
                    </a:lnTo>
                    <a:lnTo>
                      <a:pt x="241" y="102"/>
                    </a:lnTo>
                    <a:lnTo>
                      <a:pt x="248" y="102"/>
                    </a:lnTo>
                    <a:lnTo>
                      <a:pt x="248" y="102"/>
                    </a:lnTo>
                    <a:lnTo>
                      <a:pt x="255" y="102"/>
                    </a:lnTo>
                    <a:lnTo>
                      <a:pt x="258" y="105"/>
                    </a:lnTo>
                    <a:lnTo>
                      <a:pt x="260" y="107"/>
                    </a:lnTo>
                    <a:lnTo>
                      <a:pt x="267" y="105"/>
                    </a:lnTo>
                    <a:lnTo>
                      <a:pt x="267" y="105"/>
                    </a:lnTo>
                    <a:lnTo>
                      <a:pt x="274" y="102"/>
                    </a:lnTo>
                    <a:lnTo>
                      <a:pt x="279" y="102"/>
                    </a:lnTo>
                    <a:lnTo>
                      <a:pt x="284" y="100"/>
                    </a:lnTo>
                    <a:lnTo>
                      <a:pt x="284" y="93"/>
                    </a:lnTo>
                    <a:lnTo>
                      <a:pt x="284" y="93"/>
                    </a:lnTo>
                    <a:lnTo>
                      <a:pt x="284" y="88"/>
                    </a:lnTo>
                    <a:lnTo>
                      <a:pt x="286" y="83"/>
                    </a:lnTo>
                    <a:lnTo>
                      <a:pt x="289" y="81"/>
                    </a:lnTo>
                    <a:lnTo>
                      <a:pt x="289" y="76"/>
                    </a:lnTo>
                    <a:lnTo>
                      <a:pt x="289" y="76"/>
                    </a:lnTo>
                    <a:lnTo>
                      <a:pt x="291" y="74"/>
                    </a:lnTo>
                    <a:lnTo>
                      <a:pt x="291" y="71"/>
                    </a:lnTo>
                    <a:lnTo>
                      <a:pt x="296" y="69"/>
                    </a:lnTo>
                    <a:lnTo>
                      <a:pt x="300" y="67"/>
                    </a:lnTo>
                    <a:lnTo>
                      <a:pt x="300" y="64"/>
                    </a:lnTo>
                    <a:lnTo>
                      <a:pt x="300" y="60"/>
                    </a:lnTo>
                    <a:lnTo>
                      <a:pt x="300" y="60"/>
                    </a:lnTo>
                    <a:lnTo>
                      <a:pt x="300" y="55"/>
                    </a:lnTo>
                    <a:lnTo>
                      <a:pt x="303" y="50"/>
                    </a:lnTo>
                    <a:lnTo>
                      <a:pt x="312" y="48"/>
                    </a:lnTo>
                    <a:lnTo>
                      <a:pt x="322" y="45"/>
                    </a:lnTo>
                    <a:lnTo>
                      <a:pt x="331" y="45"/>
                    </a:lnTo>
                    <a:lnTo>
                      <a:pt x="331" y="45"/>
                    </a:lnTo>
                    <a:lnTo>
                      <a:pt x="338" y="50"/>
                    </a:lnTo>
                    <a:lnTo>
                      <a:pt x="338" y="50"/>
                    </a:lnTo>
                    <a:lnTo>
                      <a:pt x="350" y="43"/>
                    </a:lnTo>
                    <a:lnTo>
                      <a:pt x="353" y="41"/>
                    </a:lnTo>
                    <a:lnTo>
                      <a:pt x="350" y="38"/>
                    </a:lnTo>
                    <a:lnTo>
                      <a:pt x="350" y="38"/>
                    </a:lnTo>
                    <a:lnTo>
                      <a:pt x="350" y="36"/>
                    </a:lnTo>
                    <a:lnTo>
                      <a:pt x="350" y="36"/>
                    </a:lnTo>
                    <a:lnTo>
                      <a:pt x="357" y="36"/>
                    </a:lnTo>
                    <a:lnTo>
                      <a:pt x="364" y="34"/>
                    </a:lnTo>
                    <a:lnTo>
                      <a:pt x="367" y="34"/>
                    </a:lnTo>
                    <a:lnTo>
                      <a:pt x="369" y="31"/>
                    </a:lnTo>
                    <a:lnTo>
                      <a:pt x="369" y="31"/>
                    </a:lnTo>
                    <a:lnTo>
                      <a:pt x="369" y="26"/>
                    </a:lnTo>
                    <a:lnTo>
                      <a:pt x="364" y="22"/>
                    </a:lnTo>
                    <a:lnTo>
                      <a:pt x="360" y="19"/>
                    </a:lnTo>
                    <a:lnTo>
                      <a:pt x="355" y="19"/>
                    </a:lnTo>
                    <a:lnTo>
                      <a:pt x="355" y="19"/>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2" name="Freeform 95"/>
              <p:cNvSpPr>
                <a:spLocks/>
              </p:cNvSpPr>
              <p:nvPr/>
            </p:nvSpPr>
            <p:spPr bwMode="auto">
              <a:xfrm>
                <a:off x="9174163" y="4250463"/>
                <a:ext cx="36513" cy="22225"/>
              </a:xfrm>
              <a:custGeom>
                <a:avLst/>
                <a:gdLst>
                  <a:gd name="T0" fmla="*/ 9 w 23"/>
                  <a:gd name="T1" fmla="*/ 14 h 14"/>
                  <a:gd name="T2" fmla="*/ 9 w 23"/>
                  <a:gd name="T3" fmla="*/ 14 h 14"/>
                  <a:gd name="T4" fmla="*/ 14 w 23"/>
                  <a:gd name="T5" fmla="*/ 14 h 14"/>
                  <a:gd name="T6" fmla="*/ 16 w 23"/>
                  <a:gd name="T7" fmla="*/ 12 h 14"/>
                  <a:gd name="T8" fmla="*/ 19 w 23"/>
                  <a:gd name="T9" fmla="*/ 12 h 14"/>
                  <a:gd name="T10" fmla="*/ 21 w 23"/>
                  <a:gd name="T11" fmla="*/ 10 h 14"/>
                  <a:gd name="T12" fmla="*/ 21 w 23"/>
                  <a:gd name="T13" fmla="*/ 10 h 14"/>
                  <a:gd name="T14" fmla="*/ 23 w 23"/>
                  <a:gd name="T15" fmla="*/ 10 h 14"/>
                  <a:gd name="T16" fmla="*/ 23 w 23"/>
                  <a:gd name="T17" fmla="*/ 7 h 14"/>
                  <a:gd name="T18" fmla="*/ 21 w 23"/>
                  <a:gd name="T19" fmla="*/ 0 h 14"/>
                  <a:gd name="T20" fmla="*/ 21 w 23"/>
                  <a:gd name="T21" fmla="*/ 0 h 14"/>
                  <a:gd name="T22" fmla="*/ 16 w 23"/>
                  <a:gd name="T23" fmla="*/ 0 h 14"/>
                  <a:gd name="T24" fmla="*/ 14 w 23"/>
                  <a:gd name="T25" fmla="*/ 3 h 14"/>
                  <a:gd name="T26" fmla="*/ 12 w 23"/>
                  <a:gd name="T27" fmla="*/ 5 h 14"/>
                  <a:gd name="T28" fmla="*/ 12 w 23"/>
                  <a:gd name="T29" fmla="*/ 5 h 14"/>
                  <a:gd name="T30" fmla="*/ 12 w 23"/>
                  <a:gd name="T31" fmla="*/ 5 h 14"/>
                  <a:gd name="T32" fmla="*/ 7 w 23"/>
                  <a:gd name="T33" fmla="*/ 5 h 14"/>
                  <a:gd name="T34" fmla="*/ 0 w 23"/>
                  <a:gd name="T35" fmla="*/ 3 h 14"/>
                  <a:gd name="T36" fmla="*/ 0 w 23"/>
                  <a:gd name="T37" fmla="*/ 3 h 14"/>
                  <a:gd name="T38" fmla="*/ 4 w 23"/>
                  <a:gd name="T39" fmla="*/ 12 h 14"/>
                  <a:gd name="T40" fmla="*/ 9 w 23"/>
                  <a:gd name="T41" fmla="*/ 14 h 14"/>
                  <a:gd name="T42" fmla="*/ 9 w 23"/>
                  <a:gd name="T4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14">
                    <a:moveTo>
                      <a:pt x="9" y="14"/>
                    </a:moveTo>
                    <a:lnTo>
                      <a:pt x="9" y="14"/>
                    </a:lnTo>
                    <a:lnTo>
                      <a:pt x="14" y="14"/>
                    </a:lnTo>
                    <a:lnTo>
                      <a:pt x="16" y="12"/>
                    </a:lnTo>
                    <a:lnTo>
                      <a:pt x="19" y="12"/>
                    </a:lnTo>
                    <a:lnTo>
                      <a:pt x="21" y="10"/>
                    </a:lnTo>
                    <a:lnTo>
                      <a:pt x="21" y="10"/>
                    </a:lnTo>
                    <a:lnTo>
                      <a:pt x="23" y="10"/>
                    </a:lnTo>
                    <a:lnTo>
                      <a:pt x="23" y="7"/>
                    </a:lnTo>
                    <a:lnTo>
                      <a:pt x="21" y="0"/>
                    </a:lnTo>
                    <a:lnTo>
                      <a:pt x="21" y="0"/>
                    </a:lnTo>
                    <a:lnTo>
                      <a:pt x="16" y="0"/>
                    </a:lnTo>
                    <a:lnTo>
                      <a:pt x="14" y="3"/>
                    </a:lnTo>
                    <a:lnTo>
                      <a:pt x="12" y="5"/>
                    </a:lnTo>
                    <a:lnTo>
                      <a:pt x="12" y="5"/>
                    </a:lnTo>
                    <a:lnTo>
                      <a:pt x="12" y="5"/>
                    </a:lnTo>
                    <a:lnTo>
                      <a:pt x="7" y="5"/>
                    </a:lnTo>
                    <a:lnTo>
                      <a:pt x="0" y="3"/>
                    </a:lnTo>
                    <a:lnTo>
                      <a:pt x="0" y="3"/>
                    </a:lnTo>
                    <a:lnTo>
                      <a:pt x="4" y="12"/>
                    </a:lnTo>
                    <a:lnTo>
                      <a:pt x="9" y="14"/>
                    </a:lnTo>
                    <a:lnTo>
                      <a:pt x="9" y="14"/>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3" name="Freeform 96"/>
              <p:cNvSpPr>
                <a:spLocks/>
              </p:cNvSpPr>
              <p:nvPr/>
            </p:nvSpPr>
            <p:spPr bwMode="auto">
              <a:xfrm>
                <a:off x="6923088" y="3194775"/>
                <a:ext cx="296863" cy="285750"/>
              </a:xfrm>
              <a:custGeom>
                <a:avLst/>
                <a:gdLst>
                  <a:gd name="T0" fmla="*/ 156 w 187"/>
                  <a:gd name="T1" fmla="*/ 163 h 180"/>
                  <a:gd name="T2" fmla="*/ 165 w 187"/>
                  <a:gd name="T3" fmla="*/ 156 h 180"/>
                  <a:gd name="T4" fmla="*/ 170 w 187"/>
                  <a:gd name="T5" fmla="*/ 159 h 180"/>
                  <a:gd name="T6" fmla="*/ 177 w 187"/>
                  <a:gd name="T7" fmla="*/ 163 h 180"/>
                  <a:gd name="T8" fmla="*/ 187 w 187"/>
                  <a:gd name="T9" fmla="*/ 159 h 180"/>
                  <a:gd name="T10" fmla="*/ 175 w 187"/>
                  <a:gd name="T11" fmla="*/ 147 h 180"/>
                  <a:gd name="T12" fmla="*/ 175 w 187"/>
                  <a:gd name="T13" fmla="*/ 145 h 180"/>
                  <a:gd name="T14" fmla="*/ 173 w 187"/>
                  <a:gd name="T15" fmla="*/ 137 h 180"/>
                  <a:gd name="T16" fmla="*/ 168 w 187"/>
                  <a:gd name="T17" fmla="*/ 130 h 180"/>
                  <a:gd name="T18" fmla="*/ 170 w 187"/>
                  <a:gd name="T19" fmla="*/ 121 h 180"/>
                  <a:gd name="T20" fmla="*/ 170 w 187"/>
                  <a:gd name="T21" fmla="*/ 118 h 180"/>
                  <a:gd name="T22" fmla="*/ 163 w 187"/>
                  <a:gd name="T23" fmla="*/ 109 h 180"/>
                  <a:gd name="T24" fmla="*/ 161 w 187"/>
                  <a:gd name="T25" fmla="*/ 107 h 180"/>
                  <a:gd name="T26" fmla="*/ 142 w 187"/>
                  <a:gd name="T27" fmla="*/ 97 h 180"/>
                  <a:gd name="T28" fmla="*/ 139 w 187"/>
                  <a:gd name="T29" fmla="*/ 92 h 180"/>
                  <a:gd name="T30" fmla="*/ 137 w 187"/>
                  <a:gd name="T31" fmla="*/ 85 h 180"/>
                  <a:gd name="T32" fmla="*/ 130 w 187"/>
                  <a:gd name="T33" fmla="*/ 83 h 180"/>
                  <a:gd name="T34" fmla="*/ 128 w 187"/>
                  <a:gd name="T35" fmla="*/ 73 h 180"/>
                  <a:gd name="T36" fmla="*/ 128 w 187"/>
                  <a:gd name="T37" fmla="*/ 64 h 180"/>
                  <a:gd name="T38" fmla="*/ 130 w 187"/>
                  <a:gd name="T39" fmla="*/ 62 h 180"/>
                  <a:gd name="T40" fmla="*/ 135 w 187"/>
                  <a:gd name="T41" fmla="*/ 52 h 180"/>
                  <a:gd name="T42" fmla="*/ 137 w 187"/>
                  <a:gd name="T43" fmla="*/ 50 h 180"/>
                  <a:gd name="T44" fmla="*/ 139 w 187"/>
                  <a:gd name="T45" fmla="*/ 45 h 180"/>
                  <a:gd name="T46" fmla="*/ 139 w 187"/>
                  <a:gd name="T47" fmla="*/ 38 h 180"/>
                  <a:gd name="T48" fmla="*/ 137 w 187"/>
                  <a:gd name="T49" fmla="*/ 33 h 180"/>
                  <a:gd name="T50" fmla="*/ 130 w 187"/>
                  <a:gd name="T51" fmla="*/ 31 h 180"/>
                  <a:gd name="T52" fmla="*/ 120 w 187"/>
                  <a:gd name="T53" fmla="*/ 24 h 180"/>
                  <a:gd name="T54" fmla="*/ 120 w 187"/>
                  <a:gd name="T55" fmla="*/ 21 h 180"/>
                  <a:gd name="T56" fmla="*/ 116 w 187"/>
                  <a:gd name="T57" fmla="*/ 12 h 180"/>
                  <a:gd name="T58" fmla="*/ 113 w 187"/>
                  <a:gd name="T59" fmla="*/ 5 h 180"/>
                  <a:gd name="T60" fmla="*/ 111 w 187"/>
                  <a:gd name="T61" fmla="*/ 10 h 180"/>
                  <a:gd name="T62" fmla="*/ 99 w 187"/>
                  <a:gd name="T63" fmla="*/ 2 h 180"/>
                  <a:gd name="T64" fmla="*/ 94 w 187"/>
                  <a:gd name="T65" fmla="*/ 2 h 180"/>
                  <a:gd name="T66" fmla="*/ 87 w 187"/>
                  <a:gd name="T67" fmla="*/ 2 h 180"/>
                  <a:gd name="T68" fmla="*/ 76 w 187"/>
                  <a:gd name="T69" fmla="*/ 0 h 180"/>
                  <a:gd name="T70" fmla="*/ 71 w 187"/>
                  <a:gd name="T71" fmla="*/ 2 h 180"/>
                  <a:gd name="T72" fmla="*/ 68 w 187"/>
                  <a:gd name="T73" fmla="*/ 5 h 180"/>
                  <a:gd name="T74" fmla="*/ 57 w 187"/>
                  <a:gd name="T75" fmla="*/ 14 h 180"/>
                  <a:gd name="T76" fmla="*/ 47 w 187"/>
                  <a:gd name="T77" fmla="*/ 19 h 180"/>
                  <a:gd name="T78" fmla="*/ 45 w 187"/>
                  <a:gd name="T79" fmla="*/ 24 h 180"/>
                  <a:gd name="T80" fmla="*/ 47 w 187"/>
                  <a:gd name="T81" fmla="*/ 31 h 180"/>
                  <a:gd name="T82" fmla="*/ 47 w 187"/>
                  <a:gd name="T83" fmla="*/ 38 h 180"/>
                  <a:gd name="T84" fmla="*/ 45 w 187"/>
                  <a:gd name="T85" fmla="*/ 43 h 180"/>
                  <a:gd name="T86" fmla="*/ 45 w 187"/>
                  <a:gd name="T87" fmla="*/ 55 h 180"/>
                  <a:gd name="T88" fmla="*/ 42 w 187"/>
                  <a:gd name="T89" fmla="*/ 62 h 180"/>
                  <a:gd name="T90" fmla="*/ 40 w 187"/>
                  <a:gd name="T91" fmla="*/ 64 h 180"/>
                  <a:gd name="T92" fmla="*/ 0 w 187"/>
                  <a:gd name="T93" fmla="*/ 88 h 180"/>
                  <a:gd name="T94" fmla="*/ 2 w 187"/>
                  <a:gd name="T95" fmla="*/ 97 h 180"/>
                  <a:gd name="T96" fmla="*/ 5 w 187"/>
                  <a:gd name="T97" fmla="*/ 114 h 180"/>
                  <a:gd name="T98" fmla="*/ 21 w 187"/>
                  <a:gd name="T99" fmla="*/ 114 h 180"/>
                  <a:gd name="T100" fmla="*/ 40 w 187"/>
                  <a:gd name="T101" fmla="*/ 126 h 180"/>
                  <a:gd name="T102" fmla="*/ 59 w 187"/>
                  <a:gd name="T103" fmla="*/ 137 h 180"/>
                  <a:gd name="T104" fmla="*/ 104 w 187"/>
                  <a:gd name="T105" fmla="*/ 171 h 180"/>
                  <a:gd name="T106" fmla="*/ 109 w 187"/>
                  <a:gd name="T107" fmla="*/ 173 h 180"/>
                  <a:gd name="T108" fmla="*/ 125 w 187"/>
                  <a:gd name="T109" fmla="*/ 178 h 180"/>
                  <a:gd name="T110" fmla="*/ 149 w 187"/>
                  <a:gd name="T111" fmla="*/ 180 h 180"/>
                  <a:gd name="T112" fmla="*/ 156 w 187"/>
                  <a:gd name="T113" fmla="*/ 163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7" h="180">
                    <a:moveTo>
                      <a:pt x="156" y="163"/>
                    </a:moveTo>
                    <a:lnTo>
                      <a:pt x="156" y="163"/>
                    </a:lnTo>
                    <a:lnTo>
                      <a:pt x="158" y="159"/>
                    </a:lnTo>
                    <a:lnTo>
                      <a:pt x="165" y="156"/>
                    </a:lnTo>
                    <a:lnTo>
                      <a:pt x="165" y="156"/>
                    </a:lnTo>
                    <a:lnTo>
                      <a:pt x="170" y="159"/>
                    </a:lnTo>
                    <a:lnTo>
                      <a:pt x="177" y="163"/>
                    </a:lnTo>
                    <a:lnTo>
                      <a:pt x="177" y="163"/>
                    </a:lnTo>
                    <a:lnTo>
                      <a:pt x="187" y="159"/>
                    </a:lnTo>
                    <a:lnTo>
                      <a:pt x="187" y="159"/>
                    </a:lnTo>
                    <a:lnTo>
                      <a:pt x="177" y="152"/>
                    </a:lnTo>
                    <a:lnTo>
                      <a:pt x="175" y="147"/>
                    </a:lnTo>
                    <a:lnTo>
                      <a:pt x="175" y="145"/>
                    </a:lnTo>
                    <a:lnTo>
                      <a:pt x="175" y="145"/>
                    </a:lnTo>
                    <a:lnTo>
                      <a:pt x="175" y="140"/>
                    </a:lnTo>
                    <a:lnTo>
                      <a:pt x="173" y="137"/>
                    </a:lnTo>
                    <a:lnTo>
                      <a:pt x="168" y="130"/>
                    </a:lnTo>
                    <a:lnTo>
                      <a:pt x="168" y="130"/>
                    </a:lnTo>
                    <a:lnTo>
                      <a:pt x="170" y="126"/>
                    </a:lnTo>
                    <a:lnTo>
                      <a:pt x="170" y="121"/>
                    </a:lnTo>
                    <a:lnTo>
                      <a:pt x="170" y="118"/>
                    </a:lnTo>
                    <a:lnTo>
                      <a:pt x="170" y="118"/>
                    </a:lnTo>
                    <a:lnTo>
                      <a:pt x="165" y="111"/>
                    </a:lnTo>
                    <a:lnTo>
                      <a:pt x="163" y="109"/>
                    </a:lnTo>
                    <a:lnTo>
                      <a:pt x="161" y="107"/>
                    </a:lnTo>
                    <a:lnTo>
                      <a:pt x="161" y="107"/>
                    </a:lnTo>
                    <a:lnTo>
                      <a:pt x="149" y="102"/>
                    </a:lnTo>
                    <a:lnTo>
                      <a:pt x="142" y="97"/>
                    </a:lnTo>
                    <a:lnTo>
                      <a:pt x="139" y="92"/>
                    </a:lnTo>
                    <a:lnTo>
                      <a:pt x="139" y="92"/>
                    </a:lnTo>
                    <a:lnTo>
                      <a:pt x="139" y="90"/>
                    </a:lnTo>
                    <a:lnTo>
                      <a:pt x="137" y="85"/>
                    </a:lnTo>
                    <a:lnTo>
                      <a:pt x="130" y="83"/>
                    </a:lnTo>
                    <a:lnTo>
                      <a:pt x="130" y="83"/>
                    </a:lnTo>
                    <a:lnTo>
                      <a:pt x="128" y="78"/>
                    </a:lnTo>
                    <a:lnTo>
                      <a:pt x="128" y="73"/>
                    </a:lnTo>
                    <a:lnTo>
                      <a:pt x="128" y="69"/>
                    </a:lnTo>
                    <a:lnTo>
                      <a:pt x="128" y="64"/>
                    </a:lnTo>
                    <a:lnTo>
                      <a:pt x="128" y="64"/>
                    </a:lnTo>
                    <a:lnTo>
                      <a:pt x="130" y="62"/>
                    </a:lnTo>
                    <a:lnTo>
                      <a:pt x="132" y="57"/>
                    </a:lnTo>
                    <a:lnTo>
                      <a:pt x="135" y="52"/>
                    </a:lnTo>
                    <a:lnTo>
                      <a:pt x="137" y="50"/>
                    </a:lnTo>
                    <a:lnTo>
                      <a:pt x="137" y="50"/>
                    </a:lnTo>
                    <a:lnTo>
                      <a:pt x="137" y="50"/>
                    </a:lnTo>
                    <a:lnTo>
                      <a:pt x="139" y="45"/>
                    </a:lnTo>
                    <a:lnTo>
                      <a:pt x="139" y="38"/>
                    </a:lnTo>
                    <a:lnTo>
                      <a:pt x="139" y="38"/>
                    </a:lnTo>
                    <a:lnTo>
                      <a:pt x="139" y="36"/>
                    </a:lnTo>
                    <a:lnTo>
                      <a:pt x="137" y="33"/>
                    </a:lnTo>
                    <a:lnTo>
                      <a:pt x="130" y="31"/>
                    </a:lnTo>
                    <a:lnTo>
                      <a:pt x="130" y="31"/>
                    </a:lnTo>
                    <a:lnTo>
                      <a:pt x="125" y="29"/>
                    </a:lnTo>
                    <a:lnTo>
                      <a:pt x="120" y="24"/>
                    </a:lnTo>
                    <a:lnTo>
                      <a:pt x="120" y="21"/>
                    </a:lnTo>
                    <a:lnTo>
                      <a:pt x="120" y="21"/>
                    </a:lnTo>
                    <a:lnTo>
                      <a:pt x="118" y="17"/>
                    </a:lnTo>
                    <a:lnTo>
                      <a:pt x="116" y="12"/>
                    </a:lnTo>
                    <a:lnTo>
                      <a:pt x="113" y="5"/>
                    </a:lnTo>
                    <a:lnTo>
                      <a:pt x="113" y="5"/>
                    </a:lnTo>
                    <a:lnTo>
                      <a:pt x="113" y="7"/>
                    </a:lnTo>
                    <a:lnTo>
                      <a:pt x="111" y="10"/>
                    </a:lnTo>
                    <a:lnTo>
                      <a:pt x="104" y="7"/>
                    </a:lnTo>
                    <a:lnTo>
                      <a:pt x="99" y="2"/>
                    </a:lnTo>
                    <a:lnTo>
                      <a:pt x="94" y="2"/>
                    </a:lnTo>
                    <a:lnTo>
                      <a:pt x="94" y="2"/>
                    </a:lnTo>
                    <a:lnTo>
                      <a:pt x="90" y="2"/>
                    </a:lnTo>
                    <a:lnTo>
                      <a:pt x="87" y="2"/>
                    </a:lnTo>
                    <a:lnTo>
                      <a:pt x="83" y="0"/>
                    </a:lnTo>
                    <a:lnTo>
                      <a:pt x="76" y="0"/>
                    </a:lnTo>
                    <a:lnTo>
                      <a:pt x="76" y="0"/>
                    </a:lnTo>
                    <a:lnTo>
                      <a:pt x="71" y="2"/>
                    </a:lnTo>
                    <a:lnTo>
                      <a:pt x="68" y="5"/>
                    </a:lnTo>
                    <a:lnTo>
                      <a:pt x="68" y="5"/>
                    </a:lnTo>
                    <a:lnTo>
                      <a:pt x="57" y="14"/>
                    </a:lnTo>
                    <a:lnTo>
                      <a:pt x="57" y="14"/>
                    </a:lnTo>
                    <a:lnTo>
                      <a:pt x="52" y="17"/>
                    </a:lnTo>
                    <a:lnTo>
                      <a:pt x="47" y="19"/>
                    </a:lnTo>
                    <a:lnTo>
                      <a:pt x="45" y="24"/>
                    </a:lnTo>
                    <a:lnTo>
                      <a:pt x="45" y="24"/>
                    </a:lnTo>
                    <a:lnTo>
                      <a:pt x="45" y="29"/>
                    </a:lnTo>
                    <a:lnTo>
                      <a:pt x="47" y="31"/>
                    </a:lnTo>
                    <a:lnTo>
                      <a:pt x="47" y="36"/>
                    </a:lnTo>
                    <a:lnTo>
                      <a:pt x="47" y="38"/>
                    </a:lnTo>
                    <a:lnTo>
                      <a:pt x="47" y="38"/>
                    </a:lnTo>
                    <a:lnTo>
                      <a:pt x="45" y="43"/>
                    </a:lnTo>
                    <a:lnTo>
                      <a:pt x="45" y="47"/>
                    </a:lnTo>
                    <a:lnTo>
                      <a:pt x="45" y="55"/>
                    </a:lnTo>
                    <a:lnTo>
                      <a:pt x="45" y="55"/>
                    </a:lnTo>
                    <a:lnTo>
                      <a:pt x="42" y="62"/>
                    </a:lnTo>
                    <a:lnTo>
                      <a:pt x="40" y="64"/>
                    </a:lnTo>
                    <a:lnTo>
                      <a:pt x="40" y="64"/>
                    </a:lnTo>
                    <a:lnTo>
                      <a:pt x="0" y="88"/>
                    </a:lnTo>
                    <a:lnTo>
                      <a:pt x="0" y="88"/>
                    </a:lnTo>
                    <a:lnTo>
                      <a:pt x="2" y="97"/>
                    </a:lnTo>
                    <a:lnTo>
                      <a:pt x="2" y="97"/>
                    </a:lnTo>
                    <a:lnTo>
                      <a:pt x="5" y="114"/>
                    </a:lnTo>
                    <a:lnTo>
                      <a:pt x="5" y="114"/>
                    </a:lnTo>
                    <a:lnTo>
                      <a:pt x="21" y="114"/>
                    </a:lnTo>
                    <a:lnTo>
                      <a:pt x="21" y="114"/>
                    </a:lnTo>
                    <a:lnTo>
                      <a:pt x="28" y="118"/>
                    </a:lnTo>
                    <a:lnTo>
                      <a:pt x="40" y="126"/>
                    </a:lnTo>
                    <a:lnTo>
                      <a:pt x="59" y="137"/>
                    </a:lnTo>
                    <a:lnTo>
                      <a:pt x="59" y="137"/>
                    </a:lnTo>
                    <a:lnTo>
                      <a:pt x="80" y="152"/>
                    </a:lnTo>
                    <a:lnTo>
                      <a:pt x="104" y="171"/>
                    </a:lnTo>
                    <a:lnTo>
                      <a:pt x="104" y="171"/>
                    </a:lnTo>
                    <a:lnTo>
                      <a:pt x="109" y="173"/>
                    </a:lnTo>
                    <a:lnTo>
                      <a:pt x="116" y="175"/>
                    </a:lnTo>
                    <a:lnTo>
                      <a:pt x="125" y="178"/>
                    </a:lnTo>
                    <a:lnTo>
                      <a:pt x="125" y="178"/>
                    </a:lnTo>
                    <a:lnTo>
                      <a:pt x="149" y="180"/>
                    </a:lnTo>
                    <a:lnTo>
                      <a:pt x="149" y="180"/>
                    </a:lnTo>
                    <a:lnTo>
                      <a:pt x="156" y="163"/>
                    </a:lnTo>
                    <a:lnTo>
                      <a:pt x="156" y="163"/>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4" name="Freeform 97"/>
              <p:cNvSpPr>
                <a:spLocks/>
              </p:cNvSpPr>
              <p:nvPr/>
            </p:nvSpPr>
            <p:spPr bwMode="auto">
              <a:xfrm>
                <a:off x="7159625" y="3442425"/>
                <a:ext cx="55563" cy="52388"/>
              </a:xfrm>
              <a:custGeom>
                <a:avLst/>
                <a:gdLst>
                  <a:gd name="T0" fmla="*/ 12 w 35"/>
                  <a:gd name="T1" fmla="*/ 26 h 33"/>
                  <a:gd name="T2" fmla="*/ 21 w 35"/>
                  <a:gd name="T3" fmla="*/ 33 h 33"/>
                  <a:gd name="T4" fmla="*/ 35 w 35"/>
                  <a:gd name="T5" fmla="*/ 33 h 33"/>
                  <a:gd name="T6" fmla="*/ 35 w 35"/>
                  <a:gd name="T7" fmla="*/ 33 h 33"/>
                  <a:gd name="T8" fmla="*/ 31 w 35"/>
                  <a:gd name="T9" fmla="*/ 22 h 33"/>
                  <a:gd name="T10" fmla="*/ 26 w 35"/>
                  <a:gd name="T11" fmla="*/ 10 h 33"/>
                  <a:gd name="T12" fmla="*/ 26 w 35"/>
                  <a:gd name="T13" fmla="*/ 10 h 33"/>
                  <a:gd name="T14" fmla="*/ 28 w 35"/>
                  <a:gd name="T15" fmla="*/ 7 h 33"/>
                  <a:gd name="T16" fmla="*/ 28 w 35"/>
                  <a:gd name="T17" fmla="*/ 7 h 33"/>
                  <a:gd name="T18" fmla="*/ 21 w 35"/>
                  <a:gd name="T19" fmla="*/ 3 h 33"/>
                  <a:gd name="T20" fmla="*/ 16 w 35"/>
                  <a:gd name="T21" fmla="*/ 0 h 33"/>
                  <a:gd name="T22" fmla="*/ 16 w 35"/>
                  <a:gd name="T23" fmla="*/ 0 h 33"/>
                  <a:gd name="T24" fmla="*/ 9 w 35"/>
                  <a:gd name="T25" fmla="*/ 3 h 33"/>
                  <a:gd name="T26" fmla="*/ 7 w 35"/>
                  <a:gd name="T27" fmla="*/ 7 h 33"/>
                  <a:gd name="T28" fmla="*/ 7 w 35"/>
                  <a:gd name="T29" fmla="*/ 7 h 33"/>
                  <a:gd name="T30" fmla="*/ 0 w 35"/>
                  <a:gd name="T31" fmla="*/ 24 h 33"/>
                  <a:gd name="T32" fmla="*/ 0 w 35"/>
                  <a:gd name="T33" fmla="*/ 24 h 33"/>
                  <a:gd name="T34" fmla="*/ 12 w 35"/>
                  <a:gd name="T35" fmla="*/ 26 h 33"/>
                  <a:gd name="T36" fmla="*/ 12 w 35"/>
                  <a:gd name="T37" fmla="*/ 2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33">
                    <a:moveTo>
                      <a:pt x="12" y="26"/>
                    </a:moveTo>
                    <a:lnTo>
                      <a:pt x="21" y="33"/>
                    </a:lnTo>
                    <a:lnTo>
                      <a:pt x="35" y="33"/>
                    </a:lnTo>
                    <a:lnTo>
                      <a:pt x="35" y="33"/>
                    </a:lnTo>
                    <a:lnTo>
                      <a:pt x="31" y="22"/>
                    </a:lnTo>
                    <a:lnTo>
                      <a:pt x="26" y="10"/>
                    </a:lnTo>
                    <a:lnTo>
                      <a:pt x="26" y="10"/>
                    </a:lnTo>
                    <a:lnTo>
                      <a:pt x="28" y="7"/>
                    </a:lnTo>
                    <a:lnTo>
                      <a:pt x="28" y="7"/>
                    </a:lnTo>
                    <a:lnTo>
                      <a:pt x="21" y="3"/>
                    </a:lnTo>
                    <a:lnTo>
                      <a:pt x="16" y="0"/>
                    </a:lnTo>
                    <a:lnTo>
                      <a:pt x="16" y="0"/>
                    </a:lnTo>
                    <a:lnTo>
                      <a:pt x="9" y="3"/>
                    </a:lnTo>
                    <a:lnTo>
                      <a:pt x="7" y="7"/>
                    </a:lnTo>
                    <a:lnTo>
                      <a:pt x="7" y="7"/>
                    </a:lnTo>
                    <a:lnTo>
                      <a:pt x="0" y="24"/>
                    </a:lnTo>
                    <a:lnTo>
                      <a:pt x="0" y="24"/>
                    </a:lnTo>
                    <a:lnTo>
                      <a:pt x="12" y="26"/>
                    </a:lnTo>
                    <a:lnTo>
                      <a:pt x="12" y="26"/>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5" name="Freeform 98"/>
              <p:cNvSpPr>
                <a:spLocks noEditPoints="1"/>
              </p:cNvSpPr>
              <p:nvPr/>
            </p:nvSpPr>
            <p:spPr bwMode="auto">
              <a:xfrm>
                <a:off x="5618163" y="2680425"/>
                <a:ext cx="436563" cy="368300"/>
              </a:xfrm>
              <a:custGeom>
                <a:avLst/>
                <a:gdLst>
                  <a:gd name="T0" fmla="*/ 232 w 275"/>
                  <a:gd name="T1" fmla="*/ 50 h 232"/>
                  <a:gd name="T2" fmla="*/ 221 w 275"/>
                  <a:gd name="T3" fmla="*/ 45 h 232"/>
                  <a:gd name="T4" fmla="*/ 202 w 275"/>
                  <a:gd name="T5" fmla="*/ 40 h 232"/>
                  <a:gd name="T6" fmla="*/ 190 w 275"/>
                  <a:gd name="T7" fmla="*/ 35 h 232"/>
                  <a:gd name="T8" fmla="*/ 185 w 275"/>
                  <a:gd name="T9" fmla="*/ 26 h 232"/>
                  <a:gd name="T10" fmla="*/ 178 w 275"/>
                  <a:gd name="T11" fmla="*/ 31 h 232"/>
                  <a:gd name="T12" fmla="*/ 171 w 275"/>
                  <a:gd name="T13" fmla="*/ 23 h 232"/>
                  <a:gd name="T14" fmla="*/ 159 w 275"/>
                  <a:gd name="T15" fmla="*/ 16 h 232"/>
                  <a:gd name="T16" fmla="*/ 150 w 275"/>
                  <a:gd name="T17" fmla="*/ 9 h 232"/>
                  <a:gd name="T18" fmla="*/ 142 w 275"/>
                  <a:gd name="T19" fmla="*/ 2 h 232"/>
                  <a:gd name="T20" fmla="*/ 135 w 275"/>
                  <a:gd name="T21" fmla="*/ 0 h 232"/>
                  <a:gd name="T22" fmla="*/ 126 w 275"/>
                  <a:gd name="T23" fmla="*/ 9 h 232"/>
                  <a:gd name="T24" fmla="*/ 119 w 275"/>
                  <a:gd name="T25" fmla="*/ 28 h 232"/>
                  <a:gd name="T26" fmla="*/ 100 w 275"/>
                  <a:gd name="T27" fmla="*/ 33 h 232"/>
                  <a:gd name="T28" fmla="*/ 93 w 275"/>
                  <a:gd name="T29" fmla="*/ 45 h 232"/>
                  <a:gd name="T30" fmla="*/ 69 w 275"/>
                  <a:gd name="T31" fmla="*/ 35 h 232"/>
                  <a:gd name="T32" fmla="*/ 57 w 275"/>
                  <a:gd name="T33" fmla="*/ 38 h 232"/>
                  <a:gd name="T34" fmla="*/ 62 w 275"/>
                  <a:gd name="T35" fmla="*/ 50 h 232"/>
                  <a:gd name="T36" fmla="*/ 60 w 275"/>
                  <a:gd name="T37" fmla="*/ 64 h 232"/>
                  <a:gd name="T38" fmla="*/ 43 w 275"/>
                  <a:gd name="T39" fmla="*/ 64 h 232"/>
                  <a:gd name="T40" fmla="*/ 36 w 275"/>
                  <a:gd name="T41" fmla="*/ 59 h 232"/>
                  <a:gd name="T42" fmla="*/ 24 w 275"/>
                  <a:gd name="T43" fmla="*/ 57 h 232"/>
                  <a:gd name="T44" fmla="*/ 7 w 275"/>
                  <a:gd name="T45" fmla="*/ 59 h 232"/>
                  <a:gd name="T46" fmla="*/ 3 w 275"/>
                  <a:gd name="T47" fmla="*/ 68 h 232"/>
                  <a:gd name="T48" fmla="*/ 5 w 275"/>
                  <a:gd name="T49" fmla="*/ 80 h 232"/>
                  <a:gd name="T50" fmla="*/ 22 w 275"/>
                  <a:gd name="T51" fmla="*/ 85 h 232"/>
                  <a:gd name="T52" fmla="*/ 41 w 275"/>
                  <a:gd name="T53" fmla="*/ 90 h 232"/>
                  <a:gd name="T54" fmla="*/ 50 w 275"/>
                  <a:gd name="T55" fmla="*/ 95 h 232"/>
                  <a:gd name="T56" fmla="*/ 57 w 275"/>
                  <a:gd name="T57" fmla="*/ 111 h 232"/>
                  <a:gd name="T58" fmla="*/ 71 w 275"/>
                  <a:gd name="T59" fmla="*/ 121 h 232"/>
                  <a:gd name="T60" fmla="*/ 71 w 275"/>
                  <a:gd name="T61" fmla="*/ 132 h 232"/>
                  <a:gd name="T62" fmla="*/ 69 w 275"/>
                  <a:gd name="T63" fmla="*/ 156 h 232"/>
                  <a:gd name="T64" fmla="*/ 64 w 275"/>
                  <a:gd name="T65" fmla="*/ 184 h 232"/>
                  <a:gd name="T66" fmla="*/ 60 w 275"/>
                  <a:gd name="T67" fmla="*/ 189 h 232"/>
                  <a:gd name="T68" fmla="*/ 88 w 275"/>
                  <a:gd name="T69" fmla="*/ 203 h 232"/>
                  <a:gd name="T70" fmla="*/ 105 w 275"/>
                  <a:gd name="T71" fmla="*/ 203 h 232"/>
                  <a:gd name="T72" fmla="*/ 112 w 275"/>
                  <a:gd name="T73" fmla="*/ 203 h 232"/>
                  <a:gd name="T74" fmla="*/ 135 w 275"/>
                  <a:gd name="T75" fmla="*/ 210 h 232"/>
                  <a:gd name="T76" fmla="*/ 154 w 275"/>
                  <a:gd name="T77" fmla="*/ 210 h 232"/>
                  <a:gd name="T78" fmla="*/ 157 w 275"/>
                  <a:gd name="T79" fmla="*/ 192 h 232"/>
                  <a:gd name="T80" fmla="*/ 178 w 275"/>
                  <a:gd name="T81" fmla="*/ 187 h 232"/>
                  <a:gd name="T82" fmla="*/ 209 w 275"/>
                  <a:gd name="T83" fmla="*/ 196 h 232"/>
                  <a:gd name="T84" fmla="*/ 225 w 275"/>
                  <a:gd name="T85" fmla="*/ 187 h 232"/>
                  <a:gd name="T86" fmla="*/ 239 w 275"/>
                  <a:gd name="T87" fmla="*/ 173 h 232"/>
                  <a:gd name="T88" fmla="*/ 232 w 275"/>
                  <a:gd name="T89" fmla="*/ 170 h 232"/>
                  <a:gd name="T90" fmla="*/ 225 w 275"/>
                  <a:gd name="T91" fmla="*/ 163 h 232"/>
                  <a:gd name="T92" fmla="*/ 228 w 275"/>
                  <a:gd name="T93" fmla="*/ 156 h 232"/>
                  <a:gd name="T94" fmla="*/ 221 w 275"/>
                  <a:gd name="T95" fmla="*/ 147 h 232"/>
                  <a:gd name="T96" fmla="*/ 230 w 275"/>
                  <a:gd name="T97" fmla="*/ 139 h 232"/>
                  <a:gd name="T98" fmla="*/ 228 w 275"/>
                  <a:gd name="T99" fmla="*/ 130 h 232"/>
                  <a:gd name="T100" fmla="*/ 223 w 275"/>
                  <a:gd name="T101" fmla="*/ 121 h 232"/>
                  <a:gd name="T102" fmla="*/ 218 w 275"/>
                  <a:gd name="T103" fmla="*/ 116 h 232"/>
                  <a:gd name="T104" fmla="*/ 211 w 275"/>
                  <a:gd name="T105" fmla="*/ 121 h 232"/>
                  <a:gd name="T106" fmla="*/ 221 w 275"/>
                  <a:gd name="T107" fmla="*/ 104 h 232"/>
                  <a:gd name="T108" fmla="*/ 228 w 275"/>
                  <a:gd name="T109" fmla="*/ 92 h 232"/>
                  <a:gd name="T110" fmla="*/ 237 w 275"/>
                  <a:gd name="T111" fmla="*/ 85 h 232"/>
                  <a:gd name="T112" fmla="*/ 247 w 275"/>
                  <a:gd name="T113" fmla="*/ 59 h 232"/>
                  <a:gd name="T114" fmla="*/ 242 w 275"/>
                  <a:gd name="T115" fmla="*/ 54 h 232"/>
                  <a:gd name="T116" fmla="*/ 270 w 275"/>
                  <a:gd name="T117" fmla="*/ 196 h 232"/>
                  <a:gd name="T118" fmla="*/ 258 w 275"/>
                  <a:gd name="T119" fmla="*/ 208 h 232"/>
                  <a:gd name="T120" fmla="*/ 265 w 275"/>
                  <a:gd name="T121" fmla="*/ 232 h 232"/>
                  <a:gd name="T122" fmla="*/ 273 w 275"/>
                  <a:gd name="T123" fmla="*/ 227 h 232"/>
                  <a:gd name="T124" fmla="*/ 273 w 275"/>
                  <a:gd name="T125" fmla="*/ 19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5" h="232">
                    <a:moveTo>
                      <a:pt x="242" y="54"/>
                    </a:moveTo>
                    <a:lnTo>
                      <a:pt x="242" y="54"/>
                    </a:lnTo>
                    <a:lnTo>
                      <a:pt x="239" y="52"/>
                    </a:lnTo>
                    <a:lnTo>
                      <a:pt x="232" y="50"/>
                    </a:lnTo>
                    <a:lnTo>
                      <a:pt x="232" y="50"/>
                    </a:lnTo>
                    <a:lnTo>
                      <a:pt x="225" y="47"/>
                    </a:lnTo>
                    <a:lnTo>
                      <a:pt x="221" y="45"/>
                    </a:lnTo>
                    <a:lnTo>
                      <a:pt x="221" y="45"/>
                    </a:lnTo>
                    <a:lnTo>
                      <a:pt x="216" y="42"/>
                    </a:lnTo>
                    <a:lnTo>
                      <a:pt x="211" y="40"/>
                    </a:lnTo>
                    <a:lnTo>
                      <a:pt x="202" y="40"/>
                    </a:lnTo>
                    <a:lnTo>
                      <a:pt x="202" y="40"/>
                    </a:lnTo>
                    <a:lnTo>
                      <a:pt x="197" y="40"/>
                    </a:lnTo>
                    <a:lnTo>
                      <a:pt x="197" y="38"/>
                    </a:lnTo>
                    <a:lnTo>
                      <a:pt x="194" y="35"/>
                    </a:lnTo>
                    <a:lnTo>
                      <a:pt x="190" y="35"/>
                    </a:lnTo>
                    <a:lnTo>
                      <a:pt x="190" y="35"/>
                    </a:lnTo>
                    <a:lnTo>
                      <a:pt x="187" y="33"/>
                    </a:lnTo>
                    <a:lnTo>
                      <a:pt x="187" y="31"/>
                    </a:lnTo>
                    <a:lnTo>
                      <a:pt x="185" y="26"/>
                    </a:lnTo>
                    <a:lnTo>
                      <a:pt x="185" y="26"/>
                    </a:lnTo>
                    <a:lnTo>
                      <a:pt x="185" y="23"/>
                    </a:lnTo>
                    <a:lnTo>
                      <a:pt x="183" y="26"/>
                    </a:lnTo>
                    <a:lnTo>
                      <a:pt x="178" y="31"/>
                    </a:lnTo>
                    <a:lnTo>
                      <a:pt x="178" y="31"/>
                    </a:lnTo>
                    <a:lnTo>
                      <a:pt x="176" y="31"/>
                    </a:lnTo>
                    <a:lnTo>
                      <a:pt x="173" y="28"/>
                    </a:lnTo>
                    <a:lnTo>
                      <a:pt x="171" y="23"/>
                    </a:lnTo>
                    <a:lnTo>
                      <a:pt x="171" y="23"/>
                    </a:lnTo>
                    <a:lnTo>
                      <a:pt x="166" y="19"/>
                    </a:lnTo>
                    <a:lnTo>
                      <a:pt x="159" y="16"/>
                    </a:lnTo>
                    <a:lnTo>
                      <a:pt x="159" y="16"/>
                    </a:lnTo>
                    <a:lnTo>
                      <a:pt x="154" y="12"/>
                    </a:lnTo>
                    <a:lnTo>
                      <a:pt x="152" y="9"/>
                    </a:lnTo>
                    <a:lnTo>
                      <a:pt x="150" y="9"/>
                    </a:lnTo>
                    <a:lnTo>
                      <a:pt x="150" y="9"/>
                    </a:lnTo>
                    <a:lnTo>
                      <a:pt x="147" y="12"/>
                    </a:lnTo>
                    <a:lnTo>
                      <a:pt x="147" y="9"/>
                    </a:lnTo>
                    <a:lnTo>
                      <a:pt x="142" y="2"/>
                    </a:lnTo>
                    <a:lnTo>
                      <a:pt x="142" y="2"/>
                    </a:lnTo>
                    <a:lnTo>
                      <a:pt x="142" y="2"/>
                    </a:lnTo>
                    <a:lnTo>
                      <a:pt x="140" y="0"/>
                    </a:lnTo>
                    <a:lnTo>
                      <a:pt x="140" y="0"/>
                    </a:lnTo>
                    <a:lnTo>
                      <a:pt x="135" y="0"/>
                    </a:lnTo>
                    <a:lnTo>
                      <a:pt x="135" y="0"/>
                    </a:lnTo>
                    <a:lnTo>
                      <a:pt x="131" y="2"/>
                    </a:lnTo>
                    <a:lnTo>
                      <a:pt x="128" y="5"/>
                    </a:lnTo>
                    <a:lnTo>
                      <a:pt x="126" y="9"/>
                    </a:lnTo>
                    <a:lnTo>
                      <a:pt x="126" y="16"/>
                    </a:lnTo>
                    <a:lnTo>
                      <a:pt x="126" y="16"/>
                    </a:lnTo>
                    <a:lnTo>
                      <a:pt x="123" y="23"/>
                    </a:lnTo>
                    <a:lnTo>
                      <a:pt x="119" y="28"/>
                    </a:lnTo>
                    <a:lnTo>
                      <a:pt x="114" y="31"/>
                    </a:lnTo>
                    <a:lnTo>
                      <a:pt x="105" y="31"/>
                    </a:lnTo>
                    <a:lnTo>
                      <a:pt x="105" y="31"/>
                    </a:lnTo>
                    <a:lnTo>
                      <a:pt x="100" y="33"/>
                    </a:lnTo>
                    <a:lnTo>
                      <a:pt x="97" y="35"/>
                    </a:lnTo>
                    <a:lnTo>
                      <a:pt x="95" y="40"/>
                    </a:lnTo>
                    <a:lnTo>
                      <a:pt x="93" y="45"/>
                    </a:lnTo>
                    <a:lnTo>
                      <a:pt x="93" y="45"/>
                    </a:lnTo>
                    <a:lnTo>
                      <a:pt x="88" y="45"/>
                    </a:lnTo>
                    <a:lnTo>
                      <a:pt x="81" y="45"/>
                    </a:lnTo>
                    <a:lnTo>
                      <a:pt x="74" y="40"/>
                    </a:lnTo>
                    <a:lnTo>
                      <a:pt x="69" y="35"/>
                    </a:lnTo>
                    <a:lnTo>
                      <a:pt x="69" y="35"/>
                    </a:lnTo>
                    <a:lnTo>
                      <a:pt x="64" y="33"/>
                    </a:lnTo>
                    <a:lnTo>
                      <a:pt x="60" y="35"/>
                    </a:lnTo>
                    <a:lnTo>
                      <a:pt x="57" y="38"/>
                    </a:lnTo>
                    <a:lnTo>
                      <a:pt x="57" y="40"/>
                    </a:lnTo>
                    <a:lnTo>
                      <a:pt x="57" y="42"/>
                    </a:lnTo>
                    <a:lnTo>
                      <a:pt x="57" y="42"/>
                    </a:lnTo>
                    <a:lnTo>
                      <a:pt x="62" y="50"/>
                    </a:lnTo>
                    <a:lnTo>
                      <a:pt x="62" y="54"/>
                    </a:lnTo>
                    <a:lnTo>
                      <a:pt x="62" y="59"/>
                    </a:lnTo>
                    <a:lnTo>
                      <a:pt x="60" y="64"/>
                    </a:lnTo>
                    <a:lnTo>
                      <a:pt x="60" y="64"/>
                    </a:lnTo>
                    <a:lnTo>
                      <a:pt x="57" y="64"/>
                    </a:lnTo>
                    <a:lnTo>
                      <a:pt x="52" y="64"/>
                    </a:lnTo>
                    <a:lnTo>
                      <a:pt x="48" y="61"/>
                    </a:lnTo>
                    <a:lnTo>
                      <a:pt x="43" y="64"/>
                    </a:lnTo>
                    <a:lnTo>
                      <a:pt x="43" y="64"/>
                    </a:lnTo>
                    <a:lnTo>
                      <a:pt x="41" y="64"/>
                    </a:lnTo>
                    <a:lnTo>
                      <a:pt x="38" y="61"/>
                    </a:lnTo>
                    <a:lnTo>
                      <a:pt x="36" y="59"/>
                    </a:lnTo>
                    <a:lnTo>
                      <a:pt x="31" y="57"/>
                    </a:lnTo>
                    <a:lnTo>
                      <a:pt x="31" y="57"/>
                    </a:lnTo>
                    <a:lnTo>
                      <a:pt x="29" y="57"/>
                    </a:lnTo>
                    <a:lnTo>
                      <a:pt x="24" y="57"/>
                    </a:lnTo>
                    <a:lnTo>
                      <a:pt x="19" y="59"/>
                    </a:lnTo>
                    <a:lnTo>
                      <a:pt x="15" y="59"/>
                    </a:lnTo>
                    <a:lnTo>
                      <a:pt x="15" y="59"/>
                    </a:lnTo>
                    <a:lnTo>
                      <a:pt x="7" y="59"/>
                    </a:lnTo>
                    <a:lnTo>
                      <a:pt x="3" y="61"/>
                    </a:lnTo>
                    <a:lnTo>
                      <a:pt x="0" y="64"/>
                    </a:lnTo>
                    <a:lnTo>
                      <a:pt x="3" y="68"/>
                    </a:lnTo>
                    <a:lnTo>
                      <a:pt x="3" y="68"/>
                    </a:lnTo>
                    <a:lnTo>
                      <a:pt x="3" y="71"/>
                    </a:lnTo>
                    <a:lnTo>
                      <a:pt x="3" y="73"/>
                    </a:lnTo>
                    <a:lnTo>
                      <a:pt x="3" y="78"/>
                    </a:lnTo>
                    <a:lnTo>
                      <a:pt x="5" y="80"/>
                    </a:lnTo>
                    <a:lnTo>
                      <a:pt x="5" y="80"/>
                    </a:lnTo>
                    <a:lnTo>
                      <a:pt x="7" y="83"/>
                    </a:lnTo>
                    <a:lnTo>
                      <a:pt x="15" y="83"/>
                    </a:lnTo>
                    <a:lnTo>
                      <a:pt x="22" y="85"/>
                    </a:lnTo>
                    <a:lnTo>
                      <a:pt x="29" y="87"/>
                    </a:lnTo>
                    <a:lnTo>
                      <a:pt x="29" y="87"/>
                    </a:lnTo>
                    <a:lnTo>
                      <a:pt x="36" y="90"/>
                    </a:lnTo>
                    <a:lnTo>
                      <a:pt x="41" y="90"/>
                    </a:lnTo>
                    <a:lnTo>
                      <a:pt x="43" y="90"/>
                    </a:lnTo>
                    <a:lnTo>
                      <a:pt x="45" y="92"/>
                    </a:lnTo>
                    <a:lnTo>
                      <a:pt x="45" y="92"/>
                    </a:lnTo>
                    <a:lnTo>
                      <a:pt x="50" y="95"/>
                    </a:lnTo>
                    <a:lnTo>
                      <a:pt x="52" y="102"/>
                    </a:lnTo>
                    <a:lnTo>
                      <a:pt x="52" y="102"/>
                    </a:lnTo>
                    <a:lnTo>
                      <a:pt x="52" y="106"/>
                    </a:lnTo>
                    <a:lnTo>
                      <a:pt x="57" y="111"/>
                    </a:lnTo>
                    <a:lnTo>
                      <a:pt x="62" y="113"/>
                    </a:lnTo>
                    <a:lnTo>
                      <a:pt x="67" y="118"/>
                    </a:lnTo>
                    <a:lnTo>
                      <a:pt x="67" y="118"/>
                    </a:lnTo>
                    <a:lnTo>
                      <a:pt x="71" y="121"/>
                    </a:lnTo>
                    <a:lnTo>
                      <a:pt x="71" y="123"/>
                    </a:lnTo>
                    <a:lnTo>
                      <a:pt x="71" y="128"/>
                    </a:lnTo>
                    <a:lnTo>
                      <a:pt x="71" y="132"/>
                    </a:lnTo>
                    <a:lnTo>
                      <a:pt x="71" y="132"/>
                    </a:lnTo>
                    <a:lnTo>
                      <a:pt x="74" y="137"/>
                    </a:lnTo>
                    <a:lnTo>
                      <a:pt x="71" y="142"/>
                    </a:lnTo>
                    <a:lnTo>
                      <a:pt x="69" y="149"/>
                    </a:lnTo>
                    <a:lnTo>
                      <a:pt x="69" y="156"/>
                    </a:lnTo>
                    <a:lnTo>
                      <a:pt x="69" y="156"/>
                    </a:lnTo>
                    <a:lnTo>
                      <a:pt x="69" y="163"/>
                    </a:lnTo>
                    <a:lnTo>
                      <a:pt x="67" y="175"/>
                    </a:lnTo>
                    <a:lnTo>
                      <a:pt x="64" y="184"/>
                    </a:lnTo>
                    <a:lnTo>
                      <a:pt x="60" y="189"/>
                    </a:lnTo>
                    <a:lnTo>
                      <a:pt x="60" y="189"/>
                    </a:lnTo>
                    <a:lnTo>
                      <a:pt x="60" y="189"/>
                    </a:lnTo>
                    <a:lnTo>
                      <a:pt x="60" y="189"/>
                    </a:lnTo>
                    <a:lnTo>
                      <a:pt x="69" y="194"/>
                    </a:lnTo>
                    <a:lnTo>
                      <a:pt x="69" y="194"/>
                    </a:lnTo>
                    <a:lnTo>
                      <a:pt x="88" y="203"/>
                    </a:lnTo>
                    <a:lnTo>
                      <a:pt x="88" y="203"/>
                    </a:lnTo>
                    <a:lnTo>
                      <a:pt x="93" y="206"/>
                    </a:lnTo>
                    <a:lnTo>
                      <a:pt x="97" y="206"/>
                    </a:lnTo>
                    <a:lnTo>
                      <a:pt x="102" y="206"/>
                    </a:lnTo>
                    <a:lnTo>
                      <a:pt x="105" y="203"/>
                    </a:lnTo>
                    <a:lnTo>
                      <a:pt x="105" y="203"/>
                    </a:lnTo>
                    <a:lnTo>
                      <a:pt x="105" y="201"/>
                    </a:lnTo>
                    <a:lnTo>
                      <a:pt x="107" y="201"/>
                    </a:lnTo>
                    <a:lnTo>
                      <a:pt x="112" y="203"/>
                    </a:lnTo>
                    <a:lnTo>
                      <a:pt x="112" y="203"/>
                    </a:lnTo>
                    <a:lnTo>
                      <a:pt x="116" y="206"/>
                    </a:lnTo>
                    <a:lnTo>
                      <a:pt x="123" y="208"/>
                    </a:lnTo>
                    <a:lnTo>
                      <a:pt x="135" y="210"/>
                    </a:lnTo>
                    <a:lnTo>
                      <a:pt x="135" y="210"/>
                    </a:lnTo>
                    <a:lnTo>
                      <a:pt x="145" y="210"/>
                    </a:lnTo>
                    <a:lnTo>
                      <a:pt x="154" y="210"/>
                    </a:lnTo>
                    <a:lnTo>
                      <a:pt x="154" y="210"/>
                    </a:lnTo>
                    <a:lnTo>
                      <a:pt x="154" y="206"/>
                    </a:lnTo>
                    <a:lnTo>
                      <a:pt x="154" y="206"/>
                    </a:lnTo>
                    <a:lnTo>
                      <a:pt x="154" y="199"/>
                    </a:lnTo>
                    <a:lnTo>
                      <a:pt x="157" y="192"/>
                    </a:lnTo>
                    <a:lnTo>
                      <a:pt x="161" y="189"/>
                    </a:lnTo>
                    <a:lnTo>
                      <a:pt x="168" y="187"/>
                    </a:lnTo>
                    <a:lnTo>
                      <a:pt x="168" y="187"/>
                    </a:lnTo>
                    <a:lnTo>
                      <a:pt x="178" y="187"/>
                    </a:lnTo>
                    <a:lnTo>
                      <a:pt x="187" y="189"/>
                    </a:lnTo>
                    <a:lnTo>
                      <a:pt x="204" y="194"/>
                    </a:lnTo>
                    <a:lnTo>
                      <a:pt x="204" y="194"/>
                    </a:lnTo>
                    <a:lnTo>
                      <a:pt x="209" y="196"/>
                    </a:lnTo>
                    <a:lnTo>
                      <a:pt x="213" y="196"/>
                    </a:lnTo>
                    <a:lnTo>
                      <a:pt x="221" y="194"/>
                    </a:lnTo>
                    <a:lnTo>
                      <a:pt x="225" y="187"/>
                    </a:lnTo>
                    <a:lnTo>
                      <a:pt x="225" y="187"/>
                    </a:lnTo>
                    <a:lnTo>
                      <a:pt x="232" y="182"/>
                    </a:lnTo>
                    <a:lnTo>
                      <a:pt x="237" y="180"/>
                    </a:lnTo>
                    <a:lnTo>
                      <a:pt x="237" y="180"/>
                    </a:lnTo>
                    <a:lnTo>
                      <a:pt x="239" y="173"/>
                    </a:lnTo>
                    <a:lnTo>
                      <a:pt x="239" y="173"/>
                    </a:lnTo>
                    <a:lnTo>
                      <a:pt x="239" y="170"/>
                    </a:lnTo>
                    <a:lnTo>
                      <a:pt x="237" y="170"/>
                    </a:lnTo>
                    <a:lnTo>
                      <a:pt x="232" y="170"/>
                    </a:lnTo>
                    <a:lnTo>
                      <a:pt x="232" y="170"/>
                    </a:lnTo>
                    <a:lnTo>
                      <a:pt x="228" y="168"/>
                    </a:lnTo>
                    <a:lnTo>
                      <a:pt x="228" y="168"/>
                    </a:lnTo>
                    <a:lnTo>
                      <a:pt x="225" y="163"/>
                    </a:lnTo>
                    <a:lnTo>
                      <a:pt x="228" y="161"/>
                    </a:lnTo>
                    <a:lnTo>
                      <a:pt x="228" y="161"/>
                    </a:lnTo>
                    <a:lnTo>
                      <a:pt x="228" y="158"/>
                    </a:lnTo>
                    <a:lnTo>
                      <a:pt x="228" y="156"/>
                    </a:lnTo>
                    <a:lnTo>
                      <a:pt x="221" y="151"/>
                    </a:lnTo>
                    <a:lnTo>
                      <a:pt x="221" y="151"/>
                    </a:lnTo>
                    <a:lnTo>
                      <a:pt x="221" y="149"/>
                    </a:lnTo>
                    <a:lnTo>
                      <a:pt x="221" y="147"/>
                    </a:lnTo>
                    <a:lnTo>
                      <a:pt x="225" y="147"/>
                    </a:lnTo>
                    <a:lnTo>
                      <a:pt x="225" y="147"/>
                    </a:lnTo>
                    <a:lnTo>
                      <a:pt x="230" y="142"/>
                    </a:lnTo>
                    <a:lnTo>
                      <a:pt x="230" y="139"/>
                    </a:lnTo>
                    <a:lnTo>
                      <a:pt x="230" y="139"/>
                    </a:lnTo>
                    <a:lnTo>
                      <a:pt x="230" y="139"/>
                    </a:lnTo>
                    <a:lnTo>
                      <a:pt x="228" y="135"/>
                    </a:lnTo>
                    <a:lnTo>
                      <a:pt x="228" y="130"/>
                    </a:lnTo>
                    <a:lnTo>
                      <a:pt x="228" y="130"/>
                    </a:lnTo>
                    <a:lnTo>
                      <a:pt x="228" y="125"/>
                    </a:lnTo>
                    <a:lnTo>
                      <a:pt x="225" y="125"/>
                    </a:lnTo>
                    <a:lnTo>
                      <a:pt x="223" y="121"/>
                    </a:lnTo>
                    <a:lnTo>
                      <a:pt x="223" y="121"/>
                    </a:lnTo>
                    <a:lnTo>
                      <a:pt x="223" y="118"/>
                    </a:lnTo>
                    <a:lnTo>
                      <a:pt x="221" y="116"/>
                    </a:lnTo>
                    <a:lnTo>
                      <a:pt x="218" y="116"/>
                    </a:lnTo>
                    <a:lnTo>
                      <a:pt x="216" y="118"/>
                    </a:lnTo>
                    <a:lnTo>
                      <a:pt x="216" y="118"/>
                    </a:lnTo>
                    <a:lnTo>
                      <a:pt x="213" y="121"/>
                    </a:lnTo>
                    <a:lnTo>
                      <a:pt x="211" y="121"/>
                    </a:lnTo>
                    <a:lnTo>
                      <a:pt x="213" y="113"/>
                    </a:lnTo>
                    <a:lnTo>
                      <a:pt x="213" y="113"/>
                    </a:lnTo>
                    <a:lnTo>
                      <a:pt x="216" y="109"/>
                    </a:lnTo>
                    <a:lnTo>
                      <a:pt x="221" y="104"/>
                    </a:lnTo>
                    <a:lnTo>
                      <a:pt x="223" y="102"/>
                    </a:lnTo>
                    <a:lnTo>
                      <a:pt x="225" y="97"/>
                    </a:lnTo>
                    <a:lnTo>
                      <a:pt x="225" y="97"/>
                    </a:lnTo>
                    <a:lnTo>
                      <a:pt x="228" y="92"/>
                    </a:lnTo>
                    <a:lnTo>
                      <a:pt x="235" y="90"/>
                    </a:lnTo>
                    <a:lnTo>
                      <a:pt x="235" y="90"/>
                    </a:lnTo>
                    <a:lnTo>
                      <a:pt x="237" y="87"/>
                    </a:lnTo>
                    <a:lnTo>
                      <a:pt x="237" y="85"/>
                    </a:lnTo>
                    <a:lnTo>
                      <a:pt x="239" y="76"/>
                    </a:lnTo>
                    <a:lnTo>
                      <a:pt x="239" y="76"/>
                    </a:lnTo>
                    <a:lnTo>
                      <a:pt x="242" y="66"/>
                    </a:lnTo>
                    <a:lnTo>
                      <a:pt x="247" y="59"/>
                    </a:lnTo>
                    <a:lnTo>
                      <a:pt x="247" y="59"/>
                    </a:lnTo>
                    <a:lnTo>
                      <a:pt x="249" y="57"/>
                    </a:lnTo>
                    <a:lnTo>
                      <a:pt x="247" y="54"/>
                    </a:lnTo>
                    <a:lnTo>
                      <a:pt x="242" y="54"/>
                    </a:lnTo>
                    <a:lnTo>
                      <a:pt x="242" y="54"/>
                    </a:lnTo>
                    <a:close/>
                    <a:moveTo>
                      <a:pt x="273" y="196"/>
                    </a:moveTo>
                    <a:lnTo>
                      <a:pt x="273" y="196"/>
                    </a:lnTo>
                    <a:lnTo>
                      <a:pt x="270" y="196"/>
                    </a:lnTo>
                    <a:lnTo>
                      <a:pt x="268" y="199"/>
                    </a:lnTo>
                    <a:lnTo>
                      <a:pt x="261" y="206"/>
                    </a:lnTo>
                    <a:lnTo>
                      <a:pt x="261" y="206"/>
                    </a:lnTo>
                    <a:lnTo>
                      <a:pt x="258" y="208"/>
                    </a:lnTo>
                    <a:lnTo>
                      <a:pt x="258" y="213"/>
                    </a:lnTo>
                    <a:lnTo>
                      <a:pt x="258" y="222"/>
                    </a:lnTo>
                    <a:lnTo>
                      <a:pt x="263" y="229"/>
                    </a:lnTo>
                    <a:lnTo>
                      <a:pt x="265" y="232"/>
                    </a:lnTo>
                    <a:lnTo>
                      <a:pt x="268" y="232"/>
                    </a:lnTo>
                    <a:lnTo>
                      <a:pt x="268" y="232"/>
                    </a:lnTo>
                    <a:lnTo>
                      <a:pt x="273" y="229"/>
                    </a:lnTo>
                    <a:lnTo>
                      <a:pt x="273" y="227"/>
                    </a:lnTo>
                    <a:lnTo>
                      <a:pt x="275" y="213"/>
                    </a:lnTo>
                    <a:lnTo>
                      <a:pt x="275" y="201"/>
                    </a:lnTo>
                    <a:lnTo>
                      <a:pt x="273" y="196"/>
                    </a:lnTo>
                    <a:lnTo>
                      <a:pt x="273" y="196"/>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7" name="Freeform 130"/>
              <p:cNvSpPr>
                <a:spLocks noEditPoints="1"/>
              </p:cNvSpPr>
              <p:nvPr/>
            </p:nvSpPr>
            <p:spPr bwMode="auto">
              <a:xfrm>
                <a:off x="5483225" y="2966175"/>
                <a:ext cx="384175" cy="274638"/>
              </a:xfrm>
              <a:custGeom>
                <a:avLst/>
                <a:gdLst>
                  <a:gd name="T0" fmla="*/ 230 w 242"/>
                  <a:gd name="T1" fmla="*/ 30 h 173"/>
                  <a:gd name="T2" fmla="*/ 208 w 242"/>
                  <a:gd name="T3" fmla="*/ 28 h 173"/>
                  <a:gd name="T4" fmla="*/ 197 w 242"/>
                  <a:gd name="T5" fmla="*/ 23 h 173"/>
                  <a:gd name="T6" fmla="*/ 190 w 242"/>
                  <a:gd name="T7" fmla="*/ 23 h 173"/>
                  <a:gd name="T8" fmla="*/ 182 w 242"/>
                  <a:gd name="T9" fmla="*/ 26 h 173"/>
                  <a:gd name="T10" fmla="*/ 173 w 242"/>
                  <a:gd name="T11" fmla="*/ 23 h 173"/>
                  <a:gd name="T12" fmla="*/ 145 w 242"/>
                  <a:gd name="T13" fmla="*/ 9 h 173"/>
                  <a:gd name="T14" fmla="*/ 121 w 242"/>
                  <a:gd name="T15" fmla="*/ 7 h 173"/>
                  <a:gd name="T16" fmla="*/ 81 w 242"/>
                  <a:gd name="T17" fmla="*/ 7 h 173"/>
                  <a:gd name="T18" fmla="*/ 40 w 242"/>
                  <a:gd name="T19" fmla="*/ 4 h 173"/>
                  <a:gd name="T20" fmla="*/ 26 w 242"/>
                  <a:gd name="T21" fmla="*/ 0 h 173"/>
                  <a:gd name="T22" fmla="*/ 19 w 242"/>
                  <a:gd name="T23" fmla="*/ 4 h 173"/>
                  <a:gd name="T24" fmla="*/ 10 w 242"/>
                  <a:gd name="T25" fmla="*/ 9 h 173"/>
                  <a:gd name="T26" fmla="*/ 0 w 242"/>
                  <a:gd name="T27" fmla="*/ 19 h 173"/>
                  <a:gd name="T28" fmla="*/ 7 w 242"/>
                  <a:gd name="T29" fmla="*/ 26 h 173"/>
                  <a:gd name="T30" fmla="*/ 10 w 242"/>
                  <a:gd name="T31" fmla="*/ 42 h 173"/>
                  <a:gd name="T32" fmla="*/ 19 w 242"/>
                  <a:gd name="T33" fmla="*/ 38 h 173"/>
                  <a:gd name="T34" fmla="*/ 21 w 242"/>
                  <a:gd name="T35" fmla="*/ 40 h 173"/>
                  <a:gd name="T36" fmla="*/ 33 w 242"/>
                  <a:gd name="T37" fmla="*/ 42 h 173"/>
                  <a:gd name="T38" fmla="*/ 40 w 242"/>
                  <a:gd name="T39" fmla="*/ 42 h 173"/>
                  <a:gd name="T40" fmla="*/ 47 w 242"/>
                  <a:gd name="T41" fmla="*/ 40 h 173"/>
                  <a:gd name="T42" fmla="*/ 52 w 242"/>
                  <a:gd name="T43" fmla="*/ 45 h 173"/>
                  <a:gd name="T44" fmla="*/ 57 w 242"/>
                  <a:gd name="T45" fmla="*/ 49 h 173"/>
                  <a:gd name="T46" fmla="*/ 47 w 242"/>
                  <a:gd name="T47" fmla="*/ 59 h 173"/>
                  <a:gd name="T48" fmla="*/ 45 w 242"/>
                  <a:gd name="T49" fmla="*/ 64 h 173"/>
                  <a:gd name="T50" fmla="*/ 45 w 242"/>
                  <a:gd name="T51" fmla="*/ 80 h 173"/>
                  <a:gd name="T52" fmla="*/ 43 w 242"/>
                  <a:gd name="T53" fmla="*/ 90 h 173"/>
                  <a:gd name="T54" fmla="*/ 43 w 242"/>
                  <a:gd name="T55" fmla="*/ 94 h 173"/>
                  <a:gd name="T56" fmla="*/ 38 w 242"/>
                  <a:gd name="T57" fmla="*/ 102 h 173"/>
                  <a:gd name="T58" fmla="*/ 45 w 242"/>
                  <a:gd name="T59" fmla="*/ 111 h 173"/>
                  <a:gd name="T60" fmla="*/ 40 w 242"/>
                  <a:gd name="T61" fmla="*/ 113 h 173"/>
                  <a:gd name="T62" fmla="*/ 38 w 242"/>
                  <a:gd name="T63" fmla="*/ 123 h 173"/>
                  <a:gd name="T64" fmla="*/ 45 w 242"/>
                  <a:gd name="T65" fmla="*/ 130 h 173"/>
                  <a:gd name="T66" fmla="*/ 38 w 242"/>
                  <a:gd name="T67" fmla="*/ 135 h 173"/>
                  <a:gd name="T68" fmla="*/ 36 w 242"/>
                  <a:gd name="T69" fmla="*/ 144 h 173"/>
                  <a:gd name="T70" fmla="*/ 43 w 242"/>
                  <a:gd name="T71" fmla="*/ 149 h 173"/>
                  <a:gd name="T72" fmla="*/ 52 w 242"/>
                  <a:gd name="T73" fmla="*/ 156 h 173"/>
                  <a:gd name="T74" fmla="*/ 66 w 242"/>
                  <a:gd name="T75" fmla="*/ 173 h 173"/>
                  <a:gd name="T76" fmla="*/ 74 w 242"/>
                  <a:gd name="T77" fmla="*/ 173 h 173"/>
                  <a:gd name="T78" fmla="*/ 76 w 242"/>
                  <a:gd name="T79" fmla="*/ 165 h 173"/>
                  <a:gd name="T80" fmla="*/ 85 w 242"/>
                  <a:gd name="T81" fmla="*/ 165 h 173"/>
                  <a:gd name="T82" fmla="*/ 97 w 242"/>
                  <a:gd name="T83" fmla="*/ 161 h 173"/>
                  <a:gd name="T84" fmla="*/ 128 w 242"/>
                  <a:gd name="T85" fmla="*/ 158 h 173"/>
                  <a:gd name="T86" fmla="*/ 140 w 242"/>
                  <a:gd name="T87" fmla="*/ 154 h 173"/>
                  <a:gd name="T88" fmla="*/ 147 w 242"/>
                  <a:gd name="T89" fmla="*/ 144 h 173"/>
                  <a:gd name="T90" fmla="*/ 161 w 242"/>
                  <a:gd name="T91" fmla="*/ 139 h 173"/>
                  <a:gd name="T92" fmla="*/ 163 w 242"/>
                  <a:gd name="T93" fmla="*/ 128 h 173"/>
                  <a:gd name="T94" fmla="*/ 178 w 242"/>
                  <a:gd name="T95" fmla="*/ 113 h 173"/>
                  <a:gd name="T96" fmla="*/ 175 w 242"/>
                  <a:gd name="T97" fmla="*/ 94 h 173"/>
                  <a:gd name="T98" fmla="*/ 182 w 242"/>
                  <a:gd name="T99" fmla="*/ 78 h 173"/>
                  <a:gd name="T100" fmla="*/ 194 w 242"/>
                  <a:gd name="T101" fmla="*/ 66 h 173"/>
                  <a:gd name="T102" fmla="*/ 199 w 242"/>
                  <a:gd name="T103" fmla="*/ 61 h 173"/>
                  <a:gd name="T104" fmla="*/ 218 w 242"/>
                  <a:gd name="T105" fmla="*/ 57 h 173"/>
                  <a:gd name="T106" fmla="*/ 232 w 242"/>
                  <a:gd name="T107" fmla="*/ 47 h 173"/>
                  <a:gd name="T108" fmla="*/ 239 w 242"/>
                  <a:gd name="T109" fmla="*/ 35 h 173"/>
                  <a:gd name="T110" fmla="*/ 242 w 242"/>
                  <a:gd name="T111" fmla="*/ 92 h 173"/>
                  <a:gd name="T112" fmla="*/ 237 w 242"/>
                  <a:gd name="T113" fmla="*/ 87 h 173"/>
                  <a:gd name="T114" fmla="*/ 225 w 242"/>
                  <a:gd name="T115" fmla="*/ 97 h 173"/>
                  <a:gd name="T116" fmla="*/ 232 w 242"/>
                  <a:gd name="T117" fmla="*/ 102 h 173"/>
                  <a:gd name="T118" fmla="*/ 242 w 242"/>
                  <a:gd name="T119" fmla="*/ 9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2" h="173">
                    <a:moveTo>
                      <a:pt x="239" y="30"/>
                    </a:moveTo>
                    <a:lnTo>
                      <a:pt x="239" y="30"/>
                    </a:lnTo>
                    <a:lnTo>
                      <a:pt x="230" y="30"/>
                    </a:lnTo>
                    <a:lnTo>
                      <a:pt x="220" y="30"/>
                    </a:lnTo>
                    <a:lnTo>
                      <a:pt x="220" y="30"/>
                    </a:lnTo>
                    <a:lnTo>
                      <a:pt x="208" y="28"/>
                    </a:lnTo>
                    <a:lnTo>
                      <a:pt x="201" y="26"/>
                    </a:lnTo>
                    <a:lnTo>
                      <a:pt x="197" y="23"/>
                    </a:lnTo>
                    <a:lnTo>
                      <a:pt x="197" y="23"/>
                    </a:lnTo>
                    <a:lnTo>
                      <a:pt x="192" y="21"/>
                    </a:lnTo>
                    <a:lnTo>
                      <a:pt x="190" y="21"/>
                    </a:lnTo>
                    <a:lnTo>
                      <a:pt x="190" y="23"/>
                    </a:lnTo>
                    <a:lnTo>
                      <a:pt x="190" y="23"/>
                    </a:lnTo>
                    <a:lnTo>
                      <a:pt x="187" y="26"/>
                    </a:lnTo>
                    <a:lnTo>
                      <a:pt x="182" y="26"/>
                    </a:lnTo>
                    <a:lnTo>
                      <a:pt x="178" y="26"/>
                    </a:lnTo>
                    <a:lnTo>
                      <a:pt x="173" y="23"/>
                    </a:lnTo>
                    <a:lnTo>
                      <a:pt x="173" y="23"/>
                    </a:lnTo>
                    <a:lnTo>
                      <a:pt x="154" y="14"/>
                    </a:lnTo>
                    <a:lnTo>
                      <a:pt x="154" y="14"/>
                    </a:lnTo>
                    <a:lnTo>
                      <a:pt x="145" y="9"/>
                    </a:lnTo>
                    <a:lnTo>
                      <a:pt x="145" y="9"/>
                    </a:lnTo>
                    <a:lnTo>
                      <a:pt x="130" y="7"/>
                    </a:lnTo>
                    <a:lnTo>
                      <a:pt x="121" y="7"/>
                    </a:lnTo>
                    <a:lnTo>
                      <a:pt x="111" y="7"/>
                    </a:lnTo>
                    <a:lnTo>
                      <a:pt x="111" y="7"/>
                    </a:lnTo>
                    <a:lnTo>
                      <a:pt x="81" y="7"/>
                    </a:lnTo>
                    <a:lnTo>
                      <a:pt x="47" y="4"/>
                    </a:lnTo>
                    <a:lnTo>
                      <a:pt x="47" y="4"/>
                    </a:lnTo>
                    <a:lnTo>
                      <a:pt x="40" y="4"/>
                    </a:lnTo>
                    <a:lnTo>
                      <a:pt x="36" y="2"/>
                    </a:lnTo>
                    <a:lnTo>
                      <a:pt x="31" y="0"/>
                    </a:lnTo>
                    <a:lnTo>
                      <a:pt x="26" y="0"/>
                    </a:lnTo>
                    <a:lnTo>
                      <a:pt x="26" y="0"/>
                    </a:lnTo>
                    <a:lnTo>
                      <a:pt x="21" y="0"/>
                    </a:lnTo>
                    <a:lnTo>
                      <a:pt x="19" y="4"/>
                    </a:lnTo>
                    <a:lnTo>
                      <a:pt x="17" y="7"/>
                    </a:lnTo>
                    <a:lnTo>
                      <a:pt x="10" y="9"/>
                    </a:lnTo>
                    <a:lnTo>
                      <a:pt x="10" y="9"/>
                    </a:lnTo>
                    <a:lnTo>
                      <a:pt x="3" y="12"/>
                    </a:lnTo>
                    <a:lnTo>
                      <a:pt x="0" y="14"/>
                    </a:lnTo>
                    <a:lnTo>
                      <a:pt x="0" y="19"/>
                    </a:lnTo>
                    <a:lnTo>
                      <a:pt x="5" y="23"/>
                    </a:lnTo>
                    <a:lnTo>
                      <a:pt x="5" y="23"/>
                    </a:lnTo>
                    <a:lnTo>
                      <a:pt x="7" y="26"/>
                    </a:lnTo>
                    <a:lnTo>
                      <a:pt x="10" y="30"/>
                    </a:lnTo>
                    <a:lnTo>
                      <a:pt x="10" y="42"/>
                    </a:lnTo>
                    <a:lnTo>
                      <a:pt x="10" y="42"/>
                    </a:lnTo>
                    <a:lnTo>
                      <a:pt x="14" y="40"/>
                    </a:lnTo>
                    <a:lnTo>
                      <a:pt x="14" y="40"/>
                    </a:lnTo>
                    <a:lnTo>
                      <a:pt x="19" y="38"/>
                    </a:lnTo>
                    <a:lnTo>
                      <a:pt x="19" y="38"/>
                    </a:lnTo>
                    <a:lnTo>
                      <a:pt x="21" y="40"/>
                    </a:lnTo>
                    <a:lnTo>
                      <a:pt x="21" y="40"/>
                    </a:lnTo>
                    <a:lnTo>
                      <a:pt x="21" y="42"/>
                    </a:lnTo>
                    <a:lnTo>
                      <a:pt x="26" y="42"/>
                    </a:lnTo>
                    <a:lnTo>
                      <a:pt x="33" y="42"/>
                    </a:lnTo>
                    <a:lnTo>
                      <a:pt x="33" y="42"/>
                    </a:lnTo>
                    <a:lnTo>
                      <a:pt x="36" y="45"/>
                    </a:lnTo>
                    <a:lnTo>
                      <a:pt x="40" y="42"/>
                    </a:lnTo>
                    <a:lnTo>
                      <a:pt x="40" y="42"/>
                    </a:lnTo>
                    <a:lnTo>
                      <a:pt x="43" y="42"/>
                    </a:lnTo>
                    <a:lnTo>
                      <a:pt x="47" y="40"/>
                    </a:lnTo>
                    <a:lnTo>
                      <a:pt x="50" y="42"/>
                    </a:lnTo>
                    <a:lnTo>
                      <a:pt x="52" y="45"/>
                    </a:lnTo>
                    <a:lnTo>
                      <a:pt x="52" y="45"/>
                    </a:lnTo>
                    <a:lnTo>
                      <a:pt x="52" y="47"/>
                    </a:lnTo>
                    <a:lnTo>
                      <a:pt x="57" y="47"/>
                    </a:lnTo>
                    <a:lnTo>
                      <a:pt x="57" y="49"/>
                    </a:lnTo>
                    <a:lnTo>
                      <a:pt x="57" y="52"/>
                    </a:lnTo>
                    <a:lnTo>
                      <a:pt x="57" y="52"/>
                    </a:lnTo>
                    <a:lnTo>
                      <a:pt x="47" y="59"/>
                    </a:lnTo>
                    <a:lnTo>
                      <a:pt x="45" y="61"/>
                    </a:lnTo>
                    <a:lnTo>
                      <a:pt x="45" y="64"/>
                    </a:lnTo>
                    <a:lnTo>
                      <a:pt x="45" y="64"/>
                    </a:lnTo>
                    <a:lnTo>
                      <a:pt x="47" y="73"/>
                    </a:lnTo>
                    <a:lnTo>
                      <a:pt x="47" y="78"/>
                    </a:lnTo>
                    <a:lnTo>
                      <a:pt x="45" y="80"/>
                    </a:lnTo>
                    <a:lnTo>
                      <a:pt x="45" y="80"/>
                    </a:lnTo>
                    <a:lnTo>
                      <a:pt x="43" y="85"/>
                    </a:lnTo>
                    <a:lnTo>
                      <a:pt x="43" y="90"/>
                    </a:lnTo>
                    <a:lnTo>
                      <a:pt x="45" y="92"/>
                    </a:lnTo>
                    <a:lnTo>
                      <a:pt x="43" y="94"/>
                    </a:lnTo>
                    <a:lnTo>
                      <a:pt x="43" y="94"/>
                    </a:lnTo>
                    <a:lnTo>
                      <a:pt x="36" y="97"/>
                    </a:lnTo>
                    <a:lnTo>
                      <a:pt x="36" y="99"/>
                    </a:lnTo>
                    <a:lnTo>
                      <a:pt x="38" y="102"/>
                    </a:lnTo>
                    <a:lnTo>
                      <a:pt x="38" y="102"/>
                    </a:lnTo>
                    <a:lnTo>
                      <a:pt x="43" y="109"/>
                    </a:lnTo>
                    <a:lnTo>
                      <a:pt x="45" y="111"/>
                    </a:lnTo>
                    <a:lnTo>
                      <a:pt x="43" y="111"/>
                    </a:lnTo>
                    <a:lnTo>
                      <a:pt x="43" y="111"/>
                    </a:lnTo>
                    <a:lnTo>
                      <a:pt x="40" y="113"/>
                    </a:lnTo>
                    <a:lnTo>
                      <a:pt x="38" y="116"/>
                    </a:lnTo>
                    <a:lnTo>
                      <a:pt x="38" y="120"/>
                    </a:lnTo>
                    <a:lnTo>
                      <a:pt x="38" y="123"/>
                    </a:lnTo>
                    <a:lnTo>
                      <a:pt x="38" y="123"/>
                    </a:lnTo>
                    <a:lnTo>
                      <a:pt x="43" y="128"/>
                    </a:lnTo>
                    <a:lnTo>
                      <a:pt x="45" y="130"/>
                    </a:lnTo>
                    <a:lnTo>
                      <a:pt x="43" y="132"/>
                    </a:lnTo>
                    <a:lnTo>
                      <a:pt x="43" y="132"/>
                    </a:lnTo>
                    <a:lnTo>
                      <a:pt x="38" y="135"/>
                    </a:lnTo>
                    <a:lnTo>
                      <a:pt x="36" y="137"/>
                    </a:lnTo>
                    <a:lnTo>
                      <a:pt x="36" y="144"/>
                    </a:lnTo>
                    <a:lnTo>
                      <a:pt x="36" y="144"/>
                    </a:lnTo>
                    <a:lnTo>
                      <a:pt x="38" y="149"/>
                    </a:lnTo>
                    <a:lnTo>
                      <a:pt x="38" y="149"/>
                    </a:lnTo>
                    <a:lnTo>
                      <a:pt x="43" y="149"/>
                    </a:lnTo>
                    <a:lnTo>
                      <a:pt x="47" y="151"/>
                    </a:lnTo>
                    <a:lnTo>
                      <a:pt x="47" y="151"/>
                    </a:lnTo>
                    <a:lnTo>
                      <a:pt x="52" y="156"/>
                    </a:lnTo>
                    <a:lnTo>
                      <a:pt x="57" y="163"/>
                    </a:lnTo>
                    <a:lnTo>
                      <a:pt x="64" y="170"/>
                    </a:lnTo>
                    <a:lnTo>
                      <a:pt x="66" y="173"/>
                    </a:lnTo>
                    <a:lnTo>
                      <a:pt x="71" y="173"/>
                    </a:lnTo>
                    <a:lnTo>
                      <a:pt x="71" y="173"/>
                    </a:lnTo>
                    <a:lnTo>
                      <a:pt x="74" y="173"/>
                    </a:lnTo>
                    <a:lnTo>
                      <a:pt x="74" y="170"/>
                    </a:lnTo>
                    <a:lnTo>
                      <a:pt x="76" y="165"/>
                    </a:lnTo>
                    <a:lnTo>
                      <a:pt x="76" y="165"/>
                    </a:lnTo>
                    <a:lnTo>
                      <a:pt x="81" y="165"/>
                    </a:lnTo>
                    <a:lnTo>
                      <a:pt x="85" y="165"/>
                    </a:lnTo>
                    <a:lnTo>
                      <a:pt x="85" y="165"/>
                    </a:lnTo>
                    <a:lnTo>
                      <a:pt x="90" y="165"/>
                    </a:lnTo>
                    <a:lnTo>
                      <a:pt x="92" y="163"/>
                    </a:lnTo>
                    <a:lnTo>
                      <a:pt x="97" y="161"/>
                    </a:lnTo>
                    <a:lnTo>
                      <a:pt x="104" y="158"/>
                    </a:lnTo>
                    <a:lnTo>
                      <a:pt x="104" y="158"/>
                    </a:lnTo>
                    <a:lnTo>
                      <a:pt x="128" y="158"/>
                    </a:lnTo>
                    <a:lnTo>
                      <a:pt x="128" y="158"/>
                    </a:lnTo>
                    <a:lnTo>
                      <a:pt x="137" y="156"/>
                    </a:lnTo>
                    <a:lnTo>
                      <a:pt x="140" y="154"/>
                    </a:lnTo>
                    <a:lnTo>
                      <a:pt x="142" y="151"/>
                    </a:lnTo>
                    <a:lnTo>
                      <a:pt x="142" y="151"/>
                    </a:lnTo>
                    <a:lnTo>
                      <a:pt x="147" y="144"/>
                    </a:lnTo>
                    <a:lnTo>
                      <a:pt x="156" y="142"/>
                    </a:lnTo>
                    <a:lnTo>
                      <a:pt x="156" y="142"/>
                    </a:lnTo>
                    <a:lnTo>
                      <a:pt x="161" y="139"/>
                    </a:lnTo>
                    <a:lnTo>
                      <a:pt x="163" y="135"/>
                    </a:lnTo>
                    <a:lnTo>
                      <a:pt x="163" y="128"/>
                    </a:lnTo>
                    <a:lnTo>
                      <a:pt x="163" y="128"/>
                    </a:lnTo>
                    <a:lnTo>
                      <a:pt x="166" y="125"/>
                    </a:lnTo>
                    <a:lnTo>
                      <a:pt x="171" y="120"/>
                    </a:lnTo>
                    <a:lnTo>
                      <a:pt x="178" y="113"/>
                    </a:lnTo>
                    <a:lnTo>
                      <a:pt x="178" y="113"/>
                    </a:lnTo>
                    <a:lnTo>
                      <a:pt x="175" y="102"/>
                    </a:lnTo>
                    <a:lnTo>
                      <a:pt x="175" y="94"/>
                    </a:lnTo>
                    <a:lnTo>
                      <a:pt x="178" y="85"/>
                    </a:lnTo>
                    <a:lnTo>
                      <a:pt x="178" y="85"/>
                    </a:lnTo>
                    <a:lnTo>
                      <a:pt x="182" y="78"/>
                    </a:lnTo>
                    <a:lnTo>
                      <a:pt x="190" y="73"/>
                    </a:lnTo>
                    <a:lnTo>
                      <a:pt x="192" y="71"/>
                    </a:lnTo>
                    <a:lnTo>
                      <a:pt x="194" y="66"/>
                    </a:lnTo>
                    <a:lnTo>
                      <a:pt x="194" y="66"/>
                    </a:lnTo>
                    <a:lnTo>
                      <a:pt x="194" y="64"/>
                    </a:lnTo>
                    <a:lnTo>
                      <a:pt x="199" y="61"/>
                    </a:lnTo>
                    <a:lnTo>
                      <a:pt x="211" y="57"/>
                    </a:lnTo>
                    <a:lnTo>
                      <a:pt x="211" y="57"/>
                    </a:lnTo>
                    <a:lnTo>
                      <a:pt x="218" y="57"/>
                    </a:lnTo>
                    <a:lnTo>
                      <a:pt x="223" y="52"/>
                    </a:lnTo>
                    <a:lnTo>
                      <a:pt x="232" y="47"/>
                    </a:lnTo>
                    <a:lnTo>
                      <a:pt x="232" y="47"/>
                    </a:lnTo>
                    <a:lnTo>
                      <a:pt x="237" y="45"/>
                    </a:lnTo>
                    <a:lnTo>
                      <a:pt x="239" y="40"/>
                    </a:lnTo>
                    <a:lnTo>
                      <a:pt x="239" y="35"/>
                    </a:lnTo>
                    <a:lnTo>
                      <a:pt x="239" y="30"/>
                    </a:lnTo>
                    <a:lnTo>
                      <a:pt x="239" y="30"/>
                    </a:lnTo>
                    <a:close/>
                    <a:moveTo>
                      <a:pt x="242" y="92"/>
                    </a:moveTo>
                    <a:lnTo>
                      <a:pt x="242" y="92"/>
                    </a:lnTo>
                    <a:lnTo>
                      <a:pt x="239" y="90"/>
                    </a:lnTo>
                    <a:lnTo>
                      <a:pt x="237" y="87"/>
                    </a:lnTo>
                    <a:lnTo>
                      <a:pt x="232" y="90"/>
                    </a:lnTo>
                    <a:lnTo>
                      <a:pt x="225" y="94"/>
                    </a:lnTo>
                    <a:lnTo>
                      <a:pt x="225" y="97"/>
                    </a:lnTo>
                    <a:lnTo>
                      <a:pt x="225" y="97"/>
                    </a:lnTo>
                    <a:lnTo>
                      <a:pt x="225" y="97"/>
                    </a:lnTo>
                    <a:lnTo>
                      <a:pt x="232" y="102"/>
                    </a:lnTo>
                    <a:lnTo>
                      <a:pt x="237" y="102"/>
                    </a:lnTo>
                    <a:lnTo>
                      <a:pt x="242" y="97"/>
                    </a:lnTo>
                    <a:lnTo>
                      <a:pt x="242" y="92"/>
                    </a:lnTo>
                    <a:lnTo>
                      <a:pt x="242" y="92"/>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8" name="Freeform 131"/>
              <p:cNvSpPr>
                <a:spLocks/>
              </p:cNvSpPr>
              <p:nvPr/>
            </p:nvSpPr>
            <p:spPr bwMode="auto">
              <a:xfrm>
                <a:off x="6156325" y="2845525"/>
                <a:ext cx="101600" cy="55563"/>
              </a:xfrm>
              <a:custGeom>
                <a:avLst/>
                <a:gdLst>
                  <a:gd name="T0" fmla="*/ 0 w 64"/>
                  <a:gd name="T1" fmla="*/ 31 h 35"/>
                  <a:gd name="T2" fmla="*/ 0 w 64"/>
                  <a:gd name="T3" fmla="*/ 31 h 35"/>
                  <a:gd name="T4" fmla="*/ 7 w 64"/>
                  <a:gd name="T5" fmla="*/ 28 h 35"/>
                  <a:gd name="T6" fmla="*/ 12 w 64"/>
                  <a:gd name="T7" fmla="*/ 31 h 35"/>
                  <a:gd name="T8" fmla="*/ 12 w 64"/>
                  <a:gd name="T9" fmla="*/ 31 h 35"/>
                  <a:gd name="T10" fmla="*/ 14 w 64"/>
                  <a:gd name="T11" fmla="*/ 33 h 35"/>
                  <a:gd name="T12" fmla="*/ 14 w 64"/>
                  <a:gd name="T13" fmla="*/ 35 h 35"/>
                  <a:gd name="T14" fmla="*/ 14 w 64"/>
                  <a:gd name="T15" fmla="*/ 35 h 35"/>
                  <a:gd name="T16" fmla="*/ 28 w 64"/>
                  <a:gd name="T17" fmla="*/ 33 h 35"/>
                  <a:gd name="T18" fmla="*/ 28 w 64"/>
                  <a:gd name="T19" fmla="*/ 33 h 35"/>
                  <a:gd name="T20" fmla="*/ 35 w 64"/>
                  <a:gd name="T21" fmla="*/ 33 h 35"/>
                  <a:gd name="T22" fmla="*/ 38 w 64"/>
                  <a:gd name="T23" fmla="*/ 33 h 35"/>
                  <a:gd name="T24" fmla="*/ 40 w 64"/>
                  <a:gd name="T25" fmla="*/ 33 h 35"/>
                  <a:gd name="T26" fmla="*/ 40 w 64"/>
                  <a:gd name="T27" fmla="*/ 33 h 35"/>
                  <a:gd name="T28" fmla="*/ 42 w 64"/>
                  <a:gd name="T29" fmla="*/ 28 h 35"/>
                  <a:gd name="T30" fmla="*/ 45 w 64"/>
                  <a:gd name="T31" fmla="*/ 26 h 35"/>
                  <a:gd name="T32" fmla="*/ 47 w 64"/>
                  <a:gd name="T33" fmla="*/ 26 h 35"/>
                  <a:gd name="T34" fmla="*/ 47 w 64"/>
                  <a:gd name="T35" fmla="*/ 26 h 35"/>
                  <a:gd name="T36" fmla="*/ 50 w 64"/>
                  <a:gd name="T37" fmla="*/ 24 h 35"/>
                  <a:gd name="T38" fmla="*/ 50 w 64"/>
                  <a:gd name="T39" fmla="*/ 21 h 35"/>
                  <a:gd name="T40" fmla="*/ 50 w 64"/>
                  <a:gd name="T41" fmla="*/ 17 h 35"/>
                  <a:gd name="T42" fmla="*/ 52 w 64"/>
                  <a:gd name="T43" fmla="*/ 17 h 35"/>
                  <a:gd name="T44" fmla="*/ 52 w 64"/>
                  <a:gd name="T45" fmla="*/ 17 h 35"/>
                  <a:gd name="T46" fmla="*/ 59 w 64"/>
                  <a:gd name="T47" fmla="*/ 12 h 35"/>
                  <a:gd name="T48" fmla="*/ 64 w 64"/>
                  <a:gd name="T49" fmla="*/ 7 h 35"/>
                  <a:gd name="T50" fmla="*/ 64 w 64"/>
                  <a:gd name="T51" fmla="*/ 7 h 35"/>
                  <a:gd name="T52" fmla="*/ 59 w 64"/>
                  <a:gd name="T53" fmla="*/ 0 h 35"/>
                  <a:gd name="T54" fmla="*/ 59 w 64"/>
                  <a:gd name="T55" fmla="*/ 0 h 35"/>
                  <a:gd name="T56" fmla="*/ 54 w 64"/>
                  <a:gd name="T57" fmla="*/ 2 h 35"/>
                  <a:gd name="T58" fmla="*/ 45 w 64"/>
                  <a:gd name="T59" fmla="*/ 5 h 35"/>
                  <a:gd name="T60" fmla="*/ 45 w 64"/>
                  <a:gd name="T61" fmla="*/ 5 h 35"/>
                  <a:gd name="T62" fmla="*/ 40 w 64"/>
                  <a:gd name="T63" fmla="*/ 5 h 35"/>
                  <a:gd name="T64" fmla="*/ 35 w 64"/>
                  <a:gd name="T65" fmla="*/ 7 h 35"/>
                  <a:gd name="T66" fmla="*/ 28 w 64"/>
                  <a:gd name="T67" fmla="*/ 9 h 35"/>
                  <a:gd name="T68" fmla="*/ 28 w 64"/>
                  <a:gd name="T69" fmla="*/ 9 h 35"/>
                  <a:gd name="T70" fmla="*/ 7 w 64"/>
                  <a:gd name="T71" fmla="*/ 7 h 35"/>
                  <a:gd name="T72" fmla="*/ 7 w 64"/>
                  <a:gd name="T73" fmla="*/ 7 h 35"/>
                  <a:gd name="T74" fmla="*/ 0 w 64"/>
                  <a:gd name="T75" fmla="*/ 7 h 35"/>
                  <a:gd name="T76" fmla="*/ 0 w 64"/>
                  <a:gd name="T77" fmla="*/ 7 h 35"/>
                  <a:gd name="T78" fmla="*/ 0 w 64"/>
                  <a:gd name="T79" fmla="*/ 31 h 35"/>
                  <a:gd name="T80" fmla="*/ 0 w 64"/>
                  <a:gd name="T8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 h="35">
                    <a:moveTo>
                      <a:pt x="0" y="31"/>
                    </a:moveTo>
                    <a:lnTo>
                      <a:pt x="0" y="31"/>
                    </a:lnTo>
                    <a:lnTo>
                      <a:pt x="7" y="28"/>
                    </a:lnTo>
                    <a:lnTo>
                      <a:pt x="12" y="31"/>
                    </a:lnTo>
                    <a:lnTo>
                      <a:pt x="12" y="31"/>
                    </a:lnTo>
                    <a:lnTo>
                      <a:pt x="14" y="33"/>
                    </a:lnTo>
                    <a:lnTo>
                      <a:pt x="14" y="35"/>
                    </a:lnTo>
                    <a:lnTo>
                      <a:pt x="14" y="35"/>
                    </a:lnTo>
                    <a:lnTo>
                      <a:pt x="28" y="33"/>
                    </a:lnTo>
                    <a:lnTo>
                      <a:pt x="28" y="33"/>
                    </a:lnTo>
                    <a:lnTo>
                      <a:pt x="35" y="33"/>
                    </a:lnTo>
                    <a:lnTo>
                      <a:pt x="38" y="33"/>
                    </a:lnTo>
                    <a:lnTo>
                      <a:pt x="40" y="33"/>
                    </a:lnTo>
                    <a:lnTo>
                      <a:pt x="40" y="33"/>
                    </a:lnTo>
                    <a:lnTo>
                      <a:pt x="42" y="28"/>
                    </a:lnTo>
                    <a:lnTo>
                      <a:pt x="45" y="26"/>
                    </a:lnTo>
                    <a:lnTo>
                      <a:pt x="47" y="26"/>
                    </a:lnTo>
                    <a:lnTo>
                      <a:pt x="47" y="26"/>
                    </a:lnTo>
                    <a:lnTo>
                      <a:pt x="50" y="24"/>
                    </a:lnTo>
                    <a:lnTo>
                      <a:pt x="50" y="21"/>
                    </a:lnTo>
                    <a:lnTo>
                      <a:pt x="50" y="17"/>
                    </a:lnTo>
                    <a:lnTo>
                      <a:pt x="52" y="17"/>
                    </a:lnTo>
                    <a:lnTo>
                      <a:pt x="52" y="17"/>
                    </a:lnTo>
                    <a:lnTo>
                      <a:pt x="59" y="12"/>
                    </a:lnTo>
                    <a:lnTo>
                      <a:pt x="64" y="7"/>
                    </a:lnTo>
                    <a:lnTo>
                      <a:pt x="64" y="7"/>
                    </a:lnTo>
                    <a:lnTo>
                      <a:pt x="59" y="0"/>
                    </a:lnTo>
                    <a:lnTo>
                      <a:pt x="59" y="0"/>
                    </a:lnTo>
                    <a:lnTo>
                      <a:pt x="54" y="2"/>
                    </a:lnTo>
                    <a:lnTo>
                      <a:pt x="45" y="5"/>
                    </a:lnTo>
                    <a:lnTo>
                      <a:pt x="45" y="5"/>
                    </a:lnTo>
                    <a:lnTo>
                      <a:pt x="40" y="5"/>
                    </a:lnTo>
                    <a:lnTo>
                      <a:pt x="35" y="7"/>
                    </a:lnTo>
                    <a:lnTo>
                      <a:pt x="28" y="9"/>
                    </a:lnTo>
                    <a:lnTo>
                      <a:pt x="28" y="9"/>
                    </a:lnTo>
                    <a:lnTo>
                      <a:pt x="7" y="7"/>
                    </a:lnTo>
                    <a:lnTo>
                      <a:pt x="7" y="7"/>
                    </a:lnTo>
                    <a:lnTo>
                      <a:pt x="0" y="7"/>
                    </a:lnTo>
                    <a:lnTo>
                      <a:pt x="0" y="7"/>
                    </a:lnTo>
                    <a:lnTo>
                      <a:pt x="0" y="31"/>
                    </a:lnTo>
                    <a:lnTo>
                      <a:pt x="0" y="31"/>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9" name="Freeform 132"/>
              <p:cNvSpPr>
                <a:spLocks noEditPoints="1"/>
              </p:cNvSpPr>
              <p:nvPr/>
            </p:nvSpPr>
            <p:spPr bwMode="auto">
              <a:xfrm>
                <a:off x="6362700" y="3037613"/>
                <a:ext cx="192088" cy="239713"/>
              </a:xfrm>
              <a:custGeom>
                <a:avLst/>
                <a:gdLst>
                  <a:gd name="T0" fmla="*/ 114 w 121"/>
                  <a:gd name="T1" fmla="*/ 2 h 151"/>
                  <a:gd name="T2" fmla="*/ 111 w 121"/>
                  <a:gd name="T3" fmla="*/ 4 h 151"/>
                  <a:gd name="T4" fmla="*/ 104 w 121"/>
                  <a:gd name="T5" fmla="*/ 9 h 151"/>
                  <a:gd name="T6" fmla="*/ 83 w 121"/>
                  <a:gd name="T7" fmla="*/ 4 h 151"/>
                  <a:gd name="T8" fmla="*/ 57 w 121"/>
                  <a:gd name="T9" fmla="*/ 4 h 151"/>
                  <a:gd name="T10" fmla="*/ 57 w 121"/>
                  <a:gd name="T11" fmla="*/ 7 h 151"/>
                  <a:gd name="T12" fmla="*/ 40 w 121"/>
                  <a:gd name="T13" fmla="*/ 14 h 151"/>
                  <a:gd name="T14" fmla="*/ 36 w 121"/>
                  <a:gd name="T15" fmla="*/ 16 h 151"/>
                  <a:gd name="T16" fmla="*/ 24 w 121"/>
                  <a:gd name="T17" fmla="*/ 21 h 151"/>
                  <a:gd name="T18" fmla="*/ 17 w 121"/>
                  <a:gd name="T19" fmla="*/ 21 h 151"/>
                  <a:gd name="T20" fmla="*/ 12 w 121"/>
                  <a:gd name="T21" fmla="*/ 33 h 151"/>
                  <a:gd name="T22" fmla="*/ 7 w 121"/>
                  <a:gd name="T23" fmla="*/ 40 h 151"/>
                  <a:gd name="T24" fmla="*/ 0 w 121"/>
                  <a:gd name="T25" fmla="*/ 49 h 151"/>
                  <a:gd name="T26" fmla="*/ 2 w 121"/>
                  <a:gd name="T27" fmla="*/ 49 h 151"/>
                  <a:gd name="T28" fmla="*/ 12 w 121"/>
                  <a:gd name="T29" fmla="*/ 61 h 151"/>
                  <a:gd name="T30" fmla="*/ 12 w 121"/>
                  <a:gd name="T31" fmla="*/ 71 h 151"/>
                  <a:gd name="T32" fmla="*/ 26 w 121"/>
                  <a:gd name="T33" fmla="*/ 71 h 151"/>
                  <a:gd name="T34" fmla="*/ 36 w 121"/>
                  <a:gd name="T35" fmla="*/ 71 h 151"/>
                  <a:gd name="T36" fmla="*/ 43 w 121"/>
                  <a:gd name="T37" fmla="*/ 78 h 151"/>
                  <a:gd name="T38" fmla="*/ 28 w 121"/>
                  <a:gd name="T39" fmla="*/ 78 h 151"/>
                  <a:gd name="T40" fmla="*/ 19 w 121"/>
                  <a:gd name="T41" fmla="*/ 83 h 151"/>
                  <a:gd name="T42" fmla="*/ 26 w 121"/>
                  <a:gd name="T43" fmla="*/ 94 h 151"/>
                  <a:gd name="T44" fmla="*/ 28 w 121"/>
                  <a:gd name="T45" fmla="*/ 104 h 151"/>
                  <a:gd name="T46" fmla="*/ 36 w 121"/>
                  <a:gd name="T47" fmla="*/ 109 h 151"/>
                  <a:gd name="T48" fmla="*/ 50 w 121"/>
                  <a:gd name="T49" fmla="*/ 116 h 151"/>
                  <a:gd name="T50" fmla="*/ 55 w 121"/>
                  <a:gd name="T51" fmla="*/ 113 h 151"/>
                  <a:gd name="T52" fmla="*/ 50 w 121"/>
                  <a:gd name="T53" fmla="*/ 97 h 151"/>
                  <a:gd name="T54" fmla="*/ 57 w 121"/>
                  <a:gd name="T55" fmla="*/ 97 h 151"/>
                  <a:gd name="T56" fmla="*/ 64 w 121"/>
                  <a:gd name="T57" fmla="*/ 97 h 151"/>
                  <a:gd name="T58" fmla="*/ 55 w 121"/>
                  <a:gd name="T59" fmla="*/ 90 h 151"/>
                  <a:gd name="T60" fmla="*/ 55 w 121"/>
                  <a:gd name="T61" fmla="*/ 85 h 151"/>
                  <a:gd name="T62" fmla="*/ 62 w 121"/>
                  <a:gd name="T63" fmla="*/ 85 h 151"/>
                  <a:gd name="T64" fmla="*/ 76 w 121"/>
                  <a:gd name="T65" fmla="*/ 85 h 151"/>
                  <a:gd name="T66" fmla="*/ 78 w 121"/>
                  <a:gd name="T67" fmla="*/ 78 h 151"/>
                  <a:gd name="T68" fmla="*/ 69 w 121"/>
                  <a:gd name="T69" fmla="*/ 68 h 151"/>
                  <a:gd name="T70" fmla="*/ 57 w 121"/>
                  <a:gd name="T71" fmla="*/ 71 h 151"/>
                  <a:gd name="T72" fmla="*/ 52 w 121"/>
                  <a:gd name="T73" fmla="*/ 66 h 151"/>
                  <a:gd name="T74" fmla="*/ 59 w 121"/>
                  <a:gd name="T75" fmla="*/ 59 h 151"/>
                  <a:gd name="T76" fmla="*/ 55 w 121"/>
                  <a:gd name="T77" fmla="*/ 49 h 151"/>
                  <a:gd name="T78" fmla="*/ 43 w 121"/>
                  <a:gd name="T79" fmla="*/ 33 h 151"/>
                  <a:gd name="T80" fmla="*/ 55 w 121"/>
                  <a:gd name="T81" fmla="*/ 33 h 151"/>
                  <a:gd name="T82" fmla="*/ 62 w 121"/>
                  <a:gd name="T83" fmla="*/ 35 h 151"/>
                  <a:gd name="T84" fmla="*/ 71 w 121"/>
                  <a:gd name="T85" fmla="*/ 33 h 151"/>
                  <a:gd name="T86" fmla="*/ 73 w 121"/>
                  <a:gd name="T87" fmla="*/ 21 h 151"/>
                  <a:gd name="T88" fmla="*/ 81 w 121"/>
                  <a:gd name="T89" fmla="*/ 21 h 151"/>
                  <a:gd name="T90" fmla="*/ 88 w 121"/>
                  <a:gd name="T91" fmla="*/ 23 h 151"/>
                  <a:gd name="T92" fmla="*/ 99 w 121"/>
                  <a:gd name="T93" fmla="*/ 16 h 151"/>
                  <a:gd name="T94" fmla="*/ 111 w 121"/>
                  <a:gd name="T95" fmla="*/ 23 h 151"/>
                  <a:gd name="T96" fmla="*/ 116 w 121"/>
                  <a:gd name="T97" fmla="*/ 16 h 151"/>
                  <a:gd name="T98" fmla="*/ 121 w 121"/>
                  <a:gd name="T99" fmla="*/ 9 h 151"/>
                  <a:gd name="T100" fmla="*/ 121 w 121"/>
                  <a:gd name="T101" fmla="*/ 0 h 151"/>
                  <a:gd name="T102" fmla="*/ 104 w 121"/>
                  <a:gd name="T103" fmla="*/ 142 h 151"/>
                  <a:gd name="T104" fmla="*/ 81 w 121"/>
                  <a:gd name="T105" fmla="*/ 142 h 151"/>
                  <a:gd name="T106" fmla="*/ 69 w 121"/>
                  <a:gd name="T107" fmla="*/ 137 h 151"/>
                  <a:gd name="T108" fmla="*/ 62 w 121"/>
                  <a:gd name="T109" fmla="*/ 142 h 151"/>
                  <a:gd name="T110" fmla="*/ 76 w 121"/>
                  <a:gd name="T111" fmla="*/ 146 h 151"/>
                  <a:gd name="T112" fmla="*/ 90 w 121"/>
                  <a:gd name="T113" fmla="*/ 151 h 151"/>
                  <a:gd name="T114" fmla="*/ 114 w 121"/>
                  <a:gd name="T115" fmla="*/ 144 h 151"/>
                  <a:gd name="T116" fmla="*/ 114 w 121"/>
                  <a:gd name="T117" fmla="*/ 142 h 151"/>
                  <a:gd name="T118" fmla="*/ 104 w 121"/>
                  <a:gd name="T119" fmla="*/ 14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1" h="151">
                    <a:moveTo>
                      <a:pt x="121" y="0"/>
                    </a:moveTo>
                    <a:lnTo>
                      <a:pt x="121" y="0"/>
                    </a:lnTo>
                    <a:lnTo>
                      <a:pt x="114" y="2"/>
                    </a:lnTo>
                    <a:lnTo>
                      <a:pt x="111" y="2"/>
                    </a:lnTo>
                    <a:lnTo>
                      <a:pt x="111" y="4"/>
                    </a:lnTo>
                    <a:lnTo>
                      <a:pt x="111" y="4"/>
                    </a:lnTo>
                    <a:lnTo>
                      <a:pt x="111" y="7"/>
                    </a:lnTo>
                    <a:lnTo>
                      <a:pt x="109" y="7"/>
                    </a:lnTo>
                    <a:lnTo>
                      <a:pt x="104" y="9"/>
                    </a:lnTo>
                    <a:lnTo>
                      <a:pt x="104" y="9"/>
                    </a:lnTo>
                    <a:lnTo>
                      <a:pt x="95" y="7"/>
                    </a:lnTo>
                    <a:lnTo>
                      <a:pt x="83" y="4"/>
                    </a:lnTo>
                    <a:lnTo>
                      <a:pt x="83" y="4"/>
                    </a:lnTo>
                    <a:lnTo>
                      <a:pt x="71" y="4"/>
                    </a:lnTo>
                    <a:lnTo>
                      <a:pt x="57" y="4"/>
                    </a:lnTo>
                    <a:lnTo>
                      <a:pt x="57" y="4"/>
                    </a:lnTo>
                    <a:lnTo>
                      <a:pt x="57" y="7"/>
                    </a:lnTo>
                    <a:lnTo>
                      <a:pt x="57" y="7"/>
                    </a:lnTo>
                    <a:lnTo>
                      <a:pt x="50" y="12"/>
                    </a:lnTo>
                    <a:lnTo>
                      <a:pt x="43" y="14"/>
                    </a:lnTo>
                    <a:lnTo>
                      <a:pt x="40" y="14"/>
                    </a:lnTo>
                    <a:lnTo>
                      <a:pt x="40" y="14"/>
                    </a:lnTo>
                    <a:lnTo>
                      <a:pt x="38" y="14"/>
                    </a:lnTo>
                    <a:lnTo>
                      <a:pt x="36" y="16"/>
                    </a:lnTo>
                    <a:lnTo>
                      <a:pt x="31" y="19"/>
                    </a:lnTo>
                    <a:lnTo>
                      <a:pt x="31" y="19"/>
                    </a:lnTo>
                    <a:lnTo>
                      <a:pt x="24" y="21"/>
                    </a:lnTo>
                    <a:lnTo>
                      <a:pt x="19" y="21"/>
                    </a:lnTo>
                    <a:lnTo>
                      <a:pt x="17" y="21"/>
                    </a:lnTo>
                    <a:lnTo>
                      <a:pt x="17" y="21"/>
                    </a:lnTo>
                    <a:lnTo>
                      <a:pt x="14" y="26"/>
                    </a:lnTo>
                    <a:lnTo>
                      <a:pt x="12" y="33"/>
                    </a:lnTo>
                    <a:lnTo>
                      <a:pt x="12" y="33"/>
                    </a:lnTo>
                    <a:lnTo>
                      <a:pt x="10" y="38"/>
                    </a:lnTo>
                    <a:lnTo>
                      <a:pt x="10" y="38"/>
                    </a:lnTo>
                    <a:lnTo>
                      <a:pt x="7" y="40"/>
                    </a:lnTo>
                    <a:lnTo>
                      <a:pt x="7" y="40"/>
                    </a:lnTo>
                    <a:lnTo>
                      <a:pt x="2" y="42"/>
                    </a:lnTo>
                    <a:lnTo>
                      <a:pt x="0" y="49"/>
                    </a:lnTo>
                    <a:lnTo>
                      <a:pt x="0" y="49"/>
                    </a:lnTo>
                    <a:lnTo>
                      <a:pt x="2" y="49"/>
                    </a:lnTo>
                    <a:lnTo>
                      <a:pt x="2" y="49"/>
                    </a:lnTo>
                    <a:lnTo>
                      <a:pt x="7" y="52"/>
                    </a:lnTo>
                    <a:lnTo>
                      <a:pt x="10" y="57"/>
                    </a:lnTo>
                    <a:lnTo>
                      <a:pt x="12" y="61"/>
                    </a:lnTo>
                    <a:lnTo>
                      <a:pt x="12" y="66"/>
                    </a:lnTo>
                    <a:lnTo>
                      <a:pt x="12" y="66"/>
                    </a:lnTo>
                    <a:lnTo>
                      <a:pt x="12" y="71"/>
                    </a:lnTo>
                    <a:lnTo>
                      <a:pt x="17" y="73"/>
                    </a:lnTo>
                    <a:lnTo>
                      <a:pt x="21" y="73"/>
                    </a:lnTo>
                    <a:lnTo>
                      <a:pt x="26" y="71"/>
                    </a:lnTo>
                    <a:lnTo>
                      <a:pt x="26" y="71"/>
                    </a:lnTo>
                    <a:lnTo>
                      <a:pt x="31" y="68"/>
                    </a:lnTo>
                    <a:lnTo>
                      <a:pt x="36" y="71"/>
                    </a:lnTo>
                    <a:lnTo>
                      <a:pt x="40" y="73"/>
                    </a:lnTo>
                    <a:lnTo>
                      <a:pt x="43" y="78"/>
                    </a:lnTo>
                    <a:lnTo>
                      <a:pt x="43" y="78"/>
                    </a:lnTo>
                    <a:lnTo>
                      <a:pt x="40" y="78"/>
                    </a:lnTo>
                    <a:lnTo>
                      <a:pt x="36" y="78"/>
                    </a:lnTo>
                    <a:lnTo>
                      <a:pt x="28" y="78"/>
                    </a:lnTo>
                    <a:lnTo>
                      <a:pt x="21" y="78"/>
                    </a:lnTo>
                    <a:lnTo>
                      <a:pt x="21" y="78"/>
                    </a:lnTo>
                    <a:lnTo>
                      <a:pt x="19" y="83"/>
                    </a:lnTo>
                    <a:lnTo>
                      <a:pt x="21" y="87"/>
                    </a:lnTo>
                    <a:lnTo>
                      <a:pt x="26" y="90"/>
                    </a:lnTo>
                    <a:lnTo>
                      <a:pt x="26" y="94"/>
                    </a:lnTo>
                    <a:lnTo>
                      <a:pt x="26" y="94"/>
                    </a:lnTo>
                    <a:lnTo>
                      <a:pt x="26" y="99"/>
                    </a:lnTo>
                    <a:lnTo>
                      <a:pt x="28" y="104"/>
                    </a:lnTo>
                    <a:lnTo>
                      <a:pt x="31" y="106"/>
                    </a:lnTo>
                    <a:lnTo>
                      <a:pt x="36" y="109"/>
                    </a:lnTo>
                    <a:lnTo>
                      <a:pt x="36" y="109"/>
                    </a:lnTo>
                    <a:lnTo>
                      <a:pt x="40" y="109"/>
                    </a:lnTo>
                    <a:lnTo>
                      <a:pt x="45" y="113"/>
                    </a:lnTo>
                    <a:lnTo>
                      <a:pt x="50" y="116"/>
                    </a:lnTo>
                    <a:lnTo>
                      <a:pt x="55" y="116"/>
                    </a:lnTo>
                    <a:lnTo>
                      <a:pt x="55" y="116"/>
                    </a:lnTo>
                    <a:lnTo>
                      <a:pt x="55" y="113"/>
                    </a:lnTo>
                    <a:lnTo>
                      <a:pt x="52" y="106"/>
                    </a:lnTo>
                    <a:lnTo>
                      <a:pt x="50" y="101"/>
                    </a:lnTo>
                    <a:lnTo>
                      <a:pt x="50" y="97"/>
                    </a:lnTo>
                    <a:lnTo>
                      <a:pt x="50" y="97"/>
                    </a:lnTo>
                    <a:lnTo>
                      <a:pt x="52" y="97"/>
                    </a:lnTo>
                    <a:lnTo>
                      <a:pt x="57" y="97"/>
                    </a:lnTo>
                    <a:lnTo>
                      <a:pt x="59" y="99"/>
                    </a:lnTo>
                    <a:lnTo>
                      <a:pt x="64" y="97"/>
                    </a:lnTo>
                    <a:lnTo>
                      <a:pt x="64" y="97"/>
                    </a:lnTo>
                    <a:lnTo>
                      <a:pt x="64" y="94"/>
                    </a:lnTo>
                    <a:lnTo>
                      <a:pt x="64" y="92"/>
                    </a:lnTo>
                    <a:lnTo>
                      <a:pt x="55" y="90"/>
                    </a:lnTo>
                    <a:lnTo>
                      <a:pt x="55" y="90"/>
                    </a:lnTo>
                    <a:lnTo>
                      <a:pt x="52" y="87"/>
                    </a:lnTo>
                    <a:lnTo>
                      <a:pt x="55" y="85"/>
                    </a:lnTo>
                    <a:lnTo>
                      <a:pt x="57" y="85"/>
                    </a:lnTo>
                    <a:lnTo>
                      <a:pt x="62" y="85"/>
                    </a:lnTo>
                    <a:lnTo>
                      <a:pt x="62" y="85"/>
                    </a:lnTo>
                    <a:lnTo>
                      <a:pt x="66" y="87"/>
                    </a:lnTo>
                    <a:lnTo>
                      <a:pt x="71" y="87"/>
                    </a:lnTo>
                    <a:lnTo>
                      <a:pt x="76" y="85"/>
                    </a:lnTo>
                    <a:lnTo>
                      <a:pt x="76" y="85"/>
                    </a:lnTo>
                    <a:lnTo>
                      <a:pt x="78" y="83"/>
                    </a:lnTo>
                    <a:lnTo>
                      <a:pt x="78" y="78"/>
                    </a:lnTo>
                    <a:lnTo>
                      <a:pt x="76" y="71"/>
                    </a:lnTo>
                    <a:lnTo>
                      <a:pt x="69" y="68"/>
                    </a:lnTo>
                    <a:lnTo>
                      <a:pt x="69" y="68"/>
                    </a:lnTo>
                    <a:lnTo>
                      <a:pt x="64" y="68"/>
                    </a:lnTo>
                    <a:lnTo>
                      <a:pt x="59" y="71"/>
                    </a:lnTo>
                    <a:lnTo>
                      <a:pt x="57" y="71"/>
                    </a:lnTo>
                    <a:lnTo>
                      <a:pt x="55" y="68"/>
                    </a:lnTo>
                    <a:lnTo>
                      <a:pt x="55" y="68"/>
                    </a:lnTo>
                    <a:lnTo>
                      <a:pt x="52" y="66"/>
                    </a:lnTo>
                    <a:lnTo>
                      <a:pt x="55" y="64"/>
                    </a:lnTo>
                    <a:lnTo>
                      <a:pt x="57" y="61"/>
                    </a:lnTo>
                    <a:lnTo>
                      <a:pt x="59" y="59"/>
                    </a:lnTo>
                    <a:lnTo>
                      <a:pt x="59" y="59"/>
                    </a:lnTo>
                    <a:lnTo>
                      <a:pt x="57" y="54"/>
                    </a:lnTo>
                    <a:lnTo>
                      <a:pt x="55" y="49"/>
                    </a:lnTo>
                    <a:lnTo>
                      <a:pt x="45" y="38"/>
                    </a:lnTo>
                    <a:lnTo>
                      <a:pt x="45" y="38"/>
                    </a:lnTo>
                    <a:lnTo>
                      <a:pt x="43" y="33"/>
                    </a:lnTo>
                    <a:lnTo>
                      <a:pt x="45" y="30"/>
                    </a:lnTo>
                    <a:lnTo>
                      <a:pt x="50" y="30"/>
                    </a:lnTo>
                    <a:lnTo>
                      <a:pt x="55" y="33"/>
                    </a:lnTo>
                    <a:lnTo>
                      <a:pt x="55" y="33"/>
                    </a:lnTo>
                    <a:lnTo>
                      <a:pt x="57" y="35"/>
                    </a:lnTo>
                    <a:lnTo>
                      <a:pt x="62" y="35"/>
                    </a:lnTo>
                    <a:lnTo>
                      <a:pt x="69" y="35"/>
                    </a:lnTo>
                    <a:lnTo>
                      <a:pt x="69" y="35"/>
                    </a:lnTo>
                    <a:lnTo>
                      <a:pt x="71" y="33"/>
                    </a:lnTo>
                    <a:lnTo>
                      <a:pt x="69" y="28"/>
                    </a:lnTo>
                    <a:lnTo>
                      <a:pt x="69" y="23"/>
                    </a:lnTo>
                    <a:lnTo>
                      <a:pt x="73" y="21"/>
                    </a:lnTo>
                    <a:lnTo>
                      <a:pt x="73" y="21"/>
                    </a:lnTo>
                    <a:lnTo>
                      <a:pt x="78" y="19"/>
                    </a:lnTo>
                    <a:lnTo>
                      <a:pt x="81" y="21"/>
                    </a:lnTo>
                    <a:lnTo>
                      <a:pt x="85" y="23"/>
                    </a:lnTo>
                    <a:lnTo>
                      <a:pt x="85" y="23"/>
                    </a:lnTo>
                    <a:lnTo>
                      <a:pt x="88" y="23"/>
                    </a:lnTo>
                    <a:lnTo>
                      <a:pt x="90" y="21"/>
                    </a:lnTo>
                    <a:lnTo>
                      <a:pt x="92" y="19"/>
                    </a:lnTo>
                    <a:lnTo>
                      <a:pt x="99" y="16"/>
                    </a:lnTo>
                    <a:lnTo>
                      <a:pt x="99" y="16"/>
                    </a:lnTo>
                    <a:lnTo>
                      <a:pt x="107" y="19"/>
                    </a:lnTo>
                    <a:lnTo>
                      <a:pt x="111" y="23"/>
                    </a:lnTo>
                    <a:lnTo>
                      <a:pt x="111" y="23"/>
                    </a:lnTo>
                    <a:lnTo>
                      <a:pt x="114" y="19"/>
                    </a:lnTo>
                    <a:lnTo>
                      <a:pt x="116" y="16"/>
                    </a:lnTo>
                    <a:lnTo>
                      <a:pt x="116" y="16"/>
                    </a:lnTo>
                    <a:lnTo>
                      <a:pt x="118" y="12"/>
                    </a:lnTo>
                    <a:lnTo>
                      <a:pt x="121" y="9"/>
                    </a:lnTo>
                    <a:lnTo>
                      <a:pt x="121" y="7"/>
                    </a:lnTo>
                    <a:lnTo>
                      <a:pt x="121" y="7"/>
                    </a:lnTo>
                    <a:lnTo>
                      <a:pt x="121" y="0"/>
                    </a:lnTo>
                    <a:lnTo>
                      <a:pt x="121" y="0"/>
                    </a:lnTo>
                    <a:close/>
                    <a:moveTo>
                      <a:pt x="104" y="142"/>
                    </a:moveTo>
                    <a:lnTo>
                      <a:pt x="104" y="142"/>
                    </a:lnTo>
                    <a:lnTo>
                      <a:pt x="99" y="142"/>
                    </a:lnTo>
                    <a:lnTo>
                      <a:pt x="90" y="142"/>
                    </a:lnTo>
                    <a:lnTo>
                      <a:pt x="81" y="142"/>
                    </a:lnTo>
                    <a:lnTo>
                      <a:pt x="73" y="139"/>
                    </a:lnTo>
                    <a:lnTo>
                      <a:pt x="73" y="139"/>
                    </a:lnTo>
                    <a:lnTo>
                      <a:pt x="69" y="137"/>
                    </a:lnTo>
                    <a:lnTo>
                      <a:pt x="64" y="139"/>
                    </a:lnTo>
                    <a:lnTo>
                      <a:pt x="62" y="142"/>
                    </a:lnTo>
                    <a:lnTo>
                      <a:pt x="62" y="142"/>
                    </a:lnTo>
                    <a:lnTo>
                      <a:pt x="62" y="144"/>
                    </a:lnTo>
                    <a:lnTo>
                      <a:pt x="62" y="144"/>
                    </a:lnTo>
                    <a:lnTo>
                      <a:pt x="76" y="146"/>
                    </a:lnTo>
                    <a:lnTo>
                      <a:pt x="83" y="149"/>
                    </a:lnTo>
                    <a:lnTo>
                      <a:pt x="90" y="151"/>
                    </a:lnTo>
                    <a:lnTo>
                      <a:pt x="90" y="151"/>
                    </a:lnTo>
                    <a:lnTo>
                      <a:pt x="99" y="149"/>
                    </a:lnTo>
                    <a:lnTo>
                      <a:pt x="107" y="149"/>
                    </a:lnTo>
                    <a:lnTo>
                      <a:pt x="114" y="144"/>
                    </a:lnTo>
                    <a:lnTo>
                      <a:pt x="116" y="142"/>
                    </a:lnTo>
                    <a:lnTo>
                      <a:pt x="116" y="142"/>
                    </a:lnTo>
                    <a:lnTo>
                      <a:pt x="114" y="142"/>
                    </a:lnTo>
                    <a:lnTo>
                      <a:pt x="111" y="142"/>
                    </a:lnTo>
                    <a:lnTo>
                      <a:pt x="109" y="142"/>
                    </a:lnTo>
                    <a:lnTo>
                      <a:pt x="104" y="142"/>
                    </a:lnTo>
                    <a:lnTo>
                      <a:pt x="104" y="142"/>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0" name="Freeform 133"/>
              <p:cNvSpPr>
                <a:spLocks/>
              </p:cNvSpPr>
              <p:nvPr/>
            </p:nvSpPr>
            <p:spPr bwMode="auto">
              <a:xfrm>
                <a:off x="6727825" y="3247163"/>
                <a:ext cx="66675" cy="41275"/>
              </a:xfrm>
              <a:custGeom>
                <a:avLst/>
                <a:gdLst>
                  <a:gd name="T0" fmla="*/ 28 w 42"/>
                  <a:gd name="T1" fmla="*/ 17 h 26"/>
                  <a:gd name="T2" fmla="*/ 28 w 42"/>
                  <a:gd name="T3" fmla="*/ 17 h 26"/>
                  <a:gd name="T4" fmla="*/ 30 w 42"/>
                  <a:gd name="T5" fmla="*/ 12 h 26"/>
                  <a:gd name="T6" fmla="*/ 40 w 42"/>
                  <a:gd name="T7" fmla="*/ 5 h 26"/>
                  <a:gd name="T8" fmla="*/ 40 w 42"/>
                  <a:gd name="T9" fmla="*/ 5 h 26"/>
                  <a:gd name="T10" fmla="*/ 42 w 42"/>
                  <a:gd name="T11" fmla="*/ 3 h 26"/>
                  <a:gd name="T12" fmla="*/ 42 w 42"/>
                  <a:gd name="T13" fmla="*/ 3 h 26"/>
                  <a:gd name="T14" fmla="*/ 42 w 42"/>
                  <a:gd name="T15" fmla="*/ 0 h 26"/>
                  <a:gd name="T16" fmla="*/ 38 w 42"/>
                  <a:gd name="T17" fmla="*/ 3 h 26"/>
                  <a:gd name="T18" fmla="*/ 38 w 42"/>
                  <a:gd name="T19" fmla="*/ 3 h 26"/>
                  <a:gd name="T20" fmla="*/ 28 w 42"/>
                  <a:gd name="T21" fmla="*/ 7 h 26"/>
                  <a:gd name="T22" fmla="*/ 12 w 42"/>
                  <a:gd name="T23" fmla="*/ 10 h 26"/>
                  <a:gd name="T24" fmla="*/ 12 w 42"/>
                  <a:gd name="T25" fmla="*/ 10 h 26"/>
                  <a:gd name="T26" fmla="*/ 4 w 42"/>
                  <a:gd name="T27" fmla="*/ 12 h 26"/>
                  <a:gd name="T28" fmla="*/ 0 w 42"/>
                  <a:gd name="T29" fmla="*/ 14 h 26"/>
                  <a:gd name="T30" fmla="*/ 0 w 42"/>
                  <a:gd name="T31" fmla="*/ 19 h 26"/>
                  <a:gd name="T32" fmla="*/ 2 w 42"/>
                  <a:gd name="T33" fmla="*/ 24 h 26"/>
                  <a:gd name="T34" fmla="*/ 2 w 42"/>
                  <a:gd name="T35" fmla="*/ 24 h 26"/>
                  <a:gd name="T36" fmla="*/ 12 w 42"/>
                  <a:gd name="T37" fmla="*/ 26 h 26"/>
                  <a:gd name="T38" fmla="*/ 19 w 42"/>
                  <a:gd name="T39" fmla="*/ 24 h 26"/>
                  <a:gd name="T40" fmla="*/ 26 w 42"/>
                  <a:gd name="T41" fmla="*/ 22 h 26"/>
                  <a:gd name="T42" fmla="*/ 28 w 42"/>
                  <a:gd name="T43" fmla="*/ 17 h 26"/>
                  <a:gd name="T44" fmla="*/ 28 w 42"/>
                  <a:gd name="T45"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26">
                    <a:moveTo>
                      <a:pt x="28" y="17"/>
                    </a:moveTo>
                    <a:lnTo>
                      <a:pt x="28" y="17"/>
                    </a:lnTo>
                    <a:lnTo>
                      <a:pt x="30" y="12"/>
                    </a:lnTo>
                    <a:lnTo>
                      <a:pt x="40" y="5"/>
                    </a:lnTo>
                    <a:lnTo>
                      <a:pt x="40" y="5"/>
                    </a:lnTo>
                    <a:lnTo>
                      <a:pt x="42" y="3"/>
                    </a:lnTo>
                    <a:lnTo>
                      <a:pt x="42" y="3"/>
                    </a:lnTo>
                    <a:lnTo>
                      <a:pt x="42" y="0"/>
                    </a:lnTo>
                    <a:lnTo>
                      <a:pt x="38" y="3"/>
                    </a:lnTo>
                    <a:lnTo>
                      <a:pt x="38" y="3"/>
                    </a:lnTo>
                    <a:lnTo>
                      <a:pt x="28" y="7"/>
                    </a:lnTo>
                    <a:lnTo>
                      <a:pt x="12" y="10"/>
                    </a:lnTo>
                    <a:lnTo>
                      <a:pt x="12" y="10"/>
                    </a:lnTo>
                    <a:lnTo>
                      <a:pt x="4" y="12"/>
                    </a:lnTo>
                    <a:lnTo>
                      <a:pt x="0" y="14"/>
                    </a:lnTo>
                    <a:lnTo>
                      <a:pt x="0" y="19"/>
                    </a:lnTo>
                    <a:lnTo>
                      <a:pt x="2" y="24"/>
                    </a:lnTo>
                    <a:lnTo>
                      <a:pt x="2" y="24"/>
                    </a:lnTo>
                    <a:lnTo>
                      <a:pt x="12" y="26"/>
                    </a:lnTo>
                    <a:lnTo>
                      <a:pt x="19" y="24"/>
                    </a:lnTo>
                    <a:lnTo>
                      <a:pt x="26" y="22"/>
                    </a:lnTo>
                    <a:lnTo>
                      <a:pt x="28" y="17"/>
                    </a:lnTo>
                    <a:lnTo>
                      <a:pt x="28" y="17"/>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3" name="Freeform 136"/>
              <p:cNvSpPr>
                <a:spLocks noEditPoints="1"/>
              </p:cNvSpPr>
              <p:nvPr/>
            </p:nvSpPr>
            <p:spPr bwMode="auto">
              <a:xfrm>
                <a:off x="5521325" y="2266088"/>
                <a:ext cx="300038" cy="458788"/>
              </a:xfrm>
              <a:custGeom>
                <a:avLst/>
                <a:gdLst>
                  <a:gd name="T0" fmla="*/ 9 w 189"/>
                  <a:gd name="T1" fmla="*/ 159 h 289"/>
                  <a:gd name="T2" fmla="*/ 0 w 189"/>
                  <a:gd name="T3" fmla="*/ 178 h 289"/>
                  <a:gd name="T4" fmla="*/ 12 w 189"/>
                  <a:gd name="T5" fmla="*/ 183 h 289"/>
                  <a:gd name="T6" fmla="*/ 31 w 189"/>
                  <a:gd name="T7" fmla="*/ 185 h 289"/>
                  <a:gd name="T8" fmla="*/ 47 w 189"/>
                  <a:gd name="T9" fmla="*/ 171 h 289"/>
                  <a:gd name="T10" fmla="*/ 187 w 189"/>
                  <a:gd name="T11" fmla="*/ 221 h 289"/>
                  <a:gd name="T12" fmla="*/ 166 w 189"/>
                  <a:gd name="T13" fmla="*/ 216 h 289"/>
                  <a:gd name="T14" fmla="*/ 158 w 189"/>
                  <a:gd name="T15" fmla="*/ 206 h 289"/>
                  <a:gd name="T16" fmla="*/ 151 w 189"/>
                  <a:gd name="T17" fmla="*/ 192 h 289"/>
                  <a:gd name="T18" fmla="*/ 132 w 189"/>
                  <a:gd name="T19" fmla="*/ 166 h 289"/>
                  <a:gd name="T20" fmla="*/ 116 w 189"/>
                  <a:gd name="T21" fmla="*/ 140 h 289"/>
                  <a:gd name="T22" fmla="*/ 95 w 189"/>
                  <a:gd name="T23" fmla="*/ 133 h 289"/>
                  <a:gd name="T24" fmla="*/ 111 w 189"/>
                  <a:gd name="T25" fmla="*/ 105 h 289"/>
                  <a:gd name="T26" fmla="*/ 90 w 189"/>
                  <a:gd name="T27" fmla="*/ 86 h 289"/>
                  <a:gd name="T28" fmla="*/ 76 w 189"/>
                  <a:gd name="T29" fmla="*/ 81 h 289"/>
                  <a:gd name="T30" fmla="*/ 90 w 189"/>
                  <a:gd name="T31" fmla="*/ 62 h 289"/>
                  <a:gd name="T32" fmla="*/ 87 w 189"/>
                  <a:gd name="T33" fmla="*/ 55 h 289"/>
                  <a:gd name="T34" fmla="*/ 64 w 189"/>
                  <a:gd name="T35" fmla="*/ 62 h 289"/>
                  <a:gd name="T36" fmla="*/ 50 w 189"/>
                  <a:gd name="T37" fmla="*/ 81 h 289"/>
                  <a:gd name="T38" fmla="*/ 42 w 189"/>
                  <a:gd name="T39" fmla="*/ 95 h 289"/>
                  <a:gd name="T40" fmla="*/ 26 w 189"/>
                  <a:gd name="T41" fmla="*/ 90 h 289"/>
                  <a:gd name="T42" fmla="*/ 40 w 189"/>
                  <a:gd name="T43" fmla="*/ 102 h 289"/>
                  <a:gd name="T44" fmla="*/ 35 w 189"/>
                  <a:gd name="T45" fmla="*/ 121 h 289"/>
                  <a:gd name="T46" fmla="*/ 35 w 189"/>
                  <a:gd name="T47" fmla="*/ 133 h 289"/>
                  <a:gd name="T48" fmla="*/ 42 w 189"/>
                  <a:gd name="T49" fmla="*/ 133 h 289"/>
                  <a:gd name="T50" fmla="*/ 47 w 189"/>
                  <a:gd name="T51" fmla="*/ 145 h 289"/>
                  <a:gd name="T52" fmla="*/ 61 w 189"/>
                  <a:gd name="T53" fmla="*/ 131 h 289"/>
                  <a:gd name="T54" fmla="*/ 61 w 189"/>
                  <a:gd name="T55" fmla="*/ 145 h 289"/>
                  <a:gd name="T56" fmla="*/ 59 w 189"/>
                  <a:gd name="T57" fmla="*/ 166 h 289"/>
                  <a:gd name="T58" fmla="*/ 90 w 189"/>
                  <a:gd name="T59" fmla="*/ 159 h 289"/>
                  <a:gd name="T60" fmla="*/ 87 w 189"/>
                  <a:gd name="T61" fmla="*/ 176 h 289"/>
                  <a:gd name="T62" fmla="*/ 95 w 189"/>
                  <a:gd name="T63" fmla="*/ 185 h 289"/>
                  <a:gd name="T64" fmla="*/ 78 w 189"/>
                  <a:gd name="T65" fmla="*/ 204 h 289"/>
                  <a:gd name="T66" fmla="*/ 68 w 189"/>
                  <a:gd name="T67" fmla="*/ 206 h 289"/>
                  <a:gd name="T68" fmla="*/ 64 w 189"/>
                  <a:gd name="T69" fmla="*/ 218 h 289"/>
                  <a:gd name="T70" fmla="*/ 73 w 189"/>
                  <a:gd name="T71" fmla="*/ 228 h 289"/>
                  <a:gd name="T72" fmla="*/ 54 w 189"/>
                  <a:gd name="T73" fmla="*/ 244 h 289"/>
                  <a:gd name="T74" fmla="*/ 71 w 189"/>
                  <a:gd name="T75" fmla="*/ 247 h 289"/>
                  <a:gd name="T76" fmla="*/ 95 w 189"/>
                  <a:gd name="T77" fmla="*/ 251 h 289"/>
                  <a:gd name="T78" fmla="*/ 85 w 189"/>
                  <a:gd name="T79" fmla="*/ 258 h 289"/>
                  <a:gd name="T80" fmla="*/ 50 w 189"/>
                  <a:gd name="T81" fmla="*/ 287 h 289"/>
                  <a:gd name="T82" fmla="*/ 64 w 189"/>
                  <a:gd name="T83" fmla="*/ 280 h 289"/>
                  <a:gd name="T84" fmla="*/ 83 w 189"/>
                  <a:gd name="T85" fmla="*/ 280 h 289"/>
                  <a:gd name="T86" fmla="*/ 102 w 189"/>
                  <a:gd name="T87" fmla="*/ 273 h 289"/>
                  <a:gd name="T88" fmla="*/ 128 w 189"/>
                  <a:gd name="T89" fmla="*/ 273 h 289"/>
                  <a:gd name="T90" fmla="*/ 158 w 189"/>
                  <a:gd name="T91" fmla="*/ 268 h 289"/>
                  <a:gd name="T92" fmla="*/ 170 w 189"/>
                  <a:gd name="T93" fmla="*/ 254 h 289"/>
                  <a:gd name="T94" fmla="*/ 173 w 189"/>
                  <a:gd name="T95" fmla="*/ 242 h 289"/>
                  <a:gd name="T96" fmla="*/ 19 w 189"/>
                  <a:gd name="T97" fmla="*/ 83 h 289"/>
                  <a:gd name="T98" fmla="*/ 31 w 189"/>
                  <a:gd name="T99" fmla="*/ 67 h 289"/>
                  <a:gd name="T100" fmla="*/ 19 w 189"/>
                  <a:gd name="T101" fmla="*/ 83 h 289"/>
                  <a:gd name="T102" fmla="*/ 132 w 189"/>
                  <a:gd name="T103" fmla="*/ 0 h 289"/>
                  <a:gd name="T104" fmla="*/ 125 w 189"/>
                  <a:gd name="T105" fmla="*/ 1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9" h="289">
                    <a:moveTo>
                      <a:pt x="35" y="154"/>
                    </a:moveTo>
                    <a:lnTo>
                      <a:pt x="35" y="154"/>
                    </a:lnTo>
                    <a:lnTo>
                      <a:pt x="28" y="152"/>
                    </a:lnTo>
                    <a:lnTo>
                      <a:pt x="23" y="154"/>
                    </a:lnTo>
                    <a:lnTo>
                      <a:pt x="16" y="157"/>
                    </a:lnTo>
                    <a:lnTo>
                      <a:pt x="9" y="159"/>
                    </a:lnTo>
                    <a:lnTo>
                      <a:pt x="9" y="159"/>
                    </a:lnTo>
                    <a:lnTo>
                      <a:pt x="7" y="166"/>
                    </a:lnTo>
                    <a:lnTo>
                      <a:pt x="5" y="169"/>
                    </a:lnTo>
                    <a:lnTo>
                      <a:pt x="5" y="169"/>
                    </a:lnTo>
                    <a:lnTo>
                      <a:pt x="0" y="176"/>
                    </a:lnTo>
                    <a:lnTo>
                      <a:pt x="0" y="178"/>
                    </a:lnTo>
                    <a:lnTo>
                      <a:pt x="0" y="180"/>
                    </a:lnTo>
                    <a:lnTo>
                      <a:pt x="0" y="180"/>
                    </a:lnTo>
                    <a:lnTo>
                      <a:pt x="9" y="183"/>
                    </a:lnTo>
                    <a:lnTo>
                      <a:pt x="12" y="185"/>
                    </a:lnTo>
                    <a:lnTo>
                      <a:pt x="12" y="183"/>
                    </a:lnTo>
                    <a:lnTo>
                      <a:pt x="12" y="183"/>
                    </a:lnTo>
                    <a:lnTo>
                      <a:pt x="14" y="178"/>
                    </a:lnTo>
                    <a:lnTo>
                      <a:pt x="16" y="176"/>
                    </a:lnTo>
                    <a:lnTo>
                      <a:pt x="19" y="176"/>
                    </a:lnTo>
                    <a:lnTo>
                      <a:pt x="23" y="180"/>
                    </a:lnTo>
                    <a:lnTo>
                      <a:pt x="23" y="180"/>
                    </a:lnTo>
                    <a:lnTo>
                      <a:pt x="31" y="185"/>
                    </a:lnTo>
                    <a:lnTo>
                      <a:pt x="31" y="185"/>
                    </a:lnTo>
                    <a:lnTo>
                      <a:pt x="33" y="183"/>
                    </a:lnTo>
                    <a:lnTo>
                      <a:pt x="35" y="180"/>
                    </a:lnTo>
                    <a:lnTo>
                      <a:pt x="45" y="176"/>
                    </a:lnTo>
                    <a:lnTo>
                      <a:pt x="45" y="176"/>
                    </a:lnTo>
                    <a:lnTo>
                      <a:pt x="47" y="171"/>
                    </a:lnTo>
                    <a:lnTo>
                      <a:pt x="45" y="166"/>
                    </a:lnTo>
                    <a:lnTo>
                      <a:pt x="35" y="154"/>
                    </a:lnTo>
                    <a:lnTo>
                      <a:pt x="35" y="154"/>
                    </a:lnTo>
                    <a:close/>
                    <a:moveTo>
                      <a:pt x="189" y="225"/>
                    </a:moveTo>
                    <a:lnTo>
                      <a:pt x="189" y="225"/>
                    </a:lnTo>
                    <a:lnTo>
                      <a:pt x="187" y="221"/>
                    </a:lnTo>
                    <a:lnTo>
                      <a:pt x="184" y="218"/>
                    </a:lnTo>
                    <a:lnTo>
                      <a:pt x="180" y="213"/>
                    </a:lnTo>
                    <a:lnTo>
                      <a:pt x="173" y="213"/>
                    </a:lnTo>
                    <a:lnTo>
                      <a:pt x="168" y="213"/>
                    </a:lnTo>
                    <a:lnTo>
                      <a:pt x="168" y="213"/>
                    </a:lnTo>
                    <a:lnTo>
                      <a:pt x="166" y="216"/>
                    </a:lnTo>
                    <a:lnTo>
                      <a:pt x="163" y="218"/>
                    </a:lnTo>
                    <a:lnTo>
                      <a:pt x="161" y="216"/>
                    </a:lnTo>
                    <a:lnTo>
                      <a:pt x="158" y="213"/>
                    </a:lnTo>
                    <a:lnTo>
                      <a:pt x="158" y="213"/>
                    </a:lnTo>
                    <a:lnTo>
                      <a:pt x="158" y="209"/>
                    </a:lnTo>
                    <a:lnTo>
                      <a:pt x="158" y="206"/>
                    </a:lnTo>
                    <a:lnTo>
                      <a:pt x="158" y="204"/>
                    </a:lnTo>
                    <a:lnTo>
                      <a:pt x="158" y="204"/>
                    </a:lnTo>
                    <a:lnTo>
                      <a:pt x="158" y="204"/>
                    </a:lnTo>
                    <a:lnTo>
                      <a:pt x="154" y="199"/>
                    </a:lnTo>
                    <a:lnTo>
                      <a:pt x="151" y="192"/>
                    </a:lnTo>
                    <a:lnTo>
                      <a:pt x="151" y="192"/>
                    </a:lnTo>
                    <a:lnTo>
                      <a:pt x="151" y="187"/>
                    </a:lnTo>
                    <a:lnTo>
                      <a:pt x="149" y="180"/>
                    </a:lnTo>
                    <a:lnTo>
                      <a:pt x="144" y="173"/>
                    </a:lnTo>
                    <a:lnTo>
                      <a:pt x="137" y="169"/>
                    </a:lnTo>
                    <a:lnTo>
                      <a:pt x="137" y="169"/>
                    </a:lnTo>
                    <a:lnTo>
                      <a:pt x="132" y="166"/>
                    </a:lnTo>
                    <a:lnTo>
                      <a:pt x="128" y="159"/>
                    </a:lnTo>
                    <a:lnTo>
                      <a:pt x="125" y="147"/>
                    </a:lnTo>
                    <a:lnTo>
                      <a:pt x="125" y="147"/>
                    </a:lnTo>
                    <a:lnTo>
                      <a:pt x="123" y="142"/>
                    </a:lnTo>
                    <a:lnTo>
                      <a:pt x="121" y="140"/>
                    </a:lnTo>
                    <a:lnTo>
                      <a:pt x="116" y="140"/>
                    </a:lnTo>
                    <a:lnTo>
                      <a:pt x="113" y="138"/>
                    </a:lnTo>
                    <a:lnTo>
                      <a:pt x="113" y="138"/>
                    </a:lnTo>
                    <a:lnTo>
                      <a:pt x="109" y="133"/>
                    </a:lnTo>
                    <a:lnTo>
                      <a:pt x="104" y="133"/>
                    </a:lnTo>
                    <a:lnTo>
                      <a:pt x="95" y="133"/>
                    </a:lnTo>
                    <a:lnTo>
                      <a:pt x="95" y="133"/>
                    </a:lnTo>
                    <a:lnTo>
                      <a:pt x="95" y="133"/>
                    </a:lnTo>
                    <a:lnTo>
                      <a:pt x="95" y="131"/>
                    </a:lnTo>
                    <a:lnTo>
                      <a:pt x="102" y="121"/>
                    </a:lnTo>
                    <a:lnTo>
                      <a:pt x="102" y="121"/>
                    </a:lnTo>
                    <a:lnTo>
                      <a:pt x="106" y="114"/>
                    </a:lnTo>
                    <a:lnTo>
                      <a:pt x="111" y="105"/>
                    </a:lnTo>
                    <a:lnTo>
                      <a:pt x="116" y="88"/>
                    </a:lnTo>
                    <a:lnTo>
                      <a:pt x="116" y="88"/>
                    </a:lnTo>
                    <a:lnTo>
                      <a:pt x="116" y="86"/>
                    </a:lnTo>
                    <a:lnTo>
                      <a:pt x="111" y="86"/>
                    </a:lnTo>
                    <a:lnTo>
                      <a:pt x="102" y="86"/>
                    </a:lnTo>
                    <a:lnTo>
                      <a:pt x="90" y="86"/>
                    </a:lnTo>
                    <a:lnTo>
                      <a:pt x="83" y="86"/>
                    </a:lnTo>
                    <a:lnTo>
                      <a:pt x="83" y="86"/>
                    </a:lnTo>
                    <a:lnTo>
                      <a:pt x="78" y="88"/>
                    </a:lnTo>
                    <a:lnTo>
                      <a:pt x="76" y="86"/>
                    </a:lnTo>
                    <a:lnTo>
                      <a:pt x="73" y="83"/>
                    </a:lnTo>
                    <a:lnTo>
                      <a:pt x="76" y="81"/>
                    </a:lnTo>
                    <a:lnTo>
                      <a:pt x="76" y="81"/>
                    </a:lnTo>
                    <a:lnTo>
                      <a:pt x="85" y="74"/>
                    </a:lnTo>
                    <a:lnTo>
                      <a:pt x="87" y="69"/>
                    </a:lnTo>
                    <a:lnTo>
                      <a:pt x="90" y="64"/>
                    </a:lnTo>
                    <a:lnTo>
                      <a:pt x="90" y="64"/>
                    </a:lnTo>
                    <a:lnTo>
                      <a:pt x="90" y="62"/>
                    </a:lnTo>
                    <a:lnTo>
                      <a:pt x="92" y="60"/>
                    </a:lnTo>
                    <a:lnTo>
                      <a:pt x="95" y="57"/>
                    </a:lnTo>
                    <a:lnTo>
                      <a:pt x="92" y="53"/>
                    </a:lnTo>
                    <a:lnTo>
                      <a:pt x="92" y="53"/>
                    </a:lnTo>
                    <a:lnTo>
                      <a:pt x="90" y="53"/>
                    </a:lnTo>
                    <a:lnTo>
                      <a:pt x="87" y="55"/>
                    </a:lnTo>
                    <a:lnTo>
                      <a:pt x="85" y="62"/>
                    </a:lnTo>
                    <a:lnTo>
                      <a:pt x="85" y="62"/>
                    </a:lnTo>
                    <a:lnTo>
                      <a:pt x="80" y="62"/>
                    </a:lnTo>
                    <a:lnTo>
                      <a:pt x="76" y="62"/>
                    </a:lnTo>
                    <a:lnTo>
                      <a:pt x="64" y="62"/>
                    </a:lnTo>
                    <a:lnTo>
                      <a:pt x="64" y="62"/>
                    </a:lnTo>
                    <a:lnTo>
                      <a:pt x="59" y="62"/>
                    </a:lnTo>
                    <a:lnTo>
                      <a:pt x="54" y="67"/>
                    </a:lnTo>
                    <a:lnTo>
                      <a:pt x="52" y="71"/>
                    </a:lnTo>
                    <a:lnTo>
                      <a:pt x="52" y="76"/>
                    </a:lnTo>
                    <a:lnTo>
                      <a:pt x="52" y="76"/>
                    </a:lnTo>
                    <a:lnTo>
                      <a:pt x="50" y="81"/>
                    </a:lnTo>
                    <a:lnTo>
                      <a:pt x="47" y="83"/>
                    </a:lnTo>
                    <a:lnTo>
                      <a:pt x="45" y="88"/>
                    </a:lnTo>
                    <a:lnTo>
                      <a:pt x="42" y="90"/>
                    </a:lnTo>
                    <a:lnTo>
                      <a:pt x="42" y="90"/>
                    </a:lnTo>
                    <a:lnTo>
                      <a:pt x="42" y="93"/>
                    </a:lnTo>
                    <a:lnTo>
                      <a:pt x="42" y="95"/>
                    </a:lnTo>
                    <a:lnTo>
                      <a:pt x="40" y="97"/>
                    </a:lnTo>
                    <a:lnTo>
                      <a:pt x="38" y="95"/>
                    </a:lnTo>
                    <a:lnTo>
                      <a:pt x="38" y="95"/>
                    </a:lnTo>
                    <a:lnTo>
                      <a:pt x="33" y="90"/>
                    </a:lnTo>
                    <a:lnTo>
                      <a:pt x="31" y="90"/>
                    </a:lnTo>
                    <a:lnTo>
                      <a:pt x="26" y="90"/>
                    </a:lnTo>
                    <a:lnTo>
                      <a:pt x="26" y="90"/>
                    </a:lnTo>
                    <a:lnTo>
                      <a:pt x="26" y="93"/>
                    </a:lnTo>
                    <a:lnTo>
                      <a:pt x="26" y="95"/>
                    </a:lnTo>
                    <a:lnTo>
                      <a:pt x="28" y="97"/>
                    </a:lnTo>
                    <a:lnTo>
                      <a:pt x="40" y="102"/>
                    </a:lnTo>
                    <a:lnTo>
                      <a:pt x="40" y="102"/>
                    </a:lnTo>
                    <a:lnTo>
                      <a:pt x="42" y="105"/>
                    </a:lnTo>
                    <a:lnTo>
                      <a:pt x="40" y="107"/>
                    </a:lnTo>
                    <a:lnTo>
                      <a:pt x="35" y="112"/>
                    </a:lnTo>
                    <a:lnTo>
                      <a:pt x="33" y="116"/>
                    </a:lnTo>
                    <a:lnTo>
                      <a:pt x="33" y="116"/>
                    </a:lnTo>
                    <a:lnTo>
                      <a:pt x="35" y="121"/>
                    </a:lnTo>
                    <a:lnTo>
                      <a:pt x="38" y="124"/>
                    </a:lnTo>
                    <a:lnTo>
                      <a:pt x="42" y="124"/>
                    </a:lnTo>
                    <a:lnTo>
                      <a:pt x="45" y="126"/>
                    </a:lnTo>
                    <a:lnTo>
                      <a:pt x="45" y="126"/>
                    </a:lnTo>
                    <a:lnTo>
                      <a:pt x="42" y="131"/>
                    </a:lnTo>
                    <a:lnTo>
                      <a:pt x="35" y="133"/>
                    </a:lnTo>
                    <a:lnTo>
                      <a:pt x="31" y="135"/>
                    </a:lnTo>
                    <a:lnTo>
                      <a:pt x="28" y="138"/>
                    </a:lnTo>
                    <a:lnTo>
                      <a:pt x="28" y="138"/>
                    </a:lnTo>
                    <a:lnTo>
                      <a:pt x="31" y="140"/>
                    </a:lnTo>
                    <a:lnTo>
                      <a:pt x="33" y="140"/>
                    </a:lnTo>
                    <a:lnTo>
                      <a:pt x="42" y="133"/>
                    </a:lnTo>
                    <a:lnTo>
                      <a:pt x="42" y="133"/>
                    </a:lnTo>
                    <a:lnTo>
                      <a:pt x="42" y="133"/>
                    </a:lnTo>
                    <a:lnTo>
                      <a:pt x="42" y="135"/>
                    </a:lnTo>
                    <a:lnTo>
                      <a:pt x="42" y="140"/>
                    </a:lnTo>
                    <a:lnTo>
                      <a:pt x="45" y="145"/>
                    </a:lnTo>
                    <a:lnTo>
                      <a:pt x="47" y="145"/>
                    </a:lnTo>
                    <a:lnTo>
                      <a:pt x="50" y="145"/>
                    </a:lnTo>
                    <a:lnTo>
                      <a:pt x="50" y="145"/>
                    </a:lnTo>
                    <a:lnTo>
                      <a:pt x="54" y="142"/>
                    </a:lnTo>
                    <a:lnTo>
                      <a:pt x="57" y="138"/>
                    </a:lnTo>
                    <a:lnTo>
                      <a:pt x="59" y="133"/>
                    </a:lnTo>
                    <a:lnTo>
                      <a:pt x="61" y="131"/>
                    </a:lnTo>
                    <a:lnTo>
                      <a:pt x="61" y="131"/>
                    </a:lnTo>
                    <a:lnTo>
                      <a:pt x="61" y="133"/>
                    </a:lnTo>
                    <a:lnTo>
                      <a:pt x="61" y="135"/>
                    </a:lnTo>
                    <a:lnTo>
                      <a:pt x="61" y="140"/>
                    </a:lnTo>
                    <a:lnTo>
                      <a:pt x="61" y="145"/>
                    </a:lnTo>
                    <a:lnTo>
                      <a:pt x="61" y="145"/>
                    </a:lnTo>
                    <a:lnTo>
                      <a:pt x="61" y="150"/>
                    </a:lnTo>
                    <a:lnTo>
                      <a:pt x="59" y="154"/>
                    </a:lnTo>
                    <a:lnTo>
                      <a:pt x="57" y="159"/>
                    </a:lnTo>
                    <a:lnTo>
                      <a:pt x="54" y="164"/>
                    </a:lnTo>
                    <a:lnTo>
                      <a:pt x="54" y="164"/>
                    </a:lnTo>
                    <a:lnTo>
                      <a:pt x="59" y="166"/>
                    </a:lnTo>
                    <a:lnTo>
                      <a:pt x="66" y="166"/>
                    </a:lnTo>
                    <a:lnTo>
                      <a:pt x="76" y="164"/>
                    </a:lnTo>
                    <a:lnTo>
                      <a:pt x="83" y="161"/>
                    </a:lnTo>
                    <a:lnTo>
                      <a:pt x="83" y="161"/>
                    </a:lnTo>
                    <a:lnTo>
                      <a:pt x="87" y="157"/>
                    </a:lnTo>
                    <a:lnTo>
                      <a:pt x="90" y="159"/>
                    </a:lnTo>
                    <a:lnTo>
                      <a:pt x="90" y="161"/>
                    </a:lnTo>
                    <a:lnTo>
                      <a:pt x="87" y="166"/>
                    </a:lnTo>
                    <a:lnTo>
                      <a:pt x="87" y="166"/>
                    </a:lnTo>
                    <a:lnTo>
                      <a:pt x="85" y="169"/>
                    </a:lnTo>
                    <a:lnTo>
                      <a:pt x="85" y="173"/>
                    </a:lnTo>
                    <a:lnTo>
                      <a:pt x="87" y="176"/>
                    </a:lnTo>
                    <a:lnTo>
                      <a:pt x="90" y="178"/>
                    </a:lnTo>
                    <a:lnTo>
                      <a:pt x="90" y="178"/>
                    </a:lnTo>
                    <a:lnTo>
                      <a:pt x="97" y="180"/>
                    </a:lnTo>
                    <a:lnTo>
                      <a:pt x="97" y="183"/>
                    </a:lnTo>
                    <a:lnTo>
                      <a:pt x="95" y="185"/>
                    </a:lnTo>
                    <a:lnTo>
                      <a:pt x="95" y="185"/>
                    </a:lnTo>
                    <a:lnTo>
                      <a:pt x="95" y="195"/>
                    </a:lnTo>
                    <a:lnTo>
                      <a:pt x="95" y="202"/>
                    </a:lnTo>
                    <a:lnTo>
                      <a:pt x="95" y="202"/>
                    </a:lnTo>
                    <a:lnTo>
                      <a:pt x="90" y="204"/>
                    </a:lnTo>
                    <a:lnTo>
                      <a:pt x="83" y="204"/>
                    </a:lnTo>
                    <a:lnTo>
                      <a:pt x="78" y="204"/>
                    </a:lnTo>
                    <a:lnTo>
                      <a:pt x="76" y="204"/>
                    </a:lnTo>
                    <a:lnTo>
                      <a:pt x="76" y="204"/>
                    </a:lnTo>
                    <a:lnTo>
                      <a:pt x="73" y="202"/>
                    </a:lnTo>
                    <a:lnTo>
                      <a:pt x="71" y="202"/>
                    </a:lnTo>
                    <a:lnTo>
                      <a:pt x="68" y="204"/>
                    </a:lnTo>
                    <a:lnTo>
                      <a:pt x="68" y="206"/>
                    </a:lnTo>
                    <a:lnTo>
                      <a:pt x="68" y="206"/>
                    </a:lnTo>
                    <a:lnTo>
                      <a:pt x="68" y="209"/>
                    </a:lnTo>
                    <a:lnTo>
                      <a:pt x="66" y="211"/>
                    </a:lnTo>
                    <a:lnTo>
                      <a:pt x="64" y="216"/>
                    </a:lnTo>
                    <a:lnTo>
                      <a:pt x="64" y="218"/>
                    </a:lnTo>
                    <a:lnTo>
                      <a:pt x="64" y="218"/>
                    </a:lnTo>
                    <a:lnTo>
                      <a:pt x="64" y="221"/>
                    </a:lnTo>
                    <a:lnTo>
                      <a:pt x="68" y="221"/>
                    </a:lnTo>
                    <a:lnTo>
                      <a:pt x="73" y="223"/>
                    </a:lnTo>
                    <a:lnTo>
                      <a:pt x="73" y="225"/>
                    </a:lnTo>
                    <a:lnTo>
                      <a:pt x="73" y="225"/>
                    </a:lnTo>
                    <a:lnTo>
                      <a:pt x="73" y="228"/>
                    </a:lnTo>
                    <a:lnTo>
                      <a:pt x="68" y="232"/>
                    </a:lnTo>
                    <a:lnTo>
                      <a:pt x="57" y="237"/>
                    </a:lnTo>
                    <a:lnTo>
                      <a:pt x="57" y="237"/>
                    </a:lnTo>
                    <a:lnTo>
                      <a:pt x="52" y="240"/>
                    </a:lnTo>
                    <a:lnTo>
                      <a:pt x="52" y="242"/>
                    </a:lnTo>
                    <a:lnTo>
                      <a:pt x="54" y="244"/>
                    </a:lnTo>
                    <a:lnTo>
                      <a:pt x="59" y="247"/>
                    </a:lnTo>
                    <a:lnTo>
                      <a:pt x="64" y="247"/>
                    </a:lnTo>
                    <a:lnTo>
                      <a:pt x="64" y="247"/>
                    </a:lnTo>
                    <a:lnTo>
                      <a:pt x="66" y="244"/>
                    </a:lnTo>
                    <a:lnTo>
                      <a:pt x="68" y="247"/>
                    </a:lnTo>
                    <a:lnTo>
                      <a:pt x="71" y="247"/>
                    </a:lnTo>
                    <a:lnTo>
                      <a:pt x="76" y="249"/>
                    </a:lnTo>
                    <a:lnTo>
                      <a:pt x="76" y="249"/>
                    </a:lnTo>
                    <a:lnTo>
                      <a:pt x="85" y="251"/>
                    </a:lnTo>
                    <a:lnTo>
                      <a:pt x="90" y="251"/>
                    </a:lnTo>
                    <a:lnTo>
                      <a:pt x="95" y="251"/>
                    </a:lnTo>
                    <a:lnTo>
                      <a:pt x="95" y="251"/>
                    </a:lnTo>
                    <a:lnTo>
                      <a:pt x="99" y="249"/>
                    </a:lnTo>
                    <a:lnTo>
                      <a:pt x="102" y="251"/>
                    </a:lnTo>
                    <a:lnTo>
                      <a:pt x="97" y="256"/>
                    </a:lnTo>
                    <a:lnTo>
                      <a:pt x="97" y="256"/>
                    </a:lnTo>
                    <a:lnTo>
                      <a:pt x="90" y="258"/>
                    </a:lnTo>
                    <a:lnTo>
                      <a:pt x="85" y="258"/>
                    </a:lnTo>
                    <a:lnTo>
                      <a:pt x="80" y="258"/>
                    </a:lnTo>
                    <a:lnTo>
                      <a:pt x="76" y="258"/>
                    </a:lnTo>
                    <a:lnTo>
                      <a:pt x="76" y="258"/>
                    </a:lnTo>
                    <a:lnTo>
                      <a:pt x="59" y="273"/>
                    </a:lnTo>
                    <a:lnTo>
                      <a:pt x="52" y="282"/>
                    </a:lnTo>
                    <a:lnTo>
                      <a:pt x="50" y="287"/>
                    </a:lnTo>
                    <a:lnTo>
                      <a:pt x="52" y="289"/>
                    </a:lnTo>
                    <a:lnTo>
                      <a:pt x="52" y="289"/>
                    </a:lnTo>
                    <a:lnTo>
                      <a:pt x="52" y="289"/>
                    </a:lnTo>
                    <a:lnTo>
                      <a:pt x="57" y="287"/>
                    </a:lnTo>
                    <a:lnTo>
                      <a:pt x="64" y="280"/>
                    </a:lnTo>
                    <a:lnTo>
                      <a:pt x="64" y="280"/>
                    </a:lnTo>
                    <a:lnTo>
                      <a:pt x="71" y="280"/>
                    </a:lnTo>
                    <a:lnTo>
                      <a:pt x="73" y="280"/>
                    </a:lnTo>
                    <a:lnTo>
                      <a:pt x="78" y="284"/>
                    </a:lnTo>
                    <a:lnTo>
                      <a:pt x="78" y="284"/>
                    </a:lnTo>
                    <a:lnTo>
                      <a:pt x="83" y="282"/>
                    </a:lnTo>
                    <a:lnTo>
                      <a:pt x="83" y="280"/>
                    </a:lnTo>
                    <a:lnTo>
                      <a:pt x="85" y="277"/>
                    </a:lnTo>
                    <a:lnTo>
                      <a:pt x="87" y="275"/>
                    </a:lnTo>
                    <a:lnTo>
                      <a:pt x="87" y="275"/>
                    </a:lnTo>
                    <a:lnTo>
                      <a:pt x="92" y="275"/>
                    </a:lnTo>
                    <a:lnTo>
                      <a:pt x="102" y="273"/>
                    </a:lnTo>
                    <a:lnTo>
                      <a:pt x="102" y="273"/>
                    </a:lnTo>
                    <a:lnTo>
                      <a:pt x="109" y="273"/>
                    </a:lnTo>
                    <a:lnTo>
                      <a:pt x="116" y="268"/>
                    </a:lnTo>
                    <a:lnTo>
                      <a:pt x="116" y="268"/>
                    </a:lnTo>
                    <a:lnTo>
                      <a:pt x="121" y="268"/>
                    </a:lnTo>
                    <a:lnTo>
                      <a:pt x="123" y="270"/>
                    </a:lnTo>
                    <a:lnTo>
                      <a:pt x="128" y="273"/>
                    </a:lnTo>
                    <a:lnTo>
                      <a:pt x="132" y="273"/>
                    </a:lnTo>
                    <a:lnTo>
                      <a:pt x="132" y="273"/>
                    </a:lnTo>
                    <a:lnTo>
                      <a:pt x="142" y="270"/>
                    </a:lnTo>
                    <a:lnTo>
                      <a:pt x="154" y="268"/>
                    </a:lnTo>
                    <a:lnTo>
                      <a:pt x="154" y="268"/>
                    </a:lnTo>
                    <a:lnTo>
                      <a:pt x="158" y="268"/>
                    </a:lnTo>
                    <a:lnTo>
                      <a:pt x="166" y="266"/>
                    </a:lnTo>
                    <a:lnTo>
                      <a:pt x="180" y="258"/>
                    </a:lnTo>
                    <a:lnTo>
                      <a:pt x="180" y="258"/>
                    </a:lnTo>
                    <a:lnTo>
                      <a:pt x="180" y="256"/>
                    </a:lnTo>
                    <a:lnTo>
                      <a:pt x="180" y="254"/>
                    </a:lnTo>
                    <a:lnTo>
                      <a:pt x="170" y="254"/>
                    </a:lnTo>
                    <a:lnTo>
                      <a:pt x="170" y="254"/>
                    </a:lnTo>
                    <a:lnTo>
                      <a:pt x="168" y="254"/>
                    </a:lnTo>
                    <a:lnTo>
                      <a:pt x="168" y="251"/>
                    </a:lnTo>
                    <a:lnTo>
                      <a:pt x="168" y="247"/>
                    </a:lnTo>
                    <a:lnTo>
                      <a:pt x="173" y="242"/>
                    </a:lnTo>
                    <a:lnTo>
                      <a:pt x="173" y="242"/>
                    </a:lnTo>
                    <a:lnTo>
                      <a:pt x="182" y="235"/>
                    </a:lnTo>
                    <a:lnTo>
                      <a:pt x="187" y="230"/>
                    </a:lnTo>
                    <a:lnTo>
                      <a:pt x="189" y="225"/>
                    </a:lnTo>
                    <a:lnTo>
                      <a:pt x="189" y="225"/>
                    </a:lnTo>
                    <a:close/>
                    <a:moveTo>
                      <a:pt x="19" y="83"/>
                    </a:moveTo>
                    <a:lnTo>
                      <a:pt x="19" y="83"/>
                    </a:lnTo>
                    <a:lnTo>
                      <a:pt x="23" y="81"/>
                    </a:lnTo>
                    <a:lnTo>
                      <a:pt x="31" y="76"/>
                    </a:lnTo>
                    <a:lnTo>
                      <a:pt x="33" y="69"/>
                    </a:lnTo>
                    <a:lnTo>
                      <a:pt x="31" y="67"/>
                    </a:lnTo>
                    <a:lnTo>
                      <a:pt x="31" y="67"/>
                    </a:lnTo>
                    <a:lnTo>
                      <a:pt x="31" y="67"/>
                    </a:lnTo>
                    <a:lnTo>
                      <a:pt x="28" y="67"/>
                    </a:lnTo>
                    <a:lnTo>
                      <a:pt x="21" y="74"/>
                    </a:lnTo>
                    <a:lnTo>
                      <a:pt x="19" y="81"/>
                    </a:lnTo>
                    <a:lnTo>
                      <a:pt x="19" y="83"/>
                    </a:lnTo>
                    <a:lnTo>
                      <a:pt x="19" y="83"/>
                    </a:lnTo>
                    <a:lnTo>
                      <a:pt x="19" y="83"/>
                    </a:lnTo>
                    <a:close/>
                    <a:moveTo>
                      <a:pt x="128" y="22"/>
                    </a:moveTo>
                    <a:lnTo>
                      <a:pt x="128" y="22"/>
                    </a:lnTo>
                    <a:lnTo>
                      <a:pt x="132" y="17"/>
                    </a:lnTo>
                    <a:lnTo>
                      <a:pt x="135" y="10"/>
                    </a:lnTo>
                    <a:lnTo>
                      <a:pt x="135" y="3"/>
                    </a:lnTo>
                    <a:lnTo>
                      <a:pt x="132" y="0"/>
                    </a:lnTo>
                    <a:lnTo>
                      <a:pt x="130" y="0"/>
                    </a:lnTo>
                    <a:lnTo>
                      <a:pt x="130" y="0"/>
                    </a:lnTo>
                    <a:lnTo>
                      <a:pt x="128" y="3"/>
                    </a:lnTo>
                    <a:lnTo>
                      <a:pt x="128" y="5"/>
                    </a:lnTo>
                    <a:lnTo>
                      <a:pt x="125" y="12"/>
                    </a:lnTo>
                    <a:lnTo>
                      <a:pt x="125" y="19"/>
                    </a:lnTo>
                    <a:lnTo>
                      <a:pt x="128" y="22"/>
                    </a:lnTo>
                    <a:lnTo>
                      <a:pt x="128" y="22"/>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4" name="Freeform 137"/>
              <p:cNvSpPr>
                <a:spLocks noEditPoints="1"/>
              </p:cNvSpPr>
              <p:nvPr/>
            </p:nvSpPr>
            <p:spPr bwMode="auto">
              <a:xfrm>
                <a:off x="5521325" y="2266088"/>
                <a:ext cx="300038" cy="458788"/>
              </a:xfrm>
              <a:custGeom>
                <a:avLst/>
                <a:gdLst>
                  <a:gd name="T0" fmla="*/ 9 w 189"/>
                  <a:gd name="T1" fmla="*/ 159 h 289"/>
                  <a:gd name="T2" fmla="*/ 0 w 189"/>
                  <a:gd name="T3" fmla="*/ 178 h 289"/>
                  <a:gd name="T4" fmla="*/ 12 w 189"/>
                  <a:gd name="T5" fmla="*/ 183 h 289"/>
                  <a:gd name="T6" fmla="*/ 31 w 189"/>
                  <a:gd name="T7" fmla="*/ 185 h 289"/>
                  <a:gd name="T8" fmla="*/ 47 w 189"/>
                  <a:gd name="T9" fmla="*/ 171 h 289"/>
                  <a:gd name="T10" fmla="*/ 187 w 189"/>
                  <a:gd name="T11" fmla="*/ 221 h 289"/>
                  <a:gd name="T12" fmla="*/ 166 w 189"/>
                  <a:gd name="T13" fmla="*/ 216 h 289"/>
                  <a:gd name="T14" fmla="*/ 158 w 189"/>
                  <a:gd name="T15" fmla="*/ 206 h 289"/>
                  <a:gd name="T16" fmla="*/ 151 w 189"/>
                  <a:gd name="T17" fmla="*/ 192 h 289"/>
                  <a:gd name="T18" fmla="*/ 132 w 189"/>
                  <a:gd name="T19" fmla="*/ 166 h 289"/>
                  <a:gd name="T20" fmla="*/ 116 w 189"/>
                  <a:gd name="T21" fmla="*/ 140 h 289"/>
                  <a:gd name="T22" fmla="*/ 95 w 189"/>
                  <a:gd name="T23" fmla="*/ 133 h 289"/>
                  <a:gd name="T24" fmla="*/ 111 w 189"/>
                  <a:gd name="T25" fmla="*/ 105 h 289"/>
                  <a:gd name="T26" fmla="*/ 90 w 189"/>
                  <a:gd name="T27" fmla="*/ 86 h 289"/>
                  <a:gd name="T28" fmla="*/ 76 w 189"/>
                  <a:gd name="T29" fmla="*/ 81 h 289"/>
                  <a:gd name="T30" fmla="*/ 90 w 189"/>
                  <a:gd name="T31" fmla="*/ 62 h 289"/>
                  <a:gd name="T32" fmla="*/ 87 w 189"/>
                  <a:gd name="T33" fmla="*/ 55 h 289"/>
                  <a:gd name="T34" fmla="*/ 64 w 189"/>
                  <a:gd name="T35" fmla="*/ 62 h 289"/>
                  <a:gd name="T36" fmla="*/ 50 w 189"/>
                  <a:gd name="T37" fmla="*/ 81 h 289"/>
                  <a:gd name="T38" fmla="*/ 42 w 189"/>
                  <a:gd name="T39" fmla="*/ 95 h 289"/>
                  <a:gd name="T40" fmla="*/ 26 w 189"/>
                  <a:gd name="T41" fmla="*/ 90 h 289"/>
                  <a:gd name="T42" fmla="*/ 40 w 189"/>
                  <a:gd name="T43" fmla="*/ 102 h 289"/>
                  <a:gd name="T44" fmla="*/ 35 w 189"/>
                  <a:gd name="T45" fmla="*/ 121 h 289"/>
                  <a:gd name="T46" fmla="*/ 35 w 189"/>
                  <a:gd name="T47" fmla="*/ 133 h 289"/>
                  <a:gd name="T48" fmla="*/ 42 w 189"/>
                  <a:gd name="T49" fmla="*/ 133 h 289"/>
                  <a:gd name="T50" fmla="*/ 47 w 189"/>
                  <a:gd name="T51" fmla="*/ 145 h 289"/>
                  <a:gd name="T52" fmla="*/ 61 w 189"/>
                  <a:gd name="T53" fmla="*/ 131 h 289"/>
                  <a:gd name="T54" fmla="*/ 61 w 189"/>
                  <a:gd name="T55" fmla="*/ 145 h 289"/>
                  <a:gd name="T56" fmla="*/ 59 w 189"/>
                  <a:gd name="T57" fmla="*/ 166 h 289"/>
                  <a:gd name="T58" fmla="*/ 90 w 189"/>
                  <a:gd name="T59" fmla="*/ 159 h 289"/>
                  <a:gd name="T60" fmla="*/ 87 w 189"/>
                  <a:gd name="T61" fmla="*/ 176 h 289"/>
                  <a:gd name="T62" fmla="*/ 95 w 189"/>
                  <a:gd name="T63" fmla="*/ 185 h 289"/>
                  <a:gd name="T64" fmla="*/ 78 w 189"/>
                  <a:gd name="T65" fmla="*/ 204 h 289"/>
                  <a:gd name="T66" fmla="*/ 68 w 189"/>
                  <a:gd name="T67" fmla="*/ 206 h 289"/>
                  <a:gd name="T68" fmla="*/ 64 w 189"/>
                  <a:gd name="T69" fmla="*/ 218 h 289"/>
                  <a:gd name="T70" fmla="*/ 73 w 189"/>
                  <a:gd name="T71" fmla="*/ 228 h 289"/>
                  <a:gd name="T72" fmla="*/ 54 w 189"/>
                  <a:gd name="T73" fmla="*/ 244 h 289"/>
                  <a:gd name="T74" fmla="*/ 71 w 189"/>
                  <a:gd name="T75" fmla="*/ 247 h 289"/>
                  <a:gd name="T76" fmla="*/ 95 w 189"/>
                  <a:gd name="T77" fmla="*/ 251 h 289"/>
                  <a:gd name="T78" fmla="*/ 85 w 189"/>
                  <a:gd name="T79" fmla="*/ 258 h 289"/>
                  <a:gd name="T80" fmla="*/ 50 w 189"/>
                  <a:gd name="T81" fmla="*/ 287 h 289"/>
                  <a:gd name="T82" fmla="*/ 64 w 189"/>
                  <a:gd name="T83" fmla="*/ 280 h 289"/>
                  <a:gd name="T84" fmla="*/ 83 w 189"/>
                  <a:gd name="T85" fmla="*/ 280 h 289"/>
                  <a:gd name="T86" fmla="*/ 102 w 189"/>
                  <a:gd name="T87" fmla="*/ 273 h 289"/>
                  <a:gd name="T88" fmla="*/ 128 w 189"/>
                  <a:gd name="T89" fmla="*/ 273 h 289"/>
                  <a:gd name="T90" fmla="*/ 158 w 189"/>
                  <a:gd name="T91" fmla="*/ 268 h 289"/>
                  <a:gd name="T92" fmla="*/ 170 w 189"/>
                  <a:gd name="T93" fmla="*/ 254 h 289"/>
                  <a:gd name="T94" fmla="*/ 173 w 189"/>
                  <a:gd name="T95" fmla="*/ 242 h 289"/>
                  <a:gd name="T96" fmla="*/ 19 w 189"/>
                  <a:gd name="T97" fmla="*/ 83 h 289"/>
                  <a:gd name="T98" fmla="*/ 31 w 189"/>
                  <a:gd name="T99" fmla="*/ 67 h 289"/>
                  <a:gd name="T100" fmla="*/ 19 w 189"/>
                  <a:gd name="T101" fmla="*/ 83 h 289"/>
                  <a:gd name="T102" fmla="*/ 132 w 189"/>
                  <a:gd name="T103" fmla="*/ 0 h 289"/>
                  <a:gd name="T104" fmla="*/ 125 w 189"/>
                  <a:gd name="T105" fmla="*/ 1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9" h="289">
                    <a:moveTo>
                      <a:pt x="35" y="154"/>
                    </a:moveTo>
                    <a:lnTo>
                      <a:pt x="35" y="154"/>
                    </a:lnTo>
                    <a:lnTo>
                      <a:pt x="28" y="152"/>
                    </a:lnTo>
                    <a:lnTo>
                      <a:pt x="23" y="154"/>
                    </a:lnTo>
                    <a:lnTo>
                      <a:pt x="16" y="157"/>
                    </a:lnTo>
                    <a:lnTo>
                      <a:pt x="9" y="159"/>
                    </a:lnTo>
                    <a:lnTo>
                      <a:pt x="9" y="159"/>
                    </a:lnTo>
                    <a:lnTo>
                      <a:pt x="7" y="166"/>
                    </a:lnTo>
                    <a:lnTo>
                      <a:pt x="5" y="169"/>
                    </a:lnTo>
                    <a:lnTo>
                      <a:pt x="5" y="169"/>
                    </a:lnTo>
                    <a:lnTo>
                      <a:pt x="0" y="176"/>
                    </a:lnTo>
                    <a:lnTo>
                      <a:pt x="0" y="178"/>
                    </a:lnTo>
                    <a:lnTo>
                      <a:pt x="0" y="180"/>
                    </a:lnTo>
                    <a:lnTo>
                      <a:pt x="0" y="180"/>
                    </a:lnTo>
                    <a:lnTo>
                      <a:pt x="9" y="183"/>
                    </a:lnTo>
                    <a:lnTo>
                      <a:pt x="12" y="185"/>
                    </a:lnTo>
                    <a:lnTo>
                      <a:pt x="12" y="183"/>
                    </a:lnTo>
                    <a:lnTo>
                      <a:pt x="12" y="183"/>
                    </a:lnTo>
                    <a:lnTo>
                      <a:pt x="14" y="178"/>
                    </a:lnTo>
                    <a:lnTo>
                      <a:pt x="16" y="176"/>
                    </a:lnTo>
                    <a:lnTo>
                      <a:pt x="19" y="176"/>
                    </a:lnTo>
                    <a:lnTo>
                      <a:pt x="23" y="180"/>
                    </a:lnTo>
                    <a:lnTo>
                      <a:pt x="23" y="180"/>
                    </a:lnTo>
                    <a:lnTo>
                      <a:pt x="31" y="185"/>
                    </a:lnTo>
                    <a:lnTo>
                      <a:pt x="31" y="185"/>
                    </a:lnTo>
                    <a:lnTo>
                      <a:pt x="33" y="183"/>
                    </a:lnTo>
                    <a:lnTo>
                      <a:pt x="35" y="180"/>
                    </a:lnTo>
                    <a:lnTo>
                      <a:pt x="45" y="176"/>
                    </a:lnTo>
                    <a:lnTo>
                      <a:pt x="45" y="176"/>
                    </a:lnTo>
                    <a:lnTo>
                      <a:pt x="47" y="171"/>
                    </a:lnTo>
                    <a:lnTo>
                      <a:pt x="45" y="166"/>
                    </a:lnTo>
                    <a:lnTo>
                      <a:pt x="35" y="154"/>
                    </a:lnTo>
                    <a:lnTo>
                      <a:pt x="35" y="154"/>
                    </a:lnTo>
                    <a:close/>
                    <a:moveTo>
                      <a:pt x="189" y="225"/>
                    </a:moveTo>
                    <a:lnTo>
                      <a:pt x="189" y="225"/>
                    </a:lnTo>
                    <a:lnTo>
                      <a:pt x="187" y="221"/>
                    </a:lnTo>
                    <a:lnTo>
                      <a:pt x="184" y="218"/>
                    </a:lnTo>
                    <a:lnTo>
                      <a:pt x="180" y="213"/>
                    </a:lnTo>
                    <a:lnTo>
                      <a:pt x="173" y="213"/>
                    </a:lnTo>
                    <a:lnTo>
                      <a:pt x="168" y="213"/>
                    </a:lnTo>
                    <a:lnTo>
                      <a:pt x="168" y="213"/>
                    </a:lnTo>
                    <a:lnTo>
                      <a:pt x="166" y="216"/>
                    </a:lnTo>
                    <a:lnTo>
                      <a:pt x="163" y="218"/>
                    </a:lnTo>
                    <a:lnTo>
                      <a:pt x="161" y="216"/>
                    </a:lnTo>
                    <a:lnTo>
                      <a:pt x="158" y="213"/>
                    </a:lnTo>
                    <a:lnTo>
                      <a:pt x="158" y="213"/>
                    </a:lnTo>
                    <a:lnTo>
                      <a:pt x="158" y="209"/>
                    </a:lnTo>
                    <a:lnTo>
                      <a:pt x="158" y="206"/>
                    </a:lnTo>
                    <a:lnTo>
                      <a:pt x="158" y="204"/>
                    </a:lnTo>
                    <a:lnTo>
                      <a:pt x="158" y="204"/>
                    </a:lnTo>
                    <a:lnTo>
                      <a:pt x="158" y="204"/>
                    </a:lnTo>
                    <a:lnTo>
                      <a:pt x="154" y="199"/>
                    </a:lnTo>
                    <a:lnTo>
                      <a:pt x="151" y="192"/>
                    </a:lnTo>
                    <a:lnTo>
                      <a:pt x="151" y="192"/>
                    </a:lnTo>
                    <a:lnTo>
                      <a:pt x="151" y="187"/>
                    </a:lnTo>
                    <a:lnTo>
                      <a:pt x="149" y="180"/>
                    </a:lnTo>
                    <a:lnTo>
                      <a:pt x="144" y="173"/>
                    </a:lnTo>
                    <a:lnTo>
                      <a:pt x="137" y="169"/>
                    </a:lnTo>
                    <a:lnTo>
                      <a:pt x="137" y="169"/>
                    </a:lnTo>
                    <a:lnTo>
                      <a:pt x="132" y="166"/>
                    </a:lnTo>
                    <a:lnTo>
                      <a:pt x="128" y="159"/>
                    </a:lnTo>
                    <a:lnTo>
                      <a:pt x="125" y="147"/>
                    </a:lnTo>
                    <a:lnTo>
                      <a:pt x="125" y="147"/>
                    </a:lnTo>
                    <a:lnTo>
                      <a:pt x="123" y="142"/>
                    </a:lnTo>
                    <a:lnTo>
                      <a:pt x="121" y="140"/>
                    </a:lnTo>
                    <a:lnTo>
                      <a:pt x="116" y="140"/>
                    </a:lnTo>
                    <a:lnTo>
                      <a:pt x="113" y="138"/>
                    </a:lnTo>
                    <a:lnTo>
                      <a:pt x="113" y="138"/>
                    </a:lnTo>
                    <a:lnTo>
                      <a:pt x="109" y="133"/>
                    </a:lnTo>
                    <a:lnTo>
                      <a:pt x="104" y="133"/>
                    </a:lnTo>
                    <a:lnTo>
                      <a:pt x="95" y="133"/>
                    </a:lnTo>
                    <a:lnTo>
                      <a:pt x="95" y="133"/>
                    </a:lnTo>
                    <a:lnTo>
                      <a:pt x="95" y="133"/>
                    </a:lnTo>
                    <a:lnTo>
                      <a:pt x="95" y="131"/>
                    </a:lnTo>
                    <a:lnTo>
                      <a:pt x="102" y="121"/>
                    </a:lnTo>
                    <a:lnTo>
                      <a:pt x="102" y="121"/>
                    </a:lnTo>
                    <a:lnTo>
                      <a:pt x="106" y="114"/>
                    </a:lnTo>
                    <a:lnTo>
                      <a:pt x="111" y="105"/>
                    </a:lnTo>
                    <a:lnTo>
                      <a:pt x="116" y="88"/>
                    </a:lnTo>
                    <a:lnTo>
                      <a:pt x="116" y="88"/>
                    </a:lnTo>
                    <a:lnTo>
                      <a:pt x="116" y="86"/>
                    </a:lnTo>
                    <a:lnTo>
                      <a:pt x="111" y="86"/>
                    </a:lnTo>
                    <a:lnTo>
                      <a:pt x="102" y="86"/>
                    </a:lnTo>
                    <a:lnTo>
                      <a:pt x="90" y="86"/>
                    </a:lnTo>
                    <a:lnTo>
                      <a:pt x="83" y="86"/>
                    </a:lnTo>
                    <a:lnTo>
                      <a:pt x="83" y="86"/>
                    </a:lnTo>
                    <a:lnTo>
                      <a:pt x="78" y="88"/>
                    </a:lnTo>
                    <a:lnTo>
                      <a:pt x="76" y="86"/>
                    </a:lnTo>
                    <a:lnTo>
                      <a:pt x="73" y="83"/>
                    </a:lnTo>
                    <a:lnTo>
                      <a:pt x="76" y="81"/>
                    </a:lnTo>
                    <a:lnTo>
                      <a:pt x="76" y="81"/>
                    </a:lnTo>
                    <a:lnTo>
                      <a:pt x="85" y="74"/>
                    </a:lnTo>
                    <a:lnTo>
                      <a:pt x="87" y="69"/>
                    </a:lnTo>
                    <a:lnTo>
                      <a:pt x="90" y="64"/>
                    </a:lnTo>
                    <a:lnTo>
                      <a:pt x="90" y="64"/>
                    </a:lnTo>
                    <a:lnTo>
                      <a:pt x="90" y="62"/>
                    </a:lnTo>
                    <a:lnTo>
                      <a:pt x="92" y="60"/>
                    </a:lnTo>
                    <a:lnTo>
                      <a:pt x="95" y="57"/>
                    </a:lnTo>
                    <a:lnTo>
                      <a:pt x="92" y="53"/>
                    </a:lnTo>
                    <a:lnTo>
                      <a:pt x="92" y="53"/>
                    </a:lnTo>
                    <a:lnTo>
                      <a:pt x="90" y="53"/>
                    </a:lnTo>
                    <a:lnTo>
                      <a:pt x="87" y="55"/>
                    </a:lnTo>
                    <a:lnTo>
                      <a:pt x="85" y="62"/>
                    </a:lnTo>
                    <a:lnTo>
                      <a:pt x="85" y="62"/>
                    </a:lnTo>
                    <a:lnTo>
                      <a:pt x="80" y="62"/>
                    </a:lnTo>
                    <a:lnTo>
                      <a:pt x="76" y="62"/>
                    </a:lnTo>
                    <a:lnTo>
                      <a:pt x="64" y="62"/>
                    </a:lnTo>
                    <a:lnTo>
                      <a:pt x="64" y="62"/>
                    </a:lnTo>
                    <a:lnTo>
                      <a:pt x="59" y="62"/>
                    </a:lnTo>
                    <a:lnTo>
                      <a:pt x="54" y="67"/>
                    </a:lnTo>
                    <a:lnTo>
                      <a:pt x="52" y="71"/>
                    </a:lnTo>
                    <a:lnTo>
                      <a:pt x="52" y="76"/>
                    </a:lnTo>
                    <a:lnTo>
                      <a:pt x="52" y="76"/>
                    </a:lnTo>
                    <a:lnTo>
                      <a:pt x="50" y="81"/>
                    </a:lnTo>
                    <a:lnTo>
                      <a:pt x="47" y="83"/>
                    </a:lnTo>
                    <a:lnTo>
                      <a:pt x="45" y="88"/>
                    </a:lnTo>
                    <a:lnTo>
                      <a:pt x="42" y="90"/>
                    </a:lnTo>
                    <a:lnTo>
                      <a:pt x="42" y="90"/>
                    </a:lnTo>
                    <a:lnTo>
                      <a:pt x="42" y="93"/>
                    </a:lnTo>
                    <a:lnTo>
                      <a:pt x="42" y="95"/>
                    </a:lnTo>
                    <a:lnTo>
                      <a:pt x="40" y="97"/>
                    </a:lnTo>
                    <a:lnTo>
                      <a:pt x="38" y="95"/>
                    </a:lnTo>
                    <a:lnTo>
                      <a:pt x="38" y="95"/>
                    </a:lnTo>
                    <a:lnTo>
                      <a:pt x="33" y="90"/>
                    </a:lnTo>
                    <a:lnTo>
                      <a:pt x="31" y="90"/>
                    </a:lnTo>
                    <a:lnTo>
                      <a:pt x="26" y="90"/>
                    </a:lnTo>
                    <a:lnTo>
                      <a:pt x="26" y="90"/>
                    </a:lnTo>
                    <a:lnTo>
                      <a:pt x="26" y="93"/>
                    </a:lnTo>
                    <a:lnTo>
                      <a:pt x="26" y="95"/>
                    </a:lnTo>
                    <a:lnTo>
                      <a:pt x="28" y="97"/>
                    </a:lnTo>
                    <a:lnTo>
                      <a:pt x="40" y="102"/>
                    </a:lnTo>
                    <a:lnTo>
                      <a:pt x="40" y="102"/>
                    </a:lnTo>
                    <a:lnTo>
                      <a:pt x="42" y="105"/>
                    </a:lnTo>
                    <a:lnTo>
                      <a:pt x="40" y="107"/>
                    </a:lnTo>
                    <a:lnTo>
                      <a:pt x="35" y="112"/>
                    </a:lnTo>
                    <a:lnTo>
                      <a:pt x="33" y="116"/>
                    </a:lnTo>
                    <a:lnTo>
                      <a:pt x="33" y="116"/>
                    </a:lnTo>
                    <a:lnTo>
                      <a:pt x="35" y="121"/>
                    </a:lnTo>
                    <a:lnTo>
                      <a:pt x="38" y="124"/>
                    </a:lnTo>
                    <a:lnTo>
                      <a:pt x="42" y="124"/>
                    </a:lnTo>
                    <a:lnTo>
                      <a:pt x="45" y="126"/>
                    </a:lnTo>
                    <a:lnTo>
                      <a:pt x="45" y="126"/>
                    </a:lnTo>
                    <a:lnTo>
                      <a:pt x="42" y="131"/>
                    </a:lnTo>
                    <a:lnTo>
                      <a:pt x="35" y="133"/>
                    </a:lnTo>
                    <a:lnTo>
                      <a:pt x="31" y="135"/>
                    </a:lnTo>
                    <a:lnTo>
                      <a:pt x="28" y="138"/>
                    </a:lnTo>
                    <a:lnTo>
                      <a:pt x="28" y="138"/>
                    </a:lnTo>
                    <a:lnTo>
                      <a:pt x="31" y="140"/>
                    </a:lnTo>
                    <a:lnTo>
                      <a:pt x="33" y="140"/>
                    </a:lnTo>
                    <a:lnTo>
                      <a:pt x="42" y="133"/>
                    </a:lnTo>
                    <a:lnTo>
                      <a:pt x="42" y="133"/>
                    </a:lnTo>
                    <a:lnTo>
                      <a:pt x="42" y="133"/>
                    </a:lnTo>
                    <a:lnTo>
                      <a:pt x="42" y="135"/>
                    </a:lnTo>
                    <a:lnTo>
                      <a:pt x="42" y="140"/>
                    </a:lnTo>
                    <a:lnTo>
                      <a:pt x="45" y="145"/>
                    </a:lnTo>
                    <a:lnTo>
                      <a:pt x="47" y="145"/>
                    </a:lnTo>
                    <a:lnTo>
                      <a:pt x="50" y="145"/>
                    </a:lnTo>
                    <a:lnTo>
                      <a:pt x="50" y="145"/>
                    </a:lnTo>
                    <a:lnTo>
                      <a:pt x="54" y="142"/>
                    </a:lnTo>
                    <a:lnTo>
                      <a:pt x="57" y="138"/>
                    </a:lnTo>
                    <a:lnTo>
                      <a:pt x="59" y="133"/>
                    </a:lnTo>
                    <a:lnTo>
                      <a:pt x="61" y="131"/>
                    </a:lnTo>
                    <a:lnTo>
                      <a:pt x="61" y="131"/>
                    </a:lnTo>
                    <a:lnTo>
                      <a:pt x="61" y="133"/>
                    </a:lnTo>
                    <a:lnTo>
                      <a:pt x="61" y="135"/>
                    </a:lnTo>
                    <a:lnTo>
                      <a:pt x="61" y="140"/>
                    </a:lnTo>
                    <a:lnTo>
                      <a:pt x="61" y="145"/>
                    </a:lnTo>
                    <a:lnTo>
                      <a:pt x="61" y="145"/>
                    </a:lnTo>
                    <a:lnTo>
                      <a:pt x="61" y="150"/>
                    </a:lnTo>
                    <a:lnTo>
                      <a:pt x="59" y="154"/>
                    </a:lnTo>
                    <a:lnTo>
                      <a:pt x="57" y="159"/>
                    </a:lnTo>
                    <a:lnTo>
                      <a:pt x="54" y="164"/>
                    </a:lnTo>
                    <a:lnTo>
                      <a:pt x="54" y="164"/>
                    </a:lnTo>
                    <a:lnTo>
                      <a:pt x="59" y="166"/>
                    </a:lnTo>
                    <a:lnTo>
                      <a:pt x="66" y="166"/>
                    </a:lnTo>
                    <a:lnTo>
                      <a:pt x="76" y="164"/>
                    </a:lnTo>
                    <a:lnTo>
                      <a:pt x="83" y="161"/>
                    </a:lnTo>
                    <a:lnTo>
                      <a:pt x="83" y="161"/>
                    </a:lnTo>
                    <a:lnTo>
                      <a:pt x="87" y="157"/>
                    </a:lnTo>
                    <a:lnTo>
                      <a:pt x="90" y="159"/>
                    </a:lnTo>
                    <a:lnTo>
                      <a:pt x="90" y="161"/>
                    </a:lnTo>
                    <a:lnTo>
                      <a:pt x="87" y="166"/>
                    </a:lnTo>
                    <a:lnTo>
                      <a:pt x="87" y="166"/>
                    </a:lnTo>
                    <a:lnTo>
                      <a:pt x="85" y="169"/>
                    </a:lnTo>
                    <a:lnTo>
                      <a:pt x="85" y="173"/>
                    </a:lnTo>
                    <a:lnTo>
                      <a:pt x="87" y="176"/>
                    </a:lnTo>
                    <a:lnTo>
                      <a:pt x="90" y="178"/>
                    </a:lnTo>
                    <a:lnTo>
                      <a:pt x="90" y="178"/>
                    </a:lnTo>
                    <a:lnTo>
                      <a:pt x="97" y="180"/>
                    </a:lnTo>
                    <a:lnTo>
                      <a:pt x="97" y="183"/>
                    </a:lnTo>
                    <a:lnTo>
                      <a:pt x="95" y="185"/>
                    </a:lnTo>
                    <a:lnTo>
                      <a:pt x="95" y="185"/>
                    </a:lnTo>
                    <a:lnTo>
                      <a:pt x="95" y="195"/>
                    </a:lnTo>
                    <a:lnTo>
                      <a:pt x="95" y="202"/>
                    </a:lnTo>
                    <a:lnTo>
                      <a:pt x="95" y="202"/>
                    </a:lnTo>
                    <a:lnTo>
                      <a:pt x="90" y="204"/>
                    </a:lnTo>
                    <a:lnTo>
                      <a:pt x="83" y="204"/>
                    </a:lnTo>
                    <a:lnTo>
                      <a:pt x="78" y="204"/>
                    </a:lnTo>
                    <a:lnTo>
                      <a:pt x="76" y="204"/>
                    </a:lnTo>
                    <a:lnTo>
                      <a:pt x="76" y="204"/>
                    </a:lnTo>
                    <a:lnTo>
                      <a:pt x="73" y="202"/>
                    </a:lnTo>
                    <a:lnTo>
                      <a:pt x="71" y="202"/>
                    </a:lnTo>
                    <a:lnTo>
                      <a:pt x="68" y="204"/>
                    </a:lnTo>
                    <a:lnTo>
                      <a:pt x="68" y="206"/>
                    </a:lnTo>
                    <a:lnTo>
                      <a:pt x="68" y="206"/>
                    </a:lnTo>
                    <a:lnTo>
                      <a:pt x="68" y="209"/>
                    </a:lnTo>
                    <a:lnTo>
                      <a:pt x="66" y="211"/>
                    </a:lnTo>
                    <a:lnTo>
                      <a:pt x="64" y="216"/>
                    </a:lnTo>
                    <a:lnTo>
                      <a:pt x="64" y="218"/>
                    </a:lnTo>
                    <a:lnTo>
                      <a:pt x="64" y="218"/>
                    </a:lnTo>
                    <a:lnTo>
                      <a:pt x="64" y="221"/>
                    </a:lnTo>
                    <a:lnTo>
                      <a:pt x="68" y="221"/>
                    </a:lnTo>
                    <a:lnTo>
                      <a:pt x="73" y="223"/>
                    </a:lnTo>
                    <a:lnTo>
                      <a:pt x="73" y="225"/>
                    </a:lnTo>
                    <a:lnTo>
                      <a:pt x="73" y="225"/>
                    </a:lnTo>
                    <a:lnTo>
                      <a:pt x="73" y="228"/>
                    </a:lnTo>
                    <a:lnTo>
                      <a:pt x="68" y="232"/>
                    </a:lnTo>
                    <a:lnTo>
                      <a:pt x="57" y="237"/>
                    </a:lnTo>
                    <a:lnTo>
                      <a:pt x="57" y="237"/>
                    </a:lnTo>
                    <a:lnTo>
                      <a:pt x="52" y="240"/>
                    </a:lnTo>
                    <a:lnTo>
                      <a:pt x="52" y="242"/>
                    </a:lnTo>
                    <a:lnTo>
                      <a:pt x="54" y="244"/>
                    </a:lnTo>
                    <a:lnTo>
                      <a:pt x="59" y="247"/>
                    </a:lnTo>
                    <a:lnTo>
                      <a:pt x="64" y="247"/>
                    </a:lnTo>
                    <a:lnTo>
                      <a:pt x="64" y="247"/>
                    </a:lnTo>
                    <a:lnTo>
                      <a:pt x="66" y="244"/>
                    </a:lnTo>
                    <a:lnTo>
                      <a:pt x="68" y="247"/>
                    </a:lnTo>
                    <a:lnTo>
                      <a:pt x="71" y="247"/>
                    </a:lnTo>
                    <a:lnTo>
                      <a:pt x="76" y="249"/>
                    </a:lnTo>
                    <a:lnTo>
                      <a:pt x="76" y="249"/>
                    </a:lnTo>
                    <a:lnTo>
                      <a:pt x="85" y="251"/>
                    </a:lnTo>
                    <a:lnTo>
                      <a:pt x="90" y="251"/>
                    </a:lnTo>
                    <a:lnTo>
                      <a:pt x="95" y="251"/>
                    </a:lnTo>
                    <a:lnTo>
                      <a:pt x="95" y="251"/>
                    </a:lnTo>
                    <a:lnTo>
                      <a:pt x="99" y="249"/>
                    </a:lnTo>
                    <a:lnTo>
                      <a:pt x="102" y="251"/>
                    </a:lnTo>
                    <a:lnTo>
                      <a:pt x="97" y="256"/>
                    </a:lnTo>
                    <a:lnTo>
                      <a:pt x="97" y="256"/>
                    </a:lnTo>
                    <a:lnTo>
                      <a:pt x="90" y="258"/>
                    </a:lnTo>
                    <a:lnTo>
                      <a:pt x="85" y="258"/>
                    </a:lnTo>
                    <a:lnTo>
                      <a:pt x="80" y="258"/>
                    </a:lnTo>
                    <a:lnTo>
                      <a:pt x="76" y="258"/>
                    </a:lnTo>
                    <a:lnTo>
                      <a:pt x="76" y="258"/>
                    </a:lnTo>
                    <a:lnTo>
                      <a:pt x="59" y="273"/>
                    </a:lnTo>
                    <a:lnTo>
                      <a:pt x="52" y="282"/>
                    </a:lnTo>
                    <a:lnTo>
                      <a:pt x="50" y="287"/>
                    </a:lnTo>
                    <a:lnTo>
                      <a:pt x="52" y="289"/>
                    </a:lnTo>
                    <a:lnTo>
                      <a:pt x="52" y="289"/>
                    </a:lnTo>
                    <a:lnTo>
                      <a:pt x="52" y="289"/>
                    </a:lnTo>
                    <a:lnTo>
                      <a:pt x="57" y="287"/>
                    </a:lnTo>
                    <a:lnTo>
                      <a:pt x="64" y="280"/>
                    </a:lnTo>
                    <a:lnTo>
                      <a:pt x="64" y="280"/>
                    </a:lnTo>
                    <a:lnTo>
                      <a:pt x="71" y="280"/>
                    </a:lnTo>
                    <a:lnTo>
                      <a:pt x="73" y="280"/>
                    </a:lnTo>
                    <a:lnTo>
                      <a:pt x="78" y="284"/>
                    </a:lnTo>
                    <a:lnTo>
                      <a:pt x="78" y="284"/>
                    </a:lnTo>
                    <a:lnTo>
                      <a:pt x="83" y="282"/>
                    </a:lnTo>
                    <a:lnTo>
                      <a:pt x="83" y="280"/>
                    </a:lnTo>
                    <a:lnTo>
                      <a:pt x="85" y="277"/>
                    </a:lnTo>
                    <a:lnTo>
                      <a:pt x="87" y="275"/>
                    </a:lnTo>
                    <a:lnTo>
                      <a:pt x="87" y="275"/>
                    </a:lnTo>
                    <a:lnTo>
                      <a:pt x="92" y="275"/>
                    </a:lnTo>
                    <a:lnTo>
                      <a:pt x="102" y="273"/>
                    </a:lnTo>
                    <a:lnTo>
                      <a:pt x="102" y="273"/>
                    </a:lnTo>
                    <a:lnTo>
                      <a:pt x="109" y="273"/>
                    </a:lnTo>
                    <a:lnTo>
                      <a:pt x="116" y="268"/>
                    </a:lnTo>
                    <a:lnTo>
                      <a:pt x="116" y="268"/>
                    </a:lnTo>
                    <a:lnTo>
                      <a:pt x="121" y="268"/>
                    </a:lnTo>
                    <a:lnTo>
                      <a:pt x="123" y="270"/>
                    </a:lnTo>
                    <a:lnTo>
                      <a:pt x="128" y="273"/>
                    </a:lnTo>
                    <a:lnTo>
                      <a:pt x="132" y="273"/>
                    </a:lnTo>
                    <a:lnTo>
                      <a:pt x="132" y="273"/>
                    </a:lnTo>
                    <a:lnTo>
                      <a:pt x="142" y="270"/>
                    </a:lnTo>
                    <a:lnTo>
                      <a:pt x="154" y="268"/>
                    </a:lnTo>
                    <a:lnTo>
                      <a:pt x="154" y="268"/>
                    </a:lnTo>
                    <a:lnTo>
                      <a:pt x="158" y="268"/>
                    </a:lnTo>
                    <a:lnTo>
                      <a:pt x="166" y="266"/>
                    </a:lnTo>
                    <a:lnTo>
                      <a:pt x="180" y="258"/>
                    </a:lnTo>
                    <a:lnTo>
                      <a:pt x="180" y="258"/>
                    </a:lnTo>
                    <a:lnTo>
                      <a:pt x="180" y="256"/>
                    </a:lnTo>
                    <a:lnTo>
                      <a:pt x="180" y="254"/>
                    </a:lnTo>
                    <a:lnTo>
                      <a:pt x="170" y="254"/>
                    </a:lnTo>
                    <a:lnTo>
                      <a:pt x="170" y="254"/>
                    </a:lnTo>
                    <a:lnTo>
                      <a:pt x="168" y="254"/>
                    </a:lnTo>
                    <a:lnTo>
                      <a:pt x="168" y="251"/>
                    </a:lnTo>
                    <a:lnTo>
                      <a:pt x="168" y="247"/>
                    </a:lnTo>
                    <a:lnTo>
                      <a:pt x="173" y="242"/>
                    </a:lnTo>
                    <a:lnTo>
                      <a:pt x="173" y="242"/>
                    </a:lnTo>
                    <a:lnTo>
                      <a:pt x="182" y="235"/>
                    </a:lnTo>
                    <a:lnTo>
                      <a:pt x="187" y="230"/>
                    </a:lnTo>
                    <a:lnTo>
                      <a:pt x="189" y="225"/>
                    </a:lnTo>
                    <a:lnTo>
                      <a:pt x="189" y="225"/>
                    </a:lnTo>
                    <a:close/>
                    <a:moveTo>
                      <a:pt x="19" y="83"/>
                    </a:moveTo>
                    <a:lnTo>
                      <a:pt x="19" y="83"/>
                    </a:lnTo>
                    <a:lnTo>
                      <a:pt x="23" y="81"/>
                    </a:lnTo>
                    <a:lnTo>
                      <a:pt x="31" y="76"/>
                    </a:lnTo>
                    <a:lnTo>
                      <a:pt x="33" y="69"/>
                    </a:lnTo>
                    <a:lnTo>
                      <a:pt x="31" y="67"/>
                    </a:lnTo>
                    <a:lnTo>
                      <a:pt x="31" y="67"/>
                    </a:lnTo>
                    <a:lnTo>
                      <a:pt x="31" y="67"/>
                    </a:lnTo>
                    <a:lnTo>
                      <a:pt x="28" y="67"/>
                    </a:lnTo>
                    <a:lnTo>
                      <a:pt x="21" y="74"/>
                    </a:lnTo>
                    <a:lnTo>
                      <a:pt x="19" y="81"/>
                    </a:lnTo>
                    <a:lnTo>
                      <a:pt x="19" y="83"/>
                    </a:lnTo>
                    <a:lnTo>
                      <a:pt x="19" y="83"/>
                    </a:lnTo>
                    <a:lnTo>
                      <a:pt x="19" y="83"/>
                    </a:lnTo>
                    <a:close/>
                    <a:moveTo>
                      <a:pt x="128" y="22"/>
                    </a:moveTo>
                    <a:lnTo>
                      <a:pt x="128" y="22"/>
                    </a:lnTo>
                    <a:lnTo>
                      <a:pt x="132" y="17"/>
                    </a:lnTo>
                    <a:lnTo>
                      <a:pt x="135" y="10"/>
                    </a:lnTo>
                    <a:lnTo>
                      <a:pt x="135" y="3"/>
                    </a:lnTo>
                    <a:lnTo>
                      <a:pt x="132" y="0"/>
                    </a:lnTo>
                    <a:lnTo>
                      <a:pt x="130" y="0"/>
                    </a:lnTo>
                    <a:lnTo>
                      <a:pt x="130" y="0"/>
                    </a:lnTo>
                    <a:lnTo>
                      <a:pt x="128" y="3"/>
                    </a:lnTo>
                    <a:lnTo>
                      <a:pt x="128" y="5"/>
                    </a:lnTo>
                    <a:lnTo>
                      <a:pt x="125" y="12"/>
                    </a:lnTo>
                    <a:lnTo>
                      <a:pt x="125" y="19"/>
                    </a:lnTo>
                    <a:lnTo>
                      <a:pt x="128" y="22"/>
                    </a:lnTo>
                    <a:lnTo>
                      <a:pt x="128" y="22"/>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5" name="Freeform 138"/>
              <p:cNvSpPr>
                <a:spLocks noEditPoints="1"/>
              </p:cNvSpPr>
              <p:nvPr/>
            </p:nvSpPr>
            <p:spPr bwMode="auto">
              <a:xfrm>
                <a:off x="6010275" y="2402613"/>
                <a:ext cx="138113" cy="131763"/>
              </a:xfrm>
              <a:custGeom>
                <a:avLst/>
                <a:gdLst>
                  <a:gd name="T0" fmla="*/ 45 w 87"/>
                  <a:gd name="T1" fmla="*/ 30 h 83"/>
                  <a:gd name="T2" fmla="*/ 42 w 87"/>
                  <a:gd name="T3" fmla="*/ 23 h 83"/>
                  <a:gd name="T4" fmla="*/ 45 w 87"/>
                  <a:gd name="T5" fmla="*/ 16 h 83"/>
                  <a:gd name="T6" fmla="*/ 47 w 87"/>
                  <a:gd name="T7" fmla="*/ 14 h 83"/>
                  <a:gd name="T8" fmla="*/ 47 w 87"/>
                  <a:gd name="T9" fmla="*/ 4 h 83"/>
                  <a:gd name="T10" fmla="*/ 47 w 87"/>
                  <a:gd name="T11" fmla="*/ 0 h 83"/>
                  <a:gd name="T12" fmla="*/ 37 w 87"/>
                  <a:gd name="T13" fmla="*/ 0 h 83"/>
                  <a:gd name="T14" fmla="*/ 33 w 87"/>
                  <a:gd name="T15" fmla="*/ 7 h 83"/>
                  <a:gd name="T16" fmla="*/ 30 w 87"/>
                  <a:gd name="T17" fmla="*/ 11 h 83"/>
                  <a:gd name="T18" fmla="*/ 21 w 87"/>
                  <a:gd name="T19" fmla="*/ 14 h 83"/>
                  <a:gd name="T20" fmla="*/ 21 w 87"/>
                  <a:gd name="T21" fmla="*/ 16 h 83"/>
                  <a:gd name="T22" fmla="*/ 23 w 87"/>
                  <a:gd name="T23" fmla="*/ 19 h 83"/>
                  <a:gd name="T24" fmla="*/ 21 w 87"/>
                  <a:gd name="T25" fmla="*/ 23 h 83"/>
                  <a:gd name="T26" fmla="*/ 16 w 87"/>
                  <a:gd name="T27" fmla="*/ 21 h 83"/>
                  <a:gd name="T28" fmla="*/ 11 w 87"/>
                  <a:gd name="T29" fmla="*/ 16 h 83"/>
                  <a:gd name="T30" fmla="*/ 7 w 87"/>
                  <a:gd name="T31" fmla="*/ 19 h 83"/>
                  <a:gd name="T32" fmla="*/ 2 w 87"/>
                  <a:gd name="T33" fmla="*/ 30 h 83"/>
                  <a:gd name="T34" fmla="*/ 0 w 87"/>
                  <a:gd name="T35" fmla="*/ 35 h 83"/>
                  <a:gd name="T36" fmla="*/ 2 w 87"/>
                  <a:gd name="T37" fmla="*/ 52 h 83"/>
                  <a:gd name="T38" fmla="*/ 4 w 87"/>
                  <a:gd name="T39" fmla="*/ 56 h 83"/>
                  <a:gd name="T40" fmla="*/ 9 w 87"/>
                  <a:gd name="T41" fmla="*/ 64 h 83"/>
                  <a:gd name="T42" fmla="*/ 9 w 87"/>
                  <a:gd name="T43" fmla="*/ 68 h 83"/>
                  <a:gd name="T44" fmla="*/ 11 w 87"/>
                  <a:gd name="T45" fmla="*/ 78 h 83"/>
                  <a:gd name="T46" fmla="*/ 28 w 87"/>
                  <a:gd name="T47" fmla="*/ 78 h 83"/>
                  <a:gd name="T48" fmla="*/ 35 w 87"/>
                  <a:gd name="T49" fmla="*/ 78 h 83"/>
                  <a:gd name="T50" fmla="*/ 30 w 87"/>
                  <a:gd name="T51" fmla="*/ 73 h 83"/>
                  <a:gd name="T52" fmla="*/ 28 w 87"/>
                  <a:gd name="T53" fmla="*/ 68 h 83"/>
                  <a:gd name="T54" fmla="*/ 33 w 87"/>
                  <a:gd name="T55" fmla="*/ 66 h 83"/>
                  <a:gd name="T56" fmla="*/ 37 w 87"/>
                  <a:gd name="T57" fmla="*/ 71 h 83"/>
                  <a:gd name="T58" fmla="*/ 47 w 87"/>
                  <a:gd name="T59" fmla="*/ 73 h 83"/>
                  <a:gd name="T60" fmla="*/ 52 w 87"/>
                  <a:gd name="T61" fmla="*/ 71 h 83"/>
                  <a:gd name="T62" fmla="*/ 52 w 87"/>
                  <a:gd name="T63" fmla="*/ 61 h 83"/>
                  <a:gd name="T64" fmla="*/ 45 w 87"/>
                  <a:gd name="T65" fmla="*/ 59 h 83"/>
                  <a:gd name="T66" fmla="*/ 40 w 87"/>
                  <a:gd name="T67" fmla="*/ 59 h 83"/>
                  <a:gd name="T68" fmla="*/ 37 w 87"/>
                  <a:gd name="T69" fmla="*/ 56 h 83"/>
                  <a:gd name="T70" fmla="*/ 37 w 87"/>
                  <a:gd name="T71" fmla="*/ 52 h 83"/>
                  <a:gd name="T72" fmla="*/ 42 w 87"/>
                  <a:gd name="T73" fmla="*/ 45 h 83"/>
                  <a:gd name="T74" fmla="*/ 47 w 87"/>
                  <a:gd name="T75" fmla="*/ 42 h 83"/>
                  <a:gd name="T76" fmla="*/ 54 w 87"/>
                  <a:gd name="T77" fmla="*/ 40 h 83"/>
                  <a:gd name="T78" fmla="*/ 54 w 87"/>
                  <a:gd name="T79" fmla="*/ 35 h 83"/>
                  <a:gd name="T80" fmla="*/ 45 w 87"/>
                  <a:gd name="T81" fmla="*/ 30 h 83"/>
                  <a:gd name="T82" fmla="*/ 87 w 87"/>
                  <a:gd name="T83" fmla="*/ 47 h 83"/>
                  <a:gd name="T84" fmla="*/ 85 w 87"/>
                  <a:gd name="T85" fmla="*/ 47 h 83"/>
                  <a:gd name="T86" fmla="*/ 80 w 87"/>
                  <a:gd name="T87" fmla="*/ 52 h 83"/>
                  <a:gd name="T88" fmla="*/ 78 w 87"/>
                  <a:gd name="T89" fmla="*/ 49 h 83"/>
                  <a:gd name="T90" fmla="*/ 75 w 87"/>
                  <a:gd name="T91" fmla="*/ 45 h 83"/>
                  <a:gd name="T92" fmla="*/ 75 w 87"/>
                  <a:gd name="T93" fmla="*/ 47 h 83"/>
                  <a:gd name="T94" fmla="*/ 71 w 87"/>
                  <a:gd name="T95" fmla="*/ 49 h 83"/>
                  <a:gd name="T96" fmla="*/ 61 w 87"/>
                  <a:gd name="T97" fmla="*/ 52 h 83"/>
                  <a:gd name="T98" fmla="*/ 61 w 87"/>
                  <a:gd name="T99" fmla="*/ 59 h 83"/>
                  <a:gd name="T100" fmla="*/ 68 w 87"/>
                  <a:gd name="T101" fmla="*/ 71 h 83"/>
                  <a:gd name="T102" fmla="*/ 71 w 87"/>
                  <a:gd name="T103" fmla="*/ 73 h 83"/>
                  <a:gd name="T104" fmla="*/ 68 w 87"/>
                  <a:gd name="T105" fmla="*/ 75 h 83"/>
                  <a:gd name="T106" fmla="*/ 63 w 87"/>
                  <a:gd name="T107" fmla="*/ 75 h 83"/>
                  <a:gd name="T108" fmla="*/ 61 w 87"/>
                  <a:gd name="T109" fmla="*/ 78 h 83"/>
                  <a:gd name="T110" fmla="*/ 68 w 87"/>
                  <a:gd name="T111" fmla="*/ 83 h 83"/>
                  <a:gd name="T112" fmla="*/ 75 w 87"/>
                  <a:gd name="T113" fmla="*/ 83 h 83"/>
                  <a:gd name="T114" fmla="*/ 82 w 87"/>
                  <a:gd name="T115" fmla="*/ 71 h 83"/>
                  <a:gd name="T116" fmla="*/ 82 w 87"/>
                  <a:gd name="T117" fmla="*/ 68 h 83"/>
                  <a:gd name="T118" fmla="*/ 87 w 87"/>
                  <a:gd name="T119" fmla="*/ 49 h 83"/>
                  <a:gd name="T120" fmla="*/ 87 w 87"/>
                  <a:gd name="T121" fmla="*/ 4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7" h="83">
                    <a:moveTo>
                      <a:pt x="45" y="30"/>
                    </a:moveTo>
                    <a:lnTo>
                      <a:pt x="45" y="30"/>
                    </a:lnTo>
                    <a:lnTo>
                      <a:pt x="42" y="28"/>
                    </a:lnTo>
                    <a:lnTo>
                      <a:pt x="42" y="23"/>
                    </a:lnTo>
                    <a:lnTo>
                      <a:pt x="42" y="19"/>
                    </a:lnTo>
                    <a:lnTo>
                      <a:pt x="45" y="16"/>
                    </a:lnTo>
                    <a:lnTo>
                      <a:pt x="45" y="16"/>
                    </a:lnTo>
                    <a:lnTo>
                      <a:pt x="47" y="14"/>
                    </a:lnTo>
                    <a:lnTo>
                      <a:pt x="47" y="9"/>
                    </a:lnTo>
                    <a:lnTo>
                      <a:pt x="47" y="4"/>
                    </a:lnTo>
                    <a:lnTo>
                      <a:pt x="47" y="0"/>
                    </a:lnTo>
                    <a:lnTo>
                      <a:pt x="47" y="0"/>
                    </a:lnTo>
                    <a:lnTo>
                      <a:pt x="42" y="0"/>
                    </a:lnTo>
                    <a:lnTo>
                      <a:pt x="37" y="0"/>
                    </a:lnTo>
                    <a:lnTo>
                      <a:pt x="35" y="2"/>
                    </a:lnTo>
                    <a:lnTo>
                      <a:pt x="33" y="7"/>
                    </a:lnTo>
                    <a:lnTo>
                      <a:pt x="33" y="7"/>
                    </a:lnTo>
                    <a:lnTo>
                      <a:pt x="30" y="11"/>
                    </a:lnTo>
                    <a:lnTo>
                      <a:pt x="28" y="14"/>
                    </a:lnTo>
                    <a:lnTo>
                      <a:pt x="21" y="14"/>
                    </a:lnTo>
                    <a:lnTo>
                      <a:pt x="21" y="14"/>
                    </a:lnTo>
                    <a:lnTo>
                      <a:pt x="21" y="16"/>
                    </a:lnTo>
                    <a:lnTo>
                      <a:pt x="23" y="19"/>
                    </a:lnTo>
                    <a:lnTo>
                      <a:pt x="23" y="19"/>
                    </a:lnTo>
                    <a:lnTo>
                      <a:pt x="21" y="23"/>
                    </a:lnTo>
                    <a:lnTo>
                      <a:pt x="21" y="23"/>
                    </a:lnTo>
                    <a:lnTo>
                      <a:pt x="18" y="23"/>
                    </a:lnTo>
                    <a:lnTo>
                      <a:pt x="16" y="21"/>
                    </a:lnTo>
                    <a:lnTo>
                      <a:pt x="14" y="19"/>
                    </a:lnTo>
                    <a:lnTo>
                      <a:pt x="11" y="16"/>
                    </a:lnTo>
                    <a:lnTo>
                      <a:pt x="11" y="16"/>
                    </a:lnTo>
                    <a:lnTo>
                      <a:pt x="7" y="19"/>
                    </a:lnTo>
                    <a:lnTo>
                      <a:pt x="4" y="21"/>
                    </a:lnTo>
                    <a:lnTo>
                      <a:pt x="2" y="30"/>
                    </a:lnTo>
                    <a:lnTo>
                      <a:pt x="2" y="30"/>
                    </a:lnTo>
                    <a:lnTo>
                      <a:pt x="0" y="35"/>
                    </a:lnTo>
                    <a:lnTo>
                      <a:pt x="0" y="40"/>
                    </a:lnTo>
                    <a:lnTo>
                      <a:pt x="2" y="52"/>
                    </a:lnTo>
                    <a:lnTo>
                      <a:pt x="2" y="52"/>
                    </a:lnTo>
                    <a:lnTo>
                      <a:pt x="4" y="56"/>
                    </a:lnTo>
                    <a:lnTo>
                      <a:pt x="7" y="61"/>
                    </a:lnTo>
                    <a:lnTo>
                      <a:pt x="9" y="64"/>
                    </a:lnTo>
                    <a:lnTo>
                      <a:pt x="9" y="68"/>
                    </a:lnTo>
                    <a:lnTo>
                      <a:pt x="9" y="68"/>
                    </a:lnTo>
                    <a:lnTo>
                      <a:pt x="9" y="73"/>
                    </a:lnTo>
                    <a:lnTo>
                      <a:pt x="11" y="78"/>
                    </a:lnTo>
                    <a:lnTo>
                      <a:pt x="11" y="78"/>
                    </a:lnTo>
                    <a:lnTo>
                      <a:pt x="28" y="78"/>
                    </a:lnTo>
                    <a:lnTo>
                      <a:pt x="28" y="78"/>
                    </a:lnTo>
                    <a:lnTo>
                      <a:pt x="35" y="78"/>
                    </a:lnTo>
                    <a:lnTo>
                      <a:pt x="35" y="78"/>
                    </a:lnTo>
                    <a:lnTo>
                      <a:pt x="30" y="73"/>
                    </a:lnTo>
                    <a:lnTo>
                      <a:pt x="28" y="68"/>
                    </a:lnTo>
                    <a:lnTo>
                      <a:pt x="28" y="68"/>
                    </a:lnTo>
                    <a:lnTo>
                      <a:pt x="30" y="66"/>
                    </a:lnTo>
                    <a:lnTo>
                      <a:pt x="33" y="66"/>
                    </a:lnTo>
                    <a:lnTo>
                      <a:pt x="37" y="71"/>
                    </a:lnTo>
                    <a:lnTo>
                      <a:pt x="37" y="71"/>
                    </a:lnTo>
                    <a:lnTo>
                      <a:pt x="42" y="73"/>
                    </a:lnTo>
                    <a:lnTo>
                      <a:pt x="47" y="73"/>
                    </a:lnTo>
                    <a:lnTo>
                      <a:pt x="49" y="73"/>
                    </a:lnTo>
                    <a:lnTo>
                      <a:pt x="52" y="71"/>
                    </a:lnTo>
                    <a:lnTo>
                      <a:pt x="52" y="71"/>
                    </a:lnTo>
                    <a:lnTo>
                      <a:pt x="52" y="61"/>
                    </a:lnTo>
                    <a:lnTo>
                      <a:pt x="49" y="59"/>
                    </a:lnTo>
                    <a:lnTo>
                      <a:pt x="45" y="59"/>
                    </a:lnTo>
                    <a:lnTo>
                      <a:pt x="45" y="59"/>
                    </a:lnTo>
                    <a:lnTo>
                      <a:pt x="40" y="59"/>
                    </a:lnTo>
                    <a:lnTo>
                      <a:pt x="37" y="56"/>
                    </a:lnTo>
                    <a:lnTo>
                      <a:pt x="37" y="56"/>
                    </a:lnTo>
                    <a:lnTo>
                      <a:pt x="35" y="54"/>
                    </a:lnTo>
                    <a:lnTo>
                      <a:pt x="37" y="52"/>
                    </a:lnTo>
                    <a:lnTo>
                      <a:pt x="42" y="45"/>
                    </a:lnTo>
                    <a:lnTo>
                      <a:pt x="42" y="45"/>
                    </a:lnTo>
                    <a:lnTo>
                      <a:pt x="45" y="42"/>
                    </a:lnTo>
                    <a:lnTo>
                      <a:pt x="47" y="42"/>
                    </a:lnTo>
                    <a:lnTo>
                      <a:pt x="52" y="40"/>
                    </a:lnTo>
                    <a:lnTo>
                      <a:pt x="54" y="40"/>
                    </a:lnTo>
                    <a:lnTo>
                      <a:pt x="54" y="40"/>
                    </a:lnTo>
                    <a:lnTo>
                      <a:pt x="54" y="35"/>
                    </a:lnTo>
                    <a:lnTo>
                      <a:pt x="52" y="33"/>
                    </a:lnTo>
                    <a:lnTo>
                      <a:pt x="45" y="30"/>
                    </a:lnTo>
                    <a:lnTo>
                      <a:pt x="45" y="30"/>
                    </a:lnTo>
                    <a:close/>
                    <a:moveTo>
                      <a:pt x="87" y="47"/>
                    </a:moveTo>
                    <a:lnTo>
                      <a:pt x="87" y="47"/>
                    </a:lnTo>
                    <a:lnTo>
                      <a:pt x="85" y="47"/>
                    </a:lnTo>
                    <a:lnTo>
                      <a:pt x="85" y="49"/>
                    </a:lnTo>
                    <a:lnTo>
                      <a:pt x="80" y="52"/>
                    </a:lnTo>
                    <a:lnTo>
                      <a:pt x="80" y="52"/>
                    </a:lnTo>
                    <a:lnTo>
                      <a:pt x="78" y="49"/>
                    </a:lnTo>
                    <a:lnTo>
                      <a:pt x="78" y="47"/>
                    </a:lnTo>
                    <a:lnTo>
                      <a:pt x="75" y="45"/>
                    </a:lnTo>
                    <a:lnTo>
                      <a:pt x="75" y="47"/>
                    </a:lnTo>
                    <a:lnTo>
                      <a:pt x="75" y="47"/>
                    </a:lnTo>
                    <a:lnTo>
                      <a:pt x="73" y="49"/>
                    </a:lnTo>
                    <a:lnTo>
                      <a:pt x="71" y="49"/>
                    </a:lnTo>
                    <a:lnTo>
                      <a:pt x="66" y="49"/>
                    </a:lnTo>
                    <a:lnTo>
                      <a:pt x="61" y="52"/>
                    </a:lnTo>
                    <a:lnTo>
                      <a:pt x="61" y="52"/>
                    </a:lnTo>
                    <a:lnTo>
                      <a:pt x="61" y="59"/>
                    </a:lnTo>
                    <a:lnTo>
                      <a:pt x="61" y="64"/>
                    </a:lnTo>
                    <a:lnTo>
                      <a:pt x="68" y="71"/>
                    </a:lnTo>
                    <a:lnTo>
                      <a:pt x="68" y="71"/>
                    </a:lnTo>
                    <a:lnTo>
                      <a:pt x="71" y="73"/>
                    </a:lnTo>
                    <a:lnTo>
                      <a:pt x="71" y="73"/>
                    </a:lnTo>
                    <a:lnTo>
                      <a:pt x="68" y="75"/>
                    </a:lnTo>
                    <a:lnTo>
                      <a:pt x="63" y="75"/>
                    </a:lnTo>
                    <a:lnTo>
                      <a:pt x="63" y="75"/>
                    </a:lnTo>
                    <a:lnTo>
                      <a:pt x="61" y="75"/>
                    </a:lnTo>
                    <a:lnTo>
                      <a:pt x="61" y="78"/>
                    </a:lnTo>
                    <a:lnTo>
                      <a:pt x="63" y="83"/>
                    </a:lnTo>
                    <a:lnTo>
                      <a:pt x="68" y="83"/>
                    </a:lnTo>
                    <a:lnTo>
                      <a:pt x="68" y="83"/>
                    </a:lnTo>
                    <a:lnTo>
                      <a:pt x="75" y="83"/>
                    </a:lnTo>
                    <a:lnTo>
                      <a:pt x="78" y="78"/>
                    </a:lnTo>
                    <a:lnTo>
                      <a:pt x="82" y="71"/>
                    </a:lnTo>
                    <a:lnTo>
                      <a:pt x="82" y="68"/>
                    </a:lnTo>
                    <a:lnTo>
                      <a:pt x="82" y="68"/>
                    </a:lnTo>
                    <a:lnTo>
                      <a:pt x="85" y="56"/>
                    </a:lnTo>
                    <a:lnTo>
                      <a:pt x="87" y="49"/>
                    </a:lnTo>
                    <a:lnTo>
                      <a:pt x="87" y="47"/>
                    </a:lnTo>
                    <a:lnTo>
                      <a:pt x="87" y="47"/>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6" name="Freeform 139"/>
              <p:cNvSpPr>
                <a:spLocks noEditPoints="1"/>
              </p:cNvSpPr>
              <p:nvPr/>
            </p:nvSpPr>
            <p:spPr bwMode="auto">
              <a:xfrm>
                <a:off x="6107113" y="1853338"/>
                <a:ext cx="376238" cy="650875"/>
              </a:xfrm>
              <a:custGeom>
                <a:avLst/>
                <a:gdLst>
                  <a:gd name="T0" fmla="*/ 232 w 237"/>
                  <a:gd name="T1" fmla="*/ 83 h 410"/>
                  <a:gd name="T2" fmla="*/ 232 w 237"/>
                  <a:gd name="T3" fmla="*/ 66 h 410"/>
                  <a:gd name="T4" fmla="*/ 227 w 237"/>
                  <a:gd name="T5" fmla="*/ 50 h 410"/>
                  <a:gd name="T6" fmla="*/ 227 w 237"/>
                  <a:gd name="T7" fmla="*/ 33 h 410"/>
                  <a:gd name="T8" fmla="*/ 199 w 237"/>
                  <a:gd name="T9" fmla="*/ 17 h 410"/>
                  <a:gd name="T10" fmla="*/ 168 w 237"/>
                  <a:gd name="T11" fmla="*/ 2 h 410"/>
                  <a:gd name="T12" fmla="*/ 161 w 237"/>
                  <a:gd name="T13" fmla="*/ 21 h 410"/>
                  <a:gd name="T14" fmla="*/ 144 w 237"/>
                  <a:gd name="T15" fmla="*/ 17 h 410"/>
                  <a:gd name="T16" fmla="*/ 128 w 237"/>
                  <a:gd name="T17" fmla="*/ 17 h 410"/>
                  <a:gd name="T18" fmla="*/ 114 w 237"/>
                  <a:gd name="T19" fmla="*/ 33 h 410"/>
                  <a:gd name="T20" fmla="*/ 100 w 237"/>
                  <a:gd name="T21" fmla="*/ 45 h 410"/>
                  <a:gd name="T22" fmla="*/ 95 w 237"/>
                  <a:gd name="T23" fmla="*/ 57 h 410"/>
                  <a:gd name="T24" fmla="*/ 85 w 237"/>
                  <a:gd name="T25" fmla="*/ 76 h 410"/>
                  <a:gd name="T26" fmla="*/ 78 w 237"/>
                  <a:gd name="T27" fmla="*/ 90 h 410"/>
                  <a:gd name="T28" fmla="*/ 64 w 237"/>
                  <a:gd name="T29" fmla="*/ 95 h 410"/>
                  <a:gd name="T30" fmla="*/ 62 w 237"/>
                  <a:gd name="T31" fmla="*/ 114 h 410"/>
                  <a:gd name="T32" fmla="*/ 47 w 237"/>
                  <a:gd name="T33" fmla="*/ 137 h 410"/>
                  <a:gd name="T34" fmla="*/ 55 w 237"/>
                  <a:gd name="T35" fmla="*/ 149 h 410"/>
                  <a:gd name="T36" fmla="*/ 47 w 237"/>
                  <a:gd name="T37" fmla="*/ 161 h 410"/>
                  <a:gd name="T38" fmla="*/ 26 w 237"/>
                  <a:gd name="T39" fmla="*/ 166 h 410"/>
                  <a:gd name="T40" fmla="*/ 19 w 237"/>
                  <a:gd name="T41" fmla="*/ 192 h 410"/>
                  <a:gd name="T42" fmla="*/ 19 w 237"/>
                  <a:gd name="T43" fmla="*/ 211 h 410"/>
                  <a:gd name="T44" fmla="*/ 19 w 237"/>
                  <a:gd name="T45" fmla="*/ 227 h 410"/>
                  <a:gd name="T46" fmla="*/ 31 w 237"/>
                  <a:gd name="T47" fmla="*/ 241 h 410"/>
                  <a:gd name="T48" fmla="*/ 24 w 237"/>
                  <a:gd name="T49" fmla="*/ 251 h 410"/>
                  <a:gd name="T50" fmla="*/ 24 w 237"/>
                  <a:gd name="T51" fmla="*/ 260 h 410"/>
                  <a:gd name="T52" fmla="*/ 24 w 237"/>
                  <a:gd name="T53" fmla="*/ 282 h 410"/>
                  <a:gd name="T54" fmla="*/ 12 w 237"/>
                  <a:gd name="T55" fmla="*/ 291 h 410"/>
                  <a:gd name="T56" fmla="*/ 5 w 237"/>
                  <a:gd name="T57" fmla="*/ 313 h 410"/>
                  <a:gd name="T58" fmla="*/ 0 w 237"/>
                  <a:gd name="T59" fmla="*/ 313 h 410"/>
                  <a:gd name="T60" fmla="*/ 12 w 237"/>
                  <a:gd name="T61" fmla="*/ 336 h 410"/>
                  <a:gd name="T62" fmla="*/ 19 w 237"/>
                  <a:gd name="T63" fmla="*/ 360 h 410"/>
                  <a:gd name="T64" fmla="*/ 29 w 237"/>
                  <a:gd name="T65" fmla="*/ 384 h 410"/>
                  <a:gd name="T66" fmla="*/ 33 w 237"/>
                  <a:gd name="T67" fmla="*/ 391 h 410"/>
                  <a:gd name="T68" fmla="*/ 36 w 237"/>
                  <a:gd name="T69" fmla="*/ 410 h 410"/>
                  <a:gd name="T70" fmla="*/ 57 w 237"/>
                  <a:gd name="T71" fmla="*/ 405 h 410"/>
                  <a:gd name="T72" fmla="*/ 62 w 237"/>
                  <a:gd name="T73" fmla="*/ 391 h 410"/>
                  <a:gd name="T74" fmla="*/ 78 w 237"/>
                  <a:gd name="T75" fmla="*/ 388 h 410"/>
                  <a:gd name="T76" fmla="*/ 88 w 237"/>
                  <a:gd name="T77" fmla="*/ 379 h 410"/>
                  <a:gd name="T78" fmla="*/ 95 w 237"/>
                  <a:gd name="T79" fmla="*/ 384 h 410"/>
                  <a:gd name="T80" fmla="*/ 107 w 237"/>
                  <a:gd name="T81" fmla="*/ 360 h 410"/>
                  <a:gd name="T82" fmla="*/ 95 w 237"/>
                  <a:gd name="T83" fmla="*/ 365 h 410"/>
                  <a:gd name="T84" fmla="*/ 102 w 237"/>
                  <a:gd name="T85" fmla="*/ 324 h 410"/>
                  <a:gd name="T86" fmla="*/ 118 w 237"/>
                  <a:gd name="T87" fmla="*/ 310 h 410"/>
                  <a:gd name="T88" fmla="*/ 130 w 237"/>
                  <a:gd name="T89" fmla="*/ 294 h 410"/>
                  <a:gd name="T90" fmla="*/ 140 w 237"/>
                  <a:gd name="T91" fmla="*/ 277 h 410"/>
                  <a:gd name="T92" fmla="*/ 111 w 237"/>
                  <a:gd name="T93" fmla="*/ 260 h 410"/>
                  <a:gd name="T94" fmla="*/ 107 w 237"/>
                  <a:gd name="T95" fmla="*/ 237 h 410"/>
                  <a:gd name="T96" fmla="*/ 114 w 237"/>
                  <a:gd name="T97" fmla="*/ 218 h 410"/>
                  <a:gd name="T98" fmla="*/ 123 w 237"/>
                  <a:gd name="T99" fmla="*/ 201 h 410"/>
                  <a:gd name="T100" fmla="*/ 133 w 237"/>
                  <a:gd name="T101" fmla="*/ 192 h 410"/>
                  <a:gd name="T102" fmla="*/ 149 w 237"/>
                  <a:gd name="T103" fmla="*/ 175 h 410"/>
                  <a:gd name="T104" fmla="*/ 189 w 237"/>
                  <a:gd name="T105" fmla="*/ 149 h 410"/>
                  <a:gd name="T106" fmla="*/ 185 w 237"/>
                  <a:gd name="T107" fmla="*/ 133 h 410"/>
                  <a:gd name="T108" fmla="*/ 192 w 237"/>
                  <a:gd name="T109" fmla="*/ 116 h 410"/>
                  <a:gd name="T110" fmla="*/ 206 w 237"/>
                  <a:gd name="T111" fmla="*/ 104 h 410"/>
                  <a:gd name="T112" fmla="*/ 237 w 237"/>
                  <a:gd name="T113" fmla="*/ 104 h 410"/>
                  <a:gd name="T114" fmla="*/ 140 w 237"/>
                  <a:gd name="T115" fmla="*/ 341 h 410"/>
                  <a:gd name="T116" fmla="*/ 126 w 237"/>
                  <a:gd name="T117" fmla="*/ 367 h 410"/>
                  <a:gd name="T118" fmla="*/ 142 w 237"/>
                  <a:gd name="T119" fmla="*/ 34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7" h="410">
                    <a:moveTo>
                      <a:pt x="234" y="95"/>
                    </a:moveTo>
                    <a:lnTo>
                      <a:pt x="234" y="95"/>
                    </a:lnTo>
                    <a:lnTo>
                      <a:pt x="230" y="88"/>
                    </a:lnTo>
                    <a:lnTo>
                      <a:pt x="230" y="85"/>
                    </a:lnTo>
                    <a:lnTo>
                      <a:pt x="232" y="83"/>
                    </a:lnTo>
                    <a:lnTo>
                      <a:pt x="232" y="83"/>
                    </a:lnTo>
                    <a:lnTo>
                      <a:pt x="234" y="81"/>
                    </a:lnTo>
                    <a:lnTo>
                      <a:pt x="234" y="76"/>
                    </a:lnTo>
                    <a:lnTo>
                      <a:pt x="234" y="71"/>
                    </a:lnTo>
                    <a:lnTo>
                      <a:pt x="232" y="66"/>
                    </a:lnTo>
                    <a:lnTo>
                      <a:pt x="232" y="66"/>
                    </a:lnTo>
                    <a:lnTo>
                      <a:pt x="230" y="64"/>
                    </a:lnTo>
                    <a:lnTo>
                      <a:pt x="230" y="59"/>
                    </a:lnTo>
                    <a:lnTo>
                      <a:pt x="230" y="54"/>
                    </a:lnTo>
                    <a:lnTo>
                      <a:pt x="227" y="50"/>
                    </a:lnTo>
                    <a:lnTo>
                      <a:pt x="227" y="50"/>
                    </a:lnTo>
                    <a:lnTo>
                      <a:pt x="225" y="47"/>
                    </a:lnTo>
                    <a:lnTo>
                      <a:pt x="225" y="43"/>
                    </a:lnTo>
                    <a:lnTo>
                      <a:pt x="227" y="33"/>
                    </a:lnTo>
                    <a:lnTo>
                      <a:pt x="227" y="33"/>
                    </a:lnTo>
                    <a:lnTo>
                      <a:pt x="225" y="31"/>
                    </a:lnTo>
                    <a:lnTo>
                      <a:pt x="225" y="28"/>
                    </a:lnTo>
                    <a:lnTo>
                      <a:pt x="218" y="24"/>
                    </a:lnTo>
                    <a:lnTo>
                      <a:pt x="199" y="17"/>
                    </a:lnTo>
                    <a:lnTo>
                      <a:pt x="199" y="17"/>
                    </a:lnTo>
                    <a:lnTo>
                      <a:pt x="187" y="7"/>
                    </a:lnTo>
                    <a:lnTo>
                      <a:pt x="178" y="0"/>
                    </a:lnTo>
                    <a:lnTo>
                      <a:pt x="178" y="0"/>
                    </a:lnTo>
                    <a:lnTo>
                      <a:pt x="171" y="0"/>
                    </a:lnTo>
                    <a:lnTo>
                      <a:pt x="168" y="2"/>
                    </a:lnTo>
                    <a:lnTo>
                      <a:pt x="166" y="7"/>
                    </a:lnTo>
                    <a:lnTo>
                      <a:pt x="166" y="14"/>
                    </a:lnTo>
                    <a:lnTo>
                      <a:pt x="166" y="14"/>
                    </a:lnTo>
                    <a:lnTo>
                      <a:pt x="163" y="19"/>
                    </a:lnTo>
                    <a:lnTo>
                      <a:pt x="161" y="21"/>
                    </a:lnTo>
                    <a:lnTo>
                      <a:pt x="156" y="19"/>
                    </a:lnTo>
                    <a:lnTo>
                      <a:pt x="154" y="17"/>
                    </a:lnTo>
                    <a:lnTo>
                      <a:pt x="154" y="17"/>
                    </a:lnTo>
                    <a:lnTo>
                      <a:pt x="149" y="17"/>
                    </a:lnTo>
                    <a:lnTo>
                      <a:pt x="144" y="17"/>
                    </a:lnTo>
                    <a:lnTo>
                      <a:pt x="140" y="17"/>
                    </a:lnTo>
                    <a:lnTo>
                      <a:pt x="133" y="14"/>
                    </a:lnTo>
                    <a:lnTo>
                      <a:pt x="133" y="14"/>
                    </a:lnTo>
                    <a:lnTo>
                      <a:pt x="128" y="14"/>
                    </a:lnTo>
                    <a:lnTo>
                      <a:pt x="128" y="17"/>
                    </a:lnTo>
                    <a:lnTo>
                      <a:pt x="128" y="28"/>
                    </a:lnTo>
                    <a:lnTo>
                      <a:pt x="128" y="28"/>
                    </a:lnTo>
                    <a:lnTo>
                      <a:pt x="128" y="31"/>
                    </a:lnTo>
                    <a:lnTo>
                      <a:pt x="123" y="33"/>
                    </a:lnTo>
                    <a:lnTo>
                      <a:pt x="114" y="33"/>
                    </a:lnTo>
                    <a:lnTo>
                      <a:pt x="114" y="33"/>
                    </a:lnTo>
                    <a:lnTo>
                      <a:pt x="104" y="36"/>
                    </a:lnTo>
                    <a:lnTo>
                      <a:pt x="102" y="40"/>
                    </a:lnTo>
                    <a:lnTo>
                      <a:pt x="100" y="45"/>
                    </a:lnTo>
                    <a:lnTo>
                      <a:pt x="100" y="45"/>
                    </a:lnTo>
                    <a:lnTo>
                      <a:pt x="100" y="47"/>
                    </a:lnTo>
                    <a:lnTo>
                      <a:pt x="97" y="52"/>
                    </a:lnTo>
                    <a:lnTo>
                      <a:pt x="95" y="54"/>
                    </a:lnTo>
                    <a:lnTo>
                      <a:pt x="95" y="57"/>
                    </a:lnTo>
                    <a:lnTo>
                      <a:pt x="95" y="57"/>
                    </a:lnTo>
                    <a:lnTo>
                      <a:pt x="95" y="59"/>
                    </a:lnTo>
                    <a:lnTo>
                      <a:pt x="95" y="64"/>
                    </a:lnTo>
                    <a:lnTo>
                      <a:pt x="90" y="66"/>
                    </a:lnTo>
                    <a:lnTo>
                      <a:pt x="90" y="66"/>
                    </a:lnTo>
                    <a:lnTo>
                      <a:pt x="85" y="76"/>
                    </a:lnTo>
                    <a:lnTo>
                      <a:pt x="81" y="83"/>
                    </a:lnTo>
                    <a:lnTo>
                      <a:pt x="81" y="83"/>
                    </a:lnTo>
                    <a:lnTo>
                      <a:pt x="78" y="85"/>
                    </a:lnTo>
                    <a:lnTo>
                      <a:pt x="78" y="88"/>
                    </a:lnTo>
                    <a:lnTo>
                      <a:pt x="78" y="90"/>
                    </a:lnTo>
                    <a:lnTo>
                      <a:pt x="76" y="92"/>
                    </a:lnTo>
                    <a:lnTo>
                      <a:pt x="76" y="92"/>
                    </a:lnTo>
                    <a:lnTo>
                      <a:pt x="71" y="95"/>
                    </a:lnTo>
                    <a:lnTo>
                      <a:pt x="69" y="95"/>
                    </a:lnTo>
                    <a:lnTo>
                      <a:pt x="64" y="95"/>
                    </a:lnTo>
                    <a:lnTo>
                      <a:pt x="62" y="97"/>
                    </a:lnTo>
                    <a:lnTo>
                      <a:pt x="62" y="97"/>
                    </a:lnTo>
                    <a:lnTo>
                      <a:pt x="62" y="99"/>
                    </a:lnTo>
                    <a:lnTo>
                      <a:pt x="62" y="102"/>
                    </a:lnTo>
                    <a:lnTo>
                      <a:pt x="62" y="114"/>
                    </a:lnTo>
                    <a:lnTo>
                      <a:pt x="62" y="114"/>
                    </a:lnTo>
                    <a:lnTo>
                      <a:pt x="59" y="121"/>
                    </a:lnTo>
                    <a:lnTo>
                      <a:pt x="57" y="126"/>
                    </a:lnTo>
                    <a:lnTo>
                      <a:pt x="47" y="137"/>
                    </a:lnTo>
                    <a:lnTo>
                      <a:pt x="47" y="137"/>
                    </a:lnTo>
                    <a:lnTo>
                      <a:pt x="47" y="142"/>
                    </a:lnTo>
                    <a:lnTo>
                      <a:pt x="47" y="144"/>
                    </a:lnTo>
                    <a:lnTo>
                      <a:pt x="52" y="147"/>
                    </a:lnTo>
                    <a:lnTo>
                      <a:pt x="52" y="147"/>
                    </a:lnTo>
                    <a:lnTo>
                      <a:pt x="55" y="149"/>
                    </a:lnTo>
                    <a:lnTo>
                      <a:pt x="55" y="152"/>
                    </a:lnTo>
                    <a:lnTo>
                      <a:pt x="52" y="159"/>
                    </a:lnTo>
                    <a:lnTo>
                      <a:pt x="52" y="159"/>
                    </a:lnTo>
                    <a:lnTo>
                      <a:pt x="50" y="161"/>
                    </a:lnTo>
                    <a:lnTo>
                      <a:pt x="47" y="161"/>
                    </a:lnTo>
                    <a:lnTo>
                      <a:pt x="40" y="159"/>
                    </a:lnTo>
                    <a:lnTo>
                      <a:pt x="40" y="159"/>
                    </a:lnTo>
                    <a:lnTo>
                      <a:pt x="36" y="161"/>
                    </a:lnTo>
                    <a:lnTo>
                      <a:pt x="31" y="163"/>
                    </a:lnTo>
                    <a:lnTo>
                      <a:pt x="26" y="166"/>
                    </a:lnTo>
                    <a:lnTo>
                      <a:pt x="21" y="173"/>
                    </a:lnTo>
                    <a:lnTo>
                      <a:pt x="21" y="173"/>
                    </a:lnTo>
                    <a:lnTo>
                      <a:pt x="19" y="178"/>
                    </a:lnTo>
                    <a:lnTo>
                      <a:pt x="17" y="185"/>
                    </a:lnTo>
                    <a:lnTo>
                      <a:pt x="19" y="192"/>
                    </a:lnTo>
                    <a:lnTo>
                      <a:pt x="19" y="192"/>
                    </a:lnTo>
                    <a:lnTo>
                      <a:pt x="19" y="194"/>
                    </a:lnTo>
                    <a:lnTo>
                      <a:pt x="19" y="199"/>
                    </a:lnTo>
                    <a:lnTo>
                      <a:pt x="17" y="204"/>
                    </a:lnTo>
                    <a:lnTo>
                      <a:pt x="19" y="211"/>
                    </a:lnTo>
                    <a:lnTo>
                      <a:pt x="19" y="211"/>
                    </a:lnTo>
                    <a:lnTo>
                      <a:pt x="21" y="215"/>
                    </a:lnTo>
                    <a:lnTo>
                      <a:pt x="19" y="220"/>
                    </a:lnTo>
                    <a:lnTo>
                      <a:pt x="19" y="225"/>
                    </a:lnTo>
                    <a:lnTo>
                      <a:pt x="19" y="227"/>
                    </a:lnTo>
                    <a:lnTo>
                      <a:pt x="19" y="227"/>
                    </a:lnTo>
                    <a:lnTo>
                      <a:pt x="21" y="232"/>
                    </a:lnTo>
                    <a:lnTo>
                      <a:pt x="24" y="234"/>
                    </a:lnTo>
                    <a:lnTo>
                      <a:pt x="29" y="237"/>
                    </a:lnTo>
                    <a:lnTo>
                      <a:pt x="31" y="241"/>
                    </a:lnTo>
                    <a:lnTo>
                      <a:pt x="31" y="241"/>
                    </a:lnTo>
                    <a:lnTo>
                      <a:pt x="31" y="246"/>
                    </a:lnTo>
                    <a:lnTo>
                      <a:pt x="29" y="249"/>
                    </a:lnTo>
                    <a:lnTo>
                      <a:pt x="24" y="251"/>
                    </a:lnTo>
                    <a:lnTo>
                      <a:pt x="24" y="251"/>
                    </a:lnTo>
                    <a:lnTo>
                      <a:pt x="21" y="253"/>
                    </a:lnTo>
                    <a:lnTo>
                      <a:pt x="21" y="256"/>
                    </a:lnTo>
                    <a:lnTo>
                      <a:pt x="21" y="258"/>
                    </a:lnTo>
                    <a:lnTo>
                      <a:pt x="24" y="260"/>
                    </a:lnTo>
                    <a:lnTo>
                      <a:pt x="24" y="260"/>
                    </a:lnTo>
                    <a:lnTo>
                      <a:pt x="26" y="265"/>
                    </a:lnTo>
                    <a:lnTo>
                      <a:pt x="26" y="270"/>
                    </a:lnTo>
                    <a:lnTo>
                      <a:pt x="26" y="279"/>
                    </a:lnTo>
                    <a:lnTo>
                      <a:pt x="26" y="279"/>
                    </a:lnTo>
                    <a:lnTo>
                      <a:pt x="24" y="282"/>
                    </a:lnTo>
                    <a:lnTo>
                      <a:pt x="19" y="282"/>
                    </a:lnTo>
                    <a:lnTo>
                      <a:pt x="14" y="282"/>
                    </a:lnTo>
                    <a:lnTo>
                      <a:pt x="12" y="284"/>
                    </a:lnTo>
                    <a:lnTo>
                      <a:pt x="12" y="284"/>
                    </a:lnTo>
                    <a:lnTo>
                      <a:pt x="12" y="291"/>
                    </a:lnTo>
                    <a:lnTo>
                      <a:pt x="10" y="298"/>
                    </a:lnTo>
                    <a:lnTo>
                      <a:pt x="10" y="298"/>
                    </a:lnTo>
                    <a:lnTo>
                      <a:pt x="10" y="308"/>
                    </a:lnTo>
                    <a:lnTo>
                      <a:pt x="7" y="310"/>
                    </a:lnTo>
                    <a:lnTo>
                      <a:pt x="5" y="313"/>
                    </a:lnTo>
                    <a:lnTo>
                      <a:pt x="5" y="313"/>
                    </a:lnTo>
                    <a:lnTo>
                      <a:pt x="0" y="310"/>
                    </a:lnTo>
                    <a:lnTo>
                      <a:pt x="0" y="310"/>
                    </a:lnTo>
                    <a:lnTo>
                      <a:pt x="0" y="313"/>
                    </a:lnTo>
                    <a:lnTo>
                      <a:pt x="0" y="313"/>
                    </a:lnTo>
                    <a:lnTo>
                      <a:pt x="2" y="322"/>
                    </a:lnTo>
                    <a:lnTo>
                      <a:pt x="5" y="327"/>
                    </a:lnTo>
                    <a:lnTo>
                      <a:pt x="7" y="331"/>
                    </a:lnTo>
                    <a:lnTo>
                      <a:pt x="7" y="331"/>
                    </a:lnTo>
                    <a:lnTo>
                      <a:pt x="12" y="336"/>
                    </a:lnTo>
                    <a:lnTo>
                      <a:pt x="12" y="341"/>
                    </a:lnTo>
                    <a:lnTo>
                      <a:pt x="12" y="346"/>
                    </a:lnTo>
                    <a:lnTo>
                      <a:pt x="14" y="350"/>
                    </a:lnTo>
                    <a:lnTo>
                      <a:pt x="14" y="350"/>
                    </a:lnTo>
                    <a:lnTo>
                      <a:pt x="19" y="360"/>
                    </a:lnTo>
                    <a:lnTo>
                      <a:pt x="21" y="365"/>
                    </a:lnTo>
                    <a:lnTo>
                      <a:pt x="24" y="369"/>
                    </a:lnTo>
                    <a:lnTo>
                      <a:pt x="24" y="369"/>
                    </a:lnTo>
                    <a:lnTo>
                      <a:pt x="29" y="374"/>
                    </a:lnTo>
                    <a:lnTo>
                      <a:pt x="29" y="384"/>
                    </a:lnTo>
                    <a:lnTo>
                      <a:pt x="29" y="384"/>
                    </a:lnTo>
                    <a:lnTo>
                      <a:pt x="29" y="386"/>
                    </a:lnTo>
                    <a:lnTo>
                      <a:pt x="31" y="388"/>
                    </a:lnTo>
                    <a:lnTo>
                      <a:pt x="33" y="391"/>
                    </a:lnTo>
                    <a:lnTo>
                      <a:pt x="33" y="391"/>
                    </a:lnTo>
                    <a:lnTo>
                      <a:pt x="33" y="391"/>
                    </a:lnTo>
                    <a:lnTo>
                      <a:pt x="33" y="400"/>
                    </a:lnTo>
                    <a:lnTo>
                      <a:pt x="33" y="407"/>
                    </a:lnTo>
                    <a:lnTo>
                      <a:pt x="33" y="407"/>
                    </a:lnTo>
                    <a:lnTo>
                      <a:pt x="36" y="410"/>
                    </a:lnTo>
                    <a:lnTo>
                      <a:pt x="38" y="410"/>
                    </a:lnTo>
                    <a:lnTo>
                      <a:pt x="50" y="407"/>
                    </a:lnTo>
                    <a:lnTo>
                      <a:pt x="50" y="407"/>
                    </a:lnTo>
                    <a:lnTo>
                      <a:pt x="55" y="407"/>
                    </a:lnTo>
                    <a:lnTo>
                      <a:pt x="57" y="405"/>
                    </a:lnTo>
                    <a:lnTo>
                      <a:pt x="57" y="395"/>
                    </a:lnTo>
                    <a:lnTo>
                      <a:pt x="57" y="395"/>
                    </a:lnTo>
                    <a:lnTo>
                      <a:pt x="57" y="393"/>
                    </a:lnTo>
                    <a:lnTo>
                      <a:pt x="59" y="393"/>
                    </a:lnTo>
                    <a:lnTo>
                      <a:pt x="62" y="391"/>
                    </a:lnTo>
                    <a:lnTo>
                      <a:pt x="62" y="391"/>
                    </a:lnTo>
                    <a:lnTo>
                      <a:pt x="62" y="391"/>
                    </a:lnTo>
                    <a:lnTo>
                      <a:pt x="64" y="388"/>
                    </a:lnTo>
                    <a:lnTo>
                      <a:pt x="69" y="386"/>
                    </a:lnTo>
                    <a:lnTo>
                      <a:pt x="78" y="388"/>
                    </a:lnTo>
                    <a:lnTo>
                      <a:pt x="78" y="388"/>
                    </a:lnTo>
                    <a:lnTo>
                      <a:pt x="83" y="388"/>
                    </a:lnTo>
                    <a:lnTo>
                      <a:pt x="85" y="388"/>
                    </a:lnTo>
                    <a:lnTo>
                      <a:pt x="88" y="384"/>
                    </a:lnTo>
                    <a:lnTo>
                      <a:pt x="88" y="379"/>
                    </a:lnTo>
                    <a:lnTo>
                      <a:pt x="88" y="379"/>
                    </a:lnTo>
                    <a:lnTo>
                      <a:pt x="90" y="376"/>
                    </a:lnTo>
                    <a:lnTo>
                      <a:pt x="92" y="379"/>
                    </a:lnTo>
                    <a:lnTo>
                      <a:pt x="95" y="384"/>
                    </a:lnTo>
                    <a:lnTo>
                      <a:pt x="95" y="384"/>
                    </a:lnTo>
                    <a:lnTo>
                      <a:pt x="97" y="381"/>
                    </a:lnTo>
                    <a:lnTo>
                      <a:pt x="100" y="376"/>
                    </a:lnTo>
                    <a:lnTo>
                      <a:pt x="107" y="365"/>
                    </a:lnTo>
                    <a:lnTo>
                      <a:pt x="107" y="365"/>
                    </a:lnTo>
                    <a:lnTo>
                      <a:pt x="107" y="360"/>
                    </a:lnTo>
                    <a:lnTo>
                      <a:pt x="107" y="360"/>
                    </a:lnTo>
                    <a:lnTo>
                      <a:pt x="100" y="365"/>
                    </a:lnTo>
                    <a:lnTo>
                      <a:pt x="100" y="365"/>
                    </a:lnTo>
                    <a:lnTo>
                      <a:pt x="97" y="367"/>
                    </a:lnTo>
                    <a:lnTo>
                      <a:pt x="95" y="365"/>
                    </a:lnTo>
                    <a:lnTo>
                      <a:pt x="100" y="353"/>
                    </a:lnTo>
                    <a:lnTo>
                      <a:pt x="100" y="353"/>
                    </a:lnTo>
                    <a:lnTo>
                      <a:pt x="102" y="339"/>
                    </a:lnTo>
                    <a:lnTo>
                      <a:pt x="102" y="324"/>
                    </a:lnTo>
                    <a:lnTo>
                      <a:pt x="102" y="324"/>
                    </a:lnTo>
                    <a:lnTo>
                      <a:pt x="104" y="320"/>
                    </a:lnTo>
                    <a:lnTo>
                      <a:pt x="109" y="315"/>
                    </a:lnTo>
                    <a:lnTo>
                      <a:pt x="114" y="315"/>
                    </a:lnTo>
                    <a:lnTo>
                      <a:pt x="114" y="315"/>
                    </a:lnTo>
                    <a:lnTo>
                      <a:pt x="118" y="310"/>
                    </a:lnTo>
                    <a:lnTo>
                      <a:pt x="126" y="308"/>
                    </a:lnTo>
                    <a:lnTo>
                      <a:pt x="130" y="303"/>
                    </a:lnTo>
                    <a:lnTo>
                      <a:pt x="130" y="298"/>
                    </a:lnTo>
                    <a:lnTo>
                      <a:pt x="130" y="298"/>
                    </a:lnTo>
                    <a:lnTo>
                      <a:pt x="130" y="294"/>
                    </a:lnTo>
                    <a:lnTo>
                      <a:pt x="135" y="291"/>
                    </a:lnTo>
                    <a:lnTo>
                      <a:pt x="140" y="286"/>
                    </a:lnTo>
                    <a:lnTo>
                      <a:pt x="142" y="282"/>
                    </a:lnTo>
                    <a:lnTo>
                      <a:pt x="142" y="282"/>
                    </a:lnTo>
                    <a:lnTo>
                      <a:pt x="140" y="277"/>
                    </a:lnTo>
                    <a:lnTo>
                      <a:pt x="135" y="272"/>
                    </a:lnTo>
                    <a:lnTo>
                      <a:pt x="123" y="263"/>
                    </a:lnTo>
                    <a:lnTo>
                      <a:pt x="123" y="263"/>
                    </a:lnTo>
                    <a:lnTo>
                      <a:pt x="114" y="260"/>
                    </a:lnTo>
                    <a:lnTo>
                      <a:pt x="111" y="260"/>
                    </a:lnTo>
                    <a:lnTo>
                      <a:pt x="109" y="258"/>
                    </a:lnTo>
                    <a:lnTo>
                      <a:pt x="109" y="258"/>
                    </a:lnTo>
                    <a:lnTo>
                      <a:pt x="109" y="249"/>
                    </a:lnTo>
                    <a:lnTo>
                      <a:pt x="107" y="237"/>
                    </a:lnTo>
                    <a:lnTo>
                      <a:pt x="107" y="237"/>
                    </a:lnTo>
                    <a:lnTo>
                      <a:pt x="109" y="232"/>
                    </a:lnTo>
                    <a:lnTo>
                      <a:pt x="111" y="227"/>
                    </a:lnTo>
                    <a:lnTo>
                      <a:pt x="114" y="223"/>
                    </a:lnTo>
                    <a:lnTo>
                      <a:pt x="114" y="218"/>
                    </a:lnTo>
                    <a:lnTo>
                      <a:pt x="114" y="218"/>
                    </a:lnTo>
                    <a:lnTo>
                      <a:pt x="116" y="211"/>
                    </a:lnTo>
                    <a:lnTo>
                      <a:pt x="116" y="206"/>
                    </a:lnTo>
                    <a:lnTo>
                      <a:pt x="121" y="204"/>
                    </a:lnTo>
                    <a:lnTo>
                      <a:pt x="121" y="204"/>
                    </a:lnTo>
                    <a:lnTo>
                      <a:pt x="123" y="201"/>
                    </a:lnTo>
                    <a:lnTo>
                      <a:pt x="123" y="199"/>
                    </a:lnTo>
                    <a:lnTo>
                      <a:pt x="126" y="197"/>
                    </a:lnTo>
                    <a:lnTo>
                      <a:pt x="128" y="197"/>
                    </a:lnTo>
                    <a:lnTo>
                      <a:pt x="128" y="197"/>
                    </a:lnTo>
                    <a:lnTo>
                      <a:pt x="133" y="192"/>
                    </a:lnTo>
                    <a:lnTo>
                      <a:pt x="135" y="189"/>
                    </a:lnTo>
                    <a:lnTo>
                      <a:pt x="137" y="185"/>
                    </a:lnTo>
                    <a:lnTo>
                      <a:pt x="142" y="180"/>
                    </a:lnTo>
                    <a:lnTo>
                      <a:pt x="142" y="180"/>
                    </a:lnTo>
                    <a:lnTo>
                      <a:pt x="149" y="175"/>
                    </a:lnTo>
                    <a:lnTo>
                      <a:pt x="161" y="170"/>
                    </a:lnTo>
                    <a:lnTo>
                      <a:pt x="161" y="170"/>
                    </a:lnTo>
                    <a:lnTo>
                      <a:pt x="178" y="159"/>
                    </a:lnTo>
                    <a:lnTo>
                      <a:pt x="185" y="154"/>
                    </a:lnTo>
                    <a:lnTo>
                      <a:pt x="189" y="149"/>
                    </a:lnTo>
                    <a:lnTo>
                      <a:pt x="189" y="149"/>
                    </a:lnTo>
                    <a:lnTo>
                      <a:pt x="189" y="144"/>
                    </a:lnTo>
                    <a:lnTo>
                      <a:pt x="187" y="140"/>
                    </a:lnTo>
                    <a:lnTo>
                      <a:pt x="185" y="135"/>
                    </a:lnTo>
                    <a:lnTo>
                      <a:pt x="185" y="133"/>
                    </a:lnTo>
                    <a:lnTo>
                      <a:pt x="187" y="130"/>
                    </a:lnTo>
                    <a:lnTo>
                      <a:pt x="187" y="130"/>
                    </a:lnTo>
                    <a:lnTo>
                      <a:pt x="192" y="126"/>
                    </a:lnTo>
                    <a:lnTo>
                      <a:pt x="192" y="121"/>
                    </a:lnTo>
                    <a:lnTo>
                      <a:pt x="192" y="116"/>
                    </a:lnTo>
                    <a:lnTo>
                      <a:pt x="194" y="114"/>
                    </a:lnTo>
                    <a:lnTo>
                      <a:pt x="194" y="114"/>
                    </a:lnTo>
                    <a:lnTo>
                      <a:pt x="201" y="111"/>
                    </a:lnTo>
                    <a:lnTo>
                      <a:pt x="206" y="104"/>
                    </a:lnTo>
                    <a:lnTo>
                      <a:pt x="206" y="104"/>
                    </a:lnTo>
                    <a:lnTo>
                      <a:pt x="211" y="102"/>
                    </a:lnTo>
                    <a:lnTo>
                      <a:pt x="216" y="102"/>
                    </a:lnTo>
                    <a:lnTo>
                      <a:pt x="227" y="102"/>
                    </a:lnTo>
                    <a:lnTo>
                      <a:pt x="227" y="102"/>
                    </a:lnTo>
                    <a:lnTo>
                      <a:pt x="237" y="104"/>
                    </a:lnTo>
                    <a:lnTo>
                      <a:pt x="237" y="104"/>
                    </a:lnTo>
                    <a:lnTo>
                      <a:pt x="234" y="95"/>
                    </a:lnTo>
                    <a:lnTo>
                      <a:pt x="234" y="95"/>
                    </a:lnTo>
                    <a:close/>
                    <a:moveTo>
                      <a:pt x="140" y="341"/>
                    </a:moveTo>
                    <a:lnTo>
                      <a:pt x="140" y="341"/>
                    </a:lnTo>
                    <a:lnTo>
                      <a:pt x="135" y="343"/>
                    </a:lnTo>
                    <a:lnTo>
                      <a:pt x="133" y="346"/>
                    </a:lnTo>
                    <a:lnTo>
                      <a:pt x="128" y="353"/>
                    </a:lnTo>
                    <a:lnTo>
                      <a:pt x="126" y="360"/>
                    </a:lnTo>
                    <a:lnTo>
                      <a:pt x="126" y="367"/>
                    </a:lnTo>
                    <a:lnTo>
                      <a:pt x="126" y="367"/>
                    </a:lnTo>
                    <a:lnTo>
                      <a:pt x="130" y="362"/>
                    </a:lnTo>
                    <a:lnTo>
                      <a:pt x="137" y="355"/>
                    </a:lnTo>
                    <a:lnTo>
                      <a:pt x="142" y="346"/>
                    </a:lnTo>
                    <a:lnTo>
                      <a:pt x="142" y="343"/>
                    </a:lnTo>
                    <a:lnTo>
                      <a:pt x="140" y="341"/>
                    </a:lnTo>
                    <a:lnTo>
                      <a:pt x="140" y="341"/>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7" name="Freeform 140"/>
              <p:cNvSpPr>
                <a:spLocks noEditPoints="1"/>
              </p:cNvSpPr>
              <p:nvPr/>
            </p:nvSpPr>
            <p:spPr bwMode="auto">
              <a:xfrm>
                <a:off x="6419850" y="2315300"/>
                <a:ext cx="184150" cy="90488"/>
              </a:xfrm>
              <a:custGeom>
                <a:avLst/>
                <a:gdLst>
                  <a:gd name="T0" fmla="*/ 108 w 116"/>
                  <a:gd name="T1" fmla="*/ 14 h 57"/>
                  <a:gd name="T2" fmla="*/ 116 w 116"/>
                  <a:gd name="T3" fmla="*/ 5 h 57"/>
                  <a:gd name="T4" fmla="*/ 113 w 116"/>
                  <a:gd name="T5" fmla="*/ 3 h 57"/>
                  <a:gd name="T6" fmla="*/ 108 w 116"/>
                  <a:gd name="T7" fmla="*/ 5 h 57"/>
                  <a:gd name="T8" fmla="*/ 92 w 116"/>
                  <a:gd name="T9" fmla="*/ 3 h 57"/>
                  <a:gd name="T10" fmla="*/ 73 w 116"/>
                  <a:gd name="T11" fmla="*/ 0 h 57"/>
                  <a:gd name="T12" fmla="*/ 54 w 116"/>
                  <a:gd name="T13" fmla="*/ 3 h 57"/>
                  <a:gd name="T14" fmla="*/ 37 w 116"/>
                  <a:gd name="T15" fmla="*/ 7 h 57"/>
                  <a:gd name="T16" fmla="*/ 33 w 116"/>
                  <a:gd name="T17" fmla="*/ 10 h 57"/>
                  <a:gd name="T18" fmla="*/ 26 w 116"/>
                  <a:gd name="T19" fmla="*/ 14 h 57"/>
                  <a:gd name="T20" fmla="*/ 26 w 116"/>
                  <a:gd name="T21" fmla="*/ 19 h 57"/>
                  <a:gd name="T22" fmla="*/ 28 w 116"/>
                  <a:gd name="T23" fmla="*/ 24 h 57"/>
                  <a:gd name="T24" fmla="*/ 30 w 116"/>
                  <a:gd name="T25" fmla="*/ 31 h 57"/>
                  <a:gd name="T26" fmla="*/ 35 w 116"/>
                  <a:gd name="T27" fmla="*/ 36 h 57"/>
                  <a:gd name="T28" fmla="*/ 42 w 116"/>
                  <a:gd name="T29" fmla="*/ 36 h 57"/>
                  <a:gd name="T30" fmla="*/ 47 w 116"/>
                  <a:gd name="T31" fmla="*/ 38 h 57"/>
                  <a:gd name="T32" fmla="*/ 45 w 116"/>
                  <a:gd name="T33" fmla="*/ 45 h 57"/>
                  <a:gd name="T34" fmla="*/ 45 w 116"/>
                  <a:gd name="T35" fmla="*/ 45 h 57"/>
                  <a:gd name="T36" fmla="*/ 59 w 116"/>
                  <a:gd name="T37" fmla="*/ 43 h 57"/>
                  <a:gd name="T38" fmla="*/ 66 w 116"/>
                  <a:gd name="T39" fmla="*/ 45 h 57"/>
                  <a:gd name="T40" fmla="*/ 80 w 116"/>
                  <a:gd name="T41" fmla="*/ 55 h 57"/>
                  <a:gd name="T42" fmla="*/ 85 w 116"/>
                  <a:gd name="T43" fmla="*/ 55 h 57"/>
                  <a:gd name="T44" fmla="*/ 104 w 116"/>
                  <a:gd name="T45" fmla="*/ 57 h 57"/>
                  <a:gd name="T46" fmla="*/ 104 w 116"/>
                  <a:gd name="T47" fmla="*/ 52 h 57"/>
                  <a:gd name="T48" fmla="*/ 108 w 116"/>
                  <a:gd name="T49" fmla="*/ 50 h 57"/>
                  <a:gd name="T50" fmla="*/ 108 w 116"/>
                  <a:gd name="T51" fmla="*/ 45 h 57"/>
                  <a:gd name="T52" fmla="*/ 106 w 116"/>
                  <a:gd name="T53" fmla="*/ 40 h 57"/>
                  <a:gd name="T54" fmla="*/ 104 w 116"/>
                  <a:gd name="T55" fmla="*/ 36 h 57"/>
                  <a:gd name="T56" fmla="*/ 104 w 116"/>
                  <a:gd name="T57" fmla="*/ 24 h 57"/>
                  <a:gd name="T58" fmla="*/ 108 w 116"/>
                  <a:gd name="T59" fmla="*/ 14 h 57"/>
                  <a:gd name="T60" fmla="*/ 9 w 116"/>
                  <a:gd name="T61" fmla="*/ 29 h 57"/>
                  <a:gd name="T62" fmla="*/ 4 w 116"/>
                  <a:gd name="T63" fmla="*/ 31 h 57"/>
                  <a:gd name="T64" fmla="*/ 0 w 116"/>
                  <a:gd name="T65" fmla="*/ 43 h 57"/>
                  <a:gd name="T66" fmla="*/ 2 w 116"/>
                  <a:gd name="T67" fmla="*/ 45 h 57"/>
                  <a:gd name="T68" fmla="*/ 14 w 116"/>
                  <a:gd name="T69" fmla="*/ 38 h 57"/>
                  <a:gd name="T70" fmla="*/ 21 w 116"/>
                  <a:gd name="T71" fmla="*/ 31 h 57"/>
                  <a:gd name="T72" fmla="*/ 21 w 116"/>
                  <a:gd name="T73" fmla="*/ 29 h 57"/>
                  <a:gd name="T74" fmla="*/ 9 w 116"/>
                  <a:gd name="T75" fmla="*/ 29 h 57"/>
                  <a:gd name="T76" fmla="*/ 19 w 116"/>
                  <a:gd name="T77" fmla="*/ 19 h 57"/>
                  <a:gd name="T78" fmla="*/ 19 w 116"/>
                  <a:gd name="T79" fmla="*/ 19 h 57"/>
                  <a:gd name="T80" fmla="*/ 11 w 116"/>
                  <a:gd name="T81" fmla="*/ 17 h 57"/>
                  <a:gd name="T82" fmla="*/ 4 w 116"/>
                  <a:gd name="T83" fmla="*/ 19 h 57"/>
                  <a:gd name="T84" fmla="*/ 7 w 116"/>
                  <a:gd name="T85" fmla="*/ 22 h 57"/>
                  <a:gd name="T86" fmla="*/ 16 w 116"/>
                  <a:gd name="T87" fmla="*/ 22 h 57"/>
                  <a:gd name="T88" fmla="*/ 19 w 116"/>
                  <a:gd name="T89" fmla="*/ 1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6" h="57">
                    <a:moveTo>
                      <a:pt x="108" y="14"/>
                    </a:moveTo>
                    <a:lnTo>
                      <a:pt x="108" y="14"/>
                    </a:lnTo>
                    <a:lnTo>
                      <a:pt x="113" y="10"/>
                    </a:lnTo>
                    <a:lnTo>
                      <a:pt x="116" y="5"/>
                    </a:lnTo>
                    <a:lnTo>
                      <a:pt x="113" y="3"/>
                    </a:lnTo>
                    <a:lnTo>
                      <a:pt x="113" y="3"/>
                    </a:lnTo>
                    <a:lnTo>
                      <a:pt x="108" y="5"/>
                    </a:lnTo>
                    <a:lnTo>
                      <a:pt x="108" y="5"/>
                    </a:lnTo>
                    <a:lnTo>
                      <a:pt x="101" y="5"/>
                    </a:lnTo>
                    <a:lnTo>
                      <a:pt x="92" y="3"/>
                    </a:lnTo>
                    <a:lnTo>
                      <a:pt x="82" y="0"/>
                    </a:lnTo>
                    <a:lnTo>
                      <a:pt x="73" y="0"/>
                    </a:lnTo>
                    <a:lnTo>
                      <a:pt x="73" y="0"/>
                    </a:lnTo>
                    <a:lnTo>
                      <a:pt x="54" y="3"/>
                    </a:lnTo>
                    <a:lnTo>
                      <a:pt x="45" y="5"/>
                    </a:lnTo>
                    <a:lnTo>
                      <a:pt x="37" y="7"/>
                    </a:lnTo>
                    <a:lnTo>
                      <a:pt x="37" y="7"/>
                    </a:lnTo>
                    <a:lnTo>
                      <a:pt x="33" y="10"/>
                    </a:lnTo>
                    <a:lnTo>
                      <a:pt x="28" y="12"/>
                    </a:lnTo>
                    <a:lnTo>
                      <a:pt x="26" y="14"/>
                    </a:lnTo>
                    <a:lnTo>
                      <a:pt x="26" y="19"/>
                    </a:lnTo>
                    <a:lnTo>
                      <a:pt x="26" y="19"/>
                    </a:lnTo>
                    <a:lnTo>
                      <a:pt x="28" y="22"/>
                    </a:lnTo>
                    <a:lnTo>
                      <a:pt x="28" y="24"/>
                    </a:lnTo>
                    <a:lnTo>
                      <a:pt x="28" y="26"/>
                    </a:lnTo>
                    <a:lnTo>
                      <a:pt x="30" y="31"/>
                    </a:lnTo>
                    <a:lnTo>
                      <a:pt x="30" y="31"/>
                    </a:lnTo>
                    <a:lnTo>
                      <a:pt x="35" y="36"/>
                    </a:lnTo>
                    <a:lnTo>
                      <a:pt x="42" y="36"/>
                    </a:lnTo>
                    <a:lnTo>
                      <a:pt x="42" y="36"/>
                    </a:lnTo>
                    <a:lnTo>
                      <a:pt x="45" y="36"/>
                    </a:lnTo>
                    <a:lnTo>
                      <a:pt x="47" y="38"/>
                    </a:lnTo>
                    <a:lnTo>
                      <a:pt x="47" y="40"/>
                    </a:lnTo>
                    <a:lnTo>
                      <a:pt x="45" y="45"/>
                    </a:lnTo>
                    <a:lnTo>
                      <a:pt x="45" y="45"/>
                    </a:lnTo>
                    <a:lnTo>
                      <a:pt x="45" y="45"/>
                    </a:lnTo>
                    <a:lnTo>
                      <a:pt x="45" y="45"/>
                    </a:lnTo>
                    <a:lnTo>
                      <a:pt x="59" y="43"/>
                    </a:lnTo>
                    <a:lnTo>
                      <a:pt x="66" y="45"/>
                    </a:lnTo>
                    <a:lnTo>
                      <a:pt x="66" y="45"/>
                    </a:lnTo>
                    <a:lnTo>
                      <a:pt x="75" y="50"/>
                    </a:lnTo>
                    <a:lnTo>
                      <a:pt x="80" y="55"/>
                    </a:lnTo>
                    <a:lnTo>
                      <a:pt x="85" y="55"/>
                    </a:lnTo>
                    <a:lnTo>
                      <a:pt x="85" y="55"/>
                    </a:lnTo>
                    <a:lnTo>
                      <a:pt x="104" y="57"/>
                    </a:lnTo>
                    <a:lnTo>
                      <a:pt x="104" y="57"/>
                    </a:lnTo>
                    <a:lnTo>
                      <a:pt x="101" y="55"/>
                    </a:lnTo>
                    <a:lnTo>
                      <a:pt x="104" y="52"/>
                    </a:lnTo>
                    <a:lnTo>
                      <a:pt x="104" y="52"/>
                    </a:lnTo>
                    <a:lnTo>
                      <a:pt x="108" y="50"/>
                    </a:lnTo>
                    <a:lnTo>
                      <a:pt x="108" y="48"/>
                    </a:lnTo>
                    <a:lnTo>
                      <a:pt x="108" y="45"/>
                    </a:lnTo>
                    <a:lnTo>
                      <a:pt x="108" y="45"/>
                    </a:lnTo>
                    <a:lnTo>
                      <a:pt x="106" y="40"/>
                    </a:lnTo>
                    <a:lnTo>
                      <a:pt x="104" y="36"/>
                    </a:lnTo>
                    <a:lnTo>
                      <a:pt x="104" y="36"/>
                    </a:lnTo>
                    <a:lnTo>
                      <a:pt x="104" y="24"/>
                    </a:lnTo>
                    <a:lnTo>
                      <a:pt x="104" y="24"/>
                    </a:lnTo>
                    <a:lnTo>
                      <a:pt x="106" y="19"/>
                    </a:lnTo>
                    <a:lnTo>
                      <a:pt x="108" y="14"/>
                    </a:lnTo>
                    <a:lnTo>
                      <a:pt x="108" y="14"/>
                    </a:lnTo>
                    <a:close/>
                    <a:moveTo>
                      <a:pt x="9" y="29"/>
                    </a:moveTo>
                    <a:lnTo>
                      <a:pt x="9" y="29"/>
                    </a:lnTo>
                    <a:lnTo>
                      <a:pt x="4" y="31"/>
                    </a:lnTo>
                    <a:lnTo>
                      <a:pt x="0" y="38"/>
                    </a:lnTo>
                    <a:lnTo>
                      <a:pt x="0" y="43"/>
                    </a:lnTo>
                    <a:lnTo>
                      <a:pt x="2" y="45"/>
                    </a:lnTo>
                    <a:lnTo>
                      <a:pt x="2" y="45"/>
                    </a:lnTo>
                    <a:lnTo>
                      <a:pt x="7" y="43"/>
                    </a:lnTo>
                    <a:lnTo>
                      <a:pt x="14" y="38"/>
                    </a:lnTo>
                    <a:lnTo>
                      <a:pt x="21" y="31"/>
                    </a:lnTo>
                    <a:lnTo>
                      <a:pt x="21" y="31"/>
                    </a:lnTo>
                    <a:lnTo>
                      <a:pt x="23" y="29"/>
                    </a:lnTo>
                    <a:lnTo>
                      <a:pt x="21" y="29"/>
                    </a:lnTo>
                    <a:lnTo>
                      <a:pt x="16" y="26"/>
                    </a:lnTo>
                    <a:lnTo>
                      <a:pt x="9" y="29"/>
                    </a:lnTo>
                    <a:lnTo>
                      <a:pt x="9" y="29"/>
                    </a:lnTo>
                    <a:close/>
                    <a:moveTo>
                      <a:pt x="19" y="19"/>
                    </a:moveTo>
                    <a:lnTo>
                      <a:pt x="19" y="19"/>
                    </a:lnTo>
                    <a:lnTo>
                      <a:pt x="19" y="19"/>
                    </a:lnTo>
                    <a:lnTo>
                      <a:pt x="16" y="17"/>
                    </a:lnTo>
                    <a:lnTo>
                      <a:pt x="11" y="17"/>
                    </a:lnTo>
                    <a:lnTo>
                      <a:pt x="7" y="19"/>
                    </a:lnTo>
                    <a:lnTo>
                      <a:pt x="4" y="19"/>
                    </a:lnTo>
                    <a:lnTo>
                      <a:pt x="7" y="22"/>
                    </a:lnTo>
                    <a:lnTo>
                      <a:pt x="7" y="22"/>
                    </a:lnTo>
                    <a:lnTo>
                      <a:pt x="11" y="24"/>
                    </a:lnTo>
                    <a:lnTo>
                      <a:pt x="16" y="22"/>
                    </a:lnTo>
                    <a:lnTo>
                      <a:pt x="19" y="19"/>
                    </a:lnTo>
                    <a:lnTo>
                      <a:pt x="19" y="19"/>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8" name="Freeform 141"/>
              <p:cNvSpPr>
                <a:spLocks/>
              </p:cNvSpPr>
              <p:nvPr/>
            </p:nvSpPr>
            <p:spPr bwMode="auto">
              <a:xfrm>
                <a:off x="6764338" y="4239350"/>
                <a:ext cx="244475" cy="293688"/>
              </a:xfrm>
              <a:custGeom>
                <a:avLst/>
                <a:gdLst>
                  <a:gd name="T0" fmla="*/ 145 w 154"/>
                  <a:gd name="T1" fmla="*/ 29 h 185"/>
                  <a:gd name="T2" fmla="*/ 154 w 154"/>
                  <a:gd name="T3" fmla="*/ 14 h 185"/>
                  <a:gd name="T4" fmla="*/ 145 w 154"/>
                  <a:gd name="T5" fmla="*/ 17 h 185"/>
                  <a:gd name="T6" fmla="*/ 135 w 154"/>
                  <a:gd name="T7" fmla="*/ 14 h 185"/>
                  <a:gd name="T8" fmla="*/ 133 w 154"/>
                  <a:gd name="T9" fmla="*/ 12 h 185"/>
                  <a:gd name="T10" fmla="*/ 119 w 154"/>
                  <a:gd name="T11" fmla="*/ 17 h 185"/>
                  <a:gd name="T12" fmla="*/ 112 w 154"/>
                  <a:gd name="T13" fmla="*/ 24 h 185"/>
                  <a:gd name="T14" fmla="*/ 107 w 154"/>
                  <a:gd name="T15" fmla="*/ 29 h 185"/>
                  <a:gd name="T16" fmla="*/ 97 w 154"/>
                  <a:gd name="T17" fmla="*/ 24 h 185"/>
                  <a:gd name="T18" fmla="*/ 86 w 154"/>
                  <a:gd name="T19" fmla="*/ 24 h 185"/>
                  <a:gd name="T20" fmla="*/ 62 w 154"/>
                  <a:gd name="T21" fmla="*/ 12 h 185"/>
                  <a:gd name="T22" fmla="*/ 60 w 154"/>
                  <a:gd name="T23" fmla="*/ 10 h 185"/>
                  <a:gd name="T24" fmla="*/ 43 w 154"/>
                  <a:gd name="T25" fmla="*/ 7 h 185"/>
                  <a:gd name="T26" fmla="*/ 38 w 154"/>
                  <a:gd name="T27" fmla="*/ 5 h 185"/>
                  <a:gd name="T28" fmla="*/ 33 w 154"/>
                  <a:gd name="T29" fmla="*/ 3 h 185"/>
                  <a:gd name="T30" fmla="*/ 22 w 154"/>
                  <a:gd name="T31" fmla="*/ 0 h 185"/>
                  <a:gd name="T32" fmla="*/ 12 w 154"/>
                  <a:gd name="T33" fmla="*/ 5 h 185"/>
                  <a:gd name="T34" fmla="*/ 5 w 154"/>
                  <a:gd name="T35" fmla="*/ 10 h 185"/>
                  <a:gd name="T36" fmla="*/ 12 w 154"/>
                  <a:gd name="T37" fmla="*/ 21 h 185"/>
                  <a:gd name="T38" fmla="*/ 22 w 154"/>
                  <a:gd name="T39" fmla="*/ 43 h 185"/>
                  <a:gd name="T40" fmla="*/ 22 w 154"/>
                  <a:gd name="T41" fmla="*/ 57 h 185"/>
                  <a:gd name="T42" fmla="*/ 19 w 154"/>
                  <a:gd name="T43" fmla="*/ 64 h 185"/>
                  <a:gd name="T44" fmla="*/ 7 w 154"/>
                  <a:gd name="T45" fmla="*/ 81 h 185"/>
                  <a:gd name="T46" fmla="*/ 3 w 154"/>
                  <a:gd name="T47" fmla="*/ 92 h 185"/>
                  <a:gd name="T48" fmla="*/ 12 w 154"/>
                  <a:gd name="T49" fmla="*/ 95 h 185"/>
                  <a:gd name="T50" fmla="*/ 15 w 154"/>
                  <a:gd name="T51" fmla="*/ 100 h 185"/>
                  <a:gd name="T52" fmla="*/ 7 w 154"/>
                  <a:gd name="T53" fmla="*/ 102 h 185"/>
                  <a:gd name="T54" fmla="*/ 3 w 154"/>
                  <a:gd name="T55" fmla="*/ 111 h 185"/>
                  <a:gd name="T56" fmla="*/ 0 w 154"/>
                  <a:gd name="T57" fmla="*/ 114 h 185"/>
                  <a:gd name="T58" fmla="*/ 71 w 154"/>
                  <a:gd name="T59" fmla="*/ 164 h 185"/>
                  <a:gd name="T60" fmla="*/ 105 w 154"/>
                  <a:gd name="T61" fmla="*/ 185 h 185"/>
                  <a:gd name="T62" fmla="*/ 123 w 154"/>
                  <a:gd name="T63" fmla="*/ 145 h 185"/>
                  <a:gd name="T64" fmla="*/ 126 w 154"/>
                  <a:gd name="T65" fmla="*/ 140 h 185"/>
                  <a:gd name="T66" fmla="*/ 135 w 154"/>
                  <a:gd name="T67" fmla="*/ 135 h 185"/>
                  <a:gd name="T68" fmla="*/ 138 w 154"/>
                  <a:gd name="T69" fmla="*/ 133 h 185"/>
                  <a:gd name="T70" fmla="*/ 142 w 154"/>
                  <a:gd name="T71" fmla="*/ 133 h 185"/>
                  <a:gd name="T72" fmla="*/ 145 w 154"/>
                  <a:gd name="T73" fmla="*/ 128 h 185"/>
                  <a:gd name="T74" fmla="*/ 138 w 154"/>
                  <a:gd name="T75" fmla="*/ 11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4" h="185">
                    <a:moveTo>
                      <a:pt x="138" y="43"/>
                    </a:moveTo>
                    <a:lnTo>
                      <a:pt x="145" y="29"/>
                    </a:lnTo>
                    <a:lnTo>
                      <a:pt x="154" y="14"/>
                    </a:lnTo>
                    <a:lnTo>
                      <a:pt x="154" y="14"/>
                    </a:lnTo>
                    <a:lnTo>
                      <a:pt x="145" y="17"/>
                    </a:lnTo>
                    <a:lnTo>
                      <a:pt x="145" y="17"/>
                    </a:lnTo>
                    <a:lnTo>
                      <a:pt x="140" y="17"/>
                    </a:lnTo>
                    <a:lnTo>
                      <a:pt x="135" y="14"/>
                    </a:lnTo>
                    <a:lnTo>
                      <a:pt x="135" y="14"/>
                    </a:lnTo>
                    <a:lnTo>
                      <a:pt x="133" y="12"/>
                    </a:lnTo>
                    <a:lnTo>
                      <a:pt x="131" y="12"/>
                    </a:lnTo>
                    <a:lnTo>
                      <a:pt x="119" y="17"/>
                    </a:lnTo>
                    <a:lnTo>
                      <a:pt x="119" y="17"/>
                    </a:lnTo>
                    <a:lnTo>
                      <a:pt x="112" y="24"/>
                    </a:lnTo>
                    <a:lnTo>
                      <a:pt x="109" y="26"/>
                    </a:lnTo>
                    <a:lnTo>
                      <a:pt x="107" y="29"/>
                    </a:lnTo>
                    <a:lnTo>
                      <a:pt x="107" y="29"/>
                    </a:lnTo>
                    <a:lnTo>
                      <a:pt x="97" y="24"/>
                    </a:lnTo>
                    <a:lnTo>
                      <a:pt x="86" y="24"/>
                    </a:lnTo>
                    <a:lnTo>
                      <a:pt x="86" y="24"/>
                    </a:lnTo>
                    <a:lnTo>
                      <a:pt x="74" y="19"/>
                    </a:lnTo>
                    <a:lnTo>
                      <a:pt x="62" y="12"/>
                    </a:lnTo>
                    <a:lnTo>
                      <a:pt x="62" y="12"/>
                    </a:lnTo>
                    <a:lnTo>
                      <a:pt x="60" y="10"/>
                    </a:lnTo>
                    <a:lnTo>
                      <a:pt x="52" y="7"/>
                    </a:lnTo>
                    <a:lnTo>
                      <a:pt x="43" y="7"/>
                    </a:lnTo>
                    <a:lnTo>
                      <a:pt x="43" y="7"/>
                    </a:lnTo>
                    <a:lnTo>
                      <a:pt x="38" y="5"/>
                    </a:lnTo>
                    <a:lnTo>
                      <a:pt x="33" y="3"/>
                    </a:lnTo>
                    <a:lnTo>
                      <a:pt x="33" y="3"/>
                    </a:lnTo>
                    <a:lnTo>
                      <a:pt x="26" y="0"/>
                    </a:lnTo>
                    <a:lnTo>
                      <a:pt x="22" y="0"/>
                    </a:lnTo>
                    <a:lnTo>
                      <a:pt x="22" y="0"/>
                    </a:lnTo>
                    <a:lnTo>
                      <a:pt x="12" y="5"/>
                    </a:lnTo>
                    <a:lnTo>
                      <a:pt x="5" y="10"/>
                    </a:lnTo>
                    <a:lnTo>
                      <a:pt x="5" y="10"/>
                    </a:lnTo>
                    <a:lnTo>
                      <a:pt x="3" y="14"/>
                    </a:lnTo>
                    <a:lnTo>
                      <a:pt x="12" y="21"/>
                    </a:lnTo>
                    <a:lnTo>
                      <a:pt x="15" y="36"/>
                    </a:lnTo>
                    <a:lnTo>
                      <a:pt x="22" y="43"/>
                    </a:lnTo>
                    <a:lnTo>
                      <a:pt x="22" y="43"/>
                    </a:lnTo>
                    <a:lnTo>
                      <a:pt x="22" y="57"/>
                    </a:lnTo>
                    <a:lnTo>
                      <a:pt x="22" y="57"/>
                    </a:lnTo>
                    <a:lnTo>
                      <a:pt x="19" y="64"/>
                    </a:lnTo>
                    <a:lnTo>
                      <a:pt x="17" y="69"/>
                    </a:lnTo>
                    <a:lnTo>
                      <a:pt x="7" y="81"/>
                    </a:lnTo>
                    <a:lnTo>
                      <a:pt x="7" y="81"/>
                    </a:lnTo>
                    <a:lnTo>
                      <a:pt x="3" y="92"/>
                    </a:lnTo>
                    <a:lnTo>
                      <a:pt x="3" y="92"/>
                    </a:lnTo>
                    <a:lnTo>
                      <a:pt x="12" y="95"/>
                    </a:lnTo>
                    <a:lnTo>
                      <a:pt x="15" y="100"/>
                    </a:lnTo>
                    <a:lnTo>
                      <a:pt x="15" y="100"/>
                    </a:lnTo>
                    <a:lnTo>
                      <a:pt x="12" y="102"/>
                    </a:lnTo>
                    <a:lnTo>
                      <a:pt x="7" y="102"/>
                    </a:lnTo>
                    <a:lnTo>
                      <a:pt x="3" y="107"/>
                    </a:lnTo>
                    <a:lnTo>
                      <a:pt x="3" y="111"/>
                    </a:lnTo>
                    <a:lnTo>
                      <a:pt x="3" y="111"/>
                    </a:lnTo>
                    <a:lnTo>
                      <a:pt x="0" y="114"/>
                    </a:lnTo>
                    <a:lnTo>
                      <a:pt x="74" y="152"/>
                    </a:lnTo>
                    <a:lnTo>
                      <a:pt x="71" y="164"/>
                    </a:lnTo>
                    <a:lnTo>
                      <a:pt x="71" y="164"/>
                    </a:lnTo>
                    <a:lnTo>
                      <a:pt x="105" y="185"/>
                    </a:lnTo>
                    <a:lnTo>
                      <a:pt x="105" y="185"/>
                    </a:lnTo>
                    <a:lnTo>
                      <a:pt x="123" y="145"/>
                    </a:lnTo>
                    <a:lnTo>
                      <a:pt x="123" y="145"/>
                    </a:lnTo>
                    <a:lnTo>
                      <a:pt x="126" y="140"/>
                    </a:lnTo>
                    <a:lnTo>
                      <a:pt x="128" y="137"/>
                    </a:lnTo>
                    <a:lnTo>
                      <a:pt x="135" y="135"/>
                    </a:lnTo>
                    <a:lnTo>
                      <a:pt x="135" y="135"/>
                    </a:lnTo>
                    <a:lnTo>
                      <a:pt x="138" y="133"/>
                    </a:lnTo>
                    <a:lnTo>
                      <a:pt x="140" y="133"/>
                    </a:lnTo>
                    <a:lnTo>
                      <a:pt x="142" y="133"/>
                    </a:lnTo>
                    <a:lnTo>
                      <a:pt x="145" y="128"/>
                    </a:lnTo>
                    <a:lnTo>
                      <a:pt x="145" y="128"/>
                    </a:lnTo>
                    <a:lnTo>
                      <a:pt x="147" y="126"/>
                    </a:lnTo>
                    <a:lnTo>
                      <a:pt x="138" y="111"/>
                    </a:lnTo>
                    <a:lnTo>
                      <a:pt x="138" y="43"/>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9" name="Freeform 142"/>
              <p:cNvSpPr>
                <a:spLocks/>
              </p:cNvSpPr>
              <p:nvPr/>
            </p:nvSpPr>
            <p:spPr bwMode="auto">
              <a:xfrm>
                <a:off x="6634163" y="4261575"/>
                <a:ext cx="165100" cy="169863"/>
              </a:xfrm>
              <a:custGeom>
                <a:avLst/>
                <a:gdLst>
                  <a:gd name="T0" fmla="*/ 94 w 104"/>
                  <a:gd name="T1" fmla="*/ 7 h 107"/>
                  <a:gd name="T2" fmla="*/ 85 w 104"/>
                  <a:gd name="T3" fmla="*/ 0 h 107"/>
                  <a:gd name="T4" fmla="*/ 80 w 104"/>
                  <a:gd name="T5" fmla="*/ 5 h 107"/>
                  <a:gd name="T6" fmla="*/ 78 w 104"/>
                  <a:gd name="T7" fmla="*/ 7 h 107"/>
                  <a:gd name="T8" fmla="*/ 68 w 104"/>
                  <a:gd name="T9" fmla="*/ 7 h 107"/>
                  <a:gd name="T10" fmla="*/ 63 w 104"/>
                  <a:gd name="T11" fmla="*/ 7 h 107"/>
                  <a:gd name="T12" fmla="*/ 54 w 104"/>
                  <a:gd name="T13" fmla="*/ 12 h 107"/>
                  <a:gd name="T14" fmla="*/ 52 w 104"/>
                  <a:gd name="T15" fmla="*/ 12 h 107"/>
                  <a:gd name="T16" fmla="*/ 44 w 104"/>
                  <a:gd name="T17" fmla="*/ 7 h 107"/>
                  <a:gd name="T18" fmla="*/ 42 w 104"/>
                  <a:gd name="T19" fmla="*/ 7 h 107"/>
                  <a:gd name="T20" fmla="*/ 28 w 104"/>
                  <a:gd name="T21" fmla="*/ 12 h 107"/>
                  <a:gd name="T22" fmla="*/ 26 w 104"/>
                  <a:gd name="T23" fmla="*/ 29 h 107"/>
                  <a:gd name="T24" fmla="*/ 28 w 104"/>
                  <a:gd name="T25" fmla="*/ 34 h 107"/>
                  <a:gd name="T26" fmla="*/ 33 w 104"/>
                  <a:gd name="T27" fmla="*/ 38 h 107"/>
                  <a:gd name="T28" fmla="*/ 30 w 104"/>
                  <a:gd name="T29" fmla="*/ 43 h 107"/>
                  <a:gd name="T30" fmla="*/ 26 w 104"/>
                  <a:gd name="T31" fmla="*/ 48 h 107"/>
                  <a:gd name="T32" fmla="*/ 18 w 104"/>
                  <a:gd name="T33" fmla="*/ 52 h 107"/>
                  <a:gd name="T34" fmla="*/ 16 w 104"/>
                  <a:gd name="T35" fmla="*/ 55 h 107"/>
                  <a:gd name="T36" fmla="*/ 11 w 104"/>
                  <a:gd name="T37" fmla="*/ 62 h 107"/>
                  <a:gd name="T38" fmla="*/ 9 w 104"/>
                  <a:gd name="T39" fmla="*/ 64 h 107"/>
                  <a:gd name="T40" fmla="*/ 7 w 104"/>
                  <a:gd name="T41" fmla="*/ 76 h 107"/>
                  <a:gd name="T42" fmla="*/ 4 w 104"/>
                  <a:gd name="T43" fmla="*/ 83 h 107"/>
                  <a:gd name="T44" fmla="*/ 2 w 104"/>
                  <a:gd name="T45" fmla="*/ 93 h 107"/>
                  <a:gd name="T46" fmla="*/ 0 w 104"/>
                  <a:gd name="T47" fmla="*/ 107 h 107"/>
                  <a:gd name="T48" fmla="*/ 7 w 104"/>
                  <a:gd name="T49" fmla="*/ 107 h 107"/>
                  <a:gd name="T50" fmla="*/ 9 w 104"/>
                  <a:gd name="T51" fmla="*/ 105 h 107"/>
                  <a:gd name="T52" fmla="*/ 44 w 104"/>
                  <a:gd name="T53" fmla="*/ 97 h 107"/>
                  <a:gd name="T54" fmla="*/ 52 w 104"/>
                  <a:gd name="T55" fmla="*/ 86 h 107"/>
                  <a:gd name="T56" fmla="*/ 59 w 104"/>
                  <a:gd name="T57" fmla="*/ 76 h 107"/>
                  <a:gd name="T58" fmla="*/ 71 w 104"/>
                  <a:gd name="T59" fmla="*/ 76 h 107"/>
                  <a:gd name="T60" fmla="*/ 85 w 104"/>
                  <a:gd name="T61" fmla="*/ 78 h 107"/>
                  <a:gd name="T62" fmla="*/ 89 w 104"/>
                  <a:gd name="T63" fmla="*/ 67 h 107"/>
                  <a:gd name="T64" fmla="*/ 101 w 104"/>
                  <a:gd name="T65" fmla="*/ 50 h 107"/>
                  <a:gd name="T66" fmla="*/ 104 w 104"/>
                  <a:gd name="T67" fmla="*/ 43 h 107"/>
                  <a:gd name="T68" fmla="*/ 97 w 104"/>
                  <a:gd name="T69" fmla="*/ 2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 h="107">
                    <a:moveTo>
                      <a:pt x="97" y="22"/>
                    </a:moveTo>
                    <a:lnTo>
                      <a:pt x="94" y="7"/>
                    </a:lnTo>
                    <a:lnTo>
                      <a:pt x="85" y="0"/>
                    </a:lnTo>
                    <a:lnTo>
                      <a:pt x="85" y="0"/>
                    </a:lnTo>
                    <a:lnTo>
                      <a:pt x="82" y="3"/>
                    </a:lnTo>
                    <a:lnTo>
                      <a:pt x="80" y="5"/>
                    </a:lnTo>
                    <a:lnTo>
                      <a:pt x="80" y="5"/>
                    </a:lnTo>
                    <a:lnTo>
                      <a:pt x="78" y="7"/>
                    </a:lnTo>
                    <a:lnTo>
                      <a:pt x="75" y="7"/>
                    </a:lnTo>
                    <a:lnTo>
                      <a:pt x="68" y="7"/>
                    </a:lnTo>
                    <a:lnTo>
                      <a:pt x="68" y="7"/>
                    </a:lnTo>
                    <a:lnTo>
                      <a:pt x="63" y="7"/>
                    </a:lnTo>
                    <a:lnTo>
                      <a:pt x="59" y="7"/>
                    </a:lnTo>
                    <a:lnTo>
                      <a:pt x="54" y="12"/>
                    </a:lnTo>
                    <a:lnTo>
                      <a:pt x="54" y="12"/>
                    </a:lnTo>
                    <a:lnTo>
                      <a:pt x="52" y="12"/>
                    </a:lnTo>
                    <a:lnTo>
                      <a:pt x="49" y="10"/>
                    </a:lnTo>
                    <a:lnTo>
                      <a:pt x="44" y="7"/>
                    </a:lnTo>
                    <a:lnTo>
                      <a:pt x="42" y="7"/>
                    </a:lnTo>
                    <a:lnTo>
                      <a:pt x="42" y="7"/>
                    </a:lnTo>
                    <a:lnTo>
                      <a:pt x="28" y="12"/>
                    </a:lnTo>
                    <a:lnTo>
                      <a:pt x="28" y="12"/>
                    </a:lnTo>
                    <a:lnTo>
                      <a:pt x="26" y="29"/>
                    </a:lnTo>
                    <a:lnTo>
                      <a:pt x="26" y="29"/>
                    </a:lnTo>
                    <a:lnTo>
                      <a:pt x="26" y="31"/>
                    </a:lnTo>
                    <a:lnTo>
                      <a:pt x="28" y="34"/>
                    </a:lnTo>
                    <a:lnTo>
                      <a:pt x="30" y="36"/>
                    </a:lnTo>
                    <a:lnTo>
                      <a:pt x="33" y="38"/>
                    </a:lnTo>
                    <a:lnTo>
                      <a:pt x="33" y="38"/>
                    </a:lnTo>
                    <a:lnTo>
                      <a:pt x="30" y="43"/>
                    </a:lnTo>
                    <a:lnTo>
                      <a:pt x="26" y="48"/>
                    </a:lnTo>
                    <a:lnTo>
                      <a:pt x="26" y="48"/>
                    </a:lnTo>
                    <a:lnTo>
                      <a:pt x="23" y="50"/>
                    </a:lnTo>
                    <a:lnTo>
                      <a:pt x="18" y="52"/>
                    </a:lnTo>
                    <a:lnTo>
                      <a:pt x="18" y="52"/>
                    </a:lnTo>
                    <a:lnTo>
                      <a:pt x="16" y="55"/>
                    </a:lnTo>
                    <a:lnTo>
                      <a:pt x="14" y="57"/>
                    </a:lnTo>
                    <a:lnTo>
                      <a:pt x="11" y="62"/>
                    </a:lnTo>
                    <a:lnTo>
                      <a:pt x="11" y="62"/>
                    </a:lnTo>
                    <a:lnTo>
                      <a:pt x="9" y="64"/>
                    </a:lnTo>
                    <a:lnTo>
                      <a:pt x="9" y="69"/>
                    </a:lnTo>
                    <a:lnTo>
                      <a:pt x="7" y="76"/>
                    </a:lnTo>
                    <a:lnTo>
                      <a:pt x="7" y="76"/>
                    </a:lnTo>
                    <a:lnTo>
                      <a:pt x="4" y="83"/>
                    </a:lnTo>
                    <a:lnTo>
                      <a:pt x="2" y="93"/>
                    </a:lnTo>
                    <a:lnTo>
                      <a:pt x="2" y="93"/>
                    </a:lnTo>
                    <a:lnTo>
                      <a:pt x="2" y="100"/>
                    </a:lnTo>
                    <a:lnTo>
                      <a:pt x="0" y="107"/>
                    </a:lnTo>
                    <a:lnTo>
                      <a:pt x="0" y="107"/>
                    </a:lnTo>
                    <a:lnTo>
                      <a:pt x="7" y="107"/>
                    </a:lnTo>
                    <a:lnTo>
                      <a:pt x="9" y="105"/>
                    </a:lnTo>
                    <a:lnTo>
                      <a:pt x="9" y="105"/>
                    </a:lnTo>
                    <a:lnTo>
                      <a:pt x="28" y="100"/>
                    </a:lnTo>
                    <a:lnTo>
                      <a:pt x="44" y="97"/>
                    </a:lnTo>
                    <a:lnTo>
                      <a:pt x="44" y="97"/>
                    </a:lnTo>
                    <a:lnTo>
                      <a:pt x="52" y="86"/>
                    </a:lnTo>
                    <a:lnTo>
                      <a:pt x="54" y="81"/>
                    </a:lnTo>
                    <a:lnTo>
                      <a:pt x="59" y="76"/>
                    </a:lnTo>
                    <a:lnTo>
                      <a:pt x="59" y="76"/>
                    </a:lnTo>
                    <a:lnTo>
                      <a:pt x="71" y="76"/>
                    </a:lnTo>
                    <a:lnTo>
                      <a:pt x="85" y="78"/>
                    </a:lnTo>
                    <a:lnTo>
                      <a:pt x="85" y="78"/>
                    </a:lnTo>
                    <a:lnTo>
                      <a:pt x="89" y="67"/>
                    </a:lnTo>
                    <a:lnTo>
                      <a:pt x="89" y="67"/>
                    </a:lnTo>
                    <a:lnTo>
                      <a:pt x="99" y="55"/>
                    </a:lnTo>
                    <a:lnTo>
                      <a:pt x="101" y="50"/>
                    </a:lnTo>
                    <a:lnTo>
                      <a:pt x="104" y="43"/>
                    </a:lnTo>
                    <a:lnTo>
                      <a:pt x="104" y="43"/>
                    </a:lnTo>
                    <a:lnTo>
                      <a:pt x="104" y="29"/>
                    </a:lnTo>
                    <a:lnTo>
                      <a:pt x="97" y="22"/>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0" name="Freeform 143"/>
              <p:cNvSpPr>
                <a:spLocks/>
              </p:cNvSpPr>
              <p:nvPr/>
            </p:nvSpPr>
            <p:spPr bwMode="auto">
              <a:xfrm>
                <a:off x="7448550" y="2897913"/>
                <a:ext cx="527050" cy="312738"/>
              </a:xfrm>
              <a:custGeom>
                <a:avLst/>
                <a:gdLst>
                  <a:gd name="T0" fmla="*/ 306 w 332"/>
                  <a:gd name="T1" fmla="*/ 97 h 197"/>
                  <a:gd name="T2" fmla="*/ 298 w 332"/>
                  <a:gd name="T3" fmla="*/ 102 h 197"/>
                  <a:gd name="T4" fmla="*/ 287 w 332"/>
                  <a:gd name="T5" fmla="*/ 100 h 197"/>
                  <a:gd name="T6" fmla="*/ 268 w 332"/>
                  <a:gd name="T7" fmla="*/ 95 h 197"/>
                  <a:gd name="T8" fmla="*/ 249 w 332"/>
                  <a:gd name="T9" fmla="*/ 109 h 197"/>
                  <a:gd name="T10" fmla="*/ 239 w 332"/>
                  <a:gd name="T11" fmla="*/ 111 h 197"/>
                  <a:gd name="T12" fmla="*/ 223 w 332"/>
                  <a:gd name="T13" fmla="*/ 102 h 197"/>
                  <a:gd name="T14" fmla="*/ 206 w 332"/>
                  <a:gd name="T15" fmla="*/ 97 h 197"/>
                  <a:gd name="T16" fmla="*/ 199 w 332"/>
                  <a:gd name="T17" fmla="*/ 83 h 197"/>
                  <a:gd name="T18" fmla="*/ 194 w 332"/>
                  <a:gd name="T19" fmla="*/ 64 h 197"/>
                  <a:gd name="T20" fmla="*/ 185 w 332"/>
                  <a:gd name="T21" fmla="*/ 55 h 197"/>
                  <a:gd name="T22" fmla="*/ 156 w 332"/>
                  <a:gd name="T23" fmla="*/ 50 h 197"/>
                  <a:gd name="T24" fmla="*/ 126 w 332"/>
                  <a:gd name="T25" fmla="*/ 50 h 197"/>
                  <a:gd name="T26" fmla="*/ 104 w 332"/>
                  <a:gd name="T27" fmla="*/ 38 h 197"/>
                  <a:gd name="T28" fmla="*/ 85 w 332"/>
                  <a:gd name="T29" fmla="*/ 33 h 197"/>
                  <a:gd name="T30" fmla="*/ 64 w 332"/>
                  <a:gd name="T31" fmla="*/ 38 h 197"/>
                  <a:gd name="T32" fmla="*/ 64 w 332"/>
                  <a:gd name="T33" fmla="*/ 29 h 197"/>
                  <a:gd name="T34" fmla="*/ 64 w 332"/>
                  <a:gd name="T35" fmla="*/ 2 h 197"/>
                  <a:gd name="T36" fmla="*/ 57 w 332"/>
                  <a:gd name="T37" fmla="*/ 7 h 197"/>
                  <a:gd name="T38" fmla="*/ 52 w 332"/>
                  <a:gd name="T39" fmla="*/ 31 h 197"/>
                  <a:gd name="T40" fmla="*/ 48 w 332"/>
                  <a:gd name="T41" fmla="*/ 19 h 197"/>
                  <a:gd name="T42" fmla="*/ 0 w 332"/>
                  <a:gd name="T43" fmla="*/ 97 h 197"/>
                  <a:gd name="T44" fmla="*/ 7 w 332"/>
                  <a:gd name="T45" fmla="*/ 100 h 197"/>
                  <a:gd name="T46" fmla="*/ 19 w 332"/>
                  <a:gd name="T47" fmla="*/ 97 h 197"/>
                  <a:gd name="T48" fmla="*/ 24 w 332"/>
                  <a:gd name="T49" fmla="*/ 85 h 197"/>
                  <a:gd name="T50" fmla="*/ 36 w 332"/>
                  <a:gd name="T51" fmla="*/ 81 h 197"/>
                  <a:gd name="T52" fmla="*/ 43 w 332"/>
                  <a:gd name="T53" fmla="*/ 73 h 197"/>
                  <a:gd name="T54" fmla="*/ 55 w 332"/>
                  <a:gd name="T55" fmla="*/ 69 h 197"/>
                  <a:gd name="T56" fmla="*/ 76 w 332"/>
                  <a:gd name="T57" fmla="*/ 78 h 197"/>
                  <a:gd name="T58" fmla="*/ 83 w 332"/>
                  <a:gd name="T59" fmla="*/ 100 h 197"/>
                  <a:gd name="T60" fmla="*/ 111 w 332"/>
                  <a:gd name="T61" fmla="*/ 102 h 197"/>
                  <a:gd name="T62" fmla="*/ 119 w 332"/>
                  <a:gd name="T63" fmla="*/ 114 h 197"/>
                  <a:gd name="T64" fmla="*/ 128 w 332"/>
                  <a:gd name="T65" fmla="*/ 130 h 197"/>
                  <a:gd name="T66" fmla="*/ 147 w 332"/>
                  <a:gd name="T67" fmla="*/ 145 h 197"/>
                  <a:gd name="T68" fmla="*/ 168 w 332"/>
                  <a:gd name="T69" fmla="*/ 156 h 197"/>
                  <a:gd name="T70" fmla="*/ 185 w 332"/>
                  <a:gd name="T71" fmla="*/ 168 h 197"/>
                  <a:gd name="T72" fmla="*/ 204 w 332"/>
                  <a:gd name="T73" fmla="*/ 175 h 197"/>
                  <a:gd name="T74" fmla="*/ 208 w 332"/>
                  <a:gd name="T75" fmla="*/ 187 h 197"/>
                  <a:gd name="T76" fmla="*/ 223 w 332"/>
                  <a:gd name="T77" fmla="*/ 194 h 197"/>
                  <a:gd name="T78" fmla="*/ 232 w 332"/>
                  <a:gd name="T79" fmla="*/ 189 h 197"/>
                  <a:gd name="T80" fmla="*/ 242 w 332"/>
                  <a:gd name="T81" fmla="*/ 173 h 197"/>
                  <a:gd name="T82" fmla="*/ 237 w 332"/>
                  <a:gd name="T83" fmla="*/ 161 h 197"/>
                  <a:gd name="T84" fmla="*/ 225 w 332"/>
                  <a:gd name="T85" fmla="*/ 145 h 197"/>
                  <a:gd name="T86" fmla="*/ 244 w 332"/>
                  <a:gd name="T87" fmla="*/ 140 h 197"/>
                  <a:gd name="T88" fmla="*/ 246 w 332"/>
                  <a:gd name="T89" fmla="*/ 130 h 197"/>
                  <a:gd name="T90" fmla="*/ 256 w 332"/>
                  <a:gd name="T91" fmla="*/ 126 h 197"/>
                  <a:gd name="T92" fmla="*/ 265 w 332"/>
                  <a:gd name="T93" fmla="*/ 116 h 197"/>
                  <a:gd name="T94" fmla="*/ 279 w 332"/>
                  <a:gd name="T95" fmla="*/ 111 h 197"/>
                  <a:gd name="T96" fmla="*/ 284 w 332"/>
                  <a:gd name="T97" fmla="*/ 118 h 197"/>
                  <a:gd name="T98" fmla="*/ 301 w 332"/>
                  <a:gd name="T99" fmla="*/ 123 h 197"/>
                  <a:gd name="T100" fmla="*/ 315 w 332"/>
                  <a:gd name="T101" fmla="*/ 123 h 197"/>
                  <a:gd name="T102" fmla="*/ 329 w 332"/>
                  <a:gd name="T103" fmla="*/ 11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2" h="197">
                    <a:moveTo>
                      <a:pt x="327" y="111"/>
                    </a:moveTo>
                    <a:lnTo>
                      <a:pt x="327" y="111"/>
                    </a:lnTo>
                    <a:lnTo>
                      <a:pt x="313" y="100"/>
                    </a:lnTo>
                    <a:lnTo>
                      <a:pt x="306" y="97"/>
                    </a:lnTo>
                    <a:lnTo>
                      <a:pt x="303" y="97"/>
                    </a:lnTo>
                    <a:lnTo>
                      <a:pt x="301" y="100"/>
                    </a:lnTo>
                    <a:lnTo>
                      <a:pt x="301" y="100"/>
                    </a:lnTo>
                    <a:lnTo>
                      <a:pt x="298" y="102"/>
                    </a:lnTo>
                    <a:lnTo>
                      <a:pt x="294" y="102"/>
                    </a:lnTo>
                    <a:lnTo>
                      <a:pt x="289" y="102"/>
                    </a:lnTo>
                    <a:lnTo>
                      <a:pt x="287" y="100"/>
                    </a:lnTo>
                    <a:lnTo>
                      <a:pt x="287" y="100"/>
                    </a:lnTo>
                    <a:lnTo>
                      <a:pt x="279" y="92"/>
                    </a:lnTo>
                    <a:lnTo>
                      <a:pt x="275" y="92"/>
                    </a:lnTo>
                    <a:lnTo>
                      <a:pt x="268" y="95"/>
                    </a:lnTo>
                    <a:lnTo>
                      <a:pt x="268" y="95"/>
                    </a:lnTo>
                    <a:lnTo>
                      <a:pt x="253" y="102"/>
                    </a:lnTo>
                    <a:lnTo>
                      <a:pt x="251" y="107"/>
                    </a:lnTo>
                    <a:lnTo>
                      <a:pt x="249" y="109"/>
                    </a:lnTo>
                    <a:lnTo>
                      <a:pt x="249" y="109"/>
                    </a:lnTo>
                    <a:lnTo>
                      <a:pt x="246" y="111"/>
                    </a:lnTo>
                    <a:lnTo>
                      <a:pt x="244" y="114"/>
                    </a:lnTo>
                    <a:lnTo>
                      <a:pt x="242" y="116"/>
                    </a:lnTo>
                    <a:lnTo>
                      <a:pt x="239" y="111"/>
                    </a:lnTo>
                    <a:lnTo>
                      <a:pt x="239" y="111"/>
                    </a:lnTo>
                    <a:lnTo>
                      <a:pt x="237" y="109"/>
                    </a:lnTo>
                    <a:lnTo>
                      <a:pt x="235" y="107"/>
                    </a:lnTo>
                    <a:lnTo>
                      <a:pt x="223" y="102"/>
                    </a:lnTo>
                    <a:lnTo>
                      <a:pt x="223" y="102"/>
                    </a:lnTo>
                    <a:lnTo>
                      <a:pt x="213" y="102"/>
                    </a:lnTo>
                    <a:lnTo>
                      <a:pt x="208" y="102"/>
                    </a:lnTo>
                    <a:lnTo>
                      <a:pt x="206" y="97"/>
                    </a:lnTo>
                    <a:lnTo>
                      <a:pt x="206" y="97"/>
                    </a:lnTo>
                    <a:lnTo>
                      <a:pt x="206" y="92"/>
                    </a:lnTo>
                    <a:lnTo>
                      <a:pt x="201" y="88"/>
                    </a:lnTo>
                    <a:lnTo>
                      <a:pt x="199" y="83"/>
                    </a:lnTo>
                    <a:lnTo>
                      <a:pt x="197" y="78"/>
                    </a:lnTo>
                    <a:lnTo>
                      <a:pt x="197" y="78"/>
                    </a:lnTo>
                    <a:lnTo>
                      <a:pt x="197" y="66"/>
                    </a:lnTo>
                    <a:lnTo>
                      <a:pt x="194" y="64"/>
                    </a:lnTo>
                    <a:lnTo>
                      <a:pt x="192" y="59"/>
                    </a:lnTo>
                    <a:lnTo>
                      <a:pt x="192" y="59"/>
                    </a:lnTo>
                    <a:lnTo>
                      <a:pt x="187" y="57"/>
                    </a:lnTo>
                    <a:lnTo>
                      <a:pt x="185" y="55"/>
                    </a:lnTo>
                    <a:lnTo>
                      <a:pt x="180" y="50"/>
                    </a:lnTo>
                    <a:lnTo>
                      <a:pt x="178" y="50"/>
                    </a:lnTo>
                    <a:lnTo>
                      <a:pt x="178" y="50"/>
                    </a:lnTo>
                    <a:lnTo>
                      <a:pt x="156" y="50"/>
                    </a:lnTo>
                    <a:lnTo>
                      <a:pt x="140" y="47"/>
                    </a:lnTo>
                    <a:lnTo>
                      <a:pt x="140" y="47"/>
                    </a:lnTo>
                    <a:lnTo>
                      <a:pt x="133" y="47"/>
                    </a:lnTo>
                    <a:lnTo>
                      <a:pt x="126" y="50"/>
                    </a:lnTo>
                    <a:lnTo>
                      <a:pt x="119" y="50"/>
                    </a:lnTo>
                    <a:lnTo>
                      <a:pt x="114" y="50"/>
                    </a:lnTo>
                    <a:lnTo>
                      <a:pt x="114" y="50"/>
                    </a:lnTo>
                    <a:lnTo>
                      <a:pt x="104" y="38"/>
                    </a:lnTo>
                    <a:lnTo>
                      <a:pt x="92" y="24"/>
                    </a:lnTo>
                    <a:lnTo>
                      <a:pt x="92" y="24"/>
                    </a:lnTo>
                    <a:lnTo>
                      <a:pt x="90" y="29"/>
                    </a:lnTo>
                    <a:lnTo>
                      <a:pt x="85" y="33"/>
                    </a:lnTo>
                    <a:lnTo>
                      <a:pt x="85" y="33"/>
                    </a:lnTo>
                    <a:lnTo>
                      <a:pt x="76" y="38"/>
                    </a:lnTo>
                    <a:lnTo>
                      <a:pt x="66" y="40"/>
                    </a:lnTo>
                    <a:lnTo>
                      <a:pt x="64" y="38"/>
                    </a:lnTo>
                    <a:lnTo>
                      <a:pt x="62" y="36"/>
                    </a:lnTo>
                    <a:lnTo>
                      <a:pt x="62" y="33"/>
                    </a:lnTo>
                    <a:lnTo>
                      <a:pt x="64" y="29"/>
                    </a:lnTo>
                    <a:lnTo>
                      <a:pt x="64" y="29"/>
                    </a:lnTo>
                    <a:lnTo>
                      <a:pt x="66" y="19"/>
                    </a:lnTo>
                    <a:lnTo>
                      <a:pt x="66" y="12"/>
                    </a:lnTo>
                    <a:lnTo>
                      <a:pt x="64" y="5"/>
                    </a:lnTo>
                    <a:lnTo>
                      <a:pt x="64" y="2"/>
                    </a:lnTo>
                    <a:lnTo>
                      <a:pt x="62" y="2"/>
                    </a:lnTo>
                    <a:lnTo>
                      <a:pt x="62" y="2"/>
                    </a:lnTo>
                    <a:lnTo>
                      <a:pt x="59" y="2"/>
                    </a:lnTo>
                    <a:lnTo>
                      <a:pt x="57" y="7"/>
                    </a:lnTo>
                    <a:lnTo>
                      <a:pt x="57" y="14"/>
                    </a:lnTo>
                    <a:lnTo>
                      <a:pt x="55" y="24"/>
                    </a:lnTo>
                    <a:lnTo>
                      <a:pt x="55" y="29"/>
                    </a:lnTo>
                    <a:lnTo>
                      <a:pt x="52" y="31"/>
                    </a:lnTo>
                    <a:lnTo>
                      <a:pt x="52" y="31"/>
                    </a:lnTo>
                    <a:lnTo>
                      <a:pt x="52" y="29"/>
                    </a:lnTo>
                    <a:lnTo>
                      <a:pt x="50" y="26"/>
                    </a:lnTo>
                    <a:lnTo>
                      <a:pt x="48" y="19"/>
                    </a:lnTo>
                    <a:lnTo>
                      <a:pt x="48" y="10"/>
                    </a:lnTo>
                    <a:lnTo>
                      <a:pt x="50" y="0"/>
                    </a:lnTo>
                    <a:lnTo>
                      <a:pt x="3" y="12"/>
                    </a:lnTo>
                    <a:lnTo>
                      <a:pt x="0" y="97"/>
                    </a:lnTo>
                    <a:lnTo>
                      <a:pt x="0" y="97"/>
                    </a:lnTo>
                    <a:lnTo>
                      <a:pt x="0" y="97"/>
                    </a:lnTo>
                    <a:lnTo>
                      <a:pt x="0" y="97"/>
                    </a:lnTo>
                    <a:lnTo>
                      <a:pt x="7" y="100"/>
                    </a:lnTo>
                    <a:lnTo>
                      <a:pt x="12" y="100"/>
                    </a:lnTo>
                    <a:lnTo>
                      <a:pt x="12" y="100"/>
                    </a:lnTo>
                    <a:lnTo>
                      <a:pt x="17" y="100"/>
                    </a:lnTo>
                    <a:lnTo>
                      <a:pt x="19" y="97"/>
                    </a:lnTo>
                    <a:lnTo>
                      <a:pt x="19" y="92"/>
                    </a:lnTo>
                    <a:lnTo>
                      <a:pt x="19" y="92"/>
                    </a:lnTo>
                    <a:lnTo>
                      <a:pt x="21" y="88"/>
                    </a:lnTo>
                    <a:lnTo>
                      <a:pt x="24" y="85"/>
                    </a:lnTo>
                    <a:lnTo>
                      <a:pt x="29" y="83"/>
                    </a:lnTo>
                    <a:lnTo>
                      <a:pt x="33" y="81"/>
                    </a:lnTo>
                    <a:lnTo>
                      <a:pt x="33" y="81"/>
                    </a:lnTo>
                    <a:lnTo>
                      <a:pt x="36" y="81"/>
                    </a:lnTo>
                    <a:lnTo>
                      <a:pt x="38" y="78"/>
                    </a:lnTo>
                    <a:lnTo>
                      <a:pt x="40" y="73"/>
                    </a:lnTo>
                    <a:lnTo>
                      <a:pt x="40" y="73"/>
                    </a:lnTo>
                    <a:lnTo>
                      <a:pt x="43" y="73"/>
                    </a:lnTo>
                    <a:lnTo>
                      <a:pt x="48" y="71"/>
                    </a:lnTo>
                    <a:lnTo>
                      <a:pt x="48" y="71"/>
                    </a:lnTo>
                    <a:lnTo>
                      <a:pt x="50" y="69"/>
                    </a:lnTo>
                    <a:lnTo>
                      <a:pt x="55" y="69"/>
                    </a:lnTo>
                    <a:lnTo>
                      <a:pt x="62" y="73"/>
                    </a:lnTo>
                    <a:lnTo>
                      <a:pt x="62" y="73"/>
                    </a:lnTo>
                    <a:lnTo>
                      <a:pt x="69" y="76"/>
                    </a:lnTo>
                    <a:lnTo>
                      <a:pt x="76" y="78"/>
                    </a:lnTo>
                    <a:lnTo>
                      <a:pt x="76" y="78"/>
                    </a:lnTo>
                    <a:lnTo>
                      <a:pt x="78" y="83"/>
                    </a:lnTo>
                    <a:lnTo>
                      <a:pt x="81" y="88"/>
                    </a:lnTo>
                    <a:lnTo>
                      <a:pt x="83" y="100"/>
                    </a:lnTo>
                    <a:lnTo>
                      <a:pt x="83" y="100"/>
                    </a:lnTo>
                    <a:lnTo>
                      <a:pt x="85" y="102"/>
                    </a:lnTo>
                    <a:lnTo>
                      <a:pt x="95" y="102"/>
                    </a:lnTo>
                    <a:lnTo>
                      <a:pt x="111" y="102"/>
                    </a:lnTo>
                    <a:lnTo>
                      <a:pt x="111" y="102"/>
                    </a:lnTo>
                    <a:lnTo>
                      <a:pt x="114" y="104"/>
                    </a:lnTo>
                    <a:lnTo>
                      <a:pt x="114" y="107"/>
                    </a:lnTo>
                    <a:lnTo>
                      <a:pt x="119" y="114"/>
                    </a:lnTo>
                    <a:lnTo>
                      <a:pt x="119" y="114"/>
                    </a:lnTo>
                    <a:lnTo>
                      <a:pt x="123" y="123"/>
                    </a:lnTo>
                    <a:lnTo>
                      <a:pt x="128" y="130"/>
                    </a:lnTo>
                    <a:lnTo>
                      <a:pt x="128" y="130"/>
                    </a:lnTo>
                    <a:lnTo>
                      <a:pt x="130" y="133"/>
                    </a:lnTo>
                    <a:lnTo>
                      <a:pt x="135" y="137"/>
                    </a:lnTo>
                    <a:lnTo>
                      <a:pt x="142" y="140"/>
                    </a:lnTo>
                    <a:lnTo>
                      <a:pt x="147" y="145"/>
                    </a:lnTo>
                    <a:lnTo>
                      <a:pt x="147" y="145"/>
                    </a:lnTo>
                    <a:lnTo>
                      <a:pt x="149" y="149"/>
                    </a:lnTo>
                    <a:lnTo>
                      <a:pt x="156" y="152"/>
                    </a:lnTo>
                    <a:lnTo>
                      <a:pt x="168" y="156"/>
                    </a:lnTo>
                    <a:lnTo>
                      <a:pt x="168" y="156"/>
                    </a:lnTo>
                    <a:lnTo>
                      <a:pt x="173" y="161"/>
                    </a:lnTo>
                    <a:lnTo>
                      <a:pt x="180" y="166"/>
                    </a:lnTo>
                    <a:lnTo>
                      <a:pt x="185" y="168"/>
                    </a:lnTo>
                    <a:lnTo>
                      <a:pt x="187" y="171"/>
                    </a:lnTo>
                    <a:lnTo>
                      <a:pt x="187" y="171"/>
                    </a:lnTo>
                    <a:lnTo>
                      <a:pt x="199" y="173"/>
                    </a:lnTo>
                    <a:lnTo>
                      <a:pt x="204" y="175"/>
                    </a:lnTo>
                    <a:lnTo>
                      <a:pt x="206" y="189"/>
                    </a:lnTo>
                    <a:lnTo>
                      <a:pt x="206" y="189"/>
                    </a:lnTo>
                    <a:lnTo>
                      <a:pt x="208" y="187"/>
                    </a:lnTo>
                    <a:lnTo>
                      <a:pt x="208" y="187"/>
                    </a:lnTo>
                    <a:lnTo>
                      <a:pt x="213" y="187"/>
                    </a:lnTo>
                    <a:lnTo>
                      <a:pt x="216" y="189"/>
                    </a:lnTo>
                    <a:lnTo>
                      <a:pt x="220" y="192"/>
                    </a:lnTo>
                    <a:lnTo>
                      <a:pt x="223" y="194"/>
                    </a:lnTo>
                    <a:lnTo>
                      <a:pt x="223" y="194"/>
                    </a:lnTo>
                    <a:lnTo>
                      <a:pt x="232" y="197"/>
                    </a:lnTo>
                    <a:lnTo>
                      <a:pt x="232" y="197"/>
                    </a:lnTo>
                    <a:lnTo>
                      <a:pt x="232" y="189"/>
                    </a:lnTo>
                    <a:lnTo>
                      <a:pt x="235" y="185"/>
                    </a:lnTo>
                    <a:lnTo>
                      <a:pt x="239" y="178"/>
                    </a:lnTo>
                    <a:lnTo>
                      <a:pt x="239" y="178"/>
                    </a:lnTo>
                    <a:lnTo>
                      <a:pt x="242" y="173"/>
                    </a:lnTo>
                    <a:lnTo>
                      <a:pt x="239" y="171"/>
                    </a:lnTo>
                    <a:lnTo>
                      <a:pt x="237" y="166"/>
                    </a:lnTo>
                    <a:lnTo>
                      <a:pt x="237" y="161"/>
                    </a:lnTo>
                    <a:lnTo>
                      <a:pt x="237" y="161"/>
                    </a:lnTo>
                    <a:lnTo>
                      <a:pt x="235" y="156"/>
                    </a:lnTo>
                    <a:lnTo>
                      <a:pt x="232" y="152"/>
                    </a:lnTo>
                    <a:lnTo>
                      <a:pt x="227" y="149"/>
                    </a:lnTo>
                    <a:lnTo>
                      <a:pt x="225" y="145"/>
                    </a:lnTo>
                    <a:lnTo>
                      <a:pt x="225" y="145"/>
                    </a:lnTo>
                    <a:lnTo>
                      <a:pt x="227" y="142"/>
                    </a:lnTo>
                    <a:lnTo>
                      <a:pt x="232" y="142"/>
                    </a:lnTo>
                    <a:lnTo>
                      <a:pt x="244" y="140"/>
                    </a:lnTo>
                    <a:lnTo>
                      <a:pt x="244" y="140"/>
                    </a:lnTo>
                    <a:lnTo>
                      <a:pt x="246" y="137"/>
                    </a:lnTo>
                    <a:lnTo>
                      <a:pt x="246" y="133"/>
                    </a:lnTo>
                    <a:lnTo>
                      <a:pt x="246" y="130"/>
                    </a:lnTo>
                    <a:lnTo>
                      <a:pt x="249" y="128"/>
                    </a:lnTo>
                    <a:lnTo>
                      <a:pt x="249" y="128"/>
                    </a:lnTo>
                    <a:lnTo>
                      <a:pt x="253" y="128"/>
                    </a:lnTo>
                    <a:lnTo>
                      <a:pt x="256" y="126"/>
                    </a:lnTo>
                    <a:lnTo>
                      <a:pt x="258" y="118"/>
                    </a:lnTo>
                    <a:lnTo>
                      <a:pt x="258" y="118"/>
                    </a:lnTo>
                    <a:lnTo>
                      <a:pt x="261" y="116"/>
                    </a:lnTo>
                    <a:lnTo>
                      <a:pt x="265" y="116"/>
                    </a:lnTo>
                    <a:lnTo>
                      <a:pt x="270" y="116"/>
                    </a:lnTo>
                    <a:lnTo>
                      <a:pt x="272" y="114"/>
                    </a:lnTo>
                    <a:lnTo>
                      <a:pt x="272" y="114"/>
                    </a:lnTo>
                    <a:lnTo>
                      <a:pt x="279" y="111"/>
                    </a:lnTo>
                    <a:lnTo>
                      <a:pt x="284" y="111"/>
                    </a:lnTo>
                    <a:lnTo>
                      <a:pt x="287" y="111"/>
                    </a:lnTo>
                    <a:lnTo>
                      <a:pt x="287" y="111"/>
                    </a:lnTo>
                    <a:lnTo>
                      <a:pt x="284" y="118"/>
                    </a:lnTo>
                    <a:lnTo>
                      <a:pt x="279" y="128"/>
                    </a:lnTo>
                    <a:lnTo>
                      <a:pt x="279" y="128"/>
                    </a:lnTo>
                    <a:lnTo>
                      <a:pt x="291" y="126"/>
                    </a:lnTo>
                    <a:lnTo>
                      <a:pt x="301" y="123"/>
                    </a:lnTo>
                    <a:lnTo>
                      <a:pt x="301" y="123"/>
                    </a:lnTo>
                    <a:lnTo>
                      <a:pt x="306" y="123"/>
                    </a:lnTo>
                    <a:lnTo>
                      <a:pt x="310" y="123"/>
                    </a:lnTo>
                    <a:lnTo>
                      <a:pt x="315" y="123"/>
                    </a:lnTo>
                    <a:lnTo>
                      <a:pt x="320" y="121"/>
                    </a:lnTo>
                    <a:lnTo>
                      <a:pt x="320" y="121"/>
                    </a:lnTo>
                    <a:lnTo>
                      <a:pt x="324" y="116"/>
                    </a:lnTo>
                    <a:lnTo>
                      <a:pt x="329" y="116"/>
                    </a:lnTo>
                    <a:lnTo>
                      <a:pt x="332" y="114"/>
                    </a:lnTo>
                    <a:lnTo>
                      <a:pt x="327" y="111"/>
                    </a:lnTo>
                    <a:lnTo>
                      <a:pt x="327" y="111"/>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1" name="Freeform 144"/>
              <p:cNvSpPr>
                <a:spLocks noEditPoints="1"/>
              </p:cNvSpPr>
              <p:nvPr/>
            </p:nvSpPr>
            <p:spPr bwMode="auto">
              <a:xfrm>
                <a:off x="5919788" y="1150075"/>
                <a:ext cx="773113" cy="1233488"/>
              </a:xfrm>
              <a:custGeom>
                <a:avLst/>
                <a:gdLst>
                  <a:gd name="T0" fmla="*/ 476 w 487"/>
                  <a:gd name="T1" fmla="*/ 403 h 777"/>
                  <a:gd name="T2" fmla="*/ 440 w 487"/>
                  <a:gd name="T3" fmla="*/ 389 h 777"/>
                  <a:gd name="T4" fmla="*/ 416 w 487"/>
                  <a:gd name="T5" fmla="*/ 377 h 777"/>
                  <a:gd name="T6" fmla="*/ 376 w 487"/>
                  <a:gd name="T7" fmla="*/ 403 h 777"/>
                  <a:gd name="T8" fmla="*/ 378 w 487"/>
                  <a:gd name="T9" fmla="*/ 377 h 777"/>
                  <a:gd name="T10" fmla="*/ 341 w 487"/>
                  <a:gd name="T11" fmla="*/ 396 h 777"/>
                  <a:gd name="T12" fmla="*/ 338 w 487"/>
                  <a:gd name="T13" fmla="*/ 389 h 777"/>
                  <a:gd name="T14" fmla="*/ 326 w 487"/>
                  <a:gd name="T15" fmla="*/ 403 h 777"/>
                  <a:gd name="T16" fmla="*/ 300 w 487"/>
                  <a:gd name="T17" fmla="*/ 410 h 777"/>
                  <a:gd name="T18" fmla="*/ 284 w 487"/>
                  <a:gd name="T19" fmla="*/ 412 h 777"/>
                  <a:gd name="T20" fmla="*/ 255 w 487"/>
                  <a:gd name="T21" fmla="*/ 419 h 777"/>
                  <a:gd name="T22" fmla="*/ 220 w 487"/>
                  <a:gd name="T23" fmla="*/ 441 h 777"/>
                  <a:gd name="T24" fmla="*/ 220 w 487"/>
                  <a:gd name="T25" fmla="*/ 453 h 777"/>
                  <a:gd name="T26" fmla="*/ 184 w 487"/>
                  <a:gd name="T27" fmla="*/ 453 h 777"/>
                  <a:gd name="T28" fmla="*/ 175 w 487"/>
                  <a:gd name="T29" fmla="*/ 469 h 777"/>
                  <a:gd name="T30" fmla="*/ 215 w 487"/>
                  <a:gd name="T31" fmla="*/ 474 h 777"/>
                  <a:gd name="T32" fmla="*/ 180 w 487"/>
                  <a:gd name="T33" fmla="*/ 495 h 777"/>
                  <a:gd name="T34" fmla="*/ 139 w 487"/>
                  <a:gd name="T35" fmla="*/ 557 h 777"/>
                  <a:gd name="T36" fmla="*/ 125 w 487"/>
                  <a:gd name="T37" fmla="*/ 590 h 777"/>
                  <a:gd name="T38" fmla="*/ 78 w 487"/>
                  <a:gd name="T39" fmla="*/ 623 h 777"/>
                  <a:gd name="T40" fmla="*/ 40 w 487"/>
                  <a:gd name="T41" fmla="*/ 640 h 777"/>
                  <a:gd name="T42" fmla="*/ 16 w 487"/>
                  <a:gd name="T43" fmla="*/ 663 h 777"/>
                  <a:gd name="T44" fmla="*/ 2 w 487"/>
                  <a:gd name="T45" fmla="*/ 696 h 777"/>
                  <a:gd name="T46" fmla="*/ 31 w 487"/>
                  <a:gd name="T47" fmla="*/ 715 h 777"/>
                  <a:gd name="T48" fmla="*/ 4 w 487"/>
                  <a:gd name="T49" fmla="*/ 737 h 777"/>
                  <a:gd name="T50" fmla="*/ 16 w 487"/>
                  <a:gd name="T51" fmla="*/ 753 h 777"/>
                  <a:gd name="T52" fmla="*/ 97 w 487"/>
                  <a:gd name="T53" fmla="*/ 751 h 777"/>
                  <a:gd name="T54" fmla="*/ 128 w 487"/>
                  <a:gd name="T55" fmla="*/ 741 h 777"/>
                  <a:gd name="T56" fmla="*/ 147 w 487"/>
                  <a:gd name="T57" fmla="*/ 692 h 777"/>
                  <a:gd name="T58" fmla="*/ 135 w 487"/>
                  <a:gd name="T59" fmla="*/ 628 h 777"/>
                  <a:gd name="T60" fmla="*/ 165 w 487"/>
                  <a:gd name="T61" fmla="*/ 580 h 777"/>
                  <a:gd name="T62" fmla="*/ 199 w 487"/>
                  <a:gd name="T63" fmla="*/ 526 h 777"/>
                  <a:gd name="T64" fmla="*/ 246 w 487"/>
                  <a:gd name="T65" fmla="*/ 471 h 777"/>
                  <a:gd name="T66" fmla="*/ 296 w 487"/>
                  <a:gd name="T67" fmla="*/ 443 h 777"/>
                  <a:gd name="T68" fmla="*/ 362 w 487"/>
                  <a:gd name="T69" fmla="*/ 453 h 777"/>
                  <a:gd name="T70" fmla="*/ 397 w 487"/>
                  <a:gd name="T71" fmla="*/ 417 h 777"/>
                  <a:gd name="T72" fmla="*/ 454 w 487"/>
                  <a:gd name="T73" fmla="*/ 434 h 777"/>
                  <a:gd name="T74" fmla="*/ 132 w 487"/>
                  <a:gd name="T75" fmla="*/ 55 h 777"/>
                  <a:gd name="T76" fmla="*/ 175 w 487"/>
                  <a:gd name="T77" fmla="*/ 83 h 777"/>
                  <a:gd name="T78" fmla="*/ 210 w 487"/>
                  <a:gd name="T79" fmla="*/ 81 h 777"/>
                  <a:gd name="T80" fmla="*/ 180 w 487"/>
                  <a:gd name="T81" fmla="*/ 116 h 777"/>
                  <a:gd name="T82" fmla="*/ 165 w 487"/>
                  <a:gd name="T83" fmla="*/ 131 h 777"/>
                  <a:gd name="T84" fmla="*/ 208 w 487"/>
                  <a:gd name="T85" fmla="*/ 164 h 777"/>
                  <a:gd name="T86" fmla="*/ 260 w 487"/>
                  <a:gd name="T87" fmla="*/ 102 h 777"/>
                  <a:gd name="T88" fmla="*/ 296 w 487"/>
                  <a:gd name="T89" fmla="*/ 100 h 777"/>
                  <a:gd name="T90" fmla="*/ 326 w 487"/>
                  <a:gd name="T91" fmla="*/ 128 h 777"/>
                  <a:gd name="T92" fmla="*/ 343 w 487"/>
                  <a:gd name="T93" fmla="*/ 112 h 777"/>
                  <a:gd name="T94" fmla="*/ 310 w 487"/>
                  <a:gd name="T95" fmla="*/ 83 h 777"/>
                  <a:gd name="T96" fmla="*/ 277 w 487"/>
                  <a:gd name="T97" fmla="*/ 60 h 777"/>
                  <a:gd name="T98" fmla="*/ 239 w 487"/>
                  <a:gd name="T99" fmla="*/ 34 h 777"/>
                  <a:gd name="T100" fmla="*/ 203 w 487"/>
                  <a:gd name="T101" fmla="*/ 38 h 777"/>
                  <a:gd name="T102" fmla="*/ 173 w 487"/>
                  <a:gd name="T103" fmla="*/ 48 h 777"/>
                  <a:gd name="T104" fmla="*/ 158 w 487"/>
                  <a:gd name="T105" fmla="*/ 31 h 777"/>
                  <a:gd name="T106" fmla="*/ 113 w 487"/>
                  <a:gd name="T107" fmla="*/ 57 h 777"/>
                  <a:gd name="T108" fmla="*/ 109 w 487"/>
                  <a:gd name="T109" fmla="*/ 74 h 777"/>
                  <a:gd name="T110" fmla="*/ 305 w 487"/>
                  <a:gd name="T111" fmla="*/ 31 h 777"/>
                  <a:gd name="T112" fmla="*/ 345 w 487"/>
                  <a:gd name="T113" fmla="*/ 57 h 777"/>
                  <a:gd name="T114" fmla="*/ 388 w 487"/>
                  <a:gd name="T115" fmla="*/ 15 h 777"/>
                  <a:gd name="T116" fmla="*/ 324 w 487"/>
                  <a:gd name="T117" fmla="*/ 12 h 777"/>
                  <a:gd name="T118" fmla="*/ 274 w 487"/>
                  <a:gd name="T119" fmla="*/ 0 h 777"/>
                  <a:gd name="T120" fmla="*/ 248 w 487"/>
                  <a:gd name="T121" fmla="*/ 5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 h="777">
                    <a:moveTo>
                      <a:pt x="473" y="417"/>
                    </a:moveTo>
                    <a:lnTo>
                      <a:pt x="473" y="417"/>
                    </a:lnTo>
                    <a:lnTo>
                      <a:pt x="471" y="419"/>
                    </a:lnTo>
                    <a:lnTo>
                      <a:pt x="468" y="419"/>
                    </a:lnTo>
                    <a:lnTo>
                      <a:pt x="466" y="417"/>
                    </a:lnTo>
                    <a:lnTo>
                      <a:pt x="466" y="415"/>
                    </a:lnTo>
                    <a:lnTo>
                      <a:pt x="466" y="415"/>
                    </a:lnTo>
                    <a:lnTo>
                      <a:pt x="464" y="412"/>
                    </a:lnTo>
                    <a:lnTo>
                      <a:pt x="459" y="410"/>
                    </a:lnTo>
                    <a:lnTo>
                      <a:pt x="452" y="405"/>
                    </a:lnTo>
                    <a:lnTo>
                      <a:pt x="452" y="405"/>
                    </a:lnTo>
                    <a:lnTo>
                      <a:pt x="454" y="405"/>
                    </a:lnTo>
                    <a:lnTo>
                      <a:pt x="457" y="405"/>
                    </a:lnTo>
                    <a:lnTo>
                      <a:pt x="464" y="408"/>
                    </a:lnTo>
                    <a:lnTo>
                      <a:pt x="464" y="408"/>
                    </a:lnTo>
                    <a:lnTo>
                      <a:pt x="466" y="408"/>
                    </a:lnTo>
                    <a:lnTo>
                      <a:pt x="468" y="408"/>
                    </a:lnTo>
                    <a:lnTo>
                      <a:pt x="476" y="403"/>
                    </a:lnTo>
                    <a:lnTo>
                      <a:pt x="476" y="403"/>
                    </a:lnTo>
                    <a:lnTo>
                      <a:pt x="480" y="400"/>
                    </a:lnTo>
                    <a:lnTo>
                      <a:pt x="483" y="400"/>
                    </a:lnTo>
                    <a:lnTo>
                      <a:pt x="487" y="400"/>
                    </a:lnTo>
                    <a:lnTo>
                      <a:pt x="487" y="398"/>
                    </a:lnTo>
                    <a:lnTo>
                      <a:pt x="487" y="398"/>
                    </a:lnTo>
                    <a:lnTo>
                      <a:pt x="487" y="396"/>
                    </a:lnTo>
                    <a:lnTo>
                      <a:pt x="485" y="393"/>
                    </a:lnTo>
                    <a:lnTo>
                      <a:pt x="478" y="389"/>
                    </a:lnTo>
                    <a:lnTo>
                      <a:pt x="478" y="389"/>
                    </a:lnTo>
                    <a:lnTo>
                      <a:pt x="473" y="384"/>
                    </a:lnTo>
                    <a:lnTo>
                      <a:pt x="464" y="384"/>
                    </a:lnTo>
                    <a:lnTo>
                      <a:pt x="464" y="384"/>
                    </a:lnTo>
                    <a:lnTo>
                      <a:pt x="459" y="384"/>
                    </a:lnTo>
                    <a:lnTo>
                      <a:pt x="454" y="379"/>
                    </a:lnTo>
                    <a:lnTo>
                      <a:pt x="454" y="379"/>
                    </a:lnTo>
                    <a:lnTo>
                      <a:pt x="450" y="377"/>
                    </a:lnTo>
                    <a:lnTo>
                      <a:pt x="445" y="379"/>
                    </a:lnTo>
                    <a:lnTo>
                      <a:pt x="440" y="384"/>
                    </a:lnTo>
                    <a:lnTo>
                      <a:pt x="440" y="389"/>
                    </a:lnTo>
                    <a:lnTo>
                      <a:pt x="440" y="389"/>
                    </a:lnTo>
                    <a:lnTo>
                      <a:pt x="438" y="393"/>
                    </a:lnTo>
                    <a:lnTo>
                      <a:pt x="435" y="393"/>
                    </a:lnTo>
                    <a:lnTo>
                      <a:pt x="433" y="393"/>
                    </a:lnTo>
                    <a:lnTo>
                      <a:pt x="435" y="391"/>
                    </a:lnTo>
                    <a:lnTo>
                      <a:pt x="435" y="391"/>
                    </a:lnTo>
                    <a:lnTo>
                      <a:pt x="435" y="386"/>
                    </a:lnTo>
                    <a:lnTo>
                      <a:pt x="435" y="384"/>
                    </a:lnTo>
                    <a:lnTo>
                      <a:pt x="435" y="382"/>
                    </a:lnTo>
                    <a:lnTo>
                      <a:pt x="438" y="379"/>
                    </a:lnTo>
                    <a:lnTo>
                      <a:pt x="438" y="379"/>
                    </a:lnTo>
                    <a:lnTo>
                      <a:pt x="440" y="377"/>
                    </a:lnTo>
                    <a:lnTo>
                      <a:pt x="438" y="374"/>
                    </a:lnTo>
                    <a:lnTo>
                      <a:pt x="435" y="372"/>
                    </a:lnTo>
                    <a:lnTo>
                      <a:pt x="428" y="370"/>
                    </a:lnTo>
                    <a:lnTo>
                      <a:pt x="428" y="370"/>
                    </a:lnTo>
                    <a:lnTo>
                      <a:pt x="421" y="370"/>
                    </a:lnTo>
                    <a:lnTo>
                      <a:pt x="419" y="372"/>
                    </a:lnTo>
                    <a:lnTo>
                      <a:pt x="416" y="377"/>
                    </a:lnTo>
                    <a:lnTo>
                      <a:pt x="416" y="379"/>
                    </a:lnTo>
                    <a:lnTo>
                      <a:pt x="416" y="379"/>
                    </a:lnTo>
                    <a:lnTo>
                      <a:pt x="416" y="384"/>
                    </a:lnTo>
                    <a:lnTo>
                      <a:pt x="414" y="389"/>
                    </a:lnTo>
                    <a:lnTo>
                      <a:pt x="409" y="393"/>
                    </a:lnTo>
                    <a:lnTo>
                      <a:pt x="405" y="396"/>
                    </a:lnTo>
                    <a:lnTo>
                      <a:pt x="405" y="396"/>
                    </a:lnTo>
                    <a:lnTo>
                      <a:pt x="405" y="393"/>
                    </a:lnTo>
                    <a:lnTo>
                      <a:pt x="405" y="389"/>
                    </a:lnTo>
                    <a:lnTo>
                      <a:pt x="407" y="379"/>
                    </a:lnTo>
                    <a:lnTo>
                      <a:pt x="407" y="379"/>
                    </a:lnTo>
                    <a:lnTo>
                      <a:pt x="405" y="377"/>
                    </a:lnTo>
                    <a:lnTo>
                      <a:pt x="402" y="377"/>
                    </a:lnTo>
                    <a:lnTo>
                      <a:pt x="395" y="386"/>
                    </a:lnTo>
                    <a:lnTo>
                      <a:pt x="395" y="386"/>
                    </a:lnTo>
                    <a:lnTo>
                      <a:pt x="383" y="398"/>
                    </a:lnTo>
                    <a:lnTo>
                      <a:pt x="378" y="400"/>
                    </a:lnTo>
                    <a:lnTo>
                      <a:pt x="376" y="403"/>
                    </a:lnTo>
                    <a:lnTo>
                      <a:pt x="376" y="403"/>
                    </a:lnTo>
                    <a:lnTo>
                      <a:pt x="374" y="403"/>
                    </a:lnTo>
                    <a:lnTo>
                      <a:pt x="374" y="398"/>
                    </a:lnTo>
                    <a:lnTo>
                      <a:pt x="374" y="396"/>
                    </a:lnTo>
                    <a:lnTo>
                      <a:pt x="378" y="391"/>
                    </a:lnTo>
                    <a:lnTo>
                      <a:pt x="378" y="391"/>
                    </a:lnTo>
                    <a:lnTo>
                      <a:pt x="383" y="386"/>
                    </a:lnTo>
                    <a:lnTo>
                      <a:pt x="386" y="382"/>
                    </a:lnTo>
                    <a:lnTo>
                      <a:pt x="388" y="379"/>
                    </a:lnTo>
                    <a:lnTo>
                      <a:pt x="390" y="377"/>
                    </a:lnTo>
                    <a:lnTo>
                      <a:pt x="390" y="377"/>
                    </a:lnTo>
                    <a:lnTo>
                      <a:pt x="395" y="374"/>
                    </a:lnTo>
                    <a:lnTo>
                      <a:pt x="395" y="374"/>
                    </a:lnTo>
                    <a:lnTo>
                      <a:pt x="393" y="372"/>
                    </a:lnTo>
                    <a:lnTo>
                      <a:pt x="388" y="370"/>
                    </a:lnTo>
                    <a:lnTo>
                      <a:pt x="388" y="370"/>
                    </a:lnTo>
                    <a:lnTo>
                      <a:pt x="386" y="370"/>
                    </a:lnTo>
                    <a:lnTo>
                      <a:pt x="383" y="372"/>
                    </a:lnTo>
                    <a:lnTo>
                      <a:pt x="378" y="377"/>
                    </a:lnTo>
                    <a:lnTo>
                      <a:pt x="378" y="377"/>
                    </a:lnTo>
                    <a:lnTo>
                      <a:pt x="376" y="377"/>
                    </a:lnTo>
                    <a:lnTo>
                      <a:pt x="371" y="377"/>
                    </a:lnTo>
                    <a:lnTo>
                      <a:pt x="367" y="374"/>
                    </a:lnTo>
                    <a:lnTo>
                      <a:pt x="364" y="377"/>
                    </a:lnTo>
                    <a:lnTo>
                      <a:pt x="364" y="377"/>
                    </a:lnTo>
                    <a:lnTo>
                      <a:pt x="362" y="379"/>
                    </a:lnTo>
                    <a:lnTo>
                      <a:pt x="362" y="382"/>
                    </a:lnTo>
                    <a:lnTo>
                      <a:pt x="362" y="384"/>
                    </a:lnTo>
                    <a:lnTo>
                      <a:pt x="362" y="384"/>
                    </a:lnTo>
                    <a:lnTo>
                      <a:pt x="362" y="386"/>
                    </a:lnTo>
                    <a:lnTo>
                      <a:pt x="362" y="389"/>
                    </a:lnTo>
                    <a:lnTo>
                      <a:pt x="360" y="389"/>
                    </a:lnTo>
                    <a:lnTo>
                      <a:pt x="357" y="386"/>
                    </a:lnTo>
                    <a:lnTo>
                      <a:pt x="357" y="386"/>
                    </a:lnTo>
                    <a:lnTo>
                      <a:pt x="355" y="384"/>
                    </a:lnTo>
                    <a:lnTo>
                      <a:pt x="350" y="384"/>
                    </a:lnTo>
                    <a:lnTo>
                      <a:pt x="345" y="391"/>
                    </a:lnTo>
                    <a:lnTo>
                      <a:pt x="345" y="391"/>
                    </a:lnTo>
                    <a:lnTo>
                      <a:pt x="341" y="396"/>
                    </a:lnTo>
                    <a:lnTo>
                      <a:pt x="338" y="396"/>
                    </a:lnTo>
                    <a:lnTo>
                      <a:pt x="341" y="398"/>
                    </a:lnTo>
                    <a:lnTo>
                      <a:pt x="341" y="398"/>
                    </a:lnTo>
                    <a:lnTo>
                      <a:pt x="341" y="400"/>
                    </a:lnTo>
                    <a:lnTo>
                      <a:pt x="343" y="403"/>
                    </a:lnTo>
                    <a:lnTo>
                      <a:pt x="341" y="408"/>
                    </a:lnTo>
                    <a:lnTo>
                      <a:pt x="338" y="410"/>
                    </a:lnTo>
                    <a:lnTo>
                      <a:pt x="338" y="410"/>
                    </a:lnTo>
                    <a:lnTo>
                      <a:pt x="336" y="408"/>
                    </a:lnTo>
                    <a:lnTo>
                      <a:pt x="334" y="403"/>
                    </a:lnTo>
                    <a:lnTo>
                      <a:pt x="334" y="398"/>
                    </a:lnTo>
                    <a:lnTo>
                      <a:pt x="331" y="396"/>
                    </a:lnTo>
                    <a:lnTo>
                      <a:pt x="331" y="396"/>
                    </a:lnTo>
                    <a:lnTo>
                      <a:pt x="329" y="396"/>
                    </a:lnTo>
                    <a:lnTo>
                      <a:pt x="329" y="393"/>
                    </a:lnTo>
                    <a:lnTo>
                      <a:pt x="331" y="391"/>
                    </a:lnTo>
                    <a:lnTo>
                      <a:pt x="336" y="389"/>
                    </a:lnTo>
                    <a:lnTo>
                      <a:pt x="336" y="389"/>
                    </a:lnTo>
                    <a:lnTo>
                      <a:pt x="338" y="389"/>
                    </a:lnTo>
                    <a:lnTo>
                      <a:pt x="343" y="384"/>
                    </a:lnTo>
                    <a:lnTo>
                      <a:pt x="345" y="379"/>
                    </a:lnTo>
                    <a:lnTo>
                      <a:pt x="345" y="379"/>
                    </a:lnTo>
                    <a:lnTo>
                      <a:pt x="343" y="377"/>
                    </a:lnTo>
                    <a:lnTo>
                      <a:pt x="341" y="377"/>
                    </a:lnTo>
                    <a:lnTo>
                      <a:pt x="338" y="379"/>
                    </a:lnTo>
                    <a:lnTo>
                      <a:pt x="338" y="382"/>
                    </a:lnTo>
                    <a:lnTo>
                      <a:pt x="338" y="382"/>
                    </a:lnTo>
                    <a:lnTo>
                      <a:pt x="336" y="384"/>
                    </a:lnTo>
                    <a:lnTo>
                      <a:pt x="334" y="384"/>
                    </a:lnTo>
                    <a:lnTo>
                      <a:pt x="322" y="384"/>
                    </a:lnTo>
                    <a:lnTo>
                      <a:pt x="322" y="384"/>
                    </a:lnTo>
                    <a:lnTo>
                      <a:pt x="319" y="386"/>
                    </a:lnTo>
                    <a:lnTo>
                      <a:pt x="317" y="389"/>
                    </a:lnTo>
                    <a:lnTo>
                      <a:pt x="319" y="393"/>
                    </a:lnTo>
                    <a:lnTo>
                      <a:pt x="324" y="396"/>
                    </a:lnTo>
                    <a:lnTo>
                      <a:pt x="324" y="396"/>
                    </a:lnTo>
                    <a:lnTo>
                      <a:pt x="326" y="400"/>
                    </a:lnTo>
                    <a:lnTo>
                      <a:pt x="326" y="403"/>
                    </a:lnTo>
                    <a:lnTo>
                      <a:pt x="322" y="403"/>
                    </a:lnTo>
                    <a:lnTo>
                      <a:pt x="319" y="400"/>
                    </a:lnTo>
                    <a:lnTo>
                      <a:pt x="319" y="400"/>
                    </a:lnTo>
                    <a:lnTo>
                      <a:pt x="315" y="398"/>
                    </a:lnTo>
                    <a:lnTo>
                      <a:pt x="312" y="398"/>
                    </a:lnTo>
                    <a:lnTo>
                      <a:pt x="305" y="400"/>
                    </a:lnTo>
                    <a:lnTo>
                      <a:pt x="305" y="400"/>
                    </a:lnTo>
                    <a:lnTo>
                      <a:pt x="303" y="403"/>
                    </a:lnTo>
                    <a:lnTo>
                      <a:pt x="303" y="403"/>
                    </a:lnTo>
                    <a:lnTo>
                      <a:pt x="307" y="405"/>
                    </a:lnTo>
                    <a:lnTo>
                      <a:pt x="315" y="410"/>
                    </a:lnTo>
                    <a:lnTo>
                      <a:pt x="315" y="410"/>
                    </a:lnTo>
                    <a:lnTo>
                      <a:pt x="315" y="412"/>
                    </a:lnTo>
                    <a:lnTo>
                      <a:pt x="312" y="410"/>
                    </a:lnTo>
                    <a:lnTo>
                      <a:pt x="307" y="410"/>
                    </a:lnTo>
                    <a:lnTo>
                      <a:pt x="305" y="410"/>
                    </a:lnTo>
                    <a:lnTo>
                      <a:pt x="305" y="410"/>
                    </a:lnTo>
                    <a:lnTo>
                      <a:pt x="303" y="410"/>
                    </a:lnTo>
                    <a:lnTo>
                      <a:pt x="300" y="410"/>
                    </a:lnTo>
                    <a:lnTo>
                      <a:pt x="298" y="408"/>
                    </a:lnTo>
                    <a:lnTo>
                      <a:pt x="296" y="403"/>
                    </a:lnTo>
                    <a:lnTo>
                      <a:pt x="296" y="403"/>
                    </a:lnTo>
                    <a:lnTo>
                      <a:pt x="293" y="400"/>
                    </a:lnTo>
                    <a:lnTo>
                      <a:pt x="289" y="403"/>
                    </a:lnTo>
                    <a:lnTo>
                      <a:pt x="289" y="405"/>
                    </a:lnTo>
                    <a:lnTo>
                      <a:pt x="289" y="408"/>
                    </a:lnTo>
                    <a:lnTo>
                      <a:pt x="289" y="408"/>
                    </a:lnTo>
                    <a:lnTo>
                      <a:pt x="293" y="408"/>
                    </a:lnTo>
                    <a:lnTo>
                      <a:pt x="293" y="412"/>
                    </a:lnTo>
                    <a:lnTo>
                      <a:pt x="293" y="419"/>
                    </a:lnTo>
                    <a:lnTo>
                      <a:pt x="293" y="419"/>
                    </a:lnTo>
                    <a:lnTo>
                      <a:pt x="293" y="422"/>
                    </a:lnTo>
                    <a:lnTo>
                      <a:pt x="291" y="422"/>
                    </a:lnTo>
                    <a:lnTo>
                      <a:pt x="289" y="419"/>
                    </a:lnTo>
                    <a:lnTo>
                      <a:pt x="289" y="415"/>
                    </a:lnTo>
                    <a:lnTo>
                      <a:pt x="289" y="415"/>
                    </a:lnTo>
                    <a:lnTo>
                      <a:pt x="286" y="412"/>
                    </a:lnTo>
                    <a:lnTo>
                      <a:pt x="284" y="412"/>
                    </a:lnTo>
                    <a:lnTo>
                      <a:pt x="277" y="415"/>
                    </a:lnTo>
                    <a:lnTo>
                      <a:pt x="277" y="415"/>
                    </a:lnTo>
                    <a:lnTo>
                      <a:pt x="274" y="415"/>
                    </a:lnTo>
                    <a:lnTo>
                      <a:pt x="274" y="412"/>
                    </a:lnTo>
                    <a:lnTo>
                      <a:pt x="277" y="408"/>
                    </a:lnTo>
                    <a:lnTo>
                      <a:pt x="274" y="403"/>
                    </a:lnTo>
                    <a:lnTo>
                      <a:pt x="274" y="403"/>
                    </a:lnTo>
                    <a:lnTo>
                      <a:pt x="274" y="400"/>
                    </a:lnTo>
                    <a:lnTo>
                      <a:pt x="270" y="403"/>
                    </a:lnTo>
                    <a:lnTo>
                      <a:pt x="262" y="405"/>
                    </a:lnTo>
                    <a:lnTo>
                      <a:pt x="262" y="405"/>
                    </a:lnTo>
                    <a:lnTo>
                      <a:pt x="255" y="405"/>
                    </a:lnTo>
                    <a:lnTo>
                      <a:pt x="255" y="408"/>
                    </a:lnTo>
                    <a:lnTo>
                      <a:pt x="258" y="410"/>
                    </a:lnTo>
                    <a:lnTo>
                      <a:pt x="258" y="410"/>
                    </a:lnTo>
                    <a:lnTo>
                      <a:pt x="258" y="412"/>
                    </a:lnTo>
                    <a:lnTo>
                      <a:pt x="260" y="417"/>
                    </a:lnTo>
                    <a:lnTo>
                      <a:pt x="258" y="419"/>
                    </a:lnTo>
                    <a:lnTo>
                      <a:pt x="255" y="419"/>
                    </a:lnTo>
                    <a:lnTo>
                      <a:pt x="255" y="419"/>
                    </a:lnTo>
                    <a:lnTo>
                      <a:pt x="251" y="419"/>
                    </a:lnTo>
                    <a:lnTo>
                      <a:pt x="248" y="424"/>
                    </a:lnTo>
                    <a:lnTo>
                      <a:pt x="248" y="424"/>
                    </a:lnTo>
                    <a:lnTo>
                      <a:pt x="248" y="426"/>
                    </a:lnTo>
                    <a:lnTo>
                      <a:pt x="246" y="426"/>
                    </a:lnTo>
                    <a:lnTo>
                      <a:pt x="244" y="426"/>
                    </a:lnTo>
                    <a:lnTo>
                      <a:pt x="241" y="424"/>
                    </a:lnTo>
                    <a:lnTo>
                      <a:pt x="241" y="424"/>
                    </a:lnTo>
                    <a:lnTo>
                      <a:pt x="241" y="422"/>
                    </a:lnTo>
                    <a:lnTo>
                      <a:pt x="236" y="422"/>
                    </a:lnTo>
                    <a:lnTo>
                      <a:pt x="232" y="424"/>
                    </a:lnTo>
                    <a:lnTo>
                      <a:pt x="229" y="426"/>
                    </a:lnTo>
                    <a:lnTo>
                      <a:pt x="229" y="426"/>
                    </a:lnTo>
                    <a:lnTo>
                      <a:pt x="222" y="431"/>
                    </a:lnTo>
                    <a:lnTo>
                      <a:pt x="220" y="436"/>
                    </a:lnTo>
                    <a:lnTo>
                      <a:pt x="220" y="438"/>
                    </a:lnTo>
                    <a:lnTo>
                      <a:pt x="220" y="438"/>
                    </a:lnTo>
                    <a:lnTo>
                      <a:pt x="220" y="441"/>
                    </a:lnTo>
                    <a:lnTo>
                      <a:pt x="225" y="438"/>
                    </a:lnTo>
                    <a:lnTo>
                      <a:pt x="227" y="438"/>
                    </a:lnTo>
                    <a:lnTo>
                      <a:pt x="232" y="438"/>
                    </a:lnTo>
                    <a:lnTo>
                      <a:pt x="232" y="438"/>
                    </a:lnTo>
                    <a:lnTo>
                      <a:pt x="234" y="438"/>
                    </a:lnTo>
                    <a:lnTo>
                      <a:pt x="234" y="441"/>
                    </a:lnTo>
                    <a:lnTo>
                      <a:pt x="234" y="443"/>
                    </a:lnTo>
                    <a:lnTo>
                      <a:pt x="234" y="445"/>
                    </a:lnTo>
                    <a:lnTo>
                      <a:pt x="234" y="445"/>
                    </a:lnTo>
                    <a:lnTo>
                      <a:pt x="236" y="450"/>
                    </a:lnTo>
                    <a:lnTo>
                      <a:pt x="234" y="450"/>
                    </a:lnTo>
                    <a:lnTo>
                      <a:pt x="232" y="450"/>
                    </a:lnTo>
                    <a:lnTo>
                      <a:pt x="232" y="450"/>
                    </a:lnTo>
                    <a:lnTo>
                      <a:pt x="227" y="445"/>
                    </a:lnTo>
                    <a:lnTo>
                      <a:pt x="225" y="448"/>
                    </a:lnTo>
                    <a:lnTo>
                      <a:pt x="222" y="450"/>
                    </a:lnTo>
                    <a:lnTo>
                      <a:pt x="222" y="450"/>
                    </a:lnTo>
                    <a:lnTo>
                      <a:pt x="222" y="453"/>
                    </a:lnTo>
                    <a:lnTo>
                      <a:pt x="220" y="453"/>
                    </a:lnTo>
                    <a:lnTo>
                      <a:pt x="215" y="445"/>
                    </a:lnTo>
                    <a:lnTo>
                      <a:pt x="215" y="445"/>
                    </a:lnTo>
                    <a:lnTo>
                      <a:pt x="210" y="445"/>
                    </a:lnTo>
                    <a:lnTo>
                      <a:pt x="208" y="448"/>
                    </a:lnTo>
                    <a:lnTo>
                      <a:pt x="206" y="450"/>
                    </a:lnTo>
                    <a:lnTo>
                      <a:pt x="203" y="450"/>
                    </a:lnTo>
                    <a:lnTo>
                      <a:pt x="203" y="450"/>
                    </a:lnTo>
                    <a:lnTo>
                      <a:pt x="203" y="448"/>
                    </a:lnTo>
                    <a:lnTo>
                      <a:pt x="206" y="443"/>
                    </a:lnTo>
                    <a:lnTo>
                      <a:pt x="208" y="438"/>
                    </a:lnTo>
                    <a:lnTo>
                      <a:pt x="208" y="436"/>
                    </a:lnTo>
                    <a:lnTo>
                      <a:pt x="208" y="436"/>
                    </a:lnTo>
                    <a:lnTo>
                      <a:pt x="206" y="434"/>
                    </a:lnTo>
                    <a:lnTo>
                      <a:pt x="203" y="436"/>
                    </a:lnTo>
                    <a:lnTo>
                      <a:pt x="196" y="443"/>
                    </a:lnTo>
                    <a:lnTo>
                      <a:pt x="196" y="443"/>
                    </a:lnTo>
                    <a:lnTo>
                      <a:pt x="191" y="448"/>
                    </a:lnTo>
                    <a:lnTo>
                      <a:pt x="187" y="450"/>
                    </a:lnTo>
                    <a:lnTo>
                      <a:pt x="184" y="453"/>
                    </a:lnTo>
                    <a:lnTo>
                      <a:pt x="184" y="453"/>
                    </a:lnTo>
                    <a:lnTo>
                      <a:pt x="184" y="453"/>
                    </a:lnTo>
                    <a:lnTo>
                      <a:pt x="184" y="455"/>
                    </a:lnTo>
                    <a:lnTo>
                      <a:pt x="182" y="457"/>
                    </a:lnTo>
                    <a:lnTo>
                      <a:pt x="180" y="460"/>
                    </a:lnTo>
                    <a:lnTo>
                      <a:pt x="177" y="464"/>
                    </a:lnTo>
                    <a:lnTo>
                      <a:pt x="177" y="464"/>
                    </a:lnTo>
                    <a:lnTo>
                      <a:pt x="173" y="467"/>
                    </a:lnTo>
                    <a:lnTo>
                      <a:pt x="168" y="469"/>
                    </a:lnTo>
                    <a:lnTo>
                      <a:pt x="154" y="476"/>
                    </a:lnTo>
                    <a:lnTo>
                      <a:pt x="154" y="476"/>
                    </a:lnTo>
                    <a:lnTo>
                      <a:pt x="149" y="479"/>
                    </a:lnTo>
                    <a:lnTo>
                      <a:pt x="151" y="481"/>
                    </a:lnTo>
                    <a:lnTo>
                      <a:pt x="156" y="481"/>
                    </a:lnTo>
                    <a:lnTo>
                      <a:pt x="161" y="476"/>
                    </a:lnTo>
                    <a:lnTo>
                      <a:pt x="161" y="476"/>
                    </a:lnTo>
                    <a:lnTo>
                      <a:pt x="163" y="474"/>
                    </a:lnTo>
                    <a:lnTo>
                      <a:pt x="165" y="474"/>
                    </a:lnTo>
                    <a:lnTo>
                      <a:pt x="175" y="469"/>
                    </a:lnTo>
                    <a:lnTo>
                      <a:pt x="175" y="469"/>
                    </a:lnTo>
                    <a:lnTo>
                      <a:pt x="184" y="464"/>
                    </a:lnTo>
                    <a:lnTo>
                      <a:pt x="189" y="462"/>
                    </a:lnTo>
                    <a:lnTo>
                      <a:pt x="191" y="462"/>
                    </a:lnTo>
                    <a:lnTo>
                      <a:pt x="191" y="462"/>
                    </a:lnTo>
                    <a:lnTo>
                      <a:pt x="199" y="464"/>
                    </a:lnTo>
                    <a:lnTo>
                      <a:pt x="201" y="464"/>
                    </a:lnTo>
                    <a:lnTo>
                      <a:pt x="203" y="462"/>
                    </a:lnTo>
                    <a:lnTo>
                      <a:pt x="203" y="462"/>
                    </a:lnTo>
                    <a:lnTo>
                      <a:pt x="206" y="460"/>
                    </a:lnTo>
                    <a:lnTo>
                      <a:pt x="210" y="457"/>
                    </a:lnTo>
                    <a:lnTo>
                      <a:pt x="215" y="460"/>
                    </a:lnTo>
                    <a:lnTo>
                      <a:pt x="215" y="460"/>
                    </a:lnTo>
                    <a:lnTo>
                      <a:pt x="215" y="462"/>
                    </a:lnTo>
                    <a:lnTo>
                      <a:pt x="215" y="464"/>
                    </a:lnTo>
                    <a:lnTo>
                      <a:pt x="213" y="467"/>
                    </a:lnTo>
                    <a:lnTo>
                      <a:pt x="213" y="471"/>
                    </a:lnTo>
                    <a:lnTo>
                      <a:pt x="213" y="471"/>
                    </a:lnTo>
                    <a:lnTo>
                      <a:pt x="215" y="474"/>
                    </a:lnTo>
                    <a:lnTo>
                      <a:pt x="213" y="476"/>
                    </a:lnTo>
                    <a:lnTo>
                      <a:pt x="210" y="476"/>
                    </a:lnTo>
                    <a:lnTo>
                      <a:pt x="208" y="474"/>
                    </a:lnTo>
                    <a:lnTo>
                      <a:pt x="208" y="474"/>
                    </a:lnTo>
                    <a:lnTo>
                      <a:pt x="208" y="471"/>
                    </a:lnTo>
                    <a:lnTo>
                      <a:pt x="206" y="469"/>
                    </a:lnTo>
                    <a:lnTo>
                      <a:pt x="203" y="469"/>
                    </a:lnTo>
                    <a:lnTo>
                      <a:pt x="201" y="469"/>
                    </a:lnTo>
                    <a:lnTo>
                      <a:pt x="201" y="469"/>
                    </a:lnTo>
                    <a:lnTo>
                      <a:pt x="196" y="476"/>
                    </a:lnTo>
                    <a:lnTo>
                      <a:pt x="191" y="479"/>
                    </a:lnTo>
                    <a:lnTo>
                      <a:pt x="191" y="479"/>
                    </a:lnTo>
                    <a:lnTo>
                      <a:pt x="189" y="479"/>
                    </a:lnTo>
                    <a:lnTo>
                      <a:pt x="187" y="483"/>
                    </a:lnTo>
                    <a:lnTo>
                      <a:pt x="184" y="493"/>
                    </a:lnTo>
                    <a:lnTo>
                      <a:pt x="184" y="493"/>
                    </a:lnTo>
                    <a:lnTo>
                      <a:pt x="182" y="495"/>
                    </a:lnTo>
                    <a:lnTo>
                      <a:pt x="182" y="495"/>
                    </a:lnTo>
                    <a:lnTo>
                      <a:pt x="180" y="495"/>
                    </a:lnTo>
                    <a:lnTo>
                      <a:pt x="177" y="497"/>
                    </a:lnTo>
                    <a:lnTo>
                      <a:pt x="177" y="497"/>
                    </a:lnTo>
                    <a:lnTo>
                      <a:pt x="175" y="502"/>
                    </a:lnTo>
                    <a:lnTo>
                      <a:pt x="170" y="509"/>
                    </a:lnTo>
                    <a:lnTo>
                      <a:pt x="161" y="521"/>
                    </a:lnTo>
                    <a:lnTo>
                      <a:pt x="161" y="521"/>
                    </a:lnTo>
                    <a:lnTo>
                      <a:pt x="156" y="526"/>
                    </a:lnTo>
                    <a:lnTo>
                      <a:pt x="156" y="531"/>
                    </a:lnTo>
                    <a:lnTo>
                      <a:pt x="156" y="533"/>
                    </a:lnTo>
                    <a:lnTo>
                      <a:pt x="156" y="535"/>
                    </a:lnTo>
                    <a:lnTo>
                      <a:pt x="156" y="535"/>
                    </a:lnTo>
                    <a:lnTo>
                      <a:pt x="154" y="538"/>
                    </a:lnTo>
                    <a:lnTo>
                      <a:pt x="149" y="538"/>
                    </a:lnTo>
                    <a:lnTo>
                      <a:pt x="142" y="538"/>
                    </a:lnTo>
                    <a:lnTo>
                      <a:pt x="142" y="538"/>
                    </a:lnTo>
                    <a:lnTo>
                      <a:pt x="142" y="542"/>
                    </a:lnTo>
                    <a:lnTo>
                      <a:pt x="142" y="547"/>
                    </a:lnTo>
                    <a:lnTo>
                      <a:pt x="142" y="552"/>
                    </a:lnTo>
                    <a:lnTo>
                      <a:pt x="139" y="557"/>
                    </a:lnTo>
                    <a:lnTo>
                      <a:pt x="139" y="557"/>
                    </a:lnTo>
                    <a:lnTo>
                      <a:pt x="137" y="559"/>
                    </a:lnTo>
                    <a:lnTo>
                      <a:pt x="137" y="561"/>
                    </a:lnTo>
                    <a:lnTo>
                      <a:pt x="139" y="569"/>
                    </a:lnTo>
                    <a:lnTo>
                      <a:pt x="139" y="569"/>
                    </a:lnTo>
                    <a:lnTo>
                      <a:pt x="137" y="571"/>
                    </a:lnTo>
                    <a:lnTo>
                      <a:pt x="135" y="569"/>
                    </a:lnTo>
                    <a:lnTo>
                      <a:pt x="130" y="569"/>
                    </a:lnTo>
                    <a:lnTo>
                      <a:pt x="128" y="571"/>
                    </a:lnTo>
                    <a:lnTo>
                      <a:pt x="128" y="571"/>
                    </a:lnTo>
                    <a:lnTo>
                      <a:pt x="125" y="573"/>
                    </a:lnTo>
                    <a:lnTo>
                      <a:pt x="120" y="573"/>
                    </a:lnTo>
                    <a:lnTo>
                      <a:pt x="113" y="576"/>
                    </a:lnTo>
                    <a:lnTo>
                      <a:pt x="113" y="576"/>
                    </a:lnTo>
                    <a:lnTo>
                      <a:pt x="113" y="576"/>
                    </a:lnTo>
                    <a:lnTo>
                      <a:pt x="116" y="580"/>
                    </a:lnTo>
                    <a:lnTo>
                      <a:pt x="125" y="587"/>
                    </a:lnTo>
                    <a:lnTo>
                      <a:pt x="125" y="587"/>
                    </a:lnTo>
                    <a:lnTo>
                      <a:pt x="125" y="590"/>
                    </a:lnTo>
                    <a:lnTo>
                      <a:pt x="125" y="590"/>
                    </a:lnTo>
                    <a:lnTo>
                      <a:pt x="120" y="590"/>
                    </a:lnTo>
                    <a:lnTo>
                      <a:pt x="118" y="590"/>
                    </a:lnTo>
                    <a:lnTo>
                      <a:pt x="118" y="590"/>
                    </a:lnTo>
                    <a:lnTo>
                      <a:pt x="118" y="587"/>
                    </a:lnTo>
                    <a:lnTo>
                      <a:pt x="113" y="590"/>
                    </a:lnTo>
                    <a:lnTo>
                      <a:pt x="102" y="595"/>
                    </a:lnTo>
                    <a:lnTo>
                      <a:pt x="102" y="595"/>
                    </a:lnTo>
                    <a:lnTo>
                      <a:pt x="97" y="599"/>
                    </a:lnTo>
                    <a:lnTo>
                      <a:pt x="94" y="604"/>
                    </a:lnTo>
                    <a:lnTo>
                      <a:pt x="94" y="606"/>
                    </a:lnTo>
                    <a:lnTo>
                      <a:pt x="90" y="609"/>
                    </a:lnTo>
                    <a:lnTo>
                      <a:pt x="90" y="609"/>
                    </a:lnTo>
                    <a:lnTo>
                      <a:pt x="87" y="609"/>
                    </a:lnTo>
                    <a:lnTo>
                      <a:pt x="85" y="613"/>
                    </a:lnTo>
                    <a:lnTo>
                      <a:pt x="83" y="618"/>
                    </a:lnTo>
                    <a:lnTo>
                      <a:pt x="80" y="623"/>
                    </a:lnTo>
                    <a:lnTo>
                      <a:pt x="80" y="623"/>
                    </a:lnTo>
                    <a:lnTo>
                      <a:pt x="78" y="623"/>
                    </a:lnTo>
                    <a:lnTo>
                      <a:pt x="75" y="621"/>
                    </a:lnTo>
                    <a:lnTo>
                      <a:pt x="75" y="616"/>
                    </a:lnTo>
                    <a:lnTo>
                      <a:pt x="71" y="613"/>
                    </a:lnTo>
                    <a:lnTo>
                      <a:pt x="71" y="613"/>
                    </a:lnTo>
                    <a:lnTo>
                      <a:pt x="66" y="616"/>
                    </a:lnTo>
                    <a:lnTo>
                      <a:pt x="66" y="616"/>
                    </a:lnTo>
                    <a:lnTo>
                      <a:pt x="68" y="625"/>
                    </a:lnTo>
                    <a:lnTo>
                      <a:pt x="68" y="625"/>
                    </a:lnTo>
                    <a:lnTo>
                      <a:pt x="68" y="628"/>
                    </a:lnTo>
                    <a:lnTo>
                      <a:pt x="66" y="628"/>
                    </a:lnTo>
                    <a:lnTo>
                      <a:pt x="61" y="628"/>
                    </a:lnTo>
                    <a:lnTo>
                      <a:pt x="59" y="630"/>
                    </a:lnTo>
                    <a:lnTo>
                      <a:pt x="59" y="630"/>
                    </a:lnTo>
                    <a:lnTo>
                      <a:pt x="54" y="635"/>
                    </a:lnTo>
                    <a:lnTo>
                      <a:pt x="49" y="635"/>
                    </a:lnTo>
                    <a:lnTo>
                      <a:pt x="42" y="635"/>
                    </a:lnTo>
                    <a:lnTo>
                      <a:pt x="40" y="637"/>
                    </a:lnTo>
                    <a:lnTo>
                      <a:pt x="40" y="637"/>
                    </a:lnTo>
                    <a:lnTo>
                      <a:pt x="40" y="640"/>
                    </a:lnTo>
                    <a:lnTo>
                      <a:pt x="42" y="642"/>
                    </a:lnTo>
                    <a:lnTo>
                      <a:pt x="47" y="644"/>
                    </a:lnTo>
                    <a:lnTo>
                      <a:pt x="49" y="647"/>
                    </a:lnTo>
                    <a:lnTo>
                      <a:pt x="49" y="647"/>
                    </a:lnTo>
                    <a:lnTo>
                      <a:pt x="49" y="647"/>
                    </a:lnTo>
                    <a:lnTo>
                      <a:pt x="45" y="647"/>
                    </a:lnTo>
                    <a:lnTo>
                      <a:pt x="33" y="647"/>
                    </a:lnTo>
                    <a:lnTo>
                      <a:pt x="33" y="647"/>
                    </a:lnTo>
                    <a:lnTo>
                      <a:pt x="31" y="647"/>
                    </a:lnTo>
                    <a:lnTo>
                      <a:pt x="28" y="649"/>
                    </a:lnTo>
                    <a:lnTo>
                      <a:pt x="26" y="651"/>
                    </a:lnTo>
                    <a:lnTo>
                      <a:pt x="23" y="651"/>
                    </a:lnTo>
                    <a:lnTo>
                      <a:pt x="23" y="651"/>
                    </a:lnTo>
                    <a:lnTo>
                      <a:pt x="19" y="654"/>
                    </a:lnTo>
                    <a:lnTo>
                      <a:pt x="16" y="656"/>
                    </a:lnTo>
                    <a:lnTo>
                      <a:pt x="14" y="658"/>
                    </a:lnTo>
                    <a:lnTo>
                      <a:pt x="14" y="661"/>
                    </a:lnTo>
                    <a:lnTo>
                      <a:pt x="14" y="661"/>
                    </a:lnTo>
                    <a:lnTo>
                      <a:pt x="16" y="663"/>
                    </a:lnTo>
                    <a:lnTo>
                      <a:pt x="14" y="666"/>
                    </a:lnTo>
                    <a:lnTo>
                      <a:pt x="7" y="663"/>
                    </a:lnTo>
                    <a:lnTo>
                      <a:pt x="7" y="663"/>
                    </a:lnTo>
                    <a:lnTo>
                      <a:pt x="4" y="663"/>
                    </a:lnTo>
                    <a:lnTo>
                      <a:pt x="2" y="666"/>
                    </a:lnTo>
                    <a:lnTo>
                      <a:pt x="0" y="673"/>
                    </a:lnTo>
                    <a:lnTo>
                      <a:pt x="0" y="673"/>
                    </a:lnTo>
                    <a:lnTo>
                      <a:pt x="0" y="675"/>
                    </a:lnTo>
                    <a:lnTo>
                      <a:pt x="2" y="677"/>
                    </a:lnTo>
                    <a:lnTo>
                      <a:pt x="7" y="682"/>
                    </a:lnTo>
                    <a:lnTo>
                      <a:pt x="7" y="682"/>
                    </a:lnTo>
                    <a:lnTo>
                      <a:pt x="2" y="684"/>
                    </a:lnTo>
                    <a:lnTo>
                      <a:pt x="2" y="687"/>
                    </a:lnTo>
                    <a:lnTo>
                      <a:pt x="4" y="689"/>
                    </a:lnTo>
                    <a:lnTo>
                      <a:pt x="4" y="689"/>
                    </a:lnTo>
                    <a:lnTo>
                      <a:pt x="7" y="689"/>
                    </a:lnTo>
                    <a:lnTo>
                      <a:pt x="7" y="692"/>
                    </a:lnTo>
                    <a:lnTo>
                      <a:pt x="2" y="696"/>
                    </a:lnTo>
                    <a:lnTo>
                      <a:pt x="2" y="696"/>
                    </a:lnTo>
                    <a:lnTo>
                      <a:pt x="0" y="699"/>
                    </a:lnTo>
                    <a:lnTo>
                      <a:pt x="2" y="703"/>
                    </a:lnTo>
                    <a:lnTo>
                      <a:pt x="2" y="703"/>
                    </a:lnTo>
                    <a:lnTo>
                      <a:pt x="2" y="708"/>
                    </a:lnTo>
                    <a:lnTo>
                      <a:pt x="0" y="708"/>
                    </a:lnTo>
                    <a:lnTo>
                      <a:pt x="0" y="713"/>
                    </a:lnTo>
                    <a:lnTo>
                      <a:pt x="0" y="715"/>
                    </a:lnTo>
                    <a:lnTo>
                      <a:pt x="0" y="715"/>
                    </a:lnTo>
                    <a:lnTo>
                      <a:pt x="4" y="718"/>
                    </a:lnTo>
                    <a:lnTo>
                      <a:pt x="7" y="718"/>
                    </a:lnTo>
                    <a:lnTo>
                      <a:pt x="9" y="718"/>
                    </a:lnTo>
                    <a:lnTo>
                      <a:pt x="9" y="720"/>
                    </a:lnTo>
                    <a:lnTo>
                      <a:pt x="9" y="720"/>
                    </a:lnTo>
                    <a:lnTo>
                      <a:pt x="12" y="720"/>
                    </a:lnTo>
                    <a:lnTo>
                      <a:pt x="16" y="720"/>
                    </a:lnTo>
                    <a:lnTo>
                      <a:pt x="23" y="713"/>
                    </a:lnTo>
                    <a:lnTo>
                      <a:pt x="23" y="713"/>
                    </a:lnTo>
                    <a:lnTo>
                      <a:pt x="28" y="713"/>
                    </a:lnTo>
                    <a:lnTo>
                      <a:pt x="31" y="715"/>
                    </a:lnTo>
                    <a:lnTo>
                      <a:pt x="31" y="718"/>
                    </a:lnTo>
                    <a:lnTo>
                      <a:pt x="28" y="720"/>
                    </a:lnTo>
                    <a:lnTo>
                      <a:pt x="28" y="720"/>
                    </a:lnTo>
                    <a:lnTo>
                      <a:pt x="21" y="722"/>
                    </a:lnTo>
                    <a:lnTo>
                      <a:pt x="19" y="725"/>
                    </a:lnTo>
                    <a:lnTo>
                      <a:pt x="16" y="727"/>
                    </a:lnTo>
                    <a:lnTo>
                      <a:pt x="16" y="727"/>
                    </a:lnTo>
                    <a:lnTo>
                      <a:pt x="16" y="729"/>
                    </a:lnTo>
                    <a:lnTo>
                      <a:pt x="14" y="732"/>
                    </a:lnTo>
                    <a:lnTo>
                      <a:pt x="12" y="729"/>
                    </a:lnTo>
                    <a:lnTo>
                      <a:pt x="9" y="725"/>
                    </a:lnTo>
                    <a:lnTo>
                      <a:pt x="9" y="725"/>
                    </a:lnTo>
                    <a:lnTo>
                      <a:pt x="9" y="722"/>
                    </a:lnTo>
                    <a:lnTo>
                      <a:pt x="4" y="725"/>
                    </a:lnTo>
                    <a:lnTo>
                      <a:pt x="2" y="727"/>
                    </a:lnTo>
                    <a:lnTo>
                      <a:pt x="2" y="732"/>
                    </a:lnTo>
                    <a:lnTo>
                      <a:pt x="2" y="732"/>
                    </a:lnTo>
                    <a:lnTo>
                      <a:pt x="4" y="734"/>
                    </a:lnTo>
                    <a:lnTo>
                      <a:pt x="4" y="737"/>
                    </a:lnTo>
                    <a:lnTo>
                      <a:pt x="2" y="744"/>
                    </a:lnTo>
                    <a:lnTo>
                      <a:pt x="2" y="744"/>
                    </a:lnTo>
                    <a:lnTo>
                      <a:pt x="2" y="744"/>
                    </a:lnTo>
                    <a:lnTo>
                      <a:pt x="7" y="746"/>
                    </a:lnTo>
                    <a:lnTo>
                      <a:pt x="9" y="744"/>
                    </a:lnTo>
                    <a:lnTo>
                      <a:pt x="12" y="741"/>
                    </a:lnTo>
                    <a:lnTo>
                      <a:pt x="12" y="741"/>
                    </a:lnTo>
                    <a:lnTo>
                      <a:pt x="16" y="739"/>
                    </a:lnTo>
                    <a:lnTo>
                      <a:pt x="19" y="739"/>
                    </a:lnTo>
                    <a:lnTo>
                      <a:pt x="21" y="739"/>
                    </a:lnTo>
                    <a:lnTo>
                      <a:pt x="23" y="741"/>
                    </a:lnTo>
                    <a:lnTo>
                      <a:pt x="23" y="741"/>
                    </a:lnTo>
                    <a:lnTo>
                      <a:pt x="23" y="744"/>
                    </a:lnTo>
                    <a:lnTo>
                      <a:pt x="21" y="746"/>
                    </a:lnTo>
                    <a:lnTo>
                      <a:pt x="19" y="746"/>
                    </a:lnTo>
                    <a:lnTo>
                      <a:pt x="19" y="751"/>
                    </a:lnTo>
                    <a:lnTo>
                      <a:pt x="19" y="751"/>
                    </a:lnTo>
                    <a:lnTo>
                      <a:pt x="16" y="753"/>
                    </a:lnTo>
                    <a:lnTo>
                      <a:pt x="16" y="753"/>
                    </a:lnTo>
                    <a:lnTo>
                      <a:pt x="12" y="753"/>
                    </a:lnTo>
                    <a:lnTo>
                      <a:pt x="9" y="756"/>
                    </a:lnTo>
                    <a:lnTo>
                      <a:pt x="9" y="756"/>
                    </a:lnTo>
                    <a:lnTo>
                      <a:pt x="9" y="758"/>
                    </a:lnTo>
                    <a:lnTo>
                      <a:pt x="12" y="760"/>
                    </a:lnTo>
                    <a:lnTo>
                      <a:pt x="16" y="765"/>
                    </a:lnTo>
                    <a:lnTo>
                      <a:pt x="31" y="772"/>
                    </a:lnTo>
                    <a:lnTo>
                      <a:pt x="31" y="772"/>
                    </a:lnTo>
                    <a:lnTo>
                      <a:pt x="40" y="777"/>
                    </a:lnTo>
                    <a:lnTo>
                      <a:pt x="45" y="777"/>
                    </a:lnTo>
                    <a:lnTo>
                      <a:pt x="52" y="777"/>
                    </a:lnTo>
                    <a:lnTo>
                      <a:pt x="52" y="777"/>
                    </a:lnTo>
                    <a:lnTo>
                      <a:pt x="61" y="772"/>
                    </a:lnTo>
                    <a:lnTo>
                      <a:pt x="73" y="765"/>
                    </a:lnTo>
                    <a:lnTo>
                      <a:pt x="87" y="751"/>
                    </a:lnTo>
                    <a:lnTo>
                      <a:pt x="87" y="751"/>
                    </a:lnTo>
                    <a:lnTo>
                      <a:pt x="90" y="751"/>
                    </a:lnTo>
                    <a:lnTo>
                      <a:pt x="94" y="751"/>
                    </a:lnTo>
                    <a:lnTo>
                      <a:pt x="97" y="751"/>
                    </a:lnTo>
                    <a:lnTo>
                      <a:pt x="102" y="748"/>
                    </a:lnTo>
                    <a:lnTo>
                      <a:pt x="102" y="748"/>
                    </a:lnTo>
                    <a:lnTo>
                      <a:pt x="104" y="746"/>
                    </a:lnTo>
                    <a:lnTo>
                      <a:pt x="104" y="741"/>
                    </a:lnTo>
                    <a:lnTo>
                      <a:pt x="104" y="737"/>
                    </a:lnTo>
                    <a:lnTo>
                      <a:pt x="106" y="734"/>
                    </a:lnTo>
                    <a:lnTo>
                      <a:pt x="106" y="734"/>
                    </a:lnTo>
                    <a:lnTo>
                      <a:pt x="109" y="737"/>
                    </a:lnTo>
                    <a:lnTo>
                      <a:pt x="109" y="739"/>
                    </a:lnTo>
                    <a:lnTo>
                      <a:pt x="113" y="746"/>
                    </a:lnTo>
                    <a:lnTo>
                      <a:pt x="113" y="746"/>
                    </a:lnTo>
                    <a:lnTo>
                      <a:pt x="116" y="748"/>
                    </a:lnTo>
                    <a:lnTo>
                      <a:pt x="118" y="753"/>
                    </a:lnTo>
                    <a:lnTo>
                      <a:pt x="118" y="753"/>
                    </a:lnTo>
                    <a:lnTo>
                      <a:pt x="123" y="756"/>
                    </a:lnTo>
                    <a:lnTo>
                      <a:pt x="123" y="756"/>
                    </a:lnTo>
                    <a:lnTo>
                      <a:pt x="125" y="753"/>
                    </a:lnTo>
                    <a:lnTo>
                      <a:pt x="128" y="751"/>
                    </a:lnTo>
                    <a:lnTo>
                      <a:pt x="128" y="741"/>
                    </a:lnTo>
                    <a:lnTo>
                      <a:pt x="128" y="741"/>
                    </a:lnTo>
                    <a:lnTo>
                      <a:pt x="130" y="734"/>
                    </a:lnTo>
                    <a:lnTo>
                      <a:pt x="130" y="727"/>
                    </a:lnTo>
                    <a:lnTo>
                      <a:pt x="130" y="727"/>
                    </a:lnTo>
                    <a:lnTo>
                      <a:pt x="132" y="725"/>
                    </a:lnTo>
                    <a:lnTo>
                      <a:pt x="137" y="725"/>
                    </a:lnTo>
                    <a:lnTo>
                      <a:pt x="142" y="725"/>
                    </a:lnTo>
                    <a:lnTo>
                      <a:pt x="144" y="722"/>
                    </a:lnTo>
                    <a:lnTo>
                      <a:pt x="144" y="722"/>
                    </a:lnTo>
                    <a:lnTo>
                      <a:pt x="144" y="713"/>
                    </a:lnTo>
                    <a:lnTo>
                      <a:pt x="144" y="708"/>
                    </a:lnTo>
                    <a:lnTo>
                      <a:pt x="142" y="703"/>
                    </a:lnTo>
                    <a:lnTo>
                      <a:pt x="142" y="703"/>
                    </a:lnTo>
                    <a:lnTo>
                      <a:pt x="139" y="701"/>
                    </a:lnTo>
                    <a:lnTo>
                      <a:pt x="139" y="699"/>
                    </a:lnTo>
                    <a:lnTo>
                      <a:pt x="139" y="696"/>
                    </a:lnTo>
                    <a:lnTo>
                      <a:pt x="142" y="694"/>
                    </a:lnTo>
                    <a:lnTo>
                      <a:pt x="142" y="694"/>
                    </a:lnTo>
                    <a:lnTo>
                      <a:pt x="147" y="692"/>
                    </a:lnTo>
                    <a:lnTo>
                      <a:pt x="149" y="689"/>
                    </a:lnTo>
                    <a:lnTo>
                      <a:pt x="149" y="684"/>
                    </a:lnTo>
                    <a:lnTo>
                      <a:pt x="149" y="684"/>
                    </a:lnTo>
                    <a:lnTo>
                      <a:pt x="147" y="680"/>
                    </a:lnTo>
                    <a:lnTo>
                      <a:pt x="142" y="677"/>
                    </a:lnTo>
                    <a:lnTo>
                      <a:pt x="139" y="675"/>
                    </a:lnTo>
                    <a:lnTo>
                      <a:pt x="137" y="670"/>
                    </a:lnTo>
                    <a:lnTo>
                      <a:pt x="137" y="670"/>
                    </a:lnTo>
                    <a:lnTo>
                      <a:pt x="137" y="668"/>
                    </a:lnTo>
                    <a:lnTo>
                      <a:pt x="137" y="663"/>
                    </a:lnTo>
                    <a:lnTo>
                      <a:pt x="139" y="658"/>
                    </a:lnTo>
                    <a:lnTo>
                      <a:pt x="137" y="654"/>
                    </a:lnTo>
                    <a:lnTo>
                      <a:pt x="137" y="654"/>
                    </a:lnTo>
                    <a:lnTo>
                      <a:pt x="135" y="647"/>
                    </a:lnTo>
                    <a:lnTo>
                      <a:pt x="137" y="642"/>
                    </a:lnTo>
                    <a:lnTo>
                      <a:pt x="137" y="637"/>
                    </a:lnTo>
                    <a:lnTo>
                      <a:pt x="137" y="635"/>
                    </a:lnTo>
                    <a:lnTo>
                      <a:pt x="137" y="635"/>
                    </a:lnTo>
                    <a:lnTo>
                      <a:pt x="135" y="628"/>
                    </a:lnTo>
                    <a:lnTo>
                      <a:pt x="137" y="621"/>
                    </a:lnTo>
                    <a:lnTo>
                      <a:pt x="139" y="616"/>
                    </a:lnTo>
                    <a:lnTo>
                      <a:pt x="139" y="616"/>
                    </a:lnTo>
                    <a:lnTo>
                      <a:pt x="144" y="609"/>
                    </a:lnTo>
                    <a:lnTo>
                      <a:pt x="149" y="606"/>
                    </a:lnTo>
                    <a:lnTo>
                      <a:pt x="154" y="604"/>
                    </a:lnTo>
                    <a:lnTo>
                      <a:pt x="158" y="602"/>
                    </a:lnTo>
                    <a:lnTo>
                      <a:pt x="158" y="602"/>
                    </a:lnTo>
                    <a:lnTo>
                      <a:pt x="165" y="604"/>
                    </a:lnTo>
                    <a:lnTo>
                      <a:pt x="168" y="604"/>
                    </a:lnTo>
                    <a:lnTo>
                      <a:pt x="170" y="602"/>
                    </a:lnTo>
                    <a:lnTo>
                      <a:pt x="170" y="602"/>
                    </a:lnTo>
                    <a:lnTo>
                      <a:pt x="173" y="595"/>
                    </a:lnTo>
                    <a:lnTo>
                      <a:pt x="173" y="592"/>
                    </a:lnTo>
                    <a:lnTo>
                      <a:pt x="170" y="590"/>
                    </a:lnTo>
                    <a:lnTo>
                      <a:pt x="170" y="590"/>
                    </a:lnTo>
                    <a:lnTo>
                      <a:pt x="165" y="587"/>
                    </a:lnTo>
                    <a:lnTo>
                      <a:pt x="165" y="585"/>
                    </a:lnTo>
                    <a:lnTo>
                      <a:pt x="165" y="580"/>
                    </a:lnTo>
                    <a:lnTo>
                      <a:pt x="165" y="580"/>
                    </a:lnTo>
                    <a:lnTo>
                      <a:pt x="175" y="569"/>
                    </a:lnTo>
                    <a:lnTo>
                      <a:pt x="177" y="564"/>
                    </a:lnTo>
                    <a:lnTo>
                      <a:pt x="180" y="557"/>
                    </a:lnTo>
                    <a:lnTo>
                      <a:pt x="180" y="557"/>
                    </a:lnTo>
                    <a:lnTo>
                      <a:pt x="180" y="545"/>
                    </a:lnTo>
                    <a:lnTo>
                      <a:pt x="180" y="542"/>
                    </a:lnTo>
                    <a:lnTo>
                      <a:pt x="180" y="540"/>
                    </a:lnTo>
                    <a:lnTo>
                      <a:pt x="180" y="540"/>
                    </a:lnTo>
                    <a:lnTo>
                      <a:pt x="182" y="538"/>
                    </a:lnTo>
                    <a:lnTo>
                      <a:pt x="187" y="538"/>
                    </a:lnTo>
                    <a:lnTo>
                      <a:pt x="189" y="538"/>
                    </a:lnTo>
                    <a:lnTo>
                      <a:pt x="194" y="535"/>
                    </a:lnTo>
                    <a:lnTo>
                      <a:pt x="194" y="535"/>
                    </a:lnTo>
                    <a:lnTo>
                      <a:pt x="196" y="533"/>
                    </a:lnTo>
                    <a:lnTo>
                      <a:pt x="196" y="531"/>
                    </a:lnTo>
                    <a:lnTo>
                      <a:pt x="196" y="528"/>
                    </a:lnTo>
                    <a:lnTo>
                      <a:pt x="199" y="526"/>
                    </a:lnTo>
                    <a:lnTo>
                      <a:pt x="199" y="526"/>
                    </a:lnTo>
                    <a:lnTo>
                      <a:pt x="203" y="519"/>
                    </a:lnTo>
                    <a:lnTo>
                      <a:pt x="208" y="509"/>
                    </a:lnTo>
                    <a:lnTo>
                      <a:pt x="208" y="509"/>
                    </a:lnTo>
                    <a:lnTo>
                      <a:pt x="213" y="507"/>
                    </a:lnTo>
                    <a:lnTo>
                      <a:pt x="213" y="502"/>
                    </a:lnTo>
                    <a:lnTo>
                      <a:pt x="213" y="500"/>
                    </a:lnTo>
                    <a:lnTo>
                      <a:pt x="213" y="500"/>
                    </a:lnTo>
                    <a:lnTo>
                      <a:pt x="213" y="497"/>
                    </a:lnTo>
                    <a:lnTo>
                      <a:pt x="215" y="495"/>
                    </a:lnTo>
                    <a:lnTo>
                      <a:pt x="218" y="490"/>
                    </a:lnTo>
                    <a:lnTo>
                      <a:pt x="218" y="488"/>
                    </a:lnTo>
                    <a:lnTo>
                      <a:pt x="218" y="488"/>
                    </a:lnTo>
                    <a:lnTo>
                      <a:pt x="220" y="483"/>
                    </a:lnTo>
                    <a:lnTo>
                      <a:pt x="222" y="479"/>
                    </a:lnTo>
                    <a:lnTo>
                      <a:pt x="232" y="476"/>
                    </a:lnTo>
                    <a:lnTo>
                      <a:pt x="232" y="476"/>
                    </a:lnTo>
                    <a:lnTo>
                      <a:pt x="241" y="476"/>
                    </a:lnTo>
                    <a:lnTo>
                      <a:pt x="246" y="474"/>
                    </a:lnTo>
                    <a:lnTo>
                      <a:pt x="246" y="471"/>
                    </a:lnTo>
                    <a:lnTo>
                      <a:pt x="246" y="471"/>
                    </a:lnTo>
                    <a:lnTo>
                      <a:pt x="246" y="460"/>
                    </a:lnTo>
                    <a:lnTo>
                      <a:pt x="246" y="457"/>
                    </a:lnTo>
                    <a:lnTo>
                      <a:pt x="251" y="457"/>
                    </a:lnTo>
                    <a:lnTo>
                      <a:pt x="251" y="457"/>
                    </a:lnTo>
                    <a:lnTo>
                      <a:pt x="258" y="460"/>
                    </a:lnTo>
                    <a:lnTo>
                      <a:pt x="262" y="460"/>
                    </a:lnTo>
                    <a:lnTo>
                      <a:pt x="267" y="460"/>
                    </a:lnTo>
                    <a:lnTo>
                      <a:pt x="272" y="460"/>
                    </a:lnTo>
                    <a:lnTo>
                      <a:pt x="272" y="460"/>
                    </a:lnTo>
                    <a:lnTo>
                      <a:pt x="274" y="462"/>
                    </a:lnTo>
                    <a:lnTo>
                      <a:pt x="279" y="464"/>
                    </a:lnTo>
                    <a:lnTo>
                      <a:pt x="281" y="462"/>
                    </a:lnTo>
                    <a:lnTo>
                      <a:pt x="284" y="457"/>
                    </a:lnTo>
                    <a:lnTo>
                      <a:pt x="284" y="457"/>
                    </a:lnTo>
                    <a:lnTo>
                      <a:pt x="284" y="450"/>
                    </a:lnTo>
                    <a:lnTo>
                      <a:pt x="286" y="445"/>
                    </a:lnTo>
                    <a:lnTo>
                      <a:pt x="289" y="443"/>
                    </a:lnTo>
                    <a:lnTo>
                      <a:pt x="296" y="443"/>
                    </a:lnTo>
                    <a:lnTo>
                      <a:pt x="296" y="443"/>
                    </a:lnTo>
                    <a:lnTo>
                      <a:pt x="296" y="443"/>
                    </a:lnTo>
                    <a:lnTo>
                      <a:pt x="296" y="443"/>
                    </a:lnTo>
                    <a:lnTo>
                      <a:pt x="303" y="436"/>
                    </a:lnTo>
                    <a:lnTo>
                      <a:pt x="305" y="436"/>
                    </a:lnTo>
                    <a:lnTo>
                      <a:pt x="310" y="434"/>
                    </a:lnTo>
                    <a:lnTo>
                      <a:pt x="310" y="434"/>
                    </a:lnTo>
                    <a:lnTo>
                      <a:pt x="315" y="436"/>
                    </a:lnTo>
                    <a:lnTo>
                      <a:pt x="319" y="441"/>
                    </a:lnTo>
                    <a:lnTo>
                      <a:pt x="324" y="448"/>
                    </a:lnTo>
                    <a:lnTo>
                      <a:pt x="329" y="450"/>
                    </a:lnTo>
                    <a:lnTo>
                      <a:pt x="329" y="450"/>
                    </a:lnTo>
                    <a:lnTo>
                      <a:pt x="343" y="453"/>
                    </a:lnTo>
                    <a:lnTo>
                      <a:pt x="348" y="453"/>
                    </a:lnTo>
                    <a:lnTo>
                      <a:pt x="350" y="450"/>
                    </a:lnTo>
                    <a:lnTo>
                      <a:pt x="350" y="450"/>
                    </a:lnTo>
                    <a:lnTo>
                      <a:pt x="352" y="450"/>
                    </a:lnTo>
                    <a:lnTo>
                      <a:pt x="357" y="450"/>
                    </a:lnTo>
                    <a:lnTo>
                      <a:pt x="362" y="453"/>
                    </a:lnTo>
                    <a:lnTo>
                      <a:pt x="364" y="453"/>
                    </a:lnTo>
                    <a:lnTo>
                      <a:pt x="364" y="453"/>
                    </a:lnTo>
                    <a:lnTo>
                      <a:pt x="369" y="453"/>
                    </a:lnTo>
                    <a:lnTo>
                      <a:pt x="371" y="455"/>
                    </a:lnTo>
                    <a:lnTo>
                      <a:pt x="374" y="457"/>
                    </a:lnTo>
                    <a:lnTo>
                      <a:pt x="376" y="455"/>
                    </a:lnTo>
                    <a:lnTo>
                      <a:pt x="376" y="455"/>
                    </a:lnTo>
                    <a:lnTo>
                      <a:pt x="378" y="450"/>
                    </a:lnTo>
                    <a:lnTo>
                      <a:pt x="378" y="445"/>
                    </a:lnTo>
                    <a:lnTo>
                      <a:pt x="381" y="443"/>
                    </a:lnTo>
                    <a:lnTo>
                      <a:pt x="383" y="443"/>
                    </a:lnTo>
                    <a:lnTo>
                      <a:pt x="383" y="443"/>
                    </a:lnTo>
                    <a:lnTo>
                      <a:pt x="388" y="443"/>
                    </a:lnTo>
                    <a:lnTo>
                      <a:pt x="390" y="438"/>
                    </a:lnTo>
                    <a:lnTo>
                      <a:pt x="388" y="426"/>
                    </a:lnTo>
                    <a:lnTo>
                      <a:pt x="388" y="426"/>
                    </a:lnTo>
                    <a:lnTo>
                      <a:pt x="390" y="424"/>
                    </a:lnTo>
                    <a:lnTo>
                      <a:pt x="393" y="422"/>
                    </a:lnTo>
                    <a:lnTo>
                      <a:pt x="397" y="417"/>
                    </a:lnTo>
                    <a:lnTo>
                      <a:pt x="400" y="415"/>
                    </a:lnTo>
                    <a:lnTo>
                      <a:pt x="400" y="415"/>
                    </a:lnTo>
                    <a:lnTo>
                      <a:pt x="400" y="412"/>
                    </a:lnTo>
                    <a:lnTo>
                      <a:pt x="402" y="412"/>
                    </a:lnTo>
                    <a:lnTo>
                      <a:pt x="407" y="412"/>
                    </a:lnTo>
                    <a:lnTo>
                      <a:pt x="414" y="412"/>
                    </a:lnTo>
                    <a:lnTo>
                      <a:pt x="419" y="410"/>
                    </a:lnTo>
                    <a:lnTo>
                      <a:pt x="419" y="410"/>
                    </a:lnTo>
                    <a:lnTo>
                      <a:pt x="421" y="408"/>
                    </a:lnTo>
                    <a:lnTo>
                      <a:pt x="426" y="405"/>
                    </a:lnTo>
                    <a:lnTo>
                      <a:pt x="431" y="408"/>
                    </a:lnTo>
                    <a:lnTo>
                      <a:pt x="433" y="410"/>
                    </a:lnTo>
                    <a:lnTo>
                      <a:pt x="433" y="410"/>
                    </a:lnTo>
                    <a:lnTo>
                      <a:pt x="438" y="415"/>
                    </a:lnTo>
                    <a:lnTo>
                      <a:pt x="445" y="417"/>
                    </a:lnTo>
                    <a:lnTo>
                      <a:pt x="452" y="419"/>
                    </a:lnTo>
                    <a:lnTo>
                      <a:pt x="454" y="424"/>
                    </a:lnTo>
                    <a:lnTo>
                      <a:pt x="454" y="424"/>
                    </a:lnTo>
                    <a:lnTo>
                      <a:pt x="454" y="434"/>
                    </a:lnTo>
                    <a:lnTo>
                      <a:pt x="454" y="434"/>
                    </a:lnTo>
                    <a:lnTo>
                      <a:pt x="459" y="431"/>
                    </a:lnTo>
                    <a:lnTo>
                      <a:pt x="464" y="429"/>
                    </a:lnTo>
                    <a:lnTo>
                      <a:pt x="464" y="429"/>
                    </a:lnTo>
                    <a:lnTo>
                      <a:pt x="466" y="429"/>
                    </a:lnTo>
                    <a:lnTo>
                      <a:pt x="471" y="426"/>
                    </a:lnTo>
                    <a:lnTo>
                      <a:pt x="476" y="424"/>
                    </a:lnTo>
                    <a:lnTo>
                      <a:pt x="478" y="422"/>
                    </a:lnTo>
                    <a:lnTo>
                      <a:pt x="478" y="422"/>
                    </a:lnTo>
                    <a:lnTo>
                      <a:pt x="485" y="422"/>
                    </a:lnTo>
                    <a:lnTo>
                      <a:pt x="487" y="419"/>
                    </a:lnTo>
                    <a:lnTo>
                      <a:pt x="487" y="415"/>
                    </a:lnTo>
                    <a:lnTo>
                      <a:pt x="487" y="415"/>
                    </a:lnTo>
                    <a:lnTo>
                      <a:pt x="480" y="415"/>
                    </a:lnTo>
                    <a:lnTo>
                      <a:pt x="476" y="415"/>
                    </a:lnTo>
                    <a:lnTo>
                      <a:pt x="473" y="417"/>
                    </a:lnTo>
                    <a:lnTo>
                      <a:pt x="473" y="417"/>
                    </a:lnTo>
                    <a:close/>
                    <a:moveTo>
                      <a:pt x="132" y="55"/>
                    </a:moveTo>
                    <a:lnTo>
                      <a:pt x="132" y="55"/>
                    </a:lnTo>
                    <a:lnTo>
                      <a:pt x="135" y="57"/>
                    </a:lnTo>
                    <a:lnTo>
                      <a:pt x="135" y="57"/>
                    </a:lnTo>
                    <a:lnTo>
                      <a:pt x="132" y="62"/>
                    </a:lnTo>
                    <a:lnTo>
                      <a:pt x="125" y="69"/>
                    </a:lnTo>
                    <a:lnTo>
                      <a:pt x="123" y="74"/>
                    </a:lnTo>
                    <a:lnTo>
                      <a:pt x="123" y="74"/>
                    </a:lnTo>
                    <a:lnTo>
                      <a:pt x="123" y="76"/>
                    </a:lnTo>
                    <a:lnTo>
                      <a:pt x="123" y="81"/>
                    </a:lnTo>
                    <a:lnTo>
                      <a:pt x="128" y="86"/>
                    </a:lnTo>
                    <a:lnTo>
                      <a:pt x="142" y="95"/>
                    </a:lnTo>
                    <a:lnTo>
                      <a:pt x="142" y="95"/>
                    </a:lnTo>
                    <a:lnTo>
                      <a:pt x="147" y="97"/>
                    </a:lnTo>
                    <a:lnTo>
                      <a:pt x="156" y="100"/>
                    </a:lnTo>
                    <a:lnTo>
                      <a:pt x="163" y="100"/>
                    </a:lnTo>
                    <a:lnTo>
                      <a:pt x="168" y="97"/>
                    </a:lnTo>
                    <a:lnTo>
                      <a:pt x="168" y="97"/>
                    </a:lnTo>
                    <a:lnTo>
                      <a:pt x="173" y="93"/>
                    </a:lnTo>
                    <a:lnTo>
                      <a:pt x="173" y="88"/>
                    </a:lnTo>
                    <a:lnTo>
                      <a:pt x="175" y="83"/>
                    </a:lnTo>
                    <a:lnTo>
                      <a:pt x="180" y="83"/>
                    </a:lnTo>
                    <a:lnTo>
                      <a:pt x="180" y="83"/>
                    </a:lnTo>
                    <a:lnTo>
                      <a:pt x="182" y="81"/>
                    </a:lnTo>
                    <a:lnTo>
                      <a:pt x="184" y="79"/>
                    </a:lnTo>
                    <a:lnTo>
                      <a:pt x="187" y="76"/>
                    </a:lnTo>
                    <a:lnTo>
                      <a:pt x="189" y="74"/>
                    </a:lnTo>
                    <a:lnTo>
                      <a:pt x="189" y="74"/>
                    </a:lnTo>
                    <a:lnTo>
                      <a:pt x="191" y="74"/>
                    </a:lnTo>
                    <a:lnTo>
                      <a:pt x="194" y="76"/>
                    </a:lnTo>
                    <a:lnTo>
                      <a:pt x="194" y="81"/>
                    </a:lnTo>
                    <a:lnTo>
                      <a:pt x="191" y="86"/>
                    </a:lnTo>
                    <a:lnTo>
                      <a:pt x="191" y="86"/>
                    </a:lnTo>
                    <a:lnTo>
                      <a:pt x="189" y="88"/>
                    </a:lnTo>
                    <a:lnTo>
                      <a:pt x="189" y="88"/>
                    </a:lnTo>
                    <a:lnTo>
                      <a:pt x="194" y="90"/>
                    </a:lnTo>
                    <a:lnTo>
                      <a:pt x="201" y="88"/>
                    </a:lnTo>
                    <a:lnTo>
                      <a:pt x="206" y="83"/>
                    </a:lnTo>
                    <a:lnTo>
                      <a:pt x="206" y="83"/>
                    </a:lnTo>
                    <a:lnTo>
                      <a:pt x="210" y="81"/>
                    </a:lnTo>
                    <a:lnTo>
                      <a:pt x="215" y="81"/>
                    </a:lnTo>
                    <a:lnTo>
                      <a:pt x="215" y="86"/>
                    </a:lnTo>
                    <a:lnTo>
                      <a:pt x="215" y="90"/>
                    </a:lnTo>
                    <a:lnTo>
                      <a:pt x="215" y="90"/>
                    </a:lnTo>
                    <a:lnTo>
                      <a:pt x="210" y="93"/>
                    </a:lnTo>
                    <a:lnTo>
                      <a:pt x="203" y="95"/>
                    </a:lnTo>
                    <a:lnTo>
                      <a:pt x="196" y="97"/>
                    </a:lnTo>
                    <a:lnTo>
                      <a:pt x="191" y="100"/>
                    </a:lnTo>
                    <a:lnTo>
                      <a:pt x="191" y="100"/>
                    </a:lnTo>
                    <a:lnTo>
                      <a:pt x="187" y="105"/>
                    </a:lnTo>
                    <a:lnTo>
                      <a:pt x="177" y="105"/>
                    </a:lnTo>
                    <a:lnTo>
                      <a:pt x="168" y="107"/>
                    </a:lnTo>
                    <a:lnTo>
                      <a:pt x="161" y="109"/>
                    </a:lnTo>
                    <a:lnTo>
                      <a:pt x="161" y="109"/>
                    </a:lnTo>
                    <a:lnTo>
                      <a:pt x="161" y="114"/>
                    </a:lnTo>
                    <a:lnTo>
                      <a:pt x="161" y="116"/>
                    </a:lnTo>
                    <a:lnTo>
                      <a:pt x="163" y="119"/>
                    </a:lnTo>
                    <a:lnTo>
                      <a:pt x="170" y="119"/>
                    </a:lnTo>
                    <a:lnTo>
                      <a:pt x="180" y="116"/>
                    </a:lnTo>
                    <a:lnTo>
                      <a:pt x="180" y="116"/>
                    </a:lnTo>
                    <a:lnTo>
                      <a:pt x="199" y="114"/>
                    </a:lnTo>
                    <a:lnTo>
                      <a:pt x="218" y="116"/>
                    </a:lnTo>
                    <a:lnTo>
                      <a:pt x="218" y="116"/>
                    </a:lnTo>
                    <a:lnTo>
                      <a:pt x="220" y="116"/>
                    </a:lnTo>
                    <a:lnTo>
                      <a:pt x="215" y="119"/>
                    </a:lnTo>
                    <a:lnTo>
                      <a:pt x="199" y="119"/>
                    </a:lnTo>
                    <a:lnTo>
                      <a:pt x="199" y="119"/>
                    </a:lnTo>
                    <a:lnTo>
                      <a:pt x="191" y="121"/>
                    </a:lnTo>
                    <a:lnTo>
                      <a:pt x="187" y="121"/>
                    </a:lnTo>
                    <a:lnTo>
                      <a:pt x="184" y="123"/>
                    </a:lnTo>
                    <a:lnTo>
                      <a:pt x="184" y="126"/>
                    </a:lnTo>
                    <a:lnTo>
                      <a:pt x="184" y="126"/>
                    </a:lnTo>
                    <a:lnTo>
                      <a:pt x="180" y="128"/>
                    </a:lnTo>
                    <a:lnTo>
                      <a:pt x="175" y="128"/>
                    </a:lnTo>
                    <a:lnTo>
                      <a:pt x="168" y="128"/>
                    </a:lnTo>
                    <a:lnTo>
                      <a:pt x="165" y="128"/>
                    </a:lnTo>
                    <a:lnTo>
                      <a:pt x="165" y="131"/>
                    </a:lnTo>
                    <a:lnTo>
                      <a:pt x="165" y="131"/>
                    </a:lnTo>
                    <a:lnTo>
                      <a:pt x="165" y="133"/>
                    </a:lnTo>
                    <a:lnTo>
                      <a:pt x="168" y="135"/>
                    </a:lnTo>
                    <a:lnTo>
                      <a:pt x="173" y="140"/>
                    </a:lnTo>
                    <a:lnTo>
                      <a:pt x="180" y="142"/>
                    </a:lnTo>
                    <a:lnTo>
                      <a:pt x="184" y="145"/>
                    </a:lnTo>
                    <a:lnTo>
                      <a:pt x="184" y="145"/>
                    </a:lnTo>
                    <a:lnTo>
                      <a:pt x="187" y="147"/>
                    </a:lnTo>
                    <a:lnTo>
                      <a:pt x="191" y="147"/>
                    </a:lnTo>
                    <a:lnTo>
                      <a:pt x="203" y="147"/>
                    </a:lnTo>
                    <a:lnTo>
                      <a:pt x="203" y="147"/>
                    </a:lnTo>
                    <a:lnTo>
                      <a:pt x="203" y="150"/>
                    </a:lnTo>
                    <a:lnTo>
                      <a:pt x="201" y="152"/>
                    </a:lnTo>
                    <a:lnTo>
                      <a:pt x="194" y="154"/>
                    </a:lnTo>
                    <a:lnTo>
                      <a:pt x="194" y="154"/>
                    </a:lnTo>
                    <a:lnTo>
                      <a:pt x="194" y="157"/>
                    </a:lnTo>
                    <a:lnTo>
                      <a:pt x="199" y="159"/>
                    </a:lnTo>
                    <a:lnTo>
                      <a:pt x="206" y="161"/>
                    </a:lnTo>
                    <a:lnTo>
                      <a:pt x="208" y="164"/>
                    </a:lnTo>
                    <a:lnTo>
                      <a:pt x="208" y="164"/>
                    </a:lnTo>
                    <a:lnTo>
                      <a:pt x="213" y="166"/>
                    </a:lnTo>
                    <a:lnTo>
                      <a:pt x="215" y="166"/>
                    </a:lnTo>
                    <a:lnTo>
                      <a:pt x="220" y="164"/>
                    </a:lnTo>
                    <a:lnTo>
                      <a:pt x="222" y="161"/>
                    </a:lnTo>
                    <a:lnTo>
                      <a:pt x="222" y="161"/>
                    </a:lnTo>
                    <a:lnTo>
                      <a:pt x="222" y="152"/>
                    </a:lnTo>
                    <a:lnTo>
                      <a:pt x="227" y="142"/>
                    </a:lnTo>
                    <a:lnTo>
                      <a:pt x="234" y="133"/>
                    </a:lnTo>
                    <a:lnTo>
                      <a:pt x="244" y="126"/>
                    </a:lnTo>
                    <a:lnTo>
                      <a:pt x="244" y="126"/>
                    </a:lnTo>
                    <a:lnTo>
                      <a:pt x="248" y="123"/>
                    </a:lnTo>
                    <a:lnTo>
                      <a:pt x="251" y="119"/>
                    </a:lnTo>
                    <a:lnTo>
                      <a:pt x="251" y="116"/>
                    </a:lnTo>
                    <a:lnTo>
                      <a:pt x="251" y="109"/>
                    </a:lnTo>
                    <a:lnTo>
                      <a:pt x="251" y="109"/>
                    </a:lnTo>
                    <a:lnTo>
                      <a:pt x="253" y="107"/>
                    </a:lnTo>
                    <a:lnTo>
                      <a:pt x="255" y="107"/>
                    </a:lnTo>
                    <a:lnTo>
                      <a:pt x="260" y="107"/>
                    </a:lnTo>
                    <a:lnTo>
                      <a:pt x="260" y="102"/>
                    </a:lnTo>
                    <a:lnTo>
                      <a:pt x="260" y="102"/>
                    </a:lnTo>
                    <a:lnTo>
                      <a:pt x="258" y="100"/>
                    </a:lnTo>
                    <a:lnTo>
                      <a:pt x="258" y="95"/>
                    </a:lnTo>
                    <a:lnTo>
                      <a:pt x="265" y="88"/>
                    </a:lnTo>
                    <a:lnTo>
                      <a:pt x="265" y="88"/>
                    </a:lnTo>
                    <a:lnTo>
                      <a:pt x="272" y="83"/>
                    </a:lnTo>
                    <a:lnTo>
                      <a:pt x="277" y="83"/>
                    </a:lnTo>
                    <a:lnTo>
                      <a:pt x="281" y="83"/>
                    </a:lnTo>
                    <a:lnTo>
                      <a:pt x="289" y="81"/>
                    </a:lnTo>
                    <a:lnTo>
                      <a:pt x="289" y="81"/>
                    </a:lnTo>
                    <a:lnTo>
                      <a:pt x="296" y="79"/>
                    </a:lnTo>
                    <a:lnTo>
                      <a:pt x="298" y="81"/>
                    </a:lnTo>
                    <a:lnTo>
                      <a:pt x="298" y="83"/>
                    </a:lnTo>
                    <a:lnTo>
                      <a:pt x="293" y="86"/>
                    </a:lnTo>
                    <a:lnTo>
                      <a:pt x="293" y="86"/>
                    </a:lnTo>
                    <a:lnTo>
                      <a:pt x="289" y="88"/>
                    </a:lnTo>
                    <a:lnTo>
                      <a:pt x="289" y="90"/>
                    </a:lnTo>
                    <a:lnTo>
                      <a:pt x="291" y="95"/>
                    </a:lnTo>
                    <a:lnTo>
                      <a:pt x="296" y="100"/>
                    </a:lnTo>
                    <a:lnTo>
                      <a:pt x="296" y="100"/>
                    </a:lnTo>
                    <a:lnTo>
                      <a:pt x="298" y="102"/>
                    </a:lnTo>
                    <a:lnTo>
                      <a:pt x="300" y="102"/>
                    </a:lnTo>
                    <a:lnTo>
                      <a:pt x="300" y="105"/>
                    </a:lnTo>
                    <a:lnTo>
                      <a:pt x="303" y="107"/>
                    </a:lnTo>
                    <a:lnTo>
                      <a:pt x="303" y="107"/>
                    </a:lnTo>
                    <a:lnTo>
                      <a:pt x="305" y="107"/>
                    </a:lnTo>
                    <a:lnTo>
                      <a:pt x="305" y="112"/>
                    </a:lnTo>
                    <a:lnTo>
                      <a:pt x="303" y="119"/>
                    </a:lnTo>
                    <a:lnTo>
                      <a:pt x="298" y="123"/>
                    </a:lnTo>
                    <a:lnTo>
                      <a:pt x="298" y="123"/>
                    </a:lnTo>
                    <a:lnTo>
                      <a:pt x="296" y="128"/>
                    </a:lnTo>
                    <a:lnTo>
                      <a:pt x="298" y="131"/>
                    </a:lnTo>
                    <a:lnTo>
                      <a:pt x="307" y="131"/>
                    </a:lnTo>
                    <a:lnTo>
                      <a:pt x="317" y="128"/>
                    </a:lnTo>
                    <a:lnTo>
                      <a:pt x="317" y="128"/>
                    </a:lnTo>
                    <a:lnTo>
                      <a:pt x="324" y="126"/>
                    </a:lnTo>
                    <a:lnTo>
                      <a:pt x="326" y="126"/>
                    </a:lnTo>
                    <a:lnTo>
                      <a:pt x="326" y="128"/>
                    </a:lnTo>
                    <a:lnTo>
                      <a:pt x="326" y="133"/>
                    </a:lnTo>
                    <a:lnTo>
                      <a:pt x="329" y="138"/>
                    </a:lnTo>
                    <a:lnTo>
                      <a:pt x="329" y="138"/>
                    </a:lnTo>
                    <a:lnTo>
                      <a:pt x="334" y="138"/>
                    </a:lnTo>
                    <a:lnTo>
                      <a:pt x="338" y="138"/>
                    </a:lnTo>
                    <a:lnTo>
                      <a:pt x="345" y="133"/>
                    </a:lnTo>
                    <a:lnTo>
                      <a:pt x="352" y="126"/>
                    </a:lnTo>
                    <a:lnTo>
                      <a:pt x="352" y="126"/>
                    </a:lnTo>
                    <a:lnTo>
                      <a:pt x="357" y="121"/>
                    </a:lnTo>
                    <a:lnTo>
                      <a:pt x="362" y="119"/>
                    </a:lnTo>
                    <a:lnTo>
                      <a:pt x="367" y="116"/>
                    </a:lnTo>
                    <a:lnTo>
                      <a:pt x="369" y="114"/>
                    </a:lnTo>
                    <a:lnTo>
                      <a:pt x="369" y="114"/>
                    </a:lnTo>
                    <a:lnTo>
                      <a:pt x="367" y="112"/>
                    </a:lnTo>
                    <a:lnTo>
                      <a:pt x="364" y="112"/>
                    </a:lnTo>
                    <a:lnTo>
                      <a:pt x="355" y="112"/>
                    </a:lnTo>
                    <a:lnTo>
                      <a:pt x="355" y="112"/>
                    </a:lnTo>
                    <a:lnTo>
                      <a:pt x="350" y="114"/>
                    </a:lnTo>
                    <a:lnTo>
                      <a:pt x="343" y="112"/>
                    </a:lnTo>
                    <a:lnTo>
                      <a:pt x="338" y="112"/>
                    </a:lnTo>
                    <a:lnTo>
                      <a:pt x="338" y="109"/>
                    </a:lnTo>
                    <a:lnTo>
                      <a:pt x="338" y="107"/>
                    </a:lnTo>
                    <a:lnTo>
                      <a:pt x="338" y="107"/>
                    </a:lnTo>
                    <a:lnTo>
                      <a:pt x="341" y="105"/>
                    </a:lnTo>
                    <a:lnTo>
                      <a:pt x="343" y="102"/>
                    </a:lnTo>
                    <a:lnTo>
                      <a:pt x="341" y="100"/>
                    </a:lnTo>
                    <a:lnTo>
                      <a:pt x="336" y="100"/>
                    </a:lnTo>
                    <a:lnTo>
                      <a:pt x="336" y="100"/>
                    </a:lnTo>
                    <a:lnTo>
                      <a:pt x="324" y="100"/>
                    </a:lnTo>
                    <a:lnTo>
                      <a:pt x="319" y="97"/>
                    </a:lnTo>
                    <a:lnTo>
                      <a:pt x="322" y="95"/>
                    </a:lnTo>
                    <a:lnTo>
                      <a:pt x="322" y="95"/>
                    </a:lnTo>
                    <a:lnTo>
                      <a:pt x="322" y="93"/>
                    </a:lnTo>
                    <a:lnTo>
                      <a:pt x="322" y="93"/>
                    </a:lnTo>
                    <a:lnTo>
                      <a:pt x="319" y="88"/>
                    </a:lnTo>
                    <a:lnTo>
                      <a:pt x="315" y="86"/>
                    </a:lnTo>
                    <a:lnTo>
                      <a:pt x="310" y="83"/>
                    </a:lnTo>
                    <a:lnTo>
                      <a:pt x="310" y="83"/>
                    </a:lnTo>
                    <a:lnTo>
                      <a:pt x="307" y="83"/>
                    </a:lnTo>
                    <a:lnTo>
                      <a:pt x="305" y="81"/>
                    </a:lnTo>
                    <a:lnTo>
                      <a:pt x="307" y="74"/>
                    </a:lnTo>
                    <a:lnTo>
                      <a:pt x="307" y="74"/>
                    </a:lnTo>
                    <a:lnTo>
                      <a:pt x="305" y="71"/>
                    </a:lnTo>
                    <a:lnTo>
                      <a:pt x="298" y="69"/>
                    </a:lnTo>
                    <a:lnTo>
                      <a:pt x="293" y="67"/>
                    </a:lnTo>
                    <a:lnTo>
                      <a:pt x="293" y="64"/>
                    </a:lnTo>
                    <a:lnTo>
                      <a:pt x="293" y="64"/>
                    </a:lnTo>
                    <a:lnTo>
                      <a:pt x="293" y="64"/>
                    </a:lnTo>
                    <a:lnTo>
                      <a:pt x="291" y="62"/>
                    </a:lnTo>
                    <a:lnTo>
                      <a:pt x="286" y="62"/>
                    </a:lnTo>
                    <a:lnTo>
                      <a:pt x="284" y="62"/>
                    </a:lnTo>
                    <a:lnTo>
                      <a:pt x="284" y="62"/>
                    </a:lnTo>
                    <a:lnTo>
                      <a:pt x="281" y="64"/>
                    </a:lnTo>
                    <a:lnTo>
                      <a:pt x="279" y="64"/>
                    </a:lnTo>
                    <a:lnTo>
                      <a:pt x="277" y="64"/>
                    </a:lnTo>
                    <a:lnTo>
                      <a:pt x="277" y="60"/>
                    </a:lnTo>
                    <a:lnTo>
                      <a:pt x="277" y="60"/>
                    </a:lnTo>
                    <a:lnTo>
                      <a:pt x="274" y="57"/>
                    </a:lnTo>
                    <a:lnTo>
                      <a:pt x="270" y="57"/>
                    </a:lnTo>
                    <a:lnTo>
                      <a:pt x="258" y="57"/>
                    </a:lnTo>
                    <a:lnTo>
                      <a:pt x="258" y="57"/>
                    </a:lnTo>
                    <a:lnTo>
                      <a:pt x="255" y="55"/>
                    </a:lnTo>
                    <a:lnTo>
                      <a:pt x="253" y="50"/>
                    </a:lnTo>
                    <a:lnTo>
                      <a:pt x="253" y="45"/>
                    </a:lnTo>
                    <a:lnTo>
                      <a:pt x="251" y="43"/>
                    </a:lnTo>
                    <a:lnTo>
                      <a:pt x="251" y="43"/>
                    </a:lnTo>
                    <a:lnTo>
                      <a:pt x="246" y="41"/>
                    </a:lnTo>
                    <a:lnTo>
                      <a:pt x="241" y="45"/>
                    </a:lnTo>
                    <a:lnTo>
                      <a:pt x="239" y="48"/>
                    </a:lnTo>
                    <a:lnTo>
                      <a:pt x="234" y="48"/>
                    </a:lnTo>
                    <a:lnTo>
                      <a:pt x="234" y="48"/>
                    </a:lnTo>
                    <a:lnTo>
                      <a:pt x="234" y="48"/>
                    </a:lnTo>
                    <a:lnTo>
                      <a:pt x="234" y="43"/>
                    </a:lnTo>
                    <a:lnTo>
                      <a:pt x="239" y="36"/>
                    </a:lnTo>
                    <a:lnTo>
                      <a:pt x="239" y="36"/>
                    </a:lnTo>
                    <a:lnTo>
                      <a:pt x="239" y="34"/>
                    </a:lnTo>
                    <a:lnTo>
                      <a:pt x="239" y="31"/>
                    </a:lnTo>
                    <a:lnTo>
                      <a:pt x="232" y="29"/>
                    </a:lnTo>
                    <a:lnTo>
                      <a:pt x="225" y="26"/>
                    </a:lnTo>
                    <a:lnTo>
                      <a:pt x="222" y="26"/>
                    </a:lnTo>
                    <a:lnTo>
                      <a:pt x="220" y="29"/>
                    </a:lnTo>
                    <a:lnTo>
                      <a:pt x="220" y="29"/>
                    </a:lnTo>
                    <a:lnTo>
                      <a:pt x="218" y="29"/>
                    </a:lnTo>
                    <a:lnTo>
                      <a:pt x="215" y="26"/>
                    </a:lnTo>
                    <a:lnTo>
                      <a:pt x="213" y="22"/>
                    </a:lnTo>
                    <a:lnTo>
                      <a:pt x="210" y="19"/>
                    </a:lnTo>
                    <a:lnTo>
                      <a:pt x="210" y="19"/>
                    </a:lnTo>
                    <a:lnTo>
                      <a:pt x="208" y="19"/>
                    </a:lnTo>
                    <a:lnTo>
                      <a:pt x="208" y="24"/>
                    </a:lnTo>
                    <a:lnTo>
                      <a:pt x="208" y="26"/>
                    </a:lnTo>
                    <a:lnTo>
                      <a:pt x="206" y="29"/>
                    </a:lnTo>
                    <a:lnTo>
                      <a:pt x="206" y="29"/>
                    </a:lnTo>
                    <a:lnTo>
                      <a:pt x="201" y="31"/>
                    </a:lnTo>
                    <a:lnTo>
                      <a:pt x="201" y="36"/>
                    </a:lnTo>
                    <a:lnTo>
                      <a:pt x="203" y="38"/>
                    </a:lnTo>
                    <a:lnTo>
                      <a:pt x="203" y="38"/>
                    </a:lnTo>
                    <a:lnTo>
                      <a:pt x="208" y="43"/>
                    </a:lnTo>
                    <a:lnTo>
                      <a:pt x="210" y="52"/>
                    </a:lnTo>
                    <a:lnTo>
                      <a:pt x="215" y="67"/>
                    </a:lnTo>
                    <a:lnTo>
                      <a:pt x="215" y="67"/>
                    </a:lnTo>
                    <a:lnTo>
                      <a:pt x="210" y="64"/>
                    </a:lnTo>
                    <a:lnTo>
                      <a:pt x="203" y="60"/>
                    </a:lnTo>
                    <a:lnTo>
                      <a:pt x="196" y="50"/>
                    </a:lnTo>
                    <a:lnTo>
                      <a:pt x="194" y="43"/>
                    </a:lnTo>
                    <a:lnTo>
                      <a:pt x="194" y="43"/>
                    </a:lnTo>
                    <a:lnTo>
                      <a:pt x="191" y="36"/>
                    </a:lnTo>
                    <a:lnTo>
                      <a:pt x="187" y="31"/>
                    </a:lnTo>
                    <a:lnTo>
                      <a:pt x="184" y="31"/>
                    </a:lnTo>
                    <a:lnTo>
                      <a:pt x="180" y="34"/>
                    </a:lnTo>
                    <a:lnTo>
                      <a:pt x="180" y="34"/>
                    </a:lnTo>
                    <a:lnTo>
                      <a:pt x="175" y="41"/>
                    </a:lnTo>
                    <a:lnTo>
                      <a:pt x="173" y="43"/>
                    </a:lnTo>
                    <a:lnTo>
                      <a:pt x="173" y="48"/>
                    </a:lnTo>
                    <a:lnTo>
                      <a:pt x="173" y="48"/>
                    </a:lnTo>
                    <a:lnTo>
                      <a:pt x="173" y="52"/>
                    </a:lnTo>
                    <a:lnTo>
                      <a:pt x="170" y="55"/>
                    </a:lnTo>
                    <a:lnTo>
                      <a:pt x="168" y="55"/>
                    </a:lnTo>
                    <a:lnTo>
                      <a:pt x="168" y="52"/>
                    </a:lnTo>
                    <a:lnTo>
                      <a:pt x="168" y="52"/>
                    </a:lnTo>
                    <a:lnTo>
                      <a:pt x="165" y="48"/>
                    </a:lnTo>
                    <a:lnTo>
                      <a:pt x="161" y="43"/>
                    </a:lnTo>
                    <a:lnTo>
                      <a:pt x="154" y="41"/>
                    </a:lnTo>
                    <a:lnTo>
                      <a:pt x="154" y="41"/>
                    </a:lnTo>
                    <a:lnTo>
                      <a:pt x="154" y="41"/>
                    </a:lnTo>
                    <a:lnTo>
                      <a:pt x="154" y="38"/>
                    </a:lnTo>
                    <a:lnTo>
                      <a:pt x="158" y="38"/>
                    </a:lnTo>
                    <a:lnTo>
                      <a:pt x="170" y="34"/>
                    </a:lnTo>
                    <a:lnTo>
                      <a:pt x="170" y="34"/>
                    </a:lnTo>
                    <a:lnTo>
                      <a:pt x="170" y="31"/>
                    </a:lnTo>
                    <a:lnTo>
                      <a:pt x="168" y="29"/>
                    </a:lnTo>
                    <a:lnTo>
                      <a:pt x="163" y="29"/>
                    </a:lnTo>
                    <a:lnTo>
                      <a:pt x="158" y="31"/>
                    </a:lnTo>
                    <a:lnTo>
                      <a:pt x="158" y="31"/>
                    </a:lnTo>
                    <a:lnTo>
                      <a:pt x="154" y="31"/>
                    </a:lnTo>
                    <a:lnTo>
                      <a:pt x="149" y="31"/>
                    </a:lnTo>
                    <a:lnTo>
                      <a:pt x="147" y="31"/>
                    </a:lnTo>
                    <a:lnTo>
                      <a:pt x="142" y="34"/>
                    </a:lnTo>
                    <a:lnTo>
                      <a:pt x="142" y="34"/>
                    </a:lnTo>
                    <a:lnTo>
                      <a:pt x="139" y="36"/>
                    </a:lnTo>
                    <a:lnTo>
                      <a:pt x="137" y="34"/>
                    </a:lnTo>
                    <a:lnTo>
                      <a:pt x="130" y="31"/>
                    </a:lnTo>
                    <a:lnTo>
                      <a:pt x="130" y="31"/>
                    </a:lnTo>
                    <a:lnTo>
                      <a:pt x="125" y="31"/>
                    </a:lnTo>
                    <a:lnTo>
                      <a:pt x="120" y="36"/>
                    </a:lnTo>
                    <a:lnTo>
                      <a:pt x="116" y="38"/>
                    </a:lnTo>
                    <a:lnTo>
                      <a:pt x="113" y="38"/>
                    </a:lnTo>
                    <a:lnTo>
                      <a:pt x="113" y="38"/>
                    </a:lnTo>
                    <a:lnTo>
                      <a:pt x="111" y="38"/>
                    </a:lnTo>
                    <a:lnTo>
                      <a:pt x="109" y="43"/>
                    </a:lnTo>
                    <a:lnTo>
                      <a:pt x="111" y="50"/>
                    </a:lnTo>
                    <a:lnTo>
                      <a:pt x="113" y="57"/>
                    </a:lnTo>
                    <a:lnTo>
                      <a:pt x="113" y="57"/>
                    </a:lnTo>
                    <a:lnTo>
                      <a:pt x="116" y="60"/>
                    </a:lnTo>
                    <a:lnTo>
                      <a:pt x="118" y="62"/>
                    </a:lnTo>
                    <a:lnTo>
                      <a:pt x="123" y="60"/>
                    </a:lnTo>
                    <a:lnTo>
                      <a:pt x="128" y="57"/>
                    </a:lnTo>
                    <a:lnTo>
                      <a:pt x="132" y="55"/>
                    </a:lnTo>
                    <a:lnTo>
                      <a:pt x="132" y="55"/>
                    </a:lnTo>
                    <a:close/>
                    <a:moveTo>
                      <a:pt x="116" y="90"/>
                    </a:moveTo>
                    <a:lnTo>
                      <a:pt x="116" y="90"/>
                    </a:lnTo>
                    <a:lnTo>
                      <a:pt x="120" y="93"/>
                    </a:lnTo>
                    <a:lnTo>
                      <a:pt x="123" y="95"/>
                    </a:lnTo>
                    <a:lnTo>
                      <a:pt x="125" y="97"/>
                    </a:lnTo>
                    <a:lnTo>
                      <a:pt x="130" y="100"/>
                    </a:lnTo>
                    <a:lnTo>
                      <a:pt x="130" y="100"/>
                    </a:lnTo>
                    <a:lnTo>
                      <a:pt x="130" y="97"/>
                    </a:lnTo>
                    <a:lnTo>
                      <a:pt x="125" y="93"/>
                    </a:lnTo>
                    <a:lnTo>
                      <a:pt x="118" y="83"/>
                    </a:lnTo>
                    <a:lnTo>
                      <a:pt x="118" y="83"/>
                    </a:lnTo>
                    <a:lnTo>
                      <a:pt x="111" y="74"/>
                    </a:lnTo>
                    <a:lnTo>
                      <a:pt x="109" y="74"/>
                    </a:lnTo>
                    <a:lnTo>
                      <a:pt x="104" y="74"/>
                    </a:lnTo>
                    <a:lnTo>
                      <a:pt x="104" y="74"/>
                    </a:lnTo>
                    <a:lnTo>
                      <a:pt x="102" y="74"/>
                    </a:lnTo>
                    <a:lnTo>
                      <a:pt x="102" y="76"/>
                    </a:lnTo>
                    <a:lnTo>
                      <a:pt x="106" y="81"/>
                    </a:lnTo>
                    <a:lnTo>
                      <a:pt x="111" y="88"/>
                    </a:lnTo>
                    <a:lnTo>
                      <a:pt x="116" y="90"/>
                    </a:lnTo>
                    <a:lnTo>
                      <a:pt x="116" y="90"/>
                    </a:lnTo>
                    <a:close/>
                    <a:moveTo>
                      <a:pt x="251" y="22"/>
                    </a:moveTo>
                    <a:lnTo>
                      <a:pt x="251" y="22"/>
                    </a:lnTo>
                    <a:lnTo>
                      <a:pt x="251" y="24"/>
                    </a:lnTo>
                    <a:lnTo>
                      <a:pt x="248" y="24"/>
                    </a:lnTo>
                    <a:lnTo>
                      <a:pt x="248" y="26"/>
                    </a:lnTo>
                    <a:lnTo>
                      <a:pt x="248" y="29"/>
                    </a:lnTo>
                    <a:lnTo>
                      <a:pt x="248" y="29"/>
                    </a:lnTo>
                    <a:lnTo>
                      <a:pt x="255" y="31"/>
                    </a:lnTo>
                    <a:lnTo>
                      <a:pt x="262" y="34"/>
                    </a:lnTo>
                    <a:lnTo>
                      <a:pt x="286" y="34"/>
                    </a:lnTo>
                    <a:lnTo>
                      <a:pt x="305" y="31"/>
                    </a:lnTo>
                    <a:lnTo>
                      <a:pt x="317" y="31"/>
                    </a:lnTo>
                    <a:lnTo>
                      <a:pt x="317" y="31"/>
                    </a:lnTo>
                    <a:lnTo>
                      <a:pt x="317" y="31"/>
                    </a:lnTo>
                    <a:lnTo>
                      <a:pt x="315" y="34"/>
                    </a:lnTo>
                    <a:lnTo>
                      <a:pt x="300" y="36"/>
                    </a:lnTo>
                    <a:lnTo>
                      <a:pt x="284" y="41"/>
                    </a:lnTo>
                    <a:lnTo>
                      <a:pt x="279" y="43"/>
                    </a:lnTo>
                    <a:lnTo>
                      <a:pt x="277" y="43"/>
                    </a:lnTo>
                    <a:lnTo>
                      <a:pt x="277" y="43"/>
                    </a:lnTo>
                    <a:lnTo>
                      <a:pt x="286" y="48"/>
                    </a:lnTo>
                    <a:lnTo>
                      <a:pt x="300" y="50"/>
                    </a:lnTo>
                    <a:lnTo>
                      <a:pt x="315" y="52"/>
                    </a:lnTo>
                    <a:lnTo>
                      <a:pt x="322" y="50"/>
                    </a:lnTo>
                    <a:lnTo>
                      <a:pt x="322" y="50"/>
                    </a:lnTo>
                    <a:lnTo>
                      <a:pt x="326" y="50"/>
                    </a:lnTo>
                    <a:lnTo>
                      <a:pt x="331" y="52"/>
                    </a:lnTo>
                    <a:lnTo>
                      <a:pt x="336" y="55"/>
                    </a:lnTo>
                    <a:lnTo>
                      <a:pt x="345" y="57"/>
                    </a:lnTo>
                    <a:lnTo>
                      <a:pt x="345" y="57"/>
                    </a:lnTo>
                    <a:lnTo>
                      <a:pt x="352" y="57"/>
                    </a:lnTo>
                    <a:lnTo>
                      <a:pt x="357" y="55"/>
                    </a:lnTo>
                    <a:lnTo>
                      <a:pt x="362" y="52"/>
                    </a:lnTo>
                    <a:lnTo>
                      <a:pt x="367" y="52"/>
                    </a:lnTo>
                    <a:lnTo>
                      <a:pt x="367" y="52"/>
                    </a:lnTo>
                    <a:lnTo>
                      <a:pt x="383" y="48"/>
                    </a:lnTo>
                    <a:lnTo>
                      <a:pt x="388" y="45"/>
                    </a:lnTo>
                    <a:lnTo>
                      <a:pt x="390" y="41"/>
                    </a:lnTo>
                    <a:lnTo>
                      <a:pt x="390" y="41"/>
                    </a:lnTo>
                    <a:lnTo>
                      <a:pt x="395" y="38"/>
                    </a:lnTo>
                    <a:lnTo>
                      <a:pt x="405" y="31"/>
                    </a:lnTo>
                    <a:lnTo>
                      <a:pt x="414" y="26"/>
                    </a:lnTo>
                    <a:lnTo>
                      <a:pt x="416" y="24"/>
                    </a:lnTo>
                    <a:lnTo>
                      <a:pt x="416" y="19"/>
                    </a:lnTo>
                    <a:lnTo>
                      <a:pt x="416" y="19"/>
                    </a:lnTo>
                    <a:lnTo>
                      <a:pt x="416" y="17"/>
                    </a:lnTo>
                    <a:lnTo>
                      <a:pt x="412" y="15"/>
                    </a:lnTo>
                    <a:lnTo>
                      <a:pt x="400" y="15"/>
                    </a:lnTo>
                    <a:lnTo>
                      <a:pt x="388" y="15"/>
                    </a:lnTo>
                    <a:lnTo>
                      <a:pt x="381" y="12"/>
                    </a:lnTo>
                    <a:lnTo>
                      <a:pt x="381" y="12"/>
                    </a:lnTo>
                    <a:lnTo>
                      <a:pt x="364" y="7"/>
                    </a:lnTo>
                    <a:lnTo>
                      <a:pt x="357" y="7"/>
                    </a:lnTo>
                    <a:lnTo>
                      <a:pt x="352" y="10"/>
                    </a:lnTo>
                    <a:lnTo>
                      <a:pt x="352" y="10"/>
                    </a:lnTo>
                    <a:lnTo>
                      <a:pt x="350" y="15"/>
                    </a:lnTo>
                    <a:lnTo>
                      <a:pt x="345" y="17"/>
                    </a:lnTo>
                    <a:lnTo>
                      <a:pt x="343" y="17"/>
                    </a:lnTo>
                    <a:lnTo>
                      <a:pt x="341" y="15"/>
                    </a:lnTo>
                    <a:lnTo>
                      <a:pt x="341" y="15"/>
                    </a:lnTo>
                    <a:lnTo>
                      <a:pt x="341" y="12"/>
                    </a:lnTo>
                    <a:lnTo>
                      <a:pt x="338" y="7"/>
                    </a:lnTo>
                    <a:lnTo>
                      <a:pt x="336" y="3"/>
                    </a:lnTo>
                    <a:lnTo>
                      <a:pt x="331" y="3"/>
                    </a:lnTo>
                    <a:lnTo>
                      <a:pt x="331" y="3"/>
                    </a:lnTo>
                    <a:lnTo>
                      <a:pt x="326" y="5"/>
                    </a:lnTo>
                    <a:lnTo>
                      <a:pt x="324" y="7"/>
                    </a:lnTo>
                    <a:lnTo>
                      <a:pt x="324" y="12"/>
                    </a:lnTo>
                    <a:lnTo>
                      <a:pt x="326" y="19"/>
                    </a:lnTo>
                    <a:lnTo>
                      <a:pt x="326" y="22"/>
                    </a:lnTo>
                    <a:lnTo>
                      <a:pt x="326" y="22"/>
                    </a:lnTo>
                    <a:lnTo>
                      <a:pt x="324" y="22"/>
                    </a:lnTo>
                    <a:lnTo>
                      <a:pt x="319" y="19"/>
                    </a:lnTo>
                    <a:lnTo>
                      <a:pt x="315" y="17"/>
                    </a:lnTo>
                    <a:lnTo>
                      <a:pt x="312" y="12"/>
                    </a:lnTo>
                    <a:lnTo>
                      <a:pt x="312" y="12"/>
                    </a:lnTo>
                    <a:lnTo>
                      <a:pt x="310" y="12"/>
                    </a:lnTo>
                    <a:lnTo>
                      <a:pt x="310" y="12"/>
                    </a:lnTo>
                    <a:lnTo>
                      <a:pt x="305" y="15"/>
                    </a:lnTo>
                    <a:lnTo>
                      <a:pt x="298" y="15"/>
                    </a:lnTo>
                    <a:lnTo>
                      <a:pt x="298" y="15"/>
                    </a:lnTo>
                    <a:lnTo>
                      <a:pt x="296" y="12"/>
                    </a:lnTo>
                    <a:lnTo>
                      <a:pt x="296" y="12"/>
                    </a:lnTo>
                    <a:lnTo>
                      <a:pt x="293" y="7"/>
                    </a:lnTo>
                    <a:lnTo>
                      <a:pt x="286" y="3"/>
                    </a:lnTo>
                    <a:lnTo>
                      <a:pt x="274" y="0"/>
                    </a:lnTo>
                    <a:lnTo>
                      <a:pt x="274" y="0"/>
                    </a:lnTo>
                    <a:lnTo>
                      <a:pt x="274" y="3"/>
                    </a:lnTo>
                    <a:lnTo>
                      <a:pt x="274" y="3"/>
                    </a:lnTo>
                    <a:lnTo>
                      <a:pt x="277" y="7"/>
                    </a:lnTo>
                    <a:lnTo>
                      <a:pt x="277" y="10"/>
                    </a:lnTo>
                    <a:lnTo>
                      <a:pt x="277" y="10"/>
                    </a:lnTo>
                    <a:lnTo>
                      <a:pt x="274" y="10"/>
                    </a:lnTo>
                    <a:lnTo>
                      <a:pt x="270" y="7"/>
                    </a:lnTo>
                    <a:lnTo>
                      <a:pt x="262" y="5"/>
                    </a:lnTo>
                    <a:lnTo>
                      <a:pt x="262" y="5"/>
                    </a:lnTo>
                    <a:lnTo>
                      <a:pt x="262" y="7"/>
                    </a:lnTo>
                    <a:lnTo>
                      <a:pt x="262" y="10"/>
                    </a:lnTo>
                    <a:lnTo>
                      <a:pt x="262" y="12"/>
                    </a:lnTo>
                    <a:lnTo>
                      <a:pt x="262" y="17"/>
                    </a:lnTo>
                    <a:lnTo>
                      <a:pt x="262" y="17"/>
                    </a:lnTo>
                    <a:lnTo>
                      <a:pt x="260" y="15"/>
                    </a:lnTo>
                    <a:lnTo>
                      <a:pt x="258" y="12"/>
                    </a:lnTo>
                    <a:lnTo>
                      <a:pt x="253" y="7"/>
                    </a:lnTo>
                    <a:lnTo>
                      <a:pt x="248" y="5"/>
                    </a:lnTo>
                    <a:lnTo>
                      <a:pt x="248" y="5"/>
                    </a:lnTo>
                    <a:lnTo>
                      <a:pt x="246" y="7"/>
                    </a:lnTo>
                    <a:lnTo>
                      <a:pt x="244" y="10"/>
                    </a:lnTo>
                    <a:lnTo>
                      <a:pt x="244" y="12"/>
                    </a:lnTo>
                    <a:lnTo>
                      <a:pt x="241" y="12"/>
                    </a:lnTo>
                    <a:lnTo>
                      <a:pt x="241" y="12"/>
                    </a:lnTo>
                    <a:lnTo>
                      <a:pt x="239" y="15"/>
                    </a:lnTo>
                    <a:lnTo>
                      <a:pt x="244" y="17"/>
                    </a:lnTo>
                    <a:lnTo>
                      <a:pt x="251" y="22"/>
                    </a:lnTo>
                    <a:lnTo>
                      <a:pt x="251" y="22"/>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2" name="Freeform 145"/>
              <p:cNvSpPr>
                <a:spLocks/>
              </p:cNvSpPr>
              <p:nvPr/>
            </p:nvSpPr>
            <p:spPr bwMode="auto">
              <a:xfrm>
                <a:off x="11447463" y="2142263"/>
                <a:ext cx="93663" cy="26988"/>
              </a:xfrm>
              <a:custGeom>
                <a:avLst/>
                <a:gdLst>
                  <a:gd name="T0" fmla="*/ 23 w 59"/>
                  <a:gd name="T1" fmla="*/ 0 h 17"/>
                  <a:gd name="T2" fmla="*/ 23 w 59"/>
                  <a:gd name="T3" fmla="*/ 0 h 17"/>
                  <a:gd name="T4" fmla="*/ 16 w 59"/>
                  <a:gd name="T5" fmla="*/ 0 h 17"/>
                  <a:gd name="T6" fmla="*/ 9 w 59"/>
                  <a:gd name="T7" fmla="*/ 3 h 17"/>
                  <a:gd name="T8" fmla="*/ 0 w 59"/>
                  <a:gd name="T9" fmla="*/ 3 h 17"/>
                  <a:gd name="T10" fmla="*/ 0 w 59"/>
                  <a:gd name="T11" fmla="*/ 5 h 17"/>
                  <a:gd name="T12" fmla="*/ 0 w 59"/>
                  <a:gd name="T13" fmla="*/ 7 h 17"/>
                  <a:gd name="T14" fmla="*/ 0 w 59"/>
                  <a:gd name="T15" fmla="*/ 7 h 17"/>
                  <a:gd name="T16" fmla="*/ 7 w 59"/>
                  <a:gd name="T17" fmla="*/ 10 h 17"/>
                  <a:gd name="T18" fmla="*/ 16 w 59"/>
                  <a:gd name="T19" fmla="*/ 10 h 17"/>
                  <a:gd name="T20" fmla="*/ 26 w 59"/>
                  <a:gd name="T21" fmla="*/ 12 h 17"/>
                  <a:gd name="T22" fmla="*/ 35 w 59"/>
                  <a:gd name="T23" fmla="*/ 15 h 17"/>
                  <a:gd name="T24" fmla="*/ 35 w 59"/>
                  <a:gd name="T25" fmla="*/ 15 h 17"/>
                  <a:gd name="T26" fmla="*/ 42 w 59"/>
                  <a:gd name="T27" fmla="*/ 17 h 17"/>
                  <a:gd name="T28" fmla="*/ 50 w 59"/>
                  <a:gd name="T29" fmla="*/ 17 h 17"/>
                  <a:gd name="T30" fmla="*/ 57 w 59"/>
                  <a:gd name="T31" fmla="*/ 15 h 17"/>
                  <a:gd name="T32" fmla="*/ 59 w 59"/>
                  <a:gd name="T33" fmla="*/ 12 h 17"/>
                  <a:gd name="T34" fmla="*/ 59 w 59"/>
                  <a:gd name="T35" fmla="*/ 12 h 17"/>
                  <a:gd name="T36" fmla="*/ 54 w 59"/>
                  <a:gd name="T37" fmla="*/ 7 h 17"/>
                  <a:gd name="T38" fmla="*/ 42 w 59"/>
                  <a:gd name="T39" fmla="*/ 3 h 17"/>
                  <a:gd name="T40" fmla="*/ 31 w 59"/>
                  <a:gd name="T41" fmla="*/ 0 h 17"/>
                  <a:gd name="T42" fmla="*/ 23 w 59"/>
                  <a:gd name="T43" fmla="*/ 0 h 17"/>
                  <a:gd name="T44" fmla="*/ 23 w 59"/>
                  <a:gd name="T4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17">
                    <a:moveTo>
                      <a:pt x="23" y="0"/>
                    </a:moveTo>
                    <a:lnTo>
                      <a:pt x="23" y="0"/>
                    </a:lnTo>
                    <a:lnTo>
                      <a:pt x="16" y="0"/>
                    </a:lnTo>
                    <a:lnTo>
                      <a:pt x="9" y="3"/>
                    </a:lnTo>
                    <a:lnTo>
                      <a:pt x="0" y="3"/>
                    </a:lnTo>
                    <a:lnTo>
                      <a:pt x="0" y="5"/>
                    </a:lnTo>
                    <a:lnTo>
                      <a:pt x="0" y="7"/>
                    </a:lnTo>
                    <a:lnTo>
                      <a:pt x="0" y="7"/>
                    </a:lnTo>
                    <a:lnTo>
                      <a:pt x="7" y="10"/>
                    </a:lnTo>
                    <a:lnTo>
                      <a:pt x="16" y="10"/>
                    </a:lnTo>
                    <a:lnTo>
                      <a:pt x="26" y="12"/>
                    </a:lnTo>
                    <a:lnTo>
                      <a:pt x="35" y="15"/>
                    </a:lnTo>
                    <a:lnTo>
                      <a:pt x="35" y="15"/>
                    </a:lnTo>
                    <a:lnTo>
                      <a:pt x="42" y="17"/>
                    </a:lnTo>
                    <a:lnTo>
                      <a:pt x="50" y="17"/>
                    </a:lnTo>
                    <a:lnTo>
                      <a:pt x="57" y="15"/>
                    </a:lnTo>
                    <a:lnTo>
                      <a:pt x="59" y="12"/>
                    </a:lnTo>
                    <a:lnTo>
                      <a:pt x="59" y="12"/>
                    </a:lnTo>
                    <a:lnTo>
                      <a:pt x="54" y="7"/>
                    </a:lnTo>
                    <a:lnTo>
                      <a:pt x="42" y="3"/>
                    </a:lnTo>
                    <a:lnTo>
                      <a:pt x="31" y="0"/>
                    </a:lnTo>
                    <a:lnTo>
                      <a:pt x="23" y="0"/>
                    </a:lnTo>
                    <a:lnTo>
                      <a:pt x="23" y="0"/>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3" name="Freeform 146"/>
              <p:cNvSpPr>
                <a:spLocks noEditPoints="1"/>
              </p:cNvSpPr>
              <p:nvPr/>
            </p:nvSpPr>
            <p:spPr bwMode="auto">
              <a:xfrm>
                <a:off x="9650413" y="2909025"/>
                <a:ext cx="515938" cy="508000"/>
              </a:xfrm>
              <a:custGeom>
                <a:avLst/>
                <a:gdLst>
                  <a:gd name="T0" fmla="*/ 287 w 325"/>
                  <a:gd name="T1" fmla="*/ 36 h 320"/>
                  <a:gd name="T2" fmla="*/ 254 w 325"/>
                  <a:gd name="T3" fmla="*/ 14 h 320"/>
                  <a:gd name="T4" fmla="*/ 232 w 325"/>
                  <a:gd name="T5" fmla="*/ 5 h 320"/>
                  <a:gd name="T6" fmla="*/ 232 w 325"/>
                  <a:gd name="T7" fmla="*/ 24 h 320"/>
                  <a:gd name="T8" fmla="*/ 228 w 325"/>
                  <a:gd name="T9" fmla="*/ 43 h 320"/>
                  <a:gd name="T10" fmla="*/ 211 w 325"/>
                  <a:gd name="T11" fmla="*/ 55 h 320"/>
                  <a:gd name="T12" fmla="*/ 204 w 325"/>
                  <a:gd name="T13" fmla="*/ 64 h 320"/>
                  <a:gd name="T14" fmla="*/ 199 w 325"/>
                  <a:gd name="T15" fmla="*/ 76 h 320"/>
                  <a:gd name="T16" fmla="*/ 199 w 325"/>
                  <a:gd name="T17" fmla="*/ 90 h 320"/>
                  <a:gd name="T18" fmla="*/ 213 w 325"/>
                  <a:gd name="T19" fmla="*/ 85 h 320"/>
                  <a:gd name="T20" fmla="*/ 218 w 325"/>
                  <a:gd name="T21" fmla="*/ 81 h 320"/>
                  <a:gd name="T22" fmla="*/ 211 w 325"/>
                  <a:gd name="T23" fmla="*/ 69 h 320"/>
                  <a:gd name="T24" fmla="*/ 230 w 325"/>
                  <a:gd name="T25" fmla="*/ 66 h 320"/>
                  <a:gd name="T26" fmla="*/ 258 w 325"/>
                  <a:gd name="T27" fmla="*/ 78 h 320"/>
                  <a:gd name="T28" fmla="*/ 268 w 325"/>
                  <a:gd name="T29" fmla="*/ 64 h 320"/>
                  <a:gd name="T30" fmla="*/ 301 w 325"/>
                  <a:gd name="T31" fmla="*/ 57 h 320"/>
                  <a:gd name="T32" fmla="*/ 303 w 325"/>
                  <a:gd name="T33" fmla="*/ 48 h 320"/>
                  <a:gd name="T34" fmla="*/ 325 w 325"/>
                  <a:gd name="T35" fmla="*/ 26 h 320"/>
                  <a:gd name="T36" fmla="*/ 308 w 325"/>
                  <a:gd name="T37" fmla="*/ 31 h 320"/>
                  <a:gd name="T38" fmla="*/ 199 w 325"/>
                  <a:gd name="T39" fmla="*/ 111 h 320"/>
                  <a:gd name="T40" fmla="*/ 202 w 325"/>
                  <a:gd name="T41" fmla="*/ 135 h 320"/>
                  <a:gd name="T42" fmla="*/ 190 w 325"/>
                  <a:gd name="T43" fmla="*/ 159 h 320"/>
                  <a:gd name="T44" fmla="*/ 178 w 325"/>
                  <a:gd name="T45" fmla="*/ 178 h 320"/>
                  <a:gd name="T46" fmla="*/ 154 w 325"/>
                  <a:gd name="T47" fmla="*/ 194 h 320"/>
                  <a:gd name="T48" fmla="*/ 149 w 325"/>
                  <a:gd name="T49" fmla="*/ 182 h 320"/>
                  <a:gd name="T50" fmla="*/ 135 w 325"/>
                  <a:gd name="T51" fmla="*/ 199 h 320"/>
                  <a:gd name="T52" fmla="*/ 123 w 325"/>
                  <a:gd name="T53" fmla="*/ 216 h 320"/>
                  <a:gd name="T54" fmla="*/ 123 w 325"/>
                  <a:gd name="T55" fmla="*/ 223 h 320"/>
                  <a:gd name="T56" fmla="*/ 112 w 325"/>
                  <a:gd name="T57" fmla="*/ 223 h 320"/>
                  <a:gd name="T58" fmla="*/ 78 w 325"/>
                  <a:gd name="T59" fmla="*/ 227 h 320"/>
                  <a:gd name="T60" fmla="*/ 45 w 325"/>
                  <a:gd name="T61" fmla="*/ 239 h 320"/>
                  <a:gd name="T62" fmla="*/ 26 w 325"/>
                  <a:gd name="T63" fmla="*/ 256 h 320"/>
                  <a:gd name="T64" fmla="*/ 43 w 325"/>
                  <a:gd name="T65" fmla="*/ 258 h 320"/>
                  <a:gd name="T66" fmla="*/ 69 w 325"/>
                  <a:gd name="T67" fmla="*/ 249 h 320"/>
                  <a:gd name="T68" fmla="*/ 109 w 325"/>
                  <a:gd name="T69" fmla="*/ 249 h 320"/>
                  <a:gd name="T70" fmla="*/ 116 w 325"/>
                  <a:gd name="T71" fmla="*/ 265 h 320"/>
                  <a:gd name="T72" fmla="*/ 138 w 325"/>
                  <a:gd name="T73" fmla="*/ 249 h 320"/>
                  <a:gd name="T74" fmla="*/ 138 w 325"/>
                  <a:gd name="T75" fmla="*/ 239 h 320"/>
                  <a:gd name="T76" fmla="*/ 161 w 325"/>
                  <a:gd name="T77" fmla="*/ 246 h 320"/>
                  <a:gd name="T78" fmla="*/ 175 w 325"/>
                  <a:gd name="T79" fmla="*/ 242 h 320"/>
                  <a:gd name="T80" fmla="*/ 190 w 325"/>
                  <a:gd name="T81" fmla="*/ 230 h 320"/>
                  <a:gd name="T82" fmla="*/ 199 w 325"/>
                  <a:gd name="T83" fmla="*/ 235 h 320"/>
                  <a:gd name="T84" fmla="*/ 213 w 325"/>
                  <a:gd name="T85" fmla="*/ 216 h 320"/>
                  <a:gd name="T86" fmla="*/ 220 w 325"/>
                  <a:gd name="T87" fmla="*/ 187 h 320"/>
                  <a:gd name="T88" fmla="*/ 218 w 325"/>
                  <a:gd name="T89" fmla="*/ 166 h 320"/>
                  <a:gd name="T90" fmla="*/ 237 w 325"/>
                  <a:gd name="T91" fmla="*/ 142 h 320"/>
                  <a:gd name="T92" fmla="*/ 225 w 325"/>
                  <a:gd name="T93" fmla="*/ 97 h 320"/>
                  <a:gd name="T94" fmla="*/ 78 w 325"/>
                  <a:gd name="T95" fmla="*/ 253 h 320"/>
                  <a:gd name="T96" fmla="*/ 62 w 325"/>
                  <a:gd name="T97" fmla="*/ 258 h 320"/>
                  <a:gd name="T98" fmla="*/ 57 w 325"/>
                  <a:gd name="T99" fmla="*/ 282 h 320"/>
                  <a:gd name="T100" fmla="*/ 69 w 325"/>
                  <a:gd name="T101" fmla="*/ 280 h 320"/>
                  <a:gd name="T102" fmla="*/ 86 w 325"/>
                  <a:gd name="T103" fmla="*/ 272 h 320"/>
                  <a:gd name="T104" fmla="*/ 97 w 325"/>
                  <a:gd name="T105" fmla="*/ 256 h 320"/>
                  <a:gd name="T106" fmla="*/ 83 w 325"/>
                  <a:gd name="T107" fmla="*/ 251 h 320"/>
                  <a:gd name="T108" fmla="*/ 38 w 325"/>
                  <a:gd name="T109" fmla="*/ 272 h 320"/>
                  <a:gd name="T110" fmla="*/ 26 w 325"/>
                  <a:gd name="T111" fmla="*/ 263 h 320"/>
                  <a:gd name="T112" fmla="*/ 0 w 325"/>
                  <a:gd name="T113" fmla="*/ 280 h 320"/>
                  <a:gd name="T114" fmla="*/ 12 w 325"/>
                  <a:gd name="T115" fmla="*/ 277 h 320"/>
                  <a:gd name="T116" fmla="*/ 17 w 325"/>
                  <a:gd name="T117" fmla="*/ 289 h 320"/>
                  <a:gd name="T118" fmla="*/ 19 w 325"/>
                  <a:gd name="T119" fmla="*/ 320 h 320"/>
                  <a:gd name="T120" fmla="*/ 45 w 325"/>
                  <a:gd name="T121" fmla="*/ 289 h 320"/>
                  <a:gd name="T122" fmla="*/ 41 w 325"/>
                  <a:gd name="T123" fmla="*/ 277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5" h="320">
                    <a:moveTo>
                      <a:pt x="306" y="31"/>
                    </a:moveTo>
                    <a:lnTo>
                      <a:pt x="306" y="31"/>
                    </a:lnTo>
                    <a:lnTo>
                      <a:pt x="303" y="29"/>
                    </a:lnTo>
                    <a:lnTo>
                      <a:pt x="299" y="31"/>
                    </a:lnTo>
                    <a:lnTo>
                      <a:pt x="287" y="36"/>
                    </a:lnTo>
                    <a:lnTo>
                      <a:pt x="287" y="36"/>
                    </a:lnTo>
                    <a:lnTo>
                      <a:pt x="284" y="36"/>
                    </a:lnTo>
                    <a:lnTo>
                      <a:pt x="280" y="33"/>
                    </a:lnTo>
                    <a:lnTo>
                      <a:pt x="265" y="24"/>
                    </a:lnTo>
                    <a:lnTo>
                      <a:pt x="254" y="14"/>
                    </a:lnTo>
                    <a:lnTo>
                      <a:pt x="247" y="5"/>
                    </a:lnTo>
                    <a:lnTo>
                      <a:pt x="247" y="5"/>
                    </a:lnTo>
                    <a:lnTo>
                      <a:pt x="239" y="0"/>
                    </a:lnTo>
                    <a:lnTo>
                      <a:pt x="235" y="0"/>
                    </a:lnTo>
                    <a:lnTo>
                      <a:pt x="232" y="5"/>
                    </a:lnTo>
                    <a:lnTo>
                      <a:pt x="235" y="10"/>
                    </a:lnTo>
                    <a:lnTo>
                      <a:pt x="235" y="10"/>
                    </a:lnTo>
                    <a:lnTo>
                      <a:pt x="235" y="14"/>
                    </a:lnTo>
                    <a:lnTo>
                      <a:pt x="235" y="19"/>
                    </a:lnTo>
                    <a:lnTo>
                      <a:pt x="232" y="24"/>
                    </a:lnTo>
                    <a:lnTo>
                      <a:pt x="232" y="31"/>
                    </a:lnTo>
                    <a:lnTo>
                      <a:pt x="232" y="31"/>
                    </a:lnTo>
                    <a:lnTo>
                      <a:pt x="232" y="36"/>
                    </a:lnTo>
                    <a:lnTo>
                      <a:pt x="230" y="40"/>
                    </a:lnTo>
                    <a:lnTo>
                      <a:pt x="228" y="43"/>
                    </a:lnTo>
                    <a:lnTo>
                      <a:pt x="228" y="48"/>
                    </a:lnTo>
                    <a:lnTo>
                      <a:pt x="228" y="48"/>
                    </a:lnTo>
                    <a:lnTo>
                      <a:pt x="225" y="50"/>
                    </a:lnTo>
                    <a:lnTo>
                      <a:pt x="223" y="52"/>
                    </a:lnTo>
                    <a:lnTo>
                      <a:pt x="211" y="55"/>
                    </a:lnTo>
                    <a:lnTo>
                      <a:pt x="211" y="55"/>
                    </a:lnTo>
                    <a:lnTo>
                      <a:pt x="209" y="55"/>
                    </a:lnTo>
                    <a:lnTo>
                      <a:pt x="209" y="59"/>
                    </a:lnTo>
                    <a:lnTo>
                      <a:pt x="206" y="62"/>
                    </a:lnTo>
                    <a:lnTo>
                      <a:pt x="204" y="64"/>
                    </a:lnTo>
                    <a:lnTo>
                      <a:pt x="204" y="64"/>
                    </a:lnTo>
                    <a:lnTo>
                      <a:pt x="199" y="69"/>
                    </a:lnTo>
                    <a:lnTo>
                      <a:pt x="197" y="71"/>
                    </a:lnTo>
                    <a:lnTo>
                      <a:pt x="199" y="74"/>
                    </a:lnTo>
                    <a:lnTo>
                      <a:pt x="199" y="76"/>
                    </a:lnTo>
                    <a:lnTo>
                      <a:pt x="199" y="76"/>
                    </a:lnTo>
                    <a:lnTo>
                      <a:pt x="202" y="78"/>
                    </a:lnTo>
                    <a:lnTo>
                      <a:pt x="202" y="83"/>
                    </a:lnTo>
                    <a:lnTo>
                      <a:pt x="199" y="90"/>
                    </a:lnTo>
                    <a:lnTo>
                      <a:pt x="199" y="90"/>
                    </a:lnTo>
                    <a:lnTo>
                      <a:pt x="202" y="93"/>
                    </a:lnTo>
                    <a:lnTo>
                      <a:pt x="204" y="93"/>
                    </a:lnTo>
                    <a:lnTo>
                      <a:pt x="211" y="88"/>
                    </a:lnTo>
                    <a:lnTo>
                      <a:pt x="211" y="88"/>
                    </a:lnTo>
                    <a:lnTo>
                      <a:pt x="213" y="85"/>
                    </a:lnTo>
                    <a:lnTo>
                      <a:pt x="216" y="85"/>
                    </a:lnTo>
                    <a:lnTo>
                      <a:pt x="218" y="85"/>
                    </a:lnTo>
                    <a:lnTo>
                      <a:pt x="220" y="85"/>
                    </a:lnTo>
                    <a:lnTo>
                      <a:pt x="220" y="85"/>
                    </a:lnTo>
                    <a:lnTo>
                      <a:pt x="218" y="81"/>
                    </a:lnTo>
                    <a:lnTo>
                      <a:pt x="216" y="78"/>
                    </a:lnTo>
                    <a:lnTo>
                      <a:pt x="211" y="74"/>
                    </a:lnTo>
                    <a:lnTo>
                      <a:pt x="209" y="71"/>
                    </a:lnTo>
                    <a:lnTo>
                      <a:pt x="209" y="71"/>
                    </a:lnTo>
                    <a:lnTo>
                      <a:pt x="211" y="69"/>
                    </a:lnTo>
                    <a:lnTo>
                      <a:pt x="213" y="69"/>
                    </a:lnTo>
                    <a:lnTo>
                      <a:pt x="220" y="69"/>
                    </a:lnTo>
                    <a:lnTo>
                      <a:pt x="225" y="69"/>
                    </a:lnTo>
                    <a:lnTo>
                      <a:pt x="225" y="69"/>
                    </a:lnTo>
                    <a:lnTo>
                      <a:pt x="230" y="66"/>
                    </a:lnTo>
                    <a:lnTo>
                      <a:pt x="239" y="69"/>
                    </a:lnTo>
                    <a:lnTo>
                      <a:pt x="247" y="71"/>
                    </a:lnTo>
                    <a:lnTo>
                      <a:pt x="254" y="76"/>
                    </a:lnTo>
                    <a:lnTo>
                      <a:pt x="254" y="76"/>
                    </a:lnTo>
                    <a:lnTo>
                      <a:pt x="258" y="78"/>
                    </a:lnTo>
                    <a:lnTo>
                      <a:pt x="263" y="78"/>
                    </a:lnTo>
                    <a:lnTo>
                      <a:pt x="263" y="76"/>
                    </a:lnTo>
                    <a:lnTo>
                      <a:pt x="265" y="71"/>
                    </a:lnTo>
                    <a:lnTo>
                      <a:pt x="265" y="71"/>
                    </a:lnTo>
                    <a:lnTo>
                      <a:pt x="268" y="64"/>
                    </a:lnTo>
                    <a:lnTo>
                      <a:pt x="275" y="62"/>
                    </a:lnTo>
                    <a:lnTo>
                      <a:pt x="284" y="59"/>
                    </a:lnTo>
                    <a:lnTo>
                      <a:pt x="294" y="57"/>
                    </a:lnTo>
                    <a:lnTo>
                      <a:pt x="294" y="57"/>
                    </a:lnTo>
                    <a:lnTo>
                      <a:pt x="301" y="57"/>
                    </a:lnTo>
                    <a:lnTo>
                      <a:pt x="306" y="55"/>
                    </a:lnTo>
                    <a:lnTo>
                      <a:pt x="306" y="52"/>
                    </a:lnTo>
                    <a:lnTo>
                      <a:pt x="303" y="50"/>
                    </a:lnTo>
                    <a:lnTo>
                      <a:pt x="303" y="50"/>
                    </a:lnTo>
                    <a:lnTo>
                      <a:pt x="303" y="48"/>
                    </a:lnTo>
                    <a:lnTo>
                      <a:pt x="306" y="45"/>
                    </a:lnTo>
                    <a:lnTo>
                      <a:pt x="313" y="38"/>
                    </a:lnTo>
                    <a:lnTo>
                      <a:pt x="320" y="31"/>
                    </a:lnTo>
                    <a:lnTo>
                      <a:pt x="325" y="26"/>
                    </a:lnTo>
                    <a:lnTo>
                      <a:pt x="325" y="26"/>
                    </a:lnTo>
                    <a:lnTo>
                      <a:pt x="322" y="24"/>
                    </a:lnTo>
                    <a:lnTo>
                      <a:pt x="322" y="26"/>
                    </a:lnTo>
                    <a:lnTo>
                      <a:pt x="318" y="29"/>
                    </a:lnTo>
                    <a:lnTo>
                      <a:pt x="310" y="31"/>
                    </a:lnTo>
                    <a:lnTo>
                      <a:pt x="308" y="31"/>
                    </a:lnTo>
                    <a:lnTo>
                      <a:pt x="306" y="31"/>
                    </a:lnTo>
                    <a:lnTo>
                      <a:pt x="306" y="31"/>
                    </a:lnTo>
                    <a:close/>
                    <a:moveTo>
                      <a:pt x="204" y="107"/>
                    </a:moveTo>
                    <a:lnTo>
                      <a:pt x="204" y="107"/>
                    </a:lnTo>
                    <a:lnTo>
                      <a:pt x="199" y="111"/>
                    </a:lnTo>
                    <a:lnTo>
                      <a:pt x="197" y="119"/>
                    </a:lnTo>
                    <a:lnTo>
                      <a:pt x="197" y="128"/>
                    </a:lnTo>
                    <a:lnTo>
                      <a:pt x="199" y="133"/>
                    </a:lnTo>
                    <a:lnTo>
                      <a:pt x="199" y="133"/>
                    </a:lnTo>
                    <a:lnTo>
                      <a:pt x="202" y="135"/>
                    </a:lnTo>
                    <a:lnTo>
                      <a:pt x="202" y="138"/>
                    </a:lnTo>
                    <a:lnTo>
                      <a:pt x="197" y="145"/>
                    </a:lnTo>
                    <a:lnTo>
                      <a:pt x="192" y="152"/>
                    </a:lnTo>
                    <a:lnTo>
                      <a:pt x="190" y="159"/>
                    </a:lnTo>
                    <a:lnTo>
                      <a:pt x="190" y="159"/>
                    </a:lnTo>
                    <a:lnTo>
                      <a:pt x="190" y="164"/>
                    </a:lnTo>
                    <a:lnTo>
                      <a:pt x="185" y="168"/>
                    </a:lnTo>
                    <a:lnTo>
                      <a:pt x="180" y="173"/>
                    </a:lnTo>
                    <a:lnTo>
                      <a:pt x="178" y="178"/>
                    </a:lnTo>
                    <a:lnTo>
                      <a:pt x="178" y="178"/>
                    </a:lnTo>
                    <a:lnTo>
                      <a:pt x="175" y="182"/>
                    </a:lnTo>
                    <a:lnTo>
                      <a:pt x="173" y="185"/>
                    </a:lnTo>
                    <a:lnTo>
                      <a:pt x="161" y="190"/>
                    </a:lnTo>
                    <a:lnTo>
                      <a:pt x="161" y="190"/>
                    </a:lnTo>
                    <a:lnTo>
                      <a:pt x="154" y="194"/>
                    </a:lnTo>
                    <a:lnTo>
                      <a:pt x="149" y="192"/>
                    </a:lnTo>
                    <a:lnTo>
                      <a:pt x="147" y="187"/>
                    </a:lnTo>
                    <a:lnTo>
                      <a:pt x="149" y="185"/>
                    </a:lnTo>
                    <a:lnTo>
                      <a:pt x="149" y="185"/>
                    </a:lnTo>
                    <a:lnTo>
                      <a:pt x="149" y="182"/>
                    </a:lnTo>
                    <a:lnTo>
                      <a:pt x="147" y="182"/>
                    </a:lnTo>
                    <a:lnTo>
                      <a:pt x="142" y="185"/>
                    </a:lnTo>
                    <a:lnTo>
                      <a:pt x="138" y="192"/>
                    </a:lnTo>
                    <a:lnTo>
                      <a:pt x="135" y="194"/>
                    </a:lnTo>
                    <a:lnTo>
                      <a:pt x="135" y="199"/>
                    </a:lnTo>
                    <a:lnTo>
                      <a:pt x="135" y="199"/>
                    </a:lnTo>
                    <a:lnTo>
                      <a:pt x="133" y="204"/>
                    </a:lnTo>
                    <a:lnTo>
                      <a:pt x="133" y="206"/>
                    </a:lnTo>
                    <a:lnTo>
                      <a:pt x="128" y="211"/>
                    </a:lnTo>
                    <a:lnTo>
                      <a:pt x="123" y="216"/>
                    </a:lnTo>
                    <a:lnTo>
                      <a:pt x="121" y="216"/>
                    </a:lnTo>
                    <a:lnTo>
                      <a:pt x="123" y="218"/>
                    </a:lnTo>
                    <a:lnTo>
                      <a:pt x="123" y="218"/>
                    </a:lnTo>
                    <a:lnTo>
                      <a:pt x="123" y="220"/>
                    </a:lnTo>
                    <a:lnTo>
                      <a:pt x="123" y="223"/>
                    </a:lnTo>
                    <a:lnTo>
                      <a:pt x="119" y="225"/>
                    </a:lnTo>
                    <a:lnTo>
                      <a:pt x="114" y="225"/>
                    </a:lnTo>
                    <a:lnTo>
                      <a:pt x="112" y="225"/>
                    </a:lnTo>
                    <a:lnTo>
                      <a:pt x="112" y="223"/>
                    </a:lnTo>
                    <a:lnTo>
                      <a:pt x="112" y="223"/>
                    </a:lnTo>
                    <a:lnTo>
                      <a:pt x="109" y="220"/>
                    </a:lnTo>
                    <a:lnTo>
                      <a:pt x="104" y="220"/>
                    </a:lnTo>
                    <a:lnTo>
                      <a:pt x="88" y="225"/>
                    </a:lnTo>
                    <a:lnTo>
                      <a:pt x="88" y="225"/>
                    </a:lnTo>
                    <a:lnTo>
                      <a:pt x="78" y="227"/>
                    </a:lnTo>
                    <a:lnTo>
                      <a:pt x="71" y="225"/>
                    </a:lnTo>
                    <a:lnTo>
                      <a:pt x="64" y="225"/>
                    </a:lnTo>
                    <a:lnTo>
                      <a:pt x="60" y="227"/>
                    </a:lnTo>
                    <a:lnTo>
                      <a:pt x="60" y="227"/>
                    </a:lnTo>
                    <a:lnTo>
                      <a:pt x="45" y="239"/>
                    </a:lnTo>
                    <a:lnTo>
                      <a:pt x="38" y="246"/>
                    </a:lnTo>
                    <a:lnTo>
                      <a:pt x="31" y="249"/>
                    </a:lnTo>
                    <a:lnTo>
                      <a:pt x="31" y="249"/>
                    </a:lnTo>
                    <a:lnTo>
                      <a:pt x="26" y="251"/>
                    </a:lnTo>
                    <a:lnTo>
                      <a:pt x="26" y="256"/>
                    </a:lnTo>
                    <a:lnTo>
                      <a:pt x="26" y="261"/>
                    </a:lnTo>
                    <a:lnTo>
                      <a:pt x="31" y="261"/>
                    </a:lnTo>
                    <a:lnTo>
                      <a:pt x="31" y="261"/>
                    </a:lnTo>
                    <a:lnTo>
                      <a:pt x="36" y="258"/>
                    </a:lnTo>
                    <a:lnTo>
                      <a:pt x="43" y="258"/>
                    </a:lnTo>
                    <a:lnTo>
                      <a:pt x="48" y="258"/>
                    </a:lnTo>
                    <a:lnTo>
                      <a:pt x="50" y="256"/>
                    </a:lnTo>
                    <a:lnTo>
                      <a:pt x="50" y="256"/>
                    </a:lnTo>
                    <a:lnTo>
                      <a:pt x="57" y="251"/>
                    </a:lnTo>
                    <a:lnTo>
                      <a:pt x="69" y="249"/>
                    </a:lnTo>
                    <a:lnTo>
                      <a:pt x="100" y="244"/>
                    </a:lnTo>
                    <a:lnTo>
                      <a:pt x="100" y="244"/>
                    </a:lnTo>
                    <a:lnTo>
                      <a:pt x="107" y="244"/>
                    </a:lnTo>
                    <a:lnTo>
                      <a:pt x="109" y="246"/>
                    </a:lnTo>
                    <a:lnTo>
                      <a:pt x="109" y="249"/>
                    </a:lnTo>
                    <a:lnTo>
                      <a:pt x="107" y="253"/>
                    </a:lnTo>
                    <a:lnTo>
                      <a:pt x="107" y="261"/>
                    </a:lnTo>
                    <a:lnTo>
                      <a:pt x="107" y="261"/>
                    </a:lnTo>
                    <a:lnTo>
                      <a:pt x="109" y="265"/>
                    </a:lnTo>
                    <a:lnTo>
                      <a:pt x="116" y="265"/>
                    </a:lnTo>
                    <a:lnTo>
                      <a:pt x="123" y="263"/>
                    </a:lnTo>
                    <a:lnTo>
                      <a:pt x="131" y="258"/>
                    </a:lnTo>
                    <a:lnTo>
                      <a:pt x="131" y="258"/>
                    </a:lnTo>
                    <a:lnTo>
                      <a:pt x="138" y="251"/>
                    </a:lnTo>
                    <a:lnTo>
                      <a:pt x="138" y="249"/>
                    </a:lnTo>
                    <a:lnTo>
                      <a:pt x="135" y="246"/>
                    </a:lnTo>
                    <a:lnTo>
                      <a:pt x="135" y="246"/>
                    </a:lnTo>
                    <a:lnTo>
                      <a:pt x="133" y="242"/>
                    </a:lnTo>
                    <a:lnTo>
                      <a:pt x="135" y="239"/>
                    </a:lnTo>
                    <a:lnTo>
                      <a:pt x="138" y="239"/>
                    </a:lnTo>
                    <a:lnTo>
                      <a:pt x="142" y="244"/>
                    </a:lnTo>
                    <a:lnTo>
                      <a:pt x="142" y="244"/>
                    </a:lnTo>
                    <a:lnTo>
                      <a:pt x="147" y="246"/>
                    </a:lnTo>
                    <a:lnTo>
                      <a:pt x="154" y="249"/>
                    </a:lnTo>
                    <a:lnTo>
                      <a:pt x="161" y="246"/>
                    </a:lnTo>
                    <a:lnTo>
                      <a:pt x="166" y="242"/>
                    </a:lnTo>
                    <a:lnTo>
                      <a:pt x="166" y="242"/>
                    </a:lnTo>
                    <a:lnTo>
                      <a:pt x="171" y="239"/>
                    </a:lnTo>
                    <a:lnTo>
                      <a:pt x="173" y="239"/>
                    </a:lnTo>
                    <a:lnTo>
                      <a:pt x="175" y="242"/>
                    </a:lnTo>
                    <a:lnTo>
                      <a:pt x="180" y="242"/>
                    </a:lnTo>
                    <a:lnTo>
                      <a:pt x="180" y="242"/>
                    </a:lnTo>
                    <a:lnTo>
                      <a:pt x="185" y="239"/>
                    </a:lnTo>
                    <a:lnTo>
                      <a:pt x="187" y="235"/>
                    </a:lnTo>
                    <a:lnTo>
                      <a:pt x="190" y="230"/>
                    </a:lnTo>
                    <a:lnTo>
                      <a:pt x="192" y="230"/>
                    </a:lnTo>
                    <a:lnTo>
                      <a:pt x="192" y="232"/>
                    </a:lnTo>
                    <a:lnTo>
                      <a:pt x="192" y="232"/>
                    </a:lnTo>
                    <a:lnTo>
                      <a:pt x="194" y="235"/>
                    </a:lnTo>
                    <a:lnTo>
                      <a:pt x="199" y="235"/>
                    </a:lnTo>
                    <a:lnTo>
                      <a:pt x="204" y="232"/>
                    </a:lnTo>
                    <a:lnTo>
                      <a:pt x="209" y="230"/>
                    </a:lnTo>
                    <a:lnTo>
                      <a:pt x="209" y="230"/>
                    </a:lnTo>
                    <a:lnTo>
                      <a:pt x="213" y="223"/>
                    </a:lnTo>
                    <a:lnTo>
                      <a:pt x="213" y="216"/>
                    </a:lnTo>
                    <a:lnTo>
                      <a:pt x="213" y="209"/>
                    </a:lnTo>
                    <a:lnTo>
                      <a:pt x="213" y="201"/>
                    </a:lnTo>
                    <a:lnTo>
                      <a:pt x="213" y="201"/>
                    </a:lnTo>
                    <a:lnTo>
                      <a:pt x="218" y="194"/>
                    </a:lnTo>
                    <a:lnTo>
                      <a:pt x="220" y="187"/>
                    </a:lnTo>
                    <a:lnTo>
                      <a:pt x="220" y="180"/>
                    </a:lnTo>
                    <a:lnTo>
                      <a:pt x="218" y="173"/>
                    </a:lnTo>
                    <a:lnTo>
                      <a:pt x="218" y="173"/>
                    </a:lnTo>
                    <a:lnTo>
                      <a:pt x="218" y="168"/>
                    </a:lnTo>
                    <a:lnTo>
                      <a:pt x="218" y="166"/>
                    </a:lnTo>
                    <a:lnTo>
                      <a:pt x="223" y="161"/>
                    </a:lnTo>
                    <a:lnTo>
                      <a:pt x="237" y="152"/>
                    </a:lnTo>
                    <a:lnTo>
                      <a:pt x="237" y="152"/>
                    </a:lnTo>
                    <a:lnTo>
                      <a:pt x="237" y="147"/>
                    </a:lnTo>
                    <a:lnTo>
                      <a:pt x="237" y="142"/>
                    </a:lnTo>
                    <a:lnTo>
                      <a:pt x="235" y="128"/>
                    </a:lnTo>
                    <a:lnTo>
                      <a:pt x="230" y="111"/>
                    </a:lnTo>
                    <a:lnTo>
                      <a:pt x="228" y="102"/>
                    </a:lnTo>
                    <a:lnTo>
                      <a:pt x="228" y="102"/>
                    </a:lnTo>
                    <a:lnTo>
                      <a:pt x="225" y="97"/>
                    </a:lnTo>
                    <a:lnTo>
                      <a:pt x="225" y="97"/>
                    </a:lnTo>
                    <a:lnTo>
                      <a:pt x="218" y="100"/>
                    </a:lnTo>
                    <a:lnTo>
                      <a:pt x="204" y="107"/>
                    </a:lnTo>
                    <a:lnTo>
                      <a:pt x="204" y="107"/>
                    </a:lnTo>
                    <a:close/>
                    <a:moveTo>
                      <a:pt x="78" y="253"/>
                    </a:moveTo>
                    <a:lnTo>
                      <a:pt x="78" y="253"/>
                    </a:lnTo>
                    <a:lnTo>
                      <a:pt x="76" y="258"/>
                    </a:lnTo>
                    <a:lnTo>
                      <a:pt x="74" y="258"/>
                    </a:lnTo>
                    <a:lnTo>
                      <a:pt x="62" y="258"/>
                    </a:lnTo>
                    <a:lnTo>
                      <a:pt x="62" y="258"/>
                    </a:lnTo>
                    <a:lnTo>
                      <a:pt x="60" y="261"/>
                    </a:lnTo>
                    <a:lnTo>
                      <a:pt x="57" y="263"/>
                    </a:lnTo>
                    <a:lnTo>
                      <a:pt x="55" y="272"/>
                    </a:lnTo>
                    <a:lnTo>
                      <a:pt x="55" y="280"/>
                    </a:lnTo>
                    <a:lnTo>
                      <a:pt x="57" y="282"/>
                    </a:lnTo>
                    <a:lnTo>
                      <a:pt x="60" y="284"/>
                    </a:lnTo>
                    <a:lnTo>
                      <a:pt x="60" y="284"/>
                    </a:lnTo>
                    <a:lnTo>
                      <a:pt x="64" y="284"/>
                    </a:lnTo>
                    <a:lnTo>
                      <a:pt x="67" y="284"/>
                    </a:lnTo>
                    <a:lnTo>
                      <a:pt x="69" y="280"/>
                    </a:lnTo>
                    <a:lnTo>
                      <a:pt x="69" y="280"/>
                    </a:lnTo>
                    <a:lnTo>
                      <a:pt x="71" y="275"/>
                    </a:lnTo>
                    <a:lnTo>
                      <a:pt x="76" y="272"/>
                    </a:lnTo>
                    <a:lnTo>
                      <a:pt x="81" y="272"/>
                    </a:lnTo>
                    <a:lnTo>
                      <a:pt x="86" y="272"/>
                    </a:lnTo>
                    <a:lnTo>
                      <a:pt x="86" y="272"/>
                    </a:lnTo>
                    <a:lnTo>
                      <a:pt x="90" y="272"/>
                    </a:lnTo>
                    <a:lnTo>
                      <a:pt x="95" y="270"/>
                    </a:lnTo>
                    <a:lnTo>
                      <a:pt x="97" y="263"/>
                    </a:lnTo>
                    <a:lnTo>
                      <a:pt x="97" y="256"/>
                    </a:lnTo>
                    <a:lnTo>
                      <a:pt x="97" y="256"/>
                    </a:lnTo>
                    <a:lnTo>
                      <a:pt x="97" y="253"/>
                    </a:lnTo>
                    <a:lnTo>
                      <a:pt x="95" y="251"/>
                    </a:lnTo>
                    <a:lnTo>
                      <a:pt x="90" y="249"/>
                    </a:lnTo>
                    <a:lnTo>
                      <a:pt x="83" y="251"/>
                    </a:lnTo>
                    <a:lnTo>
                      <a:pt x="78" y="253"/>
                    </a:lnTo>
                    <a:lnTo>
                      <a:pt x="78" y="253"/>
                    </a:lnTo>
                    <a:close/>
                    <a:moveTo>
                      <a:pt x="41" y="277"/>
                    </a:moveTo>
                    <a:lnTo>
                      <a:pt x="41" y="277"/>
                    </a:lnTo>
                    <a:lnTo>
                      <a:pt x="38" y="272"/>
                    </a:lnTo>
                    <a:lnTo>
                      <a:pt x="33" y="270"/>
                    </a:lnTo>
                    <a:lnTo>
                      <a:pt x="29" y="270"/>
                    </a:lnTo>
                    <a:lnTo>
                      <a:pt x="26" y="265"/>
                    </a:lnTo>
                    <a:lnTo>
                      <a:pt x="26" y="265"/>
                    </a:lnTo>
                    <a:lnTo>
                      <a:pt x="26" y="263"/>
                    </a:lnTo>
                    <a:lnTo>
                      <a:pt x="22" y="265"/>
                    </a:lnTo>
                    <a:lnTo>
                      <a:pt x="10" y="270"/>
                    </a:lnTo>
                    <a:lnTo>
                      <a:pt x="10" y="270"/>
                    </a:lnTo>
                    <a:lnTo>
                      <a:pt x="3" y="277"/>
                    </a:lnTo>
                    <a:lnTo>
                      <a:pt x="0" y="280"/>
                    </a:lnTo>
                    <a:lnTo>
                      <a:pt x="3" y="284"/>
                    </a:lnTo>
                    <a:lnTo>
                      <a:pt x="3" y="284"/>
                    </a:lnTo>
                    <a:lnTo>
                      <a:pt x="5" y="287"/>
                    </a:lnTo>
                    <a:lnTo>
                      <a:pt x="7" y="287"/>
                    </a:lnTo>
                    <a:lnTo>
                      <a:pt x="12" y="277"/>
                    </a:lnTo>
                    <a:lnTo>
                      <a:pt x="12" y="277"/>
                    </a:lnTo>
                    <a:lnTo>
                      <a:pt x="15" y="277"/>
                    </a:lnTo>
                    <a:lnTo>
                      <a:pt x="15" y="277"/>
                    </a:lnTo>
                    <a:lnTo>
                      <a:pt x="17" y="282"/>
                    </a:lnTo>
                    <a:lnTo>
                      <a:pt x="17" y="289"/>
                    </a:lnTo>
                    <a:lnTo>
                      <a:pt x="17" y="298"/>
                    </a:lnTo>
                    <a:lnTo>
                      <a:pt x="17" y="298"/>
                    </a:lnTo>
                    <a:lnTo>
                      <a:pt x="15" y="306"/>
                    </a:lnTo>
                    <a:lnTo>
                      <a:pt x="15" y="313"/>
                    </a:lnTo>
                    <a:lnTo>
                      <a:pt x="19" y="320"/>
                    </a:lnTo>
                    <a:lnTo>
                      <a:pt x="24" y="320"/>
                    </a:lnTo>
                    <a:lnTo>
                      <a:pt x="24" y="320"/>
                    </a:lnTo>
                    <a:lnTo>
                      <a:pt x="29" y="317"/>
                    </a:lnTo>
                    <a:lnTo>
                      <a:pt x="33" y="308"/>
                    </a:lnTo>
                    <a:lnTo>
                      <a:pt x="45" y="289"/>
                    </a:lnTo>
                    <a:lnTo>
                      <a:pt x="45" y="289"/>
                    </a:lnTo>
                    <a:lnTo>
                      <a:pt x="48" y="282"/>
                    </a:lnTo>
                    <a:lnTo>
                      <a:pt x="45" y="280"/>
                    </a:lnTo>
                    <a:lnTo>
                      <a:pt x="43" y="280"/>
                    </a:lnTo>
                    <a:lnTo>
                      <a:pt x="41" y="277"/>
                    </a:lnTo>
                    <a:lnTo>
                      <a:pt x="41" y="277"/>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4" name="Freeform 147"/>
              <p:cNvSpPr>
                <a:spLocks noEditPoints="1"/>
              </p:cNvSpPr>
              <p:nvPr/>
            </p:nvSpPr>
            <p:spPr bwMode="auto">
              <a:xfrm>
                <a:off x="7997825" y="2589938"/>
                <a:ext cx="1806575" cy="1244600"/>
              </a:xfrm>
              <a:custGeom>
                <a:avLst/>
                <a:gdLst>
                  <a:gd name="T0" fmla="*/ 1086 w 1138"/>
                  <a:gd name="T1" fmla="*/ 147 h 784"/>
                  <a:gd name="T2" fmla="*/ 1029 w 1138"/>
                  <a:gd name="T3" fmla="*/ 104 h 784"/>
                  <a:gd name="T4" fmla="*/ 989 w 1138"/>
                  <a:gd name="T5" fmla="*/ 57 h 784"/>
                  <a:gd name="T6" fmla="*/ 940 w 1138"/>
                  <a:gd name="T7" fmla="*/ 5 h 784"/>
                  <a:gd name="T8" fmla="*/ 864 w 1138"/>
                  <a:gd name="T9" fmla="*/ 21 h 784"/>
                  <a:gd name="T10" fmla="*/ 842 w 1138"/>
                  <a:gd name="T11" fmla="*/ 80 h 784"/>
                  <a:gd name="T12" fmla="*/ 779 w 1138"/>
                  <a:gd name="T13" fmla="*/ 130 h 784"/>
                  <a:gd name="T14" fmla="*/ 821 w 1138"/>
                  <a:gd name="T15" fmla="*/ 140 h 784"/>
                  <a:gd name="T16" fmla="*/ 812 w 1138"/>
                  <a:gd name="T17" fmla="*/ 175 h 784"/>
                  <a:gd name="T18" fmla="*/ 712 w 1138"/>
                  <a:gd name="T19" fmla="*/ 213 h 784"/>
                  <a:gd name="T20" fmla="*/ 677 w 1138"/>
                  <a:gd name="T21" fmla="*/ 258 h 784"/>
                  <a:gd name="T22" fmla="*/ 556 w 1138"/>
                  <a:gd name="T23" fmla="*/ 284 h 784"/>
                  <a:gd name="T24" fmla="*/ 431 w 1138"/>
                  <a:gd name="T25" fmla="*/ 265 h 784"/>
                  <a:gd name="T26" fmla="*/ 374 w 1138"/>
                  <a:gd name="T27" fmla="*/ 223 h 784"/>
                  <a:gd name="T28" fmla="*/ 315 w 1138"/>
                  <a:gd name="T29" fmla="*/ 185 h 784"/>
                  <a:gd name="T30" fmla="*/ 265 w 1138"/>
                  <a:gd name="T31" fmla="*/ 121 h 784"/>
                  <a:gd name="T32" fmla="*/ 232 w 1138"/>
                  <a:gd name="T33" fmla="*/ 125 h 784"/>
                  <a:gd name="T34" fmla="*/ 196 w 1138"/>
                  <a:gd name="T35" fmla="*/ 161 h 784"/>
                  <a:gd name="T36" fmla="*/ 149 w 1138"/>
                  <a:gd name="T37" fmla="*/ 204 h 784"/>
                  <a:gd name="T38" fmla="*/ 130 w 1138"/>
                  <a:gd name="T39" fmla="*/ 251 h 784"/>
                  <a:gd name="T40" fmla="*/ 87 w 1138"/>
                  <a:gd name="T41" fmla="*/ 296 h 784"/>
                  <a:gd name="T42" fmla="*/ 31 w 1138"/>
                  <a:gd name="T43" fmla="*/ 312 h 784"/>
                  <a:gd name="T44" fmla="*/ 12 w 1138"/>
                  <a:gd name="T45" fmla="*/ 357 h 784"/>
                  <a:gd name="T46" fmla="*/ 66 w 1138"/>
                  <a:gd name="T47" fmla="*/ 428 h 784"/>
                  <a:gd name="T48" fmla="*/ 113 w 1138"/>
                  <a:gd name="T49" fmla="*/ 447 h 784"/>
                  <a:gd name="T50" fmla="*/ 90 w 1138"/>
                  <a:gd name="T51" fmla="*/ 488 h 784"/>
                  <a:gd name="T52" fmla="*/ 123 w 1138"/>
                  <a:gd name="T53" fmla="*/ 533 h 784"/>
                  <a:gd name="T54" fmla="*/ 196 w 1138"/>
                  <a:gd name="T55" fmla="*/ 570 h 784"/>
                  <a:gd name="T56" fmla="*/ 267 w 1138"/>
                  <a:gd name="T57" fmla="*/ 585 h 784"/>
                  <a:gd name="T58" fmla="*/ 298 w 1138"/>
                  <a:gd name="T59" fmla="*/ 582 h 784"/>
                  <a:gd name="T60" fmla="*/ 352 w 1138"/>
                  <a:gd name="T61" fmla="*/ 573 h 784"/>
                  <a:gd name="T62" fmla="*/ 409 w 1138"/>
                  <a:gd name="T63" fmla="*/ 573 h 784"/>
                  <a:gd name="T64" fmla="*/ 447 w 1138"/>
                  <a:gd name="T65" fmla="*/ 594 h 784"/>
                  <a:gd name="T66" fmla="*/ 438 w 1138"/>
                  <a:gd name="T67" fmla="*/ 665 h 784"/>
                  <a:gd name="T68" fmla="*/ 461 w 1138"/>
                  <a:gd name="T69" fmla="*/ 705 h 784"/>
                  <a:gd name="T70" fmla="*/ 499 w 1138"/>
                  <a:gd name="T71" fmla="*/ 722 h 784"/>
                  <a:gd name="T72" fmla="*/ 518 w 1138"/>
                  <a:gd name="T73" fmla="*/ 696 h 784"/>
                  <a:gd name="T74" fmla="*/ 570 w 1138"/>
                  <a:gd name="T75" fmla="*/ 684 h 784"/>
                  <a:gd name="T76" fmla="*/ 622 w 1138"/>
                  <a:gd name="T77" fmla="*/ 720 h 784"/>
                  <a:gd name="T78" fmla="*/ 660 w 1138"/>
                  <a:gd name="T79" fmla="*/ 717 h 784"/>
                  <a:gd name="T80" fmla="*/ 696 w 1138"/>
                  <a:gd name="T81" fmla="*/ 717 h 784"/>
                  <a:gd name="T82" fmla="*/ 790 w 1138"/>
                  <a:gd name="T83" fmla="*/ 686 h 784"/>
                  <a:gd name="T84" fmla="*/ 835 w 1138"/>
                  <a:gd name="T85" fmla="*/ 649 h 784"/>
                  <a:gd name="T86" fmla="*/ 847 w 1138"/>
                  <a:gd name="T87" fmla="*/ 611 h 784"/>
                  <a:gd name="T88" fmla="*/ 887 w 1138"/>
                  <a:gd name="T89" fmla="*/ 561 h 784"/>
                  <a:gd name="T90" fmla="*/ 885 w 1138"/>
                  <a:gd name="T91" fmla="*/ 542 h 784"/>
                  <a:gd name="T92" fmla="*/ 880 w 1138"/>
                  <a:gd name="T93" fmla="*/ 516 h 784"/>
                  <a:gd name="T94" fmla="*/ 885 w 1138"/>
                  <a:gd name="T95" fmla="*/ 497 h 784"/>
                  <a:gd name="T96" fmla="*/ 842 w 1138"/>
                  <a:gd name="T97" fmla="*/ 438 h 784"/>
                  <a:gd name="T98" fmla="*/ 883 w 1138"/>
                  <a:gd name="T99" fmla="*/ 400 h 784"/>
                  <a:gd name="T100" fmla="*/ 876 w 1138"/>
                  <a:gd name="T101" fmla="*/ 374 h 784"/>
                  <a:gd name="T102" fmla="*/ 814 w 1138"/>
                  <a:gd name="T103" fmla="*/ 369 h 784"/>
                  <a:gd name="T104" fmla="*/ 864 w 1138"/>
                  <a:gd name="T105" fmla="*/ 322 h 784"/>
                  <a:gd name="T106" fmla="*/ 880 w 1138"/>
                  <a:gd name="T107" fmla="*/ 350 h 784"/>
                  <a:gd name="T108" fmla="*/ 973 w 1138"/>
                  <a:gd name="T109" fmla="*/ 305 h 784"/>
                  <a:gd name="T110" fmla="*/ 1013 w 1138"/>
                  <a:gd name="T111" fmla="*/ 286 h 784"/>
                  <a:gd name="T112" fmla="*/ 1058 w 1138"/>
                  <a:gd name="T113" fmla="*/ 263 h 784"/>
                  <a:gd name="T114" fmla="*/ 1074 w 1138"/>
                  <a:gd name="T115" fmla="*/ 213 h 784"/>
                  <a:gd name="T116" fmla="*/ 1115 w 1138"/>
                  <a:gd name="T117" fmla="*/ 194 h 784"/>
                  <a:gd name="T118" fmla="*/ 861 w 1138"/>
                  <a:gd name="T119" fmla="*/ 672 h 784"/>
                  <a:gd name="T120" fmla="*/ 869 w 1138"/>
                  <a:gd name="T121" fmla="*/ 658 h 784"/>
                  <a:gd name="T122" fmla="*/ 670 w 1138"/>
                  <a:gd name="T123" fmla="*/ 779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8" h="784">
                    <a:moveTo>
                      <a:pt x="1136" y="140"/>
                    </a:moveTo>
                    <a:lnTo>
                      <a:pt x="1136" y="140"/>
                    </a:lnTo>
                    <a:lnTo>
                      <a:pt x="1134" y="135"/>
                    </a:lnTo>
                    <a:lnTo>
                      <a:pt x="1131" y="133"/>
                    </a:lnTo>
                    <a:lnTo>
                      <a:pt x="1124" y="133"/>
                    </a:lnTo>
                    <a:lnTo>
                      <a:pt x="1122" y="135"/>
                    </a:lnTo>
                    <a:lnTo>
                      <a:pt x="1122" y="135"/>
                    </a:lnTo>
                    <a:lnTo>
                      <a:pt x="1117" y="137"/>
                    </a:lnTo>
                    <a:lnTo>
                      <a:pt x="1112" y="137"/>
                    </a:lnTo>
                    <a:lnTo>
                      <a:pt x="1105" y="140"/>
                    </a:lnTo>
                    <a:lnTo>
                      <a:pt x="1103" y="142"/>
                    </a:lnTo>
                    <a:lnTo>
                      <a:pt x="1103" y="142"/>
                    </a:lnTo>
                    <a:lnTo>
                      <a:pt x="1101" y="144"/>
                    </a:lnTo>
                    <a:lnTo>
                      <a:pt x="1096" y="147"/>
                    </a:lnTo>
                    <a:lnTo>
                      <a:pt x="1086" y="147"/>
                    </a:lnTo>
                    <a:lnTo>
                      <a:pt x="1086" y="147"/>
                    </a:lnTo>
                    <a:lnTo>
                      <a:pt x="1079" y="147"/>
                    </a:lnTo>
                    <a:lnTo>
                      <a:pt x="1072" y="144"/>
                    </a:lnTo>
                    <a:lnTo>
                      <a:pt x="1067" y="142"/>
                    </a:lnTo>
                    <a:lnTo>
                      <a:pt x="1067" y="140"/>
                    </a:lnTo>
                    <a:lnTo>
                      <a:pt x="1067" y="140"/>
                    </a:lnTo>
                    <a:lnTo>
                      <a:pt x="1065" y="130"/>
                    </a:lnTo>
                    <a:lnTo>
                      <a:pt x="1063" y="128"/>
                    </a:lnTo>
                    <a:lnTo>
                      <a:pt x="1063" y="123"/>
                    </a:lnTo>
                    <a:lnTo>
                      <a:pt x="1063" y="123"/>
                    </a:lnTo>
                    <a:lnTo>
                      <a:pt x="1063" y="118"/>
                    </a:lnTo>
                    <a:lnTo>
                      <a:pt x="1058" y="118"/>
                    </a:lnTo>
                    <a:lnTo>
                      <a:pt x="1053" y="116"/>
                    </a:lnTo>
                    <a:lnTo>
                      <a:pt x="1048" y="114"/>
                    </a:lnTo>
                    <a:lnTo>
                      <a:pt x="1048" y="114"/>
                    </a:lnTo>
                    <a:lnTo>
                      <a:pt x="1039" y="107"/>
                    </a:lnTo>
                    <a:lnTo>
                      <a:pt x="1029" y="104"/>
                    </a:lnTo>
                    <a:lnTo>
                      <a:pt x="1029" y="104"/>
                    </a:lnTo>
                    <a:lnTo>
                      <a:pt x="1027" y="104"/>
                    </a:lnTo>
                    <a:lnTo>
                      <a:pt x="1025" y="102"/>
                    </a:lnTo>
                    <a:lnTo>
                      <a:pt x="1018" y="99"/>
                    </a:lnTo>
                    <a:lnTo>
                      <a:pt x="1011" y="97"/>
                    </a:lnTo>
                    <a:lnTo>
                      <a:pt x="1011" y="97"/>
                    </a:lnTo>
                    <a:lnTo>
                      <a:pt x="1006" y="97"/>
                    </a:lnTo>
                    <a:lnTo>
                      <a:pt x="1003" y="95"/>
                    </a:lnTo>
                    <a:lnTo>
                      <a:pt x="1003" y="88"/>
                    </a:lnTo>
                    <a:lnTo>
                      <a:pt x="1003" y="88"/>
                    </a:lnTo>
                    <a:lnTo>
                      <a:pt x="1003" y="83"/>
                    </a:lnTo>
                    <a:lnTo>
                      <a:pt x="1001" y="78"/>
                    </a:lnTo>
                    <a:lnTo>
                      <a:pt x="994" y="64"/>
                    </a:lnTo>
                    <a:lnTo>
                      <a:pt x="994" y="64"/>
                    </a:lnTo>
                    <a:lnTo>
                      <a:pt x="992" y="59"/>
                    </a:lnTo>
                    <a:lnTo>
                      <a:pt x="989" y="57"/>
                    </a:lnTo>
                    <a:lnTo>
                      <a:pt x="987" y="50"/>
                    </a:lnTo>
                    <a:lnTo>
                      <a:pt x="985" y="43"/>
                    </a:lnTo>
                    <a:lnTo>
                      <a:pt x="985" y="43"/>
                    </a:lnTo>
                    <a:lnTo>
                      <a:pt x="980" y="33"/>
                    </a:lnTo>
                    <a:lnTo>
                      <a:pt x="977" y="31"/>
                    </a:lnTo>
                    <a:lnTo>
                      <a:pt x="975" y="28"/>
                    </a:lnTo>
                    <a:lnTo>
                      <a:pt x="975" y="24"/>
                    </a:lnTo>
                    <a:lnTo>
                      <a:pt x="975" y="24"/>
                    </a:lnTo>
                    <a:lnTo>
                      <a:pt x="973" y="19"/>
                    </a:lnTo>
                    <a:lnTo>
                      <a:pt x="970" y="17"/>
                    </a:lnTo>
                    <a:lnTo>
                      <a:pt x="963" y="9"/>
                    </a:lnTo>
                    <a:lnTo>
                      <a:pt x="963" y="9"/>
                    </a:lnTo>
                    <a:lnTo>
                      <a:pt x="958" y="7"/>
                    </a:lnTo>
                    <a:lnTo>
                      <a:pt x="954" y="7"/>
                    </a:lnTo>
                    <a:lnTo>
                      <a:pt x="947" y="7"/>
                    </a:lnTo>
                    <a:lnTo>
                      <a:pt x="940" y="5"/>
                    </a:lnTo>
                    <a:lnTo>
                      <a:pt x="940" y="5"/>
                    </a:lnTo>
                    <a:lnTo>
                      <a:pt x="932" y="2"/>
                    </a:lnTo>
                    <a:lnTo>
                      <a:pt x="928" y="0"/>
                    </a:lnTo>
                    <a:lnTo>
                      <a:pt x="918" y="0"/>
                    </a:lnTo>
                    <a:lnTo>
                      <a:pt x="918" y="0"/>
                    </a:lnTo>
                    <a:lnTo>
                      <a:pt x="911" y="0"/>
                    </a:lnTo>
                    <a:lnTo>
                      <a:pt x="902" y="0"/>
                    </a:lnTo>
                    <a:lnTo>
                      <a:pt x="890" y="2"/>
                    </a:lnTo>
                    <a:lnTo>
                      <a:pt x="890" y="2"/>
                    </a:lnTo>
                    <a:lnTo>
                      <a:pt x="880" y="2"/>
                    </a:lnTo>
                    <a:lnTo>
                      <a:pt x="873" y="5"/>
                    </a:lnTo>
                    <a:lnTo>
                      <a:pt x="866" y="9"/>
                    </a:lnTo>
                    <a:lnTo>
                      <a:pt x="866" y="9"/>
                    </a:lnTo>
                    <a:lnTo>
                      <a:pt x="861" y="17"/>
                    </a:lnTo>
                    <a:lnTo>
                      <a:pt x="861" y="19"/>
                    </a:lnTo>
                    <a:lnTo>
                      <a:pt x="864" y="21"/>
                    </a:lnTo>
                    <a:lnTo>
                      <a:pt x="866" y="21"/>
                    </a:lnTo>
                    <a:lnTo>
                      <a:pt x="866" y="21"/>
                    </a:lnTo>
                    <a:lnTo>
                      <a:pt x="869" y="21"/>
                    </a:lnTo>
                    <a:lnTo>
                      <a:pt x="871" y="26"/>
                    </a:lnTo>
                    <a:lnTo>
                      <a:pt x="873" y="33"/>
                    </a:lnTo>
                    <a:lnTo>
                      <a:pt x="873" y="33"/>
                    </a:lnTo>
                    <a:lnTo>
                      <a:pt x="871" y="38"/>
                    </a:lnTo>
                    <a:lnTo>
                      <a:pt x="869" y="40"/>
                    </a:lnTo>
                    <a:lnTo>
                      <a:pt x="864" y="43"/>
                    </a:lnTo>
                    <a:lnTo>
                      <a:pt x="864" y="43"/>
                    </a:lnTo>
                    <a:lnTo>
                      <a:pt x="857" y="52"/>
                    </a:lnTo>
                    <a:lnTo>
                      <a:pt x="852" y="62"/>
                    </a:lnTo>
                    <a:lnTo>
                      <a:pt x="852" y="62"/>
                    </a:lnTo>
                    <a:lnTo>
                      <a:pt x="847" y="71"/>
                    </a:lnTo>
                    <a:lnTo>
                      <a:pt x="845" y="78"/>
                    </a:lnTo>
                    <a:lnTo>
                      <a:pt x="842" y="80"/>
                    </a:lnTo>
                    <a:lnTo>
                      <a:pt x="842" y="80"/>
                    </a:lnTo>
                    <a:lnTo>
                      <a:pt x="842" y="85"/>
                    </a:lnTo>
                    <a:lnTo>
                      <a:pt x="840" y="88"/>
                    </a:lnTo>
                    <a:lnTo>
                      <a:pt x="835" y="90"/>
                    </a:lnTo>
                    <a:lnTo>
                      <a:pt x="835" y="90"/>
                    </a:lnTo>
                    <a:lnTo>
                      <a:pt x="826" y="95"/>
                    </a:lnTo>
                    <a:lnTo>
                      <a:pt x="816" y="99"/>
                    </a:lnTo>
                    <a:lnTo>
                      <a:pt x="816" y="99"/>
                    </a:lnTo>
                    <a:lnTo>
                      <a:pt x="807" y="99"/>
                    </a:lnTo>
                    <a:lnTo>
                      <a:pt x="802" y="97"/>
                    </a:lnTo>
                    <a:lnTo>
                      <a:pt x="798" y="95"/>
                    </a:lnTo>
                    <a:lnTo>
                      <a:pt x="798" y="95"/>
                    </a:lnTo>
                    <a:lnTo>
                      <a:pt x="795" y="90"/>
                    </a:lnTo>
                    <a:lnTo>
                      <a:pt x="779" y="121"/>
                    </a:lnTo>
                    <a:lnTo>
                      <a:pt x="779" y="130"/>
                    </a:lnTo>
                    <a:lnTo>
                      <a:pt x="779" y="130"/>
                    </a:lnTo>
                    <a:lnTo>
                      <a:pt x="774" y="133"/>
                    </a:lnTo>
                    <a:lnTo>
                      <a:pt x="771" y="137"/>
                    </a:lnTo>
                    <a:lnTo>
                      <a:pt x="776" y="142"/>
                    </a:lnTo>
                    <a:lnTo>
                      <a:pt x="776" y="142"/>
                    </a:lnTo>
                    <a:lnTo>
                      <a:pt x="781" y="144"/>
                    </a:lnTo>
                    <a:lnTo>
                      <a:pt x="783" y="144"/>
                    </a:lnTo>
                    <a:lnTo>
                      <a:pt x="788" y="142"/>
                    </a:lnTo>
                    <a:lnTo>
                      <a:pt x="795" y="142"/>
                    </a:lnTo>
                    <a:lnTo>
                      <a:pt x="795" y="142"/>
                    </a:lnTo>
                    <a:lnTo>
                      <a:pt x="802" y="144"/>
                    </a:lnTo>
                    <a:lnTo>
                      <a:pt x="807" y="147"/>
                    </a:lnTo>
                    <a:lnTo>
                      <a:pt x="812" y="147"/>
                    </a:lnTo>
                    <a:lnTo>
                      <a:pt x="814" y="144"/>
                    </a:lnTo>
                    <a:lnTo>
                      <a:pt x="814" y="144"/>
                    </a:lnTo>
                    <a:lnTo>
                      <a:pt x="816" y="140"/>
                    </a:lnTo>
                    <a:lnTo>
                      <a:pt x="821" y="140"/>
                    </a:lnTo>
                    <a:lnTo>
                      <a:pt x="826" y="140"/>
                    </a:lnTo>
                    <a:lnTo>
                      <a:pt x="831" y="142"/>
                    </a:lnTo>
                    <a:lnTo>
                      <a:pt x="831" y="142"/>
                    </a:lnTo>
                    <a:lnTo>
                      <a:pt x="847" y="156"/>
                    </a:lnTo>
                    <a:lnTo>
                      <a:pt x="854" y="163"/>
                    </a:lnTo>
                    <a:lnTo>
                      <a:pt x="857" y="168"/>
                    </a:lnTo>
                    <a:lnTo>
                      <a:pt x="857" y="168"/>
                    </a:lnTo>
                    <a:lnTo>
                      <a:pt x="854" y="170"/>
                    </a:lnTo>
                    <a:lnTo>
                      <a:pt x="850" y="173"/>
                    </a:lnTo>
                    <a:lnTo>
                      <a:pt x="835" y="170"/>
                    </a:lnTo>
                    <a:lnTo>
                      <a:pt x="835" y="170"/>
                    </a:lnTo>
                    <a:lnTo>
                      <a:pt x="831" y="170"/>
                    </a:lnTo>
                    <a:lnTo>
                      <a:pt x="824" y="173"/>
                    </a:lnTo>
                    <a:lnTo>
                      <a:pt x="819" y="175"/>
                    </a:lnTo>
                    <a:lnTo>
                      <a:pt x="812" y="175"/>
                    </a:lnTo>
                    <a:lnTo>
                      <a:pt x="812" y="175"/>
                    </a:lnTo>
                    <a:lnTo>
                      <a:pt x="800" y="178"/>
                    </a:lnTo>
                    <a:lnTo>
                      <a:pt x="795" y="180"/>
                    </a:lnTo>
                    <a:lnTo>
                      <a:pt x="788" y="185"/>
                    </a:lnTo>
                    <a:lnTo>
                      <a:pt x="788" y="185"/>
                    </a:lnTo>
                    <a:lnTo>
                      <a:pt x="781" y="196"/>
                    </a:lnTo>
                    <a:lnTo>
                      <a:pt x="779" y="199"/>
                    </a:lnTo>
                    <a:lnTo>
                      <a:pt x="771" y="201"/>
                    </a:lnTo>
                    <a:lnTo>
                      <a:pt x="771" y="201"/>
                    </a:lnTo>
                    <a:lnTo>
                      <a:pt x="757" y="204"/>
                    </a:lnTo>
                    <a:lnTo>
                      <a:pt x="750" y="206"/>
                    </a:lnTo>
                    <a:lnTo>
                      <a:pt x="743" y="211"/>
                    </a:lnTo>
                    <a:lnTo>
                      <a:pt x="743" y="211"/>
                    </a:lnTo>
                    <a:lnTo>
                      <a:pt x="734" y="213"/>
                    </a:lnTo>
                    <a:lnTo>
                      <a:pt x="724" y="215"/>
                    </a:lnTo>
                    <a:lnTo>
                      <a:pt x="717" y="213"/>
                    </a:lnTo>
                    <a:lnTo>
                      <a:pt x="712" y="213"/>
                    </a:lnTo>
                    <a:lnTo>
                      <a:pt x="712" y="213"/>
                    </a:lnTo>
                    <a:lnTo>
                      <a:pt x="708" y="211"/>
                    </a:lnTo>
                    <a:lnTo>
                      <a:pt x="703" y="211"/>
                    </a:lnTo>
                    <a:lnTo>
                      <a:pt x="698" y="213"/>
                    </a:lnTo>
                    <a:lnTo>
                      <a:pt x="693" y="218"/>
                    </a:lnTo>
                    <a:lnTo>
                      <a:pt x="693" y="218"/>
                    </a:lnTo>
                    <a:lnTo>
                      <a:pt x="693" y="223"/>
                    </a:lnTo>
                    <a:lnTo>
                      <a:pt x="696" y="227"/>
                    </a:lnTo>
                    <a:lnTo>
                      <a:pt x="698" y="232"/>
                    </a:lnTo>
                    <a:lnTo>
                      <a:pt x="698" y="239"/>
                    </a:lnTo>
                    <a:lnTo>
                      <a:pt x="698" y="239"/>
                    </a:lnTo>
                    <a:lnTo>
                      <a:pt x="696" y="244"/>
                    </a:lnTo>
                    <a:lnTo>
                      <a:pt x="691" y="249"/>
                    </a:lnTo>
                    <a:lnTo>
                      <a:pt x="684" y="251"/>
                    </a:lnTo>
                    <a:lnTo>
                      <a:pt x="677" y="258"/>
                    </a:lnTo>
                    <a:lnTo>
                      <a:pt x="677" y="258"/>
                    </a:lnTo>
                    <a:lnTo>
                      <a:pt x="667" y="265"/>
                    </a:lnTo>
                    <a:lnTo>
                      <a:pt x="658" y="270"/>
                    </a:lnTo>
                    <a:lnTo>
                      <a:pt x="648" y="272"/>
                    </a:lnTo>
                    <a:lnTo>
                      <a:pt x="641" y="272"/>
                    </a:lnTo>
                    <a:lnTo>
                      <a:pt x="641" y="272"/>
                    </a:lnTo>
                    <a:lnTo>
                      <a:pt x="622" y="270"/>
                    </a:lnTo>
                    <a:lnTo>
                      <a:pt x="611" y="270"/>
                    </a:lnTo>
                    <a:lnTo>
                      <a:pt x="599" y="275"/>
                    </a:lnTo>
                    <a:lnTo>
                      <a:pt x="599" y="275"/>
                    </a:lnTo>
                    <a:lnTo>
                      <a:pt x="577" y="286"/>
                    </a:lnTo>
                    <a:lnTo>
                      <a:pt x="570" y="289"/>
                    </a:lnTo>
                    <a:lnTo>
                      <a:pt x="566" y="291"/>
                    </a:lnTo>
                    <a:lnTo>
                      <a:pt x="566" y="291"/>
                    </a:lnTo>
                    <a:lnTo>
                      <a:pt x="561" y="289"/>
                    </a:lnTo>
                    <a:lnTo>
                      <a:pt x="558" y="286"/>
                    </a:lnTo>
                    <a:lnTo>
                      <a:pt x="556" y="284"/>
                    </a:lnTo>
                    <a:lnTo>
                      <a:pt x="551" y="284"/>
                    </a:lnTo>
                    <a:lnTo>
                      <a:pt x="551" y="284"/>
                    </a:lnTo>
                    <a:lnTo>
                      <a:pt x="539" y="282"/>
                    </a:lnTo>
                    <a:lnTo>
                      <a:pt x="530" y="279"/>
                    </a:lnTo>
                    <a:lnTo>
                      <a:pt x="530" y="279"/>
                    </a:lnTo>
                    <a:lnTo>
                      <a:pt x="528" y="277"/>
                    </a:lnTo>
                    <a:lnTo>
                      <a:pt x="523" y="277"/>
                    </a:lnTo>
                    <a:lnTo>
                      <a:pt x="516" y="277"/>
                    </a:lnTo>
                    <a:lnTo>
                      <a:pt x="511" y="275"/>
                    </a:lnTo>
                    <a:lnTo>
                      <a:pt x="511" y="275"/>
                    </a:lnTo>
                    <a:lnTo>
                      <a:pt x="502" y="270"/>
                    </a:lnTo>
                    <a:lnTo>
                      <a:pt x="492" y="267"/>
                    </a:lnTo>
                    <a:lnTo>
                      <a:pt x="476" y="265"/>
                    </a:lnTo>
                    <a:lnTo>
                      <a:pt x="476" y="265"/>
                    </a:lnTo>
                    <a:lnTo>
                      <a:pt x="454" y="265"/>
                    </a:lnTo>
                    <a:lnTo>
                      <a:pt x="431" y="265"/>
                    </a:lnTo>
                    <a:lnTo>
                      <a:pt x="431" y="265"/>
                    </a:lnTo>
                    <a:lnTo>
                      <a:pt x="414" y="265"/>
                    </a:lnTo>
                    <a:lnTo>
                      <a:pt x="409" y="265"/>
                    </a:lnTo>
                    <a:lnTo>
                      <a:pt x="407" y="263"/>
                    </a:lnTo>
                    <a:lnTo>
                      <a:pt x="407" y="263"/>
                    </a:lnTo>
                    <a:lnTo>
                      <a:pt x="400" y="256"/>
                    </a:lnTo>
                    <a:lnTo>
                      <a:pt x="397" y="251"/>
                    </a:lnTo>
                    <a:lnTo>
                      <a:pt x="395" y="244"/>
                    </a:lnTo>
                    <a:lnTo>
                      <a:pt x="395" y="244"/>
                    </a:lnTo>
                    <a:lnTo>
                      <a:pt x="393" y="237"/>
                    </a:lnTo>
                    <a:lnTo>
                      <a:pt x="388" y="232"/>
                    </a:lnTo>
                    <a:lnTo>
                      <a:pt x="386" y="230"/>
                    </a:lnTo>
                    <a:lnTo>
                      <a:pt x="381" y="227"/>
                    </a:lnTo>
                    <a:lnTo>
                      <a:pt x="381" y="227"/>
                    </a:lnTo>
                    <a:lnTo>
                      <a:pt x="376" y="225"/>
                    </a:lnTo>
                    <a:lnTo>
                      <a:pt x="374" y="223"/>
                    </a:lnTo>
                    <a:lnTo>
                      <a:pt x="371" y="220"/>
                    </a:lnTo>
                    <a:lnTo>
                      <a:pt x="369" y="218"/>
                    </a:lnTo>
                    <a:lnTo>
                      <a:pt x="369" y="218"/>
                    </a:lnTo>
                    <a:lnTo>
                      <a:pt x="364" y="213"/>
                    </a:lnTo>
                    <a:lnTo>
                      <a:pt x="360" y="211"/>
                    </a:lnTo>
                    <a:lnTo>
                      <a:pt x="355" y="211"/>
                    </a:lnTo>
                    <a:lnTo>
                      <a:pt x="355" y="211"/>
                    </a:lnTo>
                    <a:lnTo>
                      <a:pt x="331" y="208"/>
                    </a:lnTo>
                    <a:lnTo>
                      <a:pt x="319" y="204"/>
                    </a:lnTo>
                    <a:lnTo>
                      <a:pt x="310" y="199"/>
                    </a:lnTo>
                    <a:lnTo>
                      <a:pt x="310" y="199"/>
                    </a:lnTo>
                    <a:lnTo>
                      <a:pt x="310" y="194"/>
                    </a:lnTo>
                    <a:lnTo>
                      <a:pt x="312" y="192"/>
                    </a:lnTo>
                    <a:lnTo>
                      <a:pt x="315" y="187"/>
                    </a:lnTo>
                    <a:lnTo>
                      <a:pt x="315" y="185"/>
                    </a:lnTo>
                    <a:lnTo>
                      <a:pt x="315" y="185"/>
                    </a:lnTo>
                    <a:lnTo>
                      <a:pt x="317" y="173"/>
                    </a:lnTo>
                    <a:lnTo>
                      <a:pt x="317" y="168"/>
                    </a:lnTo>
                    <a:lnTo>
                      <a:pt x="317" y="166"/>
                    </a:lnTo>
                    <a:lnTo>
                      <a:pt x="317" y="166"/>
                    </a:lnTo>
                    <a:lnTo>
                      <a:pt x="310" y="159"/>
                    </a:lnTo>
                    <a:lnTo>
                      <a:pt x="305" y="149"/>
                    </a:lnTo>
                    <a:lnTo>
                      <a:pt x="305" y="149"/>
                    </a:lnTo>
                    <a:lnTo>
                      <a:pt x="305" y="147"/>
                    </a:lnTo>
                    <a:lnTo>
                      <a:pt x="300" y="142"/>
                    </a:lnTo>
                    <a:lnTo>
                      <a:pt x="296" y="137"/>
                    </a:lnTo>
                    <a:lnTo>
                      <a:pt x="291" y="137"/>
                    </a:lnTo>
                    <a:lnTo>
                      <a:pt x="291" y="137"/>
                    </a:lnTo>
                    <a:lnTo>
                      <a:pt x="281" y="135"/>
                    </a:lnTo>
                    <a:lnTo>
                      <a:pt x="272" y="128"/>
                    </a:lnTo>
                    <a:lnTo>
                      <a:pt x="272" y="128"/>
                    </a:lnTo>
                    <a:lnTo>
                      <a:pt x="265" y="121"/>
                    </a:lnTo>
                    <a:lnTo>
                      <a:pt x="263" y="118"/>
                    </a:lnTo>
                    <a:lnTo>
                      <a:pt x="260" y="109"/>
                    </a:lnTo>
                    <a:lnTo>
                      <a:pt x="260" y="109"/>
                    </a:lnTo>
                    <a:lnTo>
                      <a:pt x="258" y="109"/>
                    </a:lnTo>
                    <a:lnTo>
                      <a:pt x="258" y="109"/>
                    </a:lnTo>
                    <a:lnTo>
                      <a:pt x="251" y="107"/>
                    </a:lnTo>
                    <a:lnTo>
                      <a:pt x="251" y="107"/>
                    </a:lnTo>
                    <a:lnTo>
                      <a:pt x="246" y="104"/>
                    </a:lnTo>
                    <a:lnTo>
                      <a:pt x="246" y="104"/>
                    </a:lnTo>
                    <a:lnTo>
                      <a:pt x="241" y="111"/>
                    </a:lnTo>
                    <a:lnTo>
                      <a:pt x="239" y="116"/>
                    </a:lnTo>
                    <a:lnTo>
                      <a:pt x="239" y="116"/>
                    </a:lnTo>
                    <a:lnTo>
                      <a:pt x="239" y="123"/>
                    </a:lnTo>
                    <a:lnTo>
                      <a:pt x="236" y="125"/>
                    </a:lnTo>
                    <a:lnTo>
                      <a:pt x="232" y="125"/>
                    </a:lnTo>
                    <a:lnTo>
                      <a:pt x="232" y="125"/>
                    </a:lnTo>
                    <a:lnTo>
                      <a:pt x="227" y="128"/>
                    </a:lnTo>
                    <a:lnTo>
                      <a:pt x="222" y="130"/>
                    </a:lnTo>
                    <a:lnTo>
                      <a:pt x="220" y="135"/>
                    </a:lnTo>
                    <a:lnTo>
                      <a:pt x="220" y="140"/>
                    </a:lnTo>
                    <a:lnTo>
                      <a:pt x="220" y="140"/>
                    </a:lnTo>
                    <a:lnTo>
                      <a:pt x="220" y="147"/>
                    </a:lnTo>
                    <a:lnTo>
                      <a:pt x="222" y="152"/>
                    </a:lnTo>
                    <a:lnTo>
                      <a:pt x="222" y="154"/>
                    </a:lnTo>
                    <a:lnTo>
                      <a:pt x="222" y="156"/>
                    </a:lnTo>
                    <a:lnTo>
                      <a:pt x="222" y="156"/>
                    </a:lnTo>
                    <a:lnTo>
                      <a:pt x="218" y="159"/>
                    </a:lnTo>
                    <a:lnTo>
                      <a:pt x="213" y="161"/>
                    </a:lnTo>
                    <a:lnTo>
                      <a:pt x="208" y="163"/>
                    </a:lnTo>
                    <a:lnTo>
                      <a:pt x="203" y="163"/>
                    </a:lnTo>
                    <a:lnTo>
                      <a:pt x="203" y="163"/>
                    </a:lnTo>
                    <a:lnTo>
                      <a:pt x="196" y="161"/>
                    </a:lnTo>
                    <a:lnTo>
                      <a:pt x="187" y="161"/>
                    </a:lnTo>
                    <a:lnTo>
                      <a:pt x="187" y="161"/>
                    </a:lnTo>
                    <a:lnTo>
                      <a:pt x="177" y="159"/>
                    </a:lnTo>
                    <a:lnTo>
                      <a:pt x="175" y="156"/>
                    </a:lnTo>
                    <a:lnTo>
                      <a:pt x="173" y="161"/>
                    </a:lnTo>
                    <a:lnTo>
                      <a:pt x="173" y="161"/>
                    </a:lnTo>
                    <a:lnTo>
                      <a:pt x="165" y="182"/>
                    </a:lnTo>
                    <a:lnTo>
                      <a:pt x="161" y="192"/>
                    </a:lnTo>
                    <a:lnTo>
                      <a:pt x="161" y="199"/>
                    </a:lnTo>
                    <a:lnTo>
                      <a:pt x="161" y="199"/>
                    </a:lnTo>
                    <a:lnTo>
                      <a:pt x="165" y="204"/>
                    </a:lnTo>
                    <a:lnTo>
                      <a:pt x="165" y="206"/>
                    </a:lnTo>
                    <a:lnTo>
                      <a:pt x="161" y="206"/>
                    </a:lnTo>
                    <a:lnTo>
                      <a:pt x="161" y="206"/>
                    </a:lnTo>
                    <a:lnTo>
                      <a:pt x="154" y="206"/>
                    </a:lnTo>
                    <a:lnTo>
                      <a:pt x="149" y="204"/>
                    </a:lnTo>
                    <a:lnTo>
                      <a:pt x="149" y="204"/>
                    </a:lnTo>
                    <a:lnTo>
                      <a:pt x="144" y="204"/>
                    </a:lnTo>
                    <a:lnTo>
                      <a:pt x="139" y="204"/>
                    </a:lnTo>
                    <a:lnTo>
                      <a:pt x="130" y="206"/>
                    </a:lnTo>
                    <a:lnTo>
                      <a:pt x="130" y="206"/>
                    </a:lnTo>
                    <a:lnTo>
                      <a:pt x="123" y="211"/>
                    </a:lnTo>
                    <a:lnTo>
                      <a:pt x="118" y="213"/>
                    </a:lnTo>
                    <a:lnTo>
                      <a:pt x="118" y="213"/>
                    </a:lnTo>
                    <a:lnTo>
                      <a:pt x="118" y="213"/>
                    </a:lnTo>
                    <a:lnTo>
                      <a:pt x="121" y="218"/>
                    </a:lnTo>
                    <a:lnTo>
                      <a:pt x="123" y="223"/>
                    </a:lnTo>
                    <a:lnTo>
                      <a:pt x="123" y="230"/>
                    </a:lnTo>
                    <a:lnTo>
                      <a:pt x="123" y="230"/>
                    </a:lnTo>
                    <a:lnTo>
                      <a:pt x="128" y="241"/>
                    </a:lnTo>
                    <a:lnTo>
                      <a:pt x="130" y="246"/>
                    </a:lnTo>
                    <a:lnTo>
                      <a:pt x="130" y="251"/>
                    </a:lnTo>
                    <a:lnTo>
                      <a:pt x="130" y="251"/>
                    </a:lnTo>
                    <a:lnTo>
                      <a:pt x="125" y="258"/>
                    </a:lnTo>
                    <a:lnTo>
                      <a:pt x="123" y="263"/>
                    </a:lnTo>
                    <a:lnTo>
                      <a:pt x="121" y="265"/>
                    </a:lnTo>
                    <a:lnTo>
                      <a:pt x="121" y="265"/>
                    </a:lnTo>
                    <a:lnTo>
                      <a:pt x="121" y="275"/>
                    </a:lnTo>
                    <a:lnTo>
                      <a:pt x="121" y="277"/>
                    </a:lnTo>
                    <a:lnTo>
                      <a:pt x="121" y="277"/>
                    </a:lnTo>
                    <a:lnTo>
                      <a:pt x="121" y="277"/>
                    </a:lnTo>
                    <a:lnTo>
                      <a:pt x="111" y="282"/>
                    </a:lnTo>
                    <a:lnTo>
                      <a:pt x="102" y="286"/>
                    </a:lnTo>
                    <a:lnTo>
                      <a:pt x="102" y="286"/>
                    </a:lnTo>
                    <a:lnTo>
                      <a:pt x="94" y="289"/>
                    </a:lnTo>
                    <a:lnTo>
                      <a:pt x="90" y="291"/>
                    </a:lnTo>
                    <a:lnTo>
                      <a:pt x="87" y="296"/>
                    </a:lnTo>
                    <a:lnTo>
                      <a:pt x="87" y="296"/>
                    </a:lnTo>
                    <a:lnTo>
                      <a:pt x="83" y="301"/>
                    </a:lnTo>
                    <a:lnTo>
                      <a:pt x="78" y="303"/>
                    </a:lnTo>
                    <a:lnTo>
                      <a:pt x="73" y="303"/>
                    </a:lnTo>
                    <a:lnTo>
                      <a:pt x="73" y="303"/>
                    </a:lnTo>
                    <a:lnTo>
                      <a:pt x="64" y="303"/>
                    </a:lnTo>
                    <a:lnTo>
                      <a:pt x="59" y="305"/>
                    </a:lnTo>
                    <a:lnTo>
                      <a:pt x="57" y="308"/>
                    </a:lnTo>
                    <a:lnTo>
                      <a:pt x="57" y="308"/>
                    </a:lnTo>
                    <a:lnTo>
                      <a:pt x="49" y="312"/>
                    </a:lnTo>
                    <a:lnTo>
                      <a:pt x="45" y="315"/>
                    </a:lnTo>
                    <a:lnTo>
                      <a:pt x="45" y="315"/>
                    </a:lnTo>
                    <a:lnTo>
                      <a:pt x="40" y="317"/>
                    </a:lnTo>
                    <a:lnTo>
                      <a:pt x="38" y="315"/>
                    </a:lnTo>
                    <a:lnTo>
                      <a:pt x="33" y="312"/>
                    </a:lnTo>
                    <a:lnTo>
                      <a:pt x="33" y="312"/>
                    </a:lnTo>
                    <a:lnTo>
                      <a:pt x="31" y="312"/>
                    </a:lnTo>
                    <a:lnTo>
                      <a:pt x="26" y="312"/>
                    </a:lnTo>
                    <a:lnTo>
                      <a:pt x="21" y="315"/>
                    </a:lnTo>
                    <a:lnTo>
                      <a:pt x="21" y="315"/>
                    </a:lnTo>
                    <a:lnTo>
                      <a:pt x="16" y="320"/>
                    </a:lnTo>
                    <a:lnTo>
                      <a:pt x="9" y="322"/>
                    </a:lnTo>
                    <a:lnTo>
                      <a:pt x="9" y="322"/>
                    </a:lnTo>
                    <a:lnTo>
                      <a:pt x="5" y="324"/>
                    </a:lnTo>
                    <a:lnTo>
                      <a:pt x="2" y="324"/>
                    </a:lnTo>
                    <a:lnTo>
                      <a:pt x="2" y="327"/>
                    </a:lnTo>
                    <a:lnTo>
                      <a:pt x="2" y="327"/>
                    </a:lnTo>
                    <a:lnTo>
                      <a:pt x="2" y="331"/>
                    </a:lnTo>
                    <a:lnTo>
                      <a:pt x="0" y="336"/>
                    </a:lnTo>
                    <a:lnTo>
                      <a:pt x="0" y="336"/>
                    </a:lnTo>
                    <a:lnTo>
                      <a:pt x="2" y="353"/>
                    </a:lnTo>
                    <a:lnTo>
                      <a:pt x="2" y="353"/>
                    </a:lnTo>
                    <a:lnTo>
                      <a:pt x="12" y="357"/>
                    </a:lnTo>
                    <a:lnTo>
                      <a:pt x="16" y="362"/>
                    </a:lnTo>
                    <a:lnTo>
                      <a:pt x="21" y="365"/>
                    </a:lnTo>
                    <a:lnTo>
                      <a:pt x="21" y="365"/>
                    </a:lnTo>
                    <a:lnTo>
                      <a:pt x="23" y="391"/>
                    </a:lnTo>
                    <a:lnTo>
                      <a:pt x="23" y="391"/>
                    </a:lnTo>
                    <a:lnTo>
                      <a:pt x="23" y="391"/>
                    </a:lnTo>
                    <a:lnTo>
                      <a:pt x="23" y="391"/>
                    </a:lnTo>
                    <a:lnTo>
                      <a:pt x="35" y="400"/>
                    </a:lnTo>
                    <a:lnTo>
                      <a:pt x="40" y="405"/>
                    </a:lnTo>
                    <a:lnTo>
                      <a:pt x="40" y="405"/>
                    </a:lnTo>
                    <a:lnTo>
                      <a:pt x="42" y="412"/>
                    </a:lnTo>
                    <a:lnTo>
                      <a:pt x="45" y="417"/>
                    </a:lnTo>
                    <a:lnTo>
                      <a:pt x="52" y="419"/>
                    </a:lnTo>
                    <a:lnTo>
                      <a:pt x="52" y="419"/>
                    </a:lnTo>
                    <a:lnTo>
                      <a:pt x="66" y="428"/>
                    </a:lnTo>
                    <a:lnTo>
                      <a:pt x="66" y="428"/>
                    </a:lnTo>
                    <a:lnTo>
                      <a:pt x="66" y="426"/>
                    </a:lnTo>
                    <a:lnTo>
                      <a:pt x="73" y="426"/>
                    </a:lnTo>
                    <a:lnTo>
                      <a:pt x="73" y="426"/>
                    </a:lnTo>
                    <a:lnTo>
                      <a:pt x="78" y="428"/>
                    </a:lnTo>
                    <a:lnTo>
                      <a:pt x="78" y="428"/>
                    </a:lnTo>
                    <a:lnTo>
                      <a:pt x="80" y="424"/>
                    </a:lnTo>
                    <a:lnTo>
                      <a:pt x="87" y="419"/>
                    </a:lnTo>
                    <a:lnTo>
                      <a:pt x="94" y="417"/>
                    </a:lnTo>
                    <a:lnTo>
                      <a:pt x="99" y="417"/>
                    </a:lnTo>
                    <a:lnTo>
                      <a:pt x="99" y="417"/>
                    </a:lnTo>
                    <a:lnTo>
                      <a:pt x="106" y="419"/>
                    </a:lnTo>
                    <a:lnTo>
                      <a:pt x="113" y="424"/>
                    </a:lnTo>
                    <a:lnTo>
                      <a:pt x="121" y="431"/>
                    </a:lnTo>
                    <a:lnTo>
                      <a:pt x="123" y="436"/>
                    </a:lnTo>
                    <a:lnTo>
                      <a:pt x="123" y="436"/>
                    </a:lnTo>
                    <a:lnTo>
                      <a:pt x="113" y="447"/>
                    </a:lnTo>
                    <a:lnTo>
                      <a:pt x="109" y="454"/>
                    </a:lnTo>
                    <a:lnTo>
                      <a:pt x="102" y="457"/>
                    </a:lnTo>
                    <a:lnTo>
                      <a:pt x="102" y="457"/>
                    </a:lnTo>
                    <a:lnTo>
                      <a:pt x="94" y="459"/>
                    </a:lnTo>
                    <a:lnTo>
                      <a:pt x="94" y="459"/>
                    </a:lnTo>
                    <a:lnTo>
                      <a:pt x="94" y="464"/>
                    </a:lnTo>
                    <a:lnTo>
                      <a:pt x="94" y="464"/>
                    </a:lnTo>
                    <a:lnTo>
                      <a:pt x="97" y="471"/>
                    </a:lnTo>
                    <a:lnTo>
                      <a:pt x="104" y="481"/>
                    </a:lnTo>
                    <a:lnTo>
                      <a:pt x="104" y="481"/>
                    </a:lnTo>
                    <a:lnTo>
                      <a:pt x="104" y="485"/>
                    </a:lnTo>
                    <a:lnTo>
                      <a:pt x="102" y="490"/>
                    </a:lnTo>
                    <a:lnTo>
                      <a:pt x="97" y="490"/>
                    </a:lnTo>
                    <a:lnTo>
                      <a:pt x="92" y="488"/>
                    </a:lnTo>
                    <a:lnTo>
                      <a:pt x="92" y="488"/>
                    </a:lnTo>
                    <a:lnTo>
                      <a:pt x="90" y="488"/>
                    </a:lnTo>
                    <a:lnTo>
                      <a:pt x="87" y="490"/>
                    </a:lnTo>
                    <a:lnTo>
                      <a:pt x="87" y="492"/>
                    </a:lnTo>
                    <a:lnTo>
                      <a:pt x="87" y="497"/>
                    </a:lnTo>
                    <a:lnTo>
                      <a:pt x="87" y="497"/>
                    </a:lnTo>
                    <a:lnTo>
                      <a:pt x="90" y="504"/>
                    </a:lnTo>
                    <a:lnTo>
                      <a:pt x="92" y="509"/>
                    </a:lnTo>
                    <a:lnTo>
                      <a:pt x="94" y="511"/>
                    </a:lnTo>
                    <a:lnTo>
                      <a:pt x="94" y="511"/>
                    </a:lnTo>
                    <a:lnTo>
                      <a:pt x="99" y="514"/>
                    </a:lnTo>
                    <a:lnTo>
                      <a:pt x="102" y="518"/>
                    </a:lnTo>
                    <a:lnTo>
                      <a:pt x="106" y="521"/>
                    </a:lnTo>
                    <a:lnTo>
                      <a:pt x="111" y="523"/>
                    </a:lnTo>
                    <a:lnTo>
                      <a:pt x="111" y="523"/>
                    </a:lnTo>
                    <a:lnTo>
                      <a:pt x="116" y="523"/>
                    </a:lnTo>
                    <a:lnTo>
                      <a:pt x="118" y="528"/>
                    </a:lnTo>
                    <a:lnTo>
                      <a:pt x="123" y="533"/>
                    </a:lnTo>
                    <a:lnTo>
                      <a:pt x="123" y="533"/>
                    </a:lnTo>
                    <a:lnTo>
                      <a:pt x="125" y="535"/>
                    </a:lnTo>
                    <a:lnTo>
                      <a:pt x="130" y="540"/>
                    </a:lnTo>
                    <a:lnTo>
                      <a:pt x="130" y="540"/>
                    </a:lnTo>
                    <a:lnTo>
                      <a:pt x="130" y="542"/>
                    </a:lnTo>
                    <a:lnTo>
                      <a:pt x="130" y="542"/>
                    </a:lnTo>
                    <a:lnTo>
                      <a:pt x="137" y="542"/>
                    </a:lnTo>
                    <a:lnTo>
                      <a:pt x="142" y="537"/>
                    </a:lnTo>
                    <a:lnTo>
                      <a:pt x="142" y="537"/>
                    </a:lnTo>
                    <a:lnTo>
                      <a:pt x="144" y="537"/>
                    </a:lnTo>
                    <a:lnTo>
                      <a:pt x="147" y="537"/>
                    </a:lnTo>
                    <a:lnTo>
                      <a:pt x="151" y="537"/>
                    </a:lnTo>
                    <a:lnTo>
                      <a:pt x="156" y="542"/>
                    </a:lnTo>
                    <a:lnTo>
                      <a:pt x="156" y="542"/>
                    </a:lnTo>
                    <a:lnTo>
                      <a:pt x="175" y="554"/>
                    </a:lnTo>
                    <a:lnTo>
                      <a:pt x="196" y="570"/>
                    </a:lnTo>
                    <a:lnTo>
                      <a:pt x="196" y="570"/>
                    </a:lnTo>
                    <a:lnTo>
                      <a:pt x="203" y="575"/>
                    </a:lnTo>
                    <a:lnTo>
                      <a:pt x="215" y="580"/>
                    </a:lnTo>
                    <a:lnTo>
                      <a:pt x="225" y="582"/>
                    </a:lnTo>
                    <a:lnTo>
                      <a:pt x="232" y="585"/>
                    </a:lnTo>
                    <a:lnTo>
                      <a:pt x="232" y="585"/>
                    </a:lnTo>
                    <a:lnTo>
                      <a:pt x="239" y="585"/>
                    </a:lnTo>
                    <a:lnTo>
                      <a:pt x="244" y="587"/>
                    </a:lnTo>
                    <a:lnTo>
                      <a:pt x="251" y="589"/>
                    </a:lnTo>
                    <a:lnTo>
                      <a:pt x="258" y="589"/>
                    </a:lnTo>
                    <a:lnTo>
                      <a:pt x="258" y="589"/>
                    </a:lnTo>
                    <a:lnTo>
                      <a:pt x="263" y="589"/>
                    </a:lnTo>
                    <a:lnTo>
                      <a:pt x="263" y="589"/>
                    </a:lnTo>
                    <a:lnTo>
                      <a:pt x="265" y="587"/>
                    </a:lnTo>
                    <a:lnTo>
                      <a:pt x="267" y="585"/>
                    </a:lnTo>
                    <a:lnTo>
                      <a:pt x="267" y="585"/>
                    </a:lnTo>
                    <a:lnTo>
                      <a:pt x="270" y="582"/>
                    </a:lnTo>
                    <a:lnTo>
                      <a:pt x="272" y="585"/>
                    </a:lnTo>
                    <a:lnTo>
                      <a:pt x="274" y="589"/>
                    </a:lnTo>
                    <a:lnTo>
                      <a:pt x="274" y="594"/>
                    </a:lnTo>
                    <a:lnTo>
                      <a:pt x="274" y="594"/>
                    </a:lnTo>
                    <a:lnTo>
                      <a:pt x="274" y="599"/>
                    </a:lnTo>
                    <a:lnTo>
                      <a:pt x="274" y="604"/>
                    </a:lnTo>
                    <a:lnTo>
                      <a:pt x="274" y="604"/>
                    </a:lnTo>
                    <a:lnTo>
                      <a:pt x="279" y="594"/>
                    </a:lnTo>
                    <a:lnTo>
                      <a:pt x="279" y="594"/>
                    </a:lnTo>
                    <a:lnTo>
                      <a:pt x="281" y="589"/>
                    </a:lnTo>
                    <a:lnTo>
                      <a:pt x="286" y="587"/>
                    </a:lnTo>
                    <a:lnTo>
                      <a:pt x="293" y="582"/>
                    </a:lnTo>
                    <a:lnTo>
                      <a:pt x="293" y="582"/>
                    </a:lnTo>
                    <a:lnTo>
                      <a:pt x="296" y="582"/>
                    </a:lnTo>
                    <a:lnTo>
                      <a:pt x="298" y="582"/>
                    </a:lnTo>
                    <a:lnTo>
                      <a:pt x="308" y="585"/>
                    </a:lnTo>
                    <a:lnTo>
                      <a:pt x="308" y="585"/>
                    </a:lnTo>
                    <a:lnTo>
                      <a:pt x="312" y="587"/>
                    </a:lnTo>
                    <a:lnTo>
                      <a:pt x="317" y="585"/>
                    </a:lnTo>
                    <a:lnTo>
                      <a:pt x="324" y="587"/>
                    </a:lnTo>
                    <a:lnTo>
                      <a:pt x="331" y="592"/>
                    </a:lnTo>
                    <a:lnTo>
                      <a:pt x="331" y="592"/>
                    </a:lnTo>
                    <a:lnTo>
                      <a:pt x="336" y="589"/>
                    </a:lnTo>
                    <a:lnTo>
                      <a:pt x="336" y="589"/>
                    </a:lnTo>
                    <a:lnTo>
                      <a:pt x="341" y="587"/>
                    </a:lnTo>
                    <a:lnTo>
                      <a:pt x="345" y="580"/>
                    </a:lnTo>
                    <a:lnTo>
                      <a:pt x="345" y="580"/>
                    </a:lnTo>
                    <a:lnTo>
                      <a:pt x="350" y="575"/>
                    </a:lnTo>
                    <a:lnTo>
                      <a:pt x="350" y="573"/>
                    </a:lnTo>
                    <a:lnTo>
                      <a:pt x="352" y="573"/>
                    </a:lnTo>
                    <a:lnTo>
                      <a:pt x="352" y="573"/>
                    </a:lnTo>
                    <a:lnTo>
                      <a:pt x="357" y="573"/>
                    </a:lnTo>
                    <a:lnTo>
                      <a:pt x="360" y="570"/>
                    </a:lnTo>
                    <a:lnTo>
                      <a:pt x="369" y="563"/>
                    </a:lnTo>
                    <a:lnTo>
                      <a:pt x="369" y="563"/>
                    </a:lnTo>
                    <a:lnTo>
                      <a:pt x="376" y="561"/>
                    </a:lnTo>
                    <a:lnTo>
                      <a:pt x="383" y="561"/>
                    </a:lnTo>
                    <a:lnTo>
                      <a:pt x="388" y="563"/>
                    </a:lnTo>
                    <a:lnTo>
                      <a:pt x="393" y="561"/>
                    </a:lnTo>
                    <a:lnTo>
                      <a:pt x="393" y="561"/>
                    </a:lnTo>
                    <a:lnTo>
                      <a:pt x="400" y="559"/>
                    </a:lnTo>
                    <a:lnTo>
                      <a:pt x="402" y="559"/>
                    </a:lnTo>
                    <a:lnTo>
                      <a:pt x="402" y="561"/>
                    </a:lnTo>
                    <a:lnTo>
                      <a:pt x="402" y="561"/>
                    </a:lnTo>
                    <a:lnTo>
                      <a:pt x="405" y="566"/>
                    </a:lnTo>
                    <a:lnTo>
                      <a:pt x="409" y="573"/>
                    </a:lnTo>
                    <a:lnTo>
                      <a:pt x="409" y="573"/>
                    </a:lnTo>
                    <a:lnTo>
                      <a:pt x="412" y="575"/>
                    </a:lnTo>
                    <a:lnTo>
                      <a:pt x="416" y="578"/>
                    </a:lnTo>
                    <a:lnTo>
                      <a:pt x="421" y="580"/>
                    </a:lnTo>
                    <a:lnTo>
                      <a:pt x="421" y="580"/>
                    </a:lnTo>
                    <a:lnTo>
                      <a:pt x="423" y="578"/>
                    </a:lnTo>
                    <a:lnTo>
                      <a:pt x="423" y="578"/>
                    </a:lnTo>
                    <a:lnTo>
                      <a:pt x="428" y="575"/>
                    </a:lnTo>
                    <a:lnTo>
                      <a:pt x="433" y="578"/>
                    </a:lnTo>
                    <a:lnTo>
                      <a:pt x="435" y="580"/>
                    </a:lnTo>
                    <a:lnTo>
                      <a:pt x="438" y="582"/>
                    </a:lnTo>
                    <a:lnTo>
                      <a:pt x="438" y="582"/>
                    </a:lnTo>
                    <a:lnTo>
                      <a:pt x="438" y="589"/>
                    </a:lnTo>
                    <a:lnTo>
                      <a:pt x="438" y="592"/>
                    </a:lnTo>
                    <a:lnTo>
                      <a:pt x="440" y="594"/>
                    </a:lnTo>
                    <a:lnTo>
                      <a:pt x="440" y="594"/>
                    </a:lnTo>
                    <a:lnTo>
                      <a:pt x="447" y="594"/>
                    </a:lnTo>
                    <a:lnTo>
                      <a:pt x="447" y="597"/>
                    </a:lnTo>
                    <a:lnTo>
                      <a:pt x="450" y="604"/>
                    </a:lnTo>
                    <a:lnTo>
                      <a:pt x="450" y="604"/>
                    </a:lnTo>
                    <a:lnTo>
                      <a:pt x="450" y="618"/>
                    </a:lnTo>
                    <a:lnTo>
                      <a:pt x="447" y="625"/>
                    </a:lnTo>
                    <a:lnTo>
                      <a:pt x="445" y="630"/>
                    </a:lnTo>
                    <a:lnTo>
                      <a:pt x="445" y="630"/>
                    </a:lnTo>
                    <a:lnTo>
                      <a:pt x="433" y="646"/>
                    </a:lnTo>
                    <a:lnTo>
                      <a:pt x="428" y="653"/>
                    </a:lnTo>
                    <a:lnTo>
                      <a:pt x="428" y="658"/>
                    </a:lnTo>
                    <a:lnTo>
                      <a:pt x="428" y="658"/>
                    </a:lnTo>
                    <a:lnTo>
                      <a:pt x="428" y="665"/>
                    </a:lnTo>
                    <a:lnTo>
                      <a:pt x="428" y="668"/>
                    </a:lnTo>
                    <a:lnTo>
                      <a:pt x="431" y="665"/>
                    </a:lnTo>
                    <a:lnTo>
                      <a:pt x="431" y="665"/>
                    </a:lnTo>
                    <a:lnTo>
                      <a:pt x="438" y="665"/>
                    </a:lnTo>
                    <a:lnTo>
                      <a:pt x="442" y="665"/>
                    </a:lnTo>
                    <a:lnTo>
                      <a:pt x="447" y="668"/>
                    </a:lnTo>
                    <a:lnTo>
                      <a:pt x="450" y="670"/>
                    </a:lnTo>
                    <a:lnTo>
                      <a:pt x="450" y="670"/>
                    </a:lnTo>
                    <a:lnTo>
                      <a:pt x="447" y="675"/>
                    </a:lnTo>
                    <a:lnTo>
                      <a:pt x="450" y="679"/>
                    </a:lnTo>
                    <a:lnTo>
                      <a:pt x="452" y="684"/>
                    </a:lnTo>
                    <a:lnTo>
                      <a:pt x="454" y="684"/>
                    </a:lnTo>
                    <a:lnTo>
                      <a:pt x="454" y="684"/>
                    </a:lnTo>
                    <a:lnTo>
                      <a:pt x="461" y="689"/>
                    </a:lnTo>
                    <a:lnTo>
                      <a:pt x="461" y="691"/>
                    </a:lnTo>
                    <a:lnTo>
                      <a:pt x="461" y="694"/>
                    </a:lnTo>
                    <a:lnTo>
                      <a:pt x="461" y="694"/>
                    </a:lnTo>
                    <a:lnTo>
                      <a:pt x="459" y="703"/>
                    </a:lnTo>
                    <a:lnTo>
                      <a:pt x="459" y="705"/>
                    </a:lnTo>
                    <a:lnTo>
                      <a:pt x="461" y="705"/>
                    </a:lnTo>
                    <a:lnTo>
                      <a:pt x="461" y="705"/>
                    </a:lnTo>
                    <a:lnTo>
                      <a:pt x="468" y="708"/>
                    </a:lnTo>
                    <a:lnTo>
                      <a:pt x="471" y="708"/>
                    </a:lnTo>
                    <a:lnTo>
                      <a:pt x="473" y="713"/>
                    </a:lnTo>
                    <a:lnTo>
                      <a:pt x="473" y="713"/>
                    </a:lnTo>
                    <a:lnTo>
                      <a:pt x="473" y="715"/>
                    </a:lnTo>
                    <a:lnTo>
                      <a:pt x="476" y="717"/>
                    </a:lnTo>
                    <a:lnTo>
                      <a:pt x="478" y="720"/>
                    </a:lnTo>
                    <a:lnTo>
                      <a:pt x="485" y="717"/>
                    </a:lnTo>
                    <a:lnTo>
                      <a:pt x="485" y="717"/>
                    </a:lnTo>
                    <a:lnTo>
                      <a:pt x="490" y="715"/>
                    </a:lnTo>
                    <a:lnTo>
                      <a:pt x="492" y="715"/>
                    </a:lnTo>
                    <a:lnTo>
                      <a:pt x="492" y="715"/>
                    </a:lnTo>
                    <a:lnTo>
                      <a:pt x="495" y="717"/>
                    </a:lnTo>
                    <a:lnTo>
                      <a:pt x="497" y="720"/>
                    </a:lnTo>
                    <a:lnTo>
                      <a:pt x="499" y="722"/>
                    </a:lnTo>
                    <a:lnTo>
                      <a:pt x="502" y="724"/>
                    </a:lnTo>
                    <a:lnTo>
                      <a:pt x="502" y="724"/>
                    </a:lnTo>
                    <a:lnTo>
                      <a:pt x="504" y="724"/>
                    </a:lnTo>
                    <a:lnTo>
                      <a:pt x="506" y="724"/>
                    </a:lnTo>
                    <a:lnTo>
                      <a:pt x="506" y="720"/>
                    </a:lnTo>
                    <a:lnTo>
                      <a:pt x="504" y="710"/>
                    </a:lnTo>
                    <a:lnTo>
                      <a:pt x="504" y="710"/>
                    </a:lnTo>
                    <a:lnTo>
                      <a:pt x="502" y="708"/>
                    </a:lnTo>
                    <a:lnTo>
                      <a:pt x="504" y="703"/>
                    </a:lnTo>
                    <a:lnTo>
                      <a:pt x="504" y="701"/>
                    </a:lnTo>
                    <a:lnTo>
                      <a:pt x="506" y="701"/>
                    </a:lnTo>
                    <a:lnTo>
                      <a:pt x="506" y="701"/>
                    </a:lnTo>
                    <a:lnTo>
                      <a:pt x="509" y="701"/>
                    </a:lnTo>
                    <a:lnTo>
                      <a:pt x="511" y="701"/>
                    </a:lnTo>
                    <a:lnTo>
                      <a:pt x="518" y="696"/>
                    </a:lnTo>
                    <a:lnTo>
                      <a:pt x="518" y="696"/>
                    </a:lnTo>
                    <a:lnTo>
                      <a:pt x="523" y="694"/>
                    </a:lnTo>
                    <a:lnTo>
                      <a:pt x="525" y="696"/>
                    </a:lnTo>
                    <a:lnTo>
                      <a:pt x="530" y="696"/>
                    </a:lnTo>
                    <a:lnTo>
                      <a:pt x="532" y="694"/>
                    </a:lnTo>
                    <a:lnTo>
                      <a:pt x="532" y="694"/>
                    </a:lnTo>
                    <a:lnTo>
                      <a:pt x="537" y="694"/>
                    </a:lnTo>
                    <a:lnTo>
                      <a:pt x="539" y="694"/>
                    </a:lnTo>
                    <a:lnTo>
                      <a:pt x="544" y="696"/>
                    </a:lnTo>
                    <a:lnTo>
                      <a:pt x="549" y="694"/>
                    </a:lnTo>
                    <a:lnTo>
                      <a:pt x="549" y="694"/>
                    </a:lnTo>
                    <a:lnTo>
                      <a:pt x="554" y="694"/>
                    </a:lnTo>
                    <a:lnTo>
                      <a:pt x="558" y="694"/>
                    </a:lnTo>
                    <a:lnTo>
                      <a:pt x="561" y="694"/>
                    </a:lnTo>
                    <a:lnTo>
                      <a:pt x="563" y="691"/>
                    </a:lnTo>
                    <a:lnTo>
                      <a:pt x="563" y="691"/>
                    </a:lnTo>
                    <a:lnTo>
                      <a:pt x="570" y="684"/>
                    </a:lnTo>
                    <a:lnTo>
                      <a:pt x="575" y="682"/>
                    </a:lnTo>
                    <a:lnTo>
                      <a:pt x="577" y="682"/>
                    </a:lnTo>
                    <a:lnTo>
                      <a:pt x="577" y="682"/>
                    </a:lnTo>
                    <a:lnTo>
                      <a:pt x="582" y="686"/>
                    </a:lnTo>
                    <a:lnTo>
                      <a:pt x="587" y="689"/>
                    </a:lnTo>
                    <a:lnTo>
                      <a:pt x="594" y="691"/>
                    </a:lnTo>
                    <a:lnTo>
                      <a:pt x="594" y="691"/>
                    </a:lnTo>
                    <a:lnTo>
                      <a:pt x="599" y="691"/>
                    </a:lnTo>
                    <a:lnTo>
                      <a:pt x="601" y="696"/>
                    </a:lnTo>
                    <a:lnTo>
                      <a:pt x="599" y="701"/>
                    </a:lnTo>
                    <a:lnTo>
                      <a:pt x="599" y="701"/>
                    </a:lnTo>
                    <a:lnTo>
                      <a:pt x="601" y="705"/>
                    </a:lnTo>
                    <a:lnTo>
                      <a:pt x="606" y="710"/>
                    </a:lnTo>
                    <a:lnTo>
                      <a:pt x="618" y="715"/>
                    </a:lnTo>
                    <a:lnTo>
                      <a:pt x="618" y="715"/>
                    </a:lnTo>
                    <a:lnTo>
                      <a:pt x="622" y="720"/>
                    </a:lnTo>
                    <a:lnTo>
                      <a:pt x="622" y="720"/>
                    </a:lnTo>
                    <a:lnTo>
                      <a:pt x="627" y="720"/>
                    </a:lnTo>
                    <a:lnTo>
                      <a:pt x="632" y="717"/>
                    </a:lnTo>
                    <a:lnTo>
                      <a:pt x="632" y="715"/>
                    </a:lnTo>
                    <a:lnTo>
                      <a:pt x="632" y="715"/>
                    </a:lnTo>
                    <a:lnTo>
                      <a:pt x="634" y="713"/>
                    </a:lnTo>
                    <a:lnTo>
                      <a:pt x="639" y="713"/>
                    </a:lnTo>
                    <a:lnTo>
                      <a:pt x="641" y="715"/>
                    </a:lnTo>
                    <a:lnTo>
                      <a:pt x="644" y="717"/>
                    </a:lnTo>
                    <a:lnTo>
                      <a:pt x="644" y="717"/>
                    </a:lnTo>
                    <a:lnTo>
                      <a:pt x="646" y="720"/>
                    </a:lnTo>
                    <a:lnTo>
                      <a:pt x="648" y="720"/>
                    </a:lnTo>
                    <a:lnTo>
                      <a:pt x="653" y="717"/>
                    </a:lnTo>
                    <a:lnTo>
                      <a:pt x="653" y="717"/>
                    </a:lnTo>
                    <a:lnTo>
                      <a:pt x="658" y="715"/>
                    </a:lnTo>
                    <a:lnTo>
                      <a:pt x="660" y="717"/>
                    </a:lnTo>
                    <a:lnTo>
                      <a:pt x="660" y="722"/>
                    </a:lnTo>
                    <a:lnTo>
                      <a:pt x="660" y="724"/>
                    </a:lnTo>
                    <a:lnTo>
                      <a:pt x="660" y="724"/>
                    </a:lnTo>
                    <a:lnTo>
                      <a:pt x="658" y="727"/>
                    </a:lnTo>
                    <a:lnTo>
                      <a:pt x="658" y="731"/>
                    </a:lnTo>
                    <a:lnTo>
                      <a:pt x="660" y="736"/>
                    </a:lnTo>
                    <a:lnTo>
                      <a:pt x="663" y="741"/>
                    </a:lnTo>
                    <a:lnTo>
                      <a:pt x="663" y="741"/>
                    </a:lnTo>
                    <a:lnTo>
                      <a:pt x="667" y="743"/>
                    </a:lnTo>
                    <a:lnTo>
                      <a:pt x="667" y="741"/>
                    </a:lnTo>
                    <a:lnTo>
                      <a:pt x="670" y="734"/>
                    </a:lnTo>
                    <a:lnTo>
                      <a:pt x="670" y="734"/>
                    </a:lnTo>
                    <a:lnTo>
                      <a:pt x="670" y="729"/>
                    </a:lnTo>
                    <a:lnTo>
                      <a:pt x="674" y="724"/>
                    </a:lnTo>
                    <a:lnTo>
                      <a:pt x="696" y="717"/>
                    </a:lnTo>
                    <a:lnTo>
                      <a:pt x="696" y="717"/>
                    </a:lnTo>
                    <a:lnTo>
                      <a:pt x="708" y="710"/>
                    </a:lnTo>
                    <a:lnTo>
                      <a:pt x="719" y="705"/>
                    </a:lnTo>
                    <a:lnTo>
                      <a:pt x="729" y="698"/>
                    </a:lnTo>
                    <a:lnTo>
                      <a:pt x="734" y="696"/>
                    </a:lnTo>
                    <a:lnTo>
                      <a:pt x="734" y="696"/>
                    </a:lnTo>
                    <a:lnTo>
                      <a:pt x="734" y="694"/>
                    </a:lnTo>
                    <a:lnTo>
                      <a:pt x="741" y="696"/>
                    </a:lnTo>
                    <a:lnTo>
                      <a:pt x="745" y="696"/>
                    </a:lnTo>
                    <a:lnTo>
                      <a:pt x="750" y="696"/>
                    </a:lnTo>
                    <a:lnTo>
                      <a:pt x="750" y="696"/>
                    </a:lnTo>
                    <a:lnTo>
                      <a:pt x="757" y="694"/>
                    </a:lnTo>
                    <a:lnTo>
                      <a:pt x="767" y="691"/>
                    </a:lnTo>
                    <a:lnTo>
                      <a:pt x="783" y="691"/>
                    </a:lnTo>
                    <a:lnTo>
                      <a:pt x="783" y="691"/>
                    </a:lnTo>
                    <a:lnTo>
                      <a:pt x="788" y="689"/>
                    </a:lnTo>
                    <a:lnTo>
                      <a:pt x="790" y="686"/>
                    </a:lnTo>
                    <a:lnTo>
                      <a:pt x="795" y="679"/>
                    </a:lnTo>
                    <a:lnTo>
                      <a:pt x="795" y="679"/>
                    </a:lnTo>
                    <a:lnTo>
                      <a:pt x="800" y="675"/>
                    </a:lnTo>
                    <a:lnTo>
                      <a:pt x="807" y="672"/>
                    </a:lnTo>
                    <a:lnTo>
                      <a:pt x="807" y="672"/>
                    </a:lnTo>
                    <a:lnTo>
                      <a:pt x="812" y="670"/>
                    </a:lnTo>
                    <a:lnTo>
                      <a:pt x="814" y="665"/>
                    </a:lnTo>
                    <a:lnTo>
                      <a:pt x="816" y="660"/>
                    </a:lnTo>
                    <a:lnTo>
                      <a:pt x="816" y="660"/>
                    </a:lnTo>
                    <a:lnTo>
                      <a:pt x="819" y="658"/>
                    </a:lnTo>
                    <a:lnTo>
                      <a:pt x="824" y="656"/>
                    </a:lnTo>
                    <a:lnTo>
                      <a:pt x="828" y="653"/>
                    </a:lnTo>
                    <a:lnTo>
                      <a:pt x="831" y="651"/>
                    </a:lnTo>
                    <a:lnTo>
                      <a:pt x="831" y="651"/>
                    </a:lnTo>
                    <a:lnTo>
                      <a:pt x="833" y="649"/>
                    </a:lnTo>
                    <a:lnTo>
                      <a:pt x="835" y="649"/>
                    </a:lnTo>
                    <a:lnTo>
                      <a:pt x="838" y="646"/>
                    </a:lnTo>
                    <a:lnTo>
                      <a:pt x="840" y="642"/>
                    </a:lnTo>
                    <a:lnTo>
                      <a:pt x="840" y="642"/>
                    </a:lnTo>
                    <a:lnTo>
                      <a:pt x="840" y="639"/>
                    </a:lnTo>
                    <a:lnTo>
                      <a:pt x="842" y="639"/>
                    </a:lnTo>
                    <a:lnTo>
                      <a:pt x="847" y="634"/>
                    </a:lnTo>
                    <a:lnTo>
                      <a:pt x="847" y="634"/>
                    </a:lnTo>
                    <a:lnTo>
                      <a:pt x="850" y="632"/>
                    </a:lnTo>
                    <a:lnTo>
                      <a:pt x="850" y="627"/>
                    </a:lnTo>
                    <a:lnTo>
                      <a:pt x="850" y="623"/>
                    </a:lnTo>
                    <a:lnTo>
                      <a:pt x="850" y="620"/>
                    </a:lnTo>
                    <a:lnTo>
                      <a:pt x="850" y="620"/>
                    </a:lnTo>
                    <a:lnTo>
                      <a:pt x="852" y="620"/>
                    </a:lnTo>
                    <a:lnTo>
                      <a:pt x="852" y="615"/>
                    </a:lnTo>
                    <a:lnTo>
                      <a:pt x="847" y="611"/>
                    </a:lnTo>
                    <a:lnTo>
                      <a:pt x="847" y="611"/>
                    </a:lnTo>
                    <a:lnTo>
                      <a:pt x="850" y="611"/>
                    </a:lnTo>
                    <a:lnTo>
                      <a:pt x="852" y="608"/>
                    </a:lnTo>
                    <a:lnTo>
                      <a:pt x="861" y="606"/>
                    </a:lnTo>
                    <a:lnTo>
                      <a:pt x="861" y="606"/>
                    </a:lnTo>
                    <a:lnTo>
                      <a:pt x="866" y="599"/>
                    </a:lnTo>
                    <a:lnTo>
                      <a:pt x="871" y="592"/>
                    </a:lnTo>
                    <a:lnTo>
                      <a:pt x="871" y="592"/>
                    </a:lnTo>
                    <a:lnTo>
                      <a:pt x="871" y="589"/>
                    </a:lnTo>
                    <a:lnTo>
                      <a:pt x="876" y="585"/>
                    </a:lnTo>
                    <a:lnTo>
                      <a:pt x="883" y="580"/>
                    </a:lnTo>
                    <a:lnTo>
                      <a:pt x="883" y="580"/>
                    </a:lnTo>
                    <a:lnTo>
                      <a:pt x="885" y="578"/>
                    </a:lnTo>
                    <a:lnTo>
                      <a:pt x="885" y="575"/>
                    </a:lnTo>
                    <a:lnTo>
                      <a:pt x="887" y="566"/>
                    </a:lnTo>
                    <a:lnTo>
                      <a:pt x="887" y="566"/>
                    </a:lnTo>
                    <a:lnTo>
                      <a:pt x="887" y="561"/>
                    </a:lnTo>
                    <a:lnTo>
                      <a:pt x="890" y="561"/>
                    </a:lnTo>
                    <a:lnTo>
                      <a:pt x="890" y="559"/>
                    </a:lnTo>
                    <a:lnTo>
                      <a:pt x="890" y="559"/>
                    </a:lnTo>
                    <a:lnTo>
                      <a:pt x="890" y="559"/>
                    </a:lnTo>
                    <a:lnTo>
                      <a:pt x="887" y="556"/>
                    </a:lnTo>
                    <a:lnTo>
                      <a:pt x="890" y="552"/>
                    </a:lnTo>
                    <a:lnTo>
                      <a:pt x="892" y="549"/>
                    </a:lnTo>
                    <a:lnTo>
                      <a:pt x="897" y="547"/>
                    </a:lnTo>
                    <a:lnTo>
                      <a:pt x="897" y="547"/>
                    </a:lnTo>
                    <a:lnTo>
                      <a:pt x="899" y="544"/>
                    </a:lnTo>
                    <a:lnTo>
                      <a:pt x="897" y="544"/>
                    </a:lnTo>
                    <a:lnTo>
                      <a:pt x="895" y="542"/>
                    </a:lnTo>
                    <a:lnTo>
                      <a:pt x="890" y="544"/>
                    </a:lnTo>
                    <a:lnTo>
                      <a:pt x="890" y="544"/>
                    </a:lnTo>
                    <a:lnTo>
                      <a:pt x="887" y="544"/>
                    </a:lnTo>
                    <a:lnTo>
                      <a:pt x="885" y="542"/>
                    </a:lnTo>
                    <a:lnTo>
                      <a:pt x="880" y="540"/>
                    </a:lnTo>
                    <a:lnTo>
                      <a:pt x="878" y="540"/>
                    </a:lnTo>
                    <a:lnTo>
                      <a:pt x="878" y="540"/>
                    </a:lnTo>
                    <a:lnTo>
                      <a:pt x="876" y="542"/>
                    </a:lnTo>
                    <a:lnTo>
                      <a:pt x="871" y="540"/>
                    </a:lnTo>
                    <a:lnTo>
                      <a:pt x="871" y="537"/>
                    </a:lnTo>
                    <a:lnTo>
                      <a:pt x="873" y="535"/>
                    </a:lnTo>
                    <a:lnTo>
                      <a:pt x="873" y="535"/>
                    </a:lnTo>
                    <a:lnTo>
                      <a:pt x="883" y="530"/>
                    </a:lnTo>
                    <a:lnTo>
                      <a:pt x="892" y="526"/>
                    </a:lnTo>
                    <a:lnTo>
                      <a:pt x="892" y="526"/>
                    </a:lnTo>
                    <a:lnTo>
                      <a:pt x="892" y="523"/>
                    </a:lnTo>
                    <a:lnTo>
                      <a:pt x="890" y="521"/>
                    </a:lnTo>
                    <a:lnTo>
                      <a:pt x="885" y="516"/>
                    </a:lnTo>
                    <a:lnTo>
                      <a:pt x="880" y="516"/>
                    </a:lnTo>
                    <a:lnTo>
                      <a:pt x="880" y="516"/>
                    </a:lnTo>
                    <a:lnTo>
                      <a:pt x="876" y="514"/>
                    </a:lnTo>
                    <a:lnTo>
                      <a:pt x="873" y="509"/>
                    </a:lnTo>
                    <a:lnTo>
                      <a:pt x="869" y="507"/>
                    </a:lnTo>
                    <a:lnTo>
                      <a:pt x="864" y="504"/>
                    </a:lnTo>
                    <a:lnTo>
                      <a:pt x="864" y="504"/>
                    </a:lnTo>
                    <a:lnTo>
                      <a:pt x="861" y="502"/>
                    </a:lnTo>
                    <a:lnTo>
                      <a:pt x="864" y="502"/>
                    </a:lnTo>
                    <a:lnTo>
                      <a:pt x="869" y="502"/>
                    </a:lnTo>
                    <a:lnTo>
                      <a:pt x="873" y="502"/>
                    </a:lnTo>
                    <a:lnTo>
                      <a:pt x="873" y="502"/>
                    </a:lnTo>
                    <a:lnTo>
                      <a:pt x="885" y="507"/>
                    </a:lnTo>
                    <a:lnTo>
                      <a:pt x="887" y="507"/>
                    </a:lnTo>
                    <a:lnTo>
                      <a:pt x="892" y="507"/>
                    </a:lnTo>
                    <a:lnTo>
                      <a:pt x="892" y="507"/>
                    </a:lnTo>
                    <a:lnTo>
                      <a:pt x="890" y="502"/>
                    </a:lnTo>
                    <a:lnTo>
                      <a:pt x="885" y="497"/>
                    </a:lnTo>
                    <a:lnTo>
                      <a:pt x="876" y="488"/>
                    </a:lnTo>
                    <a:lnTo>
                      <a:pt x="876" y="488"/>
                    </a:lnTo>
                    <a:lnTo>
                      <a:pt x="873" y="485"/>
                    </a:lnTo>
                    <a:lnTo>
                      <a:pt x="873" y="483"/>
                    </a:lnTo>
                    <a:lnTo>
                      <a:pt x="873" y="478"/>
                    </a:lnTo>
                    <a:lnTo>
                      <a:pt x="871" y="476"/>
                    </a:lnTo>
                    <a:lnTo>
                      <a:pt x="871" y="476"/>
                    </a:lnTo>
                    <a:lnTo>
                      <a:pt x="866" y="466"/>
                    </a:lnTo>
                    <a:lnTo>
                      <a:pt x="859" y="454"/>
                    </a:lnTo>
                    <a:lnTo>
                      <a:pt x="859" y="454"/>
                    </a:lnTo>
                    <a:lnTo>
                      <a:pt x="857" y="450"/>
                    </a:lnTo>
                    <a:lnTo>
                      <a:pt x="852" y="447"/>
                    </a:lnTo>
                    <a:lnTo>
                      <a:pt x="847" y="445"/>
                    </a:lnTo>
                    <a:lnTo>
                      <a:pt x="842" y="443"/>
                    </a:lnTo>
                    <a:lnTo>
                      <a:pt x="842" y="443"/>
                    </a:lnTo>
                    <a:lnTo>
                      <a:pt x="842" y="438"/>
                    </a:lnTo>
                    <a:lnTo>
                      <a:pt x="842" y="433"/>
                    </a:lnTo>
                    <a:lnTo>
                      <a:pt x="847" y="428"/>
                    </a:lnTo>
                    <a:lnTo>
                      <a:pt x="852" y="424"/>
                    </a:lnTo>
                    <a:lnTo>
                      <a:pt x="852" y="424"/>
                    </a:lnTo>
                    <a:lnTo>
                      <a:pt x="857" y="421"/>
                    </a:lnTo>
                    <a:lnTo>
                      <a:pt x="859" y="417"/>
                    </a:lnTo>
                    <a:lnTo>
                      <a:pt x="859" y="414"/>
                    </a:lnTo>
                    <a:lnTo>
                      <a:pt x="861" y="414"/>
                    </a:lnTo>
                    <a:lnTo>
                      <a:pt x="861" y="414"/>
                    </a:lnTo>
                    <a:lnTo>
                      <a:pt x="866" y="412"/>
                    </a:lnTo>
                    <a:lnTo>
                      <a:pt x="871" y="407"/>
                    </a:lnTo>
                    <a:lnTo>
                      <a:pt x="871" y="407"/>
                    </a:lnTo>
                    <a:lnTo>
                      <a:pt x="873" y="402"/>
                    </a:lnTo>
                    <a:lnTo>
                      <a:pt x="878" y="402"/>
                    </a:lnTo>
                    <a:lnTo>
                      <a:pt x="880" y="402"/>
                    </a:lnTo>
                    <a:lnTo>
                      <a:pt x="883" y="400"/>
                    </a:lnTo>
                    <a:lnTo>
                      <a:pt x="883" y="400"/>
                    </a:lnTo>
                    <a:lnTo>
                      <a:pt x="887" y="398"/>
                    </a:lnTo>
                    <a:lnTo>
                      <a:pt x="892" y="398"/>
                    </a:lnTo>
                    <a:lnTo>
                      <a:pt x="899" y="395"/>
                    </a:lnTo>
                    <a:lnTo>
                      <a:pt x="904" y="395"/>
                    </a:lnTo>
                    <a:lnTo>
                      <a:pt x="904" y="395"/>
                    </a:lnTo>
                    <a:lnTo>
                      <a:pt x="906" y="391"/>
                    </a:lnTo>
                    <a:lnTo>
                      <a:pt x="904" y="386"/>
                    </a:lnTo>
                    <a:lnTo>
                      <a:pt x="899" y="383"/>
                    </a:lnTo>
                    <a:lnTo>
                      <a:pt x="895" y="381"/>
                    </a:lnTo>
                    <a:lnTo>
                      <a:pt x="895" y="381"/>
                    </a:lnTo>
                    <a:lnTo>
                      <a:pt x="887" y="383"/>
                    </a:lnTo>
                    <a:lnTo>
                      <a:pt x="883" y="381"/>
                    </a:lnTo>
                    <a:lnTo>
                      <a:pt x="878" y="379"/>
                    </a:lnTo>
                    <a:lnTo>
                      <a:pt x="876" y="374"/>
                    </a:lnTo>
                    <a:lnTo>
                      <a:pt x="876" y="374"/>
                    </a:lnTo>
                    <a:lnTo>
                      <a:pt x="873" y="374"/>
                    </a:lnTo>
                    <a:lnTo>
                      <a:pt x="871" y="374"/>
                    </a:lnTo>
                    <a:lnTo>
                      <a:pt x="864" y="379"/>
                    </a:lnTo>
                    <a:lnTo>
                      <a:pt x="857" y="386"/>
                    </a:lnTo>
                    <a:lnTo>
                      <a:pt x="850" y="391"/>
                    </a:lnTo>
                    <a:lnTo>
                      <a:pt x="850" y="391"/>
                    </a:lnTo>
                    <a:lnTo>
                      <a:pt x="842" y="391"/>
                    </a:lnTo>
                    <a:lnTo>
                      <a:pt x="840" y="388"/>
                    </a:lnTo>
                    <a:lnTo>
                      <a:pt x="838" y="381"/>
                    </a:lnTo>
                    <a:lnTo>
                      <a:pt x="838" y="376"/>
                    </a:lnTo>
                    <a:lnTo>
                      <a:pt x="838" y="376"/>
                    </a:lnTo>
                    <a:lnTo>
                      <a:pt x="838" y="372"/>
                    </a:lnTo>
                    <a:lnTo>
                      <a:pt x="833" y="369"/>
                    </a:lnTo>
                    <a:lnTo>
                      <a:pt x="819" y="369"/>
                    </a:lnTo>
                    <a:lnTo>
                      <a:pt x="819" y="369"/>
                    </a:lnTo>
                    <a:lnTo>
                      <a:pt x="814" y="369"/>
                    </a:lnTo>
                    <a:lnTo>
                      <a:pt x="812" y="367"/>
                    </a:lnTo>
                    <a:lnTo>
                      <a:pt x="809" y="357"/>
                    </a:lnTo>
                    <a:lnTo>
                      <a:pt x="812" y="350"/>
                    </a:lnTo>
                    <a:lnTo>
                      <a:pt x="814" y="348"/>
                    </a:lnTo>
                    <a:lnTo>
                      <a:pt x="819" y="346"/>
                    </a:lnTo>
                    <a:lnTo>
                      <a:pt x="819" y="346"/>
                    </a:lnTo>
                    <a:lnTo>
                      <a:pt x="824" y="346"/>
                    </a:lnTo>
                    <a:lnTo>
                      <a:pt x="831" y="348"/>
                    </a:lnTo>
                    <a:lnTo>
                      <a:pt x="838" y="346"/>
                    </a:lnTo>
                    <a:lnTo>
                      <a:pt x="840" y="343"/>
                    </a:lnTo>
                    <a:lnTo>
                      <a:pt x="842" y="339"/>
                    </a:lnTo>
                    <a:lnTo>
                      <a:pt x="842" y="339"/>
                    </a:lnTo>
                    <a:lnTo>
                      <a:pt x="845" y="331"/>
                    </a:lnTo>
                    <a:lnTo>
                      <a:pt x="850" y="329"/>
                    </a:lnTo>
                    <a:lnTo>
                      <a:pt x="857" y="329"/>
                    </a:lnTo>
                    <a:lnTo>
                      <a:pt x="864" y="322"/>
                    </a:lnTo>
                    <a:lnTo>
                      <a:pt x="864" y="322"/>
                    </a:lnTo>
                    <a:lnTo>
                      <a:pt x="871" y="315"/>
                    </a:lnTo>
                    <a:lnTo>
                      <a:pt x="880" y="310"/>
                    </a:lnTo>
                    <a:lnTo>
                      <a:pt x="887" y="308"/>
                    </a:lnTo>
                    <a:lnTo>
                      <a:pt x="897" y="310"/>
                    </a:lnTo>
                    <a:lnTo>
                      <a:pt x="897" y="310"/>
                    </a:lnTo>
                    <a:lnTo>
                      <a:pt x="899" y="312"/>
                    </a:lnTo>
                    <a:lnTo>
                      <a:pt x="899" y="317"/>
                    </a:lnTo>
                    <a:lnTo>
                      <a:pt x="895" y="324"/>
                    </a:lnTo>
                    <a:lnTo>
                      <a:pt x="887" y="331"/>
                    </a:lnTo>
                    <a:lnTo>
                      <a:pt x="883" y="336"/>
                    </a:lnTo>
                    <a:lnTo>
                      <a:pt x="883" y="336"/>
                    </a:lnTo>
                    <a:lnTo>
                      <a:pt x="883" y="341"/>
                    </a:lnTo>
                    <a:lnTo>
                      <a:pt x="883" y="343"/>
                    </a:lnTo>
                    <a:lnTo>
                      <a:pt x="883" y="348"/>
                    </a:lnTo>
                    <a:lnTo>
                      <a:pt x="880" y="350"/>
                    </a:lnTo>
                    <a:lnTo>
                      <a:pt x="880" y="350"/>
                    </a:lnTo>
                    <a:lnTo>
                      <a:pt x="878" y="355"/>
                    </a:lnTo>
                    <a:lnTo>
                      <a:pt x="880" y="355"/>
                    </a:lnTo>
                    <a:lnTo>
                      <a:pt x="885" y="355"/>
                    </a:lnTo>
                    <a:lnTo>
                      <a:pt x="895" y="350"/>
                    </a:lnTo>
                    <a:lnTo>
                      <a:pt x="895" y="350"/>
                    </a:lnTo>
                    <a:lnTo>
                      <a:pt x="911" y="341"/>
                    </a:lnTo>
                    <a:lnTo>
                      <a:pt x="928" y="331"/>
                    </a:lnTo>
                    <a:lnTo>
                      <a:pt x="928" y="331"/>
                    </a:lnTo>
                    <a:lnTo>
                      <a:pt x="937" y="329"/>
                    </a:lnTo>
                    <a:lnTo>
                      <a:pt x="937" y="329"/>
                    </a:lnTo>
                    <a:lnTo>
                      <a:pt x="940" y="324"/>
                    </a:lnTo>
                    <a:lnTo>
                      <a:pt x="944" y="322"/>
                    </a:lnTo>
                    <a:lnTo>
                      <a:pt x="944" y="322"/>
                    </a:lnTo>
                    <a:lnTo>
                      <a:pt x="963" y="312"/>
                    </a:lnTo>
                    <a:lnTo>
                      <a:pt x="973" y="305"/>
                    </a:lnTo>
                    <a:lnTo>
                      <a:pt x="980" y="301"/>
                    </a:lnTo>
                    <a:lnTo>
                      <a:pt x="980" y="301"/>
                    </a:lnTo>
                    <a:lnTo>
                      <a:pt x="985" y="294"/>
                    </a:lnTo>
                    <a:lnTo>
                      <a:pt x="987" y="289"/>
                    </a:lnTo>
                    <a:lnTo>
                      <a:pt x="992" y="289"/>
                    </a:lnTo>
                    <a:lnTo>
                      <a:pt x="992" y="289"/>
                    </a:lnTo>
                    <a:lnTo>
                      <a:pt x="994" y="289"/>
                    </a:lnTo>
                    <a:lnTo>
                      <a:pt x="996" y="291"/>
                    </a:lnTo>
                    <a:lnTo>
                      <a:pt x="999" y="294"/>
                    </a:lnTo>
                    <a:lnTo>
                      <a:pt x="1003" y="294"/>
                    </a:lnTo>
                    <a:lnTo>
                      <a:pt x="1003" y="294"/>
                    </a:lnTo>
                    <a:lnTo>
                      <a:pt x="1013" y="294"/>
                    </a:lnTo>
                    <a:lnTo>
                      <a:pt x="1015" y="294"/>
                    </a:lnTo>
                    <a:lnTo>
                      <a:pt x="1015" y="289"/>
                    </a:lnTo>
                    <a:lnTo>
                      <a:pt x="1015" y="289"/>
                    </a:lnTo>
                    <a:lnTo>
                      <a:pt x="1013" y="286"/>
                    </a:lnTo>
                    <a:lnTo>
                      <a:pt x="1015" y="284"/>
                    </a:lnTo>
                    <a:lnTo>
                      <a:pt x="1022" y="282"/>
                    </a:lnTo>
                    <a:lnTo>
                      <a:pt x="1022" y="282"/>
                    </a:lnTo>
                    <a:lnTo>
                      <a:pt x="1027" y="279"/>
                    </a:lnTo>
                    <a:lnTo>
                      <a:pt x="1029" y="277"/>
                    </a:lnTo>
                    <a:lnTo>
                      <a:pt x="1032" y="275"/>
                    </a:lnTo>
                    <a:lnTo>
                      <a:pt x="1037" y="272"/>
                    </a:lnTo>
                    <a:lnTo>
                      <a:pt x="1037" y="272"/>
                    </a:lnTo>
                    <a:lnTo>
                      <a:pt x="1039" y="270"/>
                    </a:lnTo>
                    <a:lnTo>
                      <a:pt x="1041" y="265"/>
                    </a:lnTo>
                    <a:lnTo>
                      <a:pt x="1044" y="260"/>
                    </a:lnTo>
                    <a:lnTo>
                      <a:pt x="1048" y="258"/>
                    </a:lnTo>
                    <a:lnTo>
                      <a:pt x="1048" y="258"/>
                    </a:lnTo>
                    <a:lnTo>
                      <a:pt x="1051" y="258"/>
                    </a:lnTo>
                    <a:lnTo>
                      <a:pt x="1056" y="263"/>
                    </a:lnTo>
                    <a:lnTo>
                      <a:pt x="1058" y="263"/>
                    </a:lnTo>
                    <a:lnTo>
                      <a:pt x="1063" y="263"/>
                    </a:lnTo>
                    <a:lnTo>
                      <a:pt x="1063" y="263"/>
                    </a:lnTo>
                    <a:lnTo>
                      <a:pt x="1070" y="265"/>
                    </a:lnTo>
                    <a:lnTo>
                      <a:pt x="1070" y="265"/>
                    </a:lnTo>
                    <a:lnTo>
                      <a:pt x="1072" y="260"/>
                    </a:lnTo>
                    <a:lnTo>
                      <a:pt x="1072" y="260"/>
                    </a:lnTo>
                    <a:lnTo>
                      <a:pt x="1072" y="251"/>
                    </a:lnTo>
                    <a:lnTo>
                      <a:pt x="1072" y="244"/>
                    </a:lnTo>
                    <a:lnTo>
                      <a:pt x="1072" y="244"/>
                    </a:lnTo>
                    <a:lnTo>
                      <a:pt x="1070" y="239"/>
                    </a:lnTo>
                    <a:lnTo>
                      <a:pt x="1070" y="234"/>
                    </a:lnTo>
                    <a:lnTo>
                      <a:pt x="1070" y="227"/>
                    </a:lnTo>
                    <a:lnTo>
                      <a:pt x="1070" y="227"/>
                    </a:lnTo>
                    <a:lnTo>
                      <a:pt x="1070" y="218"/>
                    </a:lnTo>
                    <a:lnTo>
                      <a:pt x="1072" y="215"/>
                    </a:lnTo>
                    <a:lnTo>
                      <a:pt x="1074" y="213"/>
                    </a:lnTo>
                    <a:lnTo>
                      <a:pt x="1074" y="213"/>
                    </a:lnTo>
                    <a:lnTo>
                      <a:pt x="1077" y="213"/>
                    </a:lnTo>
                    <a:lnTo>
                      <a:pt x="1082" y="208"/>
                    </a:lnTo>
                    <a:lnTo>
                      <a:pt x="1086" y="206"/>
                    </a:lnTo>
                    <a:lnTo>
                      <a:pt x="1089" y="206"/>
                    </a:lnTo>
                    <a:lnTo>
                      <a:pt x="1089" y="206"/>
                    </a:lnTo>
                    <a:lnTo>
                      <a:pt x="1093" y="208"/>
                    </a:lnTo>
                    <a:lnTo>
                      <a:pt x="1101" y="211"/>
                    </a:lnTo>
                    <a:lnTo>
                      <a:pt x="1105" y="208"/>
                    </a:lnTo>
                    <a:lnTo>
                      <a:pt x="1105" y="206"/>
                    </a:lnTo>
                    <a:lnTo>
                      <a:pt x="1105" y="206"/>
                    </a:lnTo>
                    <a:lnTo>
                      <a:pt x="1108" y="204"/>
                    </a:lnTo>
                    <a:lnTo>
                      <a:pt x="1110" y="201"/>
                    </a:lnTo>
                    <a:lnTo>
                      <a:pt x="1112" y="199"/>
                    </a:lnTo>
                    <a:lnTo>
                      <a:pt x="1115" y="194"/>
                    </a:lnTo>
                    <a:lnTo>
                      <a:pt x="1115" y="194"/>
                    </a:lnTo>
                    <a:lnTo>
                      <a:pt x="1117" y="189"/>
                    </a:lnTo>
                    <a:lnTo>
                      <a:pt x="1122" y="187"/>
                    </a:lnTo>
                    <a:lnTo>
                      <a:pt x="1124" y="182"/>
                    </a:lnTo>
                    <a:lnTo>
                      <a:pt x="1127" y="180"/>
                    </a:lnTo>
                    <a:lnTo>
                      <a:pt x="1127" y="180"/>
                    </a:lnTo>
                    <a:lnTo>
                      <a:pt x="1129" y="166"/>
                    </a:lnTo>
                    <a:lnTo>
                      <a:pt x="1134" y="159"/>
                    </a:lnTo>
                    <a:lnTo>
                      <a:pt x="1136" y="154"/>
                    </a:lnTo>
                    <a:lnTo>
                      <a:pt x="1136" y="154"/>
                    </a:lnTo>
                    <a:lnTo>
                      <a:pt x="1138" y="152"/>
                    </a:lnTo>
                    <a:lnTo>
                      <a:pt x="1138" y="149"/>
                    </a:lnTo>
                    <a:lnTo>
                      <a:pt x="1136" y="144"/>
                    </a:lnTo>
                    <a:lnTo>
                      <a:pt x="1136" y="140"/>
                    </a:lnTo>
                    <a:lnTo>
                      <a:pt x="1136" y="140"/>
                    </a:lnTo>
                    <a:close/>
                    <a:moveTo>
                      <a:pt x="861" y="672"/>
                    </a:moveTo>
                    <a:lnTo>
                      <a:pt x="861" y="672"/>
                    </a:lnTo>
                    <a:lnTo>
                      <a:pt x="859" y="679"/>
                    </a:lnTo>
                    <a:lnTo>
                      <a:pt x="859" y="686"/>
                    </a:lnTo>
                    <a:lnTo>
                      <a:pt x="861" y="698"/>
                    </a:lnTo>
                    <a:lnTo>
                      <a:pt x="866" y="703"/>
                    </a:lnTo>
                    <a:lnTo>
                      <a:pt x="871" y="705"/>
                    </a:lnTo>
                    <a:lnTo>
                      <a:pt x="871" y="705"/>
                    </a:lnTo>
                    <a:lnTo>
                      <a:pt x="878" y="696"/>
                    </a:lnTo>
                    <a:lnTo>
                      <a:pt x="885" y="677"/>
                    </a:lnTo>
                    <a:lnTo>
                      <a:pt x="892" y="658"/>
                    </a:lnTo>
                    <a:lnTo>
                      <a:pt x="895" y="651"/>
                    </a:lnTo>
                    <a:lnTo>
                      <a:pt x="895" y="646"/>
                    </a:lnTo>
                    <a:lnTo>
                      <a:pt x="895" y="646"/>
                    </a:lnTo>
                    <a:lnTo>
                      <a:pt x="892" y="644"/>
                    </a:lnTo>
                    <a:lnTo>
                      <a:pt x="887" y="644"/>
                    </a:lnTo>
                    <a:lnTo>
                      <a:pt x="878" y="649"/>
                    </a:lnTo>
                    <a:lnTo>
                      <a:pt x="869" y="658"/>
                    </a:lnTo>
                    <a:lnTo>
                      <a:pt x="864" y="665"/>
                    </a:lnTo>
                    <a:lnTo>
                      <a:pt x="861" y="672"/>
                    </a:lnTo>
                    <a:lnTo>
                      <a:pt x="861" y="672"/>
                    </a:lnTo>
                    <a:close/>
                    <a:moveTo>
                      <a:pt x="660" y="748"/>
                    </a:moveTo>
                    <a:lnTo>
                      <a:pt x="660" y="748"/>
                    </a:lnTo>
                    <a:lnTo>
                      <a:pt x="653" y="750"/>
                    </a:lnTo>
                    <a:lnTo>
                      <a:pt x="644" y="755"/>
                    </a:lnTo>
                    <a:lnTo>
                      <a:pt x="639" y="765"/>
                    </a:lnTo>
                    <a:lnTo>
                      <a:pt x="639" y="769"/>
                    </a:lnTo>
                    <a:lnTo>
                      <a:pt x="641" y="774"/>
                    </a:lnTo>
                    <a:lnTo>
                      <a:pt x="641" y="774"/>
                    </a:lnTo>
                    <a:lnTo>
                      <a:pt x="644" y="779"/>
                    </a:lnTo>
                    <a:lnTo>
                      <a:pt x="648" y="781"/>
                    </a:lnTo>
                    <a:lnTo>
                      <a:pt x="653" y="784"/>
                    </a:lnTo>
                    <a:lnTo>
                      <a:pt x="660" y="781"/>
                    </a:lnTo>
                    <a:lnTo>
                      <a:pt x="670" y="779"/>
                    </a:lnTo>
                    <a:lnTo>
                      <a:pt x="672" y="776"/>
                    </a:lnTo>
                    <a:lnTo>
                      <a:pt x="672" y="774"/>
                    </a:lnTo>
                    <a:lnTo>
                      <a:pt x="672" y="774"/>
                    </a:lnTo>
                    <a:lnTo>
                      <a:pt x="674" y="767"/>
                    </a:lnTo>
                    <a:lnTo>
                      <a:pt x="679" y="762"/>
                    </a:lnTo>
                    <a:lnTo>
                      <a:pt x="682" y="755"/>
                    </a:lnTo>
                    <a:lnTo>
                      <a:pt x="684" y="750"/>
                    </a:lnTo>
                    <a:lnTo>
                      <a:pt x="684" y="750"/>
                    </a:lnTo>
                    <a:lnTo>
                      <a:pt x="679" y="748"/>
                    </a:lnTo>
                    <a:lnTo>
                      <a:pt x="674" y="748"/>
                    </a:lnTo>
                    <a:lnTo>
                      <a:pt x="660" y="748"/>
                    </a:lnTo>
                    <a:lnTo>
                      <a:pt x="660" y="748"/>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5" name="Freeform 148"/>
              <p:cNvSpPr>
                <a:spLocks noEditPoints="1"/>
              </p:cNvSpPr>
              <p:nvPr/>
            </p:nvSpPr>
            <p:spPr bwMode="auto">
              <a:xfrm>
                <a:off x="9275763" y="3826600"/>
                <a:ext cx="280988" cy="401638"/>
              </a:xfrm>
              <a:custGeom>
                <a:avLst/>
                <a:gdLst>
                  <a:gd name="T0" fmla="*/ 116 w 177"/>
                  <a:gd name="T1" fmla="*/ 109 h 253"/>
                  <a:gd name="T2" fmla="*/ 120 w 177"/>
                  <a:gd name="T3" fmla="*/ 130 h 253"/>
                  <a:gd name="T4" fmla="*/ 132 w 177"/>
                  <a:gd name="T5" fmla="*/ 130 h 253"/>
                  <a:gd name="T6" fmla="*/ 130 w 177"/>
                  <a:gd name="T7" fmla="*/ 144 h 253"/>
                  <a:gd name="T8" fmla="*/ 142 w 177"/>
                  <a:gd name="T9" fmla="*/ 165 h 253"/>
                  <a:gd name="T10" fmla="*/ 146 w 177"/>
                  <a:gd name="T11" fmla="*/ 154 h 253"/>
                  <a:gd name="T12" fmla="*/ 158 w 177"/>
                  <a:gd name="T13" fmla="*/ 135 h 253"/>
                  <a:gd name="T14" fmla="*/ 132 w 177"/>
                  <a:gd name="T15" fmla="*/ 111 h 253"/>
                  <a:gd name="T16" fmla="*/ 123 w 177"/>
                  <a:gd name="T17" fmla="*/ 97 h 253"/>
                  <a:gd name="T18" fmla="*/ 106 w 177"/>
                  <a:gd name="T19" fmla="*/ 85 h 253"/>
                  <a:gd name="T20" fmla="*/ 85 w 177"/>
                  <a:gd name="T21" fmla="*/ 87 h 253"/>
                  <a:gd name="T22" fmla="*/ 78 w 177"/>
                  <a:gd name="T23" fmla="*/ 66 h 253"/>
                  <a:gd name="T24" fmla="*/ 94 w 177"/>
                  <a:gd name="T25" fmla="*/ 38 h 253"/>
                  <a:gd name="T26" fmla="*/ 92 w 177"/>
                  <a:gd name="T27" fmla="*/ 9 h 253"/>
                  <a:gd name="T28" fmla="*/ 82 w 177"/>
                  <a:gd name="T29" fmla="*/ 5 h 253"/>
                  <a:gd name="T30" fmla="*/ 59 w 177"/>
                  <a:gd name="T31" fmla="*/ 5 h 253"/>
                  <a:gd name="T32" fmla="*/ 56 w 177"/>
                  <a:gd name="T33" fmla="*/ 45 h 253"/>
                  <a:gd name="T34" fmla="*/ 47 w 177"/>
                  <a:gd name="T35" fmla="*/ 45 h 253"/>
                  <a:gd name="T36" fmla="*/ 56 w 177"/>
                  <a:gd name="T37" fmla="*/ 71 h 253"/>
                  <a:gd name="T38" fmla="*/ 59 w 177"/>
                  <a:gd name="T39" fmla="*/ 90 h 253"/>
                  <a:gd name="T40" fmla="*/ 82 w 177"/>
                  <a:gd name="T41" fmla="*/ 90 h 253"/>
                  <a:gd name="T42" fmla="*/ 59 w 177"/>
                  <a:gd name="T43" fmla="*/ 102 h 253"/>
                  <a:gd name="T44" fmla="*/ 73 w 177"/>
                  <a:gd name="T45" fmla="*/ 123 h 253"/>
                  <a:gd name="T46" fmla="*/ 73 w 177"/>
                  <a:gd name="T47" fmla="*/ 109 h 253"/>
                  <a:gd name="T48" fmla="*/ 90 w 177"/>
                  <a:gd name="T49" fmla="*/ 156 h 253"/>
                  <a:gd name="T50" fmla="*/ 101 w 177"/>
                  <a:gd name="T51" fmla="*/ 149 h 253"/>
                  <a:gd name="T52" fmla="*/ 101 w 177"/>
                  <a:gd name="T53" fmla="*/ 165 h 253"/>
                  <a:gd name="T54" fmla="*/ 104 w 177"/>
                  <a:gd name="T55" fmla="*/ 187 h 253"/>
                  <a:gd name="T56" fmla="*/ 125 w 177"/>
                  <a:gd name="T57" fmla="*/ 163 h 253"/>
                  <a:gd name="T58" fmla="*/ 118 w 177"/>
                  <a:gd name="T59" fmla="*/ 156 h 253"/>
                  <a:gd name="T60" fmla="*/ 106 w 177"/>
                  <a:gd name="T61" fmla="*/ 137 h 253"/>
                  <a:gd name="T62" fmla="*/ 85 w 177"/>
                  <a:gd name="T63" fmla="*/ 135 h 253"/>
                  <a:gd name="T64" fmla="*/ 90 w 177"/>
                  <a:gd name="T65" fmla="*/ 156 h 253"/>
                  <a:gd name="T66" fmla="*/ 0 w 177"/>
                  <a:gd name="T67" fmla="*/ 199 h 253"/>
                  <a:gd name="T68" fmla="*/ 26 w 177"/>
                  <a:gd name="T69" fmla="*/ 175 h 253"/>
                  <a:gd name="T70" fmla="*/ 40 w 177"/>
                  <a:gd name="T71" fmla="*/ 151 h 253"/>
                  <a:gd name="T72" fmla="*/ 33 w 177"/>
                  <a:gd name="T73" fmla="*/ 149 h 253"/>
                  <a:gd name="T74" fmla="*/ 125 w 177"/>
                  <a:gd name="T75" fmla="*/ 177 h 253"/>
                  <a:gd name="T76" fmla="*/ 139 w 177"/>
                  <a:gd name="T77" fmla="*/ 170 h 253"/>
                  <a:gd name="T78" fmla="*/ 125 w 177"/>
                  <a:gd name="T79" fmla="*/ 173 h 253"/>
                  <a:gd name="T80" fmla="*/ 177 w 177"/>
                  <a:gd name="T81" fmla="*/ 218 h 253"/>
                  <a:gd name="T82" fmla="*/ 170 w 177"/>
                  <a:gd name="T83" fmla="*/ 180 h 253"/>
                  <a:gd name="T84" fmla="*/ 156 w 177"/>
                  <a:gd name="T85" fmla="*/ 175 h 253"/>
                  <a:gd name="T86" fmla="*/ 149 w 177"/>
                  <a:gd name="T87" fmla="*/ 184 h 253"/>
                  <a:gd name="T88" fmla="*/ 139 w 177"/>
                  <a:gd name="T89" fmla="*/ 194 h 253"/>
                  <a:gd name="T90" fmla="*/ 132 w 177"/>
                  <a:gd name="T91" fmla="*/ 199 h 253"/>
                  <a:gd name="T92" fmla="*/ 113 w 177"/>
                  <a:gd name="T93" fmla="*/ 194 h 253"/>
                  <a:gd name="T94" fmla="*/ 90 w 177"/>
                  <a:gd name="T95" fmla="*/ 210 h 253"/>
                  <a:gd name="T96" fmla="*/ 90 w 177"/>
                  <a:gd name="T97" fmla="*/ 225 h 253"/>
                  <a:gd name="T98" fmla="*/ 106 w 177"/>
                  <a:gd name="T99" fmla="*/ 218 h 253"/>
                  <a:gd name="T100" fmla="*/ 120 w 177"/>
                  <a:gd name="T101" fmla="*/ 210 h 253"/>
                  <a:gd name="T102" fmla="*/ 132 w 177"/>
                  <a:gd name="T103" fmla="*/ 241 h 253"/>
                  <a:gd name="T104" fmla="*/ 151 w 177"/>
                  <a:gd name="T105" fmla="*/ 253 h 253"/>
                  <a:gd name="T106" fmla="*/ 156 w 177"/>
                  <a:gd name="T107" fmla="*/ 244 h 253"/>
                  <a:gd name="T108" fmla="*/ 168 w 177"/>
                  <a:gd name="T109" fmla="*/ 22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7" h="253">
                    <a:moveTo>
                      <a:pt x="94" y="97"/>
                    </a:moveTo>
                    <a:lnTo>
                      <a:pt x="94" y="97"/>
                    </a:lnTo>
                    <a:lnTo>
                      <a:pt x="104" y="97"/>
                    </a:lnTo>
                    <a:lnTo>
                      <a:pt x="111" y="102"/>
                    </a:lnTo>
                    <a:lnTo>
                      <a:pt x="116" y="109"/>
                    </a:lnTo>
                    <a:lnTo>
                      <a:pt x="118" y="113"/>
                    </a:lnTo>
                    <a:lnTo>
                      <a:pt x="118" y="113"/>
                    </a:lnTo>
                    <a:lnTo>
                      <a:pt x="118" y="118"/>
                    </a:lnTo>
                    <a:lnTo>
                      <a:pt x="118" y="125"/>
                    </a:lnTo>
                    <a:lnTo>
                      <a:pt x="120" y="130"/>
                    </a:lnTo>
                    <a:lnTo>
                      <a:pt x="123" y="130"/>
                    </a:lnTo>
                    <a:lnTo>
                      <a:pt x="123" y="130"/>
                    </a:lnTo>
                    <a:lnTo>
                      <a:pt x="123" y="130"/>
                    </a:lnTo>
                    <a:lnTo>
                      <a:pt x="127" y="128"/>
                    </a:lnTo>
                    <a:lnTo>
                      <a:pt x="132" y="130"/>
                    </a:lnTo>
                    <a:lnTo>
                      <a:pt x="132" y="132"/>
                    </a:lnTo>
                    <a:lnTo>
                      <a:pt x="132" y="137"/>
                    </a:lnTo>
                    <a:lnTo>
                      <a:pt x="132" y="137"/>
                    </a:lnTo>
                    <a:lnTo>
                      <a:pt x="130" y="142"/>
                    </a:lnTo>
                    <a:lnTo>
                      <a:pt x="130" y="144"/>
                    </a:lnTo>
                    <a:lnTo>
                      <a:pt x="135" y="149"/>
                    </a:lnTo>
                    <a:lnTo>
                      <a:pt x="137" y="156"/>
                    </a:lnTo>
                    <a:lnTo>
                      <a:pt x="142" y="161"/>
                    </a:lnTo>
                    <a:lnTo>
                      <a:pt x="142" y="161"/>
                    </a:lnTo>
                    <a:lnTo>
                      <a:pt x="142" y="165"/>
                    </a:lnTo>
                    <a:lnTo>
                      <a:pt x="144" y="165"/>
                    </a:lnTo>
                    <a:lnTo>
                      <a:pt x="146" y="161"/>
                    </a:lnTo>
                    <a:lnTo>
                      <a:pt x="146" y="156"/>
                    </a:lnTo>
                    <a:lnTo>
                      <a:pt x="146" y="156"/>
                    </a:lnTo>
                    <a:lnTo>
                      <a:pt x="146" y="154"/>
                    </a:lnTo>
                    <a:lnTo>
                      <a:pt x="149" y="151"/>
                    </a:lnTo>
                    <a:lnTo>
                      <a:pt x="156" y="147"/>
                    </a:lnTo>
                    <a:lnTo>
                      <a:pt x="156" y="147"/>
                    </a:lnTo>
                    <a:lnTo>
                      <a:pt x="158" y="142"/>
                    </a:lnTo>
                    <a:lnTo>
                      <a:pt x="158" y="135"/>
                    </a:lnTo>
                    <a:lnTo>
                      <a:pt x="151" y="123"/>
                    </a:lnTo>
                    <a:lnTo>
                      <a:pt x="151" y="123"/>
                    </a:lnTo>
                    <a:lnTo>
                      <a:pt x="144" y="118"/>
                    </a:lnTo>
                    <a:lnTo>
                      <a:pt x="137" y="116"/>
                    </a:lnTo>
                    <a:lnTo>
                      <a:pt x="132" y="111"/>
                    </a:lnTo>
                    <a:lnTo>
                      <a:pt x="130" y="111"/>
                    </a:lnTo>
                    <a:lnTo>
                      <a:pt x="130" y="106"/>
                    </a:lnTo>
                    <a:lnTo>
                      <a:pt x="130" y="106"/>
                    </a:lnTo>
                    <a:lnTo>
                      <a:pt x="127" y="102"/>
                    </a:lnTo>
                    <a:lnTo>
                      <a:pt x="123" y="97"/>
                    </a:lnTo>
                    <a:lnTo>
                      <a:pt x="118" y="94"/>
                    </a:lnTo>
                    <a:lnTo>
                      <a:pt x="116" y="90"/>
                    </a:lnTo>
                    <a:lnTo>
                      <a:pt x="116" y="90"/>
                    </a:lnTo>
                    <a:lnTo>
                      <a:pt x="113" y="87"/>
                    </a:lnTo>
                    <a:lnTo>
                      <a:pt x="106" y="85"/>
                    </a:lnTo>
                    <a:lnTo>
                      <a:pt x="97" y="83"/>
                    </a:lnTo>
                    <a:lnTo>
                      <a:pt x="90" y="85"/>
                    </a:lnTo>
                    <a:lnTo>
                      <a:pt x="90" y="85"/>
                    </a:lnTo>
                    <a:lnTo>
                      <a:pt x="87" y="87"/>
                    </a:lnTo>
                    <a:lnTo>
                      <a:pt x="85" y="87"/>
                    </a:lnTo>
                    <a:lnTo>
                      <a:pt x="85" y="83"/>
                    </a:lnTo>
                    <a:lnTo>
                      <a:pt x="82" y="76"/>
                    </a:lnTo>
                    <a:lnTo>
                      <a:pt x="80" y="68"/>
                    </a:lnTo>
                    <a:lnTo>
                      <a:pt x="80" y="68"/>
                    </a:lnTo>
                    <a:lnTo>
                      <a:pt x="78" y="66"/>
                    </a:lnTo>
                    <a:lnTo>
                      <a:pt x="78" y="61"/>
                    </a:lnTo>
                    <a:lnTo>
                      <a:pt x="80" y="57"/>
                    </a:lnTo>
                    <a:lnTo>
                      <a:pt x="92" y="42"/>
                    </a:lnTo>
                    <a:lnTo>
                      <a:pt x="92" y="42"/>
                    </a:lnTo>
                    <a:lnTo>
                      <a:pt x="94" y="38"/>
                    </a:lnTo>
                    <a:lnTo>
                      <a:pt x="97" y="33"/>
                    </a:lnTo>
                    <a:lnTo>
                      <a:pt x="94" y="26"/>
                    </a:lnTo>
                    <a:lnTo>
                      <a:pt x="92" y="16"/>
                    </a:lnTo>
                    <a:lnTo>
                      <a:pt x="92" y="9"/>
                    </a:lnTo>
                    <a:lnTo>
                      <a:pt x="92" y="9"/>
                    </a:lnTo>
                    <a:lnTo>
                      <a:pt x="92" y="5"/>
                    </a:lnTo>
                    <a:lnTo>
                      <a:pt x="92" y="2"/>
                    </a:lnTo>
                    <a:lnTo>
                      <a:pt x="90" y="5"/>
                    </a:lnTo>
                    <a:lnTo>
                      <a:pt x="90" y="5"/>
                    </a:lnTo>
                    <a:lnTo>
                      <a:pt x="82" y="5"/>
                    </a:lnTo>
                    <a:lnTo>
                      <a:pt x="75" y="2"/>
                    </a:lnTo>
                    <a:lnTo>
                      <a:pt x="68" y="0"/>
                    </a:lnTo>
                    <a:lnTo>
                      <a:pt x="61" y="2"/>
                    </a:lnTo>
                    <a:lnTo>
                      <a:pt x="61" y="2"/>
                    </a:lnTo>
                    <a:lnTo>
                      <a:pt x="59" y="5"/>
                    </a:lnTo>
                    <a:lnTo>
                      <a:pt x="59" y="9"/>
                    </a:lnTo>
                    <a:lnTo>
                      <a:pt x="56" y="23"/>
                    </a:lnTo>
                    <a:lnTo>
                      <a:pt x="59" y="38"/>
                    </a:lnTo>
                    <a:lnTo>
                      <a:pt x="56" y="45"/>
                    </a:lnTo>
                    <a:lnTo>
                      <a:pt x="56" y="45"/>
                    </a:lnTo>
                    <a:lnTo>
                      <a:pt x="54" y="47"/>
                    </a:lnTo>
                    <a:lnTo>
                      <a:pt x="52" y="45"/>
                    </a:lnTo>
                    <a:lnTo>
                      <a:pt x="49" y="42"/>
                    </a:lnTo>
                    <a:lnTo>
                      <a:pt x="47" y="45"/>
                    </a:lnTo>
                    <a:lnTo>
                      <a:pt x="47" y="45"/>
                    </a:lnTo>
                    <a:lnTo>
                      <a:pt x="49" y="59"/>
                    </a:lnTo>
                    <a:lnTo>
                      <a:pt x="49" y="66"/>
                    </a:lnTo>
                    <a:lnTo>
                      <a:pt x="54" y="68"/>
                    </a:lnTo>
                    <a:lnTo>
                      <a:pt x="54" y="68"/>
                    </a:lnTo>
                    <a:lnTo>
                      <a:pt x="56" y="71"/>
                    </a:lnTo>
                    <a:lnTo>
                      <a:pt x="59" y="73"/>
                    </a:lnTo>
                    <a:lnTo>
                      <a:pt x="59" y="78"/>
                    </a:lnTo>
                    <a:lnTo>
                      <a:pt x="59" y="85"/>
                    </a:lnTo>
                    <a:lnTo>
                      <a:pt x="59" y="85"/>
                    </a:lnTo>
                    <a:lnTo>
                      <a:pt x="59" y="90"/>
                    </a:lnTo>
                    <a:lnTo>
                      <a:pt x="64" y="92"/>
                    </a:lnTo>
                    <a:lnTo>
                      <a:pt x="68" y="92"/>
                    </a:lnTo>
                    <a:lnTo>
                      <a:pt x="78" y="90"/>
                    </a:lnTo>
                    <a:lnTo>
                      <a:pt x="78" y="90"/>
                    </a:lnTo>
                    <a:lnTo>
                      <a:pt x="82" y="90"/>
                    </a:lnTo>
                    <a:lnTo>
                      <a:pt x="85" y="92"/>
                    </a:lnTo>
                    <a:lnTo>
                      <a:pt x="90" y="94"/>
                    </a:lnTo>
                    <a:lnTo>
                      <a:pt x="94" y="97"/>
                    </a:lnTo>
                    <a:lnTo>
                      <a:pt x="94" y="97"/>
                    </a:lnTo>
                    <a:close/>
                    <a:moveTo>
                      <a:pt x="59" y="102"/>
                    </a:moveTo>
                    <a:lnTo>
                      <a:pt x="59" y="102"/>
                    </a:lnTo>
                    <a:lnTo>
                      <a:pt x="61" y="109"/>
                    </a:lnTo>
                    <a:lnTo>
                      <a:pt x="64" y="116"/>
                    </a:lnTo>
                    <a:lnTo>
                      <a:pt x="68" y="121"/>
                    </a:lnTo>
                    <a:lnTo>
                      <a:pt x="73" y="123"/>
                    </a:lnTo>
                    <a:lnTo>
                      <a:pt x="78" y="121"/>
                    </a:lnTo>
                    <a:lnTo>
                      <a:pt x="78" y="121"/>
                    </a:lnTo>
                    <a:lnTo>
                      <a:pt x="80" y="118"/>
                    </a:lnTo>
                    <a:lnTo>
                      <a:pt x="78" y="116"/>
                    </a:lnTo>
                    <a:lnTo>
                      <a:pt x="73" y="109"/>
                    </a:lnTo>
                    <a:lnTo>
                      <a:pt x="64" y="102"/>
                    </a:lnTo>
                    <a:lnTo>
                      <a:pt x="59" y="99"/>
                    </a:lnTo>
                    <a:lnTo>
                      <a:pt x="59" y="102"/>
                    </a:lnTo>
                    <a:lnTo>
                      <a:pt x="59" y="102"/>
                    </a:lnTo>
                    <a:close/>
                    <a:moveTo>
                      <a:pt x="90" y="156"/>
                    </a:moveTo>
                    <a:lnTo>
                      <a:pt x="90" y="156"/>
                    </a:lnTo>
                    <a:lnTo>
                      <a:pt x="97" y="154"/>
                    </a:lnTo>
                    <a:lnTo>
                      <a:pt x="99" y="154"/>
                    </a:lnTo>
                    <a:lnTo>
                      <a:pt x="101" y="149"/>
                    </a:lnTo>
                    <a:lnTo>
                      <a:pt x="101" y="149"/>
                    </a:lnTo>
                    <a:lnTo>
                      <a:pt x="101" y="149"/>
                    </a:lnTo>
                    <a:lnTo>
                      <a:pt x="101" y="149"/>
                    </a:lnTo>
                    <a:lnTo>
                      <a:pt x="104" y="154"/>
                    </a:lnTo>
                    <a:lnTo>
                      <a:pt x="104" y="161"/>
                    </a:lnTo>
                    <a:lnTo>
                      <a:pt x="101" y="165"/>
                    </a:lnTo>
                    <a:lnTo>
                      <a:pt x="101" y="165"/>
                    </a:lnTo>
                    <a:lnTo>
                      <a:pt x="99" y="170"/>
                    </a:lnTo>
                    <a:lnTo>
                      <a:pt x="99" y="177"/>
                    </a:lnTo>
                    <a:lnTo>
                      <a:pt x="101" y="182"/>
                    </a:lnTo>
                    <a:lnTo>
                      <a:pt x="104" y="187"/>
                    </a:lnTo>
                    <a:lnTo>
                      <a:pt x="104" y="187"/>
                    </a:lnTo>
                    <a:lnTo>
                      <a:pt x="108" y="184"/>
                    </a:lnTo>
                    <a:lnTo>
                      <a:pt x="111" y="182"/>
                    </a:lnTo>
                    <a:lnTo>
                      <a:pt x="118" y="173"/>
                    </a:lnTo>
                    <a:lnTo>
                      <a:pt x="125" y="163"/>
                    </a:lnTo>
                    <a:lnTo>
                      <a:pt x="125" y="156"/>
                    </a:lnTo>
                    <a:lnTo>
                      <a:pt x="125" y="156"/>
                    </a:lnTo>
                    <a:lnTo>
                      <a:pt x="123" y="154"/>
                    </a:lnTo>
                    <a:lnTo>
                      <a:pt x="120" y="154"/>
                    </a:lnTo>
                    <a:lnTo>
                      <a:pt x="118" y="156"/>
                    </a:lnTo>
                    <a:lnTo>
                      <a:pt x="118" y="151"/>
                    </a:lnTo>
                    <a:lnTo>
                      <a:pt x="118" y="151"/>
                    </a:lnTo>
                    <a:lnTo>
                      <a:pt x="118" y="149"/>
                    </a:lnTo>
                    <a:lnTo>
                      <a:pt x="116" y="147"/>
                    </a:lnTo>
                    <a:lnTo>
                      <a:pt x="106" y="137"/>
                    </a:lnTo>
                    <a:lnTo>
                      <a:pt x="97" y="132"/>
                    </a:lnTo>
                    <a:lnTo>
                      <a:pt x="90" y="130"/>
                    </a:lnTo>
                    <a:lnTo>
                      <a:pt x="90" y="130"/>
                    </a:lnTo>
                    <a:lnTo>
                      <a:pt x="87" y="132"/>
                    </a:lnTo>
                    <a:lnTo>
                      <a:pt x="85" y="135"/>
                    </a:lnTo>
                    <a:lnTo>
                      <a:pt x="85" y="144"/>
                    </a:lnTo>
                    <a:lnTo>
                      <a:pt x="85" y="151"/>
                    </a:lnTo>
                    <a:lnTo>
                      <a:pt x="87" y="156"/>
                    </a:lnTo>
                    <a:lnTo>
                      <a:pt x="90" y="156"/>
                    </a:lnTo>
                    <a:lnTo>
                      <a:pt x="90" y="156"/>
                    </a:lnTo>
                    <a:close/>
                    <a:moveTo>
                      <a:pt x="23" y="165"/>
                    </a:moveTo>
                    <a:lnTo>
                      <a:pt x="23" y="165"/>
                    </a:lnTo>
                    <a:lnTo>
                      <a:pt x="7" y="184"/>
                    </a:lnTo>
                    <a:lnTo>
                      <a:pt x="2" y="192"/>
                    </a:lnTo>
                    <a:lnTo>
                      <a:pt x="0" y="199"/>
                    </a:lnTo>
                    <a:lnTo>
                      <a:pt x="0" y="199"/>
                    </a:lnTo>
                    <a:lnTo>
                      <a:pt x="2" y="199"/>
                    </a:lnTo>
                    <a:lnTo>
                      <a:pt x="4" y="196"/>
                    </a:lnTo>
                    <a:lnTo>
                      <a:pt x="14" y="187"/>
                    </a:lnTo>
                    <a:lnTo>
                      <a:pt x="26" y="175"/>
                    </a:lnTo>
                    <a:lnTo>
                      <a:pt x="33" y="165"/>
                    </a:lnTo>
                    <a:lnTo>
                      <a:pt x="33" y="165"/>
                    </a:lnTo>
                    <a:lnTo>
                      <a:pt x="40" y="161"/>
                    </a:lnTo>
                    <a:lnTo>
                      <a:pt x="42" y="156"/>
                    </a:lnTo>
                    <a:lnTo>
                      <a:pt x="40" y="151"/>
                    </a:lnTo>
                    <a:lnTo>
                      <a:pt x="40" y="147"/>
                    </a:lnTo>
                    <a:lnTo>
                      <a:pt x="40" y="147"/>
                    </a:lnTo>
                    <a:lnTo>
                      <a:pt x="37" y="144"/>
                    </a:lnTo>
                    <a:lnTo>
                      <a:pt x="35" y="144"/>
                    </a:lnTo>
                    <a:lnTo>
                      <a:pt x="33" y="149"/>
                    </a:lnTo>
                    <a:lnTo>
                      <a:pt x="28" y="158"/>
                    </a:lnTo>
                    <a:lnTo>
                      <a:pt x="23" y="165"/>
                    </a:lnTo>
                    <a:lnTo>
                      <a:pt x="23" y="165"/>
                    </a:lnTo>
                    <a:close/>
                    <a:moveTo>
                      <a:pt x="125" y="177"/>
                    </a:moveTo>
                    <a:lnTo>
                      <a:pt x="125" y="177"/>
                    </a:lnTo>
                    <a:lnTo>
                      <a:pt x="125" y="180"/>
                    </a:lnTo>
                    <a:lnTo>
                      <a:pt x="127" y="180"/>
                    </a:lnTo>
                    <a:lnTo>
                      <a:pt x="135" y="177"/>
                    </a:lnTo>
                    <a:lnTo>
                      <a:pt x="137" y="173"/>
                    </a:lnTo>
                    <a:lnTo>
                      <a:pt x="139" y="170"/>
                    </a:lnTo>
                    <a:lnTo>
                      <a:pt x="137" y="168"/>
                    </a:lnTo>
                    <a:lnTo>
                      <a:pt x="137" y="168"/>
                    </a:lnTo>
                    <a:lnTo>
                      <a:pt x="135" y="168"/>
                    </a:lnTo>
                    <a:lnTo>
                      <a:pt x="130" y="170"/>
                    </a:lnTo>
                    <a:lnTo>
                      <a:pt x="125" y="173"/>
                    </a:lnTo>
                    <a:lnTo>
                      <a:pt x="125" y="177"/>
                    </a:lnTo>
                    <a:lnTo>
                      <a:pt x="125" y="177"/>
                    </a:lnTo>
                    <a:close/>
                    <a:moveTo>
                      <a:pt x="175" y="222"/>
                    </a:moveTo>
                    <a:lnTo>
                      <a:pt x="175" y="222"/>
                    </a:lnTo>
                    <a:lnTo>
                      <a:pt x="177" y="218"/>
                    </a:lnTo>
                    <a:lnTo>
                      <a:pt x="177" y="213"/>
                    </a:lnTo>
                    <a:lnTo>
                      <a:pt x="175" y="203"/>
                    </a:lnTo>
                    <a:lnTo>
                      <a:pt x="172" y="192"/>
                    </a:lnTo>
                    <a:lnTo>
                      <a:pt x="170" y="180"/>
                    </a:lnTo>
                    <a:lnTo>
                      <a:pt x="170" y="180"/>
                    </a:lnTo>
                    <a:lnTo>
                      <a:pt x="170" y="175"/>
                    </a:lnTo>
                    <a:lnTo>
                      <a:pt x="168" y="173"/>
                    </a:lnTo>
                    <a:lnTo>
                      <a:pt x="161" y="170"/>
                    </a:lnTo>
                    <a:lnTo>
                      <a:pt x="156" y="173"/>
                    </a:lnTo>
                    <a:lnTo>
                      <a:pt x="156" y="175"/>
                    </a:lnTo>
                    <a:lnTo>
                      <a:pt x="156" y="177"/>
                    </a:lnTo>
                    <a:lnTo>
                      <a:pt x="156" y="177"/>
                    </a:lnTo>
                    <a:lnTo>
                      <a:pt x="158" y="182"/>
                    </a:lnTo>
                    <a:lnTo>
                      <a:pt x="153" y="182"/>
                    </a:lnTo>
                    <a:lnTo>
                      <a:pt x="149" y="184"/>
                    </a:lnTo>
                    <a:lnTo>
                      <a:pt x="146" y="187"/>
                    </a:lnTo>
                    <a:lnTo>
                      <a:pt x="146" y="189"/>
                    </a:lnTo>
                    <a:lnTo>
                      <a:pt x="146" y="189"/>
                    </a:lnTo>
                    <a:lnTo>
                      <a:pt x="144" y="192"/>
                    </a:lnTo>
                    <a:lnTo>
                      <a:pt x="139" y="194"/>
                    </a:lnTo>
                    <a:lnTo>
                      <a:pt x="137" y="194"/>
                    </a:lnTo>
                    <a:lnTo>
                      <a:pt x="135" y="196"/>
                    </a:lnTo>
                    <a:lnTo>
                      <a:pt x="135" y="196"/>
                    </a:lnTo>
                    <a:lnTo>
                      <a:pt x="135" y="199"/>
                    </a:lnTo>
                    <a:lnTo>
                      <a:pt x="132" y="199"/>
                    </a:lnTo>
                    <a:lnTo>
                      <a:pt x="127" y="199"/>
                    </a:lnTo>
                    <a:lnTo>
                      <a:pt x="118" y="194"/>
                    </a:lnTo>
                    <a:lnTo>
                      <a:pt x="118" y="194"/>
                    </a:lnTo>
                    <a:lnTo>
                      <a:pt x="116" y="192"/>
                    </a:lnTo>
                    <a:lnTo>
                      <a:pt x="113" y="194"/>
                    </a:lnTo>
                    <a:lnTo>
                      <a:pt x="108" y="196"/>
                    </a:lnTo>
                    <a:lnTo>
                      <a:pt x="101" y="203"/>
                    </a:lnTo>
                    <a:lnTo>
                      <a:pt x="97" y="206"/>
                    </a:lnTo>
                    <a:lnTo>
                      <a:pt x="97" y="206"/>
                    </a:lnTo>
                    <a:lnTo>
                      <a:pt x="90" y="210"/>
                    </a:lnTo>
                    <a:lnTo>
                      <a:pt x="87" y="218"/>
                    </a:lnTo>
                    <a:lnTo>
                      <a:pt x="87" y="222"/>
                    </a:lnTo>
                    <a:lnTo>
                      <a:pt x="87" y="225"/>
                    </a:lnTo>
                    <a:lnTo>
                      <a:pt x="90" y="225"/>
                    </a:lnTo>
                    <a:lnTo>
                      <a:pt x="90" y="225"/>
                    </a:lnTo>
                    <a:lnTo>
                      <a:pt x="92" y="225"/>
                    </a:lnTo>
                    <a:lnTo>
                      <a:pt x="97" y="220"/>
                    </a:lnTo>
                    <a:lnTo>
                      <a:pt x="101" y="218"/>
                    </a:lnTo>
                    <a:lnTo>
                      <a:pt x="106" y="218"/>
                    </a:lnTo>
                    <a:lnTo>
                      <a:pt x="106" y="218"/>
                    </a:lnTo>
                    <a:lnTo>
                      <a:pt x="108" y="215"/>
                    </a:lnTo>
                    <a:lnTo>
                      <a:pt x="111" y="213"/>
                    </a:lnTo>
                    <a:lnTo>
                      <a:pt x="113" y="210"/>
                    </a:lnTo>
                    <a:lnTo>
                      <a:pt x="120" y="210"/>
                    </a:lnTo>
                    <a:lnTo>
                      <a:pt x="120" y="210"/>
                    </a:lnTo>
                    <a:lnTo>
                      <a:pt x="123" y="213"/>
                    </a:lnTo>
                    <a:lnTo>
                      <a:pt x="125" y="218"/>
                    </a:lnTo>
                    <a:lnTo>
                      <a:pt x="125" y="227"/>
                    </a:lnTo>
                    <a:lnTo>
                      <a:pt x="127" y="239"/>
                    </a:lnTo>
                    <a:lnTo>
                      <a:pt x="132" y="241"/>
                    </a:lnTo>
                    <a:lnTo>
                      <a:pt x="135" y="244"/>
                    </a:lnTo>
                    <a:lnTo>
                      <a:pt x="135" y="244"/>
                    </a:lnTo>
                    <a:lnTo>
                      <a:pt x="144" y="246"/>
                    </a:lnTo>
                    <a:lnTo>
                      <a:pt x="149" y="251"/>
                    </a:lnTo>
                    <a:lnTo>
                      <a:pt x="151" y="253"/>
                    </a:lnTo>
                    <a:lnTo>
                      <a:pt x="156" y="253"/>
                    </a:lnTo>
                    <a:lnTo>
                      <a:pt x="156" y="253"/>
                    </a:lnTo>
                    <a:lnTo>
                      <a:pt x="156" y="253"/>
                    </a:lnTo>
                    <a:lnTo>
                      <a:pt x="158" y="251"/>
                    </a:lnTo>
                    <a:lnTo>
                      <a:pt x="156" y="244"/>
                    </a:lnTo>
                    <a:lnTo>
                      <a:pt x="153" y="229"/>
                    </a:lnTo>
                    <a:lnTo>
                      <a:pt x="153" y="229"/>
                    </a:lnTo>
                    <a:lnTo>
                      <a:pt x="156" y="227"/>
                    </a:lnTo>
                    <a:lnTo>
                      <a:pt x="163" y="227"/>
                    </a:lnTo>
                    <a:lnTo>
                      <a:pt x="168" y="225"/>
                    </a:lnTo>
                    <a:lnTo>
                      <a:pt x="175" y="222"/>
                    </a:lnTo>
                    <a:lnTo>
                      <a:pt x="175" y="222"/>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6" name="Freeform 149"/>
              <p:cNvSpPr>
                <a:spLocks noEditPoints="1"/>
              </p:cNvSpPr>
              <p:nvPr/>
            </p:nvSpPr>
            <p:spPr bwMode="auto">
              <a:xfrm>
                <a:off x="9993313" y="4480650"/>
                <a:ext cx="374650" cy="244475"/>
              </a:xfrm>
              <a:custGeom>
                <a:avLst/>
                <a:gdLst>
                  <a:gd name="T0" fmla="*/ 173 w 236"/>
                  <a:gd name="T1" fmla="*/ 142 h 154"/>
                  <a:gd name="T2" fmla="*/ 161 w 236"/>
                  <a:gd name="T3" fmla="*/ 132 h 154"/>
                  <a:gd name="T4" fmla="*/ 161 w 236"/>
                  <a:gd name="T5" fmla="*/ 128 h 154"/>
                  <a:gd name="T6" fmla="*/ 154 w 236"/>
                  <a:gd name="T7" fmla="*/ 125 h 154"/>
                  <a:gd name="T8" fmla="*/ 142 w 236"/>
                  <a:gd name="T9" fmla="*/ 120 h 154"/>
                  <a:gd name="T10" fmla="*/ 137 w 236"/>
                  <a:gd name="T11" fmla="*/ 113 h 154"/>
                  <a:gd name="T12" fmla="*/ 132 w 236"/>
                  <a:gd name="T13" fmla="*/ 99 h 154"/>
                  <a:gd name="T14" fmla="*/ 128 w 236"/>
                  <a:gd name="T15" fmla="*/ 94 h 154"/>
                  <a:gd name="T16" fmla="*/ 118 w 236"/>
                  <a:gd name="T17" fmla="*/ 85 h 154"/>
                  <a:gd name="T18" fmla="*/ 120 w 236"/>
                  <a:gd name="T19" fmla="*/ 78 h 154"/>
                  <a:gd name="T20" fmla="*/ 123 w 236"/>
                  <a:gd name="T21" fmla="*/ 78 h 154"/>
                  <a:gd name="T22" fmla="*/ 132 w 236"/>
                  <a:gd name="T23" fmla="*/ 75 h 154"/>
                  <a:gd name="T24" fmla="*/ 128 w 236"/>
                  <a:gd name="T25" fmla="*/ 66 h 154"/>
                  <a:gd name="T26" fmla="*/ 118 w 236"/>
                  <a:gd name="T27" fmla="*/ 61 h 154"/>
                  <a:gd name="T28" fmla="*/ 94 w 236"/>
                  <a:gd name="T29" fmla="*/ 52 h 154"/>
                  <a:gd name="T30" fmla="*/ 90 w 236"/>
                  <a:gd name="T31" fmla="*/ 45 h 154"/>
                  <a:gd name="T32" fmla="*/ 87 w 236"/>
                  <a:gd name="T33" fmla="*/ 40 h 154"/>
                  <a:gd name="T34" fmla="*/ 59 w 236"/>
                  <a:gd name="T35" fmla="*/ 23 h 154"/>
                  <a:gd name="T36" fmla="*/ 14 w 236"/>
                  <a:gd name="T37" fmla="*/ 4 h 154"/>
                  <a:gd name="T38" fmla="*/ 0 w 236"/>
                  <a:gd name="T39" fmla="*/ 0 h 154"/>
                  <a:gd name="T40" fmla="*/ 0 w 236"/>
                  <a:gd name="T41" fmla="*/ 120 h 154"/>
                  <a:gd name="T42" fmla="*/ 21 w 236"/>
                  <a:gd name="T43" fmla="*/ 128 h 154"/>
                  <a:gd name="T44" fmla="*/ 28 w 236"/>
                  <a:gd name="T45" fmla="*/ 128 h 154"/>
                  <a:gd name="T46" fmla="*/ 40 w 236"/>
                  <a:gd name="T47" fmla="*/ 120 h 154"/>
                  <a:gd name="T48" fmla="*/ 42 w 236"/>
                  <a:gd name="T49" fmla="*/ 113 h 154"/>
                  <a:gd name="T50" fmla="*/ 47 w 236"/>
                  <a:gd name="T51" fmla="*/ 113 h 154"/>
                  <a:gd name="T52" fmla="*/ 54 w 236"/>
                  <a:gd name="T53" fmla="*/ 99 h 154"/>
                  <a:gd name="T54" fmla="*/ 57 w 236"/>
                  <a:gd name="T55" fmla="*/ 99 h 154"/>
                  <a:gd name="T56" fmla="*/ 71 w 236"/>
                  <a:gd name="T57" fmla="*/ 99 h 154"/>
                  <a:gd name="T58" fmla="*/ 94 w 236"/>
                  <a:gd name="T59" fmla="*/ 109 h 154"/>
                  <a:gd name="T60" fmla="*/ 104 w 236"/>
                  <a:gd name="T61" fmla="*/ 120 h 154"/>
                  <a:gd name="T62" fmla="*/ 125 w 236"/>
                  <a:gd name="T63" fmla="*/ 144 h 154"/>
                  <a:gd name="T64" fmla="*/ 137 w 236"/>
                  <a:gd name="T65" fmla="*/ 146 h 154"/>
                  <a:gd name="T66" fmla="*/ 146 w 236"/>
                  <a:gd name="T67" fmla="*/ 146 h 154"/>
                  <a:gd name="T68" fmla="*/ 168 w 236"/>
                  <a:gd name="T69" fmla="*/ 151 h 154"/>
                  <a:gd name="T70" fmla="*/ 177 w 236"/>
                  <a:gd name="T71" fmla="*/ 154 h 154"/>
                  <a:gd name="T72" fmla="*/ 182 w 236"/>
                  <a:gd name="T73" fmla="*/ 149 h 154"/>
                  <a:gd name="T74" fmla="*/ 173 w 236"/>
                  <a:gd name="T75" fmla="*/ 142 h 154"/>
                  <a:gd name="T76" fmla="*/ 206 w 236"/>
                  <a:gd name="T77" fmla="*/ 42 h 154"/>
                  <a:gd name="T78" fmla="*/ 199 w 236"/>
                  <a:gd name="T79" fmla="*/ 47 h 154"/>
                  <a:gd name="T80" fmla="*/ 182 w 236"/>
                  <a:gd name="T81" fmla="*/ 54 h 154"/>
                  <a:gd name="T82" fmla="*/ 170 w 236"/>
                  <a:gd name="T83" fmla="*/ 56 h 154"/>
                  <a:gd name="T84" fmla="*/ 146 w 236"/>
                  <a:gd name="T85" fmla="*/ 54 h 154"/>
                  <a:gd name="T86" fmla="*/ 142 w 236"/>
                  <a:gd name="T87" fmla="*/ 56 h 154"/>
                  <a:gd name="T88" fmla="*/ 144 w 236"/>
                  <a:gd name="T89" fmla="*/ 61 h 154"/>
                  <a:gd name="T90" fmla="*/ 161 w 236"/>
                  <a:gd name="T91" fmla="*/ 68 h 154"/>
                  <a:gd name="T92" fmla="*/ 173 w 236"/>
                  <a:gd name="T93" fmla="*/ 71 h 154"/>
                  <a:gd name="T94" fmla="*/ 199 w 236"/>
                  <a:gd name="T95" fmla="*/ 64 h 154"/>
                  <a:gd name="T96" fmla="*/ 213 w 236"/>
                  <a:gd name="T97" fmla="*/ 52 h 154"/>
                  <a:gd name="T98" fmla="*/ 213 w 236"/>
                  <a:gd name="T99" fmla="*/ 47 h 154"/>
                  <a:gd name="T100" fmla="*/ 220 w 236"/>
                  <a:gd name="T101" fmla="*/ 38 h 154"/>
                  <a:gd name="T102" fmla="*/ 218 w 236"/>
                  <a:gd name="T103" fmla="*/ 35 h 154"/>
                  <a:gd name="T104" fmla="*/ 210 w 236"/>
                  <a:gd name="T105" fmla="*/ 35 h 154"/>
                  <a:gd name="T106" fmla="*/ 206 w 236"/>
                  <a:gd name="T107" fmla="*/ 42 h 154"/>
                  <a:gd name="T108" fmla="*/ 225 w 236"/>
                  <a:gd name="T109" fmla="*/ 21 h 154"/>
                  <a:gd name="T110" fmla="*/ 215 w 236"/>
                  <a:gd name="T111" fmla="*/ 14 h 154"/>
                  <a:gd name="T112" fmla="*/ 213 w 236"/>
                  <a:gd name="T113" fmla="*/ 16 h 154"/>
                  <a:gd name="T114" fmla="*/ 220 w 236"/>
                  <a:gd name="T115" fmla="*/ 21 h 154"/>
                  <a:gd name="T116" fmla="*/ 227 w 236"/>
                  <a:gd name="T117" fmla="*/ 35 h 154"/>
                  <a:gd name="T118" fmla="*/ 232 w 236"/>
                  <a:gd name="T119" fmla="*/ 40 h 154"/>
                  <a:gd name="T120" fmla="*/ 234 w 236"/>
                  <a:gd name="T121" fmla="*/ 38 h 154"/>
                  <a:gd name="T122" fmla="*/ 234 w 236"/>
                  <a:gd name="T123" fmla="*/ 30 h 154"/>
                  <a:gd name="T124" fmla="*/ 225 w 236"/>
                  <a:gd name="T125" fmla="*/ 2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 h="154">
                    <a:moveTo>
                      <a:pt x="173" y="142"/>
                    </a:moveTo>
                    <a:lnTo>
                      <a:pt x="173" y="142"/>
                    </a:lnTo>
                    <a:lnTo>
                      <a:pt x="165" y="137"/>
                    </a:lnTo>
                    <a:lnTo>
                      <a:pt x="161" y="132"/>
                    </a:lnTo>
                    <a:lnTo>
                      <a:pt x="161" y="128"/>
                    </a:lnTo>
                    <a:lnTo>
                      <a:pt x="161" y="128"/>
                    </a:lnTo>
                    <a:lnTo>
                      <a:pt x="158" y="125"/>
                    </a:lnTo>
                    <a:lnTo>
                      <a:pt x="154" y="125"/>
                    </a:lnTo>
                    <a:lnTo>
                      <a:pt x="146" y="123"/>
                    </a:lnTo>
                    <a:lnTo>
                      <a:pt x="142" y="120"/>
                    </a:lnTo>
                    <a:lnTo>
                      <a:pt x="142" y="120"/>
                    </a:lnTo>
                    <a:lnTo>
                      <a:pt x="137" y="113"/>
                    </a:lnTo>
                    <a:lnTo>
                      <a:pt x="135" y="106"/>
                    </a:lnTo>
                    <a:lnTo>
                      <a:pt x="132" y="99"/>
                    </a:lnTo>
                    <a:lnTo>
                      <a:pt x="128" y="94"/>
                    </a:lnTo>
                    <a:lnTo>
                      <a:pt x="128" y="94"/>
                    </a:lnTo>
                    <a:lnTo>
                      <a:pt x="120" y="90"/>
                    </a:lnTo>
                    <a:lnTo>
                      <a:pt x="118" y="85"/>
                    </a:lnTo>
                    <a:lnTo>
                      <a:pt x="118" y="80"/>
                    </a:lnTo>
                    <a:lnTo>
                      <a:pt x="120" y="78"/>
                    </a:lnTo>
                    <a:lnTo>
                      <a:pt x="123" y="78"/>
                    </a:lnTo>
                    <a:lnTo>
                      <a:pt x="123" y="78"/>
                    </a:lnTo>
                    <a:lnTo>
                      <a:pt x="130" y="78"/>
                    </a:lnTo>
                    <a:lnTo>
                      <a:pt x="132" y="75"/>
                    </a:lnTo>
                    <a:lnTo>
                      <a:pt x="130" y="71"/>
                    </a:lnTo>
                    <a:lnTo>
                      <a:pt x="128" y="66"/>
                    </a:lnTo>
                    <a:lnTo>
                      <a:pt x="128" y="66"/>
                    </a:lnTo>
                    <a:lnTo>
                      <a:pt x="118" y="61"/>
                    </a:lnTo>
                    <a:lnTo>
                      <a:pt x="106" y="56"/>
                    </a:lnTo>
                    <a:lnTo>
                      <a:pt x="94" y="52"/>
                    </a:lnTo>
                    <a:lnTo>
                      <a:pt x="90" y="49"/>
                    </a:lnTo>
                    <a:lnTo>
                      <a:pt x="90" y="45"/>
                    </a:lnTo>
                    <a:lnTo>
                      <a:pt x="90" y="45"/>
                    </a:lnTo>
                    <a:lnTo>
                      <a:pt x="87" y="40"/>
                    </a:lnTo>
                    <a:lnTo>
                      <a:pt x="80" y="35"/>
                    </a:lnTo>
                    <a:lnTo>
                      <a:pt x="59" y="23"/>
                    </a:lnTo>
                    <a:lnTo>
                      <a:pt x="35" y="12"/>
                    </a:lnTo>
                    <a:lnTo>
                      <a:pt x="14" y="4"/>
                    </a:lnTo>
                    <a:lnTo>
                      <a:pt x="14" y="4"/>
                    </a:lnTo>
                    <a:lnTo>
                      <a:pt x="0" y="0"/>
                    </a:lnTo>
                    <a:lnTo>
                      <a:pt x="0" y="120"/>
                    </a:lnTo>
                    <a:lnTo>
                      <a:pt x="0" y="120"/>
                    </a:lnTo>
                    <a:lnTo>
                      <a:pt x="9" y="125"/>
                    </a:lnTo>
                    <a:lnTo>
                      <a:pt x="21" y="128"/>
                    </a:lnTo>
                    <a:lnTo>
                      <a:pt x="21" y="128"/>
                    </a:lnTo>
                    <a:lnTo>
                      <a:pt x="28" y="128"/>
                    </a:lnTo>
                    <a:lnTo>
                      <a:pt x="33" y="125"/>
                    </a:lnTo>
                    <a:lnTo>
                      <a:pt x="40" y="120"/>
                    </a:lnTo>
                    <a:lnTo>
                      <a:pt x="42" y="116"/>
                    </a:lnTo>
                    <a:lnTo>
                      <a:pt x="42" y="113"/>
                    </a:lnTo>
                    <a:lnTo>
                      <a:pt x="42" y="113"/>
                    </a:lnTo>
                    <a:lnTo>
                      <a:pt x="47" y="113"/>
                    </a:lnTo>
                    <a:lnTo>
                      <a:pt x="49" y="109"/>
                    </a:lnTo>
                    <a:lnTo>
                      <a:pt x="54" y="99"/>
                    </a:lnTo>
                    <a:lnTo>
                      <a:pt x="54" y="99"/>
                    </a:lnTo>
                    <a:lnTo>
                      <a:pt x="57" y="99"/>
                    </a:lnTo>
                    <a:lnTo>
                      <a:pt x="61" y="97"/>
                    </a:lnTo>
                    <a:lnTo>
                      <a:pt x="71" y="99"/>
                    </a:lnTo>
                    <a:lnTo>
                      <a:pt x="83" y="101"/>
                    </a:lnTo>
                    <a:lnTo>
                      <a:pt x="94" y="109"/>
                    </a:lnTo>
                    <a:lnTo>
                      <a:pt x="94" y="109"/>
                    </a:lnTo>
                    <a:lnTo>
                      <a:pt x="104" y="120"/>
                    </a:lnTo>
                    <a:lnTo>
                      <a:pt x="116" y="132"/>
                    </a:lnTo>
                    <a:lnTo>
                      <a:pt x="125" y="144"/>
                    </a:lnTo>
                    <a:lnTo>
                      <a:pt x="132" y="146"/>
                    </a:lnTo>
                    <a:lnTo>
                      <a:pt x="137" y="146"/>
                    </a:lnTo>
                    <a:lnTo>
                      <a:pt x="137" y="146"/>
                    </a:lnTo>
                    <a:lnTo>
                      <a:pt x="146" y="146"/>
                    </a:lnTo>
                    <a:lnTo>
                      <a:pt x="156" y="149"/>
                    </a:lnTo>
                    <a:lnTo>
                      <a:pt x="168" y="151"/>
                    </a:lnTo>
                    <a:lnTo>
                      <a:pt x="177" y="154"/>
                    </a:lnTo>
                    <a:lnTo>
                      <a:pt x="177" y="154"/>
                    </a:lnTo>
                    <a:lnTo>
                      <a:pt x="182" y="151"/>
                    </a:lnTo>
                    <a:lnTo>
                      <a:pt x="182" y="149"/>
                    </a:lnTo>
                    <a:lnTo>
                      <a:pt x="173" y="142"/>
                    </a:lnTo>
                    <a:lnTo>
                      <a:pt x="173" y="142"/>
                    </a:lnTo>
                    <a:close/>
                    <a:moveTo>
                      <a:pt x="206" y="42"/>
                    </a:moveTo>
                    <a:lnTo>
                      <a:pt x="206" y="42"/>
                    </a:lnTo>
                    <a:lnTo>
                      <a:pt x="203" y="45"/>
                    </a:lnTo>
                    <a:lnTo>
                      <a:pt x="199" y="47"/>
                    </a:lnTo>
                    <a:lnTo>
                      <a:pt x="182" y="54"/>
                    </a:lnTo>
                    <a:lnTo>
                      <a:pt x="182" y="54"/>
                    </a:lnTo>
                    <a:lnTo>
                      <a:pt x="177" y="56"/>
                    </a:lnTo>
                    <a:lnTo>
                      <a:pt x="170" y="56"/>
                    </a:lnTo>
                    <a:lnTo>
                      <a:pt x="158" y="54"/>
                    </a:lnTo>
                    <a:lnTo>
                      <a:pt x="146" y="54"/>
                    </a:lnTo>
                    <a:lnTo>
                      <a:pt x="144" y="54"/>
                    </a:lnTo>
                    <a:lnTo>
                      <a:pt x="142" y="56"/>
                    </a:lnTo>
                    <a:lnTo>
                      <a:pt x="142" y="56"/>
                    </a:lnTo>
                    <a:lnTo>
                      <a:pt x="144" y="61"/>
                    </a:lnTo>
                    <a:lnTo>
                      <a:pt x="151" y="66"/>
                    </a:lnTo>
                    <a:lnTo>
                      <a:pt x="161" y="68"/>
                    </a:lnTo>
                    <a:lnTo>
                      <a:pt x="173" y="71"/>
                    </a:lnTo>
                    <a:lnTo>
                      <a:pt x="173" y="71"/>
                    </a:lnTo>
                    <a:lnTo>
                      <a:pt x="184" y="68"/>
                    </a:lnTo>
                    <a:lnTo>
                      <a:pt x="199" y="64"/>
                    </a:lnTo>
                    <a:lnTo>
                      <a:pt x="208" y="56"/>
                    </a:lnTo>
                    <a:lnTo>
                      <a:pt x="213" y="52"/>
                    </a:lnTo>
                    <a:lnTo>
                      <a:pt x="213" y="52"/>
                    </a:lnTo>
                    <a:lnTo>
                      <a:pt x="213" y="47"/>
                    </a:lnTo>
                    <a:lnTo>
                      <a:pt x="218" y="42"/>
                    </a:lnTo>
                    <a:lnTo>
                      <a:pt x="220" y="38"/>
                    </a:lnTo>
                    <a:lnTo>
                      <a:pt x="218" y="35"/>
                    </a:lnTo>
                    <a:lnTo>
                      <a:pt x="218" y="35"/>
                    </a:lnTo>
                    <a:lnTo>
                      <a:pt x="215" y="33"/>
                    </a:lnTo>
                    <a:lnTo>
                      <a:pt x="210" y="35"/>
                    </a:lnTo>
                    <a:lnTo>
                      <a:pt x="208" y="38"/>
                    </a:lnTo>
                    <a:lnTo>
                      <a:pt x="206" y="42"/>
                    </a:lnTo>
                    <a:lnTo>
                      <a:pt x="206" y="42"/>
                    </a:lnTo>
                    <a:close/>
                    <a:moveTo>
                      <a:pt x="225" y="21"/>
                    </a:moveTo>
                    <a:lnTo>
                      <a:pt x="225" y="21"/>
                    </a:lnTo>
                    <a:lnTo>
                      <a:pt x="215" y="14"/>
                    </a:lnTo>
                    <a:lnTo>
                      <a:pt x="213" y="14"/>
                    </a:lnTo>
                    <a:lnTo>
                      <a:pt x="213" y="16"/>
                    </a:lnTo>
                    <a:lnTo>
                      <a:pt x="220" y="21"/>
                    </a:lnTo>
                    <a:lnTo>
                      <a:pt x="220" y="21"/>
                    </a:lnTo>
                    <a:lnTo>
                      <a:pt x="225" y="28"/>
                    </a:lnTo>
                    <a:lnTo>
                      <a:pt x="227" y="35"/>
                    </a:lnTo>
                    <a:lnTo>
                      <a:pt x="227" y="38"/>
                    </a:lnTo>
                    <a:lnTo>
                      <a:pt x="232" y="40"/>
                    </a:lnTo>
                    <a:lnTo>
                      <a:pt x="232" y="40"/>
                    </a:lnTo>
                    <a:lnTo>
                      <a:pt x="234" y="38"/>
                    </a:lnTo>
                    <a:lnTo>
                      <a:pt x="236" y="35"/>
                    </a:lnTo>
                    <a:lnTo>
                      <a:pt x="234" y="30"/>
                    </a:lnTo>
                    <a:lnTo>
                      <a:pt x="232" y="26"/>
                    </a:lnTo>
                    <a:lnTo>
                      <a:pt x="225" y="21"/>
                    </a:lnTo>
                    <a:lnTo>
                      <a:pt x="225" y="21"/>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7" name="Freeform 150"/>
              <p:cNvSpPr>
                <a:spLocks/>
              </p:cNvSpPr>
              <p:nvPr/>
            </p:nvSpPr>
            <p:spPr bwMode="auto">
              <a:xfrm>
                <a:off x="8170863" y="4101238"/>
                <a:ext cx="60325" cy="115888"/>
              </a:xfrm>
              <a:custGeom>
                <a:avLst/>
                <a:gdLst>
                  <a:gd name="T0" fmla="*/ 7 w 38"/>
                  <a:gd name="T1" fmla="*/ 0 h 73"/>
                  <a:gd name="T2" fmla="*/ 7 w 38"/>
                  <a:gd name="T3" fmla="*/ 0 h 73"/>
                  <a:gd name="T4" fmla="*/ 4 w 38"/>
                  <a:gd name="T5" fmla="*/ 2 h 73"/>
                  <a:gd name="T6" fmla="*/ 4 w 38"/>
                  <a:gd name="T7" fmla="*/ 7 h 73"/>
                  <a:gd name="T8" fmla="*/ 2 w 38"/>
                  <a:gd name="T9" fmla="*/ 19 h 73"/>
                  <a:gd name="T10" fmla="*/ 2 w 38"/>
                  <a:gd name="T11" fmla="*/ 19 h 73"/>
                  <a:gd name="T12" fmla="*/ 0 w 38"/>
                  <a:gd name="T13" fmla="*/ 28 h 73"/>
                  <a:gd name="T14" fmla="*/ 0 w 38"/>
                  <a:gd name="T15" fmla="*/ 42 h 73"/>
                  <a:gd name="T16" fmla="*/ 0 w 38"/>
                  <a:gd name="T17" fmla="*/ 42 h 73"/>
                  <a:gd name="T18" fmla="*/ 2 w 38"/>
                  <a:gd name="T19" fmla="*/ 59 h 73"/>
                  <a:gd name="T20" fmla="*/ 4 w 38"/>
                  <a:gd name="T21" fmla="*/ 66 h 73"/>
                  <a:gd name="T22" fmla="*/ 9 w 38"/>
                  <a:gd name="T23" fmla="*/ 71 h 73"/>
                  <a:gd name="T24" fmla="*/ 9 w 38"/>
                  <a:gd name="T25" fmla="*/ 71 h 73"/>
                  <a:gd name="T26" fmla="*/ 14 w 38"/>
                  <a:gd name="T27" fmla="*/ 73 h 73"/>
                  <a:gd name="T28" fmla="*/ 19 w 38"/>
                  <a:gd name="T29" fmla="*/ 73 h 73"/>
                  <a:gd name="T30" fmla="*/ 28 w 38"/>
                  <a:gd name="T31" fmla="*/ 66 h 73"/>
                  <a:gd name="T32" fmla="*/ 35 w 38"/>
                  <a:gd name="T33" fmla="*/ 56 h 73"/>
                  <a:gd name="T34" fmla="*/ 38 w 38"/>
                  <a:gd name="T35" fmla="*/ 45 h 73"/>
                  <a:gd name="T36" fmla="*/ 38 w 38"/>
                  <a:gd name="T37" fmla="*/ 45 h 73"/>
                  <a:gd name="T38" fmla="*/ 38 w 38"/>
                  <a:gd name="T39" fmla="*/ 37 h 73"/>
                  <a:gd name="T40" fmla="*/ 35 w 38"/>
                  <a:gd name="T41" fmla="*/ 30 h 73"/>
                  <a:gd name="T42" fmla="*/ 26 w 38"/>
                  <a:gd name="T43" fmla="*/ 16 h 73"/>
                  <a:gd name="T44" fmla="*/ 14 w 38"/>
                  <a:gd name="T45" fmla="*/ 4 h 73"/>
                  <a:gd name="T46" fmla="*/ 7 w 38"/>
                  <a:gd name="T47" fmla="*/ 0 h 73"/>
                  <a:gd name="T48" fmla="*/ 7 w 38"/>
                  <a:gd name="T4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73">
                    <a:moveTo>
                      <a:pt x="7" y="0"/>
                    </a:moveTo>
                    <a:lnTo>
                      <a:pt x="7" y="0"/>
                    </a:lnTo>
                    <a:lnTo>
                      <a:pt x="4" y="2"/>
                    </a:lnTo>
                    <a:lnTo>
                      <a:pt x="4" y="7"/>
                    </a:lnTo>
                    <a:lnTo>
                      <a:pt x="2" y="19"/>
                    </a:lnTo>
                    <a:lnTo>
                      <a:pt x="2" y="19"/>
                    </a:lnTo>
                    <a:lnTo>
                      <a:pt x="0" y="28"/>
                    </a:lnTo>
                    <a:lnTo>
                      <a:pt x="0" y="42"/>
                    </a:lnTo>
                    <a:lnTo>
                      <a:pt x="0" y="42"/>
                    </a:lnTo>
                    <a:lnTo>
                      <a:pt x="2" y="59"/>
                    </a:lnTo>
                    <a:lnTo>
                      <a:pt x="4" y="66"/>
                    </a:lnTo>
                    <a:lnTo>
                      <a:pt x="9" y="71"/>
                    </a:lnTo>
                    <a:lnTo>
                      <a:pt x="9" y="71"/>
                    </a:lnTo>
                    <a:lnTo>
                      <a:pt x="14" y="73"/>
                    </a:lnTo>
                    <a:lnTo>
                      <a:pt x="19" y="73"/>
                    </a:lnTo>
                    <a:lnTo>
                      <a:pt x="28" y="66"/>
                    </a:lnTo>
                    <a:lnTo>
                      <a:pt x="35" y="56"/>
                    </a:lnTo>
                    <a:lnTo>
                      <a:pt x="38" y="45"/>
                    </a:lnTo>
                    <a:lnTo>
                      <a:pt x="38" y="45"/>
                    </a:lnTo>
                    <a:lnTo>
                      <a:pt x="38" y="37"/>
                    </a:lnTo>
                    <a:lnTo>
                      <a:pt x="35" y="30"/>
                    </a:lnTo>
                    <a:lnTo>
                      <a:pt x="26" y="16"/>
                    </a:lnTo>
                    <a:lnTo>
                      <a:pt x="14" y="4"/>
                    </a:lnTo>
                    <a:lnTo>
                      <a:pt x="7" y="0"/>
                    </a:lnTo>
                    <a:lnTo>
                      <a:pt x="7" y="0"/>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8" name="Freeform 151"/>
              <p:cNvSpPr>
                <a:spLocks/>
              </p:cNvSpPr>
              <p:nvPr/>
            </p:nvSpPr>
            <p:spPr bwMode="auto">
              <a:xfrm>
                <a:off x="7046913" y="4753700"/>
                <a:ext cx="217488" cy="428625"/>
              </a:xfrm>
              <a:custGeom>
                <a:avLst/>
                <a:gdLst>
                  <a:gd name="T0" fmla="*/ 118 w 137"/>
                  <a:gd name="T1" fmla="*/ 3 h 270"/>
                  <a:gd name="T2" fmla="*/ 114 w 137"/>
                  <a:gd name="T3" fmla="*/ 3 h 270"/>
                  <a:gd name="T4" fmla="*/ 111 w 137"/>
                  <a:gd name="T5" fmla="*/ 10 h 270"/>
                  <a:gd name="T6" fmla="*/ 109 w 137"/>
                  <a:gd name="T7" fmla="*/ 24 h 270"/>
                  <a:gd name="T8" fmla="*/ 106 w 137"/>
                  <a:gd name="T9" fmla="*/ 27 h 270"/>
                  <a:gd name="T10" fmla="*/ 97 w 137"/>
                  <a:gd name="T11" fmla="*/ 31 h 270"/>
                  <a:gd name="T12" fmla="*/ 90 w 137"/>
                  <a:gd name="T13" fmla="*/ 34 h 270"/>
                  <a:gd name="T14" fmla="*/ 87 w 137"/>
                  <a:gd name="T15" fmla="*/ 41 h 270"/>
                  <a:gd name="T16" fmla="*/ 87 w 137"/>
                  <a:gd name="T17" fmla="*/ 43 h 270"/>
                  <a:gd name="T18" fmla="*/ 85 w 137"/>
                  <a:gd name="T19" fmla="*/ 48 h 270"/>
                  <a:gd name="T20" fmla="*/ 87 w 137"/>
                  <a:gd name="T21" fmla="*/ 50 h 270"/>
                  <a:gd name="T22" fmla="*/ 83 w 137"/>
                  <a:gd name="T23" fmla="*/ 57 h 270"/>
                  <a:gd name="T24" fmla="*/ 73 w 137"/>
                  <a:gd name="T25" fmla="*/ 62 h 270"/>
                  <a:gd name="T26" fmla="*/ 66 w 137"/>
                  <a:gd name="T27" fmla="*/ 64 h 270"/>
                  <a:gd name="T28" fmla="*/ 52 w 137"/>
                  <a:gd name="T29" fmla="*/ 74 h 270"/>
                  <a:gd name="T30" fmla="*/ 45 w 137"/>
                  <a:gd name="T31" fmla="*/ 76 h 270"/>
                  <a:gd name="T32" fmla="*/ 33 w 137"/>
                  <a:gd name="T33" fmla="*/ 79 h 270"/>
                  <a:gd name="T34" fmla="*/ 21 w 137"/>
                  <a:gd name="T35" fmla="*/ 81 h 270"/>
                  <a:gd name="T36" fmla="*/ 19 w 137"/>
                  <a:gd name="T37" fmla="*/ 81 h 270"/>
                  <a:gd name="T38" fmla="*/ 16 w 137"/>
                  <a:gd name="T39" fmla="*/ 88 h 270"/>
                  <a:gd name="T40" fmla="*/ 14 w 137"/>
                  <a:gd name="T41" fmla="*/ 105 h 270"/>
                  <a:gd name="T42" fmla="*/ 12 w 137"/>
                  <a:gd name="T43" fmla="*/ 114 h 270"/>
                  <a:gd name="T44" fmla="*/ 12 w 137"/>
                  <a:gd name="T45" fmla="*/ 131 h 270"/>
                  <a:gd name="T46" fmla="*/ 16 w 137"/>
                  <a:gd name="T47" fmla="*/ 140 h 270"/>
                  <a:gd name="T48" fmla="*/ 21 w 137"/>
                  <a:gd name="T49" fmla="*/ 157 h 270"/>
                  <a:gd name="T50" fmla="*/ 12 w 137"/>
                  <a:gd name="T51" fmla="*/ 178 h 270"/>
                  <a:gd name="T52" fmla="*/ 5 w 137"/>
                  <a:gd name="T53" fmla="*/ 190 h 270"/>
                  <a:gd name="T54" fmla="*/ 2 w 137"/>
                  <a:gd name="T55" fmla="*/ 214 h 270"/>
                  <a:gd name="T56" fmla="*/ 5 w 137"/>
                  <a:gd name="T57" fmla="*/ 223 h 270"/>
                  <a:gd name="T58" fmla="*/ 12 w 137"/>
                  <a:gd name="T59" fmla="*/ 254 h 270"/>
                  <a:gd name="T60" fmla="*/ 16 w 137"/>
                  <a:gd name="T61" fmla="*/ 261 h 270"/>
                  <a:gd name="T62" fmla="*/ 33 w 137"/>
                  <a:gd name="T63" fmla="*/ 270 h 270"/>
                  <a:gd name="T64" fmla="*/ 47 w 137"/>
                  <a:gd name="T65" fmla="*/ 270 h 270"/>
                  <a:gd name="T66" fmla="*/ 50 w 137"/>
                  <a:gd name="T67" fmla="*/ 268 h 270"/>
                  <a:gd name="T68" fmla="*/ 59 w 137"/>
                  <a:gd name="T69" fmla="*/ 266 h 270"/>
                  <a:gd name="T70" fmla="*/ 71 w 137"/>
                  <a:gd name="T71" fmla="*/ 261 h 270"/>
                  <a:gd name="T72" fmla="*/ 76 w 137"/>
                  <a:gd name="T73" fmla="*/ 249 h 270"/>
                  <a:gd name="T74" fmla="*/ 97 w 137"/>
                  <a:gd name="T75" fmla="*/ 180 h 270"/>
                  <a:gd name="T76" fmla="*/ 111 w 137"/>
                  <a:gd name="T77" fmla="*/ 135 h 270"/>
                  <a:gd name="T78" fmla="*/ 118 w 137"/>
                  <a:gd name="T79" fmla="*/ 107 h 270"/>
                  <a:gd name="T80" fmla="*/ 118 w 137"/>
                  <a:gd name="T81" fmla="*/ 102 h 270"/>
                  <a:gd name="T82" fmla="*/ 123 w 137"/>
                  <a:gd name="T83" fmla="*/ 90 h 270"/>
                  <a:gd name="T84" fmla="*/ 123 w 137"/>
                  <a:gd name="T85" fmla="*/ 86 h 270"/>
                  <a:gd name="T86" fmla="*/ 121 w 137"/>
                  <a:gd name="T87" fmla="*/ 74 h 270"/>
                  <a:gd name="T88" fmla="*/ 128 w 137"/>
                  <a:gd name="T89" fmla="*/ 74 h 270"/>
                  <a:gd name="T90" fmla="*/ 130 w 137"/>
                  <a:gd name="T91" fmla="*/ 79 h 270"/>
                  <a:gd name="T92" fmla="*/ 137 w 137"/>
                  <a:gd name="T93" fmla="*/ 76 h 270"/>
                  <a:gd name="T94" fmla="*/ 137 w 137"/>
                  <a:gd name="T95" fmla="*/ 71 h 270"/>
                  <a:gd name="T96" fmla="*/ 135 w 137"/>
                  <a:gd name="T97" fmla="*/ 55 h 270"/>
                  <a:gd name="T98" fmla="*/ 130 w 137"/>
                  <a:gd name="T99" fmla="*/ 36 h 270"/>
                  <a:gd name="T100" fmla="*/ 128 w 137"/>
                  <a:gd name="T101" fmla="*/ 27 h 270"/>
                  <a:gd name="T102" fmla="*/ 118 w 137"/>
                  <a:gd name="T103" fmla="*/ 3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7" h="270">
                    <a:moveTo>
                      <a:pt x="118" y="3"/>
                    </a:moveTo>
                    <a:lnTo>
                      <a:pt x="118" y="3"/>
                    </a:lnTo>
                    <a:lnTo>
                      <a:pt x="116" y="0"/>
                    </a:lnTo>
                    <a:lnTo>
                      <a:pt x="114" y="3"/>
                    </a:lnTo>
                    <a:lnTo>
                      <a:pt x="111" y="10"/>
                    </a:lnTo>
                    <a:lnTo>
                      <a:pt x="111" y="10"/>
                    </a:lnTo>
                    <a:lnTo>
                      <a:pt x="109" y="15"/>
                    </a:lnTo>
                    <a:lnTo>
                      <a:pt x="109" y="24"/>
                    </a:lnTo>
                    <a:lnTo>
                      <a:pt x="109" y="24"/>
                    </a:lnTo>
                    <a:lnTo>
                      <a:pt x="106" y="27"/>
                    </a:lnTo>
                    <a:lnTo>
                      <a:pt x="104" y="29"/>
                    </a:lnTo>
                    <a:lnTo>
                      <a:pt x="97" y="31"/>
                    </a:lnTo>
                    <a:lnTo>
                      <a:pt x="97" y="31"/>
                    </a:lnTo>
                    <a:lnTo>
                      <a:pt x="90" y="34"/>
                    </a:lnTo>
                    <a:lnTo>
                      <a:pt x="87" y="36"/>
                    </a:lnTo>
                    <a:lnTo>
                      <a:pt x="87" y="41"/>
                    </a:lnTo>
                    <a:lnTo>
                      <a:pt x="87" y="41"/>
                    </a:lnTo>
                    <a:lnTo>
                      <a:pt x="87" y="43"/>
                    </a:lnTo>
                    <a:lnTo>
                      <a:pt x="87" y="45"/>
                    </a:lnTo>
                    <a:lnTo>
                      <a:pt x="85" y="48"/>
                    </a:lnTo>
                    <a:lnTo>
                      <a:pt x="87" y="50"/>
                    </a:lnTo>
                    <a:lnTo>
                      <a:pt x="87" y="50"/>
                    </a:lnTo>
                    <a:lnTo>
                      <a:pt x="87" y="55"/>
                    </a:lnTo>
                    <a:lnTo>
                      <a:pt x="83" y="57"/>
                    </a:lnTo>
                    <a:lnTo>
                      <a:pt x="78" y="60"/>
                    </a:lnTo>
                    <a:lnTo>
                      <a:pt x="73" y="62"/>
                    </a:lnTo>
                    <a:lnTo>
                      <a:pt x="73" y="62"/>
                    </a:lnTo>
                    <a:lnTo>
                      <a:pt x="66" y="64"/>
                    </a:lnTo>
                    <a:lnTo>
                      <a:pt x="59" y="69"/>
                    </a:lnTo>
                    <a:lnTo>
                      <a:pt x="52" y="74"/>
                    </a:lnTo>
                    <a:lnTo>
                      <a:pt x="45" y="76"/>
                    </a:lnTo>
                    <a:lnTo>
                      <a:pt x="45" y="76"/>
                    </a:lnTo>
                    <a:lnTo>
                      <a:pt x="40" y="76"/>
                    </a:lnTo>
                    <a:lnTo>
                      <a:pt x="33" y="79"/>
                    </a:lnTo>
                    <a:lnTo>
                      <a:pt x="28" y="79"/>
                    </a:lnTo>
                    <a:lnTo>
                      <a:pt x="21" y="81"/>
                    </a:lnTo>
                    <a:lnTo>
                      <a:pt x="21" y="81"/>
                    </a:lnTo>
                    <a:lnTo>
                      <a:pt x="19" y="81"/>
                    </a:lnTo>
                    <a:lnTo>
                      <a:pt x="19" y="81"/>
                    </a:lnTo>
                    <a:lnTo>
                      <a:pt x="16" y="88"/>
                    </a:lnTo>
                    <a:lnTo>
                      <a:pt x="16" y="98"/>
                    </a:lnTo>
                    <a:lnTo>
                      <a:pt x="14" y="105"/>
                    </a:lnTo>
                    <a:lnTo>
                      <a:pt x="14" y="105"/>
                    </a:lnTo>
                    <a:lnTo>
                      <a:pt x="12" y="114"/>
                    </a:lnTo>
                    <a:lnTo>
                      <a:pt x="12" y="121"/>
                    </a:lnTo>
                    <a:lnTo>
                      <a:pt x="12" y="131"/>
                    </a:lnTo>
                    <a:lnTo>
                      <a:pt x="16" y="140"/>
                    </a:lnTo>
                    <a:lnTo>
                      <a:pt x="16" y="140"/>
                    </a:lnTo>
                    <a:lnTo>
                      <a:pt x="19" y="150"/>
                    </a:lnTo>
                    <a:lnTo>
                      <a:pt x="21" y="157"/>
                    </a:lnTo>
                    <a:lnTo>
                      <a:pt x="19" y="166"/>
                    </a:lnTo>
                    <a:lnTo>
                      <a:pt x="12" y="178"/>
                    </a:lnTo>
                    <a:lnTo>
                      <a:pt x="12" y="178"/>
                    </a:lnTo>
                    <a:lnTo>
                      <a:pt x="5" y="190"/>
                    </a:lnTo>
                    <a:lnTo>
                      <a:pt x="0" y="204"/>
                    </a:lnTo>
                    <a:lnTo>
                      <a:pt x="2" y="214"/>
                    </a:lnTo>
                    <a:lnTo>
                      <a:pt x="5" y="223"/>
                    </a:lnTo>
                    <a:lnTo>
                      <a:pt x="5" y="223"/>
                    </a:lnTo>
                    <a:lnTo>
                      <a:pt x="9" y="244"/>
                    </a:lnTo>
                    <a:lnTo>
                      <a:pt x="12" y="254"/>
                    </a:lnTo>
                    <a:lnTo>
                      <a:pt x="16" y="261"/>
                    </a:lnTo>
                    <a:lnTo>
                      <a:pt x="16" y="261"/>
                    </a:lnTo>
                    <a:lnTo>
                      <a:pt x="24" y="266"/>
                    </a:lnTo>
                    <a:lnTo>
                      <a:pt x="33" y="270"/>
                    </a:lnTo>
                    <a:lnTo>
                      <a:pt x="42" y="270"/>
                    </a:lnTo>
                    <a:lnTo>
                      <a:pt x="47" y="270"/>
                    </a:lnTo>
                    <a:lnTo>
                      <a:pt x="50" y="268"/>
                    </a:lnTo>
                    <a:lnTo>
                      <a:pt x="50" y="268"/>
                    </a:lnTo>
                    <a:lnTo>
                      <a:pt x="54" y="266"/>
                    </a:lnTo>
                    <a:lnTo>
                      <a:pt x="59" y="266"/>
                    </a:lnTo>
                    <a:lnTo>
                      <a:pt x="64" y="266"/>
                    </a:lnTo>
                    <a:lnTo>
                      <a:pt x="71" y="261"/>
                    </a:lnTo>
                    <a:lnTo>
                      <a:pt x="71" y="261"/>
                    </a:lnTo>
                    <a:lnTo>
                      <a:pt x="76" y="249"/>
                    </a:lnTo>
                    <a:lnTo>
                      <a:pt x="83" y="230"/>
                    </a:lnTo>
                    <a:lnTo>
                      <a:pt x="97" y="180"/>
                    </a:lnTo>
                    <a:lnTo>
                      <a:pt x="97" y="180"/>
                    </a:lnTo>
                    <a:lnTo>
                      <a:pt x="111" y="135"/>
                    </a:lnTo>
                    <a:lnTo>
                      <a:pt x="116" y="119"/>
                    </a:lnTo>
                    <a:lnTo>
                      <a:pt x="118" y="107"/>
                    </a:lnTo>
                    <a:lnTo>
                      <a:pt x="118" y="107"/>
                    </a:lnTo>
                    <a:lnTo>
                      <a:pt x="118" y="102"/>
                    </a:lnTo>
                    <a:lnTo>
                      <a:pt x="121" y="98"/>
                    </a:lnTo>
                    <a:lnTo>
                      <a:pt x="123" y="90"/>
                    </a:lnTo>
                    <a:lnTo>
                      <a:pt x="123" y="86"/>
                    </a:lnTo>
                    <a:lnTo>
                      <a:pt x="123" y="86"/>
                    </a:lnTo>
                    <a:lnTo>
                      <a:pt x="121" y="79"/>
                    </a:lnTo>
                    <a:lnTo>
                      <a:pt x="121" y="74"/>
                    </a:lnTo>
                    <a:lnTo>
                      <a:pt x="123" y="71"/>
                    </a:lnTo>
                    <a:lnTo>
                      <a:pt x="128" y="74"/>
                    </a:lnTo>
                    <a:lnTo>
                      <a:pt x="128" y="74"/>
                    </a:lnTo>
                    <a:lnTo>
                      <a:pt x="130" y="79"/>
                    </a:lnTo>
                    <a:lnTo>
                      <a:pt x="132" y="79"/>
                    </a:lnTo>
                    <a:lnTo>
                      <a:pt x="137" y="76"/>
                    </a:lnTo>
                    <a:lnTo>
                      <a:pt x="137" y="71"/>
                    </a:lnTo>
                    <a:lnTo>
                      <a:pt x="137" y="71"/>
                    </a:lnTo>
                    <a:lnTo>
                      <a:pt x="137" y="64"/>
                    </a:lnTo>
                    <a:lnTo>
                      <a:pt x="135" y="55"/>
                    </a:lnTo>
                    <a:lnTo>
                      <a:pt x="132" y="45"/>
                    </a:lnTo>
                    <a:lnTo>
                      <a:pt x="130" y="36"/>
                    </a:lnTo>
                    <a:lnTo>
                      <a:pt x="130" y="36"/>
                    </a:lnTo>
                    <a:lnTo>
                      <a:pt x="128" y="27"/>
                    </a:lnTo>
                    <a:lnTo>
                      <a:pt x="125" y="17"/>
                    </a:lnTo>
                    <a:lnTo>
                      <a:pt x="118" y="3"/>
                    </a:lnTo>
                    <a:lnTo>
                      <a:pt x="118" y="3"/>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9" name="Freeform 152"/>
              <p:cNvSpPr>
                <a:spLocks noEditPoints="1"/>
              </p:cNvSpPr>
              <p:nvPr/>
            </p:nvSpPr>
            <p:spPr bwMode="auto">
              <a:xfrm>
                <a:off x="7035800" y="3804375"/>
                <a:ext cx="360363" cy="214313"/>
              </a:xfrm>
              <a:custGeom>
                <a:avLst/>
                <a:gdLst>
                  <a:gd name="T0" fmla="*/ 161 w 227"/>
                  <a:gd name="T1" fmla="*/ 7 h 135"/>
                  <a:gd name="T2" fmla="*/ 123 w 227"/>
                  <a:gd name="T3" fmla="*/ 7 h 135"/>
                  <a:gd name="T4" fmla="*/ 109 w 227"/>
                  <a:gd name="T5" fmla="*/ 19 h 135"/>
                  <a:gd name="T6" fmla="*/ 94 w 227"/>
                  <a:gd name="T7" fmla="*/ 33 h 135"/>
                  <a:gd name="T8" fmla="*/ 90 w 227"/>
                  <a:gd name="T9" fmla="*/ 37 h 135"/>
                  <a:gd name="T10" fmla="*/ 85 w 227"/>
                  <a:gd name="T11" fmla="*/ 40 h 135"/>
                  <a:gd name="T12" fmla="*/ 80 w 227"/>
                  <a:gd name="T13" fmla="*/ 37 h 135"/>
                  <a:gd name="T14" fmla="*/ 66 w 227"/>
                  <a:gd name="T15" fmla="*/ 35 h 135"/>
                  <a:gd name="T16" fmla="*/ 54 w 227"/>
                  <a:gd name="T17" fmla="*/ 35 h 135"/>
                  <a:gd name="T18" fmla="*/ 31 w 227"/>
                  <a:gd name="T19" fmla="*/ 33 h 135"/>
                  <a:gd name="T20" fmla="*/ 26 w 227"/>
                  <a:gd name="T21" fmla="*/ 33 h 135"/>
                  <a:gd name="T22" fmla="*/ 16 w 227"/>
                  <a:gd name="T23" fmla="*/ 30 h 135"/>
                  <a:gd name="T24" fmla="*/ 12 w 227"/>
                  <a:gd name="T25" fmla="*/ 33 h 135"/>
                  <a:gd name="T26" fmla="*/ 9 w 227"/>
                  <a:gd name="T27" fmla="*/ 37 h 135"/>
                  <a:gd name="T28" fmla="*/ 9 w 227"/>
                  <a:gd name="T29" fmla="*/ 47 h 135"/>
                  <a:gd name="T30" fmla="*/ 0 w 227"/>
                  <a:gd name="T31" fmla="*/ 52 h 135"/>
                  <a:gd name="T32" fmla="*/ 2 w 227"/>
                  <a:gd name="T33" fmla="*/ 59 h 135"/>
                  <a:gd name="T34" fmla="*/ 2 w 227"/>
                  <a:gd name="T35" fmla="*/ 64 h 135"/>
                  <a:gd name="T36" fmla="*/ 2 w 227"/>
                  <a:gd name="T37" fmla="*/ 78 h 135"/>
                  <a:gd name="T38" fmla="*/ 7 w 227"/>
                  <a:gd name="T39" fmla="*/ 94 h 135"/>
                  <a:gd name="T40" fmla="*/ 9 w 227"/>
                  <a:gd name="T41" fmla="*/ 101 h 135"/>
                  <a:gd name="T42" fmla="*/ 12 w 227"/>
                  <a:gd name="T43" fmla="*/ 118 h 135"/>
                  <a:gd name="T44" fmla="*/ 14 w 227"/>
                  <a:gd name="T45" fmla="*/ 123 h 135"/>
                  <a:gd name="T46" fmla="*/ 28 w 227"/>
                  <a:gd name="T47" fmla="*/ 123 h 135"/>
                  <a:gd name="T48" fmla="*/ 47 w 227"/>
                  <a:gd name="T49" fmla="*/ 118 h 135"/>
                  <a:gd name="T50" fmla="*/ 61 w 227"/>
                  <a:gd name="T51" fmla="*/ 111 h 135"/>
                  <a:gd name="T52" fmla="*/ 73 w 227"/>
                  <a:gd name="T53" fmla="*/ 111 h 135"/>
                  <a:gd name="T54" fmla="*/ 85 w 227"/>
                  <a:gd name="T55" fmla="*/ 106 h 135"/>
                  <a:gd name="T56" fmla="*/ 94 w 227"/>
                  <a:gd name="T57" fmla="*/ 99 h 135"/>
                  <a:gd name="T58" fmla="*/ 102 w 227"/>
                  <a:gd name="T59" fmla="*/ 97 h 135"/>
                  <a:gd name="T60" fmla="*/ 113 w 227"/>
                  <a:gd name="T61" fmla="*/ 97 h 135"/>
                  <a:gd name="T62" fmla="*/ 121 w 227"/>
                  <a:gd name="T63" fmla="*/ 94 h 135"/>
                  <a:gd name="T64" fmla="*/ 128 w 227"/>
                  <a:gd name="T65" fmla="*/ 87 h 135"/>
                  <a:gd name="T66" fmla="*/ 142 w 227"/>
                  <a:gd name="T67" fmla="*/ 80 h 135"/>
                  <a:gd name="T68" fmla="*/ 168 w 227"/>
                  <a:gd name="T69" fmla="*/ 73 h 135"/>
                  <a:gd name="T70" fmla="*/ 182 w 227"/>
                  <a:gd name="T71" fmla="*/ 64 h 135"/>
                  <a:gd name="T72" fmla="*/ 187 w 227"/>
                  <a:gd name="T73" fmla="*/ 54 h 135"/>
                  <a:gd name="T74" fmla="*/ 189 w 227"/>
                  <a:gd name="T75" fmla="*/ 52 h 135"/>
                  <a:gd name="T76" fmla="*/ 203 w 227"/>
                  <a:gd name="T77" fmla="*/ 49 h 135"/>
                  <a:gd name="T78" fmla="*/ 180 w 227"/>
                  <a:gd name="T79" fmla="*/ 0 h 135"/>
                  <a:gd name="T80" fmla="*/ 161 w 227"/>
                  <a:gd name="T81" fmla="*/ 7 h 135"/>
                  <a:gd name="T82" fmla="*/ 208 w 227"/>
                  <a:gd name="T83" fmla="*/ 132 h 135"/>
                  <a:gd name="T84" fmla="*/ 213 w 227"/>
                  <a:gd name="T85" fmla="*/ 135 h 135"/>
                  <a:gd name="T86" fmla="*/ 225 w 227"/>
                  <a:gd name="T87" fmla="*/ 130 h 135"/>
                  <a:gd name="T88" fmla="*/ 227 w 227"/>
                  <a:gd name="T89" fmla="*/ 127 h 135"/>
                  <a:gd name="T90" fmla="*/ 215 w 227"/>
                  <a:gd name="T91" fmla="*/ 125 h 135"/>
                  <a:gd name="T92" fmla="*/ 206 w 227"/>
                  <a:gd name="T93" fmla="*/ 130 h 135"/>
                  <a:gd name="T94" fmla="*/ 208 w 227"/>
                  <a:gd name="T95" fmla="*/ 13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7" h="135">
                    <a:moveTo>
                      <a:pt x="161" y="7"/>
                    </a:moveTo>
                    <a:lnTo>
                      <a:pt x="161" y="7"/>
                    </a:lnTo>
                    <a:lnTo>
                      <a:pt x="139" y="7"/>
                    </a:lnTo>
                    <a:lnTo>
                      <a:pt x="123" y="7"/>
                    </a:lnTo>
                    <a:lnTo>
                      <a:pt x="123" y="7"/>
                    </a:lnTo>
                    <a:lnTo>
                      <a:pt x="109" y="19"/>
                    </a:lnTo>
                    <a:lnTo>
                      <a:pt x="99" y="26"/>
                    </a:lnTo>
                    <a:lnTo>
                      <a:pt x="94" y="33"/>
                    </a:lnTo>
                    <a:lnTo>
                      <a:pt x="94" y="33"/>
                    </a:lnTo>
                    <a:lnTo>
                      <a:pt x="90" y="37"/>
                    </a:lnTo>
                    <a:lnTo>
                      <a:pt x="87" y="40"/>
                    </a:lnTo>
                    <a:lnTo>
                      <a:pt x="85" y="40"/>
                    </a:lnTo>
                    <a:lnTo>
                      <a:pt x="80" y="37"/>
                    </a:lnTo>
                    <a:lnTo>
                      <a:pt x="80" y="37"/>
                    </a:lnTo>
                    <a:lnTo>
                      <a:pt x="76" y="35"/>
                    </a:lnTo>
                    <a:lnTo>
                      <a:pt x="66" y="35"/>
                    </a:lnTo>
                    <a:lnTo>
                      <a:pt x="54" y="35"/>
                    </a:lnTo>
                    <a:lnTo>
                      <a:pt x="54" y="35"/>
                    </a:lnTo>
                    <a:lnTo>
                      <a:pt x="45" y="33"/>
                    </a:lnTo>
                    <a:lnTo>
                      <a:pt x="31" y="33"/>
                    </a:lnTo>
                    <a:lnTo>
                      <a:pt x="31" y="33"/>
                    </a:lnTo>
                    <a:lnTo>
                      <a:pt x="26" y="33"/>
                    </a:lnTo>
                    <a:lnTo>
                      <a:pt x="21" y="30"/>
                    </a:lnTo>
                    <a:lnTo>
                      <a:pt x="16" y="30"/>
                    </a:lnTo>
                    <a:lnTo>
                      <a:pt x="16" y="30"/>
                    </a:lnTo>
                    <a:lnTo>
                      <a:pt x="12" y="33"/>
                    </a:lnTo>
                    <a:lnTo>
                      <a:pt x="9" y="37"/>
                    </a:lnTo>
                    <a:lnTo>
                      <a:pt x="9" y="37"/>
                    </a:lnTo>
                    <a:lnTo>
                      <a:pt x="9" y="42"/>
                    </a:lnTo>
                    <a:lnTo>
                      <a:pt x="9" y="47"/>
                    </a:lnTo>
                    <a:lnTo>
                      <a:pt x="9" y="47"/>
                    </a:lnTo>
                    <a:lnTo>
                      <a:pt x="0" y="52"/>
                    </a:lnTo>
                    <a:lnTo>
                      <a:pt x="0" y="52"/>
                    </a:lnTo>
                    <a:lnTo>
                      <a:pt x="2" y="59"/>
                    </a:lnTo>
                    <a:lnTo>
                      <a:pt x="2" y="64"/>
                    </a:lnTo>
                    <a:lnTo>
                      <a:pt x="2" y="64"/>
                    </a:lnTo>
                    <a:lnTo>
                      <a:pt x="0" y="71"/>
                    </a:lnTo>
                    <a:lnTo>
                      <a:pt x="2" y="78"/>
                    </a:lnTo>
                    <a:lnTo>
                      <a:pt x="5" y="87"/>
                    </a:lnTo>
                    <a:lnTo>
                      <a:pt x="7" y="94"/>
                    </a:lnTo>
                    <a:lnTo>
                      <a:pt x="7" y="94"/>
                    </a:lnTo>
                    <a:lnTo>
                      <a:pt x="9" y="101"/>
                    </a:lnTo>
                    <a:lnTo>
                      <a:pt x="12" y="111"/>
                    </a:lnTo>
                    <a:lnTo>
                      <a:pt x="12" y="118"/>
                    </a:lnTo>
                    <a:lnTo>
                      <a:pt x="14" y="123"/>
                    </a:lnTo>
                    <a:lnTo>
                      <a:pt x="14" y="123"/>
                    </a:lnTo>
                    <a:lnTo>
                      <a:pt x="19" y="123"/>
                    </a:lnTo>
                    <a:lnTo>
                      <a:pt x="28" y="123"/>
                    </a:lnTo>
                    <a:lnTo>
                      <a:pt x="40" y="123"/>
                    </a:lnTo>
                    <a:lnTo>
                      <a:pt x="47" y="118"/>
                    </a:lnTo>
                    <a:lnTo>
                      <a:pt x="47" y="118"/>
                    </a:lnTo>
                    <a:lnTo>
                      <a:pt x="61" y="111"/>
                    </a:lnTo>
                    <a:lnTo>
                      <a:pt x="73" y="111"/>
                    </a:lnTo>
                    <a:lnTo>
                      <a:pt x="73" y="111"/>
                    </a:lnTo>
                    <a:lnTo>
                      <a:pt x="78" y="108"/>
                    </a:lnTo>
                    <a:lnTo>
                      <a:pt x="85" y="106"/>
                    </a:lnTo>
                    <a:lnTo>
                      <a:pt x="94" y="99"/>
                    </a:lnTo>
                    <a:lnTo>
                      <a:pt x="94" y="99"/>
                    </a:lnTo>
                    <a:lnTo>
                      <a:pt x="97" y="99"/>
                    </a:lnTo>
                    <a:lnTo>
                      <a:pt x="102" y="97"/>
                    </a:lnTo>
                    <a:lnTo>
                      <a:pt x="113" y="97"/>
                    </a:lnTo>
                    <a:lnTo>
                      <a:pt x="113" y="97"/>
                    </a:lnTo>
                    <a:lnTo>
                      <a:pt x="116" y="97"/>
                    </a:lnTo>
                    <a:lnTo>
                      <a:pt x="121" y="94"/>
                    </a:lnTo>
                    <a:lnTo>
                      <a:pt x="128" y="87"/>
                    </a:lnTo>
                    <a:lnTo>
                      <a:pt x="128" y="87"/>
                    </a:lnTo>
                    <a:lnTo>
                      <a:pt x="132" y="82"/>
                    </a:lnTo>
                    <a:lnTo>
                      <a:pt x="142" y="80"/>
                    </a:lnTo>
                    <a:lnTo>
                      <a:pt x="168" y="73"/>
                    </a:lnTo>
                    <a:lnTo>
                      <a:pt x="168" y="73"/>
                    </a:lnTo>
                    <a:lnTo>
                      <a:pt x="177" y="68"/>
                    </a:lnTo>
                    <a:lnTo>
                      <a:pt x="182" y="64"/>
                    </a:lnTo>
                    <a:lnTo>
                      <a:pt x="184" y="59"/>
                    </a:lnTo>
                    <a:lnTo>
                      <a:pt x="187" y="54"/>
                    </a:lnTo>
                    <a:lnTo>
                      <a:pt x="187" y="54"/>
                    </a:lnTo>
                    <a:lnTo>
                      <a:pt x="189" y="52"/>
                    </a:lnTo>
                    <a:lnTo>
                      <a:pt x="192" y="52"/>
                    </a:lnTo>
                    <a:lnTo>
                      <a:pt x="203" y="49"/>
                    </a:lnTo>
                    <a:lnTo>
                      <a:pt x="203" y="49"/>
                    </a:lnTo>
                    <a:lnTo>
                      <a:pt x="180" y="0"/>
                    </a:lnTo>
                    <a:lnTo>
                      <a:pt x="180" y="0"/>
                    </a:lnTo>
                    <a:lnTo>
                      <a:pt x="161" y="7"/>
                    </a:lnTo>
                    <a:lnTo>
                      <a:pt x="161" y="7"/>
                    </a:lnTo>
                    <a:close/>
                    <a:moveTo>
                      <a:pt x="208" y="132"/>
                    </a:moveTo>
                    <a:lnTo>
                      <a:pt x="208" y="132"/>
                    </a:lnTo>
                    <a:lnTo>
                      <a:pt x="213" y="135"/>
                    </a:lnTo>
                    <a:lnTo>
                      <a:pt x="218" y="135"/>
                    </a:lnTo>
                    <a:lnTo>
                      <a:pt x="225" y="130"/>
                    </a:lnTo>
                    <a:lnTo>
                      <a:pt x="227" y="127"/>
                    </a:lnTo>
                    <a:lnTo>
                      <a:pt x="227" y="127"/>
                    </a:lnTo>
                    <a:lnTo>
                      <a:pt x="222" y="127"/>
                    </a:lnTo>
                    <a:lnTo>
                      <a:pt x="215" y="125"/>
                    </a:lnTo>
                    <a:lnTo>
                      <a:pt x="208" y="127"/>
                    </a:lnTo>
                    <a:lnTo>
                      <a:pt x="206" y="130"/>
                    </a:lnTo>
                    <a:lnTo>
                      <a:pt x="208" y="132"/>
                    </a:lnTo>
                    <a:lnTo>
                      <a:pt x="208" y="132"/>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1" name="Freeform 154"/>
              <p:cNvSpPr>
                <a:spLocks noEditPoints="1"/>
              </p:cNvSpPr>
              <p:nvPr/>
            </p:nvSpPr>
            <p:spPr bwMode="auto">
              <a:xfrm>
                <a:off x="10414000" y="4566375"/>
                <a:ext cx="233363" cy="165100"/>
              </a:xfrm>
              <a:custGeom>
                <a:avLst/>
                <a:gdLst>
                  <a:gd name="T0" fmla="*/ 0 w 147"/>
                  <a:gd name="T1" fmla="*/ 0 h 104"/>
                  <a:gd name="T2" fmla="*/ 7 w 147"/>
                  <a:gd name="T3" fmla="*/ 19 h 104"/>
                  <a:gd name="T4" fmla="*/ 19 w 147"/>
                  <a:gd name="T5" fmla="*/ 29 h 104"/>
                  <a:gd name="T6" fmla="*/ 24 w 147"/>
                  <a:gd name="T7" fmla="*/ 29 h 104"/>
                  <a:gd name="T8" fmla="*/ 24 w 147"/>
                  <a:gd name="T9" fmla="*/ 19 h 104"/>
                  <a:gd name="T10" fmla="*/ 5 w 147"/>
                  <a:gd name="T11" fmla="*/ 2 h 104"/>
                  <a:gd name="T12" fmla="*/ 0 w 147"/>
                  <a:gd name="T13" fmla="*/ 0 h 104"/>
                  <a:gd name="T14" fmla="*/ 35 w 147"/>
                  <a:gd name="T15" fmla="*/ 24 h 104"/>
                  <a:gd name="T16" fmla="*/ 42 w 147"/>
                  <a:gd name="T17" fmla="*/ 33 h 104"/>
                  <a:gd name="T18" fmla="*/ 52 w 147"/>
                  <a:gd name="T19" fmla="*/ 38 h 104"/>
                  <a:gd name="T20" fmla="*/ 50 w 147"/>
                  <a:gd name="T21" fmla="*/ 33 h 104"/>
                  <a:gd name="T22" fmla="*/ 38 w 147"/>
                  <a:gd name="T23" fmla="*/ 24 h 104"/>
                  <a:gd name="T24" fmla="*/ 35 w 147"/>
                  <a:gd name="T25" fmla="*/ 24 h 104"/>
                  <a:gd name="T26" fmla="*/ 99 w 147"/>
                  <a:gd name="T27" fmla="*/ 59 h 104"/>
                  <a:gd name="T28" fmla="*/ 99 w 147"/>
                  <a:gd name="T29" fmla="*/ 57 h 104"/>
                  <a:gd name="T30" fmla="*/ 87 w 147"/>
                  <a:gd name="T31" fmla="*/ 47 h 104"/>
                  <a:gd name="T32" fmla="*/ 73 w 147"/>
                  <a:gd name="T33" fmla="*/ 43 h 104"/>
                  <a:gd name="T34" fmla="*/ 71 w 147"/>
                  <a:gd name="T35" fmla="*/ 45 h 104"/>
                  <a:gd name="T36" fmla="*/ 83 w 147"/>
                  <a:gd name="T37" fmla="*/ 55 h 104"/>
                  <a:gd name="T38" fmla="*/ 99 w 147"/>
                  <a:gd name="T39" fmla="*/ 59 h 104"/>
                  <a:gd name="T40" fmla="*/ 95 w 147"/>
                  <a:gd name="T41" fmla="*/ 76 h 104"/>
                  <a:gd name="T42" fmla="*/ 99 w 147"/>
                  <a:gd name="T43" fmla="*/ 83 h 104"/>
                  <a:gd name="T44" fmla="*/ 109 w 147"/>
                  <a:gd name="T45" fmla="*/ 88 h 104"/>
                  <a:gd name="T46" fmla="*/ 113 w 147"/>
                  <a:gd name="T47" fmla="*/ 88 h 104"/>
                  <a:gd name="T48" fmla="*/ 113 w 147"/>
                  <a:gd name="T49" fmla="*/ 83 h 104"/>
                  <a:gd name="T50" fmla="*/ 97 w 147"/>
                  <a:gd name="T51" fmla="*/ 74 h 104"/>
                  <a:gd name="T52" fmla="*/ 95 w 147"/>
                  <a:gd name="T53" fmla="*/ 76 h 104"/>
                  <a:gd name="T54" fmla="*/ 130 w 147"/>
                  <a:gd name="T55" fmla="*/ 95 h 104"/>
                  <a:gd name="T56" fmla="*/ 137 w 147"/>
                  <a:gd name="T57" fmla="*/ 102 h 104"/>
                  <a:gd name="T58" fmla="*/ 147 w 147"/>
                  <a:gd name="T59" fmla="*/ 104 h 104"/>
                  <a:gd name="T60" fmla="*/ 147 w 147"/>
                  <a:gd name="T61" fmla="*/ 102 h 104"/>
                  <a:gd name="T62" fmla="*/ 140 w 147"/>
                  <a:gd name="T63" fmla="*/ 97 h 104"/>
                  <a:gd name="T64" fmla="*/ 130 w 147"/>
                  <a:gd name="T65" fmla="*/ 95 h 104"/>
                  <a:gd name="T66" fmla="*/ 130 w 147"/>
                  <a:gd name="T67" fmla="*/ 95 h 104"/>
                  <a:gd name="T68" fmla="*/ 116 w 147"/>
                  <a:gd name="T69" fmla="*/ 57 h 104"/>
                  <a:gd name="T70" fmla="*/ 116 w 147"/>
                  <a:gd name="T71" fmla="*/ 66 h 104"/>
                  <a:gd name="T72" fmla="*/ 125 w 147"/>
                  <a:gd name="T73" fmla="*/ 81 h 104"/>
                  <a:gd name="T74" fmla="*/ 130 w 147"/>
                  <a:gd name="T75" fmla="*/ 83 h 104"/>
                  <a:gd name="T76" fmla="*/ 125 w 147"/>
                  <a:gd name="T77" fmla="*/ 69 h 104"/>
                  <a:gd name="T78" fmla="*/ 116 w 147"/>
                  <a:gd name="T79" fmla="*/ 57 h 104"/>
                  <a:gd name="T80" fmla="*/ 116 w 147"/>
                  <a:gd name="T81" fmla="*/ 5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7" h="104">
                    <a:moveTo>
                      <a:pt x="0" y="0"/>
                    </a:moveTo>
                    <a:lnTo>
                      <a:pt x="0" y="0"/>
                    </a:lnTo>
                    <a:lnTo>
                      <a:pt x="2" y="7"/>
                    </a:lnTo>
                    <a:lnTo>
                      <a:pt x="7" y="19"/>
                    </a:lnTo>
                    <a:lnTo>
                      <a:pt x="16" y="26"/>
                    </a:lnTo>
                    <a:lnTo>
                      <a:pt x="19" y="29"/>
                    </a:lnTo>
                    <a:lnTo>
                      <a:pt x="24" y="29"/>
                    </a:lnTo>
                    <a:lnTo>
                      <a:pt x="24" y="29"/>
                    </a:lnTo>
                    <a:lnTo>
                      <a:pt x="26" y="24"/>
                    </a:lnTo>
                    <a:lnTo>
                      <a:pt x="24" y="19"/>
                    </a:lnTo>
                    <a:lnTo>
                      <a:pt x="16" y="10"/>
                    </a:lnTo>
                    <a:lnTo>
                      <a:pt x="5" y="2"/>
                    </a:lnTo>
                    <a:lnTo>
                      <a:pt x="0" y="0"/>
                    </a:lnTo>
                    <a:lnTo>
                      <a:pt x="0" y="0"/>
                    </a:lnTo>
                    <a:lnTo>
                      <a:pt x="0" y="0"/>
                    </a:lnTo>
                    <a:close/>
                    <a:moveTo>
                      <a:pt x="35" y="24"/>
                    </a:moveTo>
                    <a:lnTo>
                      <a:pt x="35" y="24"/>
                    </a:lnTo>
                    <a:lnTo>
                      <a:pt x="42" y="33"/>
                    </a:lnTo>
                    <a:lnTo>
                      <a:pt x="47" y="36"/>
                    </a:lnTo>
                    <a:lnTo>
                      <a:pt x="52" y="38"/>
                    </a:lnTo>
                    <a:lnTo>
                      <a:pt x="52" y="38"/>
                    </a:lnTo>
                    <a:lnTo>
                      <a:pt x="50" y="33"/>
                    </a:lnTo>
                    <a:lnTo>
                      <a:pt x="45" y="29"/>
                    </a:lnTo>
                    <a:lnTo>
                      <a:pt x="38" y="24"/>
                    </a:lnTo>
                    <a:lnTo>
                      <a:pt x="35" y="24"/>
                    </a:lnTo>
                    <a:lnTo>
                      <a:pt x="35" y="24"/>
                    </a:lnTo>
                    <a:lnTo>
                      <a:pt x="35" y="24"/>
                    </a:lnTo>
                    <a:close/>
                    <a:moveTo>
                      <a:pt x="99" y="59"/>
                    </a:moveTo>
                    <a:lnTo>
                      <a:pt x="99" y="59"/>
                    </a:lnTo>
                    <a:lnTo>
                      <a:pt x="99" y="57"/>
                    </a:lnTo>
                    <a:lnTo>
                      <a:pt x="97" y="55"/>
                    </a:lnTo>
                    <a:lnTo>
                      <a:pt x="87" y="47"/>
                    </a:lnTo>
                    <a:lnTo>
                      <a:pt x="78" y="43"/>
                    </a:lnTo>
                    <a:lnTo>
                      <a:pt x="73" y="43"/>
                    </a:lnTo>
                    <a:lnTo>
                      <a:pt x="71" y="45"/>
                    </a:lnTo>
                    <a:lnTo>
                      <a:pt x="71" y="45"/>
                    </a:lnTo>
                    <a:lnTo>
                      <a:pt x="76" y="50"/>
                    </a:lnTo>
                    <a:lnTo>
                      <a:pt x="83" y="55"/>
                    </a:lnTo>
                    <a:lnTo>
                      <a:pt x="92" y="57"/>
                    </a:lnTo>
                    <a:lnTo>
                      <a:pt x="99" y="59"/>
                    </a:lnTo>
                    <a:lnTo>
                      <a:pt x="99" y="59"/>
                    </a:lnTo>
                    <a:close/>
                    <a:moveTo>
                      <a:pt x="95" y="76"/>
                    </a:moveTo>
                    <a:lnTo>
                      <a:pt x="95" y="76"/>
                    </a:lnTo>
                    <a:lnTo>
                      <a:pt x="99" y="83"/>
                    </a:lnTo>
                    <a:lnTo>
                      <a:pt x="104" y="85"/>
                    </a:lnTo>
                    <a:lnTo>
                      <a:pt x="109" y="88"/>
                    </a:lnTo>
                    <a:lnTo>
                      <a:pt x="113" y="88"/>
                    </a:lnTo>
                    <a:lnTo>
                      <a:pt x="113" y="88"/>
                    </a:lnTo>
                    <a:lnTo>
                      <a:pt x="116" y="85"/>
                    </a:lnTo>
                    <a:lnTo>
                      <a:pt x="113" y="83"/>
                    </a:lnTo>
                    <a:lnTo>
                      <a:pt x="106" y="78"/>
                    </a:lnTo>
                    <a:lnTo>
                      <a:pt x="97" y="74"/>
                    </a:lnTo>
                    <a:lnTo>
                      <a:pt x="95" y="74"/>
                    </a:lnTo>
                    <a:lnTo>
                      <a:pt x="95" y="76"/>
                    </a:lnTo>
                    <a:lnTo>
                      <a:pt x="95" y="76"/>
                    </a:lnTo>
                    <a:close/>
                    <a:moveTo>
                      <a:pt x="130" y="95"/>
                    </a:moveTo>
                    <a:lnTo>
                      <a:pt x="130" y="95"/>
                    </a:lnTo>
                    <a:lnTo>
                      <a:pt x="137" y="102"/>
                    </a:lnTo>
                    <a:lnTo>
                      <a:pt x="142" y="104"/>
                    </a:lnTo>
                    <a:lnTo>
                      <a:pt x="147" y="104"/>
                    </a:lnTo>
                    <a:lnTo>
                      <a:pt x="147" y="104"/>
                    </a:lnTo>
                    <a:lnTo>
                      <a:pt x="147" y="102"/>
                    </a:lnTo>
                    <a:lnTo>
                      <a:pt x="147" y="100"/>
                    </a:lnTo>
                    <a:lnTo>
                      <a:pt x="140" y="97"/>
                    </a:lnTo>
                    <a:lnTo>
                      <a:pt x="132" y="95"/>
                    </a:lnTo>
                    <a:lnTo>
                      <a:pt x="130" y="95"/>
                    </a:lnTo>
                    <a:lnTo>
                      <a:pt x="130" y="95"/>
                    </a:lnTo>
                    <a:lnTo>
                      <a:pt x="130" y="95"/>
                    </a:lnTo>
                    <a:close/>
                    <a:moveTo>
                      <a:pt x="116" y="57"/>
                    </a:moveTo>
                    <a:lnTo>
                      <a:pt x="116" y="57"/>
                    </a:lnTo>
                    <a:lnTo>
                      <a:pt x="113" y="62"/>
                    </a:lnTo>
                    <a:lnTo>
                      <a:pt x="116" y="66"/>
                    </a:lnTo>
                    <a:lnTo>
                      <a:pt x="121" y="74"/>
                    </a:lnTo>
                    <a:lnTo>
                      <a:pt x="125" y="81"/>
                    </a:lnTo>
                    <a:lnTo>
                      <a:pt x="130" y="83"/>
                    </a:lnTo>
                    <a:lnTo>
                      <a:pt x="130" y="83"/>
                    </a:lnTo>
                    <a:lnTo>
                      <a:pt x="130" y="78"/>
                    </a:lnTo>
                    <a:lnTo>
                      <a:pt x="125" y="69"/>
                    </a:lnTo>
                    <a:lnTo>
                      <a:pt x="118" y="59"/>
                    </a:lnTo>
                    <a:lnTo>
                      <a:pt x="116" y="57"/>
                    </a:lnTo>
                    <a:lnTo>
                      <a:pt x="116" y="57"/>
                    </a:lnTo>
                    <a:lnTo>
                      <a:pt x="116" y="57"/>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2" name="Freeform 155"/>
              <p:cNvSpPr>
                <a:spLocks noEditPoints="1"/>
              </p:cNvSpPr>
              <p:nvPr/>
            </p:nvSpPr>
            <p:spPr bwMode="auto">
              <a:xfrm>
                <a:off x="10414000" y="4566375"/>
                <a:ext cx="233363" cy="165100"/>
              </a:xfrm>
              <a:custGeom>
                <a:avLst/>
                <a:gdLst>
                  <a:gd name="T0" fmla="*/ 0 w 147"/>
                  <a:gd name="T1" fmla="*/ 0 h 104"/>
                  <a:gd name="T2" fmla="*/ 7 w 147"/>
                  <a:gd name="T3" fmla="*/ 19 h 104"/>
                  <a:gd name="T4" fmla="*/ 19 w 147"/>
                  <a:gd name="T5" fmla="*/ 29 h 104"/>
                  <a:gd name="T6" fmla="*/ 24 w 147"/>
                  <a:gd name="T7" fmla="*/ 29 h 104"/>
                  <a:gd name="T8" fmla="*/ 24 w 147"/>
                  <a:gd name="T9" fmla="*/ 19 h 104"/>
                  <a:gd name="T10" fmla="*/ 5 w 147"/>
                  <a:gd name="T11" fmla="*/ 2 h 104"/>
                  <a:gd name="T12" fmla="*/ 0 w 147"/>
                  <a:gd name="T13" fmla="*/ 0 h 104"/>
                  <a:gd name="T14" fmla="*/ 35 w 147"/>
                  <a:gd name="T15" fmla="*/ 24 h 104"/>
                  <a:gd name="T16" fmla="*/ 42 w 147"/>
                  <a:gd name="T17" fmla="*/ 33 h 104"/>
                  <a:gd name="T18" fmla="*/ 52 w 147"/>
                  <a:gd name="T19" fmla="*/ 38 h 104"/>
                  <a:gd name="T20" fmla="*/ 50 w 147"/>
                  <a:gd name="T21" fmla="*/ 33 h 104"/>
                  <a:gd name="T22" fmla="*/ 38 w 147"/>
                  <a:gd name="T23" fmla="*/ 24 h 104"/>
                  <a:gd name="T24" fmla="*/ 35 w 147"/>
                  <a:gd name="T25" fmla="*/ 24 h 104"/>
                  <a:gd name="T26" fmla="*/ 99 w 147"/>
                  <a:gd name="T27" fmla="*/ 59 h 104"/>
                  <a:gd name="T28" fmla="*/ 99 w 147"/>
                  <a:gd name="T29" fmla="*/ 57 h 104"/>
                  <a:gd name="T30" fmla="*/ 87 w 147"/>
                  <a:gd name="T31" fmla="*/ 47 h 104"/>
                  <a:gd name="T32" fmla="*/ 73 w 147"/>
                  <a:gd name="T33" fmla="*/ 43 h 104"/>
                  <a:gd name="T34" fmla="*/ 71 w 147"/>
                  <a:gd name="T35" fmla="*/ 45 h 104"/>
                  <a:gd name="T36" fmla="*/ 83 w 147"/>
                  <a:gd name="T37" fmla="*/ 55 h 104"/>
                  <a:gd name="T38" fmla="*/ 99 w 147"/>
                  <a:gd name="T39" fmla="*/ 59 h 104"/>
                  <a:gd name="T40" fmla="*/ 95 w 147"/>
                  <a:gd name="T41" fmla="*/ 76 h 104"/>
                  <a:gd name="T42" fmla="*/ 99 w 147"/>
                  <a:gd name="T43" fmla="*/ 83 h 104"/>
                  <a:gd name="T44" fmla="*/ 109 w 147"/>
                  <a:gd name="T45" fmla="*/ 88 h 104"/>
                  <a:gd name="T46" fmla="*/ 113 w 147"/>
                  <a:gd name="T47" fmla="*/ 88 h 104"/>
                  <a:gd name="T48" fmla="*/ 113 w 147"/>
                  <a:gd name="T49" fmla="*/ 83 h 104"/>
                  <a:gd name="T50" fmla="*/ 97 w 147"/>
                  <a:gd name="T51" fmla="*/ 74 h 104"/>
                  <a:gd name="T52" fmla="*/ 95 w 147"/>
                  <a:gd name="T53" fmla="*/ 76 h 104"/>
                  <a:gd name="T54" fmla="*/ 130 w 147"/>
                  <a:gd name="T55" fmla="*/ 95 h 104"/>
                  <a:gd name="T56" fmla="*/ 137 w 147"/>
                  <a:gd name="T57" fmla="*/ 102 h 104"/>
                  <a:gd name="T58" fmla="*/ 147 w 147"/>
                  <a:gd name="T59" fmla="*/ 104 h 104"/>
                  <a:gd name="T60" fmla="*/ 147 w 147"/>
                  <a:gd name="T61" fmla="*/ 102 h 104"/>
                  <a:gd name="T62" fmla="*/ 140 w 147"/>
                  <a:gd name="T63" fmla="*/ 97 h 104"/>
                  <a:gd name="T64" fmla="*/ 130 w 147"/>
                  <a:gd name="T65" fmla="*/ 95 h 104"/>
                  <a:gd name="T66" fmla="*/ 130 w 147"/>
                  <a:gd name="T67" fmla="*/ 95 h 104"/>
                  <a:gd name="T68" fmla="*/ 116 w 147"/>
                  <a:gd name="T69" fmla="*/ 57 h 104"/>
                  <a:gd name="T70" fmla="*/ 116 w 147"/>
                  <a:gd name="T71" fmla="*/ 66 h 104"/>
                  <a:gd name="T72" fmla="*/ 125 w 147"/>
                  <a:gd name="T73" fmla="*/ 81 h 104"/>
                  <a:gd name="T74" fmla="*/ 130 w 147"/>
                  <a:gd name="T75" fmla="*/ 83 h 104"/>
                  <a:gd name="T76" fmla="*/ 125 w 147"/>
                  <a:gd name="T77" fmla="*/ 69 h 104"/>
                  <a:gd name="T78" fmla="*/ 116 w 147"/>
                  <a:gd name="T79" fmla="*/ 57 h 104"/>
                  <a:gd name="T80" fmla="*/ 116 w 147"/>
                  <a:gd name="T81" fmla="*/ 5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7" h="104">
                    <a:moveTo>
                      <a:pt x="0" y="0"/>
                    </a:moveTo>
                    <a:lnTo>
                      <a:pt x="0" y="0"/>
                    </a:lnTo>
                    <a:lnTo>
                      <a:pt x="2" y="7"/>
                    </a:lnTo>
                    <a:lnTo>
                      <a:pt x="7" y="19"/>
                    </a:lnTo>
                    <a:lnTo>
                      <a:pt x="16" y="26"/>
                    </a:lnTo>
                    <a:lnTo>
                      <a:pt x="19" y="29"/>
                    </a:lnTo>
                    <a:lnTo>
                      <a:pt x="24" y="29"/>
                    </a:lnTo>
                    <a:lnTo>
                      <a:pt x="24" y="29"/>
                    </a:lnTo>
                    <a:lnTo>
                      <a:pt x="26" y="24"/>
                    </a:lnTo>
                    <a:lnTo>
                      <a:pt x="24" y="19"/>
                    </a:lnTo>
                    <a:lnTo>
                      <a:pt x="16" y="10"/>
                    </a:lnTo>
                    <a:lnTo>
                      <a:pt x="5" y="2"/>
                    </a:lnTo>
                    <a:lnTo>
                      <a:pt x="0" y="0"/>
                    </a:lnTo>
                    <a:lnTo>
                      <a:pt x="0" y="0"/>
                    </a:lnTo>
                    <a:lnTo>
                      <a:pt x="0" y="0"/>
                    </a:lnTo>
                    <a:close/>
                    <a:moveTo>
                      <a:pt x="35" y="24"/>
                    </a:moveTo>
                    <a:lnTo>
                      <a:pt x="35" y="24"/>
                    </a:lnTo>
                    <a:lnTo>
                      <a:pt x="42" y="33"/>
                    </a:lnTo>
                    <a:lnTo>
                      <a:pt x="47" y="36"/>
                    </a:lnTo>
                    <a:lnTo>
                      <a:pt x="52" y="38"/>
                    </a:lnTo>
                    <a:lnTo>
                      <a:pt x="52" y="38"/>
                    </a:lnTo>
                    <a:lnTo>
                      <a:pt x="50" y="33"/>
                    </a:lnTo>
                    <a:lnTo>
                      <a:pt x="45" y="29"/>
                    </a:lnTo>
                    <a:lnTo>
                      <a:pt x="38" y="24"/>
                    </a:lnTo>
                    <a:lnTo>
                      <a:pt x="35" y="24"/>
                    </a:lnTo>
                    <a:lnTo>
                      <a:pt x="35" y="24"/>
                    </a:lnTo>
                    <a:lnTo>
                      <a:pt x="35" y="24"/>
                    </a:lnTo>
                    <a:close/>
                    <a:moveTo>
                      <a:pt x="99" y="59"/>
                    </a:moveTo>
                    <a:lnTo>
                      <a:pt x="99" y="59"/>
                    </a:lnTo>
                    <a:lnTo>
                      <a:pt x="99" y="57"/>
                    </a:lnTo>
                    <a:lnTo>
                      <a:pt x="97" y="55"/>
                    </a:lnTo>
                    <a:lnTo>
                      <a:pt x="87" y="47"/>
                    </a:lnTo>
                    <a:lnTo>
                      <a:pt x="78" y="43"/>
                    </a:lnTo>
                    <a:lnTo>
                      <a:pt x="73" y="43"/>
                    </a:lnTo>
                    <a:lnTo>
                      <a:pt x="71" y="45"/>
                    </a:lnTo>
                    <a:lnTo>
                      <a:pt x="71" y="45"/>
                    </a:lnTo>
                    <a:lnTo>
                      <a:pt x="76" y="50"/>
                    </a:lnTo>
                    <a:lnTo>
                      <a:pt x="83" y="55"/>
                    </a:lnTo>
                    <a:lnTo>
                      <a:pt x="92" y="57"/>
                    </a:lnTo>
                    <a:lnTo>
                      <a:pt x="99" y="59"/>
                    </a:lnTo>
                    <a:lnTo>
                      <a:pt x="99" y="59"/>
                    </a:lnTo>
                    <a:close/>
                    <a:moveTo>
                      <a:pt x="95" y="76"/>
                    </a:moveTo>
                    <a:lnTo>
                      <a:pt x="95" y="76"/>
                    </a:lnTo>
                    <a:lnTo>
                      <a:pt x="99" y="83"/>
                    </a:lnTo>
                    <a:lnTo>
                      <a:pt x="104" y="85"/>
                    </a:lnTo>
                    <a:lnTo>
                      <a:pt x="109" y="88"/>
                    </a:lnTo>
                    <a:lnTo>
                      <a:pt x="113" y="88"/>
                    </a:lnTo>
                    <a:lnTo>
                      <a:pt x="113" y="88"/>
                    </a:lnTo>
                    <a:lnTo>
                      <a:pt x="116" y="85"/>
                    </a:lnTo>
                    <a:lnTo>
                      <a:pt x="113" y="83"/>
                    </a:lnTo>
                    <a:lnTo>
                      <a:pt x="106" y="78"/>
                    </a:lnTo>
                    <a:lnTo>
                      <a:pt x="97" y="74"/>
                    </a:lnTo>
                    <a:lnTo>
                      <a:pt x="95" y="74"/>
                    </a:lnTo>
                    <a:lnTo>
                      <a:pt x="95" y="76"/>
                    </a:lnTo>
                    <a:lnTo>
                      <a:pt x="95" y="76"/>
                    </a:lnTo>
                    <a:close/>
                    <a:moveTo>
                      <a:pt x="130" y="95"/>
                    </a:moveTo>
                    <a:lnTo>
                      <a:pt x="130" y="95"/>
                    </a:lnTo>
                    <a:lnTo>
                      <a:pt x="137" y="102"/>
                    </a:lnTo>
                    <a:lnTo>
                      <a:pt x="142" y="104"/>
                    </a:lnTo>
                    <a:lnTo>
                      <a:pt x="147" y="104"/>
                    </a:lnTo>
                    <a:lnTo>
                      <a:pt x="147" y="104"/>
                    </a:lnTo>
                    <a:lnTo>
                      <a:pt x="147" y="102"/>
                    </a:lnTo>
                    <a:lnTo>
                      <a:pt x="147" y="100"/>
                    </a:lnTo>
                    <a:lnTo>
                      <a:pt x="140" y="97"/>
                    </a:lnTo>
                    <a:lnTo>
                      <a:pt x="132" y="95"/>
                    </a:lnTo>
                    <a:lnTo>
                      <a:pt x="130" y="95"/>
                    </a:lnTo>
                    <a:lnTo>
                      <a:pt x="130" y="95"/>
                    </a:lnTo>
                    <a:lnTo>
                      <a:pt x="130" y="95"/>
                    </a:lnTo>
                    <a:close/>
                    <a:moveTo>
                      <a:pt x="116" y="57"/>
                    </a:moveTo>
                    <a:lnTo>
                      <a:pt x="116" y="57"/>
                    </a:lnTo>
                    <a:lnTo>
                      <a:pt x="113" y="62"/>
                    </a:lnTo>
                    <a:lnTo>
                      <a:pt x="116" y="66"/>
                    </a:lnTo>
                    <a:lnTo>
                      <a:pt x="121" y="74"/>
                    </a:lnTo>
                    <a:lnTo>
                      <a:pt x="125" y="81"/>
                    </a:lnTo>
                    <a:lnTo>
                      <a:pt x="130" y="83"/>
                    </a:lnTo>
                    <a:lnTo>
                      <a:pt x="130" y="83"/>
                    </a:lnTo>
                    <a:lnTo>
                      <a:pt x="130" y="78"/>
                    </a:lnTo>
                    <a:lnTo>
                      <a:pt x="125" y="69"/>
                    </a:lnTo>
                    <a:lnTo>
                      <a:pt x="118" y="59"/>
                    </a:lnTo>
                    <a:lnTo>
                      <a:pt x="116" y="57"/>
                    </a:lnTo>
                    <a:lnTo>
                      <a:pt x="116" y="57"/>
                    </a:lnTo>
                    <a:lnTo>
                      <a:pt x="116" y="57"/>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3" name="Freeform 156"/>
              <p:cNvSpPr>
                <a:spLocks noEditPoints="1"/>
              </p:cNvSpPr>
              <p:nvPr/>
            </p:nvSpPr>
            <p:spPr bwMode="auto">
              <a:xfrm>
                <a:off x="9139238" y="4725125"/>
                <a:ext cx="1236663" cy="1096963"/>
              </a:xfrm>
              <a:custGeom>
                <a:avLst/>
                <a:gdLst>
                  <a:gd name="T0" fmla="*/ 772 w 779"/>
                  <a:gd name="T1" fmla="*/ 300 h 691"/>
                  <a:gd name="T2" fmla="*/ 739 w 779"/>
                  <a:gd name="T3" fmla="*/ 267 h 691"/>
                  <a:gd name="T4" fmla="*/ 722 w 779"/>
                  <a:gd name="T5" fmla="*/ 234 h 691"/>
                  <a:gd name="T6" fmla="*/ 701 w 779"/>
                  <a:gd name="T7" fmla="*/ 222 h 691"/>
                  <a:gd name="T8" fmla="*/ 642 w 779"/>
                  <a:gd name="T9" fmla="*/ 168 h 691"/>
                  <a:gd name="T10" fmla="*/ 632 w 779"/>
                  <a:gd name="T11" fmla="*/ 125 h 691"/>
                  <a:gd name="T12" fmla="*/ 606 w 779"/>
                  <a:gd name="T13" fmla="*/ 73 h 691"/>
                  <a:gd name="T14" fmla="*/ 585 w 779"/>
                  <a:gd name="T15" fmla="*/ 37 h 691"/>
                  <a:gd name="T16" fmla="*/ 557 w 779"/>
                  <a:gd name="T17" fmla="*/ 9 h 691"/>
                  <a:gd name="T18" fmla="*/ 547 w 779"/>
                  <a:gd name="T19" fmla="*/ 56 h 691"/>
                  <a:gd name="T20" fmla="*/ 526 w 779"/>
                  <a:gd name="T21" fmla="*/ 137 h 691"/>
                  <a:gd name="T22" fmla="*/ 476 w 779"/>
                  <a:gd name="T23" fmla="*/ 113 h 691"/>
                  <a:gd name="T24" fmla="*/ 431 w 779"/>
                  <a:gd name="T25" fmla="*/ 80 h 691"/>
                  <a:gd name="T26" fmla="*/ 450 w 779"/>
                  <a:gd name="T27" fmla="*/ 49 h 691"/>
                  <a:gd name="T28" fmla="*/ 448 w 779"/>
                  <a:gd name="T29" fmla="*/ 28 h 691"/>
                  <a:gd name="T30" fmla="*/ 426 w 779"/>
                  <a:gd name="T31" fmla="*/ 30 h 691"/>
                  <a:gd name="T32" fmla="*/ 367 w 779"/>
                  <a:gd name="T33" fmla="*/ 7 h 691"/>
                  <a:gd name="T34" fmla="*/ 344 w 779"/>
                  <a:gd name="T35" fmla="*/ 28 h 691"/>
                  <a:gd name="T36" fmla="*/ 322 w 779"/>
                  <a:gd name="T37" fmla="*/ 63 h 691"/>
                  <a:gd name="T38" fmla="*/ 310 w 779"/>
                  <a:gd name="T39" fmla="*/ 85 h 691"/>
                  <a:gd name="T40" fmla="*/ 292 w 779"/>
                  <a:gd name="T41" fmla="*/ 80 h 691"/>
                  <a:gd name="T42" fmla="*/ 261 w 779"/>
                  <a:gd name="T43" fmla="*/ 63 h 691"/>
                  <a:gd name="T44" fmla="*/ 235 w 779"/>
                  <a:gd name="T45" fmla="*/ 75 h 691"/>
                  <a:gd name="T46" fmla="*/ 218 w 779"/>
                  <a:gd name="T47" fmla="*/ 92 h 691"/>
                  <a:gd name="T48" fmla="*/ 206 w 779"/>
                  <a:gd name="T49" fmla="*/ 123 h 691"/>
                  <a:gd name="T50" fmla="*/ 190 w 779"/>
                  <a:gd name="T51" fmla="*/ 116 h 691"/>
                  <a:gd name="T52" fmla="*/ 147 w 779"/>
                  <a:gd name="T53" fmla="*/ 177 h 691"/>
                  <a:gd name="T54" fmla="*/ 88 w 779"/>
                  <a:gd name="T55" fmla="*/ 196 h 691"/>
                  <a:gd name="T56" fmla="*/ 41 w 779"/>
                  <a:gd name="T57" fmla="*/ 215 h 691"/>
                  <a:gd name="T58" fmla="*/ 22 w 779"/>
                  <a:gd name="T59" fmla="*/ 217 h 691"/>
                  <a:gd name="T60" fmla="*/ 5 w 779"/>
                  <a:gd name="T61" fmla="*/ 276 h 691"/>
                  <a:gd name="T62" fmla="*/ 10 w 779"/>
                  <a:gd name="T63" fmla="*/ 300 h 691"/>
                  <a:gd name="T64" fmla="*/ 3 w 779"/>
                  <a:gd name="T65" fmla="*/ 303 h 691"/>
                  <a:gd name="T66" fmla="*/ 36 w 779"/>
                  <a:gd name="T67" fmla="*/ 381 h 691"/>
                  <a:gd name="T68" fmla="*/ 50 w 779"/>
                  <a:gd name="T69" fmla="*/ 459 h 691"/>
                  <a:gd name="T70" fmla="*/ 50 w 779"/>
                  <a:gd name="T71" fmla="*/ 482 h 691"/>
                  <a:gd name="T72" fmla="*/ 114 w 779"/>
                  <a:gd name="T73" fmla="*/ 482 h 691"/>
                  <a:gd name="T74" fmla="*/ 202 w 779"/>
                  <a:gd name="T75" fmla="*/ 468 h 691"/>
                  <a:gd name="T76" fmla="*/ 266 w 779"/>
                  <a:gd name="T77" fmla="*/ 437 h 691"/>
                  <a:gd name="T78" fmla="*/ 353 w 779"/>
                  <a:gd name="T79" fmla="*/ 421 h 691"/>
                  <a:gd name="T80" fmla="*/ 400 w 779"/>
                  <a:gd name="T81" fmla="*/ 437 h 691"/>
                  <a:gd name="T82" fmla="*/ 422 w 779"/>
                  <a:gd name="T83" fmla="*/ 466 h 691"/>
                  <a:gd name="T84" fmla="*/ 448 w 779"/>
                  <a:gd name="T85" fmla="*/ 478 h 691"/>
                  <a:gd name="T86" fmla="*/ 479 w 779"/>
                  <a:gd name="T87" fmla="*/ 454 h 691"/>
                  <a:gd name="T88" fmla="*/ 460 w 779"/>
                  <a:gd name="T89" fmla="*/ 497 h 691"/>
                  <a:gd name="T90" fmla="*/ 488 w 779"/>
                  <a:gd name="T91" fmla="*/ 492 h 691"/>
                  <a:gd name="T92" fmla="*/ 512 w 779"/>
                  <a:gd name="T93" fmla="*/ 525 h 691"/>
                  <a:gd name="T94" fmla="*/ 542 w 779"/>
                  <a:gd name="T95" fmla="*/ 565 h 691"/>
                  <a:gd name="T96" fmla="*/ 606 w 779"/>
                  <a:gd name="T97" fmla="*/ 563 h 691"/>
                  <a:gd name="T98" fmla="*/ 618 w 779"/>
                  <a:gd name="T99" fmla="*/ 568 h 691"/>
                  <a:gd name="T100" fmla="*/ 640 w 779"/>
                  <a:gd name="T101" fmla="*/ 587 h 691"/>
                  <a:gd name="T102" fmla="*/ 706 w 779"/>
                  <a:gd name="T103" fmla="*/ 556 h 691"/>
                  <a:gd name="T104" fmla="*/ 737 w 779"/>
                  <a:gd name="T105" fmla="*/ 463 h 691"/>
                  <a:gd name="T106" fmla="*/ 770 w 779"/>
                  <a:gd name="T107" fmla="*/ 407 h 691"/>
                  <a:gd name="T108" fmla="*/ 777 w 779"/>
                  <a:gd name="T109" fmla="*/ 350 h 691"/>
                  <a:gd name="T110" fmla="*/ 329 w 779"/>
                  <a:gd name="T111" fmla="*/ 23 h 691"/>
                  <a:gd name="T112" fmla="*/ 467 w 779"/>
                  <a:gd name="T113" fmla="*/ 516 h 691"/>
                  <a:gd name="T114" fmla="*/ 640 w 779"/>
                  <a:gd name="T115" fmla="*/ 634 h 691"/>
                  <a:gd name="T116" fmla="*/ 616 w 779"/>
                  <a:gd name="T117" fmla="*/ 662 h 691"/>
                  <a:gd name="T118" fmla="*/ 651 w 779"/>
                  <a:gd name="T119" fmla="*/ 684 h 691"/>
                  <a:gd name="T120" fmla="*/ 668 w 779"/>
                  <a:gd name="T121" fmla="*/ 672 h 691"/>
                  <a:gd name="T122" fmla="*/ 670 w 779"/>
                  <a:gd name="T123" fmla="*/ 624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9" h="691">
                    <a:moveTo>
                      <a:pt x="777" y="348"/>
                    </a:moveTo>
                    <a:lnTo>
                      <a:pt x="777" y="348"/>
                    </a:lnTo>
                    <a:lnTo>
                      <a:pt x="779" y="343"/>
                    </a:lnTo>
                    <a:lnTo>
                      <a:pt x="777" y="338"/>
                    </a:lnTo>
                    <a:lnTo>
                      <a:pt x="774" y="333"/>
                    </a:lnTo>
                    <a:lnTo>
                      <a:pt x="772" y="333"/>
                    </a:lnTo>
                    <a:lnTo>
                      <a:pt x="772" y="333"/>
                    </a:lnTo>
                    <a:lnTo>
                      <a:pt x="770" y="331"/>
                    </a:lnTo>
                    <a:lnTo>
                      <a:pt x="770" y="321"/>
                    </a:lnTo>
                    <a:lnTo>
                      <a:pt x="772" y="300"/>
                    </a:lnTo>
                    <a:lnTo>
                      <a:pt x="772" y="300"/>
                    </a:lnTo>
                    <a:lnTo>
                      <a:pt x="772" y="293"/>
                    </a:lnTo>
                    <a:lnTo>
                      <a:pt x="767" y="298"/>
                    </a:lnTo>
                    <a:lnTo>
                      <a:pt x="767" y="298"/>
                    </a:lnTo>
                    <a:lnTo>
                      <a:pt x="765" y="298"/>
                    </a:lnTo>
                    <a:lnTo>
                      <a:pt x="763" y="298"/>
                    </a:lnTo>
                    <a:lnTo>
                      <a:pt x="758" y="293"/>
                    </a:lnTo>
                    <a:lnTo>
                      <a:pt x="753" y="284"/>
                    </a:lnTo>
                    <a:lnTo>
                      <a:pt x="753" y="284"/>
                    </a:lnTo>
                    <a:lnTo>
                      <a:pt x="748" y="274"/>
                    </a:lnTo>
                    <a:lnTo>
                      <a:pt x="744" y="269"/>
                    </a:lnTo>
                    <a:lnTo>
                      <a:pt x="739" y="267"/>
                    </a:lnTo>
                    <a:lnTo>
                      <a:pt x="739" y="267"/>
                    </a:lnTo>
                    <a:lnTo>
                      <a:pt x="737" y="267"/>
                    </a:lnTo>
                    <a:lnTo>
                      <a:pt x="734" y="265"/>
                    </a:lnTo>
                    <a:lnTo>
                      <a:pt x="734" y="260"/>
                    </a:lnTo>
                    <a:lnTo>
                      <a:pt x="729" y="260"/>
                    </a:lnTo>
                    <a:lnTo>
                      <a:pt x="729" y="260"/>
                    </a:lnTo>
                    <a:lnTo>
                      <a:pt x="727" y="258"/>
                    </a:lnTo>
                    <a:lnTo>
                      <a:pt x="725" y="253"/>
                    </a:lnTo>
                    <a:lnTo>
                      <a:pt x="722" y="239"/>
                    </a:lnTo>
                    <a:lnTo>
                      <a:pt x="722" y="239"/>
                    </a:lnTo>
                    <a:lnTo>
                      <a:pt x="722" y="234"/>
                    </a:lnTo>
                    <a:lnTo>
                      <a:pt x="720" y="234"/>
                    </a:lnTo>
                    <a:lnTo>
                      <a:pt x="718" y="234"/>
                    </a:lnTo>
                    <a:lnTo>
                      <a:pt x="715" y="234"/>
                    </a:lnTo>
                    <a:lnTo>
                      <a:pt x="715" y="234"/>
                    </a:lnTo>
                    <a:lnTo>
                      <a:pt x="713" y="232"/>
                    </a:lnTo>
                    <a:lnTo>
                      <a:pt x="711" y="232"/>
                    </a:lnTo>
                    <a:lnTo>
                      <a:pt x="706" y="234"/>
                    </a:lnTo>
                    <a:lnTo>
                      <a:pt x="706" y="234"/>
                    </a:lnTo>
                    <a:lnTo>
                      <a:pt x="701" y="234"/>
                    </a:lnTo>
                    <a:lnTo>
                      <a:pt x="701" y="229"/>
                    </a:lnTo>
                    <a:lnTo>
                      <a:pt x="701" y="222"/>
                    </a:lnTo>
                    <a:lnTo>
                      <a:pt x="701" y="222"/>
                    </a:lnTo>
                    <a:lnTo>
                      <a:pt x="699" y="215"/>
                    </a:lnTo>
                    <a:lnTo>
                      <a:pt x="694" y="208"/>
                    </a:lnTo>
                    <a:lnTo>
                      <a:pt x="694" y="208"/>
                    </a:lnTo>
                    <a:lnTo>
                      <a:pt x="687" y="201"/>
                    </a:lnTo>
                    <a:lnTo>
                      <a:pt x="687" y="194"/>
                    </a:lnTo>
                    <a:lnTo>
                      <a:pt x="687" y="194"/>
                    </a:lnTo>
                    <a:lnTo>
                      <a:pt x="684" y="191"/>
                    </a:lnTo>
                    <a:lnTo>
                      <a:pt x="682" y="187"/>
                    </a:lnTo>
                    <a:lnTo>
                      <a:pt x="668" y="179"/>
                    </a:lnTo>
                    <a:lnTo>
                      <a:pt x="642" y="168"/>
                    </a:lnTo>
                    <a:lnTo>
                      <a:pt x="642" y="168"/>
                    </a:lnTo>
                    <a:lnTo>
                      <a:pt x="640" y="165"/>
                    </a:lnTo>
                    <a:lnTo>
                      <a:pt x="640" y="161"/>
                    </a:lnTo>
                    <a:lnTo>
                      <a:pt x="640" y="158"/>
                    </a:lnTo>
                    <a:lnTo>
                      <a:pt x="637" y="153"/>
                    </a:lnTo>
                    <a:lnTo>
                      <a:pt x="637" y="153"/>
                    </a:lnTo>
                    <a:lnTo>
                      <a:pt x="635" y="151"/>
                    </a:lnTo>
                    <a:lnTo>
                      <a:pt x="635" y="144"/>
                    </a:lnTo>
                    <a:lnTo>
                      <a:pt x="632" y="132"/>
                    </a:lnTo>
                    <a:lnTo>
                      <a:pt x="632" y="132"/>
                    </a:lnTo>
                    <a:lnTo>
                      <a:pt x="632" y="125"/>
                    </a:lnTo>
                    <a:lnTo>
                      <a:pt x="628" y="120"/>
                    </a:lnTo>
                    <a:lnTo>
                      <a:pt x="623" y="116"/>
                    </a:lnTo>
                    <a:lnTo>
                      <a:pt x="623" y="111"/>
                    </a:lnTo>
                    <a:lnTo>
                      <a:pt x="623" y="111"/>
                    </a:lnTo>
                    <a:lnTo>
                      <a:pt x="621" y="99"/>
                    </a:lnTo>
                    <a:lnTo>
                      <a:pt x="621" y="87"/>
                    </a:lnTo>
                    <a:lnTo>
                      <a:pt x="621" y="87"/>
                    </a:lnTo>
                    <a:lnTo>
                      <a:pt x="618" y="82"/>
                    </a:lnTo>
                    <a:lnTo>
                      <a:pt x="613" y="80"/>
                    </a:lnTo>
                    <a:lnTo>
                      <a:pt x="609" y="75"/>
                    </a:lnTo>
                    <a:lnTo>
                      <a:pt x="606" y="73"/>
                    </a:lnTo>
                    <a:lnTo>
                      <a:pt x="606" y="73"/>
                    </a:lnTo>
                    <a:lnTo>
                      <a:pt x="606" y="71"/>
                    </a:lnTo>
                    <a:lnTo>
                      <a:pt x="602" y="71"/>
                    </a:lnTo>
                    <a:lnTo>
                      <a:pt x="592" y="73"/>
                    </a:lnTo>
                    <a:lnTo>
                      <a:pt x="592" y="73"/>
                    </a:lnTo>
                    <a:lnTo>
                      <a:pt x="587" y="73"/>
                    </a:lnTo>
                    <a:lnTo>
                      <a:pt x="585" y="68"/>
                    </a:lnTo>
                    <a:lnTo>
                      <a:pt x="585" y="54"/>
                    </a:lnTo>
                    <a:lnTo>
                      <a:pt x="585" y="54"/>
                    </a:lnTo>
                    <a:lnTo>
                      <a:pt x="585" y="47"/>
                    </a:lnTo>
                    <a:lnTo>
                      <a:pt x="585" y="37"/>
                    </a:lnTo>
                    <a:lnTo>
                      <a:pt x="580" y="28"/>
                    </a:lnTo>
                    <a:lnTo>
                      <a:pt x="578" y="23"/>
                    </a:lnTo>
                    <a:lnTo>
                      <a:pt x="578" y="23"/>
                    </a:lnTo>
                    <a:lnTo>
                      <a:pt x="573" y="18"/>
                    </a:lnTo>
                    <a:lnTo>
                      <a:pt x="571" y="11"/>
                    </a:lnTo>
                    <a:lnTo>
                      <a:pt x="571" y="4"/>
                    </a:lnTo>
                    <a:lnTo>
                      <a:pt x="569" y="0"/>
                    </a:lnTo>
                    <a:lnTo>
                      <a:pt x="569" y="0"/>
                    </a:lnTo>
                    <a:lnTo>
                      <a:pt x="564" y="2"/>
                    </a:lnTo>
                    <a:lnTo>
                      <a:pt x="561" y="4"/>
                    </a:lnTo>
                    <a:lnTo>
                      <a:pt x="557" y="9"/>
                    </a:lnTo>
                    <a:lnTo>
                      <a:pt x="557" y="14"/>
                    </a:lnTo>
                    <a:lnTo>
                      <a:pt x="557" y="14"/>
                    </a:lnTo>
                    <a:lnTo>
                      <a:pt x="554" y="23"/>
                    </a:lnTo>
                    <a:lnTo>
                      <a:pt x="552" y="30"/>
                    </a:lnTo>
                    <a:lnTo>
                      <a:pt x="552" y="30"/>
                    </a:lnTo>
                    <a:lnTo>
                      <a:pt x="550" y="33"/>
                    </a:lnTo>
                    <a:lnTo>
                      <a:pt x="550" y="40"/>
                    </a:lnTo>
                    <a:lnTo>
                      <a:pt x="550" y="47"/>
                    </a:lnTo>
                    <a:lnTo>
                      <a:pt x="550" y="52"/>
                    </a:lnTo>
                    <a:lnTo>
                      <a:pt x="550" y="52"/>
                    </a:lnTo>
                    <a:lnTo>
                      <a:pt x="547" y="56"/>
                    </a:lnTo>
                    <a:lnTo>
                      <a:pt x="547" y="66"/>
                    </a:lnTo>
                    <a:lnTo>
                      <a:pt x="547" y="85"/>
                    </a:lnTo>
                    <a:lnTo>
                      <a:pt x="547" y="85"/>
                    </a:lnTo>
                    <a:lnTo>
                      <a:pt x="545" y="101"/>
                    </a:lnTo>
                    <a:lnTo>
                      <a:pt x="545" y="108"/>
                    </a:lnTo>
                    <a:lnTo>
                      <a:pt x="540" y="113"/>
                    </a:lnTo>
                    <a:lnTo>
                      <a:pt x="540" y="113"/>
                    </a:lnTo>
                    <a:lnTo>
                      <a:pt x="535" y="125"/>
                    </a:lnTo>
                    <a:lnTo>
                      <a:pt x="531" y="132"/>
                    </a:lnTo>
                    <a:lnTo>
                      <a:pt x="526" y="137"/>
                    </a:lnTo>
                    <a:lnTo>
                      <a:pt x="526" y="137"/>
                    </a:lnTo>
                    <a:lnTo>
                      <a:pt x="516" y="137"/>
                    </a:lnTo>
                    <a:lnTo>
                      <a:pt x="509" y="134"/>
                    </a:lnTo>
                    <a:lnTo>
                      <a:pt x="505" y="130"/>
                    </a:lnTo>
                    <a:lnTo>
                      <a:pt x="502" y="127"/>
                    </a:lnTo>
                    <a:lnTo>
                      <a:pt x="502" y="127"/>
                    </a:lnTo>
                    <a:lnTo>
                      <a:pt x="500" y="123"/>
                    </a:lnTo>
                    <a:lnTo>
                      <a:pt x="495" y="120"/>
                    </a:lnTo>
                    <a:lnTo>
                      <a:pt x="486" y="118"/>
                    </a:lnTo>
                    <a:lnTo>
                      <a:pt x="486" y="118"/>
                    </a:lnTo>
                    <a:lnTo>
                      <a:pt x="481" y="118"/>
                    </a:lnTo>
                    <a:lnTo>
                      <a:pt x="476" y="113"/>
                    </a:lnTo>
                    <a:lnTo>
                      <a:pt x="467" y="104"/>
                    </a:lnTo>
                    <a:lnTo>
                      <a:pt x="467" y="104"/>
                    </a:lnTo>
                    <a:lnTo>
                      <a:pt x="460" y="101"/>
                    </a:lnTo>
                    <a:lnTo>
                      <a:pt x="455" y="101"/>
                    </a:lnTo>
                    <a:lnTo>
                      <a:pt x="450" y="101"/>
                    </a:lnTo>
                    <a:lnTo>
                      <a:pt x="448" y="97"/>
                    </a:lnTo>
                    <a:lnTo>
                      <a:pt x="448" y="97"/>
                    </a:lnTo>
                    <a:lnTo>
                      <a:pt x="441" y="87"/>
                    </a:lnTo>
                    <a:lnTo>
                      <a:pt x="434" y="82"/>
                    </a:lnTo>
                    <a:lnTo>
                      <a:pt x="434" y="82"/>
                    </a:lnTo>
                    <a:lnTo>
                      <a:pt x="431" y="80"/>
                    </a:lnTo>
                    <a:lnTo>
                      <a:pt x="431" y="78"/>
                    </a:lnTo>
                    <a:lnTo>
                      <a:pt x="436" y="73"/>
                    </a:lnTo>
                    <a:lnTo>
                      <a:pt x="436" y="73"/>
                    </a:lnTo>
                    <a:lnTo>
                      <a:pt x="438" y="71"/>
                    </a:lnTo>
                    <a:lnTo>
                      <a:pt x="441" y="66"/>
                    </a:lnTo>
                    <a:lnTo>
                      <a:pt x="438" y="56"/>
                    </a:lnTo>
                    <a:lnTo>
                      <a:pt x="438" y="56"/>
                    </a:lnTo>
                    <a:lnTo>
                      <a:pt x="436" y="54"/>
                    </a:lnTo>
                    <a:lnTo>
                      <a:pt x="438" y="52"/>
                    </a:lnTo>
                    <a:lnTo>
                      <a:pt x="450" y="49"/>
                    </a:lnTo>
                    <a:lnTo>
                      <a:pt x="450" y="49"/>
                    </a:lnTo>
                    <a:lnTo>
                      <a:pt x="453" y="45"/>
                    </a:lnTo>
                    <a:lnTo>
                      <a:pt x="453" y="42"/>
                    </a:lnTo>
                    <a:lnTo>
                      <a:pt x="453" y="37"/>
                    </a:lnTo>
                    <a:lnTo>
                      <a:pt x="455" y="35"/>
                    </a:lnTo>
                    <a:lnTo>
                      <a:pt x="455" y="35"/>
                    </a:lnTo>
                    <a:lnTo>
                      <a:pt x="460" y="33"/>
                    </a:lnTo>
                    <a:lnTo>
                      <a:pt x="460" y="30"/>
                    </a:lnTo>
                    <a:lnTo>
                      <a:pt x="457" y="28"/>
                    </a:lnTo>
                    <a:lnTo>
                      <a:pt x="453" y="26"/>
                    </a:lnTo>
                    <a:lnTo>
                      <a:pt x="453" y="26"/>
                    </a:lnTo>
                    <a:lnTo>
                      <a:pt x="448" y="28"/>
                    </a:lnTo>
                    <a:lnTo>
                      <a:pt x="448" y="30"/>
                    </a:lnTo>
                    <a:lnTo>
                      <a:pt x="445" y="33"/>
                    </a:lnTo>
                    <a:lnTo>
                      <a:pt x="445" y="35"/>
                    </a:lnTo>
                    <a:lnTo>
                      <a:pt x="445" y="35"/>
                    </a:lnTo>
                    <a:lnTo>
                      <a:pt x="443" y="33"/>
                    </a:lnTo>
                    <a:lnTo>
                      <a:pt x="441" y="28"/>
                    </a:lnTo>
                    <a:lnTo>
                      <a:pt x="438" y="26"/>
                    </a:lnTo>
                    <a:lnTo>
                      <a:pt x="438" y="23"/>
                    </a:lnTo>
                    <a:lnTo>
                      <a:pt x="438" y="23"/>
                    </a:lnTo>
                    <a:lnTo>
                      <a:pt x="431" y="28"/>
                    </a:lnTo>
                    <a:lnTo>
                      <a:pt x="426" y="30"/>
                    </a:lnTo>
                    <a:lnTo>
                      <a:pt x="424" y="30"/>
                    </a:lnTo>
                    <a:lnTo>
                      <a:pt x="424" y="30"/>
                    </a:lnTo>
                    <a:lnTo>
                      <a:pt x="417" y="26"/>
                    </a:lnTo>
                    <a:lnTo>
                      <a:pt x="408" y="23"/>
                    </a:lnTo>
                    <a:lnTo>
                      <a:pt x="386" y="18"/>
                    </a:lnTo>
                    <a:lnTo>
                      <a:pt x="386" y="18"/>
                    </a:lnTo>
                    <a:lnTo>
                      <a:pt x="379" y="16"/>
                    </a:lnTo>
                    <a:lnTo>
                      <a:pt x="377" y="11"/>
                    </a:lnTo>
                    <a:lnTo>
                      <a:pt x="372" y="9"/>
                    </a:lnTo>
                    <a:lnTo>
                      <a:pt x="367" y="7"/>
                    </a:lnTo>
                    <a:lnTo>
                      <a:pt x="367" y="7"/>
                    </a:lnTo>
                    <a:lnTo>
                      <a:pt x="367" y="9"/>
                    </a:lnTo>
                    <a:lnTo>
                      <a:pt x="367" y="11"/>
                    </a:lnTo>
                    <a:lnTo>
                      <a:pt x="374" y="21"/>
                    </a:lnTo>
                    <a:lnTo>
                      <a:pt x="374" y="21"/>
                    </a:lnTo>
                    <a:lnTo>
                      <a:pt x="377" y="23"/>
                    </a:lnTo>
                    <a:lnTo>
                      <a:pt x="374" y="26"/>
                    </a:lnTo>
                    <a:lnTo>
                      <a:pt x="367" y="28"/>
                    </a:lnTo>
                    <a:lnTo>
                      <a:pt x="355" y="30"/>
                    </a:lnTo>
                    <a:lnTo>
                      <a:pt x="346" y="28"/>
                    </a:lnTo>
                    <a:lnTo>
                      <a:pt x="346" y="28"/>
                    </a:lnTo>
                    <a:lnTo>
                      <a:pt x="344" y="28"/>
                    </a:lnTo>
                    <a:lnTo>
                      <a:pt x="344" y="30"/>
                    </a:lnTo>
                    <a:lnTo>
                      <a:pt x="344" y="33"/>
                    </a:lnTo>
                    <a:lnTo>
                      <a:pt x="341" y="35"/>
                    </a:lnTo>
                    <a:lnTo>
                      <a:pt x="341" y="35"/>
                    </a:lnTo>
                    <a:lnTo>
                      <a:pt x="337" y="35"/>
                    </a:lnTo>
                    <a:lnTo>
                      <a:pt x="334" y="40"/>
                    </a:lnTo>
                    <a:lnTo>
                      <a:pt x="327" y="52"/>
                    </a:lnTo>
                    <a:lnTo>
                      <a:pt x="327" y="52"/>
                    </a:lnTo>
                    <a:lnTo>
                      <a:pt x="325" y="56"/>
                    </a:lnTo>
                    <a:lnTo>
                      <a:pt x="325" y="59"/>
                    </a:lnTo>
                    <a:lnTo>
                      <a:pt x="322" y="63"/>
                    </a:lnTo>
                    <a:lnTo>
                      <a:pt x="320" y="66"/>
                    </a:lnTo>
                    <a:lnTo>
                      <a:pt x="320" y="66"/>
                    </a:lnTo>
                    <a:lnTo>
                      <a:pt x="315" y="68"/>
                    </a:lnTo>
                    <a:lnTo>
                      <a:pt x="315" y="73"/>
                    </a:lnTo>
                    <a:lnTo>
                      <a:pt x="318" y="75"/>
                    </a:lnTo>
                    <a:lnTo>
                      <a:pt x="320" y="82"/>
                    </a:lnTo>
                    <a:lnTo>
                      <a:pt x="320" y="82"/>
                    </a:lnTo>
                    <a:lnTo>
                      <a:pt x="322" y="87"/>
                    </a:lnTo>
                    <a:lnTo>
                      <a:pt x="320" y="87"/>
                    </a:lnTo>
                    <a:lnTo>
                      <a:pt x="315" y="87"/>
                    </a:lnTo>
                    <a:lnTo>
                      <a:pt x="310" y="85"/>
                    </a:lnTo>
                    <a:lnTo>
                      <a:pt x="310" y="85"/>
                    </a:lnTo>
                    <a:lnTo>
                      <a:pt x="306" y="80"/>
                    </a:lnTo>
                    <a:lnTo>
                      <a:pt x="301" y="80"/>
                    </a:lnTo>
                    <a:lnTo>
                      <a:pt x="299" y="80"/>
                    </a:lnTo>
                    <a:lnTo>
                      <a:pt x="299" y="85"/>
                    </a:lnTo>
                    <a:lnTo>
                      <a:pt x="299" y="85"/>
                    </a:lnTo>
                    <a:lnTo>
                      <a:pt x="299" y="87"/>
                    </a:lnTo>
                    <a:lnTo>
                      <a:pt x="294" y="87"/>
                    </a:lnTo>
                    <a:lnTo>
                      <a:pt x="294" y="85"/>
                    </a:lnTo>
                    <a:lnTo>
                      <a:pt x="292" y="80"/>
                    </a:lnTo>
                    <a:lnTo>
                      <a:pt x="292" y="80"/>
                    </a:lnTo>
                    <a:lnTo>
                      <a:pt x="292" y="75"/>
                    </a:lnTo>
                    <a:lnTo>
                      <a:pt x="289" y="75"/>
                    </a:lnTo>
                    <a:lnTo>
                      <a:pt x="284" y="73"/>
                    </a:lnTo>
                    <a:lnTo>
                      <a:pt x="282" y="71"/>
                    </a:lnTo>
                    <a:lnTo>
                      <a:pt x="282" y="71"/>
                    </a:lnTo>
                    <a:lnTo>
                      <a:pt x="275" y="63"/>
                    </a:lnTo>
                    <a:lnTo>
                      <a:pt x="270" y="61"/>
                    </a:lnTo>
                    <a:lnTo>
                      <a:pt x="266" y="59"/>
                    </a:lnTo>
                    <a:lnTo>
                      <a:pt x="266" y="59"/>
                    </a:lnTo>
                    <a:lnTo>
                      <a:pt x="263" y="61"/>
                    </a:lnTo>
                    <a:lnTo>
                      <a:pt x="261" y="63"/>
                    </a:lnTo>
                    <a:lnTo>
                      <a:pt x="258" y="66"/>
                    </a:lnTo>
                    <a:lnTo>
                      <a:pt x="254" y="66"/>
                    </a:lnTo>
                    <a:lnTo>
                      <a:pt x="254" y="66"/>
                    </a:lnTo>
                    <a:lnTo>
                      <a:pt x="251" y="66"/>
                    </a:lnTo>
                    <a:lnTo>
                      <a:pt x="249" y="68"/>
                    </a:lnTo>
                    <a:lnTo>
                      <a:pt x="249" y="75"/>
                    </a:lnTo>
                    <a:lnTo>
                      <a:pt x="249" y="75"/>
                    </a:lnTo>
                    <a:lnTo>
                      <a:pt x="247" y="78"/>
                    </a:lnTo>
                    <a:lnTo>
                      <a:pt x="244" y="78"/>
                    </a:lnTo>
                    <a:lnTo>
                      <a:pt x="235" y="75"/>
                    </a:lnTo>
                    <a:lnTo>
                      <a:pt x="235" y="75"/>
                    </a:lnTo>
                    <a:lnTo>
                      <a:pt x="232" y="78"/>
                    </a:lnTo>
                    <a:lnTo>
                      <a:pt x="230" y="80"/>
                    </a:lnTo>
                    <a:lnTo>
                      <a:pt x="232" y="82"/>
                    </a:lnTo>
                    <a:lnTo>
                      <a:pt x="230" y="85"/>
                    </a:lnTo>
                    <a:lnTo>
                      <a:pt x="230" y="85"/>
                    </a:lnTo>
                    <a:lnTo>
                      <a:pt x="228" y="85"/>
                    </a:lnTo>
                    <a:lnTo>
                      <a:pt x="228" y="87"/>
                    </a:lnTo>
                    <a:lnTo>
                      <a:pt x="225" y="89"/>
                    </a:lnTo>
                    <a:lnTo>
                      <a:pt x="223" y="89"/>
                    </a:lnTo>
                    <a:lnTo>
                      <a:pt x="223" y="89"/>
                    </a:lnTo>
                    <a:lnTo>
                      <a:pt x="218" y="92"/>
                    </a:lnTo>
                    <a:lnTo>
                      <a:pt x="218" y="97"/>
                    </a:lnTo>
                    <a:lnTo>
                      <a:pt x="218" y="108"/>
                    </a:lnTo>
                    <a:lnTo>
                      <a:pt x="218" y="108"/>
                    </a:lnTo>
                    <a:lnTo>
                      <a:pt x="216" y="111"/>
                    </a:lnTo>
                    <a:lnTo>
                      <a:pt x="213" y="111"/>
                    </a:lnTo>
                    <a:lnTo>
                      <a:pt x="209" y="108"/>
                    </a:lnTo>
                    <a:lnTo>
                      <a:pt x="204" y="108"/>
                    </a:lnTo>
                    <a:lnTo>
                      <a:pt x="204" y="108"/>
                    </a:lnTo>
                    <a:lnTo>
                      <a:pt x="202" y="108"/>
                    </a:lnTo>
                    <a:lnTo>
                      <a:pt x="204" y="113"/>
                    </a:lnTo>
                    <a:lnTo>
                      <a:pt x="206" y="123"/>
                    </a:lnTo>
                    <a:lnTo>
                      <a:pt x="206" y="123"/>
                    </a:lnTo>
                    <a:lnTo>
                      <a:pt x="206" y="125"/>
                    </a:lnTo>
                    <a:lnTo>
                      <a:pt x="206" y="127"/>
                    </a:lnTo>
                    <a:lnTo>
                      <a:pt x="202" y="132"/>
                    </a:lnTo>
                    <a:lnTo>
                      <a:pt x="202" y="132"/>
                    </a:lnTo>
                    <a:lnTo>
                      <a:pt x="199" y="132"/>
                    </a:lnTo>
                    <a:lnTo>
                      <a:pt x="197" y="127"/>
                    </a:lnTo>
                    <a:lnTo>
                      <a:pt x="194" y="118"/>
                    </a:lnTo>
                    <a:lnTo>
                      <a:pt x="194" y="118"/>
                    </a:lnTo>
                    <a:lnTo>
                      <a:pt x="192" y="116"/>
                    </a:lnTo>
                    <a:lnTo>
                      <a:pt x="190" y="116"/>
                    </a:lnTo>
                    <a:lnTo>
                      <a:pt x="178" y="125"/>
                    </a:lnTo>
                    <a:lnTo>
                      <a:pt x="178" y="125"/>
                    </a:lnTo>
                    <a:lnTo>
                      <a:pt x="176" y="132"/>
                    </a:lnTo>
                    <a:lnTo>
                      <a:pt x="176" y="139"/>
                    </a:lnTo>
                    <a:lnTo>
                      <a:pt x="178" y="144"/>
                    </a:lnTo>
                    <a:lnTo>
                      <a:pt x="178" y="146"/>
                    </a:lnTo>
                    <a:lnTo>
                      <a:pt x="178" y="146"/>
                    </a:lnTo>
                    <a:lnTo>
                      <a:pt x="166" y="158"/>
                    </a:lnTo>
                    <a:lnTo>
                      <a:pt x="150" y="175"/>
                    </a:lnTo>
                    <a:lnTo>
                      <a:pt x="150" y="175"/>
                    </a:lnTo>
                    <a:lnTo>
                      <a:pt x="147" y="177"/>
                    </a:lnTo>
                    <a:lnTo>
                      <a:pt x="142" y="179"/>
                    </a:lnTo>
                    <a:lnTo>
                      <a:pt x="133" y="182"/>
                    </a:lnTo>
                    <a:lnTo>
                      <a:pt x="123" y="182"/>
                    </a:lnTo>
                    <a:lnTo>
                      <a:pt x="116" y="184"/>
                    </a:lnTo>
                    <a:lnTo>
                      <a:pt x="116" y="184"/>
                    </a:lnTo>
                    <a:lnTo>
                      <a:pt x="112" y="187"/>
                    </a:lnTo>
                    <a:lnTo>
                      <a:pt x="107" y="187"/>
                    </a:lnTo>
                    <a:lnTo>
                      <a:pt x="102" y="187"/>
                    </a:lnTo>
                    <a:lnTo>
                      <a:pt x="97" y="189"/>
                    </a:lnTo>
                    <a:lnTo>
                      <a:pt x="97" y="189"/>
                    </a:lnTo>
                    <a:lnTo>
                      <a:pt x="88" y="196"/>
                    </a:lnTo>
                    <a:lnTo>
                      <a:pt x="83" y="198"/>
                    </a:lnTo>
                    <a:lnTo>
                      <a:pt x="81" y="198"/>
                    </a:lnTo>
                    <a:lnTo>
                      <a:pt x="81" y="198"/>
                    </a:lnTo>
                    <a:lnTo>
                      <a:pt x="81" y="198"/>
                    </a:lnTo>
                    <a:lnTo>
                      <a:pt x="76" y="196"/>
                    </a:lnTo>
                    <a:lnTo>
                      <a:pt x="71" y="196"/>
                    </a:lnTo>
                    <a:lnTo>
                      <a:pt x="64" y="198"/>
                    </a:lnTo>
                    <a:lnTo>
                      <a:pt x="57" y="203"/>
                    </a:lnTo>
                    <a:lnTo>
                      <a:pt x="57" y="203"/>
                    </a:lnTo>
                    <a:lnTo>
                      <a:pt x="45" y="213"/>
                    </a:lnTo>
                    <a:lnTo>
                      <a:pt x="41" y="215"/>
                    </a:lnTo>
                    <a:lnTo>
                      <a:pt x="34" y="215"/>
                    </a:lnTo>
                    <a:lnTo>
                      <a:pt x="34" y="215"/>
                    </a:lnTo>
                    <a:lnTo>
                      <a:pt x="29" y="217"/>
                    </a:lnTo>
                    <a:lnTo>
                      <a:pt x="26" y="222"/>
                    </a:lnTo>
                    <a:lnTo>
                      <a:pt x="24" y="229"/>
                    </a:lnTo>
                    <a:lnTo>
                      <a:pt x="24" y="229"/>
                    </a:lnTo>
                    <a:lnTo>
                      <a:pt x="22" y="229"/>
                    </a:lnTo>
                    <a:lnTo>
                      <a:pt x="22" y="227"/>
                    </a:lnTo>
                    <a:lnTo>
                      <a:pt x="22" y="217"/>
                    </a:lnTo>
                    <a:lnTo>
                      <a:pt x="22" y="217"/>
                    </a:lnTo>
                    <a:lnTo>
                      <a:pt x="22" y="217"/>
                    </a:lnTo>
                    <a:lnTo>
                      <a:pt x="17" y="220"/>
                    </a:lnTo>
                    <a:lnTo>
                      <a:pt x="12" y="232"/>
                    </a:lnTo>
                    <a:lnTo>
                      <a:pt x="12" y="232"/>
                    </a:lnTo>
                    <a:lnTo>
                      <a:pt x="12" y="239"/>
                    </a:lnTo>
                    <a:lnTo>
                      <a:pt x="15" y="243"/>
                    </a:lnTo>
                    <a:lnTo>
                      <a:pt x="15" y="248"/>
                    </a:lnTo>
                    <a:lnTo>
                      <a:pt x="12" y="253"/>
                    </a:lnTo>
                    <a:lnTo>
                      <a:pt x="12" y="253"/>
                    </a:lnTo>
                    <a:lnTo>
                      <a:pt x="7" y="260"/>
                    </a:lnTo>
                    <a:lnTo>
                      <a:pt x="5" y="267"/>
                    </a:lnTo>
                    <a:lnTo>
                      <a:pt x="5" y="276"/>
                    </a:lnTo>
                    <a:lnTo>
                      <a:pt x="10" y="284"/>
                    </a:lnTo>
                    <a:lnTo>
                      <a:pt x="10" y="284"/>
                    </a:lnTo>
                    <a:lnTo>
                      <a:pt x="19" y="298"/>
                    </a:lnTo>
                    <a:lnTo>
                      <a:pt x="22" y="305"/>
                    </a:lnTo>
                    <a:lnTo>
                      <a:pt x="19" y="310"/>
                    </a:lnTo>
                    <a:lnTo>
                      <a:pt x="19" y="310"/>
                    </a:lnTo>
                    <a:lnTo>
                      <a:pt x="19" y="310"/>
                    </a:lnTo>
                    <a:lnTo>
                      <a:pt x="17" y="310"/>
                    </a:lnTo>
                    <a:lnTo>
                      <a:pt x="15" y="305"/>
                    </a:lnTo>
                    <a:lnTo>
                      <a:pt x="12" y="300"/>
                    </a:lnTo>
                    <a:lnTo>
                      <a:pt x="10" y="300"/>
                    </a:lnTo>
                    <a:lnTo>
                      <a:pt x="10" y="300"/>
                    </a:lnTo>
                    <a:lnTo>
                      <a:pt x="10" y="303"/>
                    </a:lnTo>
                    <a:lnTo>
                      <a:pt x="12" y="305"/>
                    </a:lnTo>
                    <a:lnTo>
                      <a:pt x="15" y="310"/>
                    </a:lnTo>
                    <a:lnTo>
                      <a:pt x="15" y="312"/>
                    </a:lnTo>
                    <a:lnTo>
                      <a:pt x="15" y="312"/>
                    </a:lnTo>
                    <a:lnTo>
                      <a:pt x="12" y="314"/>
                    </a:lnTo>
                    <a:lnTo>
                      <a:pt x="12" y="312"/>
                    </a:lnTo>
                    <a:lnTo>
                      <a:pt x="7" y="307"/>
                    </a:lnTo>
                    <a:lnTo>
                      <a:pt x="3" y="303"/>
                    </a:lnTo>
                    <a:lnTo>
                      <a:pt x="3" y="303"/>
                    </a:lnTo>
                    <a:lnTo>
                      <a:pt x="0" y="303"/>
                    </a:lnTo>
                    <a:lnTo>
                      <a:pt x="0" y="303"/>
                    </a:lnTo>
                    <a:lnTo>
                      <a:pt x="3" y="310"/>
                    </a:lnTo>
                    <a:lnTo>
                      <a:pt x="10" y="321"/>
                    </a:lnTo>
                    <a:lnTo>
                      <a:pt x="17" y="336"/>
                    </a:lnTo>
                    <a:lnTo>
                      <a:pt x="19" y="345"/>
                    </a:lnTo>
                    <a:lnTo>
                      <a:pt x="19" y="345"/>
                    </a:lnTo>
                    <a:lnTo>
                      <a:pt x="24" y="355"/>
                    </a:lnTo>
                    <a:lnTo>
                      <a:pt x="29" y="362"/>
                    </a:lnTo>
                    <a:lnTo>
                      <a:pt x="34" y="371"/>
                    </a:lnTo>
                    <a:lnTo>
                      <a:pt x="36" y="381"/>
                    </a:lnTo>
                    <a:lnTo>
                      <a:pt x="36" y="381"/>
                    </a:lnTo>
                    <a:lnTo>
                      <a:pt x="38" y="395"/>
                    </a:lnTo>
                    <a:lnTo>
                      <a:pt x="43" y="407"/>
                    </a:lnTo>
                    <a:lnTo>
                      <a:pt x="52" y="426"/>
                    </a:lnTo>
                    <a:lnTo>
                      <a:pt x="52" y="426"/>
                    </a:lnTo>
                    <a:lnTo>
                      <a:pt x="52" y="430"/>
                    </a:lnTo>
                    <a:lnTo>
                      <a:pt x="52" y="435"/>
                    </a:lnTo>
                    <a:lnTo>
                      <a:pt x="50" y="442"/>
                    </a:lnTo>
                    <a:lnTo>
                      <a:pt x="50" y="452"/>
                    </a:lnTo>
                    <a:lnTo>
                      <a:pt x="50" y="452"/>
                    </a:lnTo>
                    <a:lnTo>
                      <a:pt x="50" y="459"/>
                    </a:lnTo>
                    <a:lnTo>
                      <a:pt x="48" y="463"/>
                    </a:lnTo>
                    <a:lnTo>
                      <a:pt x="43" y="466"/>
                    </a:lnTo>
                    <a:lnTo>
                      <a:pt x="38" y="466"/>
                    </a:lnTo>
                    <a:lnTo>
                      <a:pt x="38" y="466"/>
                    </a:lnTo>
                    <a:lnTo>
                      <a:pt x="36" y="468"/>
                    </a:lnTo>
                    <a:lnTo>
                      <a:pt x="36" y="473"/>
                    </a:lnTo>
                    <a:lnTo>
                      <a:pt x="38" y="478"/>
                    </a:lnTo>
                    <a:lnTo>
                      <a:pt x="43" y="478"/>
                    </a:lnTo>
                    <a:lnTo>
                      <a:pt x="43" y="478"/>
                    </a:lnTo>
                    <a:lnTo>
                      <a:pt x="48" y="480"/>
                    </a:lnTo>
                    <a:lnTo>
                      <a:pt x="50" y="482"/>
                    </a:lnTo>
                    <a:lnTo>
                      <a:pt x="52" y="487"/>
                    </a:lnTo>
                    <a:lnTo>
                      <a:pt x="57" y="492"/>
                    </a:lnTo>
                    <a:lnTo>
                      <a:pt x="57" y="492"/>
                    </a:lnTo>
                    <a:lnTo>
                      <a:pt x="67" y="494"/>
                    </a:lnTo>
                    <a:lnTo>
                      <a:pt x="76" y="494"/>
                    </a:lnTo>
                    <a:lnTo>
                      <a:pt x="95" y="494"/>
                    </a:lnTo>
                    <a:lnTo>
                      <a:pt x="95" y="494"/>
                    </a:lnTo>
                    <a:lnTo>
                      <a:pt x="100" y="494"/>
                    </a:lnTo>
                    <a:lnTo>
                      <a:pt x="102" y="490"/>
                    </a:lnTo>
                    <a:lnTo>
                      <a:pt x="107" y="485"/>
                    </a:lnTo>
                    <a:lnTo>
                      <a:pt x="114" y="482"/>
                    </a:lnTo>
                    <a:lnTo>
                      <a:pt x="114" y="482"/>
                    </a:lnTo>
                    <a:lnTo>
                      <a:pt x="119" y="482"/>
                    </a:lnTo>
                    <a:lnTo>
                      <a:pt x="121" y="480"/>
                    </a:lnTo>
                    <a:lnTo>
                      <a:pt x="126" y="475"/>
                    </a:lnTo>
                    <a:lnTo>
                      <a:pt x="126" y="475"/>
                    </a:lnTo>
                    <a:lnTo>
                      <a:pt x="133" y="471"/>
                    </a:lnTo>
                    <a:lnTo>
                      <a:pt x="145" y="471"/>
                    </a:lnTo>
                    <a:lnTo>
                      <a:pt x="176" y="471"/>
                    </a:lnTo>
                    <a:lnTo>
                      <a:pt x="176" y="471"/>
                    </a:lnTo>
                    <a:lnTo>
                      <a:pt x="190" y="471"/>
                    </a:lnTo>
                    <a:lnTo>
                      <a:pt x="202" y="468"/>
                    </a:lnTo>
                    <a:lnTo>
                      <a:pt x="206" y="463"/>
                    </a:lnTo>
                    <a:lnTo>
                      <a:pt x="211" y="456"/>
                    </a:lnTo>
                    <a:lnTo>
                      <a:pt x="211" y="456"/>
                    </a:lnTo>
                    <a:lnTo>
                      <a:pt x="216" y="452"/>
                    </a:lnTo>
                    <a:lnTo>
                      <a:pt x="223" y="449"/>
                    </a:lnTo>
                    <a:lnTo>
                      <a:pt x="230" y="447"/>
                    </a:lnTo>
                    <a:lnTo>
                      <a:pt x="237" y="442"/>
                    </a:lnTo>
                    <a:lnTo>
                      <a:pt x="237" y="442"/>
                    </a:lnTo>
                    <a:lnTo>
                      <a:pt x="242" y="440"/>
                    </a:lnTo>
                    <a:lnTo>
                      <a:pt x="247" y="437"/>
                    </a:lnTo>
                    <a:lnTo>
                      <a:pt x="266" y="437"/>
                    </a:lnTo>
                    <a:lnTo>
                      <a:pt x="266" y="437"/>
                    </a:lnTo>
                    <a:lnTo>
                      <a:pt x="277" y="435"/>
                    </a:lnTo>
                    <a:lnTo>
                      <a:pt x="289" y="433"/>
                    </a:lnTo>
                    <a:lnTo>
                      <a:pt x="308" y="423"/>
                    </a:lnTo>
                    <a:lnTo>
                      <a:pt x="308" y="423"/>
                    </a:lnTo>
                    <a:lnTo>
                      <a:pt x="315" y="423"/>
                    </a:lnTo>
                    <a:lnTo>
                      <a:pt x="327" y="421"/>
                    </a:lnTo>
                    <a:lnTo>
                      <a:pt x="346" y="419"/>
                    </a:lnTo>
                    <a:lnTo>
                      <a:pt x="346" y="419"/>
                    </a:lnTo>
                    <a:lnTo>
                      <a:pt x="351" y="419"/>
                    </a:lnTo>
                    <a:lnTo>
                      <a:pt x="353" y="421"/>
                    </a:lnTo>
                    <a:lnTo>
                      <a:pt x="358" y="426"/>
                    </a:lnTo>
                    <a:lnTo>
                      <a:pt x="363" y="428"/>
                    </a:lnTo>
                    <a:lnTo>
                      <a:pt x="370" y="430"/>
                    </a:lnTo>
                    <a:lnTo>
                      <a:pt x="370" y="430"/>
                    </a:lnTo>
                    <a:lnTo>
                      <a:pt x="377" y="430"/>
                    </a:lnTo>
                    <a:lnTo>
                      <a:pt x="384" y="433"/>
                    </a:lnTo>
                    <a:lnTo>
                      <a:pt x="393" y="433"/>
                    </a:lnTo>
                    <a:lnTo>
                      <a:pt x="393" y="433"/>
                    </a:lnTo>
                    <a:lnTo>
                      <a:pt x="396" y="435"/>
                    </a:lnTo>
                    <a:lnTo>
                      <a:pt x="398" y="435"/>
                    </a:lnTo>
                    <a:lnTo>
                      <a:pt x="400" y="437"/>
                    </a:lnTo>
                    <a:lnTo>
                      <a:pt x="403" y="440"/>
                    </a:lnTo>
                    <a:lnTo>
                      <a:pt x="403" y="440"/>
                    </a:lnTo>
                    <a:lnTo>
                      <a:pt x="408" y="440"/>
                    </a:lnTo>
                    <a:lnTo>
                      <a:pt x="408" y="445"/>
                    </a:lnTo>
                    <a:lnTo>
                      <a:pt x="405" y="452"/>
                    </a:lnTo>
                    <a:lnTo>
                      <a:pt x="405" y="452"/>
                    </a:lnTo>
                    <a:lnTo>
                      <a:pt x="405" y="454"/>
                    </a:lnTo>
                    <a:lnTo>
                      <a:pt x="410" y="456"/>
                    </a:lnTo>
                    <a:lnTo>
                      <a:pt x="415" y="461"/>
                    </a:lnTo>
                    <a:lnTo>
                      <a:pt x="422" y="466"/>
                    </a:lnTo>
                    <a:lnTo>
                      <a:pt x="422" y="466"/>
                    </a:lnTo>
                    <a:lnTo>
                      <a:pt x="426" y="473"/>
                    </a:lnTo>
                    <a:lnTo>
                      <a:pt x="426" y="478"/>
                    </a:lnTo>
                    <a:lnTo>
                      <a:pt x="424" y="482"/>
                    </a:lnTo>
                    <a:lnTo>
                      <a:pt x="426" y="487"/>
                    </a:lnTo>
                    <a:lnTo>
                      <a:pt x="426" y="487"/>
                    </a:lnTo>
                    <a:lnTo>
                      <a:pt x="429" y="492"/>
                    </a:lnTo>
                    <a:lnTo>
                      <a:pt x="434" y="492"/>
                    </a:lnTo>
                    <a:lnTo>
                      <a:pt x="436" y="490"/>
                    </a:lnTo>
                    <a:lnTo>
                      <a:pt x="443" y="482"/>
                    </a:lnTo>
                    <a:lnTo>
                      <a:pt x="443" y="482"/>
                    </a:lnTo>
                    <a:lnTo>
                      <a:pt x="448" y="478"/>
                    </a:lnTo>
                    <a:lnTo>
                      <a:pt x="455" y="475"/>
                    </a:lnTo>
                    <a:lnTo>
                      <a:pt x="460" y="473"/>
                    </a:lnTo>
                    <a:lnTo>
                      <a:pt x="462" y="468"/>
                    </a:lnTo>
                    <a:lnTo>
                      <a:pt x="462" y="468"/>
                    </a:lnTo>
                    <a:lnTo>
                      <a:pt x="464" y="461"/>
                    </a:lnTo>
                    <a:lnTo>
                      <a:pt x="467" y="454"/>
                    </a:lnTo>
                    <a:lnTo>
                      <a:pt x="471" y="452"/>
                    </a:lnTo>
                    <a:lnTo>
                      <a:pt x="474" y="449"/>
                    </a:lnTo>
                    <a:lnTo>
                      <a:pt x="476" y="452"/>
                    </a:lnTo>
                    <a:lnTo>
                      <a:pt x="476" y="452"/>
                    </a:lnTo>
                    <a:lnTo>
                      <a:pt x="479" y="454"/>
                    </a:lnTo>
                    <a:lnTo>
                      <a:pt x="476" y="459"/>
                    </a:lnTo>
                    <a:lnTo>
                      <a:pt x="474" y="466"/>
                    </a:lnTo>
                    <a:lnTo>
                      <a:pt x="469" y="478"/>
                    </a:lnTo>
                    <a:lnTo>
                      <a:pt x="469" y="478"/>
                    </a:lnTo>
                    <a:lnTo>
                      <a:pt x="467" y="487"/>
                    </a:lnTo>
                    <a:lnTo>
                      <a:pt x="462" y="492"/>
                    </a:lnTo>
                    <a:lnTo>
                      <a:pt x="460" y="492"/>
                    </a:lnTo>
                    <a:lnTo>
                      <a:pt x="457" y="494"/>
                    </a:lnTo>
                    <a:lnTo>
                      <a:pt x="457" y="494"/>
                    </a:lnTo>
                    <a:lnTo>
                      <a:pt x="457" y="494"/>
                    </a:lnTo>
                    <a:lnTo>
                      <a:pt x="460" y="497"/>
                    </a:lnTo>
                    <a:lnTo>
                      <a:pt x="467" y="499"/>
                    </a:lnTo>
                    <a:lnTo>
                      <a:pt x="471" y="497"/>
                    </a:lnTo>
                    <a:lnTo>
                      <a:pt x="474" y="494"/>
                    </a:lnTo>
                    <a:lnTo>
                      <a:pt x="476" y="492"/>
                    </a:lnTo>
                    <a:lnTo>
                      <a:pt x="476" y="492"/>
                    </a:lnTo>
                    <a:lnTo>
                      <a:pt x="476" y="485"/>
                    </a:lnTo>
                    <a:lnTo>
                      <a:pt x="479" y="482"/>
                    </a:lnTo>
                    <a:lnTo>
                      <a:pt x="481" y="482"/>
                    </a:lnTo>
                    <a:lnTo>
                      <a:pt x="486" y="487"/>
                    </a:lnTo>
                    <a:lnTo>
                      <a:pt x="486" y="487"/>
                    </a:lnTo>
                    <a:lnTo>
                      <a:pt x="488" y="492"/>
                    </a:lnTo>
                    <a:lnTo>
                      <a:pt x="486" y="499"/>
                    </a:lnTo>
                    <a:lnTo>
                      <a:pt x="483" y="504"/>
                    </a:lnTo>
                    <a:lnTo>
                      <a:pt x="483" y="506"/>
                    </a:lnTo>
                    <a:lnTo>
                      <a:pt x="483" y="506"/>
                    </a:lnTo>
                    <a:lnTo>
                      <a:pt x="486" y="508"/>
                    </a:lnTo>
                    <a:lnTo>
                      <a:pt x="488" y="508"/>
                    </a:lnTo>
                    <a:lnTo>
                      <a:pt x="497" y="506"/>
                    </a:lnTo>
                    <a:lnTo>
                      <a:pt x="497" y="506"/>
                    </a:lnTo>
                    <a:lnTo>
                      <a:pt x="502" y="508"/>
                    </a:lnTo>
                    <a:lnTo>
                      <a:pt x="509" y="516"/>
                    </a:lnTo>
                    <a:lnTo>
                      <a:pt x="512" y="525"/>
                    </a:lnTo>
                    <a:lnTo>
                      <a:pt x="514" y="532"/>
                    </a:lnTo>
                    <a:lnTo>
                      <a:pt x="514" y="532"/>
                    </a:lnTo>
                    <a:lnTo>
                      <a:pt x="512" y="539"/>
                    </a:lnTo>
                    <a:lnTo>
                      <a:pt x="512" y="546"/>
                    </a:lnTo>
                    <a:lnTo>
                      <a:pt x="516" y="551"/>
                    </a:lnTo>
                    <a:lnTo>
                      <a:pt x="524" y="556"/>
                    </a:lnTo>
                    <a:lnTo>
                      <a:pt x="524" y="556"/>
                    </a:lnTo>
                    <a:lnTo>
                      <a:pt x="535" y="563"/>
                    </a:lnTo>
                    <a:lnTo>
                      <a:pt x="538" y="565"/>
                    </a:lnTo>
                    <a:lnTo>
                      <a:pt x="542" y="565"/>
                    </a:lnTo>
                    <a:lnTo>
                      <a:pt x="542" y="565"/>
                    </a:lnTo>
                    <a:lnTo>
                      <a:pt x="552" y="568"/>
                    </a:lnTo>
                    <a:lnTo>
                      <a:pt x="564" y="570"/>
                    </a:lnTo>
                    <a:lnTo>
                      <a:pt x="573" y="575"/>
                    </a:lnTo>
                    <a:lnTo>
                      <a:pt x="580" y="579"/>
                    </a:lnTo>
                    <a:lnTo>
                      <a:pt x="580" y="579"/>
                    </a:lnTo>
                    <a:lnTo>
                      <a:pt x="587" y="579"/>
                    </a:lnTo>
                    <a:lnTo>
                      <a:pt x="595" y="577"/>
                    </a:lnTo>
                    <a:lnTo>
                      <a:pt x="602" y="572"/>
                    </a:lnTo>
                    <a:lnTo>
                      <a:pt x="604" y="565"/>
                    </a:lnTo>
                    <a:lnTo>
                      <a:pt x="604" y="565"/>
                    </a:lnTo>
                    <a:lnTo>
                      <a:pt x="606" y="563"/>
                    </a:lnTo>
                    <a:lnTo>
                      <a:pt x="609" y="561"/>
                    </a:lnTo>
                    <a:lnTo>
                      <a:pt x="613" y="561"/>
                    </a:lnTo>
                    <a:lnTo>
                      <a:pt x="616" y="565"/>
                    </a:lnTo>
                    <a:lnTo>
                      <a:pt x="613" y="568"/>
                    </a:lnTo>
                    <a:lnTo>
                      <a:pt x="613" y="568"/>
                    </a:lnTo>
                    <a:lnTo>
                      <a:pt x="611" y="570"/>
                    </a:lnTo>
                    <a:lnTo>
                      <a:pt x="613" y="575"/>
                    </a:lnTo>
                    <a:lnTo>
                      <a:pt x="616" y="575"/>
                    </a:lnTo>
                    <a:lnTo>
                      <a:pt x="616" y="575"/>
                    </a:lnTo>
                    <a:lnTo>
                      <a:pt x="616" y="575"/>
                    </a:lnTo>
                    <a:lnTo>
                      <a:pt x="618" y="568"/>
                    </a:lnTo>
                    <a:lnTo>
                      <a:pt x="621" y="568"/>
                    </a:lnTo>
                    <a:lnTo>
                      <a:pt x="621" y="570"/>
                    </a:lnTo>
                    <a:lnTo>
                      <a:pt x="621" y="570"/>
                    </a:lnTo>
                    <a:lnTo>
                      <a:pt x="623" y="575"/>
                    </a:lnTo>
                    <a:lnTo>
                      <a:pt x="628" y="577"/>
                    </a:lnTo>
                    <a:lnTo>
                      <a:pt x="632" y="579"/>
                    </a:lnTo>
                    <a:lnTo>
                      <a:pt x="635" y="582"/>
                    </a:lnTo>
                    <a:lnTo>
                      <a:pt x="635" y="582"/>
                    </a:lnTo>
                    <a:lnTo>
                      <a:pt x="640" y="587"/>
                    </a:lnTo>
                    <a:lnTo>
                      <a:pt x="640" y="589"/>
                    </a:lnTo>
                    <a:lnTo>
                      <a:pt x="640" y="587"/>
                    </a:lnTo>
                    <a:lnTo>
                      <a:pt x="640" y="587"/>
                    </a:lnTo>
                    <a:lnTo>
                      <a:pt x="642" y="579"/>
                    </a:lnTo>
                    <a:lnTo>
                      <a:pt x="649" y="575"/>
                    </a:lnTo>
                    <a:lnTo>
                      <a:pt x="649" y="575"/>
                    </a:lnTo>
                    <a:lnTo>
                      <a:pt x="658" y="570"/>
                    </a:lnTo>
                    <a:lnTo>
                      <a:pt x="668" y="563"/>
                    </a:lnTo>
                    <a:lnTo>
                      <a:pt x="668" y="563"/>
                    </a:lnTo>
                    <a:lnTo>
                      <a:pt x="675" y="558"/>
                    </a:lnTo>
                    <a:lnTo>
                      <a:pt x="689" y="556"/>
                    </a:lnTo>
                    <a:lnTo>
                      <a:pt x="706" y="556"/>
                    </a:lnTo>
                    <a:lnTo>
                      <a:pt x="706" y="556"/>
                    </a:lnTo>
                    <a:lnTo>
                      <a:pt x="708" y="551"/>
                    </a:lnTo>
                    <a:lnTo>
                      <a:pt x="711" y="542"/>
                    </a:lnTo>
                    <a:lnTo>
                      <a:pt x="713" y="518"/>
                    </a:lnTo>
                    <a:lnTo>
                      <a:pt x="713" y="518"/>
                    </a:lnTo>
                    <a:lnTo>
                      <a:pt x="715" y="508"/>
                    </a:lnTo>
                    <a:lnTo>
                      <a:pt x="720" y="504"/>
                    </a:lnTo>
                    <a:lnTo>
                      <a:pt x="725" y="497"/>
                    </a:lnTo>
                    <a:lnTo>
                      <a:pt x="727" y="487"/>
                    </a:lnTo>
                    <a:lnTo>
                      <a:pt x="727" y="487"/>
                    </a:lnTo>
                    <a:lnTo>
                      <a:pt x="732" y="475"/>
                    </a:lnTo>
                    <a:lnTo>
                      <a:pt x="737" y="463"/>
                    </a:lnTo>
                    <a:lnTo>
                      <a:pt x="744" y="452"/>
                    </a:lnTo>
                    <a:lnTo>
                      <a:pt x="748" y="447"/>
                    </a:lnTo>
                    <a:lnTo>
                      <a:pt x="748" y="447"/>
                    </a:lnTo>
                    <a:lnTo>
                      <a:pt x="756" y="442"/>
                    </a:lnTo>
                    <a:lnTo>
                      <a:pt x="758" y="440"/>
                    </a:lnTo>
                    <a:lnTo>
                      <a:pt x="760" y="433"/>
                    </a:lnTo>
                    <a:lnTo>
                      <a:pt x="760" y="433"/>
                    </a:lnTo>
                    <a:lnTo>
                      <a:pt x="760" y="428"/>
                    </a:lnTo>
                    <a:lnTo>
                      <a:pt x="765" y="421"/>
                    </a:lnTo>
                    <a:lnTo>
                      <a:pt x="767" y="414"/>
                    </a:lnTo>
                    <a:lnTo>
                      <a:pt x="770" y="407"/>
                    </a:lnTo>
                    <a:lnTo>
                      <a:pt x="770" y="407"/>
                    </a:lnTo>
                    <a:lnTo>
                      <a:pt x="772" y="392"/>
                    </a:lnTo>
                    <a:lnTo>
                      <a:pt x="774" y="383"/>
                    </a:lnTo>
                    <a:lnTo>
                      <a:pt x="774" y="383"/>
                    </a:lnTo>
                    <a:lnTo>
                      <a:pt x="772" y="376"/>
                    </a:lnTo>
                    <a:lnTo>
                      <a:pt x="772" y="369"/>
                    </a:lnTo>
                    <a:lnTo>
                      <a:pt x="777" y="364"/>
                    </a:lnTo>
                    <a:lnTo>
                      <a:pt x="777" y="364"/>
                    </a:lnTo>
                    <a:lnTo>
                      <a:pt x="779" y="359"/>
                    </a:lnTo>
                    <a:lnTo>
                      <a:pt x="777" y="355"/>
                    </a:lnTo>
                    <a:lnTo>
                      <a:pt x="777" y="350"/>
                    </a:lnTo>
                    <a:lnTo>
                      <a:pt x="777" y="348"/>
                    </a:lnTo>
                    <a:lnTo>
                      <a:pt x="777" y="348"/>
                    </a:lnTo>
                    <a:close/>
                    <a:moveTo>
                      <a:pt x="353" y="16"/>
                    </a:moveTo>
                    <a:lnTo>
                      <a:pt x="353" y="16"/>
                    </a:lnTo>
                    <a:lnTo>
                      <a:pt x="353" y="14"/>
                    </a:lnTo>
                    <a:lnTo>
                      <a:pt x="348" y="14"/>
                    </a:lnTo>
                    <a:lnTo>
                      <a:pt x="339" y="16"/>
                    </a:lnTo>
                    <a:lnTo>
                      <a:pt x="329" y="18"/>
                    </a:lnTo>
                    <a:lnTo>
                      <a:pt x="329" y="21"/>
                    </a:lnTo>
                    <a:lnTo>
                      <a:pt x="329" y="23"/>
                    </a:lnTo>
                    <a:lnTo>
                      <a:pt x="329" y="23"/>
                    </a:lnTo>
                    <a:lnTo>
                      <a:pt x="334" y="23"/>
                    </a:lnTo>
                    <a:lnTo>
                      <a:pt x="344" y="23"/>
                    </a:lnTo>
                    <a:lnTo>
                      <a:pt x="351" y="21"/>
                    </a:lnTo>
                    <a:lnTo>
                      <a:pt x="353" y="18"/>
                    </a:lnTo>
                    <a:lnTo>
                      <a:pt x="353" y="16"/>
                    </a:lnTo>
                    <a:lnTo>
                      <a:pt x="353" y="16"/>
                    </a:lnTo>
                    <a:close/>
                    <a:moveTo>
                      <a:pt x="448" y="516"/>
                    </a:moveTo>
                    <a:lnTo>
                      <a:pt x="448" y="516"/>
                    </a:lnTo>
                    <a:lnTo>
                      <a:pt x="455" y="518"/>
                    </a:lnTo>
                    <a:lnTo>
                      <a:pt x="462" y="518"/>
                    </a:lnTo>
                    <a:lnTo>
                      <a:pt x="467" y="516"/>
                    </a:lnTo>
                    <a:lnTo>
                      <a:pt x="471" y="513"/>
                    </a:lnTo>
                    <a:lnTo>
                      <a:pt x="471" y="513"/>
                    </a:lnTo>
                    <a:lnTo>
                      <a:pt x="471" y="511"/>
                    </a:lnTo>
                    <a:lnTo>
                      <a:pt x="469" y="511"/>
                    </a:lnTo>
                    <a:lnTo>
                      <a:pt x="460" y="511"/>
                    </a:lnTo>
                    <a:lnTo>
                      <a:pt x="450" y="513"/>
                    </a:lnTo>
                    <a:lnTo>
                      <a:pt x="448" y="516"/>
                    </a:lnTo>
                    <a:lnTo>
                      <a:pt x="448" y="516"/>
                    </a:lnTo>
                    <a:lnTo>
                      <a:pt x="448" y="516"/>
                    </a:lnTo>
                    <a:close/>
                    <a:moveTo>
                      <a:pt x="640" y="634"/>
                    </a:moveTo>
                    <a:lnTo>
                      <a:pt x="640" y="634"/>
                    </a:lnTo>
                    <a:lnTo>
                      <a:pt x="630" y="632"/>
                    </a:lnTo>
                    <a:lnTo>
                      <a:pt x="621" y="629"/>
                    </a:lnTo>
                    <a:lnTo>
                      <a:pt x="613" y="624"/>
                    </a:lnTo>
                    <a:lnTo>
                      <a:pt x="606" y="624"/>
                    </a:lnTo>
                    <a:lnTo>
                      <a:pt x="606" y="624"/>
                    </a:lnTo>
                    <a:lnTo>
                      <a:pt x="606" y="627"/>
                    </a:lnTo>
                    <a:lnTo>
                      <a:pt x="606" y="629"/>
                    </a:lnTo>
                    <a:lnTo>
                      <a:pt x="611" y="641"/>
                    </a:lnTo>
                    <a:lnTo>
                      <a:pt x="616" y="653"/>
                    </a:lnTo>
                    <a:lnTo>
                      <a:pt x="618" y="658"/>
                    </a:lnTo>
                    <a:lnTo>
                      <a:pt x="616" y="662"/>
                    </a:lnTo>
                    <a:lnTo>
                      <a:pt x="616" y="662"/>
                    </a:lnTo>
                    <a:lnTo>
                      <a:pt x="616" y="665"/>
                    </a:lnTo>
                    <a:lnTo>
                      <a:pt x="616" y="669"/>
                    </a:lnTo>
                    <a:lnTo>
                      <a:pt x="623" y="679"/>
                    </a:lnTo>
                    <a:lnTo>
                      <a:pt x="632" y="688"/>
                    </a:lnTo>
                    <a:lnTo>
                      <a:pt x="642" y="691"/>
                    </a:lnTo>
                    <a:lnTo>
                      <a:pt x="642" y="691"/>
                    </a:lnTo>
                    <a:lnTo>
                      <a:pt x="647" y="691"/>
                    </a:lnTo>
                    <a:lnTo>
                      <a:pt x="647" y="688"/>
                    </a:lnTo>
                    <a:lnTo>
                      <a:pt x="649" y="686"/>
                    </a:lnTo>
                    <a:lnTo>
                      <a:pt x="651" y="684"/>
                    </a:lnTo>
                    <a:lnTo>
                      <a:pt x="651" y="684"/>
                    </a:lnTo>
                    <a:lnTo>
                      <a:pt x="654" y="684"/>
                    </a:lnTo>
                    <a:lnTo>
                      <a:pt x="656" y="681"/>
                    </a:lnTo>
                    <a:lnTo>
                      <a:pt x="656" y="674"/>
                    </a:lnTo>
                    <a:lnTo>
                      <a:pt x="656" y="674"/>
                    </a:lnTo>
                    <a:lnTo>
                      <a:pt x="658" y="674"/>
                    </a:lnTo>
                    <a:lnTo>
                      <a:pt x="661" y="674"/>
                    </a:lnTo>
                    <a:lnTo>
                      <a:pt x="663" y="677"/>
                    </a:lnTo>
                    <a:lnTo>
                      <a:pt x="668" y="677"/>
                    </a:lnTo>
                    <a:lnTo>
                      <a:pt x="668" y="677"/>
                    </a:lnTo>
                    <a:lnTo>
                      <a:pt x="668" y="672"/>
                    </a:lnTo>
                    <a:lnTo>
                      <a:pt x="668" y="665"/>
                    </a:lnTo>
                    <a:lnTo>
                      <a:pt x="670" y="658"/>
                    </a:lnTo>
                    <a:lnTo>
                      <a:pt x="670" y="658"/>
                    </a:lnTo>
                    <a:lnTo>
                      <a:pt x="673" y="655"/>
                    </a:lnTo>
                    <a:lnTo>
                      <a:pt x="673" y="655"/>
                    </a:lnTo>
                    <a:lnTo>
                      <a:pt x="675" y="655"/>
                    </a:lnTo>
                    <a:lnTo>
                      <a:pt x="675" y="653"/>
                    </a:lnTo>
                    <a:lnTo>
                      <a:pt x="675" y="643"/>
                    </a:lnTo>
                    <a:lnTo>
                      <a:pt x="673" y="627"/>
                    </a:lnTo>
                    <a:lnTo>
                      <a:pt x="673" y="627"/>
                    </a:lnTo>
                    <a:lnTo>
                      <a:pt x="670" y="624"/>
                    </a:lnTo>
                    <a:lnTo>
                      <a:pt x="668" y="624"/>
                    </a:lnTo>
                    <a:lnTo>
                      <a:pt x="658" y="627"/>
                    </a:lnTo>
                    <a:lnTo>
                      <a:pt x="649" y="632"/>
                    </a:lnTo>
                    <a:lnTo>
                      <a:pt x="640" y="634"/>
                    </a:lnTo>
                    <a:lnTo>
                      <a:pt x="640" y="634"/>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4" name="Freeform 157"/>
              <p:cNvSpPr>
                <a:spLocks noEditPoints="1"/>
              </p:cNvSpPr>
              <p:nvPr/>
            </p:nvSpPr>
            <p:spPr bwMode="auto">
              <a:xfrm>
                <a:off x="10771188" y="5506175"/>
                <a:ext cx="363538" cy="450850"/>
              </a:xfrm>
              <a:custGeom>
                <a:avLst/>
                <a:gdLst>
                  <a:gd name="T0" fmla="*/ 135 w 229"/>
                  <a:gd name="T1" fmla="*/ 137 h 284"/>
                  <a:gd name="T2" fmla="*/ 123 w 229"/>
                  <a:gd name="T3" fmla="*/ 142 h 284"/>
                  <a:gd name="T4" fmla="*/ 109 w 229"/>
                  <a:gd name="T5" fmla="*/ 135 h 284"/>
                  <a:gd name="T6" fmla="*/ 104 w 229"/>
                  <a:gd name="T7" fmla="*/ 147 h 284"/>
                  <a:gd name="T8" fmla="*/ 92 w 229"/>
                  <a:gd name="T9" fmla="*/ 161 h 284"/>
                  <a:gd name="T10" fmla="*/ 78 w 229"/>
                  <a:gd name="T11" fmla="*/ 185 h 284"/>
                  <a:gd name="T12" fmla="*/ 31 w 229"/>
                  <a:gd name="T13" fmla="*/ 213 h 284"/>
                  <a:gd name="T14" fmla="*/ 9 w 229"/>
                  <a:gd name="T15" fmla="*/ 230 h 284"/>
                  <a:gd name="T16" fmla="*/ 2 w 229"/>
                  <a:gd name="T17" fmla="*/ 244 h 284"/>
                  <a:gd name="T18" fmla="*/ 7 w 229"/>
                  <a:gd name="T19" fmla="*/ 260 h 284"/>
                  <a:gd name="T20" fmla="*/ 19 w 229"/>
                  <a:gd name="T21" fmla="*/ 263 h 284"/>
                  <a:gd name="T22" fmla="*/ 33 w 229"/>
                  <a:gd name="T23" fmla="*/ 270 h 284"/>
                  <a:gd name="T24" fmla="*/ 57 w 229"/>
                  <a:gd name="T25" fmla="*/ 267 h 284"/>
                  <a:gd name="T26" fmla="*/ 78 w 229"/>
                  <a:gd name="T27" fmla="*/ 246 h 284"/>
                  <a:gd name="T28" fmla="*/ 83 w 229"/>
                  <a:gd name="T29" fmla="*/ 234 h 284"/>
                  <a:gd name="T30" fmla="*/ 92 w 229"/>
                  <a:gd name="T31" fmla="*/ 215 h 284"/>
                  <a:gd name="T32" fmla="*/ 111 w 229"/>
                  <a:gd name="T33" fmla="*/ 206 h 284"/>
                  <a:gd name="T34" fmla="*/ 118 w 229"/>
                  <a:gd name="T35" fmla="*/ 196 h 284"/>
                  <a:gd name="T36" fmla="*/ 130 w 229"/>
                  <a:gd name="T37" fmla="*/ 177 h 284"/>
                  <a:gd name="T38" fmla="*/ 144 w 229"/>
                  <a:gd name="T39" fmla="*/ 159 h 284"/>
                  <a:gd name="T40" fmla="*/ 144 w 229"/>
                  <a:gd name="T41" fmla="*/ 149 h 284"/>
                  <a:gd name="T42" fmla="*/ 142 w 229"/>
                  <a:gd name="T43" fmla="*/ 137 h 284"/>
                  <a:gd name="T44" fmla="*/ 28 w 229"/>
                  <a:gd name="T45" fmla="*/ 279 h 284"/>
                  <a:gd name="T46" fmla="*/ 23 w 229"/>
                  <a:gd name="T47" fmla="*/ 272 h 284"/>
                  <a:gd name="T48" fmla="*/ 21 w 229"/>
                  <a:gd name="T49" fmla="*/ 284 h 284"/>
                  <a:gd name="T50" fmla="*/ 208 w 229"/>
                  <a:gd name="T51" fmla="*/ 71 h 284"/>
                  <a:gd name="T52" fmla="*/ 191 w 229"/>
                  <a:gd name="T53" fmla="*/ 69 h 284"/>
                  <a:gd name="T54" fmla="*/ 182 w 229"/>
                  <a:gd name="T55" fmla="*/ 57 h 284"/>
                  <a:gd name="T56" fmla="*/ 173 w 229"/>
                  <a:gd name="T57" fmla="*/ 40 h 284"/>
                  <a:gd name="T58" fmla="*/ 173 w 229"/>
                  <a:gd name="T59" fmla="*/ 50 h 284"/>
                  <a:gd name="T60" fmla="*/ 168 w 229"/>
                  <a:gd name="T61" fmla="*/ 52 h 284"/>
                  <a:gd name="T62" fmla="*/ 163 w 229"/>
                  <a:gd name="T63" fmla="*/ 47 h 284"/>
                  <a:gd name="T64" fmla="*/ 158 w 229"/>
                  <a:gd name="T65" fmla="*/ 35 h 284"/>
                  <a:gd name="T66" fmla="*/ 151 w 229"/>
                  <a:gd name="T67" fmla="*/ 19 h 284"/>
                  <a:gd name="T68" fmla="*/ 135 w 229"/>
                  <a:gd name="T69" fmla="*/ 2 h 284"/>
                  <a:gd name="T70" fmla="*/ 123 w 229"/>
                  <a:gd name="T71" fmla="*/ 2 h 284"/>
                  <a:gd name="T72" fmla="*/ 142 w 229"/>
                  <a:gd name="T73" fmla="*/ 28 h 284"/>
                  <a:gd name="T74" fmla="*/ 146 w 229"/>
                  <a:gd name="T75" fmla="*/ 38 h 284"/>
                  <a:gd name="T76" fmla="*/ 156 w 229"/>
                  <a:gd name="T77" fmla="*/ 50 h 284"/>
                  <a:gd name="T78" fmla="*/ 156 w 229"/>
                  <a:gd name="T79" fmla="*/ 69 h 284"/>
                  <a:gd name="T80" fmla="*/ 149 w 229"/>
                  <a:gd name="T81" fmla="*/ 87 h 284"/>
                  <a:gd name="T82" fmla="*/ 137 w 229"/>
                  <a:gd name="T83" fmla="*/ 97 h 284"/>
                  <a:gd name="T84" fmla="*/ 163 w 229"/>
                  <a:gd name="T85" fmla="*/ 118 h 284"/>
                  <a:gd name="T86" fmla="*/ 161 w 229"/>
                  <a:gd name="T87" fmla="*/ 142 h 284"/>
                  <a:gd name="T88" fmla="*/ 170 w 229"/>
                  <a:gd name="T89" fmla="*/ 151 h 284"/>
                  <a:gd name="T90" fmla="*/ 182 w 229"/>
                  <a:gd name="T91" fmla="*/ 147 h 284"/>
                  <a:gd name="T92" fmla="*/ 196 w 229"/>
                  <a:gd name="T93" fmla="*/ 121 h 284"/>
                  <a:gd name="T94" fmla="*/ 203 w 229"/>
                  <a:gd name="T95" fmla="*/ 102 h 284"/>
                  <a:gd name="T96" fmla="*/ 215 w 229"/>
                  <a:gd name="T97" fmla="*/ 97 h 284"/>
                  <a:gd name="T98" fmla="*/ 220 w 229"/>
                  <a:gd name="T99" fmla="*/ 87 h 284"/>
                  <a:gd name="T100" fmla="*/ 227 w 229"/>
                  <a:gd name="T101" fmla="*/ 80 h 284"/>
                  <a:gd name="T102" fmla="*/ 229 w 229"/>
                  <a:gd name="T103" fmla="*/ 64 h 284"/>
                  <a:gd name="T104" fmla="*/ 210 w 229"/>
                  <a:gd name="T105" fmla="*/ 69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9" h="284">
                    <a:moveTo>
                      <a:pt x="142" y="137"/>
                    </a:moveTo>
                    <a:lnTo>
                      <a:pt x="142" y="137"/>
                    </a:lnTo>
                    <a:lnTo>
                      <a:pt x="139" y="137"/>
                    </a:lnTo>
                    <a:lnTo>
                      <a:pt x="135" y="137"/>
                    </a:lnTo>
                    <a:lnTo>
                      <a:pt x="128" y="142"/>
                    </a:lnTo>
                    <a:lnTo>
                      <a:pt x="128" y="142"/>
                    </a:lnTo>
                    <a:lnTo>
                      <a:pt x="125" y="142"/>
                    </a:lnTo>
                    <a:lnTo>
                      <a:pt x="123" y="142"/>
                    </a:lnTo>
                    <a:lnTo>
                      <a:pt x="118" y="137"/>
                    </a:lnTo>
                    <a:lnTo>
                      <a:pt x="113" y="132"/>
                    </a:lnTo>
                    <a:lnTo>
                      <a:pt x="111" y="132"/>
                    </a:lnTo>
                    <a:lnTo>
                      <a:pt x="109" y="135"/>
                    </a:lnTo>
                    <a:lnTo>
                      <a:pt x="109" y="135"/>
                    </a:lnTo>
                    <a:lnTo>
                      <a:pt x="104" y="140"/>
                    </a:lnTo>
                    <a:lnTo>
                      <a:pt x="104" y="142"/>
                    </a:lnTo>
                    <a:lnTo>
                      <a:pt x="104" y="147"/>
                    </a:lnTo>
                    <a:lnTo>
                      <a:pt x="99" y="151"/>
                    </a:lnTo>
                    <a:lnTo>
                      <a:pt x="99" y="151"/>
                    </a:lnTo>
                    <a:lnTo>
                      <a:pt x="94" y="156"/>
                    </a:lnTo>
                    <a:lnTo>
                      <a:pt x="92" y="161"/>
                    </a:lnTo>
                    <a:lnTo>
                      <a:pt x="90" y="168"/>
                    </a:lnTo>
                    <a:lnTo>
                      <a:pt x="83" y="177"/>
                    </a:lnTo>
                    <a:lnTo>
                      <a:pt x="83" y="177"/>
                    </a:lnTo>
                    <a:lnTo>
                      <a:pt x="78" y="185"/>
                    </a:lnTo>
                    <a:lnTo>
                      <a:pt x="71" y="189"/>
                    </a:lnTo>
                    <a:lnTo>
                      <a:pt x="54" y="199"/>
                    </a:lnTo>
                    <a:lnTo>
                      <a:pt x="40" y="206"/>
                    </a:lnTo>
                    <a:lnTo>
                      <a:pt x="31" y="213"/>
                    </a:lnTo>
                    <a:lnTo>
                      <a:pt x="31" y="213"/>
                    </a:lnTo>
                    <a:lnTo>
                      <a:pt x="26" y="218"/>
                    </a:lnTo>
                    <a:lnTo>
                      <a:pt x="16" y="225"/>
                    </a:lnTo>
                    <a:lnTo>
                      <a:pt x="9" y="230"/>
                    </a:lnTo>
                    <a:lnTo>
                      <a:pt x="7" y="234"/>
                    </a:lnTo>
                    <a:lnTo>
                      <a:pt x="7" y="234"/>
                    </a:lnTo>
                    <a:lnTo>
                      <a:pt x="4" y="239"/>
                    </a:lnTo>
                    <a:lnTo>
                      <a:pt x="2" y="244"/>
                    </a:lnTo>
                    <a:lnTo>
                      <a:pt x="0" y="251"/>
                    </a:lnTo>
                    <a:lnTo>
                      <a:pt x="2" y="256"/>
                    </a:lnTo>
                    <a:lnTo>
                      <a:pt x="2" y="256"/>
                    </a:lnTo>
                    <a:lnTo>
                      <a:pt x="7" y="260"/>
                    </a:lnTo>
                    <a:lnTo>
                      <a:pt x="9" y="260"/>
                    </a:lnTo>
                    <a:lnTo>
                      <a:pt x="14" y="260"/>
                    </a:lnTo>
                    <a:lnTo>
                      <a:pt x="19" y="263"/>
                    </a:lnTo>
                    <a:lnTo>
                      <a:pt x="19" y="263"/>
                    </a:lnTo>
                    <a:lnTo>
                      <a:pt x="23" y="265"/>
                    </a:lnTo>
                    <a:lnTo>
                      <a:pt x="26" y="267"/>
                    </a:lnTo>
                    <a:lnTo>
                      <a:pt x="31" y="267"/>
                    </a:lnTo>
                    <a:lnTo>
                      <a:pt x="33" y="270"/>
                    </a:lnTo>
                    <a:lnTo>
                      <a:pt x="33" y="270"/>
                    </a:lnTo>
                    <a:lnTo>
                      <a:pt x="38" y="272"/>
                    </a:lnTo>
                    <a:lnTo>
                      <a:pt x="45" y="272"/>
                    </a:lnTo>
                    <a:lnTo>
                      <a:pt x="57" y="267"/>
                    </a:lnTo>
                    <a:lnTo>
                      <a:pt x="68" y="260"/>
                    </a:lnTo>
                    <a:lnTo>
                      <a:pt x="68" y="260"/>
                    </a:lnTo>
                    <a:lnTo>
                      <a:pt x="75" y="253"/>
                    </a:lnTo>
                    <a:lnTo>
                      <a:pt x="78" y="246"/>
                    </a:lnTo>
                    <a:lnTo>
                      <a:pt x="78" y="241"/>
                    </a:lnTo>
                    <a:lnTo>
                      <a:pt x="80" y="239"/>
                    </a:lnTo>
                    <a:lnTo>
                      <a:pt x="80" y="239"/>
                    </a:lnTo>
                    <a:lnTo>
                      <a:pt x="83" y="234"/>
                    </a:lnTo>
                    <a:lnTo>
                      <a:pt x="85" y="230"/>
                    </a:lnTo>
                    <a:lnTo>
                      <a:pt x="90" y="220"/>
                    </a:lnTo>
                    <a:lnTo>
                      <a:pt x="90" y="220"/>
                    </a:lnTo>
                    <a:lnTo>
                      <a:pt x="92" y="215"/>
                    </a:lnTo>
                    <a:lnTo>
                      <a:pt x="97" y="211"/>
                    </a:lnTo>
                    <a:lnTo>
                      <a:pt x="102" y="208"/>
                    </a:lnTo>
                    <a:lnTo>
                      <a:pt x="111" y="206"/>
                    </a:lnTo>
                    <a:lnTo>
                      <a:pt x="111" y="206"/>
                    </a:lnTo>
                    <a:lnTo>
                      <a:pt x="118" y="206"/>
                    </a:lnTo>
                    <a:lnTo>
                      <a:pt x="120" y="203"/>
                    </a:lnTo>
                    <a:lnTo>
                      <a:pt x="118" y="196"/>
                    </a:lnTo>
                    <a:lnTo>
                      <a:pt x="118" y="196"/>
                    </a:lnTo>
                    <a:lnTo>
                      <a:pt x="118" y="192"/>
                    </a:lnTo>
                    <a:lnTo>
                      <a:pt x="123" y="187"/>
                    </a:lnTo>
                    <a:lnTo>
                      <a:pt x="128" y="185"/>
                    </a:lnTo>
                    <a:lnTo>
                      <a:pt x="130" y="177"/>
                    </a:lnTo>
                    <a:lnTo>
                      <a:pt x="130" y="177"/>
                    </a:lnTo>
                    <a:lnTo>
                      <a:pt x="132" y="170"/>
                    </a:lnTo>
                    <a:lnTo>
                      <a:pt x="139" y="166"/>
                    </a:lnTo>
                    <a:lnTo>
                      <a:pt x="144" y="159"/>
                    </a:lnTo>
                    <a:lnTo>
                      <a:pt x="146" y="156"/>
                    </a:lnTo>
                    <a:lnTo>
                      <a:pt x="144" y="154"/>
                    </a:lnTo>
                    <a:lnTo>
                      <a:pt x="144" y="154"/>
                    </a:lnTo>
                    <a:lnTo>
                      <a:pt x="144" y="149"/>
                    </a:lnTo>
                    <a:lnTo>
                      <a:pt x="144" y="144"/>
                    </a:lnTo>
                    <a:lnTo>
                      <a:pt x="144" y="142"/>
                    </a:lnTo>
                    <a:lnTo>
                      <a:pt x="142" y="137"/>
                    </a:lnTo>
                    <a:lnTo>
                      <a:pt x="142" y="137"/>
                    </a:lnTo>
                    <a:close/>
                    <a:moveTo>
                      <a:pt x="21" y="284"/>
                    </a:moveTo>
                    <a:lnTo>
                      <a:pt x="21" y="284"/>
                    </a:lnTo>
                    <a:lnTo>
                      <a:pt x="28" y="282"/>
                    </a:lnTo>
                    <a:lnTo>
                      <a:pt x="28" y="279"/>
                    </a:lnTo>
                    <a:lnTo>
                      <a:pt x="28" y="274"/>
                    </a:lnTo>
                    <a:lnTo>
                      <a:pt x="28" y="274"/>
                    </a:lnTo>
                    <a:lnTo>
                      <a:pt x="26" y="272"/>
                    </a:lnTo>
                    <a:lnTo>
                      <a:pt x="23" y="272"/>
                    </a:lnTo>
                    <a:lnTo>
                      <a:pt x="19" y="277"/>
                    </a:lnTo>
                    <a:lnTo>
                      <a:pt x="19" y="279"/>
                    </a:lnTo>
                    <a:lnTo>
                      <a:pt x="19" y="282"/>
                    </a:lnTo>
                    <a:lnTo>
                      <a:pt x="21" y="284"/>
                    </a:lnTo>
                    <a:lnTo>
                      <a:pt x="21" y="284"/>
                    </a:lnTo>
                    <a:close/>
                    <a:moveTo>
                      <a:pt x="210" y="69"/>
                    </a:moveTo>
                    <a:lnTo>
                      <a:pt x="210" y="69"/>
                    </a:lnTo>
                    <a:lnTo>
                      <a:pt x="208" y="71"/>
                    </a:lnTo>
                    <a:lnTo>
                      <a:pt x="203" y="71"/>
                    </a:lnTo>
                    <a:lnTo>
                      <a:pt x="199" y="69"/>
                    </a:lnTo>
                    <a:lnTo>
                      <a:pt x="191" y="69"/>
                    </a:lnTo>
                    <a:lnTo>
                      <a:pt x="191" y="69"/>
                    </a:lnTo>
                    <a:lnTo>
                      <a:pt x="187" y="66"/>
                    </a:lnTo>
                    <a:lnTo>
                      <a:pt x="184" y="64"/>
                    </a:lnTo>
                    <a:lnTo>
                      <a:pt x="182" y="61"/>
                    </a:lnTo>
                    <a:lnTo>
                      <a:pt x="182" y="57"/>
                    </a:lnTo>
                    <a:lnTo>
                      <a:pt x="182" y="57"/>
                    </a:lnTo>
                    <a:lnTo>
                      <a:pt x="180" y="47"/>
                    </a:lnTo>
                    <a:lnTo>
                      <a:pt x="177" y="43"/>
                    </a:lnTo>
                    <a:lnTo>
                      <a:pt x="173" y="40"/>
                    </a:lnTo>
                    <a:lnTo>
                      <a:pt x="173" y="40"/>
                    </a:lnTo>
                    <a:lnTo>
                      <a:pt x="170" y="43"/>
                    </a:lnTo>
                    <a:lnTo>
                      <a:pt x="170" y="45"/>
                    </a:lnTo>
                    <a:lnTo>
                      <a:pt x="173" y="50"/>
                    </a:lnTo>
                    <a:lnTo>
                      <a:pt x="173" y="52"/>
                    </a:lnTo>
                    <a:lnTo>
                      <a:pt x="173" y="52"/>
                    </a:lnTo>
                    <a:lnTo>
                      <a:pt x="170" y="52"/>
                    </a:lnTo>
                    <a:lnTo>
                      <a:pt x="168" y="52"/>
                    </a:lnTo>
                    <a:lnTo>
                      <a:pt x="168" y="50"/>
                    </a:lnTo>
                    <a:lnTo>
                      <a:pt x="165" y="47"/>
                    </a:lnTo>
                    <a:lnTo>
                      <a:pt x="165" y="47"/>
                    </a:lnTo>
                    <a:lnTo>
                      <a:pt x="163" y="47"/>
                    </a:lnTo>
                    <a:lnTo>
                      <a:pt x="161" y="45"/>
                    </a:lnTo>
                    <a:lnTo>
                      <a:pt x="158" y="40"/>
                    </a:lnTo>
                    <a:lnTo>
                      <a:pt x="158" y="35"/>
                    </a:lnTo>
                    <a:lnTo>
                      <a:pt x="158" y="35"/>
                    </a:lnTo>
                    <a:lnTo>
                      <a:pt x="156" y="31"/>
                    </a:lnTo>
                    <a:lnTo>
                      <a:pt x="154" y="26"/>
                    </a:lnTo>
                    <a:lnTo>
                      <a:pt x="151" y="24"/>
                    </a:lnTo>
                    <a:lnTo>
                      <a:pt x="151" y="19"/>
                    </a:lnTo>
                    <a:lnTo>
                      <a:pt x="151" y="19"/>
                    </a:lnTo>
                    <a:lnTo>
                      <a:pt x="149" y="12"/>
                    </a:lnTo>
                    <a:lnTo>
                      <a:pt x="142" y="5"/>
                    </a:lnTo>
                    <a:lnTo>
                      <a:pt x="135" y="2"/>
                    </a:lnTo>
                    <a:lnTo>
                      <a:pt x="128" y="0"/>
                    </a:lnTo>
                    <a:lnTo>
                      <a:pt x="128" y="0"/>
                    </a:lnTo>
                    <a:lnTo>
                      <a:pt x="125" y="0"/>
                    </a:lnTo>
                    <a:lnTo>
                      <a:pt x="123" y="2"/>
                    </a:lnTo>
                    <a:lnTo>
                      <a:pt x="125" y="9"/>
                    </a:lnTo>
                    <a:lnTo>
                      <a:pt x="132" y="21"/>
                    </a:lnTo>
                    <a:lnTo>
                      <a:pt x="132" y="21"/>
                    </a:lnTo>
                    <a:lnTo>
                      <a:pt x="142" y="28"/>
                    </a:lnTo>
                    <a:lnTo>
                      <a:pt x="144" y="31"/>
                    </a:lnTo>
                    <a:lnTo>
                      <a:pt x="146" y="33"/>
                    </a:lnTo>
                    <a:lnTo>
                      <a:pt x="146" y="33"/>
                    </a:lnTo>
                    <a:lnTo>
                      <a:pt x="146" y="38"/>
                    </a:lnTo>
                    <a:lnTo>
                      <a:pt x="149" y="43"/>
                    </a:lnTo>
                    <a:lnTo>
                      <a:pt x="154" y="47"/>
                    </a:lnTo>
                    <a:lnTo>
                      <a:pt x="156" y="50"/>
                    </a:lnTo>
                    <a:lnTo>
                      <a:pt x="156" y="50"/>
                    </a:lnTo>
                    <a:lnTo>
                      <a:pt x="158" y="50"/>
                    </a:lnTo>
                    <a:lnTo>
                      <a:pt x="158" y="52"/>
                    </a:lnTo>
                    <a:lnTo>
                      <a:pt x="158" y="59"/>
                    </a:lnTo>
                    <a:lnTo>
                      <a:pt x="156" y="69"/>
                    </a:lnTo>
                    <a:lnTo>
                      <a:pt x="154" y="78"/>
                    </a:lnTo>
                    <a:lnTo>
                      <a:pt x="154" y="78"/>
                    </a:lnTo>
                    <a:lnTo>
                      <a:pt x="154" y="85"/>
                    </a:lnTo>
                    <a:lnTo>
                      <a:pt x="149" y="87"/>
                    </a:lnTo>
                    <a:lnTo>
                      <a:pt x="144" y="90"/>
                    </a:lnTo>
                    <a:lnTo>
                      <a:pt x="139" y="95"/>
                    </a:lnTo>
                    <a:lnTo>
                      <a:pt x="139" y="95"/>
                    </a:lnTo>
                    <a:lnTo>
                      <a:pt x="137" y="97"/>
                    </a:lnTo>
                    <a:lnTo>
                      <a:pt x="139" y="102"/>
                    </a:lnTo>
                    <a:lnTo>
                      <a:pt x="146" y="106"/>
                    </a:lnTo>
                    <a:lnTo>
                      <a:pt x="163" y="118"/>
                    </a:lnTo>
                    <a:lnTo>
                      <a:pt x="163" y="118"/>
                    </a:lnTo>
                    <a:lnTo>
                      <a:pt x="165" y="121"/>
                    </a:lnTo>
                    <a:lnTo>
                      <a:pt x="165" y="125"/>
                    </a:lnTo>
                    <a:lnTo>
                      <a:pt x="163" y="135"/>
                    </a:lnTo>
                    <a:lnTo>
                      <a:pt x="161" y="142"/>
                    </a:lnTo>
                    <a:lnTo>
                      <a:pt x="158" y="149"/>
                    </a:lnTo>
                    <a:lnTo>
                      <a:pt x="158" y="149"/>
                    </a:lnTo>
                    <a:lnTo>
                      <a:pt x="163" y="151"/>
                    </a:lnTo>
                    <a:lnTo>
                      <a:pt x="170" y="151"/>
                    </a:lnTo>
                    <a:lnTo>
                      <a:pt x="175" y="151"/>
                    </a:lnTo>
                    <a:lnTo>
                      <a:pt x="175" y="151"/>
                    </a:lnTo>
                    <a:lnTo>
                      <a:pt x="180" y="149"/>
                    </a:lnTo>
                    <a:lnTo>
                      <a:pt x="182" y="147"/>
                    </a:lnTo>
                    <a:lnTo>
                      <a:pt x="187" y="137"/>
                    </a:lnTo>
                    <a:lnTo>
                      <a:pt x="191" y="128"/>
                    </a:lnTo>
                    <a:lnTo>
                      <a:pt x="196" y="121"/>
                    </a:lnTo>
                    <a:lnTo>
                      <a:pt x="196" y="121"/>
                    </a:lnTo>
                    <a:lnTo>
                      <a:pt x="201" y="116"/>
                    </a:lnTo>
                    <a:lnTo>
                      <a:pt x="201" y="111"/>
                    </a:lnTo>
                    <a:lnTo>
                      <a:pt x="201" y="106"/>
                    </a:lnTo>
                    <a:lnTo>
                      <a:pt x="203" y="102"/>
                    </a:lnTo>
                    <a:lnTo>
                      <a:pt x="203" y="102"/>
                    </a:lnTo>
                    <a:lnTo>
                      <a:pt x="206" y="99"/>
                    </a:lnTo>
                    <a:lnTo>
                      <a:pt x="208" y="97"/>
                    </a:lnTo>
                    <a:lnTo>
                      <a:pt x="215" y="97"/>
                    </a:lnTo>
                    <a:lnTo>
                      <a:pt x="215" y="97"/>
                    </a:lnTo>
                    <a:lnTo>
                      <a:pt x="218" y="95"/>
                    </a:lnTo>
                    <a:lnTo>
                      <a:pt x="220" y="92"/>
                    </a:lnTo>
                    <a:lnTo>
                      <a:pt x="220" y="87"/>
                    </a:lnTo>
                    <a:lnTo>
                      <a:pt x="222" y="85"/>
                    </a:lnTo>
                    <a:lnTo>
                      <a:pt x="222" y="85"/>
                    </a:lnTo>
                    <a:lnTo>
                      <a:pt x="227" y="85"/>
                    </a:lnTo>
                    <a:lnTo>
                      <a:pt x="227" y="80"/>
                    </a:lnTo>
                    <a:lnTo>
                      <a:pt x="229" y="69"/>
                    </a:lnTo>
                    <a:lnTo>
                      <a:pt x="229" y="69"/>
                    </a:lnTo>
                    <a:lnTo>
                      <a:pt x="229" y="66"/>
                    </a:lnTo>
                    <a:lnTo>
                      <a:pt x="229" y="64"/>
                    </a:lnTo>
                    <a:lnTo>
                      <a:pt x="222" y="64"/>
                    </a:lnTo>
                    <a:lnTo>
                      <a:pt x="215" y="66"/>
                    </a:lnTo>
                    <a:lnTo>
                      <a:pt x="210" y="69"/>
                    </a:lnTo>
                    <a:lnTo>
                      <a:pt x="210" y="69"/>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5" name="Freeform 158"/>
              <p:cNvSpPr>
                <a:spLocks noEditPoints="1"/>
              </p:cNvSpPr>
              <p:nvPr/>
            </p:nvSpPr>
            <p:spPr bwMode="auto">
              <a:xfrm>
                <a:off x="11101388" y="4904513"/>
                <a:ext cx="74613" cy="60325"/>
              </a:xfrm>
              <a:custGeom>
                <a:avLst/>
                <a:gdLst>
                  <a:gd name="T0" fmla="*/ 2 w 47"/>
                  <a:gd name="T1" fmla="*/ 33 h 38"/>
                  <a:gd name="T2" fmla="*/ 2 w 47"/>
                  <a:gd name="T3" fmla="*/ 33 h 38"/>
                  <a:gd name="T4" fmla="*/ 7 w 47"/>
                  <a:gd name="T5" fmla="*/ 38 h 38"/>
                  <a:gd name="T6" fmla="*/ 14 w 47"/>
                  <a:gd name="T7" fmla="*/ 38 h 38"/>
                  <a:gd name="T8" fmla="*/ 21 w 47"/>
                  <a:gd name="T9" fmla="*/ 36 h 38"/>
                  <a:gd name="T10" fmla="*/ 24 w 47"/>
                  <a:gd name="T11" fmla="*/ 33 h 38"/>
                  <a:gd name="T12" fmla="*/ 24 w 47"/>
                  <a:gd name="T13" fmla="*/ 29 h 38"/>
                  <a:gd name="T14" fmla="*/ 24 w 47"/>
                  <a:gd name="T15" fmla="*/ 29 h 38"/>
                  <a:gd name="T16" fmla="*/ 24 w 47"/>
                  <a:gd name="T17" fmla="*/ 26 h 38"/>
                  <a:gd name="T18" fmla="*/ 19 w 47"/>
                  <a:gd name="T19" fmla="*/ 24 h 38"/>
                  <a:gd name="T20" fmla="*/ 10 w 47"/>
                  <a:gd name="T21" fmla="*/ 24 h 38"/>
                  <a:gd name="T22" fmla="*/ 2 w 47"/>
                  <a:gd name="T23" fmla="*/ 29 h 38"/>
                  <a:gd name="T24" fmla="*/ 0 w 47"/>
                  <a:gd name="T25" fmla="*/ 31 h 38"/>
                  <a:gd name="T26" fmla="*/ 2 w 47"/>
                  <a:gd name="T27" fmla="*/ 33 h 38"/>
                  <a:gd name="T28" fmla="*/ 2 w 47"/>
                  <a:gd name="T29" fmla="*/ 33 h 38"/>
                  <a:gd name="T30" fmla="*/ 28 w 47"/>
                  <a:gd name="T31" fmla="*/ 12 h 38"/>
                  <a:gd name="T32" fmla="*/ 28 w 47"/>
                  <a:gd name="T33" fmla="*/ 12 h 38"/>
                  <a:gd name="T34" fmla="*/ 33 w 47"/>
                  <a:gd name="T35" fmla="*/ 12 h 38"/>
                  <a:gd name="T36" fmla="*/ 40 w 47"/>
                  <a:gd name="T37" fmla="*/ 10 h 38"/>
                  <a:gd name="T38" fmla="*/ 45 w 47"/>
                  <a:gd name="T39" fmla="*/ 7 h 38"/>
                  <a:gd name="T40" fmla="*/ 47 w 47"/>
                  <a:gd name="T41" fmla="*/ 3 h 38"/>
                  <a:gd name="T42" fmla="*/ 47 w 47"/>
                  <a:gd name="T43" fmla="*/ 3 h 38"/>
                  <a:gd name="T44" fmla="*/ 47 w 47"/>
                  <a:gd name="T45" fmla="*/ 0 h 38"/>
                  <a:gd name="T46" fmla="*/ 45 w 47"/>
                  <a:gd name="T47" fmla="*/ 0 h 38"/>
                  <a:gd name="T48" fmla="*/ 36 w 47"/>
                  <a:gd name="T49" fmla="*/ 3 h 38"/>
                  <a:gd name="T50" fmla="*/ 28 w 47"/>
                  <a:gd name="T51" fmla="*/ 7 h 38"/>
                  <a:gd name="T52" fmla="*/ 26 w 47"/>
                  <a:gd name="T53" fmla="*/ 10 h 38"/>
                  <a:gd name="T54" fmla="*/ 28 w 47"/>
                  <a:gd name="T55" fmla="*/ 12 h 38"/>
                  <a:gd name="T56" fmla="*/ 28 w 47"/>
                  <a:gd name="T57" fmla="*/ 1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 h="38">
                    <a:moveTo>
                      <a:pt x="2" y="33"/>
                    </a:moveTo>
                    <a:lnTo>
                      <a:pt x="2" y="33"/>
                    </a:lnTo>
                    <a:lnTo>
                      <a:pt x="7" y="38"/>
                    </a:lnTo>
                    <a:lnTo>
                      <a:pt x="14" y="38"/>
                    </a:lnTo>
                    <a:lnTo>
                      <a:pt x="21" y="36"/>
                    </a:lnTo>
                    <a:lnTo>
                      <a:pt x="24" y="33"/>
                    </a:lnTo>
                    <a:lnTo>
                      <a:pt x="24" y="29"/>
                    </a:lnTo>
                    <a:lnTo>
                      <a:pt x="24" y="29"/>
                    </a:lnTo>
                    <a:lnTo>
                      <a:pt x="24" y="26"/>
                    </a:lnTo>
                    <a:lnTo>
                      <a:pt x="19" y="24"/>
                    </a:lnTo>
                    <a:lnTo>
                      <a:pt x="10" y="24"/>
                    </a:lnTo>
                    <a:lnTo>
                      <a:pt x="2" y="29"/>
                    </a:lnTo>
                    <a:lnTo>
                      <a:pt x="0" y="31"/>
                    </a:lnTo>
                    <a:lnTo>
                      <a:pt x="2" y="33"/>
                    </a:lnTo>
                    <a:lnTo>
                      <a:pt x="2" y="33"/>
                    </a:lnTo>
                    <a:close/>
                    <a:moveTo>
                      <a:pt x="28" y="12"/>
                    </a:moveTo>
                    <a:lnTo>
                      <a:pt x="28" y="12"/>
                    </a:lnTo>
                    <a:lnTo>
                      <a:pt x="33" y="12"/>
                    </a:lnTo>
                    <a:lnTo>
                      <a:pt x="40" y="10"/>
                    </a:lnTo>
                    <a:lnTo>
                      <a:pt x="45" y="7"/>
                    </a:lnTo>
                    <a:lnTo>
                      <a:pt x="47" y="3"/>
                    </a:lnTo>
                    <a:lnTo>
                      <a:pt x="47" y="3"/>
                    </a:lnTo>
                    <a:lnTo>
                      <a:pt x="47" y="0"/>
                    </a:lnTo>
                    <a:lnTo>
                      <a:pt x="45" y="0"/>
                    </a:lnTo>
                    <a:lnTo>
                      <a:pt x="36" y="3"/>
                    </a:lnTo>
                    <a:lnTo>
                      <a:pt x="28" y="7"/>
                    </a:lnTo>
                    <a:lnTo>
                      <a:pt x="26" y="10"/>
                    </a:lnTo>
                    <a:lnTo>
                      <a:pt x="28" y="12"/>
                    </a:lnTo>
                    <a:lnTo>
                      <a:pt x="28" y="12"/>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6" name="Freeform 159"/>
              <p:cNvSpPr>
                <a:spLocks/>
              </p:cNvSpPr>
              <p:nvPr/>
            </p:nvSpPr>
            <p:spPr bwMode="auto">
              <a:xfrm>
                <a:off x="7346950" y="3007450"/>
                <a:ext cx="428625" cy="266700"/>
              </a:xfrm>
              <a:custGeom>
                <a:avLst/>
                <a:gdLst>
                  <a:gd name="T0" fmla="*/ 251 w 270"/>
                  <a:gd name="T1" fmla="*/ 102 h 168"/>
                  <a:gd name="T2" fmla="*/ 237 w 270"/>
                  <a:gd name="T3" fmla="*/ 92 h 168"/>
                  <a:gd name="T4" fmla="*/ 213 w 270"/>
                  <a:gd name="T5" fmla="*/ 80 h 168"/>
                  <a:gd name="T6" fmla="*/ 199 w 270"/>
                  <a:gd name="T7" fmla="*/ 68 h 168"/>
                  <a:gd name="T8" fmla="*/ 187 w 270"/>
                  <a:gd name="T9" fmla="*/ 54 h 168"/>
                  <a:gd name="T10" fmla="*/ 178 w 270"/>
                  <a:gd name="T11" fmla="*/ 35 h 168"/>
                  <a:gd name="T12" fmla="*/ 149 w 270"/>
                  <a:gd name="T13" fmla="*/ 33 h 168"/>
                  <a:gd name="T14" fmla="*/ 142 w 270"/>
                  <a:gd name="T15" fmla="*/ 14 h 168"/>
                  <a:gd name="T16" fmla="*/ 126 w 270"/>
                  <a:gd name="T17" fmla="*/ 4 h 168"/>
                  <a:gd name="T18" fmla="*/ 112 w 270"/>
                  <a:gd name="T19" fmla="*/ 2 h 168"/>
                  <a:gd name="T20" fmla="*/ 104 w 270"/>
                  <a:gd name="T21" fmla="*/ 4 h 168"/>
                  <a:gd name="T22" fmla="*/ 97 w 270"/>
                  <a:gd name="T23" fmla="*/ 12 h 168"/>
                  <a:gd name="T24" fmla="*/ 83 w 270"/>
                  <a:gd name="T25" fmla="*/ 23 h 168"/>
                  <a:gd name="T26" fmla="*/ 76 w 270"/>
                  <a:gd name="T27" fmla="*/ 31 h 168"/>
                  <a:gd name="T28" fmla="*/ 64 w 270"/>
                  <a:gd name="T29" fmla="*/ 28 h 168"/>
                  <a:gd name="T30" fmla="*/ 50 w 270"/>
                  <a:gd name="T31" fmla="*/ 26 h 168"/>
                  <a:gd name="T32" fmla="*/ 26 w 270"/>
                  <a:gd name="T33" fmla="*/ 7 h 168"/>
                  <a:gd name="T34" fmla="*/ 7 w 270"/>
                  <a:gd name="T35" fmla="*/ 19 h 168"/>
                  <a:gd name="T36" fmla="*/ 17 w 270"/>
                  <a:gd name="T37" fmla="*/ 14 h 168"/>
                  <a:gd name="T38" fmla="*/ 26 w 270"/>
                  <a:gd name="T39" fmla="*/ 28 h 168"/>
                  <a:gd name="T40" fmla="*/ 36 w 270"/>
                  <a:gd name="T41" fmla="*/ 33 h 168"/>
                  <a:gd name="T42" fmla="*/ 41 w 270"/>
                  <a:gd name="T43" fmla="*/ 42 h 168"/>
                  <a:gd name="T44" fmla="*/ 26 w 270"/>
                  <a:gd name="T45" fmla="*/ 47 h 168"/>
                  <a:gd name="T46" fmla="*/ 5 w 270"/>
                  <a:gd name="T47" fmla="*/ 42 h 168"/>
                  <a:gd name="T48" fmla="*/ 3 w 270"/>
                  <a:gd name="T49" fmla="*/ 61 h 168"/>
                  <a:gd name="T50" fmla="*/ 14 w 270"/>
                  <a:gd name="T51" fmla="*/ 66 h 168"/>
                  <a:gd name="T52" fmla="*/ 7 w 270"/>
                  <a:gd name="T53" fmla="*/ 78 h 168"/>
                  <a:gd name="T54" fmla="*/ 19 w 270"/>
                  <a:gd name="T55" fmla="*/ 78 h 168"/>
                  <a:gd name="T56" fmla="*/ 24 w 270"/>
                  <a:gd name="T57" fmla="*/ 94 h 168"/>
                  <a:gd name="T58" fmla="*/ 24 w 270"/>
                  <a:gd name="T59" fmla="*/ 120 h 168"/>
                  <a:gd name="T60" fmla="*/ 45 w 270"/>
                  <a:gd name="T61" fmla="*/ 109 h 168"/>
                  <a:gd name="T62" fmla="*/ 64 w 270"/>
                  <a:gd name="T63" fmla="*/ 106 h 168"/>
                  <a:gd name="T64" fmla="*/ 74 w 270"/>
                  <a:gd name="T65" fmla="*/ 102 h 168"/>
                  <a:gd name="T66" fmla="*/ 90 w 270"/>
                  <a:gd name="T67" fmla="*/ 104 h 168"/>
                  <a:gd name="T68" fmla="*/ 109 w 270"/>
                  <a:gd name="T69" fmla="*/ 113 h 168"/>
                  <a:gd name="T70" fmla="*/ 123 w 270"/>
                  <a:gd name="T71" fmla="*/ 116 h 168"/>
                  <a:gd name="T72" fmla="*/ 133 w 270"/>
                  <a:gd name="T73" fmla="*/ 125 h 168"/>
                  <a:gd name="T74" fmla="*/ 145 w 270"/>
                  <a:gd name="T75" fmla="*/ 132 h 168"/>
                  <a:gd name="T76" fmla="*/ 161 w 270"/>
                  <a:gd name="T77" fmla="*/ 137 h 168"/>
                  <a:gd name="T78" fmla="*/ 166 w 270"/>
                  <a:gd name="T79" fmla="*/ 149 h 168"/>
                  <a:gd name="T80" fmla="*/ 173 w 270"/>
                  <a:gd name="T81" fmla="*/ 163 h 168"/>
                  <a:gd name="T82" fmla="*/ 187 w 270"/>
                  <a:gd name="T83" fmla="*/ 165 h 168"/>
                  <a:gd name="T84" fmla="*/ 204 w 270"/>
                  <a:gd name="T85" fmla="*/ 161 h 168"/>
                  <a:gd name="T86" fmla="*/ 216 w 270"/>
                  <a:gd name="T87" fmla="*/ 151 h 168"/>
                  <a:gd name="T88" fmla="*/ 230 w 270"/>
                  <a:gd name="T89" fmla="*/ 144 h 168"/>
                  <a:gd name="T90" fmla="*/ 242 w 270"/>
                  <a:gd name="T91" fmla="*/ 125 h 168"/>
                  <a:gd name="T92" fmla="*/ 256 w 270"/>
                  <a:gd name="T93" fmla="*/ 116 h 168"/>
                  <a:gd name="T94" fmla="*/ 268 w 270"/>
                  <a:gd name="T95" fmla="*/ 10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0" h="168">
                    <a:moveTo>
                      <a:pt x="268" y="106"/>
                    </a:moveTo>
                    <a:lnTo>
                      <a:pt x="268" y="106"/>
                    </a:lnTo>
                    <a:lnTo>
                      <a:pt x="263" y="104"/>
                    </a:lnTo>
                    <a:lnTo>
                      <a:pt x="251" y="102"/>
                    </a:lnTo>
                    <a:lnTo>
                      <a:pt x="251" y="102"/>
                    </a:lnTo>
                    <a:lnTo>
                      <a:pt x="249" y="99"/>
                    </a:lnTo>
                    <a:lnTo>
                      <a:pt x="244" y="97"/>
                    </a:lnTo>
                    <a:lnTo>
                      <a:pt x="237" y="92"/>
                    </a:lnTo>
                    <a:lnTo>
                      <a:pt x="232" y="87"/>
                    </a:lnTo>
                    <a:lnTo>
                      <a:pt x="232" y="87"/>
                    </a:lnTo>
                    <a:lnTo>
                      <a:pt x="220" y="83"/>
                    </a:lnTo>
                    <a:lnTo>
                      <a:pt x="213" y="80"/>
                    </a:lnTo>
                    <a:lnTo>
                      <a:pt x="211" y="76"/>
                    </a:lnTo>
                    <a:lnTo>
                      <a:pt x="211" y="76"/>
                    </a:lnTo>
                    <a:lnTo>
                      <a:pt x="206" y="71"/>
                    </a:lnTo>
                    <a:lnTo>
                      <a:pt x="199" y="68"/>
                    </a:lnTo>
                    <a:lnTo>
                      <a:pt x="194" y="64"/>
                    </a:lnTo>
                    <a:lnTo>
                      <a:pt x="192" y="61"/>
                    </a:lnTo>
                    <a:lnTo>
                      <a:pt x="192" y="61"/>
                    </a:lnTo>
                    <a:lnTo>
                      <a:pt x="187" y="54"/>
                    </a:lnTo>
                    <a:lnTo>
                      <a:pt x="183" y="45"/>
                    </a:lnTo>
                    <a:lnTo>
                      <a:pt x="183" y="45"/>
                    </a:lnTo>
                    <a:lnTo>
                      <a:pt x="178" y="38"/>
                    </a:lnTo>
                    <a:lnTo>
                      <a:pt x="178" y="35"/>
                    </a:lnTo>
                    <a:lnTo>
                      <a:pt x="175" y="33"/>
                    </a:lnTo>
                    <a:lnTo>
                      <a:pt x="175" y="33"/>
                    </a:lnTo>
                    <a:lnTo>
                      <a:pt x="159" y="33"/>
                    </a:lnTo>
                    <a:lnTo>
                      <a:pt x="149" y="33"/>
                    </a:lnTo>
                    <a:lnTo>
                      <a:pt x="147" y="31"/>
                    </a:lnTo>
                    <a:lnTo>
                      <a:pt x="147" y="31"/>
                    </a:lnTo>
                    <a:lnTo>
                      <a:pt x="145" y="19"/>
                    </a:lnTo>
                    <a:lnTo>
                      <a:pt x="142" y="14"/>
                    </a:lnTo>
                    <a:lnTo>
                      <a:pt x="140" y="9"/>
                    </a:lnTo>
                    <a:lnTo>
                      <a:pt x="140" y="9"/>
                    </a:lnTo>
                    <a:lnTo>
                      <a:pt x="133" y="7"/>
                    </a:lnTo>
                    <a:lnTo>
                      <a:pt x="126" y="4"/>
                    </a:lnTo>
                    <a:lnTo>
                      <a:pt x="126" y="4"/>
                    </a:lnTo>
                    <a:lnTo>
                      <a:pt x="119" y="0"/>
                    </a:lnTo>
                    <a:lnTo>
                      <a:pt x="114" y="0"/>
                    </a:lnTo>
                    <a:lnTo>
                      <a:pt x="112" y="2"/>
                    </a:lnTo>
                    <a:lnTo>
                      <a:pt x="112" y="2"/>
                    </a:lnTo>
                    <a:lnTo>
                      <a:pt x="107" y="4"/>
                    </a:lnTo>
                    <a:lnTo>
                      <a:pt x="104" y="4"/>
                    </a:lnTo>
                    <a:lnTo>
                      <a:pt x="104" y="4"/>
                    </a:lnTo>
                    <a:lnTo>
                      <a:pt x="102" y="9"/>
                    </a:lnTo>
                    <a:lnTo>
                      <a:pt x="100" y="12"/>
                    </a:lnTo>
                    <a:lnTo>
                      <a:pt x="97" y="12"/>
                    </a:lnTo>
                    <a:lnTo>
                      <a:pt x="97" y="12"/>
                    </a:lnTo>
                    <a:lnTo>
                      <a:pt x="93" y="14"/>
                    </a:lnTo>
                    <a:lnTo>
                      <a:pt x="88" y="16"/>
                    </a:lnTo>
                    <a:lnTo>
                      <a:pt x="85" y="19"/>
                    </a:lnTo>
                    <a:lnTo>
                      <a:pt x="83" y="23"/>
                    </a:lnTo>
                    <a:lnTo>
                      <a:pt x="83" y="23"/>
                    </a:lnTo>
                    <a:lnTo>
                      <a:pt x="83" y="28"/>
                    </a:lnTo>
                    <a:lnTo>
                      <a:pt x="81" y="31"/>
                    </a:lnTo>
                    <a:lnTo>
                      <a:pt x="76" y="31"/>
                    </a:lnTo>
                    <a:lnTo>
                      <a:pt x="76" y="31"/>
                    </a:lnTo>
                    <a:lnTo>
                      <a:pt x="71" y="31"/>
                    </a:lnTo>
                    <a:lnTo>
                      <a:pt x="64" y="28"/>
                    </a:lnTo>
                    <a:lnTo>
                      <a:pt x="64" y="28"/>
                    </a:lnTo>
                    <a:lnTo>
                      <a:pt x="59" y="31"/>
                    </a:lnTo>
                    <a:lnTo>
                      <a:pt x="55" y="31"/>
                    </a:lnTo>
                    <a:lnTo>
                      <a:pt x="50" y="26"/>
                    </a:lnTo>
                    <a:lnTo>
                      <a:pt x="50" y="26"/>
                    </a:lnTo>
                    <a:lnTo>
                      <a:pt x="38" y="14"/>
                    </a:lnTo>
                    <a:lnTo>
                      <a:pt x="31" y="9"/>
                    </a:lnTo>
                    <a:lnTo>
                      <a:pt x="26" y="7"/>
                    </a:lnTo>
                    <a:lnTo>
                      <a:pt x="26" y="7"/>
                    </a:lnTo>
                    <a:lnTo>
                      <a:pt x="14" y="9"/>
                    </a:lnTo>
                    <a:lnTo>
                      <a:pt x="7" y="12"/>
                    </a:lnTo>
                    <a:lnTo>
                      <a:pt x="7" y="14"/>
                    </a:lnTo>
                    <a:lnTo>
                      <a:pt x="7" y="19"/>
                    </a:lnTo>
                    <a:lnTo>
                      <a:pt x="7" y="19"/>
                    </a:lnTo>
                    <a:lnTo>
                      <a:pt x="10" y="14"/>
                    </a:lnTo>
                    <a:lnTo>
                      <a:pt x="17" y="14"/>
                    </a:lnTo>
                    <a:lnTo>
                      <a:pt x="17" y="14"/>
                    </a:lnTo>
                    <a:lnTo>
                      <a:pt x="19" y="16"/>
                    </a:lnTo>
                    <a:lnTo>
                      <a:pt x="24" y="16"/>
                    </a:lnTo>
                    <a:lnTo>
                      <a:pt x="26" y="23"/>
                    </a:lnTo>
                    <a:lnTo>
                      <a:pt x="26" y="28"/>
                    </a:lnTo>
                    <a:lnTo>
                      <a:pt x="29" y="31"/>
                    </a:lnTo>
                    <a:lnTo>
                      <a:pt x="31" y="31"/>
                    </a:lnTo>
                    <a:lnTo>
                      <a:pt x="31" y="31"/>
                    </a:lnTo>
                    <a:lnTo>
                      <a:pt x="36" y="33"/>
                    </a:lnTo>
                    <a:lnTo>
                      <a:pt x="41" y="38"/>
                    </a:lnTo>
                    <a:lnTo>
                      <a:pt x="43" y="42"/>
                    </a:lnTo>
                    <a:lnTo>
                      <a:pt x="41" y="42"/>
                    </a:lnTo>
                    <a:lnTo>
                      <a:pt x="41" y="42"/>
                    </a:lnTo>
                    <a:lnTo>
                      <a:pt x="41" y="42"/>
                    </a:lnTo>
                    <a:lnTo>
                      <a:pt x="36" y="45"/>
                    </a:lnTo>
                    <a:lnTo>
                      <a:pt x="31" y="45"/>
                    </a:lnTo>
                    <a:lnTo>
                      <a:pt x="26" y="47"/>
                    </a:lnTo>
                    <a:lnTo>
                      <a:pt x="22" y="47"/>
                    </a:lnTo>
                    <a:lnTo>
                      <a:pt x="22" y="47"/>
                    </a:lnTo>
                    <a:lnTo>
                      <a:pt x="10" y="42"/>
                    </a:lnTo>
                    <a:lnTo>
                      <a:pt x="5" y="42"/>
                    </a:lnTo>
                    <a:lnTo>
                      <a:pt x="3" y="47"/>
                    </a:lnTo>
                    <a:lnTo>
                      <a:pt x="3" y="47"/>
                    </a:lnTo>
                    <a:lnTo>
                      <a:pt x="0" y="59"/>
                    </a:lnTo>
                    <a:lnTo>
                      <a:pt x="3" y="61"/>
                    </a:lnTo>
                    <a:lnTo>
                      <a:pt x="7" y="64"/>
                    </a:lnTo>
                    <a:lnTo>
                      <a:pt x="7" y="64"/>
                    </a:lnTo>
                    <a:lnTo>
                      <a:pt x="12" y="64"/>
                    </a:lnTo>
                    <a:lnTo>
                      <a:pt x="14" y="66"/>
                    </a:lnTo>
                    <a:lnTo>
                      <a:pt x="12" y="71"/>
                    </a:lnTo>
                    <a:lnTo>
                      <a:pt x="7" y="76"/>
                    </a:lnTo>
                    <a:lnTo>
                      <a:pt x="7" y="76"/>
                    </a:lnTo>
                    <a:lnTo>
                      <a:pt x="7" y="78"/>
                    </a:lnTo>
                    <a:lnTo>
                      <a:pt x="10" y="78"/>
                    </a:lnTo>
                    <a:lnTo>
                      <a:pt x="17" y="78"/>
                    </a:lnTo>
                    <a:lnTo>
                      <a:pt x="17" y="78"/>
                    </a:lnTo>
                    <a:lnTo>
                      <a:pt x="19" y="78"/>
                    </a:lnTo>
                    <a:lnTo>
                      <a:pt x="19" y="78"/>
                    </a:lnTo>
                    <a:lnTo>
                      <a:pt x="22" y="85"/>
                    </a:lnTo>
                    <a:lnTo>
                      <a:pt x="24" y="90"/>
                    </a:lnTo>
                    <a:lnTo>
                      <a:pt x="24" y="94"/>
                    </a:lnTo>
                    <a:lnTo>
                      <a:pt x="24" y="94"/>
                    </a:lnTo>
                    <a:lnTo>
                      <a:pt x="22" y="106"/>
                    </a:lnTo>
                    <a:lnTo>
                      <a:pt x="24" y="120"/>
                    </a:lnTo>
                    <a:lnTo>
                      <a:pt x="24" y="120"/>
                    </a:lnTo>
                    <a:lnTo>
                      <a:pt x="33" y="118"/>
                    </a:lnTo>
                    <a:lnTo>
                      <a:pt x="38" y="116"/>
                    </a:lnTo>
                    <a:lnTo>
                      <a:pt x="38" y="116"/>
                    </a:lnTo>
                    <a:lnTo>
                      <a:pt x="45" y="109"/>
                    </a:lnTo>
                    <a:lnTo>
                      <a:pt x="50" y="106"/>
                    </a:lnTo>
                    <a:lnTo>
                      <a:pt x="55" y="104"/>
                    </a:lnTo>
                    <a:lnTo>
                      <a:pt x="55" y="104"/>
                    </a:lnTo>
                    <a:lnTo>
                      <a:pt x="64" y="106"/>
                    </a:lnTo>
                    <a:lnTo>
                      <a:pt x="67" y="104"/>
                    </a:lnTo>
                    <a:lnTo>
                      <a:pt x="69" y="104"/>
                    </a:lnTo>
                    <a:lnTo>
                      <a:pt x="69" y="104"/>
                    </a:lnTo>
                    <a:lnTo>
                      <a:pt x="74" y="102"/>
                    </a:lnTo>
                    <a:lnTo>
                      <a:pt x="81" y="102"/>
                    </a:lnTo>
                    <a:lnTo>
                      <a:pt x="88" y="102"/>
                    </a:lnTo>
                    <a:lnTo>
                      <a:pt x="90" y="104"/>
                    </a:lnTo>
                    <a:lnTo>
                      <a:pt x="90" y="104"/>
                    </a:lnTo>
                    <a:lnTo>
                      <a:pt x="97" y="109"/>
                    </a:lnTo>
                    <a:lnTo>
                      <a:pt x="104" y="111"/>
                    </a:lnTo>
                    <a:lnTo>
                      <a:pt x="104" y="111"/>
                    </a:lnTo>
                    <a:lnTo>
                      <a:pt x="109" y="113"/>
                    </a:lnTo>
                    <a:lnTo>
                      <a:pt x="112" y="113"/>
                    </a:lnTo>
                    <a:lnTo>
                      <a:pt x="114" y="113"/>
                    </a:lnTo>
                    <a:lnTo>
                      <a:pt x="114" y="113"/>
                    </a:lnTo>
                    <a:lnTo>
                      <a:pt x="123" y="116"/>
                    </a:lnTo>
                    <a:lnTo>
                      <a:pt x="128" y="118"/>
                    </a:lnTo>
                    <a:lnTo>
                      <a:pt x="130" y="120"/>
                    </a:lnTo>
                    <a:lnTo>
                      <a:pt x="130" y="120"/>
                    </a:lnTo>
                    <a:lnTo>
                      <a:pt x="133" y="125"/>
                    </a:lnTo>
                    <a:lnTo>
                      <a:pt x="140" y="125"/>
                    </a:lnTo>
                    <a:lnTo>
                      <a:pt x="140" y="125"/>
                    </a:lnTo>
                    <a:lnTo>
                      <a:pt x="142" y="128"/>
                    </a:lnTo>
                    <a:lnTo>
                      <a:pt x="145" y="132"/>
                    </a:lnTo>
                    <a:lnTo>
                      <a:pt x="149" y="135"/>
                    </a:lnTo>
                    <a:lnTo>
                      <a:pt x="152" y="137"/>
                    </a:lnTo>
                    <a:lnTo>
                      <a:pt x="152" y="137"/>
                    </a:lnTo>
                    <a:lnTo>
                      <a:pt x="161" y="137"/>
                    </a:lnTo>
                    <a:lnTo>
                      <a:pt x="164" y="137"/>
                    </a:lnTo>
                    <a:lnTo>
                      <a:pt x="166" y="139"/>
                    </a:lnTo>
                    <a:lnTo>
                      <a:pt x="166" y="139"/>
                    </a:lnTo>
                    <a:lnTo>
                      <a:pt x="166" y="149"/>
                    </a:lnTo>
                    <a:lnTo>
                      <a:pt x="168" y="163"/>
                    </a:lnTo>
                    <a:lnTo>
                      <a:pt x="168" y="163"/>
                    </a:lnTo>
                    <a:lnTo>
                      <a:pt x="173" y="163"/>
                    </a:lnTo>
                    <a:lnTo>
                      <a:pt x="173" y="163"/>
                    </a:lnTo>
                    <a:lnTo>
                      <a:pt x="180" y="163"/>
                    </a:lnTo>
                    <a:lnTo>
                      <a:pt x="185" y="163"/>
                    </a:lnTo>
                    <a:lnTo>
                      <a:pt x="187" y="165"/>
                    </a:lnTo>
                    <a:lnTo>
                      <a:pt x="187" y="165"/>
                    </a:lnTo>
                    <a:lnTo>
                      <a:pt x="190" y="168"/>
                    </a:lnTo>
                    <a:lnTo>
                      <a:pt x="194" y="168"/>
                    </a:lnTo>
                    <a:lnTo>
                      <a:pt x="201" y="165"/>
                    </a:lnTo>
                    <a:lnTo>
                      <a:pt x="204" y="161"/>
                    </a:lnTo>
                    <a:lnTo>
                      <a:pt x="204" y="161"/>
                    </a:lnTo>
                    <a:lnTo>
                      <a:pt x="204" y="156"/>
                    </a:lnTo>
                    <a:lnTo>
                      <a:pt x="206" y="156"/>
                    </a:lnTo>
                    <a:lnTo>
                      <a:pt x="216" y="151"/>
                    </a:lnTo>
                    <a:lnTo>
                      <a:pt x="225" y="149"/>
                    </a:lnTo>
                    <a:lnTo>
                      <a:pt x="228" y="147"/>
                    </a:lnTo>
                    <a:lnTo>
                      <a:pt x="230" y="144"/>
                    </a:lnTo>
                    <a:lnTo>
                      <a:pt x="230" y="144"/>
                    </a:lnTo>
                    <a:lnTo>
                      <a:pt x="235" y="130"/>
                    </a:lnTo>
                    <a:lnTo>
                      <a:pt x="237" y="125"/>
                    </a:lnTo>
                    <a:lnTo>
                      <a:pt x="242" y="125"/>
                    </a:lnTo>
                    <a:lnTo>
                      <a:pt x="242" y="125"/>
                    </a:lnTo>
                    <a:lnTo>
                      <a:pt x="246" y="125"/>
                    </a:lnTo>
                    <a:lnTo>
                      <a:pt x="249" y="120"/>
                    </a:lnTo>
                    <a:lnTo>
                      <a:pt x="254" y="118"/>
                    </a:lnTo>
                    <a:lnTo>
                      <a:pt x="256" y="116"/>
                    </a:lnTo>
                    <a:lnTo>
                      <a:pt x="256" y="116"/>
                    </a:lnTo>
                    <a:lnTo>
                      <a:pt x="263" y="118"/>
                    </a:lnTo>
                    <a:lnTo>
                      <a:pt x="270" y="120"/>
                    </a:lnTo>
                    <a:lnTo>
                      <a:pt x="268" y="106"/>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7" name="Freeform 160"/>
              <p:cNvSpPr>
                <a:spLocks/>
              </p:cNvSpPr>
              <p:nvPr/>
            </p:nvSpPr>
            <p:spPr bwMode="auto">
              <a:xfrm>
                <a:off x="7085013" y="3109050"/>
                <a:ext cx="588963" cy="500063"/>
              </a:xfrm>
              <a:custGeom>
                <a:avLst/>
                <a:gdLst>
                  <a:gd name="T0" fmla="*/ 359 w 371"/>
                  <a:gd name="T1" fmla="*/ 255 h 315"/>
                  <a:gd name="T2" fmla="*/ 338 w 371"/>
                  <a:gd name="T3" fmla="*/ 239 h 315"/>
                  <a:gd name="T4" fmla="*/ 324 w 371"/>
                  <a:gd name="T5" fmla="*/ 222 h 315"/>
                  <a:gd name="T6" fmla="*/ 340 w 371"/>
                  <a:gd name="T7" fmla="*/ 199 h 315"/>
                  <a:gd name="T8" fmla="*/ 331 w 371"/>
                  <a:gd name="T9" fmla="*/ 184 h 315"/>
                  <a:gd name="T10" fmla="*/ 321 w 371"/>
                  <a:gd name="T11" fmla="*/ 165 h 315"/>
                  <a:gd name="T12" fmla="*/ 321 w 371"/>
                  <a:gd name="T13" fmla="*/ 142 h 315"/>
                  <a:gd name="T14" fmla="*/ 321 w 371"/>
                  <a:gd name="T15" fmla="*/ 123 h 315"/>
                  <a:gd name="T16" fmla="*/ 329 w 371"/>
                  <a:gd name="T17" fmla="*/ 106 h 315"/>
                  <a:gd name="T18" fmla="*/ 331 w 371"/>
                  <a:gd name="T19" fmla="*/ 75 h 315"/>
                  <a:gd name="T20" fmla="*/ 317 w 371"/>
                  <a:gd name="T21" fmla="*/ 73 h 315"/>
                  <a:gd name="T22" fmla="*/ 305 w 371"/>
                  <a:gd name="T23" fmla="*/ 61 h 315"/>
                  <a:gd name="T24" fmla="*/ 288 w 371"/>
                  <a:gd name="T25" fmla="*/ 52 h 315"/>
                  <a:gd name="T26" fmla="*/ 269 w 371"/>
                  <a:gd name="T27" fmla="*/ 47 h 315"/>
                  <a:gd name="T28" fmla="*/ 253 w 371"/>
                  <a:gd name="T29" fmla="*/ 38 h 315"/>
                  <a:gd name="T30" fmla="*/ 232 w 371"/>
                  <a:gd name="T31" fmla="*/ 40 h 315"/>
                  <a:gd name="T32" fmla="*/ 210 w 371"/>
                  <a:gd name="T33" fmla="*/ 45 h 315"/>
                  <a:gd name="T34" fmla="*/ 189 w 371"/>
                  <a:gd name="T35" fmla="*/ 56 h 315"/>
                  <a:gd name="T36" fmla="*/ 146 w 371"/>
                  <a:gd name="T37" fmla="*/ 75 h 315"/>
                  <a:gd name="T38" fmla="*/ 123 w 371"/>
                  <a:gd name="T39" fmla="*/ 56 h 315"/>
                  <a:gd name="T40" fmla="*/ 94 w 371"/>
                  <a:gd name="T41" fmla="*/ 47 h 315"/>
                  <a:gd name="T42" fmla="*/ 75 w 371"/>
                  <a:gd name="T43" fmla="*/ 23 h 315"/>
                  <a:gd name="T44" fmla="*/ 73 w 371"/>
                  <a:gd name="T45" fmla="*/ 4 h 315"/>
                  <a:gd name="T46" fmla="*/ 33 w 371"/>
                  <a:gd name="T47" fmla="*/ 21 h 315"/>
                  <a:gd name="T48" fmla="*/ 21 w 371"/>
                  <a:gd name="T49" fmla="*/ 14 h 315"/>
                  <a:gd name="T50" fmla="*/ 9 w 371"/>
                  <a:gd name="T51" fmla="*/ 0 h 315"/>
                  <a:gd name="T52" fmla="*/ 2 w 371"/>
                  <a:gd name="T53" fmla="*/ 9 h 315"/>
                  <a:gd name="T54" fmla="*/ 2 w 371"/>
                  <a:gd name="T55" fmla="*/ 23 h 315"/>
                  <a:gd name="T56" fmla="*/ 9 w 371"/>
                  <a:gd name="T57" fmla="*/ 52 h 315"/>
                  <a:gd name="T58" fmla="*/ 18 w 371"/>
                  <a:gd name="T59" fmla="*/ 75 h 315"/>
                  <a:gd name="T60" fmla="*/ 28 w 371"/>
                  <a:gd name="T61" fmla="*/ 85 h 315"/>
                  <a:gd name="T62" fmla="*/ 37 w 371"/>
                  <a:gd name="T63" fmla="*/ 99 h 315"/>
                  <a:gd name="T64" fmla="*/ 30 w 371"/>
                  <a:gd name="T65" fmla="*/ 111 h 315"/>
                  <a:gd name="T66" fmla="*/ 26 w 371"/>
                  <a:gd name="T67" fmla="*/ 127 h 315"/>
                  <a:gd name="T68" fmla="*/ 37 w 371"/>
                  <a:gd name="T69" fmla="*/ 144 h 315"/>
                  <a:gd name="T70" fmla="*/ 59 w 371"/>
                  <a:gd name="T71" fmla="*/ 161 h 315"/>
                  <a:gd name="T72" fmla="*/ 68 w 371"/>
                  <a:gd name="T73" fmla="*/ 172 h 315"/>
                  <a:gd name="T74" fmla="*/ 71 w 371"/>
                  <a:gd name="T75" fmla="*/ 191 h 315"/>
                  <a:gd name="T76" fmla="*/ 75 w 371"/>
                  <a:gd name="T77" fmla="*/ 206 h 315"/>
                  <a:gd name="T78" fmla="*/ 92 w 371"/>
                  <a:gd name="T79" fmla="*/ 210 h 315"/>
                  <a:gd name="T80" fmla="*/ 101 w 371"/>
                  <a:gd name="T81" fmla="*/ 210 h 315"/>
                  <a:gd name="T82" fmla="*/ 120 w 371"/>
                  <a:gd name="T83" fmla="*/ 220 h 315"/>
                  <a:gd name="T84" fmla="*/ 142 w 371"/>
                  <a:gd name="T85" fmla="*/ 258 h 315"/>
                  <a:gd name="T86" fmla="*/ 172 w 371"/>
                  <a:gd name="T87" fmla="*/ 274 h 315"/>
                  <a:gd name="T88" fmla="*/ 215 w 371"/>
                  <a:gd name="T89" fmla="*/ 284 h 315"/>
                  <a:gd name="T90" fmla="*/ 241 w 371"/>
                  <a:gd name="T91" fmla="*/ 279 h 315"/>
                  <a:gd name="T92" fmla="*/ 253 w 371"/>
                  <a:gd name="T93" fmla="*/ 300 h 315"/>
                  <a:gd name="T94" fmla="*/ 319 w 371"/>
                  <a:gd name="T95" fmla="*/ 315 h 315"/>
                  <a:gd name="T96" fmla="*/ 338 w 371"/>
                  <a:gd name="T97" fmla="*/ 305 h 315"/>
                  <a:gd name="T98" fmla="*/ 359 w 371"/>
                  <a:gd name="T99" fmla="*/ 288 h 315"/>
                  <a:gd name="T100" fmla="*/ 366 w 371"/>
                  <a:gd name="T101" fmla="*/ 27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1" h="315">
                    <a:moveTo>
                      <a:pt x="364" y="272"/>
                    </a:moveTo>
                    <a:lnTo>
                      <a:pt x="364" y="272"/>
                    </a:lnTo>
                    <a:lnTo>
                      <a:pt x="362" y="267"/>
                    </a:lnTo>
                    <a:lnTo>
                      <a:pt x="359" y="262"/>
                    </a:lnTo>
                    <a:lnTo>
                      <a:pt x="359" y="255"/>
                    </a:lnTo>
                    <a:lnTo>
                      <a:pt x="357" y="253"/>
                    </a:lnTo>
                    <a:lnTo>
                      <a:pt x="355" y="251"/>
                    </a:lnTo>
                    <a:lnTo>
                      <a:pt x="355" y="251"/>
                    </a:lnTo>
                    <a:lnTo>
                      <a:pt x="343" y="243"/>
                    </a:lnTo>
                    <a:lnTo>
                      <a:pt x="338" y="239"/>
                    </a:lnTo>
                    <a:lnTo>
                      <a:pt x="336" y="234"/>
                    </a:lnTo>
                    <a:lnTo>
                      <a:pt x="336" y="234"/>
                    </a:lnTo>
                    <a:lnTo>
                      <a:pt x="331" y="229"/>
                    </a:lnTo>
                    <a:lnTo>
                      <a:pt x="326" y="225"/>
                    </a:lnTo>
                    <a:lnTo>
                      <a:pt x="324" y="222"/>
                    </a:lnTo>
                    <a:lnTo>
                      <a:pt x="321" y="217"/>
                    </a:lnTo>
                    <a:lnTo>
                      <a:pt x="321" y="217"/>
                    </a:lnTo>
                    <a:lnTo>
                      <a:pt x="326" y="213"/>
                    </a:lnTo>
                    <a:lnTo>
                      <a:pt x="333" y="206"/>
                    </a:lnTo>
                    <a:lnTo>
                      <a:pt x="340" y="199"/>
                    </a:lnTo>
                    <a:lnTo>
                      <a:pt x="340" y="194"/>
                    </a:lnTo>
                    <a:lnTo>
                      <a:pt x="340" y="191"/>
                    </a:lnTo>
                    <a:lnTo>
                      <a:pt x="340" y="191"/>
                    </a:lnTo>
                    <a:lnTo>
                      <a:pt x="338" y="187"/>
                    </a:lnTo>
                    <a:lnTo>
                      <a:pt x="331" y="184"/>
                    </a:lnTo>
                    <a:lnTo>
                      <a:pt x="326" y="182"/>
                    </a:lnTo>
                    <a:lnTo>
                      <a:pt x="324" y="180"/>
                    </a:lnTo>
                    <a:lnTo>
                      <a:pt x="324" y="180"/>
                    </a:lnTo>
                    <a:lnTo>
                      <a:pt x="321" y="172"/>
                    </a:lnTo>
                    <a:lnTo>
                      <a:pt x="321" y="165"/>
                    </a:lnTo>
                    <a:lnTo>
                      <a:pt x="319" y="158"/>
                    </a:lnTo>
                    <a:lnTo>
                      <a:pt x="319" y="158"/>
                    </a:lnTo>
                    <a:lnTo>
                      <a:pt x="319" y="154"/>
                    </a:lnTo>
                    <a:lnTo>
                      <a:pt x="319" y="146"/>
                    </a:lnTo>
                    <a:lnTo>
                      <a:pt x="321" y="142"/>
                    </a:lnTo>
                    <a:lnTo>
                      <a:pt x="319" y="139"/>
                    </a:lnTo>
                    <a:lnTo>
                      <a:pt x="319" y="139"/>
                    </a:lnTo>
                    <a:lnTo>
                      <a:pt x="319" y="135"/>
                    </a:lnTo>
                    <a:lnTo>
                      <a:pt x="319" y="130"/>
                    </a:lnTo>
                    <a:lnTo>
                      <a:pt x="321" y="123"/>
                    </a:lnTo>
                    <a:lnTo>
                      <a:pt x="321" y="123"/>
                    </a:lnTo>
                    <a:lnTo>
                      <a:pt x="326" y="116"/>
                    </a:lnTo>
                    <a:lnTo>
                      <a:pt x="329" y="113"/>
                    </a:lnTo>
                    <a:lnTo>
                      <a:pt x="329" y="106"/>
                    </a:lnTo>
                    <a:lnTo>
                      <a:pt x="329" y="106"/>
                    </a:lnTo>
                    <a:lnTo>
                      <a:pt x="331" y="101"/>
                    </a:lnTo>
                    <a:lnTo>
                      <a:pt x="333" y="99"/>
                    </a:lnTo>
                    <a:lnTo>
                      <a:pt x="333" y="99"/>
                    </a:lnTo>
                    <a:lnTo>
                      <a:pt x="331" y="85"/>
                    </a:lnTo>
                    <a:lnTo>
                      <a:pt x="331" y="75"/>
                    </a:lnTo>
                    <a:lnTo>
                      <a:pt x="331" y="75"/>
                    </a:lnTo>
                    <a:lnTo>
                      <a:pt x="329" y="73"/>
                    </a:lnTo>
                    <a:lnTo>
                      <a:pt x="326" y="73"/>
                    </a:lnTo>
                    <a:lnTo>
                      <a:pt x="317" y="73"/>
                    </a:lnTo>
                    <a:lnTo>
                      <a:pt x="317" y="73"/>
                    </a:lnTo>
                    <a:lnTo>
                      <a:pt x="314" y="71"/>
                    </a:lnTo>
                    <a:lnTo>
                      <a:pt x="310" y="68"/>
                    </a:lnTo>
                    <a:lnTo>
                      <a:pt x="307" y="64"/>
                    </a:lnTo>
                    <a:lnTo>
                      <a:pt x="305" y="61"/>
                    </a:lnTo>
                    <a:lnTo>
                      <a:pt x="305" y="61"/>
                    </a:lnTo>
                    <a:lnTo>
                      <a:pt x="298" y="61"/>
                    </a:lnTo>
                    <a:lnTo>
                      <a:pt x="295" y="56"/>
                    </a:lnTo>
                    <a:lnTo>
                      <a:pt x="295" y="56"/>
                    </a:lnTo>
                    <a:lnTo>
                      <a:pt x="293" y="54"/>
                    </a:lnTo>
                    <a:lnTo>
                      <a:pt x="288" y="52"/>
                    </a:lnTo>
                    <a:lnTo>
                      <a:pt x="279" y="49"/>
                    </a:lnTo>
                    <a:lnTo>
                      <a:pt x="279" y="49"/>
                    </a:lnTo>
                    <a:lnTo>
                      <a:pt x="277" y="49"/>
                    </a:lnTo>
                    <a:lnTo>
                      <a:pt x="274" y="49"/>
                    </a:lnTo>
                    <a:lnTo>
                      <a:pt x="269" y="47"/>
                    </a:lnTo>
                    <a:lnTo>
                      <a:pt x="269" y="47"/>
                    </a:lnTo>
                    <a:lnTo>
                      <a:pt x="262" y="45"/>
                    </a:lnTo>
                    <a:lnTo>
                      <a:pt x="255" y="40"/>
                    </a:lnTo>
                    <a:lnTo>
                      <a:pt x="255" y="40"/>
                    </a:lnTo>
                    <a:lnTo>
                      <a:pt x="253" y="38"/>
                    </a:lnTo>
                    <a:lnTo>
                      <a:pt x="246" y="38"/>
                    </a:lnTo>
                    <a:lnTo>
                      <a:pt x="239" y="38"/>
                    </a:lnTo>
                    <a:lnTo>
                      <a:pt x="234" y="40"/>
                    </a:lnTo>
                    <a:lnTo>
                      <a:pt x="234" y="40"/>
                    </a:lnTo>
                    <a:lnTo>
                      <a:pt x="232" y="40"/>
                    </a:lnTo>
                    <a:lnTo>
                      <a:pt x="229" y="42"/>
                    </a:lnTo>
                    <a:lnTo>
                      <a:pt x="220" y="40"/>
                    </a:lnTo>
                    <a:lnTo>
                      <a:pt x="220" y="40"/>
                    </a:lnTo>
                    <a:lnTo>
                      <a:pt x="215" y="42"/>
                    </a:lnTo>
                    <a:lnTo>
                      <a:pt x="210" y="45"/>
                    </a:lnTo>
                    <a:lnTo>
                      <a:pt x="203" y="52"/>
                    </a:lnTo>
                    <a:lnTo>
                      <a:pt x="203" y="52"/>
                    </a:lnTo>
                    <a:lnTo>
                      <a:pt x="198" y="54"/>
                    </a:lnTo>
                    <a:lnTo>
                      <a:pt x="189" y="56"/>
                    </a:lnTo>
                    <a:lnTo>
                      <a:pt x="189" y="56"/>
                    </a:lnTo>
                    <a:lnTo>
                      <a:pt x="187" y="66"/>
                    </a:lnTo>
                    <a:lnTo>
                      <a:pt x="187" y="66"/>
                    </a:lnTo>
                    <a:lnTo>
                      <a:pt x="182" y="68"/>
                    </a:lnTo>
                    <a:lnTo>
                      <a:pt x="172" y="71"/>
                    </a:lnTo>
                    <a:lnTo>
                      <a:pt x="146" y="75"/>
                    </a:lnTo>
                    <a:lnTo>
                      <a:pt x="146" y="75"/>
                    </a:lnTo>
                    <a:lnTo>
                      <a:pt x="142" y="73"/>
                    </a:lnTo>
                    <a:lnTo>
                      <a:pt x="137" y="71"/>
                    </a:lnTo>
                    <a:lnTo>
                      <a:pt x="130" y="64"/>
                    </a:lnTo>
                    <a:lnTo>
                      <a:pt x="123" y="56"/>
                    </a:lnTo>
                    <a:lnTo>
                      <a:pt x="118" y="54"/>
                    </a:lnTo>
                    <a:lnTo>
                      <a:pt x="111" y="54"/>
                    </a:lnTo>
                    <a:lnTo>
                      <a:pt x="111" y="54"/>
                    </a:lnTo>
                    <a:lnTo>
                      <a:pt x="101" y="52"/>
                    </a:lnTo>
                    <a:lnTo>
                      <a:pt x="94" y="47"/>
                    </a:lnTo>
                    <a:lnTo>
                      <a:pt x="90" y="40"/>
                    </a:lnTo>
                    <a:lnTo>
                      <a:pt x="87" y="30"/>
                    </a:lnTo>
                    <a:lnTo>
                      <a:pt x="87" y="30"/>
                    </a:lnTo>
                    <a:lnTo>
                      <a:pt x="78" y="26"/>
                    </a:lnTo>
                    <a:lnTo>
                      <a:pt x="75" y="23"/>
                    </a:lnTo>
                    <a:lnTo>
                      <a:pt x="75" y="21"/>
                    </a:lnTo>
                    <a:lnTo>
                      <a:pt x="75" y="21"/>
                    </a:lnTo>
                    <a:lnTo>
                      <a:pt x="78" y="9"/>
                    </a:lnTo>
                    <a:lnTo>
                      <a:pt x="75" y="4"/>
                    </a:lnTo>
                    <a:lnTo>
                      <a:pt x="73" y="4"/>
                    </a:lnTo>
                    <a:lnTo>
                      <a:pt x="71" y="4"/>
                    </a:lnTo>
                    <a:lnTo>
                      <a:pt x="71" y="4"/>
                    </a:lnTo>
                    <a:lnTo>
                      <a:pt x="54" y="14"/>
                    </a:lnTo>
                    <a:lnTo>
                      <a:pt x="45" y="19"/>
                    </a:lnTo>
                    <a:lnTo>
                      <a:pt x="33" y="21"/>
                    </a:lnTo>
                    <a:lnTo>
                      <a:pt x="33" y="21"/>
                    </a:lnTo>
                    <a:lnTo>
                      <a:pt x="26" y="19"/>
                    </a:lnTo>
                    <a:lnTo>
                      <a:pt x="23" y="19"/>
                    </a:lnTo>
                    <a:lnTo>
                      <a:pt x="23" y="16"/>
                    </a:lnTo>
                    <a:lnTo>
                      <a:pt x="21" y="14"/>
                    </a:lnTo>
                    <a:lnTo>
                      <a:pt x="21" y="14"/>
                    </a:lnTo>
                    <a:lnTo>
                      <a:pt x="16" y="9"/>
                    </a:lnTo>
                    <a:lnTo>
                      <a:pt x="14" y="4"/>
                    </a:lnTo>
                    <a:lnTo>
                      <a:pt x="14" y="2"/>
                    </a:lnTo>
                    <a:lnTo>
                      <a:pt x="9" y="0"/>
                    </a:lnTo>
                    <a:lnTo>
                      <a:pt x="9" y="0"/>
                    </a:lnTo>
                    <a:lnTo>
                      <a:pt x="4" y="0"/>
                    </a:lnTo>
                    <a:lnTo>
                      <a:pt x="4" y="2"/>
                    </a:lnTo>
                    <a:lnTo>
                      <a:pt x="4" y="7"/>
                    </a:lnTo>
                    <a:lnTo>
                      <a:pt x="2" y="9"/>
                    </a:lnTo>
                    <a:lnTo>
                      <a:pt x="2" y="9"/>
                    </a:lnTo>
                    <a:lnTo>
                      <a:pt x="0" y="12"/>
                    </a:lnTo>
                    <a:lnTo>
                      <a:pt x="0" y="16"/>
                    </a:lnTo>
                    <a:lnTo>
                      <a:pt x="2" y="23"/>
                    </a:lnTo>
                    <a:lnTo>
                      <a:pt x="2" y="23"/>
                    </a:lnTo>
                    <a:lnTo>
                      <a:pt x="2" y="35"/>
                    </a:lnTo>
                    <a:lnTo>
                      <a:pt x="2" y="42"/>
                    </a:lnTo>
                    <a:lnTo>
                      <a:pt x="2" y="45"/>
                    </a:lnTo>
                    <a:lnTo>
                      <a:pt x="2" y="45"/>
                    </a:lnTo>
                    <a:lnTo>
                      <a:pt x="9" y="52"/>
                    </a:lnTo>
                    <a:lnTo>
                      <a:pt x="11" y="59"/>
                    </a:lnTo>
                    <a:lnTo>
                      <a:pt x="11" y="59"/>
                    </a:lnTo>
                    <a:lnTo>
                      <a:pt x="14" y="66"/>
                    </a:lnTo>
                    <a:lnTo>
                      <a:pt x="16" y="71"/>
                    </a:lnTo>
                    <a:lnTo>
                      <a:pt x="18" y="75"/>
                    </a:lnTo>
                    <a:lnTo>
                      <a:pt x="18" y="75"/>
                    </a:lnTo>
                    <a:lnTo>
                      <a:pt x="18" y="78"/>
                    </a:lnTo>
                    <a:lnTo>
                      <a:pt x="23" y="83"/>
                    </a:lnTo>
                    <a:lnTo>
                      <a:pt x="28" y="85"/>
                    </a:lnTo>
                    <a:lnTo>
                      <a:pt x="28" y="85"/>
                    </a:lnTo>
                    <a:lnTo>
                      <a:pt x="35" y="87"/>
                    </a:lnTo>
                    <a:lnTo>
                      <a:pt x="37" y="90"/>
                    </a:lnTo>
                    <a:lnTo>
                      <a:pt x="37" y="92"/>
                    </a:lnTo>
                    <a:lnTo>
                      <a:pt x="37" y="92"/>
                    </a:lnTo>
                    <a:lnTo>
                      <a:pt x="37" y="99"/>
                    </a:lnTo>
                    <a:lnTo>
                      <a:pt x="35" y="104"/>
                    </a:lnTo>
                    <a:lnTo>
                      <a:pt x="35" y="104"/>
                    </a:lnTo>
                    <a:lnTo>
                      <a:pt x="35" y="104"/>
                    </a:lnTo>
                    <a:lnTo>
                      <a:pt x="33" y="106"/>
                    </a:lnTo>
                    <a:lnTo>
                      <a:pt x="30" y="111"/>
                    </a:lnTo>
                    <a:lnTo>
                      <a:pt x="28" y="116"/>
                    </a:lnTo>
                    <a:lnTo>
                      <a:pt x="26" y="118"/>
                    </a:lnTo>
                    <a:lnTo>
                      <a:pt x="26" y="118"/>
                    </a:lnTo>
                    <a:lnTo>
                      <a:pt x="26" y="123"/>
                    </a:lnTo>
                    <a:lnTo>
                      <a:pt x="26" y="127"/>
                    </a:lnTo>
                    <a:lnTo>
                      <a:pt x="26" y="132"/>
                    </a:lnTo>
                    <a:lnTo>
                      <a:pt x="28" y="137"/>
                    </a:lnTo>
                    <a:lnTo>
                      <a:pt x="28" y="137"/>
                    </a:lnTo>
                    <a:lnTo>
                      <a:pt x="35" y="139"/>
                    </a:lnTo>
                    <a:lnTo>
                      <a:pt x="37" y="144"/>
                    </a:lnTo>
                    <a:lnTo>
                      <a:pt x="37" y="146"/>
                    </a:lnTo>
                    <a:lnTo>
                      <a:pt x="37" y="146"/>
                    </a:lnTo>
                    <a:lnTo>
                      <a:pt x="40" y="151"/>
                    </a:lnTo>
                    <a:lnTo>
                      <a:pt x="47" y="156"/>
                    </a:lnTo>
                    <a:lnTo>
                      <a:pt x="59" y="161"/>
                    </a:lnTo>
                    <a:lnTo>
                      <a:pt x="59" y="161"/>
                    </a:lnTo>
                    <a:lnTo>
                      <a:pt x="61" y="163"/>
                    </a:lnTo>
                    <a:lnTo>
                      <a:pt x="63" y="165"/>
                    </a:lnTo>
                    <a:lnTo>
                      <a:pt x="68" y="172"/>
                    </a:lnTo>
                    <a:lnTo>
                      <a:pt x="68" y="172"/>
                    </a:lnTo>
                    <a:lnTo>
                      <a:pt x="68" y="175"/>
                    </a:lnTo>
                    <a:lnTo>
                      <a:pt x="68" y="180"/>
                    </a:lnTo>
                    <a:lnTo>
                      <a:pt x="66" y="184"/>
                    </a:lnTo>
                    <a:lnTo>
                      <a:pt x="66" y="184"/>
                    </a:lnTo>
                    <a:lnTo>
                      <a:pt x="71" y="191"/>
                    </a:lnTo>
                    <a:lnTo>
                      <a:pt x="73" y="194"/>
                    </a:lnTo>
                    <a:lnTo>
                      <a:pt x="73" y="199"/>
                    </a:lnTo>
                    <a:lnTo>
                      <a:pt x="73" y="199"/>
                    </a:lnTo>
                    <a:lnTo>
                      <a:pt x="73" y="201"/>
                    </a:lnTo>
                    <a:lnTo>
                      <a:pt x="75" y="206"/>
                    </a:lnTo>
                    <a:lnTo>
                      <a:pt x="85" y="213"/>
                    </a:lnTo>
                    <a:lnTo>
                      <a:pt x="85" y="213"/>
                    </a:lnTo>
                    <a:lnTo>
                      <a:pt x="90" y="213"/>
                    </a:lnTo>
                    <a:lnTo>
                      <a:pt x="90" y="213"/>
                    </a:lnTo>
                    <a:lnTo>
                      <a:pt x="92" y="210"/>
                    </a:lnTo>
                    <a:lnTo>
                      <a:pt x="94" y="210"/>
                    </a:lnTo>
                    <a:lnTo>
                      <a:pt x="94" y="208"/>
                    </a:lnTo>
                    <a:lnTo>
                      <a:pt x="97" y="210"/>
                    </a:lnTo>
                    <a:lnTo>
                      <a:pt x="97" y="210"/>
                    </a:lnTo>
                    <a:lnTo>
                      <a:pt x="101" y="210"/>
                    </a:lnTo>
                    <a:lnTo>
                      <a:pt x="104" y="210"/>
                    </a:lnTo>
                    <a:lnTo>
                      <a:pt x="111" y="210"/>
                    </a:lnTo>
                    <a:lnTo>
                      <a:pt x="111" y="210"/>
                    </a:lnTo>
                    <a:lnTo>
                      <a:pt x="116" y="213"/>
                    </a:lnTo>
                    <a:lnTo>
                      <a:pt x="120" y="220"/>
                    </a:lnTo>
                    <a:lnTo>
                      <a:pt x="130" y="239"/>
                    </a:lnTo>
                    <a:lnTo>
                      <a:pt x="130" y="239"/>
                    </a:lnTo>
                    <a:lnTo>
                      <a:pt x="134" y="251"/>
                    </a:lnTo>
                    <a:lnTo>
                      <a:pt x="142" y="258"/>
                    </a:lnTo>
                    <a:lnTo>
                      <a:pt x="142" y="258"/>
                    </a:lnTo>
                    <a:lnTo>
                      <a:pt x="151" y="260"/>
                    </a:lnTo>
                    <a:lnTo>
                      <a:pt x="158" y="262"/>
                    </a:lnTo>
                    <a:lnTo>
                      <a:pt x="163" y="267"/>
                    </a:lnTo>
                    <a:lnTo>
                      <a:pt x="163" y="267"/>
                    </a:lnTo>
                    <a:lnTo>
                      <a:pt x="172" y="274"/>
                    </a:lnTo>
                    <a:lnTo>
                      <a:pt x="184" y="279"/>
                    </a:lnTo>
                    <a:lnTo>
                      <a:pt x="198" y="284"/>
                    </a:lnTo>
                    <a:lnTo>
                      <a:pt x="208" y="284"/>
                    </a:lnTo>
                    <a:lnTo>
                      <a:pt x="208" y="284"/>
                    </a:lnTo>
                    <a:lnTo>
                      <a:pt x="215" y="284"/>
                    </a:lnTo>
                    <a:lnTo>
                      <a:pt x="222" y="279"/>
                    </a:lnTo>
                    <a:lnTo>
                      <a:pt x="229" y="277"/>
                    </a:lnTo>
                    <a:lnTo>
                      <a:pt x="239" y="277"/>
                    </a:lnTo>
                    <a:lnTo>
                      <a:pt x="239" y="277"/>
                    </a:lnTo>
                    <a:lnTo>
                      <a:pt x="241" y="279"/>
                    </a:lnTo>
                    <a:lnTo>
                      <a:pt x="246" y="281"/>
                    </a:lnTo>
                    <a:lnTo>
                      <a:pt x="248" y="288"/>
                    </a:lnTo>
                    <a:lnTo>
                      <a:pt x="250" y="296"/>
                    </a:lnTo>
                    <a:lnTo>
                      <a:pt x="253" y="300"/>
                    </a:lnTo>
                    <a:lnTo>
                      <a:pt x="253" y="300"/>
                    </a:lnTo>
                    <a:lnTo>
                      <a:pt x="258" y="303"/>
                    </a:lnTo>
                    <a:lnTo>
                      <a:pt x="265" y="305"/>
                    </a:lnTo>
                    <a:lnTo>
                      <a:pt x="284" y="310"/>
                    </a:lnTo>
                    <a:lnTo>
                      <a:pt x="319" y="315"/>
                    </a:lnTo>
                    <a:lnTo>
                      <a:pt x="319" y="315"/>
                    </a:lnTo>
                    <a:lnTo>
                      <a:pt x="338" y="315"/>
                    </a:lnTo>
                    <a:lnTo>
                      <a:pt x="338" y="315"/>
                    </a:lnTo>
                    <a:lnTo>
                      <a:pt x="338" y="310"/>
                    </a:lnTo>
                    <a:lnTo>
                      <a:pt x="338" y="310"/>
                    </a:lnTo>
                    <a:lnTo>
                      <a:pt x="338" y="305"/>
                    </a:lnTo>
                    <a:lnTo>
                      <a:pt x="343" y="298"/>
                    </a:lnTo>
                    <a:lnTo>
                      <a:pt x="345" y="293"/>
                    </a:lnTo>
                    <a:lnTo>
                      <a:pt x="350" y="291"/>
                    </a:lnTo>
                    <a:lnTo>
                      <a:pt x="350" y="291"/>
                    </a:lnTo>
                    <a:lnTo>
                      <a:pt x="359" y="288"/>
                    </a:lnTo>
                    <a:lnTo>
                      <a:pt x="369" y="286"/>
                    </a:lnTo>
                    <a:lnTo>
                      <a:pt x="369" y="286"/>
                    </a:lnTo>
                    <a:lnTo>
                      <a:pt x="371" y="284"/>
                    </a:lnTo>
                    <a:lnTo>
                      <a:pt x="369" y="279"/>
                    </a:lnTo>
                    <a:lnTo>
                      <a:pt x="366" y="274"/>
                    </a:lnTo>
                    <a:lnTo>
                      <a:pt x="364" y="272"/>
                    </a:lnTo>
                    <a:lnTo>
                      <a:pt x="364" y="272"/>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8" name="Freeform 161"/>
              <p:cNvSpPr>
                <a:spLocks noEditPoints="1"/>
              </p:cNvSpPr>
              <p:nvPr/>
            </p:nvSpPr>
            <p:spPr bwMode="auto">
              <a:xfrm>
                <a:off x="7159625" y="2507388"/>
                <a:ext cx="1228725" cy="574675"/>
              </a:xfrm>
              <a:custGeom>
                <a:avLst/>
                <a:gdLst>
                  <a:gd name="T0" fmla="*/ 743 w 774"/>
                  <a:gd name="T1" fmla="*/ 149 h 362"/>
                  <a:gd name="T2" fmla="*/ 722 w 774"/>
                  <a:gd name="T3" fmla="*/ 125 h 362"/>
                  <a:gd name="T4" fmla="*/ 672 w 774"/>
                  <a:gd name="T5" fmla="*/ 118 h 362"/>
                  <a:gd name="T6" fmla="*/ 646 w 774"/>
                  <a:gd name="T7" fmla="*/ 121 h 362"/>
                  <a:gd name="T8" fmla="*/ 585 w 774"/>
                  <a:gd name="T9" fmla="*/ 40 h 362"/>
                  <a:gd name="T10" fmla="*/ 566 w 774"/>
                  <a:gd name="T11" fmla="*/ 35 h 362"/>
                  <a:gd name="T12" fmla="*/ 521 w 774"/>
                  <a:gd name="T13" fmla="*/ 50 h 362"/>
                  <a:gd name="T14" fmla="*/ 518 w 774"/>
                  <a:gd name="T15" fmla="*/ 38 h 362"/>
                  <a:gd name="T16" fmla="*/ 504 w 774"/>
                  <a:gd name="T17" fmla="*/ 35 h 362"/>
                  <a:gd name="T18" fmla="*/ 478 w 774"/>
                  <a:gd name="T19" fmla="*/ 31 h 362"/>
                  <a:gd name="T20" fmla="*/ 466 w 774"/>
                  <a:gd name="T21" fmla="*/ 5 h 362"/>
                  <a:gd name="T22" fmla="*/ 424 w 774"/>
                  <a:gd name="T23" fmla="*/ 9 h 362"/>
                  <a:gd name="T24" fmla="*/ 331 w 774"/>
                  <a:gd name="T25" fmla="*/ 31 h 362"/>
                  <a:gd name="T26" fmla="*/ 284 w 774"/>
                  <a:gd name="T27" fmla="*/ 40 h 362"/>
                  <a:gd name="T28" fmla="*/ 296 w 774"/>
                  <a:gd name="T29" fmla="*/ 64 h 362"/>
                  <a:gd name="T30" fmla="*/ 267 w 774"/>
                  <a:gd name="T31" fmla="*/ 88 h 362"/>
                  <a:gd name="T32" fmla="*/ 291 w 774"/>
                  <a:gd name="T33" fmla="*/ 106 h 362"/>
                  <a:gd name="T34" fmla="*/ 265 w 774"/>
                  <a:gd name="T35" fmla="*/ 116 h 362"/>
                  <a:gd name="T36" fmla="*/ 248 w 774"/>
                  <a:gd name="T37" fmla="*/ 121 h 362"/>
                  <a:gd name="T38" fmla="*/ 215 w 774"/>
                  <a:gd name="T39" fmla="*/ 116 h 362"/>
                  <a:gd name="T40" fmla="*/ 182 w 774"/>
                  <a:gd name="T41" fmla="*/ 123 h 362"/>
                  <a:gd name="T42" fmla="*/ 154 w 774"/>
                  <a:gd name="T43" fmla="*/ 118 h 362"/>
                  <a:gd name="T44" fmla="*/ 116 w 774"/>
                  <a:gd name="T45" fmla="*/ 97 h 362"/>
                  <a:gd name="T46" fmla="*/ 90 w 774"/>
                  <a:gd name="T47" fmla="*/ 97 h 362"/>
                  <a:gd name="T48" fmla="*/ 52 w 774"/>
                  <a:gd name="T49" fmla="*/ 118 h 362"/>
                  <a:gd name="T50" fmla="*/ 43 w 774"/>
                  <a:gd name="T51" fmla="*/ 142 h 362"/>
                  <a:gd name="T52" fmla="*/ 14 w 774"/>
                  <a:gd name="T53" fmla="*/ 140 h 362"/>
                  <a:gd name="T54" fmla="*/ 9 w 774"/>
                  <a:gd name="T55" fmla="*/ 161 h 362"/>
                  <a:gd name="T56" fmla="*/ 12 w 774"/>
                  <a:gd name="T57" fmla="*/ 182 h 362"/>
                  <a:gd name="T58" fmla="*/ 40 w 774"/>
                  <a:gd name="T59" fmla="*/ 206 h 362"/>
                  <a:gd name="T60" fmla="*/ 52 w 774"/>
                  <a:gd name="T61" fmla="*/ 230 h 362"/>
                  <a:gd name="T62" fmla="*/ 114 w 774"/>
                  <a:gd name="T63" fmla="*/ 215 h 362"/>
                  <a:gd name="T64" fmla="*/ 123 w 774"/>
                  <a:gd name="T65" fmla="*/ 253 h 362"/>
                  <a:gd name="T66" fmla="*/ 87 w 774"/>
                  <a:gd name="T67" fmla="*/ 275 h 362"/>
                  <a:gd name="T68" fmla="*/ 87 w 774"/>
                  <a:gd name="T69" fmla="*/ 286 h 362"/>
                  <a:gd name="T70" fmla="*/ 109 w 774"/>
                  <a:gd name="T71" fmla="*/ 312 h 362"/>
                  <a:gd name="T72" fmla="*/ 121 w 774"/>
                  <a:gd name="T73" fmla="*/ 346 h 362"/>
                  <a:gd name="T74" fmla="*/ 144 w 774"/>
                  <a:gd name="T75" fmla="*/ 322 h 362"/>
                  <a:gd name="T76" fmla="*/ 232 w 774"/>
                  <a:gd name="T77" fmla="*/ 246 h 362"/>
                  <a:gd name="T78" fmla="*/ 256 w 774"/>
                  <a:gd name="T79" fmla="*/ 237 h 362"/>
                  <a:gd name="T80" fmla="*/ 274 w 774"/>
                  <a:gd name="T81" fmla="*/ 263 h 362"/>
                  <a:gd name="T82" fmla="*/ 322 w 774"/>
                  <a:gd name="T83" fmla="*/ 293 h 362"/>
                  <a:gd name="T84" fmla="*/ 379 w 774"/>
                  <a:gd name="T85" fmla="*/ 312 h 362"/>
                  <a:gd name="T86" fmla="*/ 405 w 774"/>
                  <a:gd name="T87" fmla="*/ 348 h 362"/>
                  <a:gd name="T88" fmla="*/ 431 w 774"/>
                  <a:gd name="T89" fmla="*/ 355 h 362"/>
                  <a:gd name="T90" fmla="*/ 466 w 774"/>
                  <a:gd name="T91" fmla="*/ 329 h 362"/>
                  <a:gd name="T92" fmla="*/ 511 w 774"/>
                  <a:gd name="T93" fmla="*/ 317 h 362"/>
                  <a:gd name="T94" fmla="*/ 554 w 774"/>
                  <a:gd name="T95" fmla="*/ 310 h 362"/>
                  <a:gd name="T96" fmla="*/ 630 w 774"/>
                  <a:gd name="T97" fmla="*/ 315 h 362"/>
                  <a:gd name="T98" fmla="*/ 651 w 774"/>
                  <a:gd name="T99" fmla="*/ 315 h 362"/>
                  <a:gd name="T100" fmla="*/ 646 w 774"/>
                  <a:gd name="T101" fmla="*/ 265 h 362"/>
                  <a:gd name="T102" fmla="*/ 682 w 774"/>
                  <a:gd name="T103" fmla="*/ 258 h 362"/>
                  <a:gd name="T104" fmla="*/ 701 w 774"/>
                  <a:gd name="T105" fmla="*/ 213 h 362"/>
                  <a:gd name="T106" fmla="*/ 746 w 774"/>
                  <a:gd name="T107" fmla="*/ 211 h 362"/>
                  <a:gd name="T108" fmla="*/ 755 w 774"/>
                  <a:gd name="T109" fmla="*/ 180 h 362"/>
                  <a:gd name="T110" fmla="*/ 769 w 774"/>
                  <a:gd name="T111" fmla="*/ 149 h 362"/>
                  <a:gd name="T112" fmla="*/ 265 w 774"/>
                  <a:gd name="T113" fmla="*/ 222 h 362"/>
                  <a:gd name="T114" fmla="*/ 549 w 774"/>
                  <a:gd name="T115" fmla="*/ 232 h 362"/>
                  <a:gd name="T116" fmla="*/ 528 w 774"/>
                  <a:gd name="T117" fmla="*/ 248 h 362"/>
                  <a:gd name="T118" fmla="*/ 594 w 774"/>
                  <a:gd name="T119" fmla="*/ 22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4" h="362">
                    <a:moveTo>
                      <a:pt x="769" y="149"/>
                    </a:moveTo>
                    <a:lnTo>
                      <a:pt x="769" y="149"/>
                    </a:lnTo>
                    <a:lnTo>
                      <a:pt x="769" y="147"/>
                    </a:lnTo>
                    <a:lnTo>
                      <a:pt x="767" y="147"/>
                    </a:lnTo>
                    <a:lnTo>
                      <a:pt x="764" y="149"/>
                    </a:lnTo>
                    <a:lnTo>
                      <a:pt x="764" y="149"/>
                    </a:lnTo>
                    <a:lnTo>
                      <a:pt x="755" y="149"/>
                    </a:lnTo>
                    <a:lnTo>
                      <a:pt x="748" y="151"/>
                    </a:lnTo>
                    <a:lnTo>
                      <a:pt x="748" y="151"/>
                    </a:lnTo>
                    <a:lnTo>
                      <a:pt x="743" y="149"/>
                    </a:lnTo>
                    <a:lnTo>
                      <a:pt x="738" y="142"/>
                    </a:lnTo>
                    <a:lnTo>
                      <a:pt x="738" y="142"/>
                    </a:lnTo>
                    <a:lnTo>
                      <a:pt x="738" y="137"/>
                    </a:lnTo>
                    <a:lnTo>
                      <a:pt x="736" y="137"/>
                    </a:lnTo>
                    <a:lnTo>
                      <a:pt x="734" y="135"/>
                    </a:lnTo>
                    <a:lnTo>
                      <a:pt x="734" y="135"/>
                    </a:lnTo>
                    <a:lnTo>
                      <a:pt x="729" y="135"/>
                    </a:lnTo>
                    <a:lnTo>
                      <a:pt x="727" y="130"/>
                    </a:lnTo>
                    <a:lnTo>
                      <a:pt x="722" y="125"/>
                    </a:lnTo>
                    <a:lnTo>
                      <a:pt x="722" y="125"/>
                    </a:lnTo>
                    <a:lnTo>
                      <a:pt x="720" y="121"/>
                    </a:lnTo>
                    <a:lnTo>
                      <a:pt x="717" y="118"/>
                    </a:lnTo>
                    <a:lnTo>
                      <a:pt x="710" y="116"/>
                    </a:lnTo>
                    <a:lnTo>
                      <a:pt x="710" y="116"/>
                    </a:lnTo>
                    <a:lnTo>
                      <a:pt x="708" y="116"/>
                    </a:lnTo>
                    <a:lnTo>
                      <a:pt x="701" y="118"/>
                    </a:lnTo>
                    <a:lnTo>
                      <a:pt x="691" y="121"/>
                    </a:lnTo>
                    <a:lnTo>
                      <a:pt x="691" y="121"/>
                    </a:lnTo>
                    <a:lnTo>
                      <a:pt x="682" y="121"/>
                    </a:lnTo>
                    <a:lnTo>
                      <a:pt x="672" y="118"/>
                    </a:lnTo>
                    <a:lnTo>
                      <a:pt x="672" y="118"/>
                    </a:lnTo>
                    <a:lnTo>
                      <a:pt x="670" y="116"/>
                    </a:lnTo>
                    <a:lnTo>
                      <a:pt x="665" y="111"/>
                    </a:lnTo>
                    <a:lnTo>
                      <a:pt x="663" y="109"/>
                    </a:lnTo>
                    <a:lnTo>
                      <a:pt x="658" y="109"/>
                    </a:lnTo>
                    <a:lnTo>
                      <a:pt x="658" y="109"/>
                    </a:lnTo>
                    <a:lnTo>
                      <a:pt x="656" y="111"/>
                    </a:lnTo>
                    <a:lnTo>
                      <a:pt x="653" y="114"/>
                    </a:lnTo>
                    <a:lnTo>
                      <a:pt x="651" y="118"/>
                    </a:lnTo>
                    <a:lnTo>
                      <a:pt x="646" y="121"/>
                    </a:lnTo>
                    <a:lnTo>
                      <a:pt x="646" y="121"/>
                    </a:lnTo>
                    <a:lnTo>
                      <a:pt x="644" y="116"/>
                    </a:lnTo>
                    <a:lnTo>
                      <a:pt x="639" y="106"/>
                    </a:lnTo>
                    <a:lnTo>
                      <a:pt x="627" y="85"/>
                    </a:lnTo>
                    <a:lnTo>
                      <a:pt x="627" y="85"/>
                    </a:lnTo>
                    <a:lnTo>
                      <a:pt x="611" y="61"/>
                    </a:lnTo>
                    <a:lnTo>
                      <a:pt x="601" y="52"/>
                    </a:lnTo>
                    <a:lnTo>
                      <a:pt x="592" y="45"/>
                    </a:lnTo>
                    <a:lnTo>
                      <a:pt x="592" y="45"/>
                    </a:lnTo>
                    <a:lnTo>
                      <a:pt x="585" y="40"/>
                    </a:lnTo>
                    <a:lnTo>
                      <a:pt x="585" y="38"/>
                    </a:lnTo>
                    <a:lnTo>
                      <a:pt x="585" y="33"/>
                    </a:lnTo>
                    <a:lnTo>
                      <a:pt x="587" y="31"/>
                    </a:lnTo>
                    <a:lnTo>
                      <a:pt x="587" y="31"/>
                    </a:lnTo>
                    <a:lnTo>
                      <a:pt x="587" y="28"/>
                    </a:lnTo>
                    <a:lnTo>
                      <a:pt x="585" y="26"/>
                    </a:lnTo>
                    <a:lnTo>
                      <a:pt x="580" y="28"/>
                    </a:lnTo>
                    <a:lnTo>
                      <a:pt x="575" y="28"/>
                    </a:lnTo>
                    <a:lnTo>
                      <a:pt x="575" y="28"/>
                    </a:lnTo>
                    <a:lnTo>
                      <a:pt x="566" y="35"/>
                    </a:lnTo>
                    <a:lnTo>
                      <a:pt x="556" y="38"/>
                    </a:lnTo>
                    <a:lnTo>
                      <a:pt x="556" y="38"/>
                    </a:lnTo>
                    <a:lnTo>
                      <a:pt x="547" y="45"/>
                    </a:lnTo>
                    <a:lnTo>
                      <a:pt x="542" y="47"/>
                    </a:lnTo>
                    <a:lnTo>
                      <a:pt x="537" y="47"/>
                    </a:lnTo>
                    <a:lnTo>
                      <a:pt x="537" y="47"/>
                    </a:lnTo>
                    <a:lnTo>
                      <a:pt x="533" y="47"/>
                    </a:lnTo>
                    <a:lnTo>
                      <a:pt x="528" y="50"/>
                    </a:lnTo>
                    <a:lnTo>
                      <a:pt x="525" y="52"/>
                    </a:lnTo>
                    <a:lnTo>
                      <a:pt x="521" y="50"/>
                    </a:lnTo>
                    <a:lnTo>
                      <a:pt x="521" y="50"/>
                    </a:lnTo>
                    <a:lnTo>
                      <a:pt x="521" y="47"/>
                    </a:lnTo>
                    <a:lnTo>
                      <a:pt x="523" y="45"/>
                    </a:lnTo>
                    <a:lnTo>
                      <a:pt x="528" y="40"/>
                    </a:lnTo>
                    <a:lnTo>
                      <a:pt x="528" y="38"/>
                    </a:lnTo>
                    <a:lnTo>
                      <a:pt x="528" y="38"/>
                    </a:lnTo>
                    <a:lnTo>
                      <a:pt x="528" y="35"/>
                    </a:lnTo>
                    <a:lnTo>
                      <a:pt x="525" y="38"/>
                    </a:lnTo>
                    <a:lnTo>
                      <a:pt x="521" y="38"/>
                    </a:lnTo>
                    <a:lnTo>
                      <a:pt x="518" y="38"/>
                    </a:lnTo>
                    <a:lnTo>
                      <a:pt x="518" y="38"/>
                    </a:lnTo>
                    <a:lnTo>
                      <a:pt x="514" y="33"/>
                    </a:lnTo>
                    <a:lnTo>
                      <a:pt x="511" y="33"/>
                    </a:lnTo>
                    <a:lnTo>
                      <a:pt x="509" y="35"/>
                    </a:lnTo>
                    <a:lnTo>
                      <a:pt x="509" y="35"/>
                    </a:lnTo>
                    <a:lnTo>
                      <a:pt x="509" y="38"/>
                    </a:lnTo>
                    <a:lnTo>
                      <a:pt x="506" y="38"/>
                    </a:lnTo>
                    <a:lnTo>
                      <a:pt x="504" y="35"/>
                    </a:lnTo>
                    <a:lnTo>
                      <a:pt x="504" y="35"/>
                    </a:lnTo>
                    <a:lnTo>
                      <a:pt x="504" y="35"/>
                    </a:lnTo>
                    <a:lnTo>
                      <a:pt x="502" y="28"/>
                    </a:lnTo>
                    <a:lnTo>
                      <a:pt x="499" y="28"/>
                    </a:lnTo>
                    <a:lnTo>
                      <a:pt x="497" y="31"/>
                    </a:lnTo>
                    <a:lnTo>
                      <a:pt x="497" y="31"/>
                    </a:lnTo>
                    <a:lnTo>
                      <a:pt x="492" y="33"/>
                    </a:lnTo>
                    <a:lnTo>
                      <a:pt x="488" y="33"/>
                    </a:lnTo>
                    <a:lnTo>
                      <a:pt x="483" y="33"/>
                    </a:lnTo>
                    <a:lnTo>
                      <a:pt x="480" y="33"/>
                    </a:lnTo>
                    <a:lnTo>
                      <a:pt x="480" y="33"/>
                    </a:lnTo>
                    <a:lnTo>
                      <a:pt x="478" y="31"/>
                    </a:lnTo>
                    <a:lnTo>
                      <a:pt x="480" y="28"/>
                    </a:lnTo>
                    <a:lnTo>
                      <a:pt x="483" y="24"/>
                    </a:lnTo>
                    <a:lnTo>
                      <a:pt x="483" y="24"/>
                    </a:lnTo>
                    <a:lnTo>
                      <a:pt x="480" y="19"/>
                    </a:lnTo>
                    <a:lnTo>
                      <a:pt x="478" y="12"/>
                    </a:lnTo>
                    <a:lnTo>
                      <a:pt x="478" y="12"/>
                    </a:lnTo>
                    <a:lnTo>
                      <a:pt x="478" y="7"/>
                    </a:lnTo>
                    <a:lnTo>
                      <a:pt x="473" y="5"/>
                    </a:lnTo>
                    <a:lnTo>
                      <a:pt x="471" y="2"/>
                    </a:lnTo>
                    <a:lnTo>
                      <a:pt x="466" y="5"/>
                    </a:lnTo>
                    <a:lnTo>
                      <a:pt x="466" y="5"/>
                    </a:lnTo>
                    <a:lnTo>
                      <a:pt x="459" y="5"/>
                    </a:lnTo>
                    <a:lnTo>
                      <a:pt x="452" y="2"/>
                    </a:lnTo>
                    <a:lnTo>
                      <a:pt x="452" y="2"/>
                    </a:lnTo>
                    <a:lnTo>
                      <a:pt x="445" y="0"/>
                    </a:lnTo>
                    <a:lnTo>
                      <a:pt x="438" y="2"/>
                    </a:lnTo>
                    <a:lnTo>
                      <a:pt x="431" y="5"/>
                    </a:lnTo>
                    <a:lnTo>
                      <a:pt x="428" y="7"/>
                    </a:lnTo>
                    <a:lnTo>
                      <a:pt x="428" y="7"/>
                    </a:lnTo>
                    <a:lnTo>
                      <a:pt x="424" y="9"/>
                    </a:lnTo>
                    <a:lnTo>
                      <a:pt x="414" y="12"/>
                    </a:lnTo>
                    <a:lnTo>
                      <a:pt x="400" y="17"/>
                    </a:lnTo>
                    <a:lnTo>
                      <a:pt x="400" y="17"/>
                    </a:lnTo>
                    <a:lnTo>
                      <a:pt x="374" y="21"/>
                    </a:lnTo>
                    <a:lnTo>
                      <a:pt x="374" y="21"/>
                    </a:lnTo>
                    <a:lnTo>
                      <a:pt x="364" y="24"/>
                    </a:lnTo>
                    <a:lnTo>
                      <a:pt x="353" y="28"/>
                    </a:lnTo>
                    <a:lnTo>
                      <a:pt x="353" y="28"/>
                    </a:lnTo>
                    <a:lnTo>
                      <a:pt x="338" y="28"/>
                    </a:lnTo>
                    <a:lnTo>
                      <a:pt x="331" y="31"/>
                    </a:lnTo>
                    <a:lnTo>
                      <a:pt x="324" y="33"/>
                    </a:lnTo>
                    <a:lnTo>
                      <a:pt x="324" y="33"/>
                    </a:lnTo>
                    <a:lnTo>
                      <a:pt x="319" y="35"/>
                    </a:lnTo>
                    <a:lnTo>
                      <a:pt x="312" y="35"/>
                    </a:lnTo>
                    <a:lnTo>
                      <a:pt x="303" y="35"/>
                    </a:lnTo>
                    <a:lnTo>
                      <a:pt x="303" y="35"/>
                    </a:lnTo>
                    <a:lnTo>
                      <a:pt x="293" y="35"/>
                    </a:lnTo>
                    <a:lnTo>
                      <a:pt x="286" y="35"/>
                    </a:lnTo>
                    <a:lnTo>
                      <a:pt x="286" y="35"/>
                    </a:lnTo>
                    <a:lnTo>
                      <a:pt x="284" y="40"/>
                    </a:lnTo>
                    <a:lnTo>
                      <a:pt x="284" y="43"/>
                    </a:lnTo>
                    <a:lnTo>
                      <a:pt x="286" y="52"/>
                    </a:lnTo>
                    <a:lnTo>
                      <a:pt x="286" y="52"/>
                    </a:lnTo>
                    <a:lnTo>
                      <a:pt x="291" y="54"/>
                    </a:lnTo>
                    <a:lnTo>
                      <a:pt x="296" y="57"/>
                    </a:lnTo>
                    <a:lnTo>
                      <a:pt x="301" y="59"/>
                    </a:lnTo>
                    <a:lnTo>
                      <a:pt x="303" y="61"/>
                    </a:lnTo>
                    <a:lnTo>
                      <a:pt x="303" y="61"/>
                    </a:lnTo>
                    <a:lnTo>
                      <a:pt x="301" y="61"/>
                    </a:lnTo>
                    <a:lnTo>
                      <a:pt x="296" y="64"/>
                    </a:lnTo>
                    <a:lnTo>
                      <a:pt x="284" y="64"/>
                    </a:lnTo>
                    <a:lnTo>
                      <a:pt x="284" y="64"/>
                    </a:lnTo>
                    <a:lnTo>
                      <a:pt x="279" y="66"/>
                    </a:lnTo>
                    <a:lnTo>
                      <a:pt x="279" y="71"/>
                    </a:lnTo>
                    <a:lnTo>
                      <a:pt x="279" y="78"/>
                    </a:lnTo>
                    <a:lnTo>
                      <a:pt x="279" y="78"/>
                    </a:lnTo>
                    <a:lnTo>
                      <a:pt x="279" y="80"/>
                    </a:lnTo>
                    <a:lnTo>
                      <a:pt x="277" y="83"/>
                    </a:lnTo>
                    <a:lnTo>
                      <a:pt x="267" y="88"/>
                    </a:lnTo>
                    <a:lnTo>
                      <a:pt x="267" y="88"/>
                    </a:lnTo>
                    <a:lnTo>
                      <a:pt x="265" y="90"/>
                    </a:lnTo>
                    <a:lnTo>
                      <a:pt x="267" y="95"/>
                    </a:lnTo>
                    <a:lnTo>
                      <a:pt x="270" y="97"/>
                    </a:lnTo>
                    <a:lnTo>
                      <a:pt x="272" y="97"/>
                    </a:lnTo>
                    <a:lnTo>
                      <a:pt x="272" y="97"/>
                    </a:lnTo>
                    <a:lnTo>
                      <a:pt x="279" y="99"/>
                    </a:lnTo>
                    <a:lnTo>
                      <a:pt x="286" y="102"/>
                    </a:lnTo>
                    <a:lnTo>
                      <a:pt x="286" y="102"/>
                    </a:lnTo>
                    <a:lnTo>
                      <a:pt x="289" y="104"/>
                    </a:lnTo>
                    <a:lnTo>
                      <a:pt x="291" y="106"/>
                    </a:lnTo>
                    <a:lnTo>
                      <a:pt x="291" y="116"/>
                    </a:lnTo>
                    <a:lnTo>
                      <a:pt x="291" y="116"/>
                    </a:lnTo>
                    <a:lnTo>
                      <a:pt x="291" y="118"/>
                    </a:lnTo>
                    <a:lnTo>
                      <a:pt x="289" y="121"/>
                    </a:lnTo>
                    <a:lnTo>
                      <a:pt x="279" y="123"/>
                    </a:lnTo>
                    <a:lnTo>
                      <a:pt x="279" y="123"/>
                    </a:lnTo>
                    <a:lnTo>
                      <a:pt x="274" y="121"/>
                    </a:lnTo>
                    <a:lnTo>
                      <a:pt x="272" y="121"/>
                    </a:lnTo>
                    <a:lnTo>
                      <a:pt x="265" y="116"/>
                    </a:lnTo>
                    <a:lnTo>
                      <a:pt x="265" y="116"/>
                    </a:lnTo>
                    <a:lnTo>
                      <a:pt x="263" y="118"/>
                    </a:lnTo>
                    <a:lnTo>
                      <a:pt x="263" y="121"/>
                    </a:lnTo>
                    <a:lnTo>
                      <a:pt x="260" y="123"/>
                    </a:lnTo>
                    <a:lnTo>
                      <a:pt x="258" y="125"/>
                    </a:lnTo>
                    <a:lnTo>
                      <a:pt x="258" y="125"/>
                    </a:lnTo>
                    <a:lnTo>
                      <a:pt x="256" y="125"/>
                    </a:lnTo>
                    <a:lnTo>
                      <a:pt x="256" y="123"/>
                    </a:lnTo>
                    <a:lnTo>
                      <a:pt x="253" y="121"/>
                    </a:lnTo>
                    <a:lnTo>
                      <a:pt x="248" y="121"/>
                    </a:lnTo>
                    <a:lnTo>
                      <a:pt x="248" y="121"/>
                    </a:lnTo>
                    <a:lnTo>
                      <a:pt x="241" y="118"/>
                    </a:lnTo>
                    <a:lnTo>
                      <a:pt x="239" y="118"/>
                    </a:lnTo>
                    <a:lnTo>
                      <a:pt x="237" y="114"/>
                    </a:lnTo>
                    <a:lnTo>
                      <a:pt x="237" y="114"/>
                    </a:lnTo>
                    <a:lnTo>
                      <a:pt x="234" y="111"/>
                    </a:lnTo>
                    <a:lnTo>
                      <a:pt x="230" y="109"/>
                    </a:lnTo>
                    <a:lnTo>
                      <a:pt x="222" y="111"/>
                    </a:lnTo>
                    <a:lnTo>
                      <a:pt x="218" y="114"/>
                    </a:lnTo>
                    <a:lnTo>
                      <a:pt x="218" y="114"/>
                    </a:lnTo>
                    <a:lnTo>
                      <a:pt x="215" y="116"/>
                    </a:lnTo>
                    <a:lnTo>
                      <a:pt x="213" y="116"/>
                    </a:lnTo>
                    <a:lnTo>
                      <a:pt x="208" y="114"/>
                    </a:lnTo>
                    <a:lnTo>
                      <a:pt x="208" y="114"/>
                    </a:lnTo>
                    <a:lnTo>
                      <a:pt x="203" y="111"/>
                    </a:lnTo>
                    <a:lnTo>
                      <a:pt x="196" y="114"/>
                    </a:lnTo>
                    <a:lnTo>
                      <a:pt x="192" y="116"/>
                    </a:lnTo>
                    <a:lnTo>
                      <a:pt x="189" y="118"/>
                    </a:lnTo>
                    <a:lnTo>
                      <a:pt x="189" y="118"/>
                    </a:lnTo>
                    <a:lnTo>
                      <a:pt x="187" y="121"/>
                    </a:lnTo>
                    <a:lnTo>
                      <a:pt x="182" y="123"/>
                    </a:lnTo>
                    <a:lnTo>
                      <a:pt x="177" y="123"/>
                    </a:lnTo>
                    <a:lnTo>
                      <a:pt x="170" y="121"/>
                    </a:lnTo>
                    <a:lnTo>
                      <a:pt x="170" y="121"/>
                    </a:lnTo>
                    <a:lnTo>
                      <a:pt x="163" y="116"/>
                    </a:lnTo>
                    <a:lnTo>
                      <a:pt x="161" y="116"/>
                    </a:lnTo>
                    <a:lnTo>
                      <a:pt x="161" y="121"/>
                    </a:lnTo>
                    <a:lnTo>
                      <a:pt x="161" y="121"/>
                    </a:lnTo>
                    <a:lnTo>
                      <a:pt x="159" y="123"/>
                    </a:lnTo>
                    <a:lnTo>
                      <a:pt x="159" y="123"/>
                    </a:lnTo>
                    <a:lnTo>
                      <a:pt x="154" y="118"/>
                    </a:lnTo>
                    <a:lnTo>
                      <a:pt x="154" y="118"/>
                    </a:lnTo>
                    <a:lnTo>
                      <a:pt x="154" y="114"/>
                    </a:lnTo>
                    <a:lnTo>
                      <a:pt x="149" y="111"/>
                    </a:lnTo>
                    <a:lnTo>
                      <a:pt x="140" y="104"/>
                    </a:lnTo>
                    <a:lnTo>
                      <a:pt x="140" y="104"/>
                    </a:lnTo>
                    <a:lnTo>
                      <a:pt x="132" y="102"/>
                    </a:lnTo>
                    <a:lnTo>
                      <a:pt x="125" y="102"/>
                    </a:lnTo>
                    <a:lnTo>
                      <a:pt x="121" y="99"/>
                    </a:lnTo>
                    <a:lnTo>
                      <a:pt x="116" y="97"/>
                    </a:lnTo>
                    <a:lnTo>
                      <a:pt x="116" y="97"/>
                    </a:lnTo>
                    <a:lnTo>
                      <a:pt x="116" y="95"/>
                    </a:lnTo>
                    <a:lnTo>
                      <a:pt x="111" y="95"/>
                    </a:lnTo>
                    <a:lnTo>
                      <a:pt x="106" y="95"/>
                    </a:lnTo>
                    <a:lnTo>
                      <a:pt x="104" y="97"/>
                    </a:lnTo>
                    <a:lnTo>
                      <a:pt x="104" y="97"/>
                    </a:lnTo>
                    <a:lnTo>
                      <a:pt x="102" y="99"/>
                    </a:lnTo>
                    <a:lnTo>
                      <a:pt x="99" y="99"/>
                    </a:lnTo>
                    <a:lnTo>
                      <a:pt x="92" y="97"/>
                    </a:lnTo>
                    <a:lnTo>
                      <a:pt x="92" y="97"/>
                    </a:lnTo>
                    <a:lnTo>
                      <a:pt x="90" y="97"/>
                    </a:lnTo>
                    <a:lnTo>
                      <a:pt x="85" y="97"/>
                    </a:lnTo>
                    <a:lnTo>
                      <a:pt x="78" y="102"/>
                    </a:lnTo>
                    <a:lnTo>
                      <a:pt x="78" y="102"/>
                    </a:lnTo>
                    <a:lnTo>
                      <a:pt x="71" y="106"/>
                    </a:lnTo>
                    <a:lnTo>
                      <a:pt x="64" y="109"/>
                    </a:lnTo>
                    <a:lnTo>
                      <a:pt x="59" y="111"/>
                    </a:lnTo>
                    <a:lnTo>
                      <a:pt x="59" y="111"/>
                    </a:lnTo>
                    <a:lnTo>
                      <a:pt x="57" y="111"/>
                    </a:lnTo>
                    <a:lnTo>
                      <a:pt x="54" y="116"/>
                    </a:lnTo>
                    <a:lnTo>
                      <a:pt x="52" y="118"/>
                    </a:lnTo>
                    <a:lnTo>
                      <a:pt x="50" y="121"/>
                    </a:lnTo>
                    <a:lnTo>
                      <a:pt x="50" y="121"/>
                    </a:lnTo>
                    <a:lnTo>
                      <a:pt x="45" y="123"/>
                    </a:lnTo>
                    <a:lnTo>
                      <a:pt x="43" y="125"/>
                    </a:lnTo>
                    <a:lnTo>
                      <a:pt x="43" y="130"/>
                    </a:lnTo>
                    <a:lnTo>
                      <a:pt x="43" y="130"/>
                    </a:lnTo>
                    <a:lnTo>
                      <a:pt x="45" y="137"/>
                    </a:lnTo>
                    <a:lnTo>
                      <a:pt x="45" y="140"/>
                    </a:lnTo>
                    <a:lnTo>
                      <a:pt x="43" y="142"/>
                    </a:lnTo>
                    <a:lnTo>
                      <a:pt x="43" y="142"/>
                    </a:lnTo>
                    <a:lnTo>
                      <a:pt x="38" y="142"/>
                    </a:lnTo>
                    <a:lnTo>
                      <a:pt x="33" y="137"/>
                    </a:lnTo>
                    <a:lnTo>
                      <a:pt x="26" y="130"/>
                    </a:lnTo>
                    <a:lnTo>
                      <a:pt x="26" y="130"/>
                    </a:lnTo>
                    <a:lnTo>
                      <a:pt x="21" y="128"/>
                    </a:lnTo>
                    <a:lnTo>
                      <a:pt x="19" y="128"/>
                    </a:lnTo>
                    <a:lnTo>
                      <a:pt x="16" y="132"/>
                    </a:lnTo>
                    <a:lnTo>
                      <a:pt x="16" y="137"/>
                    </a:lnTo>
                    <a:lnTo>
                      <a:pt x="16" y="137"/>
                    </a:lnTo>
                    <a:lnTo>
                      <a:pt x="14" y="140"/>
                    </a:lnTo>
                    <a:lnTo>
                      <a:pt x="12" y="142"/>
                    </a:lnTo>
                    <a:lnTo>
                      <a:pt x="9" y="144"/>
                    </a:lnTo>
                    <a:lnTo>
                      <a:pt x="5" y="149"/>
                    </a:lnTo>
                    <a:lnTo>
                      <a:pt x="5" y="149"/>
                    </a:lnTo>
                    <a:lnTo>
                      <a:pt x="5" y="151"/>
                    </a:lnTo>
                    <a:lnTo>
                      <a:pt x="7" y="154"/>
                    </a:lnTo>
                    <a:lnTo>
                      <a:pt x="9" y="156"/>
                    </a:lnTo>
                    <a:lnTo>
                      <a:pt x="12" y="156"/>
                    </a:lnTo>
                    <a:lnTo>
                      <a:pt x="12" y="156"/>
                    </a:lnTo>
                    <a:lnTo>
                      <a:pt x="9" y="161"/>
                    </a:lnTo>
                    <a:lnTo>
                      <a:pt x="5" y="163"/>
                    </a:lnTo>
                    <a:lnTo>
                      <a:pt x="5" y="163"/>
                    </a:lnTo>
                    <a:lnTo>
                      <a:pt x="2" y="168"/>
                    </a:lnTo>
                    <a:lnTo>
                      <a:pt x="0" y="173"/>
                    </a:lnTo>
                    <a:lnTo>
                      <a:pt x="0" y="175"/>
                    </a:lnTo>
                    <a:lnTo>
                      <a:pt x="0" y="175"/>
                    </a:lnTo>
                    <a:lnTo>
                      <a:pt x="7" y="177"/>
                    </a:lnTo>
                    <a:lnTo>
                      <a:pt x="9" y="180"/>
                    </a:lnTo>
                    <a:lnTo>
                      <a:pt x="12" y="182"/>
                    </a:lnTo>
                    <a:lnTo>
                      <a:pt x="12" y="182"/>
                    </a:lnTo>
                    <a:lnTo>
                      <a:pt x="12" y="189"/>
                    </a:lnTo>
                    <a:lnTo>
                      <a:pt x="12" y="192"/>
                    </a:lnTo>
                    <a:lnTo>
                      <a:pt x="14" y="192"/>
                    </a:lnTo>
                    <a:lnTo>
                      <a:pt x="14" y="192"/>
                    </a:lnTo>
                    <a:lnTo>
                      <a:pt x="21" y="192"/>
                    </a:lnTo>
                    <a:lnTo>
                      <a:pt x="28" y="192"/>
                    </a:lnTo>
                    <a:lnTo>
                      <a:pt x="28" y="192"/>
                    </a:lnTo>
                    <a:lnTo>
                      <a:pt x="31" y="194"/>
                    </a:lnTo>
                    <a:lnTo>
                      <a:pt x="33" y="196"/>
                    </a:lnTo>
                    <a:lnTo>
                      <a:pt x="40" y="206"/>
                    </a:lnTo>
                    <a:lnTo>
                      <a:pt x="40" y="206"/>
                    </a:lnTo>
                    <a:lnTo>
                      <a:pt x="45" y="213"/>
                    </a:lnTo>
                    <a:lnTo>
                      <a:pt x="45" y="215"/>
                    </a:lnTo>
                    <a:lnTo>
                      <a:pt x="43" y="218"/>
                    </a:lnTo>
                    <a:lnTo>
                      <a:pt x="43" y="218"/>
                    </a:lnTo>
                    <a:lnTo>
                      <a:pt x="40" y="218"/>
                    </a:lnTo>
                    <a:lnTo>
                      <a:pt x="40" y="220"/>
                    </a:lnTo>
                    <a:lnTo>
                      <a:pt x="47" y="225"/>
                    </a:lnTo>
                    <a:lnTo>
                      <a:pt x="47" y="225"/>
                    </a:lnTo>
                    <a:lnTo>
                      <a:pt x="52" y="230"/>
                    </a:lnTo>
                    <a:lnTo>
                      <a:pt x="52" y="230"/>
                    </a:lnTo>
                    <a:lnTo>
                      <a:pt x="57" y="227"/>
                    </a:lnTo>
                    <a:lnTo>
                      <a:pt x="57" y="227"/>
                    </a:lnTo>
                    <a:lnTo>
                      <a:pt x="64" y="220"/>
                    </a:lnTo>
                    <a:lnTo>
                      <a:pt x="76" y="215"/>
                    </a:lnTo>
                    <a:lnTo>
                      <a:pt x="85" y="213"/>
                    </a:lnTo>
                    <a:lnTo>
                      <a:pt x="97" y="213"/>
                    </a:lnTo>
                    <a:lnTo>
                      <a:pt x="97" y="213"/>
                    </a:lnTo>
                    <a:lnTo>
                      <a:pt x="106" y="215"/>
                    </a:lnTo>
                    <a:lnTo>
                      <a:pt x="114" y="215"/>
                    </a:lnTo>
                    <a:lnTo>
                      <a:pt x="121" y="215"/>
                    </a:lnTo>
                    <a:lnTo>
                      <a:pt x="125" y="220"/>
                    </a:lnTo>
                    <a:lnTo>
                      <a:pt x="125" y="220"/>
                    </a:lnTo>
                    <a:lnTo>
                      <a:pt x="128" y="227"/>
                    </a:lnTo>
                    <a:lnTo>
                      <a:pt x="128" y="234"/>
                    </a:lnTo>
                    <a:lnTo>
                      <a:pt x="128" y="241"/>
                    </a:lnTo>
                    <a:lnTo>
                      <a:pt x="128" y="248"/>
                    </a:lnTo>
                    <a:lnTo>
                      <a:pt x="128" y="248"/>
                    </a:lnTo>
                    <a:lnTo>
                      <a:pt x="128" y="251"/>
                    </a:lnTo>
                    <a:lnTo>
                      <a:pt x="123" y="253"/>
                    </a:lnTo>
                    <a:lnTo>
                      <a:pt x="109" y="253"/>
                    </a:lnTo>
                    <a:lnTo>
                      <a:pt x="109" y="253"/>
                    </a:lnTo>
                    <a:lnTo>
                      <a:pt x="102" y="253"/>
                    </a:lnTo>
                    <a:lnTo>
                      <a:pt x="95" y="256"/>
                    </a:lnTo>
                    <a:lnTo>
                      <a:pt x="87" y="258"/>
                    </a:lnTo>
                    <a:lnTo>
                      <a:pt x="85" y="260"/>
                    </a:lnTo>
                    <a:lnTo>
                      <a:pt x="85" y="260"/>
                    </a:lnTo>
                    <a:lnTo>
                      <a:pt x="85" y="260"/>
                    </a:lnTo>
                    <a:lnTo>
                      <a:pt x="90" y="270"/>
                    </a:lnTo>
                    <a:lnTo>
                      <a:pt x="87" y="275"/>
                    </a:lnTo>
                    <a:lnTo>
                      <a:pt x="83" y="272"/>
                    </a:lnTo>
                    <a:lnTo>
                      <a:pt x="83" y="272"/>
                    </a:lnTo>
                    <a:lnTo>
                      <a:pt x="76" y="270"/>
                    </a:lnTo>
                    <a:lnTo>
                      <a:pt x="71" y="272"/>
                    </a:lnTo>
                    <a:lnTo>
                      <a:pt x="71" y="277"/>
                    </a:lnTo>
                    <a:lnTo>
                      <a:pt x="73" y="277"/>
                    </a:lnTo>
                    <a:lnTo>
                      <a:pt x="73" y="277"/>
                    </a:lnTo>
                    <a:lnTo>
                      <a:pt x="78" y="279"/>
                    </a:lnTo>
                    <a:lnTo>
                      <a:pt x="83" y="282"/>
                    </a:lnTo>
                    <a:lnTo>
                      <a:pt x="87" y="286"/>
                    </a:lnTo>
                    <a:lnTo>
                      <a:pt x="87" y="291"/>
                    </a:lnTo>
                    <a:lnTo>
                      <a:pt x="87" y="291"/>
                    </a:lnTo>
                    <a:lnTo>
                      <a:pt x="90" y="301"/>
                    </a:lnTo>
                    <a:lnTo>
                      <a:pt x="90" y="305"/>
                    </a:lnTo>
                    <a:lnTo>
                      <a:pt x="95" y="305"/>
                    </a:lnTo>
                    <a:lnTo>
                      <a:pt x="95" y="305"/>
                    </a:lnTo>
                    <a:lnTo>
                      <a:pt x="97" y="305"/>
                    </a:lnTo>
                    <a:lnTo>
                      <a:pt x="99" y="308"/>
                    </a:lnTo>
                    <a:lnTo>
                      <a:pt x="104" y="312"/>
                    </a:lnTo>
                    <a:lnTo>
                      <a:pt x="109" y="312"/>
                    </a:lnTo>
                    <a:lnTo>
                      <a:pt x="109" y="312"/>
                    </a:lnTo>
                    <a:lnTo>
                      <a:pt x="114" y="312"/>
                    </a:lnTo>
                    <a:lnTo>
                      <a:pt x="118" y="315"/>
                    </a:lnTo>
                    <a:lnTo>
                      <a:pt x="118" y="317"/>
                    </a:lnTo>
                    <a:lnTo>
                      <a:pt x="116" y="322"/>
                    </a:lnTo>
                    <a:lnTo>
                      <a:pt x="116" y="322"/>
                    </a:lnTo>
                    <a:lnTo>
                      <a:pt x="116" y="327"/>
                    </a:lnTo>
                    <a:lnTo>
                      <a:pt x="114" y="329"/>
                    </a:lnTo>
                    <a:lnTo>
                      <a:pt x="116" y="338"/>
                    </a:lnTo>
                    <a:lnTo>
                      <a:pt x="121" y="346"/>
                    </a:lnTo>
                    <a:lnTo>
                      <a:pt x="121" y="346"/>
                    </a:lnTo>
                    <a:lnTo>
                      <a:pt x="123" y="346"/>
                    </a:lnTo>
                    <a:lnTo>
                      <a:pt x="123" y="346"/>
                    </a:lnTo>
                    <a:lnTo>
                      <a:pt x="123" y="338"/>
                    </a:lnTo>
                    <a:lnTo>
                      <a:pt x="125" y="334"/>
                    </a:lnTo>
                    <a:lnTo>
                      <a:pt x="125" y="334"/>
                    </a:lnTo>
                    <a:lnTo>
                      <a:pt x="125" y="329"/>
                    </a:lnTo>
                    <a:lnTo>
                      <a:pt x="125" y="327"/>
                    </a:lnTo>
                    <a:lnTo>
                      <a:pt x="132" y="324"/>
                    </a:lnTo>
                    <a:lnTo>
                      <a:pt x="144" y="322"/>
                    </a:lnTo>
                    <a:lnTo>
                      <a:pt x="144" y="322"/>
                    </a:lnTo>
                    <a:lnTo>
                      <a:pt x="149" y="324"/>
                    </a:lnTo>
                    <a:lnTo>
                      <a:pt x="156" y="329"/>
                    </a:lnTo>
                    <a:lnTo>
                      <a:pt x="168" y="341"/>
                    </a:lnTo>
                    <a:lnTo>
                      <a:pt x="168" y="341"/>
                    </a:lnTo>
                    <a:lnTo>
                      <a:pt x="173" y="346"/>
                    </a:lnTo>
                    <a:lnTo>
                      <a:pt x="177" y="346"/>
                    </a:lnTo>
                    <a:lnTo>
                      <a:pt x="182" y="343"/>
                    </a:lnTo>
                    <a:lnTo>
                      <a:pt x="185" y="258"/>
                    </a:lnTo>
                    <a:lnTo>
                      <a:pt x="232" y="246"/>
                    </a:lnTo>
                    <a:lnTo>
                      <a:pt x="232" y="246"/>
                    </a:lnTo>
                    <a:lnTo>
                      <a:pt x="234" y="244"/>
                    </a:lnTo>
                    <a:lnTo>
                      <a:pt x="234" y="244"/>
                    </a:lnTo>
                    <a:lnTo>
                      <a:pt x="239" y="239"/>
                    </a:lnTo>
                    <a:lnTo>
                      <a:pt x="244" y="239"/>
                    </a:lnTo>
                    <a:lnTo>
                      <a:pt x="251" y="244"/>
                    </a:lnTo>
                    <a:lnTo>
                      <a:pt x="251" y="244"/>
                    </a:lnTo>
                    <a:lnTo>
                      <a:pt x="253" y="244"/>
                    </a:lnTo>
                    <a:lnTo>
                      <a:pt x="253" y="239"/>
                    </a:lnTo>
                    <a:lnTo>
                      <a:pt x="256" y="237"/>
                    </a:lnTo>
                    <a:lnTo>
                      <a:pt x="258" y="234"/>
                    </a:lnTo>
                    <a:lnTo>
                      <a:pt x="258" y="234"/>
                    </a:lnTo>
                    <a:lnTo>
                      <a:pt x="263" y="237"/>
                    </a:lnTo>
                    <a:lnTo>
                      <a:pt x="263" y="241"/>
                    </a:lnTo>
                    <a:lnTo>
                      <a:pt x="263" y="244"/>
                    </a:lnTo>
                    <a:lnTo>
                      <a:pt x="263" y="246"/>
                    </a:lnTo>
                    <a:lnTo>
                      <a:pt x="263" y="246"/>
                    </a:lnTo>
                    <a:lnTo>
                      <a:pt x="267" y="248"/>
                    </a:lnTo>
                    <a:lnTo>
                      <a:pt x="272" y="253"/>
                    </a:lnTo>
                    <a:lnTo>
                      <a:pt x="274" y="263"/>
                    </a:lnTo>
                    <a:lnTo>
                      <a:pt x="274" y="270"/>
                    </a:lnTo>
                    <a:lnTo>
                      <a:pt x="274" y="270"/>
                    </a:lnTo>
                    <a:lnTo>
                      <a:pt x="286" y="284"/>
                    </a:lnTo>
                    <a:lnTo>
                      <a:pt x="296" y="296"/>
                    </a:lnTo>
                    <a:lnTo>
                      <a:pt x="296" y="296"/>
                    </a:lnTo>
                    <a:lnTo>
                      <a:pt x="301" y="296"/>
                    </a:lnTo>
                    <a:lnTo>
                      <a:pt x="308" y="296"/>
                    </a:lnTo>
                    <a:lnTo>
                      <a:pt x="315" y="293"/>
                    </a:lnTo>
                    <a:lnTo>
                      <a:pt x="322" y="293"/>
                    </a:lnTo>
                    <a:lnTo>
                      <a:pt x="322" y="293"/>
                    </a:lnTo>
                    <a:lnTo>
                      <a:pt x="338" y="296"/>
                    </a:lnTo>
                    <a:lnTo>
                      <a:pt x="360" y="296"/>
                    </a:lnTo>
                    <a:lnTo>
                      <a:pt x="360" y="296"/>
                    </a:lnTo>
                    <a:lnTo>
                      <a:pt x="362" y="296"/>
                    </a:lnTo>
                    <a:lnTo>
                      <a:pt x="367" y="301"/>
                    </a:lnTo>
                    <a:lnTo>
                      <a:pt x="369" y="303"/>
                    </a:lnTo>
                    <a:lnTo>
                      <a:pt x="374" y="305"/>
                    </a:lnTo>
                    <a:lnTo>
                      <a:pt x="374" y="305"/>
                    </a:lnTo>
                    <a:lnTo>
                      <a:pt x="376" y="310"/>
                    </a:lnTo>
                    <a:lnTo>
                      <a:pt x="379" y="312"/>
                    </a:lnTo>
                    <a:lnTo>
                      <a:pt x="379" y="324"/>
                    </a:lnTo>
                    <a:lnTo>
                      <a:pt x="379" y="324"/>
                    </a:lnTo>
                    <a:lnTo>
                      <a:pt x="381" y="329"/>
                    </a:lnTo>
                    <a:lnTo>
                      <a:pt x="383" y="334"/>
                    </a:lnTo>
                    <a:lnTo>
                      <a:pt x="388" y="338"/>
                    </a:lnTo>
                    <a:lnTo>
                      <a:pt x="388" y="343"/>
                    </a:lnTo>
                    <a:lnTo>
                      <a:pt x="388" y="343"/>
                    </a:lnTo>
                    <a:lnTo>
                      <a:pt x="390" y="348"/>
                    </a:lnTo>
                    <a:lnTo>
                      <a:pt x="395" y="348"/>
                    </a:lnTo>
                    <a:lnTo>
                      <a:pt x="405" y="348"/>
                    </a:lnTo>
                    <a:lnTo>
                      <a:pt x="405" y="348"/>
                    </a:lnTo>
                    <a:lnTo>
                      <a:pt x="417" y="353"/>
                    </a:lnTo>
                    <a:lnTo>
                      <a:pt x="419" y="355"/>
                    </a:lnTo>
                    <a:lnTo>
                      <a:pt x="421" y="357"/>
                    </a:lnTo>
                    <a:lnTo>
                      <a:pt x="421" y="357"/>
                    </a:lnTo>
                    <a:lnTo>
                      <a:pt x="424" y="362"/>
                    </a:lnTo>
                    <a:lnTo>
                      <a:pt x="426" y="360"/>
                    </a:lnTo>
                    <a:lnTo>
                      <a:pt x="428" y="357"/>
                    </a:lnTo>
                    <a:lnTo>
                      <a:pt x="431" y="355"/>
                    </a:lnTo>
                    <a:lnTo>
                      <a:pt x="431" y="355"/>
                    </a:lnTo>
                    <a:lnTo>
                      <a:pt x="433" y="353"/>
                    </a:lnTo>
                    <a:lnTo>
                      <a:pt x="435" y="348"/>
                    </a:lnTo>
                    <a:lnTo>
                      <a:pt x="450" y="341"/>
                    </a:lnTo>
                    <a:lnTo>
                      <a:pt x="450" y="341"/>
                    </a:lnTo>
                    <a:lnTo>
                      <a:pt x="457" y="338"/>
                    </a:lnTo>
                    <a:lnTo>
                      <a:pt x="461" y="338"/>
                    </a:lnTo>
                    <a:lnTo>
                      <a:pt x="461" y="338"/>
                    </a:lnTo>
                    <a:lnTo>
                      <a:pt x="464" y="331"/>
                    </a:lnTo>
                    <a:lnTo>
                      <a:pt x="466" y="329"/>
                    </a:lnTo>
                    <a:lnTo>
                      <a:pt x="466" y="329"/>
                    </a:lnTo>
                    <a:lnTo>
                      <a:pt x="473" y="324"/>
                    </a:lnTo>
                    <a:lnTo>
                      <a:pt x="478" y="319"/>
                    </a:lnTo>
                    <a:lnTo>
                      <a:pt x="478" y="315"/>
                    </a:lnTo>
                    <a:lnTo>
                      <a:pt x="478" y="315"/>
                    </a:lnTo>
                    <a:lnTo>
                      <a:pt x="480" y="312"/>
                    </a:lnTo>
                    <a:lnTo>
                      <a:pt x="488" y="312"/>
                    </a:lnTo>
                    <a:lnTo>
                      <a:pt x="497" y="312"/>
                    </a:lnTo>
                    <a:lnTo>
                      <a:pt x="504" y="315"/>
                    </a:lnTo>
                    <a:lnTo>
                      <a:pt x="504" y="315"/>
                    </a:lnTo>
                    <a:lnTo>
                      <a:pt x="511" y="317"/>
                    </a:lnTo>
                    <a:lnTo>
                      <a:pt x="516" y="319"/>
                    </a:lnTo>
                    <a:lnTo>
                      <a:pt x="521" y="317"/>
                    </a:lnTo>
                    <a:lnTo>
                      <a:pt x="521" y="312"/>
                    </a:lnTo>
                    <a:lnTo>
                      <a:pt x="521" y="312"/>
                    </a:lnTo>
                    <a:lnTo>
                      <a:pt x="523" y="308"/>
                    </a:lnTo>
                    <a:lnTo>
                      <a:pt x="530" y="305"/>
                    </a:lnTo>
                    <a:lnTo>
                      <a:pt x="537" y="303"/>
                    </a:lnTo>
                    <a:lnTo>
                      <a:pt x="542" y="305"/>
                    </a:lnTo>
                    <a:lnTo>
                      <a:pt x="542" y="305"/>
                    </a:lnTo>
                    <a:lnTo>
                      <a:pt x="554" y="310"/>
                    </a:lnTo>
                    <a:lnTo>
                      <a:pt x="561" y="312"/>
                    </a:lnTo>
                    <a:lnTo>
                      <a:pt x="566" y="312"/>
                    </a:lnTo>
                    <a:lnTo>
                      <a:pt x="566" y="312"/>
                    </a:lnTo>
                    <a:lnTo>
                      <a:pt x="575" y="310"/>
                    </a:lnTo>
                    <a:lnTo>
                      <a:pt x="589" y="312"/>
                    </a:lnTo>
                    <a:lnTo>
                      <a:pt x="615" y="315"/>
                    </a:lnTo>
                    <a:lnTo>
                      <a:pt x="615" y="315"/>
                    </a:lnTo>
                    <a:lnTo>
                      <a:pt x="620" y="315"/>
                    </a:lnTo>
                    <a:lnTo>
                      <a:pt x="625" y="315"/>
                    </a:lnTo>
                    <a:lnTo>
                      <a:pt x="630" y="315"/>
                    </a:lnTo>
                    <a:lnTo>
                      <a:pt x="634" y="319"/>
                    </a:lnTo>
                    <a:lnTo>
                      <a:pt x="634" y="319"/>
                    </a:lnTo>
                    <a:lnTo>
                      <a:pt x="637" y="322"/>
                    </a:lnTo>
                    <a:lnTo>
                      <a:pt x="641" y="324"/>
                    </a:lnTo>
                    <a:lnTo>
                      <a:pt x="644" y="324"/>
                    </a:lnTo>
                    <a:lnTo>
                      <a:pt x="649" y="327"/>
                    </a:lnTo>
                    <a:lnTo>
                      <a:pt x="649" y="327"/>
                    </a:lnTo>
                    <a:lnTo>
                      <a:pt x="649" y="317"/>
                    </a:lnTo>
                    <a:lnTo>
                      <a:pt x="649" y="317"/>
                    </a:lnTo>
                    <a:lnTo>
                      <a:pt x="651" y="315"/>
                    </a:lnTo>
                    <a:lnTo>
                      <a:pt x="653" y="310"/>
                    </a:lnTo>
                    <a:lnTo>
                      <a:pt x="658" y="303"/>
                    </a:lnTo>
                    <a:lnTo>
                      <a:pt x="658" y="303"/>
                    </a:lnTo>
                    <a:lnTo>
                      <a:pt x="658" y="298"/>
                    </a:lnTo>
                    <a:lnTo>
                      <a:pt x="656" y="293"/>
                    </a:lnTo>
                    <a:lnTo>
                      <a:pt x="651" y="282"/>
                    </a:lnTo>
                    <a:lnTo>
                      <a:pt x="651" y="282"/>
                    </a:lnTo>
                    <a:lnTo>
                      <a:pt x="651" y="275"/>
                    </a:lnTo>
                    <a:lnTo>
                      <a:pt x="649" y="270"/>
                    </a:lnTo>
                    <a:lnTo>
                      <a:pt x="646" y="265"/>
                    </a:lnTo>
                    <a:lnTo>
                      <a:pt x="646" y="265"/>
                    </a:lnTo>
                    <a:lnTo>
                      <a:pt x="646" y="265"/>
                    </a:lnTo>
                    <a:lnTo>
                      <a:pt x="651" y="263"/>
                    </a:lnTo>
                    <a:lnTo>
                      <a:pt x="658" y="258"/>
                    </a:lnTo>
                    <a:lnTo>
                      <a:pt x="658" y="258"/>
                    </a:lnTo>
                    <a:lnTo>
                      <a:pt x="667" y="256"/>
                    </a:lnTo>
                    <a:lnTo>
                      <a:pt x="672" y="256"/>
                    </a:lnTo>
                    <a:lnTo>
                      <a:pt x="677" y="256"/>
                    </a:lnTo>
                    <a:lnTo>
                      <a:pt x="677" y="256"/>
                    </a:lnTo>
                    <a:lnTo>
                      <a:pt x="682" y="258"/>
                    </a:lnTo>
                    <a:lnTo>
                      <a:pt x="689" y="258"/>
                    </a:lnTo>
                    <a:lnTo>
                      <a:pt x="689" y="258"/>
                    </a:lnTo>
                    <a:lnTo>
                      <a:pt x="693" y="258"/>
                    </a:lnTo>
                    <a:lnTo>
                      <a:pt x="693" y="256"/>
                    </a:lnTo>
                    <a:lnTo>
                      <a:pt x="689" y="251"/>
                    </a:lnTo>
                    <a:lnTo>
                      <a:pt x="689" y="251"/>
                    </a:lnTo>
                    <a:lnTo>
                      <a:pt x="689" y="244"/>
                    </a:lnTo>
                    <a:lnTo>
                      <a:pt x="693" y="234"/>
                    </a:lnTo>
                    <a:lnTo>
                      <a:pt x="701" y="213"/>
                    </a:lnTo>
                    <a:lnTo>
                      <a:pt x="701" y="213"/>
                    </a:lnTo>
                    <a:lnTo>
                      <a:pt x="703" y="208"/>
                    </a:lnTo>
                    <a:lnTo>
                      <a:pt x="705" y="211"/>
                    </a:lnTo>
                    <a:lnTo>
                      <a:pt x="715" y="213"/>
                    </a:lnTo>
                    <a:lnTo>
                      <a:pt x="715" y="213"/>
                    </a:lnTo>
                    <a:lnTo>
                      <a:pt x="724" y="213"/>
                    </a:lnTo>
                    <a:lnTo>
                      <a:pt x="731" y="215"/>
                    </a:lnTo>
                    <a:lnTo>
                      <a:pt x="731" y="215"/>
                    </a:lnTo>
                    <a:lnTo>
                      <a:pt x="736" y="215"/>
                    </a:lnTo>
                    <a:lnTo>
                      <a:pt x="741" y="213"/>
                    </a:lnTo>
                    <a:lnTo>
                      <a:pt x="746" y="211"/>
                    </a:lnTo>
                    <a:lnTo>
                      <a:pt x="750" y="208"/>
                    </a:lnTo>
                    <a:lnTo>
                      <a:pt x="750" y="208"/>
                    </a:lnTo>
                    <a:lnTo>
                      <a:pt x="750" y="206"/>
                    </a:lnTo>
                    <a:lnTo>
                      <a:pt x="750" y="204"/>
                    </a:lnTo>
                    <a:lnTo>
                      <a:pt x="748" y="199"/>
                    </a:lnTo>
                    <a:lnTo>
                      <a:pt x="748" y="192"/>
                    </a:lnTo>
                    <a:lnTo>
                      <a:pt x="748" y="192"/>
                    </a:lnTo>
                    <a:lnTo>
                      <a:pt x="748" y="187"/>
                    </a:lnTo>
                    <a:lnTo>
                      <a:pt x="750" y="182"/>
                    </a:lnTo>
                    <a:lnTo>
                      <a:pt x="755" y="180"/>
                    </a:lnTo>
                    <a:lnTo>
                      <a:pt x="760" y="177"/>
                    </a:lnTo>
                    <a:lnTo>
                      <a:pt x="760" y="177"/>
                    </a:lnTo>
                    <a:lnTo>
                      <a:pt x="764" y="177"/>
                    </a:lnTo>
                    <a:lnTo>
                      <a:pt x="767" y="175"/>
                    </a:lnTo>
                    <a:lnTo>
                      <a:pt x="767" y="168"/>
                    </a:lnTo>
                    <a:lnTo>
                      <a:pt x="767" y="168"/>
                    </a:lnTo>
                    <a:lnTo>
                      <a:pt x="769" y="163"/>
                    </a:lnTo>
                    <a:lnTo>
                      <a:pt x="774" y="156"/>
                    </a:lnTo>
                    <a:lnTo>
                      <a:pt x="774" y="156"/>
                    </a:lnTo>
                    <a:lnTo>
                      <a:pt x="769" y="149"/>
                    </a:lnTo>
                    <a:lnTo>
                      <a:pt x="769" y="149"/>
                    </a:lnTo>
                    <a:close/>
                    <a:moveTo>
                      <a:pt x="289" y="232"/>
                    </a:moveTo>
                    <a:lnTo>
                      <a:pt x="289" y="232"/>
                    </a:lnTo>
                    <a:lnTo>
                      <a:pt x="284" y="232"/>
                    </a:lnTo>
                    <a:lnTo>
                      <a:pt x="274" y="230"/>
                    </a:lnTo>
                    <a:lnTo>
                      <a:pt x="267" y="227"/>
                    </a:lnTo>
                    <a:lnTo>
                      <a:pt x="263" y="225"/>
                    </a:lnTo>
                    <a:lnTo>
                      <a:pt x="263" y="225"/>
                    </a:lnTo>
                    <a:lnTo>
                      <a:pt x="263" y="222"/>
                    </a:lnTo>
                    <a:lnTo>
                      <a:pt x="265" y="222"/>
                    </a:lnTo>
                    <a:lnTo>
                      <a:pt x="277" y="222"/>
                    </a:lnTo>
                    <a:lnTo>
                      <a:pt x="286" y="227"/>
                    </a:lnTo>
                    <a:lnTo>
                      <a:pt x="289" y="230"/>
                    </a:lnTo>
                    <a:lnTo>
                      <a:pt x="289" y="232"/>
                    </a:lnTo>
                    <a:lnTo>
                      <a:pt x="289" y="232"/>
                    </a:lnTo>
                    <a:close/>
                    <a:moveTo>
                      <a:pt x="608" y="230"/>
                    </a:moveTo>
                    <a:lnTo>
                      <a:pt x="608" y="230"/>
                    </a:lnTo>
                    <a:lnTo>
                      <a:pt x="575" y="227"/>
                    </a:lnTo>
                    <a:lnTo>
                      <a:pt x="556" y="230"/>
                    </a:lnTo>
                    <a:lnTo>
                      <a:pt x="549" y="232"/>
                    </a:lnTo>
                    <a:lnTo>
                      <a:pt x="544" y="237"/>
                    </a:lnTo>
                    <a:lnTo>
                      <a:pt x="544" y="237"/>
                    </a:lnTo>
                    <a:lnTo>
                      <a:pt x="537" y="246"/>
                    </a:lnTo>
                    <a:lnTo>
                      <a:pt x="535" y="253"/>
                    </a:lnTo>
                    <a:lnTo>
                      <a:pt x="535" y="258"/>
                    </a:lnTo>
                    <a:lnTo>
                      <a:pt x="533" y="260"/>
                    </a:lnTo>
                    <a:lnTo>
                      <a:pt x="533" y="260"/>
                    </a:lnTo>
                    <a:lnTo>
                      <a:pt x="530" y="260"/>
                    </a:lnTo>
                    <a:lnTo>
                      <a:pt x="528" y="258"/>
                    </a:lnTo>
                    <a:lnTo>
                      <a:pt x="528" y="248"/>
                    </a:lnTo>
                    <a:lnTo>
                      <a:pt x="528" y="239"/>
                    </a:lnTo>
                    <a:lnTo>
                      <a:pt x="528" y="234"/>
                    </a:lnTo>
                    <a:lnTo>
                      <a:pt x="530" y="230"/>
                    </a:lnTo>
                    <a:lnTo>
                      <a:pt x="530" y="230"/>
                    </a:lnTo>
                    <a:lnTo>
                      <a:pt x="540" y="225"/>
                    </a:lnTo>
                    <a:lnTo>
                      <a:pt x="551" y="222"/>
                    </a:lnTo>
                    <a:lnTo>
                      <a:pt x="566" y="220"/>
                    </a:lnTo>
                    <a:lnTo>
                      <a:pt x="580" y="222"/>
                    </a:lnTo>
                    <a:lnTo>
                      <a:pt x="580" y="222"/>
                    </a:lnTo>
                    <a:lnTo>
                      <a:pt x="594" y="222"/>
                    </a:lnTo>
                    <a:lnTo>
                      <a:pt x="608" y="222"/>
                    </a:lnTo>
                    <a:lnTo>
                      <a:pt x="627" y="220"/>
                    </a:lnTo>
                    <a:lnTo>
                      <a:pt x="627" y="220"/>
                    </a:lnTo>
                    <a:lnTo>
                      <a:pt x="630" y="222"/>
                    </a:lnTo>
                    <a:lnTo>
                      <a:pt x="625" y="225"/>
                    </a:lnTo>
                    <a:lnTo>
                      <a:pt x="618" y="227"/>
                    </a:lnTo>
                    <a:lnTo>
                      <a:pt x="608" y="230"/>
                    </a:lnTo>
                    <a:lnTo>
                      <a:pt x="608" y="230"/>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9" name="Freeform 162"/>
              <p:cNvSpPr>
                <a:spLocks noEditPoints="1"/>
              </p:cNvSpPr>
              <p:nvPr/>
            </p:nvSpPr>
            <p:spPr bwMode="auto">
              <a:xfrm>
                <a:off x="6348413" y="1086575"/>
                <a:ext cx="5159375" cy="1973263"/>
              </a:xfrm>
              <a:custGeom>
                <a:avLst/>
                <a:gdLst>
                  <a:gd name="T0" fmla="*/ 999 w 3250"/>
                  <a:gd name="T1" fmla="*/ 341 h 1243"/>
                  <a:gd name="T2" fmla="*/ 1396 w 3250"/>
                  <a:gd name="T3" fmla="*/ 31 h 1243"/>
                  <a:gd name="T4" fmla="*/ 1152 w 3250"/>
                  <a:gd name="T5" fmla="*/ 348 h 1243"/>
                  <a:gd name="T6" fmla="*/ 1597 w 3250"/>
                  <a:gd name="T7" fmla="*/ 109 h 1243"/>
                  <a:gd name="T8" fmla="*/ 2331 w 3250"/>
                  <a:gd name="T9" fmla="*/ 275 h 1243"/>
                  <a:gd name="T10" fmla="*/ 2293 w 3250"/>
                  <a:gd name="T11" fmla="*/ 332 h 1243"/>
                  <a:gd name="T12" fmla="*/ 554 w 3250"/>
                  <a:gd name="T13" fmla="*/ 31 h 1243"/>
                  <a:gd name="T14" fmla="*/ 2331 w 3250"/>
                  <a:gd name="T15" fmla="*/ 1120 h 1243"/>
                  <a:gd name="T16" fmla="*/ 601 w 3250"/>
                  <a:gd name="T17" fmla="*/ 38 h 1243"/>
                  <a:gd name="T18" fmla="*/ 3162 w 3250"/>
                  <a:gd name="T19" fmla="*/ 575 h 1243"/>
                  <a:gd name="T20" fmla="*/ 2840 w 3250"/>
                  <a:gd name="T21" fmla="*/ 485 h 1243"/>
                  <a:gd name="T22" fmla="*/ 2566 w 3250"/>
                  <a:gd name="T23" fmla="*/ 424 h 1243"/>
                  <a:gd name="T24" fmla="*/ 2398 w 3250"/>
                  <a:gd name="T25" fmla="*/ 372 h 1243"/>
                  <a:gd name="T26" fmla="*/ 2237 w 3250"/>
                  <a:gd name="T27" fmla="*/ 412 h 1243"/>
                  <a:gd name="T28" fmla="*/ 2071 w 3250"/>
                  <a:gd name="T29" fmla="*/ 355 h 1243"/>
                  <a:gd name="T30" fmla="*/ 1891 w 3250"/>
                  <a:gd name="T31" fmla="*/ 346 h 1243"/>
                  <a:gd name="T32" fmla="*/ 1626 w 3250"/>
                  <a:gd name="T33" fmla="*/ 350 h 1243"/>
                  <a:gd name="T34" fmla="*/ 1744 w 3250"/>
                  <a:gd name="T35" fmla="*/ 213 h 1243"/>
                  <a:gd name="T36" fmla="*/ 1534 w 3250"/>
                  <a:gd name="T37" fmla="*/ 194 h 1243"/>
                  <a:gd name="T38" fmla="*/ 1391 w 3250"/>
                  <a:gd name="T39" fmla="*/ 242 h 1243"/>
                  <a:gd name="T40" fmla="*/ 1287 w 3250"/>
                  <a:gd name="T41" fmla="*/ 306 h 1243"/>
                  <a:gd name="T42" fmla="*/ 1107 w 3250"/>
                  <a:gd name="T43" fmla="*/ 367 h 1243"/>
                  <a:gd name="T44" fmla="*/ 1060 w 3250"/>
                  <a:gd name="T45" fmla="*/ 381 h 1243"/>
                  <a:gd name="T46" fmla="*/ 1107 w 3250"/>
                  <a:gd name="T47" fmla="*/ 502 h 1243"/>
                  <a:gd name="T48" fmla="*/ 999 w 3250"/>
                  <a:gd name="T49" fmla="*/ 564 h 1243"/>
                  <a:gd name="T50" fmla="*/ 965 w 3250"/>
                  <a:gd name="T51" fmla="*/ 350 h 1243"/>
                  <a:gd name="T52" fmla="*/ 835 w 3250"/>
                  <a:gd name="T53" fmla="*/ 462 h 1243"/>
                  <a:gd name="T54" fmla="*/ 677 w 3250"/>
                  <a:gd name="T55" fmla="*/ 514 h 1243"/>
                  <a:gd name="T56" fmla="*/ 501 w 3250"/>
                  <a:gd name="T57" fmla="*/ 526 h 1243"/>
                  <a:gd name="T58" fmla="*/ 407 w 3250"/>
                  <a:gd name="T59" fmla="*/ 580 h 1243"/>
                  <a:gd name="T60" fmla="*/ 286 w 3250"/>
                  <a:gd name="T61" fmla="*/ 609 h 1243"/>
                  <a:gd name="T62" fmla="*/ 357 w 3250"/>
                  <a:gd name="T63" fmla="*/ 502 h 1243"/>
                  <a:gd name="T64" fmla="*/ 170 w 3250"/>
                  <a:gd name="T65" fmla="*/ 497 h 1243"/>
                  <a:gd name="T66" fmla="*/ 196 w 3250"/>
                  <a:gd name="T67" fmla="*/ 710 h 1243"/>
                  <a:gd name="T68" fmla="*/ 187 w 3250"/>
                  <a:gd name="T69" fmla="*/ 881 h 1243"/>
                  <a:gd name="T70" fmla="*/ 300 w 3250"/>
                  <a:gd name="T71" fmla="*/ 1011 h 1243"/>
                  <a:gd name="T72" fmla="*/ 348 w 3250"/>
                  <a:gd name="T73" fmla="*/ 1120 h 1243"/>
                  <a:gd name="T74" fmla="*/ 535 w 3250"/>
                  <a:gd name="T75" fmla="*/ 1243 h 1243"/>
                  <a:gd name="T76" fmla="*/ 527 w 3250"/>
                  <a:gd name="T77" fmla="*/ 1032 h 1243"/>
                  <a:gd name="T78" fmla="*/ 719 w 3250"/>
                  <a:gd name="T79" fmla="*/ 1009 h 1243"/>
                  <a:gd name="T80" fmla="*/ 804 w 3250"/>
                  <a:gd name="T81" fmla="*/ 930 h 1243"/>
                  <a:gd name="T82" fmla="*/ 1032 w 3250"/>
                  <a:gd name="T83" fmla="*/ 945 h 1243"/>
                  <a:gd name="T84" fmla="*/ 1275 w 3250"/>
                  <a:gd name="T85" fmla="*/ 1044 h 1243"/>
                  <a:gd name="T86" fmla="*/ 1472 w 3250"/>
                  <a:gd name="T87" fmla="*/ 1006 h 1243"/>
                  <a:gd name="T88" fmla="*/ 1713 w 3250"/>
                  <a:gd name="T89" fmla="*/ 1056 h 1243"/>
                  <a:gd name="T90" fmla="*/ 1957 w 3250"/>
                  <a:gd name="T91" fmla="*/ 947 h 1243"/>
                  <a:gd name="T92" fmla="*/ 2173 w 3250"/>
                  <a:gd name="T93" fmla="*/ 1082 h 1243"/>
                  <a:gd name="T94" fmla="*/ 2272 w 3250"/>
                  <a:gd name="T95" fmla="*/ 1084 h 1243"/>
                  <a:gd name="T96" fmla="*/ 2222 w 3250"/>
                  <a:gd name="T97" fmla="*/ 938 h 1243"/>
                  <a:gd name="T98" fmla="*/ 2469 w 3250"/>
                  <a:gd name="T99" fmla="*/ 777 h 1243"/>
                  <a:gd name="T100" fmla="*/ 2646 w 3250"/>
                  <a:gd name="T101" fmla="*/ 715 h 1243"/>
                  <a:gd name="T102" fmla="*/ 2734 w 3250"/>
                  <a:gd name="T103" fmla="*/ 743 h 1243"/>
                  <a:gd name="T104" fmla="*/ 2658 w 3250"/>
                  <a:gd name="T105" fmla="*/ 956 h 1243"/>
                  <a:gd name="T106" fmla="*/ 2757 w 3250"/>
                  <a:gd name="T107" fmla="*/ 772 h 1243"/>
                  <a:gd name="T108" fmla="*/ 3044 w 3250"/>
                  <a:gd name="T109" fmla="*/ 687 h 1243"/>
                  <a:gd name="T110" fmla="*/ 3082 w 3250"/>
                  <a:gd name="T111" fmla="*/ 580 h 1243"/>
                  <a:gd name="T112" fmla="*/ 3226 w 3250"/>
                  <a:gd name="T113" fmla="*/ 606 h 1243"/>
                  <a:gd name="T114" fmla="*/ 1749 w 3250"/>
                  <a:gd name="T115" fmla="*/ 294 h 1243"/>
                  <a:gd name="T116" fmla="*/ 700 w 3250"/>
                  <a:gd name="T117" fmla="*/ 55 h 1243"/>
                  <a:gd name="T118" fmla="*/ 667 w 3250"/>
                  <a:gd name="T119" fmla="*/ 31 h 1243"/>
                  <a:gd name="T120" fmla="*/ 726 w 3250"/>
                  <a:gd name="T121" fmla="*/ 429 h 1243"/>
                  <a:gd name="T122" fmla="*/ 871 w 3250"/>
                  <a:gd name="T123" fmla="*/ 213 h 1243"/>
                  <a:gd name="T124" fmla="*/ 667 w 3250"/>
                  <a:gd name="T125" fmla="*/ 329 h 1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0" h="1243">
                    <a:moveTo>
                      <a:pt x="49" y="900"/>
                    </a:moveTo>
                    <a:lnTo>
                      <a:pt x="49" y="900"/>
                    </a:lnTo>
                    <a:lnTo>
                      <a:pt x="45" y="897"/>
                    </a:lnTo>
                    <a:lnTo>
                      <a:pt x="37" y="895"/>
                    </a:lnTo>
                    <a:lnTo>
                      <a:pt x="37" y="895"/>
                    </a:lnTo>
                    <a:lnTo>
                      <a:pt x="33" y="893"/>
                    </a:lnTo>
                    <a:lnTo>
                      <a:pt x="26" y="893"/>
                    </a:lnTo>
                    <a:lnTo>
                      <a:pt x="26" y="893"/>
                    </a:lnTo>
                    <a:lnTo>
                      <a:pt x="30" y="897"/>
                    </a:lnTo>
                    <a:lnTo>
                      <a:pt x="30" y="897"/>
                    </a:lnTo>
                    <a:lnTo>
                      <a:pt x="28" y="900"/>
                    </a:lnTo>
                    <a:lnTo>
                      <a:pt x="26" y="902"/>
                    </a:lnTo>
                    <a:lnTo>
                      <a:pt x="23" y="904"/>
                    </a:lnTo>
                    <a:lnTo>
                      <a:pt x="23" y="907"/>
                    </a:lnTo>
                    <a:lnTo>
                      <a:pt x="23" y="907"/>
                    </a:lnTo>
                    <a:lnTo>
                      <a:pt x="23" y="909"/>
                    </a:lnTo>
                    <a:lnTo>
                      <a:pt x="21" y="912"/>
                    </a:lnTo>
                    <a:lnTo>
                      <a:pt x="16" y="909"/>
                    </a:lnTo>
                    <a:lnTo>
                      <a:pt x="14" y="907"/>
                    </a:lnTo>
                    <a:lnTo>
                      <a:pt x="14" y="907"/>
                    </a:lnTo>
                    <a:lnTo>
                      <a:pt x="11" y="904"/>
                    </a:lnTo>
                    <a:lnTo>
                      <a:pt x="7" y="904"/>
                    </a:lnTo>
                    <a:lnTo>
                      <a:pt x="4" y="904"/>
                    </a:lnTo>
                    <a:lnTo>
                      <a:pt x="2" y="907"/>
                    </a:lnTo>
                    <a:lnTo>
                      <a:pt x="2" y="907"/>
                    </a:lnTo>
                    <a:lnTo>
                      <a:pt x="0" y="912"/>
                    </a:lnTo>
                    <a:lnTo>
                      <a:pt x="0" y="912"/>
                    </a:lnTo>
                    <a:lnTo>
                      <a:pt x="9" y="916"/>
                    </a:lnTo>
                    <a:lnTo>
                      <a:pt x="9" y="916"/>
                    </a:lnTo>
                    <a:lnTo>
                      <a:pt x="30" y="919"/>
                    </a:lnTo>
                    <a:lnTo>
                      <a:pt x="47" y="919"/>
                    </a:lnTo>
                    <a:lnTo>
                      <a:pt x="59" y="919"/>
                    </a:lnTo>
                    <a:lnTo>
                      <a:pt x="59" y="919"/>
                    </a:lnTo>
                    <a:lnTo>
                      <a:pt x="61" y="904"/>
                    </a:lnTo>
                    <a:lnTo>
                      <a:pt x="61" y="904"/>
                    </a:lnTo>
                    <a:lnTo>
                      <a:pt x="59" y="902"/>
                    </a:lnTo>
                    <a:lnTo>
                      <a:pt x="56" y="900"/>
                    </a:lnTo>
                    <a:lnTo>
                      <a:pt x="49" y="900"/>
                    </a:lnTo>
                    <a:lnTo>
                      <a:pt x="49" y="900"/>
                    </a:lnTo>
                    <a:close/>
                    <a:moveTo>
                      <a:pt x="864" y="31"/>
                    </a:moveTo>
                    <a:lnTo>
                      <a:pt x="864" y="31"/>
                    </a:lnTo>
                    <a:lnTo>
                      <a:pt x="875" y="29"/>
                    </a:lnTo>
                    <a:lnTo>
                      <a:pt x="880" y="26"/>
                    </a:lnTo>
                    <a:lnTo>
                      <a:pt x="880" y="24"/>
                    </a:lnTo>
                    <a:lnTo>
                      <a:pt x="880" y="21"/>
                    </a:lnTo>
                    <a:lnTo>
                      <a:pt x="880" y="19"/>
                    </a:lnTo>
                    <a:lnTo>
                      <a:pt x="873" y="17"/>
                    </a:lnTo>
                    <a:lnTo>
                      <a:pt x="873" y="17"/>
                    </a:lnTo>
                    <a:lnTo>
                      <a:pt x="866" y="17"/>
                    </a:lnTo>
                    <a:lnTo>
                      <a:pt x="861" y="19"/>
                    </a:lnTo>
                    <a:lnTo>
                      <a:pt x="859" y="21"/>
                    </a:lnTo>
                    <a:lnTo>
                      <a:pt x="854" y="21"/>
                    </a:lnTo>
                    <a:lnTo>
                      <a:pt x="854" y="21"/>
                    </a:lnTo>
                    <a:lnTo>
                      <a:pt x="840" y="24"/>
                    </a:lnTo>
                    <a:lnTo>
                      <a:pt x="833" y="26"/>
                    </a:lnTo>
                    <a:lnTo>
                      <a:pt x="833" y="29"/>
                    </a:lnTo>
                    <a:lnTo>
                      <a:pt x="833" y="31"/>
                    </a:lnTo>
                    <a:lnTo>
                      <a:pt x="833" y="31"/>
                    </a:lnTo>
                    <a:lnTo>
                      <a:pt x="838" y="33"/>
                    </a:lnTo>
                    <a:lnTo>
                      <a:pt x="847" y="33"/>
                    </a:lnTo>
                    <a:lnTo>
                      <a:pt x="864" y="31"/>
                    </a:lnTo>
                    <a:lnTo>
                      <a:pt x="864" y="31"/>
                    </a:lnTo>
                    <a:close/>
                    <a:moveTo>
                      <a:pt x="972" y="346"/>
                    </a:moveTo>
                    <a:lnTo>
                      <a:pt x="972" y="346"/>
                    </a:lnTo>
                    <a:lnTo>
                      <a:pt x="989" y="343"/>
                    </a:lnTo>
                    <a:lnTo>
                      <a:pt x="999" y="341"/>
                    </a:lnTo>
                    <a:lnTo>
                      <a:pt x="1001" y="339"/>
                    </a:lnTo>
                    <a:lnTo>
                      <a:pt x="1001" y="339"/>
                    </a:lnTo>
                    <a:lnTo>
                      <a:pt x="1001" y="336"/>
                    </a:lnTo>
                    <a:lnTo>
                      <a:pt x="996" y="332"/>
                    </a:lnTo>
                    <a:lnTo>
                      <a:pt x="989" y="332"/>
                    </a:lnTo>
                    <a:lnTo>
                      <a:pt x="982" y="329"/>
                    </a:lnTo>
                    <a:lnTo>
                      <a:pt x="982" y="329"/>
                    </a:lnTo>
                    <a:lnTo>
                      <a:pt x="972" y="332"/>
                    </a:lnTo>
                    <a:lnTo>
                      <a:pt x="970" y="336"/>
                    </a:lnTo>
                    <a:lnTo>
                      <a:pt x="970" y="341"/>
                    </a:lnTo>
                    <a:lnTo>
                      <a:pt x="972" y="346"/>
                    </a:lnTo>
                    <a:lnTo>
                      <a:pt x="972" y="346"/>
                    </a:lnTo>
                    <a:close/>
                    <a:moveTo>
                      <a:pt x="1389" y="57"/>
                    </a:moveTo>
                    <a:lnTo>
                      <a:pt x="1389" y="57"/>
                    </a:lnTo>
                    <a:lnTo>
                      <a:pt x="1394" y="59"/>
                    </a:lnTo>
                    <a:lnTo>
                      <a:pt x="1394" y="62"/>
                    </a:lnTo>
                    <a:lnTo>
                      <a:pt x="1391" y="64"/>
                    </a:lnTo>
                    <a:lnTo>
                      <a:pt x="1384" y="64"/>
                    </a:lnTo>
                    <a:lnTo>
                      <a:pt x="1384" y="64"/>
                    </a:lnTo>
                    <a:lnTo>
                      <a:pt x="1370" y="66"/>
                    </a:lnTo>
                    <a:lnTo>
                      <a:pt x="1368" y="69"/>
                    </a:lnTo>
                    <a:lnTo>
                      <a:pt x="1370" y="71"/>
                    </a:lnTo>
                    <a:lnTo>
                      <a:pt x="1370" y="71"/>
                    </a:lnTo>
                    <a:lnTo>
                      <a:pt x="1375" y="74"/>
                    </a:lnTo>
                    <a:lnTo>
                      <a:pt x="1377" y="76"/>
                    </a:lnTo>
                    <a:lnTo>
                      <a:pt x="1380" y="81"/>
                    </a:lnTo>
                    <a:lnTo>
                      <a:pt x="1387" y="83"/>
                    </a:lnTo>
                    <a:lnTo>
                      <a:pt x="1387" y="83"/>
                    </a:lnTo>
                    <a:lnTo>
                      <a:pt x="1396" y="83"/>
                    </a:lnTo>
                    <a:lnTo>
                      <a:pt x="1403" y="81"/>
                    </a:lnTo>
                    <a:lnTo>
                      <a:pt x="1408" y="74"/>
                    </a:lnTo>
                    <a:lnTo>
                      <a:pt x="1410" y="69"/>
                    </a:lnTo>
                    <a:lnTo>
                      <a:pt x="1410" y="69"/>
                    </a:lnTo>
                    <a:lnTo>
                      <a:pt x="1410" y="66"/>
                    </a:lnTo>
                    <a:lnTo>
                      <a:pt x="1415" y="64"/>
                    </a:lnTo>
                    <a:lnTo>
                      <a:pt x="1432" y="59"/>
                    </a:lnTo>
                    <a:lnTo>
                      <a:pt x="1462" y="52"/>
                    </a:lnTo>
                    <a:lnTo>
                      <a:pt x="1462" y="52"/>
                    </a:lnTo>
                    <a:lnTo>
                      <a:pt x="1465" y="52"/>
                    </a:lnTo>
                    <a:lnTo>
                      <a:pt x="1467" y="50"/>
                    </a:lnTo>
                    <a:lnTo>
                      <a:pt x="1465" y="45"/>
                    </a:lnTo>
                    <a:lnTo>
                      <a:pt x="1462" y="40"/>
                    </a:lnTo>
                    <a:lnTo>
                      <a:pt x="1465" y="38"/>
                    </a:lnTo>
                    <a:lnTo>
                      <a:pt x="1467" y="38"/>
                    </a:lnTo>
                    <a:lnTo>
                      <a:pt x="1467" y="38"/>
                    </a:lnTo>
                    <a:lnTo>
                      <a:pt x="1474" y="36"/>
                    </a:lnTo>
                    <a:lnTo>
                      <a:pt x="1474" y="33"/>
                    </a:lnTo>
                    <a:lnTo>
                      <a:pt x="1470" y="31"/>
                    </a:lnTo>
                    <a:lnTo>
                      <a:pt x="1460" y="29"/>
                    </a:lnTo>
                    <a:lnTo>
                      <a:pt x="1460" y="29"/>
                    </a:lnTo>
                    <a:lnTo>
                      <a:pt x="1455" y="26"/>
                    </a:lnTo>
                    <a:lnTo>
                      <a:pt x="1451" y="26"/>
                    </a:lnTo>
                    <a:lnTo>
                      <a:pt x="1448" y="19"/>
                    </a:lnTo>
                    <a:lnTo>
                      <a:pt x="1448" y="14"/>
                    </a:lnTo>
                    <a:lnTo>
                      <a:pt x="1446" y="10"/>
                    </a:lnTo>
                    <a:lnTo>
                      <a:pt x="1446" y="10"/>
                    </a:lnTo>
                    <a:lnTo>
                      <a:pt x="1441" y="7"/>
                    </a:lnTo>
                    <a:lnTo>
                      <a:pt x="1436" y="10"/>
                    </a:lnTo>
                    <a:lnTo>
                      <a:pt x="1429" y="14"/>
                    </a:lnTo>
                    <a:lnTo>
                      <a:pt x="1418" y="19"/>
                    </a:lnTo>
                    <a:lnTo>
                      <a:pt x="1418" y="19"/>
                    </a:lnTo>
                    <a:lnTo>
                      <a:pt x="1406" y="21"/>
                    </a:lnTo>
                    <a:lnTo>
                      <a:pt x="1396" y="24"/>
                    </a:lnTo>
                    <a:lnTo>
                      <a:pt x="1394" y="29"/>
                    </a:lnTo>
                    <a:lnTo>
                      <a:pt x="1396" y="31"/>
                    </a:lnTo>
                    <a:lnTo>
                      <a:pt x="1396" y="31"/>
                    </a:lnTo>
                    <a:lnTo>
                      <a:pt x="1401" y="36"/>
                    </a:lnTo>
                    <a:lnTo>
                      <a:pt x="1399" y="40"/>
                    </a:lnTo>
                    <a:lnTo>
                      <a:pt x="1394" y="43"/>
                    </a:lnTo>
                    <a:lnTo>
                      <a:pt x="1389" y="45"/>
                    </a:lnTo>
                    <a:lnTo>
                      <a:pt x="1389" y="45"/>
                    </a:lnTo>
                    <a:lnTo>
                      <a:pt x="1382" y="45"/>
                    </a:lnTo>
                    <a:lnTo>
                      <a:pt x="1382" y="50"/>
                    </a:lnTo>
                    <a:lnTo>
                      <a:pt x="1382" y="52"/>
                    </a:lnTo>
                    <a:lnTo>
                      <a:pt x="1389" y="57"/>
                    </a:lnTo>
                    <a:lnTo>
                      <a:pt x="1389" y="57"/>
                    </a:lnTo>
                    <a:close/>
                    <a:moveTo>
                      <a:pt x="1418" y="74"/>
                    </a:moveTo>
                    <a:lnTo>
                      <a:pt x="1418" y="74"/>
                    </a:lnTo>
                    <a:lnTo>
                      <a:pt x="1415" y="78"/>
                    </a:lnTo>
                    <a:lnTo>
                      <a:pt x="1410" y="83"/>
                    </a:lnTo>
                    <a:lnTo>
                      <a:pt x="1406" y="85"/>
                    </a:lnTo>
                    <a:lnTo>
                      <a:pt x="1406" y="88"/>
                    </a:lnTo>
                    <a:lnTo>
                      <a:pt x="1406" y="90"/>
                    </a:lnTo>
                    <a:lnTo>
                      <a:pt x="1406" y="90"/>
                    </a:lnTo>
                    <a:lnTo>
                      <a:pt x="1413" y="92"/>
                    </a:lnTo>
                    <a:lnTo>
                      <a:pt x="1420" y="95"/>
                    </a:lnTo>
                    <a:lnTo>
                      <a:pt x="1420" y="95"/>
                    </a:lnTo>
                    <a:lnTo>
                      <a:pt x="1425" y="97"/>
                    </a:lnTo>
                    <a:lnTo>
                      <a:pt x="1427" y="102"/>
                    </a:lnTo>
                    <a:lnTo>
                      <a:pt x="1432" y="107"/>
                    </a:lnTo>
                    <a:lnTo>
                      <a:pt x="1439" y="107"/>
                    </a:lnTo>
                    <a:lnTo>
                      <a:pt x="1439" y="107"/>
                    </a:lnTo>
                    <a:lnTo>
                      <a:pt x="1448" y="107"/>
                    </a:lnTo>
                    <a:lnTo>
                      <a:pt x="1462" y="111"/>
                    </a:lnTo>
                    <a:lnTo>
                      <a:pt x="1479" y="116"/>
                    </a:lnTo>
                    <a:lnTo>
                      <a:pt x="1493" y="119"/>
                    </a:lnTo>
                    <a:lnTo>
                      <a:pt x="1493" y="119"/>
                    </a:lnTo>
                    <a:lnTo>
                      <a:pt x="1503" y="116"/>
                    </a:lnTo>
                    <a:lnTo>
                      <a:pt x="1507" y="111"/>
                    </a:lnTo>
                    <a:lnTo>
                      <a:pt x="1507" y="107"/>
                    </a:lnTo>
                    <a:lnTo>
                      <a:pt x="1505" y="104"/>
                    </a:lnTo>
                    <a:lnTo>
                      <a:pt x="1505" y="104"/>
                    </a:lnTo>
                    <a:lnTo>
                      <a:pt x="1503" y="102"/>
                    </a:lnTo>
                    <a:lnTo>
                      <a:pt x="1505" y="97"/>
                    </a:lnTo>
                    <a:lnTo>
                      <a:pt x="1515" y="83"/>
                    </a:lnTo>
                    <a:lnTo>
                      <a:pt x="1515" y="83"/>
                    </a:lnTo>
                    <a:lnTo>
                      <a:pt x="1515" y="78"/>
                    </a:lnTo>
                    <a:lnTo>
                      <a:pt x="1512" y="74"/>
                    </a:lnTo>
                    <a:lnTo>
                      <a:pt x="1510" y="71"/>
                    </a:lnTo>
                    <a:lnTo>
                      <a:pt x="1503" y="69"/>
                    </a:lnTo>
                    <a:lnTo>
                      <a:pt x="1491" y="66"/>
                    </a:lnTo>
                    <a:lnTo>
                      <a:pt x="1486" y="66"/>
                    </a:lnTo>
                    <a:lnTo>
                      <a:pt x="1486" y="71"/>
                    </a:lnTo>
                    <a:lnTo>
                      <a:pt x="1486" y="71"/>
                    </a:lnTo>
                    <a:lnTo>
                      <a:pt x="1486" y="74"/>
                    </a:lnTo>
                    <a:lnTo>
                      <a:pt x="1484" y="74"/>
                    </a:lnTo>
                    <a:lnTo>
                      <a:pt x="1479" y="71"/>
                    </a:lnTo>
                    <a:lnTo>
                      <a:pt x="1472" y="62"/>
                    </a:lnTo>
                    <a:lnTo>
                      <a:pt x="1472" y="62"/>
                    </a:lnTo>
                    <a:lnTo>
                      <a:pt x="1467" y="59"/>
                    </a:lnTo>
                    <a:lnTo>
                      <a:pt x="1462" y="59"/>
                    </a:lnTo>
                    <a:lnTo>
                      <a:pt x="1444" y="62"/>
                    </a:lnTo>
                    <a:lnTo>
                      <a:pt x="1427" y="69"/>
                    </a:lnTo>
                    <a:lnTo>
                      <a:pt x="1420" y="71"/>
                    </a:lnTo>
                    <a:lnTo>
                      <a:pt x="1418" y="74"/>
                    </a:lnTo>
                    <a:lnTo>
                      <a:pt x="1418" y="74"/>
                    </a:lnTo>
                    <a:close/>
                    <a:moveTo>
                      <a:pt x="1138" y="353"/>
                    </a:moveTo>
                    <a:lnTo>
                      <a:pt x="1138" y="353"/>
                    </a:lnTo>
                    <a:lnTo>
                      <a:pt x="1143" y="355"/>
                    </a:lnTo>
                    <a:lnTo>
                      <a:pt x="1148" y="355"/>
                    </a:lnTo>
                    <a:lnTo>
                      <a:pt x="1150" y="353"/>
                    </a:lnTo>
                    <a:lnTo>
                      <a:pt x="1152" y="348"/>
                    </a:lnTo>
                    <a:lnTo>
                      <a:pt x="1152" y="348"/>
                    </a:lnTo>
                    <a:lnTo>
                      <a:pt x="1150" y="346"/>
                    </a:lnTo>
                    <a:lnTo>
                      <a:pt x="1148" y="343"/>
                    </a:lnTo>
                    <a:lnTo>
                      <a:pt x="1141" y="346"/>
                    </a:lnTo>
                    <a:lnTo>
                      <a:pt x="1136" y="350"/>
                    </a:lnTo>
                    <a:lnTo>
                      <a:pt x="1136" y="353"/>
                    </a:lnTo>
                    <a:lnTo>
                      <a:pt x="1138" y="353"/>
                    </a:lnTo>
                    <a:lnTo>
                      <a:pt x="1138" y="353"/>
                    </a:lnTo>
                    <a:close/>
                    <a:moveTo>
                      <a:pt x="1375" y="17"/>
                    </a:moveTo>
                    <a:lnTo>
                      <a:pt x="1375" y="17"/>
                    </a:lnTo>
                    <a:lnTo>
                      <a:pt x="1373" y="14"/>
                    </a:lnTo>
                    <a:lnTo>
                      <a:pt x="1370" y="12"/>
                    </a:lnTo>
                    <a:lnTo>
                      <a:pt x="1358" y="12"/>
                    </a:lnTo>
                    <a:lnTo>
                      <a:pt x="1349" y="17"/>
                    </a:lnTo>
                    <a:lnTo>
                      <a:pt x="1347" y="17"/>
                    </a:lnTo>
                    <a:lnTo>
                      <a:pt x="1349" y="21"/>
                    </a:lnTo>
                    <a:lnTo>
                      <a:pt x="1349" y="21"/>
                    </a:lnTo>
                    <a:lnTo>
                      <a:pt x="1354" y="21"/>
                    </a:lnTo>
                    <a:lnTo>
                      <a:pt x="1361" y="24"/>
                    </a:lnTo>
                    <a:lnTo>
                      <a:pt x="1370" y="21"/>
                    </a:lnTo>
                    <a:lnTo>
                      <a:pt x="1373" y="19"/>
                    </a:lnTo>
                    <a:lnTo>
                      <a:pt x="1375" y="17"/>
                    </a:lnTo>
                    <a:lnTo>
                      <a:pt x="1375" y="17"/>
                    </a:lnTo>
                    <a:close/>
                    <a:moveTo>
                      <a:pt x="3030" y="426"/>
                    </a:moveTo>
                    <a:lnTo>
                      <a:pt x="3030" y="426"/>
                    </a:lnTo>
                    <a:lnTo>
                      <a:pt x="3039" y="426"/>
                    </a:lnTo>
                    <a:lnTo>
                      <a:pt x="3046" y="424"/>
                    </a:lnTo>
                    <a:lnTo>
                      <a:pt x="3051" y="424"/>
                    </a:lnTo>
                    <a:lnTo>
                      <a:pt x="3058" y="424"/>
                    </a:lnTo>
                    <a:lnTo>
                      <a:pt x="3058" y="424"/>
                    </a:lnTo>
                    <a:lnTo>
                      <a:pt x="3063" y="426"/>
                    </a:lnTo>
                    <a:lnTo>
                      <a:pt x="3067" y="426"/>
                    </a:lnTo>
                    <a:lnTo>
                      <a:pt x="3077" y="426"/>
                    </a:lnTo>
                    <a:lnTo>
                      <a:pt x="3098" y="422"/>
                    </a:lnTo>
                    <a:lnTo>
                      <a:pt x="3098" y="422"/>
                    </a:lnTo>
                    <a:lnTo>
                      <a:pt x="3103" y="417"/>
                    </a:lnTo>
                    <a:lnTo>
                      <a:pt x="3101" y="412"/>
                    </a:lnTo>
                    <a:lnTo>
                      <a:pt x="3091" y="407"/>
                    </a:lnTo>
                    <a:lnTo>
                      <a:pt x="3077" y="405"/>
                    </a:lnTo>
                    <a:lnTo>
                      <a:pt x="3077" y="405"/>
                    </a:lnTo>
                    <a:lnTo>
                      <a:pt x="3067" y="405"/>
                    </a:lnTo>
                    <a:lnTo>
                      <a:pt x="3058" y="405"/>
                    </a:lnTo>
                    <a:lnTo>
                      <a:pt x="3039" y="412"/>
                    </a:lnTo>
                    <a:lnTo>
                      <a:pt x="3034" y="414"/>
                    </a:lnTo>
                    <a:lnTo>
                      <a:pt x="3030" y="419"/>
                    </a:lnTo>
                    <a:lnTo>
                      <a:pt x="3027" y="422"/>
                    </a:lnTo>
                    <a:lnTo>
                      <a:pt x="3030" y="426"/>
                    </a:lnTo>
                    <a:lnTo>
                      <a:pt x="3030" y="426"/>
                    </a:lnTo>
                    <a:close/>
                    <a:moveTo>
                      <a:pt x="1505" y="152"/>
                    </a:moveTo>
                    <a:lnTo>
                      <a:pt x="1505" y="152"/>
                    </a:lnTo>
                    <a:lnTo>
                      <a:pt x="1515" y="154"/>
                    </a:lnTo>
                    <a:lnTo>
                      <a:pt x="1526" y="152"/>
                    </a:lnTo>
                    <a:lnTo>
                      <a:pt x="1543" y="149"/>
                    </a:lnTo>
                    <a:lnTo>
                      <a:pt x="1555" y="147"/>
                    </a:lnTo>
                    <a:lnTo>
                      <a:pt x="1555" y="147"/>
                    </a:lnTo>
                    <a:lnTo>
                      <a:pt x="1574" y="145"/>
                    </a:lnTo>
                    <a:lnTo>
                      <a:pt x="1595" y="140"/>
                    </a:lnTo>
                    <a:lnTo>
                      <a:pt x="1614" y="133"/>
                    </a:lnTo>
                    <a:lnTo>
                      <a:pt x="1619" y="128"/>
                    </a:lnTo>
                    <a:lnTo>
                      <a:pt x="1621" y="126"/>
                    </a:lnTo>
                    <a:lnTo>
                      <a:pt x="1621" y="126"/>
                    </a:lnTo>
                    <a:lnTo>
                      <a:pt x="1621" y="123"/>
                    </a:lnTo>
                    <a:lnTo>
                      <a:pt x="1619" y="121"/>
                    </a:lnTo>
                    <a:lnTo>
                      <a:pt x="1612" y="116"/>
                    </a:lnTo>
                    <a:lnTo>
                      <a:pt x="1605" y="114"/>
                    </a:lnTo>
                    <a:lnTo>
                      <a:pt x="1597" y="109"/>
                    </a:lnTo>
                    <a:lnTo>
                      <a:pt x="1597" y="109"/>
                    </a:lnTo>
                    <a:lnTo>
                      <a:pt x="1593" y="107"/>
                    </a:lnTo>
                    <a:lnTo>
                      <a:pt x="1590" y="107"/>
                    </a:lnTo>
                    <a:lnTo>
                      <a:pt x="1581" y="107"/>
                    </a:lnTo>
                    <a:lnTo>
                      <a:pt x="1574" y="109"/>
                    </a:lnTo>
                    <a:lnTo>
                      <a:pt x="1569" y="114"/>
                    </a:lnTo>
                    <a:lnTo>
                      <a:pt x="1569" y="114"/>
                    </a:lnTo>
                    <a:lnTo>
                      <a:pt x="1567" y="119"/>
                    </a:lnTo>
                    <a:lnTo>
                      <a:pt x="1564" y="116"/>
                    </a:lnTo>
                    <a:lnTo>
                      <a:pt x="1567" y="111"/>
                    </a:lnTo>
                    <a:lnTo>
                      <a:pt x="1571" y="104"/>
                    </a:lnTo>
                    <a:lnTo>
                      <a:pt x="1571" y="104"/>
                    </a:lnTo>
                    <a:lnTo>
                      <a:pt x="1574" y="100"/>
                    </a:lnTo>
                    <a:lnTo>
                      <a:pt x="1574" y="97"/>
                    </a:lnTo>
                    <a:lnTo>
                      <a:pt x="1574" y="95"/>
                    </a:lnTo>
                    <a:lnTo>
                      <a:pt x="1571" y="92"/>
                    </a:lnTo>
                    <a:lnTo>
                      <a:pt x="1564" y="90"/>
                    </a:lnTo>
                    <a:lnTo>
                      <a:pt x="1562" y="90"/>
                    </a:lnTo>
                    <a:lnTo>
                      <a:pt x="1560" y="92"/>
                    </a:lnTo>
                    <a:lnTo>
                      <a:pt x="1560" y="92"/>
                    </a:lnTo>
                    <a:lnTo>
                      <a:pt x="1560" y="95"/>
                    </a:lnTo>
                    <a:lnTo>
                      <a:pt x="1557" y="95"/>
                    </a:lnTo>
                    <a:lnTo>
                      <a:pt x="1550" y="97"/>
                    </a:lnTo>
                    <a:lnTo>
                      <a:pt x="1543" y="97"/>
                    </a:lnTo>
                    <a:lnTo>
                      <a:pt x="1541" y="97"/>
                    </a:lnTo>
                    <a:lnTo>
                      <a:pt x="1541" y="100"/>
                    </a:lnTo>
                    <a:lnTo>
                      <a:pt x="1541" y="100"/>
                    </a:lnTo>
                    <a:lnTo>
                      <a:pt x="1538" y="104"/>
                    </a:lnTo>
                    <a:lnTo>
                      <a:pt x="1536" y="107"/>
                    </a:lnTo>
                    <a:lnTo>
                      <a:pt x="1534" y="111"/>
                    </a:lnTo>
                    <a:lnTo>
                      <a:pt x="1534" y="114"/>
                    </a:lnTo>
                    <a:lnTo>
                      <a:pt x="1534" y="114"/>
                    </a:lnTo>
                    <a:lnTo>
                      <a:pt x="1534" y="116"/>
                    </a:lnTo>
                    <a:lnTo>
                      <a:pt x="1531" y="116"/>
                    </a:lnTo>
                    <a:lnTo>
                      <a:pt x="1526" y="116"/>
                    </a:lnTo>
                    <a:lnTo>
                      <a:pt x="1522" y="119"/>
                    </a:lnTo>
                    <a:lnTo>
                      <a:pt x="1519" y="121"/>
                    </a:lnTo>
                    <a:lnTo>
                      <a:pt x="1519" y="126"/>
                    </a:lnTo>
                    <a:lnTo>
                      <a:pt x="1519" y="126"/>
                    </a:lnTo>
                    <a:lnTo>
                      <a:pt x="1519" y="130"/>
                    </a:lnTo>
                    <a:lnTo>
                      <a:pt x="1517" y="135"/>
                    </a:lnTo>
                    <a:lnTo>
                      <a:pt x="1510" y="142"/>
                    </a:lnTo>
                    <a:lnTo>
                      <a:pt x="1505" y="149"/>
                    </a:lnTo>
                    <a:lnTo>
                      <a:pt x="1505" y="152"/>
                    </a:lnTo>
                    <a:lnTo>
                      <a:pt x="1505" y="152"/>
                    </a:lnTo>
                    <a:lnTo>
                      <a:pt x="1505" y="152"/>
                    </a:lnTo>
                    <a:close/>
                    <a:moveTo>
                      <a:pt x="2232" y="268"/>
                    </a:moveTo>
                    <a:lnTo>
                      <a:pt x="2232" y="268"/>
                    </a:lnTo>
                    <a:lnTo>
                      <a:pt x="2241" y="275"/>
                    </a:lnTo>
                    <a:lnTo>
                      <a:pt x="2246" y="282"/>
                    </a:lnTo>
                    <a:lnTo>
                      <a:pt x="2246" y="282"/>
                    </a:lnTo>
                    <a:lnTo>
                      <a:pt x="2253" y="282"/>
                    </a:lnTo>
                    <a:lnTo>
                      <a:pt x="2260" y="282"/>
                    </a:lnTo>
                    <a:lnTo>
                      <a:pt x="2274" y="277"/>
                    </a:lnTo>
                    <a:lnTo>
                      <a:pt x="2274" y="277"/>
                    </a:lnTo>
                    <a:lnTo>
                      <a:pt x="2279" y="277"/>
                    </a:lnTo>
                    <a:lnTo>
                      <a:pt x="2284" y="279"/>
                    </a:lnTo>
                    <a:lnTo>
                      <a:pt x="2286" y="282"/>
                    </a:lnTo>
                    <a:lnTo>
                      <a:pt x="2293" y="279"/>
                    </a:lnTo>
                    <a:lnTo>
                      <a:pt x="2293" y="279"/>
                    </a:lnTo>
                    <a:lnTo>
                      <a:pt x="2300" y="277"/>
                    </a:lnTo>
                    <a:lnTo>
                      <a:pt x="2310" y="275"/>
                    </a:lnTo>
                    <a:lnTo>
                      <a:pt x="2327" y="277"/>
                    </a:lnTo>
                    <a:lnTo>
                      <a:pt x="2327" y="277"/>
                    </a:lnTo>
                    <a:lnTo>
                      <a:pt x="2331" y="275"/>
                    </a:lnTo>
                    <a:lnTo>
                      <a:pt x="2331" y="275"/>
                    </a:lnTo>
                    <a:lnTo>
                      <a:pt x="2331" y="268"/>
                    </a:lnTo>
                    <a:lnTo>
                      <a:pt x="2327" y="261"/>
                    </a:lnTo>
                    <a:lnTo>
                      <a:pt x="2327" y="253"/>
                    </a:lnTo>
                    <a:lnTo>
                      <a:pt x="2327" y="253"/>
                    </a:lnTo>
                    <a:lnTo>
                      <a:pt x="2329" y="251"/>
                    </a:lnTo>
                    <a:lnTo>
                      <a:pt x="2331" y="251"/>
                    </a:lnTo>
                    <a:lnTo>
                      <a:pt x="2336" y="253"/>
                    </a:lnTo>
                    <a:lnTo>
                      <a:pt x="2336" y="256"/>
                    </a:lnTo>
                    <a:lnTo>
                      <a:pt x="2336" y="258"/>
                    </a:lnTo>
                    <a:lnTo>
                      <a:pt x="2336" y="258"/>
                    </a:lnTo>
                    <a:lnTo>
                      <a:pt x="2334" y="261"/>
                    </a:lnTo>
                    <a:lnTo>
                      <a:pt x="2336" y="263"/>
                    </a:lnTo>
                    <a:lnTo>
                      <a:pt x="2338" y="270"/>
                    </a:lnTo>
                    <a:lnTo>
                      <a:pt x="2348" y="275"/>
                    </a:lnTo>
                    <a:lnTo>
                      <a:pt x="2360" y="275"/>
                    </a:lnTo>
                    <a:lnTo>
                      <a:pt x="2360" y="275"/>
                    </a:lnTo>
                    <a:lnTo>
                      <a:pt x="2367" y="275"/>
                    </a:lnTo>
                    <a:lnTo>
                      <a:pt x="2369" y="272"/>
                    </a:lnTo>
                    <a:lnTo>
                      <a:pt x="2371" y="268"/>
                    </a:lnTo>
                    <a:lnTo>
                      <a:pt x="2371" y="263"/>
                    </a:lnTo>
                    <a:lnTo>
                      <a:pt x="2371" y="261"/>
                    </a:lnTo>
                    <a:lnTo>
                      <a:pt x="2374" y="258"/>
                    </a:lnTo>
                    <a:lnTo>
                      <a:pt x="2374" y="258"/>
                    </a:lnTo>
                    <a:lnTo>
                      <a:pt x="2379" y="256"/>
                    </a:lnTo>
                    <a:lnTo>
                      <a:pt x="2379" y="251"/>
                    </a:lnTo>
                    <a:lnTo>
                      <a:pt x="2376" y="249"/>
                    </a:lnTo>
                    <a:lnTo>
                      <a:pt x="2369" y="242"/>
                    </a:lnTo>
                    <a:lnTo>
                      <a:pt x="2369" y="242"/>
                    </a:lnTo>
                    <a:lnTo>
                      <a:pt x="2357" y="239"/>
                    </a:lnTo>
                    <a:lnTo>
                      <a:pt x="2348" y="237"/>
                    </a:lnTo>
                    <a:lnTo>
                      <a:pt x="2336" y="237"/>
                    </a:lnTo>
                    <a:lnTo>
                      <a:pt x="2327" y="235"/>
                    </a:lnTo>
                    <a:lnTo>
                      <a:pt x="2327" y="235"/>
                    </a:lnTo>
                    <a:lnTo>
                      <a:pt x="2319" y="232"/>
                    </a:lnTo>
                    <a:lnTo>
                      <a:pt x="2310" y="232"/>
                    </a:lnTo>
                    <a:lnTo>
                      <a:pt x="2303" y="235"/>
                    </a:lnTo>
                    <a:lnTo>
                      <a:pt x="2300" y="237"/>
                    </a:lnTo>
                    <a:lnTo>
                      <a:pt x="2300" y="242"/>
                    </a:lnTo>
                    <a:lnTo>
                      <a:pt x="2300" y="242"/>
                    </a:lnTo>
                    <a:lnTo>
                      <a:pt x="2300" y="244"/>
                    </a:lnTo>
                    <a:lnTo>
                      <a:pt x="2296" y="244"/>
                    </a:lnTo>
                    <a:lnTo>
                      <a:pt x="2286" y="239"/>
                    </a:lnTo>
                    <a:lnTo>
                      <a:pt x="2274" y="230"/>
                    </a:lnTo>
                    <a:lnTo>
                      <a:pt x="2265" y="225"/>
                    </a:lnTo>
                    <a:lnTo>
                      <a:pt x="2265" y="225"/>
                    </a:lnTo>
                    <a:lnTo>
                      <a:pt x="2258" y="225"/>
                    </a:lnTo>
                    <a:lnTo>
                      <a:pt x="2251" y="227"/>
                    </a:lnTo>
                    <a:lnTo>
                      <a:pt x="2244" y="235"/>
                    </a:lnTo>
                    <a:lnTo>
                      <a:pt x="2237" y="242"/>
                    </a:lnTo>
                    <a:lnTo>
                      <a:pt x="2229" y="249"/>
                    </a:lnTo>
                    <a:lnTo>
                      <a:pt x="2227" y="256"/>
                    </a:lnTo>
                    <a:lnTo>
                      <a:pt x="2227" y="263"/>
                    </a:lnTo>
                    <a:lnTo>
                      <a:pt x="2232" y="268"/>
                    </a:lnTo>
                    <a:lnTo>
                      <a:pt x="2232" y="268"/>
                    </a:lnTo>
                    <a:close/>
                    <a:moveTo>
                      <a:pt x="2350" y="341"/>
                    </a:moveTo>
                    <a:lnTo>
                      <a:pt x="2350" y="341"/>
                    </a:lnTo>
                    <a:lnTo>
                      <a:pt x="2353" y="339"/>
                    </a:lnTo>
                    <a:lnTo>
                      <a:pt x="2353" y="336"/>
                    </a:lnTo>
                    <a:lnTo>
                      <a:pt x="2348" y="329"/>
                    </a:lnTo>
                    <a:lnTo>
                      <a:pt x="2338" y="322"/>
                    </a:lnTo>
                    <a:lnTo>
                      <a:pt x="2324" y="317"/>
                    </a:lnTo>
                    <a:lnTo>
                      <a:pt x="2324" y="317"/>
                    </a:lnTo>
                    <a:lnTo>
                      <a:pt x="2312" y="317"/>
                    </a:lnTo>
                    <a:lnTo>
                      <a:pt x="2303" y="322"/>
                    </a:lnTo>
                    <a:lnTo>
                      <a:pt x="2296" y="327"/>
                    </a:lnTo>
                    <a:lnTo>
                      <a:pt x="2293" y="332"/>
                    </a:lnTo>
                    <a:lnTo>
                      <a:pt x="2293" y="332"/>
                    </a:lnTo>
                    <a:lnTo>
                      <a:pt x="2296" y="334"/>
                    </a:lnTo>
                    <a:lnTo>
                      <a:pt x="2303" y="336"/>
                    </a:lnTo>
                    <a:lnTo>
                      <a:pt x="2319" y="339"/>
                    </a:lnTo>
                    <a:lnTo>
                      <a:pt x="2338" y="341"/>
                    </a:lnTo>
                    <a:lnTo>
                      <a:pt x="2350" y="341"/>
                    </a:lnTo>
                    <a:lnTo>
                      <a:pt x="2350" y="341"/>
                    </a:lnTo>
                    <a:close/>
                    <a:moveTo>
                      <a:pt x="2305" y="303"/>
                    </a:moveTo>
                    <a:lnTo>
                      <a:pt x="2305" y="303"/>
                    </a:lnTo>
                    <a:lnTo>
                      <a:pt x="2303" y="301"/>
                    </a:lnTo>
                    <a:lnTo>
                      <a:pt x="2300" y="301"/>
                    </a:lnTo>
                    <a:lnTo>
                      <a:pt x="2291" y="303"/>
                    </a:lnTo>
                    <a:lnTo>
                      <a:pt x="2284" y="306"/>
                    </a:lnTo>
                    <a:lnTo>
                      <a:pt x="2284" y="308"/>
                    </a:lnTo>
                    <a:lnTo>
                      <a:pt x="2286" y="310"/>
                    </a:lnTo>
                    <a:lnTo>
                      <a:pt x="2286" y="310"/>
                    </a:lnTo>
                    <a:lnTo>
                      <a:pt x="2293" y="313"/>
                    </a:lnTo>
                    <a:lnTo>
                      <a:pt x="2298" y="310"/>
                    </a:lnTo>
                    <a:lnTo>
                      <a:pt x="2303" y="308"/>
                    </a:lnTo>
                    <a:lnTo>
                      <a:pt x="2305" y="303"/>
                    </a:lnTo>
                    <a:lnTo>
                      <a:pt x="2305" y="303"/>
                    </a:lnTo>
                    <a:close/>
                    <a:moveTo>
                      <a:pt x="2402" y="268"/>
                    </a:moveTo>
                    <a:lnTo>
                      <a:pt x="2402" y="268"/>
                    </a:lnTo>
                    <a:lnTo>
                      <a:pt x="2412" y="270"/>
                    </a:lnTo>
                    <a:lnTo>
                      <a:pt x="2421" y="275"/>
                    </a:lnTo>
                    <a:lnTo>
                      <a:pt x="2433" y="279"/>
                    </a:lnTo>
                    <a:lnTo>
                      <a:pt x="2450" y="284"/>
                    </a:lnTo>
                    <a:lnTo>
                      <a:pt x="2450" y="284"/>
                    </a:lnTo>
                    <a:lnTo>
                      <a:pt x="2466" y="284"/>
                    </a:lnTo>
                    <a:lnTo>
                      <a:pt x="2480" y="282"/>
                    </a:lnTo>
                    <a:lnTo>
                      <a:pt x="2490" y="279"/>
                    </a:lnTo>
                    <a:lnTo>
                      <a:pt x="2495" y="275"/>
                    </a:lnTo>
                    <a:lnTo>
                      <a:pt x="2495" y="275"/>
                    </a:lnTo>
                    <a:lnTo>
                      <a:pt x="2492" y="272"/>
                    </a:lnTo>
                    <a:lnTo>
                      <a:pt x="2490" y="270"/>
                    </a:lnTo>
                    <a:lnTo>
                      <a:pt x="2483" y="265"/>
                    </a:lnTo>
                    <a:lnTo>
                      <a:pt x="2471" y="263"/>
                    </a:lnTo>
                    <a:lnTo>
                      <a:pt x="2464" y="265"/>
                    </a:lnTo>
                    <a:lnTo>
                      <a:pt x="2464" y="265"/>
                    </a:lnTo>
                    <a:lnTo>
                      <a:pt x="2459" y="265"/>
                    </a:lnTo>
                    <a:lnTo>
                      <a:pt x="2452" y="263"/>
                    </a:lnTo>
                    <a:lnTo>
                      <a:pt x="2447" y="261"/>
                    </a:lnTo>
                    <a:lnTo>
                      <a:pt x="2442" y="261"/>
                    </a:lnTo>
                    <a:lnTo>
                      <a:pt x="2442" y="261"/>
                    </a:lnTo>
                    <a:lnTo>
                      <a:pt x="2433" y="263"/>
                    </a:lnTo>
                    <a:lnTo>
                      <a:pt x="2426" y="261"/>
                    </a:lnTo>
                    <a:lnTo>
                      <a:pt x="2421" y="261"/>
                    </a:lnTo>
                    <a:lnTo>
                      <a:pt x="2416" y="256"/>
                    </a:lnTo>
                    <a:lnTo>
                      <a:pt x="2416" y="256"/>
                    </a:lnTo>
                    <a:lnTo>
                      <a:pt x="2414" y="253"/>
                    </a:lnTo>
                    <a:lnTo>
                      <a:pt x="2412" y="253"/>
                    </a:lnTo>
                    <a:lnTo>
                      <a:pt x="2405" y="258"/>
                    </a:lnTo>
                    <a:lnTo>
                      <a:pt x="2400" y="265"/>
                    </a:lnTo>
                    <a:lnTo>
                      <a:pt x="2400" y="268"/>
                    </a:lnTo>
                    <a:lnTo>
                      <a:pt x="2402" y="268"/>
                    </a:lnTo>
                    <a:lnTo>
                      <a:pt x="2402" y="268"/>
                    </a:lnTo>
                    <a:close/>
                    <a:moveTo>
                      <a:pt x="523" y="40"/>
                    </a:moveTo>
                    <a:lnTo>
                      <a:pt x="523" y="40"/>
                    </a:lnTo>
                    <a:lnTo>
                      <a:pt x="527" y="36"/>
                    </a:lnTo>
                    <a:lnTo>
                      <a:pt x="532" y="33"/>
                    </a:lnTo>
                    <a:lnTo>
                      <a:pt x="542" y="33"/>
                    </a:lnTo>
                    <a:lnTo>
                      <a:pt x="549" y="36"/>
                    </a:lnTo>
                    <a:lnTo>
                      <a:pt x="554" y="36"/>
                    </a:lnTo>
                    <a:lnTo>
                      <a:pt x="554" y="33"/>
                    </a:lnTo>
                    <a:lnTo>
                      <a:pt x="554" y="33"/>
                    </a:lnTo>
                    <a:lnTo>
                      <a:pt x="554" y="31"/>
                    </a:lnTo>
                    <a:lnTo>
                      <a:pt x="551" y="29"/>
                    </a:lnTo>
                    <a:lnTo>
                      <a:pt x="542" y="29"/>
                    </a:lnTo>
                    <a:lnTo>
                      <a:pt x="530" y="29"/>
                    </a:lnTo>
                    <a:lnTo>
                      <a:pt x="520" y="31"/>
                    </a:lnTo>
                    <a:lnTo>
                      <a:pt x="520" y="31"/>
                    </a:lnTo>
                    <a:lnTo>
                      <a:pt x="511" y="33"/>
                    </a:lnTo>
                    <a:lnTo>
                      <a:pt x="501" y="33"/>
                    </a:lnTo>
                    <a:lnTo>
                      <a:pt x="492" y="36"/>
                    </a:lnTo>
                    <a:lnTo>
                      <a:pt x="492" y="36"/>
                    </a:lnTo>
                    <a:lnTo>
                      <a:pt x="492" y="38"/>
                    </a:lnTo>
                    <a:lnTo>
                      <a:pt x="492" y="38"/>
                    </a:lnTo>
                    <a:lnTo>
                      <a:pt x="494" y="43"/>
                    </a:lnTo>
                    <a:lnTo>
                      <a:pt x="501" y="45"/>
                    </a:lnTo>
                    <a:lnTo>
                      <a:pt x="511" y="45"/>
                    </a:lnTo>
                    <a:lnTo>
                      <a:pt x="518" y="43"/>
                    </a:lnTo>
                    <a:lnTo>
                      <a:pt x="523" y="40"/>
                    </a:lnTo>
                    <a:lnTo>
                      <a:pt x="523" y="40"/>
                    </a:lnTo>
                    <a:close/>
                    <a:moveTo>
                      <a:pt x="2345" y="990"/>
                    </a:moveTo>
                    <a:lnTo>
                      <a:pt x="2345" y="990"/>
                    </a:lnTo>
                    <a:lnTo>
                      <a:pt x="2343" y="985"/>
                    </a:lnTo>
                    <a:lnTo>
                      <a:pt x="2343" y="978"/>
                    </a:lnTo>
                    <a:lnTo>
                      <a:pt x="2345" y="968"/>
                    </a:lnTo>
                    <a:lnTo>
                      <a:pt x="2348" y="956"/>
                    </a:lnTo>
                    <a:lnTo>
                      <a:pt x="2345" y="954"/>
                    </a:lnTo>
                    <a:lnTo>
                      <a:pt x="2343" y="949"/>
                    </a:lnTo>
                    <a:lnTo>
                      <a:pt x="2343" y="949"/>
                    </a:lnTo>
                    <a:lnTo>
                      <a:pt x="2336" y="942"/>
                    </a:lnTo>
                    <a:lnTo>
                      <a:pt x="2334" y="935"/>
                    </a:lnTo>
                    <a:lnTo>
                      <a:pt x="2334" y="928"/>
                    </a:lnTo>
                    <a:lnTo>
                      <a:pt x="2331" y="928"/>
                    </a:lnTo>
                    <a:lnTo>
                      <a:pt x="2331" y="928"/>
                    </a:lnTo>
                    <a:lnTo>
                      <a:pt x="2331" y="928"/>
                    </a:lnTo>
                    <a:lnTo>
                      <a:pt x="2329" y="933"/>
                    </a:lnTo>
                    <a:lnTo>
                      <a:pt x="2327" y="938"/>
                    </a:lnTo>
                    <a:lnTo>
                      <a:pt x="2327" y="945"/>
                    </a:lnTo>
                    <a:lnTo>
                      <a:pt x="2324" y="947"/>
                    </a:lnTo>
                    <a:lnTo>
                      <a:pt x="2322" y="947"/>
                    </a:lnTo>
                    <a:lnTo>
                      <a:pt x="2322" y="947"/>
                    </a:lnTo>
                    <a:lnTo>
                      <a:pt x="2317" y="949"/>
                    </a:lnTo>
                    <a:lnTo>
                      <a:pt x="2317" y="954"/>
                    </a:lnTo>
                    <a:lnTo>
                      <a:pt x="2319" y="961"/>
                    </a:lnTo>
                    <a:lnTo>
                      <a:pt x="2317" y="968"/>
                    </a:lnTo>
                    <a:lnTo>
                      <a:pt x="2317" y="968"/>
                    </a:lnTo>
                    <a:lnTo>
                      <a:pt x="2317" y="978"/>
                    </a:lnTo>
                    <a:lnTo>
                      <a:pt x="2317" y="987"/>
                    </a:lnTo>
                    <a:lnTo>
                      <a:pt x="2324" y="1006"/>
                    </a:lnTo>
                    <a:lnTo>
                      <a:pt x="2324" y="1006"/>
                    </a:lnTo>
                    <a:lnTo>
                      <a:pt x="2324" y="1011"/>
                    </a:lnTo>
                    <a:lnTo>
                      <a:pt x="2324" y="1020"/>
                    </a:lnTo>
                    <a:lnTo>
                      <a:pt x="2322" y="1042"/>
                    </a:lnTo>
                    <a:lnTo>
                      <a:pt x="2322" y="1065"/>
                    </a:lnTo>
                    <a:lnTo>
                      <a:pt x="2322" y="1072"/>
                    </a:lnTo>
                    <a:lnTo>
                      <a:pt x="2322" y="1080"/>
                    </a:lnTo>
                    <a:lnTo>
                      <a:pt x="2322" y="1080"/>
                    </a:lnTo>
                    <a:lnTo>
                      <a:pt x="2324" y="1084"/>
                    </a:lnTo>
                    <a:lnTo>
                      <a:pt x="2322" y="1091"/>
                    </a:lnTo>
                    <a:lnTo>
                      <a:pt x="2319" y="1108"/>
                    </a:lnTo>
                    <a:lnTo>
                      <a:pt x="2317" y="1125"/>
                    </a:lnTo>
                    <a:lnTo>
                      <a:pt x="2319" y="1132"/>
                    </a:lnTo>
                    <a:lnTo>
                      <a:pt x="2319" y="1132"/>
                    </a:lnTo>
                    <a:lnTo>
                      <a:pt x="2322" y="1134"/>
                    </a:lnTo>
                    <a:lnTo>
                      <a:pt x="2322" y="1134"/>
                    </a:lnTo>
                    <a:lnTo>
                      <a:pt x="2324" y="1129"/>
                    </a:lnTo>
                    <a:lnTo>
                      <a:pt x="2327" y="1125"/>
                    </a:lnTo>
                    <a:lnTo>
                      <a:pt x="2329" y="1122"/>
                    </a:lnTo>
                    <a:lnTo>
                      <a:pt x="2331" y="1120"/>
                    </a:lnTo>
                    <a:lnTo>
                      <a:pt x="2331" y="1120"/>
                    </a:lnTo>
                    <a:lnTo>
                      <a:pt x="2336" y="1122"/>
                    </a:lnTo>
                    <a:lnTo>
                      <a:pt x="2341" y="1125"/>
                    </a:lnTo>
                    <a:lnTo>
                      <a:pt x="2343" y="1132"/>
                    </a:lnTo>
                    <a:lnTo>
                      <a:pt x="2348" y="1134"/>
                    </a:lnTo>
                    <a:lnTo>
                      <a:pt x="2348" y="1134"/>
                    </a:lnTo>
                    <a:lnTo>
                      <a:pt x="2350" y="1134"/>
                    </a:lnTo>
                    <a:lnTo>
                      <a:pt x="2350" y="1132"/>
                    </a:lnTo>
                    <a:lnTo>
                      <a:pt x="2350" y="1127"/>
                    </a:lnTo>
                    <a:lnTo>
                      <a:pt x="2348" y="1120"/>
                    </a:lnTo>
                    <a:lnTo>
                      <a:pt x="2345" y="1117"/>
                    </a:lnTo>
                    <a:lnTo>
                      <a:pt x="2343" y="1117"/>
                    </a:lnTo>
                    <a:lnTo>
                      <a:pt x="2343" y="1117"/>
                    </a:lnTo>
                    <a:lnTo>
                      <a:pt x="2341" y="1115"/>
                    </a:lnTo>
                    <a:lnTo>
                      <a:pt x="2336" y="1110"/>
                    </a:lnTo>
                    <a:lnTo>
                      <a:pt x="2331" y="1094"/>
                    </a:lnTo>
                    <a:lnTo>
                      <a:pt x="2331" y="1094"/>
                    </a:lnTo>
                    <a:lnTo>
                      <a:pt x="2331" y="1087"/>
                    </a:lnTo>
                    <a:lnTo>
                      <a:pt x="2334" y="1080"/>
                    </a:lnTo>
                    <a:lnTo>
                      <a:pt x="2336" y="1072"/>
                    </a:lnTo>
                    <a:lnTo>
                      <a:pt x="2336" y="1063"/>
                    </a:lnTo>
                    <a:lnTo>
                      <a:pt x="2336" y="1063"/>
                    </a:lnTo>
                    <a:lnTo>
                      <a:pt x="2338" y="1061"/>
                    </a:lnTo>
                    <a:lnTo>
                      <a:pt x="2338" y="1058"/>
                    </a:lnTo>
                    <a:lnTo>
                      <a:pt x="2345" y="1056"/>
                    </a:lnTo>
                    <a:lnTo>
                      <a:pt x="2353" y="1056"/>
                    </a:lnTo>
                    <a:lnTo>
                      <a:pt x="2360" y="1061"/>
                    </a:lnTo>
                    <a:lnTo>
                      <a:pt x="2360" y="1061"/>
                    </a:lnTo>
                    <a:lnTo>
                      <a:pt x="2364" y="1065"/>
                    </a:lnTo>
                    <a:lnTo>
                      <a:pt x="2367" y="1065"/>
                    </a:lnTo>
                    <a:lnTo>
                      <a:pt x="2367" y="1063"/>
                    </a:lnTo>
                    <a:lnTo>
                      <a:pt x="2364" y="1058"/>
                    </a:lnTo>
                    <a:lnTo>
                      <a:pt x="2364" y="1058"/>
                    </a:lnTo>
                    <a:lnTo>
                      <a:pt x="2357" y="1027"/>
                    </a:lnTo>
                    <a:lnTo>
                      <a:pt x="2345" y="990"/>
                    </a:lnTo>
                    <a:lnTo>
                      <a:pt x="2345" y="990"/>
                    </a:lnTo>
                    <a:close/>
                    <a:moveTo>
                      <a:pt x="575" y="33"/>
                    </a:moveTo>
                    <a:lnTo>
                      <a:pt x="575" y="33"/>
                    </a:lnTo>
                    <a:lnTo>
                      <a:pt x="577" y="36"/>
                    </a:lnTo>
                    <a:lnTo>
                      <a:pt x="575" y="38"/>
                    </a:lnTo>
                    <a:lnTo>
                      <a:pt x="565" y="38"/>
                    </a:lnTo>
                    <a:lnTo>
                      <a:pt x="556" y="40"/>
                    </a:lnTo>
                    <a:lnTo>
                      <a:pt x="549" y="43"/>
                    </a:lnTo>
                    <a:lnTo>
                      <a:pt x="549" y="43"/>
                    </a:lnTo>
                    <a:lnTo>
                      <a:pt x="544" y="47"/>
                    </a:lnTo>
                    <a:lnTo>
                      <a:pt x="537" y="47"/>
                    </a:lnTo>
                    <a:lnTo>
                      <a:pt x="532" y="50"/>
                    </a:lnTo>
                    <a:lnTo>
                      <a:pt x="530" y="52"/>
                    </a:lnTo>
                    <a:lnTo>
                      <a:pt x="530" y="55"/>
                    </a:lnTo>
                    <a:lnTo>
                      <a:pt x="530" y="55"/>
                    </a:lnTo>
                    <a:lnTo>
                      <a:pt x="532" y="57"/>
                    </a:lnTo>
                    <a:lnTo>
                      <a:pt x="537" y="57"/>
                    </a:lnTo>
                    <a:lnTo>
                      <a:pt x="549" y="59"/>
                    </a:lnTo>
                    <a:lnTo>
                      <a:pt x="558" y="59"/>
                    </a:lnTo>
                    <a:lnTo>
                      <a:pt x="561" y="57"/>
                    </a:lnTo>
                    <a:lnTo>
                      <a:pt x="563" y="55"/>
                    </a:lnTo>
                    <a:lnTo>
                      <a:pt x="563" y="55"/>
                    </a:lnTo>
                    <a:lnTo>
                      <a:pt x="565" y="52"/>
                    </a:lnTo>
                    <a:lnTo>
                      <a:pt x="570" y="52"/>
                    </a:lnTo>
                    <a:lnTo>
                      <a:pt x="575" y="52"/>
                    </a:lnTo>
                    <a:lnTo>
                      <a:pt x="577" y="50"/>
                    </a:lnTo>
                    <a:lnTo>
                      <a:pt x="577" y="50"/>
                    </a:lnTo>
                    <a:lnTo>
                      <a:pt x="580" y="45"/>
                    </a:lnTo>
                    <a:lnTo>
                      <a:pt x="584" y="43"/>
                    </a:lnTo>
                    <a:lnTo>
                      <a:pt x="589" y="40"/>
                    </a:lnTo>
                    <a:lnTo>
                      <a:pt x="601" y="38"/>
                    </a:lnTo>
                    <a:lnTo>
                      <a:pt x="601" y="38"/>
                    </a:lnTo>
                    <a:lnTo>
                      <a:pt x="608" y="36"/>
                    </a:lnTo>
                    <a:lnTo>
                      <a:pt x="613" y="33"/>
                    </a:lnTo>
                    <a:lnTo>
                      <a:pt x="610" y="29"/>
                    </a:lnTo>
                    <a:lnTo>
                      <a:pt x="601" y="24"/>
                    </a:lnTo>
                    <a:lnTo>
                      <a:pt x="601" y="24"/>
                    </a:lnTo>
                    <a:lnTo>
                      <a:pt x="596" y="24"/>
                    </a:lnTo>
                    <a:lnTo>
                      <a:pt x="589" y="21"/>
                    </a:lnTo>
                    <a:lnTo>
                      <a:pt x="580" y="24"/>
                    </a:lnTo>
                    <a:lnTo>
                      <a:pt x="572" y="29"/>
                    </a:lnTo>
                    <a:lnTo>
                      <a:pt x="572" y="31"/>
                    </a:lnTo>
                    <a:lnTo>
                      <a:pt x="575" y="33"/>
                    </a:lnTo>
                    <a:lnTo>
                      <a:pt x="575" y="33"/>
                    </a:lnTo>
                    <a:close/>
                    <a:moveTo>
                      <a:pt x="551" y="490"/>
                    </a:moveTo>
                    <a:lnTo>
                      <a:pt x="551" y="490"/>
                    </a:lnTo>
                    <a:lnTo>
                      <a:pt x="556" y="493"/>
                    </a:lnTo>
                    <a:lnTo>
                      <a:pt x="561" y="495"/>
                    </a:lnTo>
                    <a:lnTo>
                      <a:pt x="565" y="493"/>
                    </a:lnTo>
                    <a:lnTo>
                      <a:pt x="570" y="490"/>
                    </a:lnTo>
                    <a:lnTo>
                      <a:pt x="580" y="485"/>
                    </a:lnTo>
                    <a:lnTo>
                      <a:pt x="587" y="481"/>
                    </a:lnTo>
                    <a:lnTo>
                      <a:pt x="587" y="481"/>
                    </a:lnTo>
                    <a:lnTo>
                      <a:pt x="589" y="481"/>
                    </a:lnTo>
                    <a:lnTo>
                      <a:pt x="589" y="481"/>
                    </a:lnTo>
                    <a:lnTo>
                      <a:pt x="584" y="476"/>
                    </a:lnTo>
                    <a:lnTo>
                      <a:pt x="577" y="474"/>
                    </a:lnTo>
                    <a:lnTo>
                      <a:pt x="570" y="469"/>
                    </a:lnTo>
                    <a:lnTo>
                      <a:pt x="570" y="469"/>
                    </a:lnTo>
                    <a:lnTo>
                      <a:pt x="558" y="469"/>
                    </a:lnTo>
                    <a:lnTo>
                      <a:pt x="551" y="474"/>
                    </a:lnTo>
                    <a:lnTo>
                      <a:pt x="549" y="478"/>
                    </a:lnTo>
                    <a:lnTo>
                      <a:pt x="546" y="481"/>
                    </a:lnTo>
                    <a:lnTo>
                      <a:pt x="546" y="485"/>
                    </a:lnTo>
                    <a:lnTo>
                      <a:pt x="551" y="490"/>
                    </a:lnTo>
                    <a:lnTo>
                      <a:pt x="551" y="490"/>
                    </a:lnTo>
                    <a:close/>
                    <a:moveTo>
                      <a:pt x="3247" y="585"/>
                    </a:moveTo>
                    <a:lnTo>
                      <a:pt x="3247" y="585"/>
                    </a:lnTo>
                    <a:lnTo>
                      <a:pt x="3233" y="578"/>
                    </a:lnTo>
                    <a:lnTo>
                      <a:pt x="3224" y="571"/>
                    </a:lnTo>
                    <a:lnTo>
                      <a:pt x="3219" y="566"/>
                    </a:lnTo>
                    <a:lnTo>
                      <a:pt x="3219" y="566"/>
                    </a:lnTo>
                    <a:lnTo>
                      <a:pt x="3212" y="561"/>
                    </a:lnTo>
                    <a:lnTo>
                      <a:pt x="3205" y="559"/>
                    </a:lnTo>
                    <a:lnTo>
                      <a:pt x="3195" y="556"/>
                    </a:lnTo>
                    <a:lnTo>
                      <a:pt x="3193" y="559"/>
                    </a:lnTo>
                    <a:lnTo>
                      <a:pt x="3193" y="559"/>
                    </a:lnTo>
                    <a:lnTo>
                      <a:pt x="3191" y="561"/>
                    </a:lnTo>
                    <a:lnTo>
                      <a:pt x="3188" y="559"/>
                    </a:lnTo>
                    <a:lnTo>
                      <a:pt x="3183" y="554"/>
                    </a:lnTo>
                    <a:lnTo>
                      <a:pt x="3183" y="554"/>
                    </a:lnTo>
                    <a:lnTo>
                      <a:pt x="3179" y="552"/>
                    </a:lnTo>
                    <a:lnTo>
                      <a:pt x="3172" y="552"/>
                    </a:lnTo>
                    <a:lnTo>
                      <a:pt x="3162" y="552"/>
                    </a:lnTo>
                    <a:lnTo>
                      <a:pt x="3160" y="554"/>
                    </a:lnTo>
                    <a:lnTo>
                      <a:pt x="3160" y="554"/>
                    </a:lnTo>
                    <a:lnTo>
                      <a:pt x="3160" y="556"/>
                    </a:lnTo>
                    <a:lnTo>
                      <a:pt x="3162" y="559"/>
                    </a:lnTo>
                    <a:lnTo>
                      <a:pt x="3167" y="564"/>
                    </a:lnTo>
                    <a:lnTo>
                      <a:pt x="3167" y="564"/>
                    </a:lnTo>
                    <a:lnTo>
                      <a:pt x="3169" y="566"/>
                    </a:lnTo>
                    <a:lnTo>
                      <a:pt x="3167" y="568"/>
                    </a:lnTo>
                    <a:lnTo>
                      <a:pt x="3164" y="571"/>
                    </a:lnTo>
                    <a:lnTo>
                      <a:pt x="3164" y="575"/>
                    </a:lnTo>
                    <a:lnTo>
                      <a:pt x="3164" y="575"/>
                    </a:lnTo>
                    <a:lnTo>
                      <a:pt x="3164" y="578"/>
                    </a:lnTo>
                    <a:lnTo>
                      <a:pt x="3162" y="575"/>
                    </a:lnTo>
                    <a:lnTo>
                      <a:pt x="3153" y="571"/>
                    </a:lnTo>
                    <a:lnTo>
                      <a:pt x="3153" y="571"/>
                    </a:lnTo>
                    <a:lnTo>
                      <a:pt x="3150" y="566"/>
                    </a:lnTo>
                    <a:lnTo>
                      <a:pt x="3150" y="561"/>
                    </a:lnTo>
                    <a:lnTo>
                      <a:pt x="3153" y="549"/>
                    </a:lnTo>
                    <a:lnTo>
                      <a:pt x="3153" y="549"/>
                    </a:lnTo>
                    <a:lnTo>
                      <a:pt x="3153" y="547"/>
                    </a:lnTo>
                    <a:lnTo>
                      <a:pt x="3150" y="545"/>
                    </a:lnTo>
                    <a:lnTo>
                      <a:pt x="3146" y="542"/>
                    </a:lnTo>
                    <a:lnTo>
                      <a:pt x="3146" y="540"/>
                    </a:lnTo>
                    <a:lnTo>
                      <a:pt x="3146" y="540"/>
                    </a:lnTo>
                    <a:lnTo>
                      <a:pt x="3141" y="535"/>
                    </a:lnTo>
                    <a:lnTo>
                      <a:pt x="3131" y="528"/>
                    </a:lnTo>
                    <a:lnTo>
                      <a:pt x="3108" y="519"/>
                    </a:lnTo>
                    <a:lnTo>
                      <a:pt x="3108" y="519"/>
                    </a:lnTo>
                    <a:lnTo>
                      <a:pt x="3091" y="511"/>
                    </a:lnTo>
                    <a:lnTo>
                      <a:pt x="3084" y="509"/>
                    </a:lnTo>
                    <a:lnTo>
                      <a:pt x="3079" y="504"/>
                    </a:lnTo>
                    <a:lnTo>
                      <a:pt x="3079" y="504"/>
                    </a:lnTo>
                    <a:lnTo>
                      <a:pt x="3075" y="500"/>
                    </a:lnTo>
                    <a:lnTo>
                      <a:pt x="3065" y="497"/>
                    </a:lnTo>
                    <a:lnTo>
                      <a:pt x="3058" y="495"/>
                    </a:lnTo>
                    <a:lnTo>
                      <a:pt x="3051" y="490"/>
                    </a:lnTo>
                    <a:lnTo>
                      <a:pt x="3051" y="490"/>
                    </a:lnTo>
                    <a:lnTo>
                      <a:pt x="3041" y="483"/>
                    </a:lnTo>
                    <a:lnTo>
                      <a:pt x="3025" y="476"/>
                    </a:lnTo>
                    <a:lnTo>
                      <a:pt x="3011" y="471"/>
                    </a:lnTo>
                    <a:lnTo>
                      <a:pt x="2996" y="469"/>
                    </a:lnTo>
                    <a:lnTo>
                      <a:pt x="2996" y="469"/>
                    </a:lnTo>
                    <a:lnTo>
                      <a:pt x="2989" y="466"/>
                    </a:lnTo>
                    <a:lnTo>
                      <a:pt x="2985" y="464"/>
                    </a:lnTo>
                    <a:lnTo>
                      <a:pt x="2982" y="462"/>
                    </a:lnTo>
                    <a:lnTo>
                      <a:pt x="2980" y="462"/>
                    </a:lnTo>
                    <a:lnTo>
                      <a:pt x="2980" y="462"/>
                    </a:lnTo>
                    <a:lnTo>
                      <a:pt x="2959" y="462"/>
                    </a:lnTo>
                    <a:lnTo>
                      <a:pt x="2935" y="459"/>
                    </a:lnTo>
                    <a:lnTo>
                      <a:pt x="2935" y="459"/>
                    </a:lnTo>
                    <a:lnTo>
                      <a:pt x="2928" y="459"/>
                    </a:lnTo>
                    <a:lnTo>
                      <a:pt x="2925" y="462"/>
                    </a:lnTo>
                    <a:lnTo>
                      <a:pt x="2921" y="462"/>
                    </a:lnTo>
                    <a:lnTo>
                      <a:pt x="2916" y="462"/>
                    </a:lnTo>
                    <a:lnTo>
                      <a:pt x="2916" y="462"/>
                    </a:lnTo>
                    <a:lnTo>
                      <a:pt x="2895" y="455"/>
                    </a:lnTo>
                    <a:lnTo>
                      <a:pt x="2880" y="452"/>
                    </a:lnTo>
                    <a:lnTo>
                      <a:pt x="2876" y="452"/>
                    </a:lnTo>
                    <a:lnTo>
                      <a:pt x="2873" y="452"/>
                    </a:lnTo>
                    <a:lnTo>
                      <a:pt x="2873" y="452"/>
                    </a:lnTo>
                    <a:lnTo>
                      <a:pt x="2871" y="459"/>
                    </a:lnTo>
                    <a:lnTo>
                      <a:pt x="2869" y="462"/>
                    </a:lnTo>
                    <a:lnTo>
                      <a:pt x="2866" y="464"/>
                    </a:lnTo>
                    <a:lnTo>
                      <a:pt x="2866" y="464"/>
                    </a:lnTo>
                    <a:lnTo>
                      <a:pt x="2866" y="466"/>
                    </a:lnTo>
                    <a:lnTo>
                      <a:pt x="2866" y="469"/>
                    </a:lnTo>
                    <a:lnTo>
                      <a:pt x="2876" y="478"/>
                    </a:lnTo>
                    <a:lnTo>
                      <a:pt x="2876" y="478"/>
                    </a:lnTo>
                    <a:lnTo>
                      <a:pt x="2880" y="485"/>
                    </a:lnTo>
                    <a:lnTo>
                      <a:pt x="2880" y="490"/>
                    </a:lnTo>
                    <a:lnTo>
                      <a:pt x="2878" y="495"/>
                    </a:lnTo>
                    <a:lnTo>
                      <a:pt x="2871" y="497"/>
                    </a:lnTo>
                    <a:lnTo>
                      <a:pt x="2871" y="497"/>
                    </a:lnTo>
                    <a:lnTo>
                      <a:pt x="2864" y="500"/>
                    </a:lnTo>
                    <a:lnTo>
                      <a:pt x="2857" y="497"/>
                    </a:lnTo>
                    <a:lnTo>
                      <a:pt x="2850" y="493"/>
                    </a:lnTo>
                    <a:lnTo>
                      <a:pt x="2845" y="488"/>
                    </a:lnTo>
                    <a:lnTo>
                      <a:pt x="2845" y="488"/>
                    </a:lnTo>
                    <a:lnTo>
                      <a:pt x="2840" y="485"/>
                    </a:lnTo>
                    <a:lnTo>
                      <a:pt x="2835" y="483"/>
                    </a:lnTo>
                    <a:lnTo>
                      <a:pt x="2831" y="481"/>
                    </a:lnTo>
                    <a:lnTo>
                      <a:pt x="2826" y="476"/>
                    </a:lnTo>
                    <a:lnTo>
                      <a:pt x="2826" y="476"/>
                    </a:lnTo>
                    <a:lnTo>
                      <a:pt x="2826" y="471"/>
                    </a:lnTo>
                    <a:lnTo>
                      <a:pt x="2828" y="469"/>
                    </a:lnTo>
                    <a:lnTo>
                      <a:pt x="2831" y="469"/>
                    </a:lnTo>
                    <a:lnTo>
                      <a:pt x="2835" y="471"/>
                    </a:lnTo>
                    <a:lnTo>
                      <a:pt x="2835" y="471"/>
                    </a:lnTo>
                    <a:lnTo>
                      <a:pt x="2840" y="474"/>
                    </a:lnTo>
                    <a:lnTo>
                      <a:pt x="2845" y="474"/>
                    </a:lnTo>
                    <a:lnTo>
                      <a:pt x="2847" y="469"/>
                    </a:lnTo>
                    <a:lnTo>
                      <a:pt x="2850" y="466"/>
                    </a:lnTo>
                    <a:lnTo>
                      <a:pt x="2850" y="466"/>
                    </a:lnTo>
                    <a:lnTo>
                      <a:pt x="2847" y="462"/>
                    </a:lnTo>
                    <a:lnTo>
                      <a:pt x="2840" y="459"/>
                    </a:lnTo>
                    <a:lnTo>
                      <a:pt x="2833" y="457"/>
                    </a:lnTo>
                    <a:lnTo>
                      <a:pt x="2826" y="457"/>
                    </a:lnTo>
                    <a:lnTo>
                      <a:pt x="2826" y="457"/>
                    </a:lnTo>
                    <a:lnTo>
                      <a:pt x="2819" y="457"/>
                    </a:lnTo>
                    <a:lnTo>
                      <a:pt x="2814" y="464"/>
                    </a:lnTo>
                    <a:lnTo>
                      <a:pt x="2809" y="469"/>
                    </a:lnTo>
                    <a:lnTo>
                      <a:pt x="2802" y="474"/>
                    </a:lnTo>
                    <a:lnTo>
                      <a:pt x="2802" y="474"/>
                    </a:lnTo>
                    <a:lnTo>
                      <a:pt x="2793" y="476"/>
                    </a:lnTo>
                    <a:lnTo>
                      <a:pt x="2779" y="474"/>
                    </a:lnTo>
                    <a:lnTo>
                      <a:pt x="2764" y="471"/>
                    </a:lnTo>
                    <a:lnTo>
                      <a:pt x="2755" y="469"/>
                    </a:lnTo>
                    <a:lnTo>
                      <a:pt x="2755" y="469"/>
                    </a:lnTo>
                    <a:lnTo>
                      <a:pt x="2745" y="466"/>
                    </a:lnTo>
                    <a:lnTo>
                      <a:pt x="2727" y="466"/>
                    </a:lnTo>
                    <a:lnTo>
                      <a:pt x="2710" y="469"/>
                    </a:lnTo>
                    <a:lnTo>
                      <a:pt x="2698" y="471"/>
                    </a:lnTo>
                    <a:lnTo>
                      <a:pt x="2698" y="471"/>
                    </a:lnTo>
                    <a:lnTo>
                      <a:pt x="2696" y="476"/>
                    </a:lnTo>
                    <a:lnTo>
                      <a:pt x="2696" y="481"/>
                    </a:lnTo>
                    <a:lnTo>
                      <a:pt x="2696" y="485"/>
                    </a:lnTo>
                    <a:lnTo>
                      <a:pt x="2693" y="490"/>
                    </a:lnTo>
                    <a:lnTo>
                      <a:pt x="2693" y="490"/>
                    </a:lnTo>
                    <a:lnTo>
                      <a:pt x="2693" y="488"/>
                    </a:lnTo>
                    <a:lnTo>
                      <a:pt x="2691" y="481"/>
                    </a:lnTo>
                    <a:lnTo>
                      <a:pt x="2689" y="471"/>
                    </a:lnTo>
                    <a:lnTo>
                      <a:pt x="2689" y="471"/>
                    </a:lnTo>
                    <a:lnTo>
                      <a:pt x="2689" y="469"/>
                    </a:lnTo>
                    <a:lnTo>
                      <a:pt x="2686" y="466"/>
                    </a:lnTo>
                    <a:lnTo>
                      <a:pt x="2674" y="466"/>
                    </a:lnTo>
                    <a:lnTo>
                      <a:pt x="2674" y="466"/>
                    </a:lnTo>
                    <a:lnTo>
                      <a:pt x="2665" y="464"/>
                    </a:lnTo>
                    <a:lnTo>
                      <a:pt x="2663" y="464"/>
                    </a:lnTo>
                    <a:lnTo>
                      <a:pt x="2665" y="462"/>
                    </a:lnTo>
                    <a:lnTo>
                      <a:pt x="2665" y="462"/>
                    </a:lnTo>
                    <a:lnTo>
                      <a:pt x="2665" y="459"/>
                    </a:lnTo>
                    <a:lnTo>
                      <a:pt x="2665" y="457"/>
                    </a:lnTo>
                    <a:lnTo>
                      <a:pt x="2665" y="452"/>
                    </a:lnTo>
                    <a:lnTo>
                      <a:pt x="2667" y="450"/>
                    </a:lnTo>
                    <a:lnTo>
                      <a:pt x="2667" y="450"/>
                    </a:lnTo>
                    <a:lnTo>
                      <a:pt x="2670" y="448"/>
                    </a:lnTo>
                    <a:lnTo>
                      <a:pt x="2667" y="445"/>
                    </a:lnTo>
                    <a:lnTo>
                      <a:pt x="2663" y="438"/>
                    </a:lnTo>
                    <a:lnTo>
                      <a:pt x="2651" y="429"/>
                    </a:lnTo>
                    <a:lnTo>
                      <a:pt x="2637" y="422"/>
                    </a:lnTo>
                    <a:lnTo>
                      <a:pt x="2637" y="422"/>
                    </a:lnTo>
                    <a:lnTo>
                      <a:pt x="2620" y="419"/>
                    </a:lnTo>
                    <a:lnTo>
                      <a:pt x="2599" y="419"/>
                    </a:lnTo>
                    <a:lnTo>
                      <a:pt x="2577" y="422"/>
                    </a:lnTo>
                    <a:lnTo>
                      <a:pt x="2566" y="424"/>
                    </a:lnTo>
                    <a:lnTo>
                      <a:pt x="2566" y="424"/>
                    </a:lnTo>
                    <a:lnTo>
                      <a:pt x="2554" y="424"/>
                    </a:lnTo>
                    <a:lnTo>
                      <a:pt x="2542" y="426"/>
                    </a:lnTo>
                    <a:lnTo>
                      <a:pt x="2521" y="426"/>
                    </a:lnTo>
                    <a:lnTo>
                      <a:pt x="2521" y="426"/>
                    </a:lnTo>
                    <a:lnTo>
                      <a:pt x="2516" y="424"/>
                    </a:lnTo>
                    <a:lnTo>
                      <a:pt x="2516" y="424"/>
                    </a:lnTo>
                    <a:lnTo>
                      <a:pt x="2516" y="419"/>
                    </a:lnTo>
                    <a:lnTo>
                      <a:pt x="2516" y="417"/>
                    </a:lnTo>
                    <a:lnTo>
                      <a:pt x="2516" y="417"/>
                    </a:lnTo>
                    <a:lnTo>
                      <a:pt x="2511" y="412"/>
                    </a:lnTo>
                    <a:lnTo>
                      <a:pt x="2504" y="410"/>
                    </a:lnTo>
                    <a:lnTo>
                      <a:pt x="2497" y="407"/>
                    </a:lnTo>
                    <a:lnTo>
                      <a:pt x="2492" y="410"/>
                    </a:lnTo>
                    <a:lnTo>
                      <a:pt x="2492" y="410"/>
                    </a:lnTo>
                    <a:lnTo>
                      <a:pt x="2490" y="412"/>
                    </a:lnTo>
                    <a:lnTo>
                      <a:pt x="2487" y="410"/>
                    </a:lnTo>
                    <a:lnTo>
                      <a:pt x="2485" y="405"/>
                    </a:lnTo>
                    <a:lnTo>
                      <a:pt x="2485" y="405"/>
                    </a:lnTo>
                    <a:lnTo>
                      <a:pt x="2480" y="403"/>
                    </a:lnTo>
                    <a:lnTo>
                      <a:pt x="2476" y="400"/>
                    </a:lnTo>
                    <a:lnTo>
                      <a:pt x="2466" y="398"/>
                    </a:lnTo>
                    <a:lnTo>
                      <a:pt x="2459" y="398"/>
                    </a:lnTo>
                    <a:lnTo>
                      <a:pt x="2459" y="398"/>
                    </a:lnTo>
                    <a:lnTo>
                      <a:pt x="2457" y="398"/>
                    </a:lnTo>
                    <a:lnTo>
                      <a:pt x="2454" y="395"/>
                    </a:lnTo>
                    <a:lnTo>
                      <a:pt x="2454" y="393"/>
                    </a:lnTo>
                    <a:lnTo>
                      <a:pt x="2459" y="393"/>
                    </a:lnTo>
                    <a:lnTo>
                      <a:pt x="2459" y="393"/>
                    </a:lnTo>
                    <a:lnTo>
                      <a:pt x="2471" y="391"/>
                    </a:lnTo>
                    <a:lnTo>
                      <a:pt x="2476" y="391"/>
                    </a:lnTo>
                    <a:lnTo>
                      <a:pt x="2473" y="384"/>
                    </a:lnTo>
                    <a:lnTo>
                      <a:pt x="2473" y="384"/>
                    </a:lnTo>
                    <a:lnTo>
                      <a:pt x="2469" y="381"/>
                    </a:lnTo>
                    <a:lnTo>
                      <a:pt x="2461" y="379"/>
                    </a:lnTo>
                    <a:lnTo>
                      <a:pt x="2442" y="377"/>
                    </a:lnTo>
                    <a:lnTo>
                      <a:pt x="2424" y="374"/>
                    </a:lnTo>
                    <a:lnTo>
                      <a:pt x="2412" y="374"/>
                    </a:lnTo>
                    <a:lnTo>
                      <a:pt x="2412" y="374"/>
                    </a:lnTo>
                    <a:lnTo>
                      <a:pt x="2409" y="377"/>
                    </a:lnTo>
                    <a:lnTo>
                      <a:pt x="2409" y="381"/>
                    </a:lnTo>
                    <a:lnTo>
                      <a:pt x="2407" y="386"/>
                    </a:lnTo>
                    <a:lnTo>
                      <a:pt x="2402" y="393"/>
                    </a:lnTo>
                    <a:lnTo>
                      <a:pt x="2402" y="393"/>
                    </a:lnTo>
                    <a:lnTo>
                      <a:pt x="2393" y="398"/>
                    </a:lnTo>
                    <a:lnTo>
                      <a:pt x="2386" y="398"/>
                    </a:lnTo>
                    <a:lnTo>
                      <a:pt x="2381" y="395"/>
                    </a:lnTo>
                    <a:lnTo>
                      <a:pt x="2381" y="391"/>
                    </a:lnTo>
                    <a:lnTo>
                      <a:pt x="2381" y="391"/>
                    </a:lnTo>
                    <a:lnTo>
                      <a:pt x="2383" y="388"/>
                    </a:lnTo>
                    <a:lnTo>
                      <a:pt x="2388" y="386"/>
                    </a:lnTo>
                    <a:lnTo>
                      <a:pt x="2393" y="386"/>
                    </a:lnTo>
                    <a:lnTo>
                      <a:pt x="2395" y="381"/>
                    </a:lnTo>
                    <a:lnTo>
                      <a:pt x="2395" y="381"/>
                    </a:lnTo>
                    <a:lnTo>
                      <a:pt x="2395" y="381"/>
                    </a:lnTo>
                    <a:lnTo>
                      <a:pt x="2393" y="379"/>
                    </a:lnTo>
                    <a:lnTo>
                      <a:pt x="2386" y="379"/>
                    </a:lnTo>
                    <a:lnTo>
                      <a:pt x="2379" y="377"/>
                    </a:lnTo>
                    <a:lnTo>
                      <a:pt x="2374" y="377"/>
                    </a:lnTo>
                    <a:lnTo>
                      <a:pt x="2374" y="377"/>
                    </a:lnTo>
                    <a:lnTo>
                      <a:pt x="2374" y="372"/>
                    </a:lnTo>
                    <a:lnTo>
                      <a:pt x="2376" y="372"/>
                    </a:lnTo>
                    <a:lnTo>
                      <a:pt x="2381" y="369"/>
                    </a:lnTo>
                    <a:lnTo>
                      <a:pt x="2386" y="369"/>
                    </a:lnTo>
                    <a:lnTo>
                      <a:pt x="2386" y="369"/>
                    </a:lnTo>
                    <a:lnTo>
                      <a:pt x="2398" y="372"/>
                    </a:lnTo>
                    <a:lnTo>
                      <a:pt x="2402" y="372"/>
                    </a:lnTo>
                    <a:lnTo>
                      <a:pt x="2405" y="369"/>
                    </a:lnTo>
                    <a:lnTo>
                      <a:pt x="2405" y="369"/>
                    </a:lnTo>
                    <a:lnTo>
                      <a:pt x="2402" y="369"/>
                    </a:lnTo>
                    <a:lnTo>
                      <a:pt x="2400" y="367"/>
                    </a:lnTo>
                    <a:lnTo>
                      <a:pt x="2386" y="365"/>
                    </a:lnTo>
                    <a:lnTo>
                      <a:pt x="2386" y="365"/>
                    </a:lnTo>
                    <a:lnTo>
                      <a:pt x="2360" y="360"/>
                    </a:lnTo>
                    <a:lnTo>
                      <a:pt x="2345" y="358"/>
                    </a:lnTo>
                    <a:lnTo>
                      <a:pt x="2334" y="358"/>
                    </a:lnTo>
                    <a:lnTo>
                      <a:pt x="2334" y="358"/>
                    </a:lnTo>
                    <a:lnTo>
                      <a:pt x="2324" y="358"/>
                    </a:lnTo>
                    <a:lnTo>
                      <a:pt x="2317" y="355"/>
                    </a:lnTo>
                    <a:lnTo>
                      <a:pt x="2305" y="353"/>
                    </a:lnTo>
                    <a:lnTo>
                      <a:pt x="2305" y="353"/>
                    </a:lnTo>
                    <a:lnTo>
                      <a:pt x="2300" y="353"/>
                    </a:lnTo>
                    <a:lnTo>
                      <a:pt x="2298" y="355"/>
                    </a:lnTo>
                    <a:lnTo>
                      <a:pt x="2298" y="358"/>
                    </a:lnTo>
                    <a:lnTo>
                      <a:pt x="2300" y="360"/>
                    </a:lnTo>
                    <a:lnTo>
                      <a:pt x="2300" y="360"/>
                    </a:lnTo>
                    <a:lnTo>
                      <a:pt x="2300" y="365"/>
                    </a:lnTo>
                    <a:lnTo>
                      <a:pt x="2296" y="367"/>
                    </a:lnTo>
                    <a:lnTo>
                      <a:pt x="2291" y="367"/>
                    </a:lnTo>
                    <a:lnTo>
                      <a:pt x="2284" y="367"/>
                    </a:lnTo>
                    <a:lnTo>
                      <a:pt x="2284" y="367"/>
                    </a:lnTo>
                    <a:lnTo>
                      <a:pt x="2277" y="367"/>
                    </a:lnTo>
                    <a:lnTo>
                      <a:pt x="2270" y="369"/>
                    </a:lnTo>
                    <a:lnTo>
                      <a:pt x="2265" y="374"/>
                    </a:lnTo>
                    <a:lnTo>
                      <a:pt x="2265" y="377"/>
                    </a:lnTo>
                    <a:lnTo>
                      <a:pt x="2265" y="379"/>
                    </a:lnTo>
                    <a:lnTo>
                      <a:pt x="2265" y="379"/>
                    </a:lnTo>
                    <a:lnTo>
                      <a:pt x="2270" y="381"/>
                    </a:lnTo>
                    <a:lnTo>
                      <a:pt x="2274" y="381"/>
                    </a:lnTo>
                    <a:lnTo>
                      <a:pt x="2277" y="379"/>
                    </a:lnTo>
                    <a:lnTo>
                      <a:pt x="2282" y="379"/>
                    </a:lnTo>
                    <a:lnTo>
                      <a:pt x="2282" y="379"/>
                    </a:lnTo>
                    <a:lnTo>
                      <a:pt x="2282" y="379"/>
                    </a:lnTo>
                    <a:lnTo>
                      <a:pt x="2282" y="381"/>
                    </a:lnTo>
                    <a:lnTo>
                      <a:pt x="2277" y="384"/>
                    </a:lnTo>
                    <a:lnTo>
                      <a:pt x="2274" y="386"/>
                    </a:lnTo>
                    <a:lnTo>
                      <a:pt x="2274" y="388"/>
                    </a:lnTo>
                    <a:lnTo>
                      <a:pt x="2277" y="388"/>
                    </a:lnTo>
                    <a:lnTo>
                      <a:pt x="2277" y="388"/>
                    </a:lnTo>
                    <a:lnTo>
                      <a:pt x="2279" y="391"/>
                    </a:lnTo>
                    <a:lnTo>
                      <a:pt x="2282" y="395"/>
                    </a:lnTo>
                    <a:lnTo>
                      <a:pt x="2282" y="403"/>
                    </a:lnTo>
                    <a:lnTo>
                      <a:pt x="2282" y="403"/>
                    </a:lnTo>
                    <a:lnTo>
                      <a:pt x="2279" y="405"/>
                    </a:lnTo>
                    <a:lnTo>
                      <a:pt x="2277" y="405"/>
                    </a:lnTo>
                    <a:lnTo>
                      <a:pt x="2270" y="405"/>
                    </a:lnTo>
                    <a:lnTo>
                      <a:pt x="2267" y="403"/>
                    </a:lnTo>
                    <a:lnTo>
                      <a:pt x="2267" y="403"/>
                    </a:lnTo>
                    <a:lnTo>
                      <a:pt x="2263" y="400"/>
                    </a:lnTo>
                    <a:lnTo>
                      <a:pt x="2258" y="400"/>
                    </a:lnTo>
                    <a:lnTo>
                      <a:pt x="2248" y="400"/>
                    </a:lnTo>
                    <a:lnTo>
                      <a:pt x="2248" y="400"/>
                    </a:lnTo>
                    <a:lnTo>
                      <a:pt x="2239" y="403"/>
                    </a:lnTo>
                    <a:lnTo>
                      <a:pt x="2239" y="403"/>
                    </a:lnTo>
                    <a:lnTo>
                      <a:pt x="2244" y="405"/>
                    </a:lnTo>
                    <a:lnTo>
                      <a:pt x="2244" y="405"/>
                    </a:lnTo>
                    <a:lnTo>
                      <a:pt x="2248" y="407"/>
                    </a:lnTo>
                    <a:lnTo>
                      <a:pt x="2251" y="410"/>
                    </a:lnTo>
                    <a:lnTo>
                      <a:pt x="2248" y="412"/>
                    </a:lnTo>
                    <a:lnTo>
                      <a:pt x="2244" y="412"/>
                    </a:lnTo>
                    <a:lnTo>
                      <a:pt x="2244" y="412"/>
                    </a:lnTo>
                    <a:lnTo>
                      <a:pt x="2237" y="412"/>
                    </a:lnTo>
                    <a:lnTo>
                      <a:pt x="2234" y="407"/>
                    </a:lnTo>
                    <a:lnTo>
                      <a:pt x="2232" y="405"/>
                    </a:lnTo>
                    <a:lnTo>
                      <a:pt x="2227" y="403"/>
                    </a:lnTo>
                    <a:lnTo>
                      <a:pt x="2227" y="403"/>
                    </a:lnTo>
                    <a:lnTo>
                      <a:pt x="2222" y="403"/>
                    </a:lnTo>
                    <a:lnTo>
                      <a:pt x="2213" y="400"/>
                    </a:lnTo>
                    <a:lnTo>
                      <a:pt x="2199" y="398"/>
                    </a:lnTo>
                    <a:lnTo>
                      <a:pt x="2199" y="398"/>
                    </a:lnTo>
                    <a:lnTo>
                      <a:pt x="2194" y="400"/>
                    </a:lnTo>
                    <a:lnTo>
                      <a:pt x="2189" y="403"/>
                    </a:lnTo>
                    <a:lnTo>
                      <a:pt x="2182" y="405"/>
                    </a:lnTo>
                    <a:lnTo>
                      <a:pt x="2177" y="405"/>
                    </a:lnTo>
                    <a:lnTo>
                      <a:pt x="2177" y="405"/>
                    </a:lnTo>
                    <a:lnTo>
                      <a:pt x="2168" y="405"/>
                    </a:lnTo>
                    <a:lnTo>
                      <a:pt x="2161" y="403"/>
                    </a:lnTo>
                    <a:lnTo>
                      <a:pt x="2154" y="398"/>
                    </a:lnTo>
                    <a:lnTo>
                      <a:pt x="2147" y="395"/>
                    </a:lnTo>
                    <a:lnTo>
                      <a:pt x="2147" y="395"/>
                    </a:lnTo>
                    <a:lnTo>
                      <a:pt x="2142" y="391"/>
                    </a:lnTo>
                    <a:lnTo>
                      <a:pt x="2140" y="391"/>
                    </a:lnTo>
                    <a:lnTo>
                      <a:pt x="2137" y="393"/>
                    </a:lnTo>
                    <a:lnTo>
                      <a:pt x="2137" y="393"/>
                    </a:lnTo>
                    <a:lnTo>
                      <a:pt x="2135" y="400"/>
                    </a:lnTo>
                    <a:lnTo>
                      <a:pt x="2132" y="405"/>
                    </a:lnTo>
                    <a:lnTo>
                      <a:pt x="2130" y="412"/>
                    </a:lnTo>
                    <a:lnTo>
                      <a:pt x="2128" y="414"/>
                    </a:lnTo>
                    <a:lnTo>
                      <a:pt x="2128" y="414"/>
                    </a:lnTo>
                    <a:lnTo>
                      <a:pt x="2123" y="417"/>
                    </a:lnTo>
                    <a:lnTo>
                      <a:pt x="2121" y="419"/>
                    </a:lnTo>
                    <a:lnTo>
                      <a:pt x="2118" y="424"/>
                    </a:lnTo>
                    <a:lnTo>
                      <a:pt x="2113" y="429"/>
                    </a:lnTo>
                    <a:lnTo>
                      <a:pt x="2113" y="429"/>
                    </a:lnTo>
                    <a:lnTo>
                      <a:pt x="2111" y="429"/>
                    </a:lnTo>
                    <a:lnTo>
                      <a:pt x="2109" y="426"/>
                    </a:lnTo>
                    <a:lnTo>
                      <a:pt x="2106" y="426"/>
                    </a:lnTo>
                    <a:lnTo>
                      <a:pt x="2102" y="424"/>
                    </a:lnTo>
                    <a:lnTo>
                      <a:pt x="2102" y="424"/>
                    </a:lnTo>
                    <a:lnTo>
                      <a:pt x="2097" y="422"/>
                    </a:lnTo>
                    <a:lnTo>
                      <a:pt x="2087" y="414"/>
                    </a:lnTo>
                    <a:lnTo>
                      <a:pt x="2078" y="405"/>
                    </a:lnTo>
                    <a:lnTo>
                      <a:pt x="2073" y="398"/>
                    </a:lnTo>
                    <a:lnTo>
                      <a:pt x="2073" y="398"/>
                    </a:lnTo>
                    <a:lnTo>
                      <a:pt x="2071" y="393"/>
                    </a:lnTo>
                    <a:lnTo>
                      <a:pt x="2066" y="388"/>
                    </a:lnTo>
                    <a:lnTo>
                      <a:pt x="2057" y="379"/>
                    </a:lnTo>
                    <a:lnTo>
                      <a:pt x="2057" y="379"/>
                    </a:lnTo>
                    <a:lnTo>
                      <a:pt x="2057" y="379"/>
                    </a:lnTo>
                    <a:lnTo>
                      <a:pt x="2057" y="377"/>
                    </a:lnTo>
                    <a:lnTo>
                      <a:pt x="2061" y="379"/>
                    </a:lnTo>
                    <a:lnTo>
                      <a:pt x="2064" y="379"/>
                    </a:lnTo>
                    <a:lnTo>
                      <a:pt x="2064" y="379"/>
                    </a:lnTo>
                    <a:lnTo>
                      <a:pt x="2071" y="384"/>
                    </a:lnTo>
                    <a:lnTo>
                      <a:pt x="2078" y="381"/>
                    </a:lnTo>
                    <a:lnTo>
                      <a:pt x="2078" y="381"/>
                    </a:lnTo>
                    <a:lnTo>
                      <a:pt x="2080" y="379"/>
                    </a:lnTo>
                    <a:lnTo>
                      <a:pt x="2080" y="374"/>
                    </a:lnTo>
                    <a:lnTo>
                      <a:pt x="2078" y="369"/>
                    </a:lnTo>
                    <a:lnTo>
                      <a:pt x="2076" y="369"/>
                    </a:lnTo>
                    <a:lnTo>
                      <a:pt x="2076" y="369"/>
                    </a:lnTo>
                    <a:lnTo>
                      <a:pt x="2071" y="367"/>
                    </a:lnTo>
                    <a:lnTo>
                      <a:pt x="2071" y="365"/>
                    </a:lnTo>
                    <a:lnTo>
                      <a:pt x="2071" y="362"/>
                    </a:lnTo>
                    <a:lnTo>
                      <a:pt x="2073" y="360"/>
                    </a:lnTo>
                    <a:lnTo>
                      <a:pt x="2073" y="360"/>
                    </a:lnTo>
                    <a:lnTo>
                      <a:pt x="2073" y="358"/>
                    </a:lnTo>
                    <a:lnTo>
                      <a:pt x="2071" y="355"/>
                    </a:lnTo>
                    <a:lnTo>
                      <a:pt x="2068" y="350"/>
                    </a:lnTo>
                    <a:lnTo>
                      <a:pt x="2068" y="348"/>
                    </a:lnTo>
                    <a:lnTo>
                      <a:pt x="2071" y="348"/>
                    </a:lnTo>
                    <a:lnTo>
                      <a:pt x="2071" y="348"/>
                    </a:lnTo>
                    <a:lnTo>
                      <a:pt x="2071" y="346"/>
                    </a:lnTo>
                    <a:lnTo>
                      <a:pt x="2071" y="343"/>
                    </a:lnTo>
                    <a:lnTo>
                      <a:pt x="2071" y="341"/>
                    </a:lnTo>
                    <a:lnTo>
                      <a:pt x="2066" y="341"/>
                    </a:lnTo>
                    <a:lnTo>
                      <a:pt x="2066" y="341"/>
                    </a:lnTo>
                    <a:lnTo>
                      <a:pt x="2057" y="336"/>
                    </a:lnTo>
                    <a:lnTo>
                      <a:pt x="2054" y="332"/>
                    </a:lnTo>
                    <a:lnTo>
                      <a:pt x="2054" y="332"/>
                    </a:lnTo>
                    <a:lnTo>
                      <a:pt x="2050" y="329"/>
                    </a:lnTo>
                    <a:lnTo>
                      <a:pt x="2040" y="329"/>
                    </a:lnTo>
                    <a:lnTo>
                      <a:pt x="2031" y="329"/>
                    </a:lnTo>
                    <a:lnTo>
                      <a:pt x="2028" y="332"/>
                    </a:lnTo>
                    <a:lnTo>
                      <a:pt x="2028" y="332"/>
                    </a:lnTo>
                    <a:lnTo>
                      <a:pt x="2028" y="332"/>
                    </a:lnTo>
                    <a:lnTo>
                      <a:pt x="2026" y="334"/>
                    </a:lnTo>
                    <a:lnTo>
                      <a:pt x="2024" y="334"/>
                    </a:lnTo>
                    <a:lnTo>
                      <a:pt x="2021" y="334"/>
                    </a:lnTo>
                    <a:lnTo>
                      <a:pt x="2021" y="332"/>
                    </a:lnTo>
                    <a:lnTo>
                      <a:pt x="2021" y="332"/>
                    </a:lnTo>
                    <a:lnTo>
                      <a:pt x="2019" y="329"/>
                    </a:lnTo>
                    <a:lnTo>
                      <a:pt x="2014" y="329"/>
                    </a:lnTo>
                    <a:lnTo>
                      <a:pt x="2000" y="324"/>
                    </a:lnTo>
                    <a:lnTo>
                      <a:pt x="2000" y="324"/>
                    </a:lnTo>
                    <a:lnTo>
                      <a:pt x="1993" y="322"/>
                    </a:lnTo>
                    <a:lnTo>
                      <a:pt x="1988" y="317"/>
                    </a:lnTo>
                    <a:lnTo>
                      <a:pt x="1986" y="315"/>
                    </a:lnTo>
                    <a:lnTo>
                      <a:pt x="1983" y="313"/>
                    </a:lnTo>
                    <a:lnTo>
                      <a:pt x="1983" y="313"/>
                    </a:lnTo>
                    <a:lnTo>
                      <a:pt x="1981" y="315"/>
                    </a:lnTo>
                    <a:lnTo>
                      <a:pt x="1979" y="317"/>
                    </a:lnTo>
                    <a:lnTo>
                      <a:pt x="1976" y="322"/>
                    </a:lnTo>
                    <a:lnTo>
                      <a:pt x="1974" y="322"/>
                    </a:lnTo>
                    <a:lnTo>
                      <a:pt x="1974" y="322"/>
                    </a:lnTo>
                    <a:lnTo>
                      <a:pt x="1969" y="322"/>
                    </a:lnTo>
                    <a:lnTo>
                      <a:pt x="1964" y="324"/>
                    </a:lnTo>
                    <a:lnTo>
                      <a:pt x="1962" y="327"/>
                    </a:lnTo>
                    <a:lnTo>
                      <a:pt x="1964" y="332"/>
                    </a:lnTo>
                    <a:lnTo>
                      <a:pt x="1964" y="332"/>
                    </a:lnTo>
                    <a:lnTo>
                      <a:pt x="1964" y="336"/>
                    </a:lnTo>
                    <a:lnTo>
                      <a:pt x="1964" y="339"/>
                    </a:lnTo>
                    <a:lnTo>
                      <a:pt x="1964" y="346"/>
                    </a:lnTo>
                    <a:lnTo>
                      <a:pt x="1964" y="346"/>
                    </a:lnTo>
                    <a:lnTo>
                      <a:pt x="1962" y="350"/>
                    </a:lnTo>
                    <a:lnTo>
                      <a:pt x="1960" y="350"/>
                    </a:lnTo>
                    <a:lnTo>
                      <a:pt x="1952" y="348"/>
                    </a:lnTo>
                    <a:lnTo>
                      <a:pt x="1952" y="348"/>
                    </a:lnTo>
                    <a:lnTo>
                      <a:pt x="1948" y="348"/>
                    </a:lnTo>
                    <a:lnTo>
                      <a:pt x="1943" y="348"/>
                    </a:lnTo>
                    <a:lnTo>
                      <a:pt x="1938" y="350"/>
                    </a:lnTo>
                    <a:lnTo>
                      <a:pt x="1929" y="350"/>
                    </a:lnTo>
                    <a:lnTo>
                      <a:pt x="1929" y="350"/>
                    </a:lnTo>
                    <a:lnTo>
                      <a:pt x="1919" y="348"/>
                    </a:lnTo>
                    <a:lnTo>
                      <a:pt x="1912" y="348"/>
                    </a:lnTo>
                    <a:lnTo>
                      <a:pt x="1908" y="348"/>
                    </a:lnTo>
                    <a:lnTo>
                      <a:pt x="1903" y="346"/>
                    </a:lnTo>
                    <a:lnTo>
                      <a:pt x="1903" y="346"/>
                    </a:lnTo>
                    <a:lnTo>
                      <a:pt x="1900" y="341"/>
                    </a:lnTo>
                    <a:lnTo>
                      <a:pt x="1898" y="341"/>
                    </a:lnTo>
                    <a:lnTo>
                      <a:pt x="1896" y="341"/>
                    </a:lnTo>
                    <a:lnTo>
                      <a:pt x="1896" y="343"/>
                    </a:lnTo>
                    <a:lnTo>
                      <a:pt x="1896" y="343"/>
                    </a:lnTo>
                    <a:lnTo>
                      <a:pt x="1891" y="346"/>
                    </a:lnTo>
                    <a:lnTo>
                      <a:pt x="1881" y="346"/>
                    </a:lnTo>
                    <a:lnTo>
                      <a:pt x="1874" y="343"/>
                    </a:lnTo>
                    <a:lnTo>
                      <a:pt x="1870" y="339"/>
                    </a:lnTo>
                    <a:lnTo>
                      <a:pt x="1870" y="339"/>
                    </a:lnTo>
                    <a:lnTo>
                      <a:pt x="1870" y="336"/>
                    </a:lnTo>
                    <a:lnTo>
                      <a:pt x="1870" y="334"/>
                    </a:lnTo>
                    <a:lnTo>
                      <a:pt x="1877" y="332"/>
                    </a:lnTo>
                    <a:lnTo>
                      <a:pt x="1877" y="332"/>
                    </a:lnTo>
                    <a:lnTo>
                      <a:pt x="1877" y="329"/>
                    </a:lnTo>
                    <a:lnTo>
                      <a:pt x="1874" y="327"/>
                    </a:lnTo>
                    <a:lnTo>
                      <a:pt x="1860" y="327"/>
                    </a:lnTo>
                    <a:lnTo>
                      <a:pt x="1860" y="327"/>
                    </a:lnTo>
                    <a:lnTo>
                      <a:pt x="1851" y="327"/>
                    </a:lnTo>
                    <a:lnTo>
                      <a:pt x="1841" y="324"/>
                    </a:lnTo>
                    <a:lnTo>
                      <a:pt x="1834" y="322"/>
                    </a:lnTo>
                    <a:lnTo>
                      <a:pt x="1825" y="322"/>
                    </a:lnTo>
                    <a:lnTo>
                      <a:pt x="1825" y="322"/>
                    </a:lnTo>
                    <a:lnTo>
                      <a:pt x="1796" y="324"/>
                    </a:lnTo>
                    <a:lnTo>
                      <a:pt x="1777" y="329"/>
                    </a:lnTo>
                    <a:lnTo>
                      <a:pt x="1777" y="329"/>
                    </a:lnTo>
                    <a:lnTo>
                      <a:pt x="1775" y="332"/>
                    </a:lnTo>
                    <a:lnTo>
                      <a:pt x="1775" y="334"/>
                    </a:lnTo>
                    <a:lnTo>
                      <a:pt x="1777" y="336"/>
                    </a:lnTo>
                    <a:lnTo>
                      <a:pt x="1773" y="339"/>
                    </a:lnTo>
                    <a:lnTo>
                      <a:pt x="1773" y="339"/>
                    </a:lnTo>
                    <a:lnTo>
                      <a:pt x="1770" y="336"/>
                    </a:lnTo>
                    <a:lnTo>
                      <a:pt x="1770" y="332"/>
                    </a:lnTo>
                    <a:lnTo>
                      <a:pt x="1770" y="320"/>
                    </a:lnTo>
                    <a:lnTo>
                      <a:pt x="1770" y="320"/>
                    </a:lnTo>
                    <a:lnTo>
                      <a:pt x="1768" y="315"/>
                    </a:lnTo>
                    <a:lnTo>
                      <a:pt x="1765" y="315"/>
                    </a:lnTo>
                    <a:lnTo>
                      <a:pt x="1761" y="315"/>
                    </a:lnTo>
                    <a:lnTo>
                      <a:pt x="1761" y="317"/>
                    </a:lnTo>
                    <a:lnTo>
                      <a:pt x="1761" y="317"/>
                    </a:lnTo>
                    <a:lnTo>
                      <a:pt x="1758" y="320"/>
                    </a:lnTo>
                    <a:lnTo>
                      <a:pt x="1754" y="322"/>
                    </a:lnTo>
                    <a:lnTo>
                      <a:pt x="1747" y="322"/>
                    </a:lnTo>
                    <a:lnTo>
                      <a:pt x="1742" y="320"/>
                    </a:lnTo>
                    <a:lnTo>
                      <a:pt x="1742" y="320"/>
                    </a:lnTo>
                    <a:lnTo>
                      <a:pt x="1732" y="315"/>
                    </a:lnTo>
                    <a:lnTo>
                      <a:pt x="1721" y="308"/>
                    </a:lnTo>
                    <a:lnTo>
                      <a:pt x="1721" y="308"/>
                    </a:lnTo>
                    <a:lnTo>
                      <a:pt x="1711" y="310"/>
                    </a:lnTo>
                    <a:lnTo>
                      <a:pt x="1704" y="313"/>
                    </a:lnTo>
                    <a:lnTo>
                      <a:pt x="1699" y="317"/>
                    </a:lnTo>
                    <a:lnTo>
                      <a:pt x="1697" y="322"/>
                    </a:lnTo>
                    <a:lnTo>
                      <a:pt x="1697" y="322"/>
                    </a:lnTo>
                    <a:lnTo>
                      <a:pt x="1702" y="322"/>
                    </a:lnTo>
                    <a:lnTo>
                      <a:pt x="1704" y="324"/>
                    </a:lnTo>
                    <a:lnTo>
                      <a:pt x="1709" y="324"/>
                    </a:lnTo>
                    <a:lnTo>
                      <a:pt x="1709" y="324"/>
                    </a:lnTo>
                    <a:lnTo>
                      <a:pt x="1709" y="324"/>
                    </a:lnTo>
                    <a:lnTo>
                      <a:pt x="1709" y="327"/>
                    </a:lnTo>
                    <a:lnTo>
                      <a:pt x="1706" y="327"/>
                    </a:lnTo>
                    <a:lnTo>
                      <a:pt x="1699" y="329"/>
                    </a:lnTo>
                    <a:lnTo>
                      <a:pt x="1690" y="329"/>
                    </a:lnTo>
                    <a:lnTo>
                      <a:pt x="1687" y="332"/>
                    </a:lnTo>
                    <a:lnTo>
                      <a:pt x="1687" y="332"/>
                    </a:lnTo>
                    <a:lnTo>
                      <a:pt x="1683" y="334"/>
                    </a:lnTo>
                    <a:lnTo>
                      <a:pt x="1673" y="336"/>
                    </a:lnTo>
                    <a:lnTo>
                      <a:pt x="1657" y="341"/>
                    </a:lnTo>
                    <a:lnTo>
                      <a:pt x="1657" y="341"/>
                    </a:lnTo>
                    <a:lnTo>
                      <a:pt x="1638" y="343"/>
                    </a:lnTo>
                    <a:lnTo>
                      <a:pt x="1633" y="346"/>
                    </a:lnTo>
                    <a:lnTo>
                      <a:pt x="1626" y="350"/>
                    </a:lnTo>
                    <a:lnTo>
                      <a:pt x="1626" y="350"/>
                    </a:lnTo>
                    <a:lnTo>
                      <a:pt x="1621" y="353"/>
                    </a:lnTo>
                    <a:lnTo>
                      <a:pt x="1623" y="350"/>
                    </a:lnTo>
                    <a:lnTo>
                      <a:pt x="1631" y="339"/>
                    </a:lnTo>
                    <a:lnTo>
                      <a:pt x="1631" y="339"/>
                    </a:lnTo>
                    <a:lnTo>
                      <a:pt x="1635" y="334"/>
                    </a:lnTo>
                    <a:lnTo>
                      <a:pt x="1640" y="332"/>
                    </a:lnTo>
                    <a:lnTo>
                      <a:pt x="1645" y="332"/>
                    </a:lnTo>
                    <a:lnTo>
                      <a:pt x="1650" y="329"/>
                    </a:lnTo>
                    <a:lnTo>
                      <a:pt x="1650" y="329"/>
                    </a:lnTo>
                    <a:lnTo>
                      <a:pt x="1652" y="324"/>
                    </a:lnTo>
                    <a:lnTo>
                      <a:pt x="1657" y="324"/>
                    </a:lnTo>
                    <a:lnTo>
                      <a:pt x="1668" y="322"/>
                    </a:lnTo>
                    <a:lnTo>
                      <a:pt x="1668" y="322"/>
                    </a:lnTo>
                    <a:lnTo>
                      <a:pt x="1676" y="320"/>
                    </a:lnTo>
                    <a:lnTo>
                      <a:pt x="1678" y="317"/>
                    </a:lnTo>
                    <a:lnTo>
                      <a:pt x="1685" y="313"/>
                    </a:lnTo>
                    <a:lnTo>
                      <a:pt x="1685" y="313"/>
                    </a:lnTo>
                    <a:lnTo>
                      <a:pt x="1694" y="308"/>
                    </a:lnTo>
                    <a:lnTo>
                      <a:pt x="1702" y="303"/>
                    </a:lnTo>
                    <a:lnTo>
                      <a:pt x="1704" y="301"/>
                    </a:lnTo>
                    <a:lnTo>
                      <a:pt x="1704" y="301"/>
                    </a:lnTo>
                    <a:lnTo>
                      <a:pt x="1709" y="296"/>
                    </a:lnTo>
                    <a:lnTo>
                      <a:pt x="1721" y="291"/>
                    </a:lnTo>
                    <a:lnTo>
                      <a:pt x="1737" y="287"/>
                    </a:lnTo>
                    <a:lnTo>
                      <a:pt x="1737" y="287"/>
                    </a:lnTo>
                    <a:lnTo>
                      <a:pt x="1739" y="284"/>
                    </a:lnTo>
                    <a:lnTo>
                      <a:pt x="1742" y="282"/>
                    </a:lnTo>
                    <a:lnTo>
                      <a:pt x="1744" y="277"/>
                    </a:lnTo>
                    <a:lnTo>
                      <a:pt x="1747" y="277"/>
                    </a:lnTo>
                    <a:lnTo>
                      <a:pt x="1747" y="277"/>
                    </a:lnTo>
                    <a:lnTo>
                      <a:pt x="1756" y="272"/>
                    </a:lnTo>
                    <a:lnTo>
                      <a:pt x="1768" y="268"/>
                    </a:lnTo>
                    <a:lnTo>
                      <a:pt x="1768" y="268"/>
                    </a:lnTo>
                    <a:lnTo>
                      <a:pt x="1775" y="263"/>
                    </a:lnTo>
                    <a:lnTo>
                      <a:pt x="1777" y="256"/>
                    </a:lnTo>
                    <a:lnTo>
                      <a:pt x="1777" y="256"/>
                    </a:lnTo>
                    <a:lnTo>
                      <a:pt x="1777" y="253"/>
                    </a:lnTo>
                    <a:lnTo>
                      <a:pt x="1775" y="253"/>
                    </a:lnTo>
                    <a:lnTo>
                      <a:pt x="1770" y="251"/>
                    </a:lnTo>
                    <a:lnTo>
                      <a:pt x="1770" y="249"/>
                    </a:lnTo>
                    <a:lnTo>
                      <a:pt x="1770" y="249"/>
                    </a:lnTo>
                    <a:lnTo>
                      <a:pt x="1770" y="249"/>
                    </a:lnTo>
                    <a:lnTo>
                      <a:pt x="1773" y="246"/>
                    </a:lnTo>
                    <a:lnTo>
                      <a:pt x="1780" y="246"/>
                    </a:lnTo>
                    <a:lnTo>
                      <a:pt x="1780" y="246"/>
                    </a:lnTo>
                    <a:lnTo>
                      <a:pt x="1782" y="244"/>
                    </a:lnTo>
                    <a:lnTo>
                      <a:pt x="1780" y="239"/>
                    </a:lnTo>
                    <a:lnTo>
                      <a:pt x="1777" y="237"/>
                    </a:lnTo>
                    <a:lnTo>
                      <a:pt x="1775" y="237"/>
                    </a:lnTo>
                    <a:lnTo>
                      <a:pt x="1775" y="237"/>
                    </a:lnTo>
                    <a:lnTo>
                      <a:pt x="1773" y="237"/>
                    </a:lnTo>
                    <a:lnTo>
                      <a:pt x="1773" y="235"/>
                    </a:lnTo>
                    <a:lnTo>
                      <a:pt x="1773" y="232"/>
                    </a:lnTo>
                    <a:lnTo>
                      <a:pt x="1773" y="227"/>
                    </a:lnTo>
                    <a:lnTo>
                      <a:pt x="1773" y="227"/>
                    </a:lnTo>
                    <a:lnTo>
                      <a:pt x="1768" y="225"/>
                    </a:lnTo>
                    <a:lnTo>
                      <a:pt x="1765" y="227"/>
                    </a:lnTo>
                    <a:lnTo>
                      <a:pt x="1761" y="227"/>
                    </a:lnTo>
                    <a:lnTo>
                      <a:pt x="1761" y="225"/>
                    </a:lnTo>
                    <a:lnTo>
                      <a:pt x="1761" y="225"/>
                    </a:lnTo>
                    <a:lnTo>
                      <a:pt x="1758" y="218"/>
                    </a:lnTo>
                    <a:lnTo>
                      <a:pt x="1756" y="211"/>
                    </a:lnTo>
                    <a:lnTo>
                      <a:pt x="1756" y="211"/>
                    </a:lnTo>
                    <a:lnTo>
                      <a:pt x="1754" y="208"/>
                    </a:lnTo>
                    <a:lnTo>
                      <a:pt x="1749" y="211"/>
                    </a:lnTo>
                    <a:lnTo>
                      <a:pt x="1744" y="213"/>
                    </a:lnTo>
                    <a:lnTo>
                      <a:pt x="1739" y="211"/>
                    </a:lnTo>
                    <a:lnTo>
                      <a:pt x="1739" y="211"/>
                    </a:lnTo>
                    <a:lnTo>
                      <a:pt x="1732" y="206"/>
                    </a:lnTo>
                    <a:lnTo>
                      <a:pt x="1723" y="204"/>
                    </a:lnTo>
                    <a:lnTo>
                      <a:pt x="1716" y="204"/>
                    </a:lnTo>
                    <a:lnTo>
                      <a:pt x="1711" y="204"/>
                    </a:lnTo>
                    <a:lnTo>
                      <a:pt x="1711" y="204"/>
                    </a:lnTo>
                    <a:lnTo>
                      <a:pt x="1711" y="204"/>
                    </a:lnTo>
                    <a:lnTo>
                      <a:pt x="1706" y="204"/>
                    </a:lnTo>
                    <a:lnTo>
                      <a:pt x="1702" y="204"/>
                    </a:lnTo>
                    <a:lnTo>
                      <a:pt x="1699" y="204"/>
                    </a:lnTo>
                    <a:lnTo>
                      <a:pt x="1699" y="204"/>
                    </a:lnTo>
                    <a:lnTo>
                      <a:pt x="1697" y="204"/>
                    </a:lnTo>
                    <a:lnTo>
                      <a:pt x="1690" y="204"/>
                    </a:lnTo>
                    <a:lnTo>
                      <a:pt x="1676" y="204"/>
                    </a:lnTo>
                    <a:lnTo>
                      <a:pt x="1676" y="204"/>
                    </a:lnTo>
                    <a:lnTo>
                      <a:pt x="1673" y="204"/>
                    </a:lnTo>
                    <a:lnTo>
                      <a:pt x="1668" y="204"/>
                    </a:lnTo>
                    <a:lnTo>
                      <a:pt x="1666" y="206"/>
                    </a:lnTo>
                    <a:lnTo>
                      <a:pt x="1664" y="211"/>
                    </a:lnTo>
                    <a:lnTo>
                      <a:pt x="1664" y="211"/>
                    </a:lnTo>
                    <a:lnTo>
                      <a:pt x="1664" y="213"/>
                    </a:lnTo>
                    <a:lnTo>
                      <a:pt x="1661" y="213"/>
                    </a:lnTo>
                    <a:lnTo>
                      <a:pt x="1654" y="213"/>
                    </a:lnTo>
                    <a:lnTo>
                      <a:pt x="1640" y="213"/>
                    </a:lnTo>
                    <a:lnTo>
                      <a:pt x="1640" y="213"/>
                    </a:lnTo>
                    <a:lnTo>
                      <a:pt x="1640" y="211"/>
                    </a:lnTo>
                    <a:lnTo>
                      <a:pt x="1645" y="204"/>
                    </a:lnTo>
                    <a:lnTo>
                      <a:pt x="1654" y="194"/>
                    </a:lnTo>
                    <a:lnTo>
                      <a:pt x="1654" y="194"/>
                    </a:lnTo>
                    <a:lnTo>
                      <a:pt x="1650" y="194"/>
                    </a:lnTo>
                    <a:lnTo>
                      <a:pt x="1640" y="194"/>
                    </a:lnTo>
                    <a:lnTo>
                      <a:pt x="1628" y="194"/>
                    </a:lnTo>
                    <a:lnTo>
                      <a:pt x="1623" y="192"/>
                    </a:lnTo>
                    <a:lnTo>
                      <a:pt x="1623" y="192"/>
                    </a:lnTo>
                    <a:lnTo>
                      <a:pt x="1619" y="192"/>
                    </a:lnTo>
                    <a:lnTo>
                      <a:pt x="1614" y="190"/>
                    </a:lnTo>
                    <a:lnTo>
                      <a:pt x="1600" y="190"/>
                    </a:lnTo>
                    <a:lnTo>
                      <a:pt x="1600" y="190"/>
                    </a:lnTo>
                    <a:lnTo>
                      <a:pt x="1597" y="190"/>
                    </a:lnTo>
                    <a:lnTo>
                      <a:pt x="1597" y="190"/>
                    </a:lnTo>
                    <a:lnTo>
                      <a:pt x="1607" y="187"/>
                    </a:lnTo>
                    <a:lnTo>
                      <a:pt x="1607" y="187"/>
                    </a:lnTo>
                    <a:lnTo>
                      <a:pt x="1614" y="185"/>
                    </a:lnTo>
                    <a:lnTo>
                      <a:pt x="1623" y="180"/>
                    </a:lnTo>
                    <a:lnTo>
                      <a:pt x="1623" y="180"/>
                    </a:lnTo>
                    <a:lnTo>
                      <a:pt x="1628" y="180"/>
                    </a:lnTo>
                    <a:lnTo>
                      <a:pt x="1628" y="178"/>
                    </a:lnTo>
                    <a:lnTo>
                      <a:pt x="1626" y="173"/>
                    </a:lnTo>
                    <a:lnTo>
                      <a:pt x="1626" y="173"/>
                    </a:lnTo>
                    <a:lnTo>
                      <a:pt x="1623" y="171"/>
                    </a:lnTo>
                    <a:lnTo>
                      <a:pt x="1619" y="171"/>
                    </a:lnTo>
                    <a:lnTo>
                      <a:pt x="1609" y="168"/>
                    </a:lnTo>
                    <a:lnTo>
                      <a:pt x="1609" y="168"/>
                    </a:lnTo>
                    <a:lnTo>
                      <a:pt x="1600" y="166"/>
                    </a:lnTo>
                    <a:lnTo>
                      <a:pt x="1590" y="163"/>
                    </a:lnTo>
                    <a:lnTo>
                      <a:pt x="1590" y="163"/>
                    </a:lnTo>
                    <a:lnTo>
                      <a:pt x="1581" y="166"/>
                    </a:lnTo>
                    <a:lnTo>
                      <a:pt x="1564" y="171"/>
                    </a:lnTo>
                    <a:lnTo>
                      <a:pt x="1564" y="171"/>
                    </a:lnTo>
                    <a:lnTo>
                      <a:pt x="1557" y="173"/>
                    </a:lnTo>
                    <a:lnTo>
                      <a:pt x="1552" y="178"/>
                    </a:lnTo>
                    <a:lnTo>
                      <a:pt x="1548" y="182"/>
                    </a:lnTo>
                    <a:lnTo>
                      <a:pt x="1543" y="185"/>
                    </a:lnTo>
                    <a:lnTo>
                      <a:pt x="1543" y="185"/>
                    </a:lnTo>
                    <a:lnTo>
                      <a:pt x="1534" y="194"/>
                    </a:lnTo>
                    <a:lnTo>
                      <a:pt x="1529" y="199"/>
                    </a:lnTo>
                    <a:lnTo>
                      <a:pt x="1529" y="201"/>
                    </a:lnTo>
                    <a:lnTo>
                      <a:pt x="1531" y="201"/>
                    </a:lnTo>
                    <a:lnTo>
                      <a:pt x="1531" y="201"/>
                    </a:lnTo>
                    <a:lnTo>
                      <a:pt x="1534" y="204"/>
                    </a:lnTo>
                    <a:lnTo>
                      <a:pt x="1534" y="206"/>
                    </a:lnTo>
                    <a:lnTo>
                      <a:pt x="1534" y="211"/>
                    </a:lnTo>
                    <a:lnTo>
                      <a:pt x="1534" y="211"/>
                    </a:lnTo>
                    <a:lnTo>
                      <a:pt x="1534" y="213"/>
                    </a:lnTo>
                    <a:lnTo>
                      <a:pt x="1531" y="213"/>
                    </a:lnTo>
                    <a:lnTo>
                      <a:pt x="1524" y="213"/>
                    </a:lnTo>
                    <a:lnTo>
                      <a:pt x="1524" y="213"/>
                    </a:lnTo>
                    <a:lnTo>
                      <a:pt x="1507" y="213"/>
                    </a:lnTo>
                    <a:lnTo>
                      <a:pt x="1498" y="216"/>
                    </a:lnTo>
                    <a:lnTo>
                      <a:pt x="1496" y="216"/>
                    </a:lnTo>
                    <a:lnTo>
                      <a:pt x="1496" y="218"/>
                    </a:lnTo>
                    <a:lnTo>
                      <a:pt x="1496" y="218"/>
                    </a:lnTo>
                    <a:lnTo>
                      <a:pt x="1498" y="220"/>
                    </a:lnTo>
                    <a:lnTo>
                      <a:pt x="1500" y="223"/>
                    </a:lnTo>
                    <a:lnTo>
                      <a:pt x="1505" y="225"/>
                    </a:lnTo>
                    <a:lnTo>
                      <a:pt x="1507" y="227"/>
                    </a:lnTo>
                    <a:lnTo>
                      <a:pt x="1507" y="227"/>
                    </a:lnTo>
                    <a:lnTo>
                      <a:pt x="1505" y="227"/>
                    </a:lnTo>
                    <a:lnTo>
                      <a:pt x="1500" y="227"/>
                    </a:lnTo>
                    <a:lnTo>
                      <a:pt x="1493" y="225"/>
                    </a:lnTo>
                    <a:lnTo>
                      <a:pt x="1493" y="225"/>
                    </a:lnTo>
                    <a:lnTo>
                      <a:pt x="1489" y="223"/>
                    </a:lnTo>
                    <a:lnTo>
                      <a:pt x="1484" y="223"/>
                    </a:lnTo>
                    <a:lnTo>
                      <a:pt x="1479" y="225"/>
                    </a:lnTo>
                    <a:lnTo>
                      <a:pt x="1477" y="227"/>
                    </a:lnTo>
                    <a:lnTo>
                      <a:pt x="1477" y="227"/>
                    </a:lnTo>
                    <a:lnTo>
                      <a:pt x="1474" y="230"/>
                    </a:lnTo>
                    <a:lnTo>
                      <a:pt x="1470" y="232"/>
                    </a:lnTo>
                    <a:lnTo>
                      <a:pt x="1465" y="230"/>
                    </a:lnTo>
                    <a:lnTo>
                      <a:pt x="1465" y="230"/>
                    </a:lnTo>
                    <a:lnTo>
                      <a:pt x="1458" y="230"/>
                    </a:lnTo>
                    <a:lnTo>
                      <a:pt x="1451" y="232"/>
                    </a:lnTo>
                    <a:lnTo>
                      <a:pt x="1451" y="232"/>
                    </a:lnTo>
                    <a:lnTo>
                      <a:pt x="1451" y="230"/>
                    </a:lnTo>
                    <a:lnTo>
                      <a:pt x="1453" y="227"/>
                    </a:lnTo>
                    <a:lnTo>
                      <a:pt x="1458" y="223"/>
                    </a:lnTo>
                    <a:lnTo>
                      <a:pt x="1458" y="220"/>
                    </a:lnTo>
                    <a:lnTo>
                      <a:pt x="1458" y="220"/>
                    </a:lnTo>
                    <a:lnTo>
                      <a:pt x="1453" y="220"/>
                    </a:lnTo>
                    <a:lnTo>
                      <a:pt x="1448" y="220"/>
                    </a:lnTo>
                    <a:lnTo>
                      <a:pt x="1441" y="223"/>
                    </a:lnTo>
                    <a:lnTo>
                      <a:pt x="1439" y="225"/>
                    </a:lnTo>
                    <a:lnTo>
                      <a:pt x="1439" y="225"/>
                    </a:lnTo>
                    <a:lnTo>
                      <a:pt x="1436" y="227"/>
                    </a:lnTo>
                    <a:lnTo>
                      <a:pt x="1434" y="225"/>
                    </a:lnTo>
                    <a:lnTo>
                      <a:pt x="1429" y="223"/>
                    </a:lnTo>
                    <a:lnTo>
                      <a:pt x="1427" y="223"/>
                    </a:lnTo>
                    <a:lnTo>
                      <a:pt x="1427" y="223"/>
                    </a:lnTo>
                    <a:lnTo>
                      <a:pt x="1413" y="230"/>
                    </a:lnTo>
                    <a:lnTo>
                      <a:pt x="1413" y="230"/>
                    </a:lnTo>
                    <a:lnTo>
                      <a:pt x="1408" y="230"/>
                    </a:lnTo>
                    <a:lnTo>
                      <a:pt x="1403" y="230"/>
                    </a:lnTo>
                    <a:lnTo>
                      <a:pt x="1399" y="230"/>
                    </a:lnTo>
                    <a:lnTo>
                      <a:pt x="1396" y="232"/>
                    </a:lnTo>
                    <a:lnTo>
                      <a:pt x="1396" y="232"/>
                    </a:lnTo>
                    <a:lnTo>
                      <a:pt x="1396" y="235"/>
                    </a:lnTo>
                    <a:lnTo>
                      <a:pt x="1401" y="237"/>
                    </a:lnTo>
                    <a:lnTo>
                      <a:pt x="1408" y="239"/>
                    </a:lnTo>
                    <a:lnTo>
                      <a:pt x="1408" y="239"/>
                    </a:lnTo>
                    <a:lnTo>
                      <a:pt x="1403" y="239"/>
                    </a:lnTo>
                    <a:lnTo>
                      <a:pt x="1391" y="242"/>
                    </a:lnTo>
                    <a:lnTo>
                      <a:pt x="1380" y="242"/>
                    </a:lnTo>
                    <a:lnTo>
                      <a:pt x="1375" y="244"/>
                    </a:lnTo>
                    <a:lnTo>
                      <a:pt x="1375" y="244"/>
                    </a:lnTo>
                    <a:lnTo>
                      <a:pt x="1373" y="246"/>
                    </a:lnTo>
                    <a:lnTo>
                      <a:pt x="1368" y="246"/>
                    </a:lnTo>
                    <a:lnTo>
                      <a:pt x="1351" y="246"/>
                    </a:lnTo>
                    <a:lnTo>
                      <a:pt x="1351" y="246"/>
                    </a:lnTo>
                    <a:lnTo>
                      <a:pt x="1344" y="249"/>
                    </a:lnTo>
                    <a:lnTo>
                      <a:pt x="1342" y="251"/>
                    </a:lnTo>
                    <a:lnTo>
                      <a:pt x="1339" y="253"/>
                    </a:lnTo>
                    <a:lnTo>
                      <a:pt x="1335" y="256"/>
                    </a:lnTo>
                    <a:lnTo>
                      <a:pt x="1335" y="256"/>
                    </a:lnTo>
                    <a:lnTo>
                      <a:pt x="1323" y="258"/>
                    </a:lnTo>
                    <a:lnTo>
                      <a:pt x="1318" y="261"/>
                    </a:lnTo>
                    <a:lnTo>
                      <a:pt x="1316" y="263"/>
                    </a:lnTo>
                    <a:lnTo>
                      <a:pt x="1316" y="263"/>
                    </a:lnTo>
                    <a:lnTo>
                      <a:pt x="1313" y="265"/>
                    </a:lnTo>
                    <a:lnTo>
                      <a:pt x="1309" y="268"/>
                    </a:lnTo>
                    <a:lnTo>
                      <a:pt x="1304" y="268"/>
                    </a:lnTo>
                    <a:lnTo>
                      <a:pt x="1302" y="265"/>
                    </a:lnTo>
                    <a:lnTo>
                      <a:pt x="1302" y="265"/>
                    </a:lnTo>
                    <a:lnTo>
                      <a:pt x="1297" y="263"/>
                    </a:lnTo>
                    <a:lnTo>
                      <a:pt x="1294" y="265"/>
                    </a:lnTo>
                    <a:lnTo>
                      <a:pt x="1292" y="265"/>
                    </a:lnTo>
                    <a:lnTo>
                      <a:pt x="1294" y="268"/>
                    </a:lnTo>
                    <a:lnTo>
                      <a:pt x="1294" y="268"/>
                    </a:lnTo>
                    <a:lnTo>
                      <a:pt x="1297" y="268"/>
                    </a:lnTo>
                    <a:lnTo>
                      <a:pt x="1294" y="270"/>
                    </a:lnTo>
                    <a:lnTo>
                      <a:pt x="1292" y="272"/>
                    </a:lnTo>
                    <a:lnTo>
                      <a:pt x="1290" y="272"/>
                    </a:lnTo>
                    <a:lnTo>
                      <a:pt x="1290" y="272"/>
                    </a:lnTo>
                    <a:lnTo>
                      <a:pt x="1287" y="272"/>
                    </a:lnTo>
                    <a:lnTo>
                      <a:pt x="1285" y="275"/>
                    </a:lnTo>
                    <a:lnTo>
                      <a:pt x="1283" y="277"/>
                    </a:lnTo>
                    <a:lnTo>
                      <a:pt x="1283" y="277"/>
                    </a:lnTo>
                    <a:lnTo>
                      <a:pt x="1283" y="277"/>
                    </a:lnTo>
                    <a:lnTo>
                      <a:pt x="1287" y="277"/>
                    </a:lnTo>
                    <a:lnTo>
                      <a:pt x="1290" y="279"/>
                    </a:lnTo>
                    <a:lnTo>
                      <a:pt x="1290" y="282"/>
                    </a:lnTo>
                    <a:lnTo>
                      <a:pt x="1290" y="284"/>
                    </a:lnTo>
                    <a:lnTo>
                      <a:pt x="1290" y="284"/>
                    </a:lnTo>
                    <a:lnTo>
                      <a:pt x="1285" y="284"/>
                    </a:lnTo>
                    <a:lnTo>
                      <a:pt x="1280" y="284"/>
                    </a:lnTo>
                    <a:lnTo>
                      <a:pt x="1275" y="282"/>
                    </a:lnTo>
                    <a:lnTo>
                      <a:pt x="1273" y="282"/>
                    </a:lnTo>
                    <a:lnTo>
                      <a:pt x="1273" y="282"/>
                    </a:lnTo>
                    <a:lnTo>
                      <a:pt x="1273" y="284"/>
                    </a:lnTo>
                    <a:lnTo>
                      <a:pt x="1275" y="287"/>
                    </a:lnTo>
                    <a:lnTo>
                      <a:pt x="1283" y="289"/>
                    </a:lnTo>
                    <a:lnTo>
                      <a:pt x="1283" y="289"/>
                    </a:lnTo>
                    <a:lnTo>
                      <a:pt x="1287" y="289"/>
                    </a:lnTo>
                    <a:lnTo>
                      <a:pt x="1290" y="291"/>
                    </a:lnTo>
                    <a:lnTo>
                      <a:pt x="1292" y="296"/>
                    </a:lnTo>
                    <a:lnTo>
                      <a:pt x="1292" y="296"/>
                    </a:lnTo>
                    <a:lnTo>
                      <a:pt x="1290" y="296"/>
                    </a:lnTo>
                    <a:lnTo>
                      <a:pt x="1285" y="296"/>
                    </a:lnTo>
                    <a:lnTo>
                      <a:pt x="1280" y="296"/>
                    </a:lnTo>
                    <a:lnTo>
                      <a:pt x="1278" y="296"/>
                    </a:lnTo>
                    <a:lnTo>
                      <a:pt x="1278" y="296"/>
                    </a:lnTo>
                    <a:lnTo>
                      <a:pt x="1275" y="298"/>
                    </a:lnTo>
                    <a:lnTo>
                      <a:pt x="1278" y="298"/>
                    </a:lnTo>
                    <a:lnTo>
                      <a:pt x="1285" y="301"/>
                    </a:lnTo>
                    <a:lnTo>
                      <a:pt x="1285" y="301"/>
                    </a:lnTo>
                    <a:lnTo>
                      <a:pt x="1287" y="301"/>
                    </a:lnTo>
                    <a:lnTo>
                      <a:pt x="1287" y="303"/>
                    </a:lnTo>
                    <a:lnTo>
                      <a:pt x="1287" y="306"/>
                    </a:lnTo>
                    <a:lnTo>
                      <a:pt x="1290" y="308"/>
                    </a:lnTo>
                    <a:lnTo>
                      <a:pt x="1290" y="308"/>
                    </a:lnTo>
                    <a:lnTo>
                      <a:pt x="1292" y="308"/>
                    </a:lnTo>
                    <a:lnTo>
                      <a:pt x="1292" y="308"/>
                    </a:lnTo>
                    <a:lnTo>
                      <a:pt x="1292" y="310"/>
                    </a:lnTo>
                    <a:lnTo>
                      <a:pt x="1292" y="313"/>
                    </a:lnTo>
                    <a:lnTo>
                      <a:pt x="1290" y="315"/>
                    </a:lnTo>
                    <a:lnTo>
                      <a:pt x="1290" y="317"/>
                    </a:lnTo>
                    <a:lnTo>
                      <a:pt x="1290" y="317"/>
                    </a:lnTo>
                    <a:lnTo>
                      <a:pt x="1290" y="320"/>
                    </a:lnTo>
                    <a:lnTo>
                      <a:pt x="1287" y="320"/>
                    </a:lnTo>
                    <a:lnTo>
                      <a:pt x="1285" y="320"/>
                    </a:lnTo>
                    <a:lnTo>
                      <a:pt x="1285" y="317"/>
                    </a:lnTo>
                    <a:lnTo>
                      <a:pt x="1285" y="317"/>
                    </a:lnTo>
                    <a:lnTo>
                      <a:pt x="1283" y="317"/>
                    </a:lnTo>
                    <a:lnTo>
                      <a:pt x="1275" y="315"/>
                    </a:lnTo>
                    <a:lnTo>
                      <a:pt x="1271" y="315"/>
                    </a:lnTo>
                    <a:lnTo>
                      <a:pt x="1266" y="317"/>
                    </a:lnTo>
                    <a:lnTo>
                      <a:pt x="1266" y="317"/>
                    </a:lnTo>
                    <a:lnTo>
                      <a:pt x="1261" y="322"/>
                    </a:lnTo>
                    <a:lnTo>
                      <a:pt x="1259" y="322"/>
                    </a:lnTo>
                    <a:lnTo>
                      <a:pt x="1257" y="320"/>
                    </a:lnTo>
                    <a:lnTo>
                      <a:pt x="1257" y="320"/>
                    </a:lnTo>
                    <a:lnTo>
                      <a:pt x="1252" y="320"/>
                    </a:lnTo>
                    <a:lnTo>
                      <a:pt x="1247" y="320"/>
                    </a:lnTo>
                    <a:lnTo>
                      <a:pt x="1228" y="322"/>
                    </a:lnTo>
                    <a:lnTo>
                      <a:pt x="1228" y="322"/>
                    </a:lnTo>
                    <a:lnTo>
                      <a:pt x="1202" y="324"/>
                    </a:lnTo>
                    <a:lnTo>
                      <a:pt x="1178" y="327"/>
                    </a:lnTo>
                    <a:lnTo>
                      <a:pt x="1178" y="327"/>
                    </a:lnTo>
                    <a:lnTo>
                      <a:pt x="1174" y="329"/>
                    </a:lnTo>
                    <a:lnTo>
                      <a:pt x="1171" y="334"/>
                    </a:lnTo>
                    <a:lnTo>
                      <a:pt x="1171" y="341"/>
                    </a:lnTo>
                    <a:lnTo>
                      <a:pt x="1174" y="346"/>
                    </a:lnTo>
                    <a:lnTo>
                      <a:pt x="1174" y="346"/>
                    </a:lnTo>
                    <a:lnTo>
                      <a:pt x="1176" y="350"/>
                    </a:lnTo>
                    <a:lnTo>
                      <a:pt x="1176" y="353"/>
                    </a:lnTo>
                    <a:lnTo>
                      <a:pt x="1174" y="358"/>
                    </a:lnTo>
                    <a:lnTo>
                      <a:pt x="1174" y="358"/>
                    </a:lnTo>
                    <a:lnTo>
                      <a:pt x="1176" y="362"/>
                    </a:lnTo>
                    <a:lnTo>
                      <a:pt x="1183" y="367"/>
                    </a:lnTo>
                    <a:lnTo>
                      <a:pt x="1190" y="369"/>
                    </a:lnTo>
                    <a:lnTo>
                      <a:pt x="1200" y="372"/>
                    </a:lnTo>
                    <a:lnTo>
                      <a:pt x="1200" y="372"/>
                    </a:lnTo>
                    <a:lnTo>
                      <a:pt x="1204" y="374"/>
                    </a:lnTo>
                    <a:lnTo>
                      <a:pt x="1209" y="379"/>
                    </a:lnTo>
                    <a:lnTo>
                      <a:pt x="1212" y="386"/>
                    </a:lnTo>
                    <a:lnTo>
                      <a:pt x="1209" y="391"/>
                    </a:lnTo>
                    <a:lnTo>
                      <a:pt x="1209" y="391"/>
                    </a:lnTo>
                    <a:lnTo>
                      <a:pt x="1207" y="393"/>
                    </a:lnTo>
                    <a:lnTo>
                      <a:pt x="1204" y="393"/>
                    </a:lnTo>
                    <a:lnTo>
                      <a:pt x="1195" y="391"/>
                    </a:lnTo>
                    <a:lnTo>
                      <a:pt x="1186" y="386"/>
                    </a:lnTo>
                    <a:lnTo>
                      <a:pt x="1178" y="381"/>
                    </a:lnTo>
                    <a:lnTo>
                      <a:pt x="1178" y="381"/>
                    </a:lnTo>
                    <a:lnTo>
                      <a:pt x="1167" y="374"/>
                    </a:lnTo>
                    <a:lnTo>
                      <a:pt x="1155" y="372"/>
                    </a:lnTo>
                    <a:lnTo>
                      <a:pt x="1133" y="369"/>
                    </a:lnTo>
                    <a:lnTo>
                      <a:pt x="1133" y="369"/>
                    </a:lnTo>
                    <a:lnTo>
                      <a:pt x="1131" y="369"/>
                    </a:lnTo>
                    <a:lnTo>
                      <a:pt x="1129" y="367"/>
                    </a:lnTo>
                    <a:lnTo>
                      <a:pt x="1126" y="362"/>
                    </a:lnTo>
                    <a:lnTo>
                      <a:pt x="1122" y="362"/>
                    </a:lnTo>
                    <a:lnTo>
                      <a:pt x="1122" y="362"/>
                    </a:lnTo>
                    <a:lnTo>
                      <a:pt x="1112" y="365"/>
                    </a:lnTo>
                    <a:lnTo>
                      <a:pt x="1107" y="367"/>
                    </a:lnTo>
                    <a:lnTo>
                      <a:pt x="1105" y="369"/>
                    </a:lnTo>
                    <a:lnTo>
                      <a:pt x="1107" y="372"/>
                    </a:lnTo>
                    <a:lnTo>
                      <a:pt x="1107" y="372"/>
                    </a:lnTo>
                    <a:lnTo>
                      <a:pt x="1117" y="372"/>
                    </a:lnTo>
                    <a:lnTo>
                      <a:pt x="1117" y="372"/>
                    </a:lnTo>
                    <a:lnTo>
                      <a:pt x="1117" y="374"/>
                    </a:lnTo>
                    <a:lnTo>
                      <a:pt x="1117" y="374"/>
                    </a:lnTo>
                    <a:lnTo>
                      <a:pt x="1115" y="377"/>
                    </a:lnTo>
                    <a:lnTo>
                      <a:pt x="1117" y="379"/>
                    </a:lnTo>
                    <a:lnTo>
                      <a:pt x="1126" y="381"/>
                    </a:lnTo>
                    <a:lnTo>
                      <a:pt x="1126" y="381"/>
                    </a:lnTo>
                    <a:lnTo>
                      <a:pt x="1129" y="381"/>
                    </a:lnTo>
                    <a:lnTo>
                      <a:pt x="1129" y="384"/>
                    </a:lnTo>
                    <a:lnTo>
                      <a:pt x="1126" y="386"/>
                    </a:lnTo>
                    <a:lnTo>
                      <a:pt x="1119" y="386"/>
                    </a:lnTo>
                    <a:lnTo>
                      <a:pt x="1110" y="384"/>
                    </a:lnTo>
                    <a:lnTo>
                      <a:pt x="1110" y="384"/>
                    </a:lnTo>
                    <a:lnTo>
                      <a:pt x="1105" y="381"/>
                    </a:lnTo>
                    <a:lnTo>
                      <a:pt x="1098" y="381"/>
                    </a:lnTo>
                    <a:lnTo>
                      <a:pt x="1093" y="384"/>
                    </a:lnTo>
                    <a:lnTo>
                      <a:pt x="1091" y="388"/>
                    </a:lnTo>
                    <a:lnTo>
                      <a:pt x="1091" y="388"/>
                    </a:lnTo>
                    <a:lnTo>
                      <a:pt x="1091" y="393"/>
                    </a:lnTo>
                    <a:lnTo>
                      <a:pt x="1096" y="398"/>
                    </a:lnTo>
                    <a:lnTo>
                      <a:pt x="1105" y="405"/>
                    </a:lnTo>
                    <a:lnTo>
                      <a:pt x="1115" y="407"/>
                    </a:lnTo>
                    <a:lnTo>
                      <a:pt x="1115" y="407"/>
                    </a:lnTo>
                    <a:lnTo>
                      <a:pt x="1124" y="410"/>
                    </a:lnTo>
                    <a:lnTo>
                      <a:pt x="1126" y="412"/>
                    </a:lnTo>
                    <a:lnTo>
                      <a:pt x="1129" y="414"/>
                    </a:lnTo>
                    <a:lnTo>
                      <a:pt x="1133" y="417"/>
                    </a:lnTo>
                    <a:lnTo>
                      <a:pt x="1133" y="417"/>
                    </a:lnTo>
                    <a:lnTo>
                      <a:pt x="1136" y="419"/>
                    </a:lnTo>
                    <a:lnTo>
                      <a:pt x="1136" y="422"/>
                    </a:lnTo>
                    <a:lnTo>
                      <a:pt x="1131" y="424"/>
                    </a:lnTo>
                    <a:lnTo>
                      <a:pt x="1131" y="424"/>
                    </a:lnTo>
                    <a:lnTo>
                      <a:pt x="1126" y="422"/>
                    </a:lnTo>
                    <a:lnTo>
                      <a:pt x="1119" y="419"/>
                    </a:lnTo>
                    <a:lnTo>
                      <a:pt x="1107" y="412"/>
                    </a:lnTo>
                    <a:lnTo>
                      <a:pt x="1107" y="412"/>
                    </a:lnTo>
                    <a:lnTo>
                      <a:pt x="1100" y="410"/>
                    </a:lnTo>
                    <a:lnTo>
                      <a:pt x="1091" y="410"/>
                    </a:lnTo>
                    <a:lnTo>
                      <a:pt x="1081" y="410"/>
                    </a:lnTo>
                    <a:lnTo>
                      <a:pt x="1077" y="410"/>
                    </a:lnTo>
                    <a:lnTo>
                      <a:pt x="1077" y="410"/>
                    </a:lnTo>
                    <a:lnTo>
                      <a:pt x="1074" y="405"/>
                    </a:lnTo>
                    <a:lnTo>
                      <a:pt x="1074" y="403"/>
                    </a:lnTo>
                    <a:lnTo>
                      <a:pt x="1077" y="400"/>
                    </a:lnTo>
                    <a:lnTo>
                      <a:pt x="1074" y="395"/>
                    </a:lnTo>
                    <a:lnTo>
                      <a:pt x="1074" y="395"/>
                    </a:lnTo>
                    <a:lnTo>
                      <a:pt x="1072" y="393"/>
                    </a:lnTo>
                    <a:lnTo>
                      <a:pt x="1074" y="388"/>
                    </a:lnTo>
                    <a:lnTo>
                      <a:pt x="1079" y="377"/>
                    </a:lnTo>
                    <a:lnTo>
                      <a:pt x="1079" y="377"/>
                    </a:lnTo>
                    <a:lnTo>
                      <a:pt x="1081" y="372"/>
                    </a:lnTo>
                    <a:lnTo>
                      <a:pt x="1079" y="365"/>
                    </a:lnTo>
                    <a:lnTo>
                      <a:pt x="1077" y="358"/>
                    </a:lnTo>
                    <a:lnTo>
                      <a:pt x="1072" y="353"/>
                    </a:lnTo>
                    <a:lnTo>
                      <a:pt x="1072" y="353"/>
                    </a:lnTo>
                    <a:lnTo>
                      <a:pt x="1067" y="353"/>
                    </a:lnTo>
                    <a:lnTo>
                      <a:pt x="1065" y="355"/>
                    </a:lnTo>
                    <a:lnTo>
                      <a:pt x="1065" y="362"/>
                    </a:lnTo>
                    <a:lnTo>
                      <a:pt x="1065" y="362"/>
                    </a:lnTo>
                    <a:lnTo>
                      <a:pt x="1067" y="369"/>
                    </a:lnTo>
                    <a:lnTo>
                      <a:pt x="1065" y="377"/>
                    </a:lnTo>
                    <a:lnTo>
                      <a:pt x="1060" y="381"/>
                    </a:lnTo>
                    <a:lnTo>
                      <a:pt x="1060" y="381"/>
                    </a:lnTo>
                    <a:lnTo>
                      <a:pt x="1055" y="386"/>
                    </a:lnTo>
                    <a:lnTo>
                      <a:pt x="1048" y="388"/>
                    </a:lnTo>
                    <a:lnTo>
                      <a:pt x="1041" y="391"/>
                    </a:lnTo>
                    <a:lnTo>
                      <a:pt x="1039" y="393"/>
                    </a:lnTo>
                    <a:lnTo>
                      <a:pt x="1039" y="393"/>
                    </a:lnTo>
                    <a:lnTo>
                      <a:pt x="1036" y="398"/>
                    </a:lnTo>
                    <a:lnTo>
                      <a:pt x="1034" y="400"/>
                    </a:lnTo>
                    <a:lnTo>
                      <a:pt x="1029" y="403"/>
                    </a:lnTo>
                    <a:lnTo>
                      <a:pt x="1032" y="405"/>
                    </a:lnTo>
                    <a:lnTo>
                      <a:pt x="1032" y="405"/>
                    </a:lnTo>
                    <a:lnTo>
                      <a:pt x="1041" y="417"/>
                    </a:lnTo>
                    <a:lnTo>
                      <a:pt x="1053" y="431"/>
                    </a:lnTo>
                    <a:lnTo>
                      <a:pt x="1053" y="431"/>
                    </a:lnTo>
                    <a:lnTo>
                      <a:pt x="1051" y="438"/>
                    </a:lnTo>
                    <a:lnTo>
                      <a:pt x="1046" y="445"/>
                    </a:lnTo>
                    <a:lnTo>
                      <a:pt x="1041" y="455"/>
                    </a:lnTo>
                    <a:lnTo>
                      <a:pt x="1041" y="464"/>
                    </a:lnTo>
                    <a:lnTo>
                      <a:pt x="1041" y="464"/>
                    </a:lnTo>
                    <a:lnTo>
                      <a:pt x="1041" y="469"/>
                    </a:lnTo>
                    <a:lnTo>
                      <a:pt x="1041" y="476"/>
                    </a:lnTo>
                    <a:lnTo>
                      <a:pt x="1041" y="478"/>
                    </a:lnTo>
                    <a:lnTo>
                      <a:pt x="1041" y="483"/>
                    </a:lnTo>
                    <a:lnTo>
                      <a:pt x="1041" y="483"/>
                    </a:lnTo>
                    <a:lnTo>
                      <a:pt x="1046" y="485"/>
                    </a:lnTo>
                    <a:lnTo>
                      <a:pt x="1048" y="485"/>
                    </a:lnTo>
                    <a:lnTo>
                      <a:pt x="1058" y="485"/>
                    </a:lnTo>
                    <a:lnTo>
                      <a:pt x="1058" y="485"/>
                    </a:lnTo>
                    <a:lnTo>
                      <a:pt x="1060" y="485"/>
                    </a:lnTo>
                    <a:lnTo>
                      <a:pt x="1065" y="483"/>
                    </a:lnTo>
                    <a:lnTo>
                      <a:pt x="1079" y="481"/>
                    </a:lnTo>
                    <a:lnTo>
                      <a:pt x="1079" y="481"/>
                    </a:lnTo>
                    <a:lnTo>
                      <a:pt x="1088" y="481"/>
                    </a:lnTo>
                    <a:lnTo>
                      <a:pt x="1098" y="485"/>
                    </a:lnTo>
                    <a:lnTo>
                      <a:pt x="1115" y="493"/>
                    </a:lnTo>
                    <a:lnTo>
                      <a:pt x="1115" y="493"/>
                    </a:lnTo>
                    <a:lnTo>
                      <a:pt x="1119" y="495"/>
                    </a:lnTo>
                    <a:lnTo>
                      <a:pt x="1119" y="500"/>
                    </a:lnTo>
                    <a:lnTo>
                      <a:pt x="1122" y="502"/>
                    </a:lnTo>
                    <a:lnTo>
                      <a:pt x="1122" y="507"/>
                    </a:lnTo>
                    <a:lnTo>
                      <a:pt x="1122" y="507"/>
                    </a:lnTo>
                    <a:lnTo>
                      <a:pt x="1122" y="511"/>
                    </a:lnTo>
                    <a:lnTo>
                      <a:pt x="1119" y="514"/>
                    </a:lnTo>
                    <a:lnTo>
                      <a:pt x="1117" y="516"/>
                    </a:lnTo>
                    <a:lnTo>
                      <a:pt x="1115" y="521"/>
                    </a:lnTo>
                    <a:lnTo>
                      <a:pt x="1115" y="521"/>
                    </a:lnTo>
                    <a:lnTo>
                      <a:pt x="1115" y="523"/>
                    </a:lnTo>
                    <a:lnTo>
                      <a:pt x="1117" y="528"/>
                    </a:lnTo>
                    <a:lnTo>
                      <a:pt x="1124" y="530"/>
                    </a:lnTo>
                    <a:lnTo>
                      <a:pt x="1131" y="533"/>
                    </a:lnTo>
                    <a:lnTo>
                      <a:pt x="1136" y="535"/>
                    </a:lnTo>
                    <a:lnTo>
                      <a:pt x="1136" y="535"/>
                    </a:lnTo>
                    <a:lnTo>
                      <a:pt x="1133" y="537"/>
                    </a:lnTo>
                    <a:lnTo>
                      <a:pt x="1129" y="537"/>
                    </a:lnTo>
                    <a:lnTo>
                      <a:pt x="1115" y="535"/>
                    </a:lnTo>
                    <a:lnTo>
                      <a:pt x="1115" y="535"/>
                    </a:lnTo>
                    <a:lnTo>
                      <a:pt x="1110" y="533"/>
                    </a:lnTo>
                    <a:lnTo>
                      <a:pt x="1107" y="528"/>
                    </a:lnTo>
                    <a:lnTo>
                      <a:pt x="1105" y="523"/>
                    </a:lnTo>
                    <a:lnTo>
                      <a:pt x="1105" y="523"/>
                    </a:lnTo>
                    <a:lnTo>
                      <a:pt x="1105" y="521"/>
                    </a:lnTo>
                    <a:lnTo>
                      <a:pt x="1107" y="516"/>
                    </a:lnTo>
                    <a:lnTo>
                      <a:pt x="1110" y="509"/>
                    </a:lnTo>
                    <a:lnTo>
                      <a:pt x="1110" y="509"/>
                    </a:lnTo>
                    <a:lnTo>
                      <a:pt x="1110" y="504"/>
                    </a:lnTo>
                    <a:lnTo>
                      <a:pt x="1107" y="502"/>
                    </a:lnTo>
                    <a:lnTo>
                      <a:pt x="1100" y="497"/>
                    </a:lnTo>
                    <a:lnTo>
                      <a:pt x="1100" y="497"/>
                    </a:lnTo>
                    <a:lnTo>
                      <a:pt x="1096" y="490"/>
                    </a:lnTo>
                    <a:lnTo>
                      <a:pt x="1093" y="488"/>
                    </a:lnTo>
                    <a:lnTo>
                      <a:pt x="1088" y="488"/>
                    </a:lnTo>
                    <a:lnTo>
                      <a:pt x="1088" y="488"/>
                    </a:lnTo>
                    <a:lnTo>
                      <a:pt x="1074" y="490"/>
                    </a:lnTo>
                    <a:lnTo>
                      <a:pt x="1065" y="493"/>
                    </a:lnTo>
                    <a:lnTo>
                      <a:pt x="1060" y="497"/>
                    </a:lnTo>
                    <a:lnTo>
                      <a:pt x="1060" y="497"/>
                    </a:lnTo>
                    <a:lnTo>
                      <a:pt x="1058" y="502"/>
                    </a:lnTo>
                    <a:lnTo>
                      <a:pt x="1058" y="509"/>
                    </a:lnTo>
                    <a:lnTo>
                      <a:pt x="1062" y="523"/>
                    </a:lnTo>
                    <a:lnTo>
                      <a:pt x="1062" y="523"/>
                    </a:lnTo>
                    <a:lnTo>
                      <a:pt x="1062" y="526"/>
                    </a:lnTo>
                    <a:lnTo>
                      <a:pt x="1062" y="528"/>
                    </a:lnTo>
                    <a:lnTo>
                      <a:pt x="1055" y="535"/>
                    </a:lnTo>
                    <a:lnTo>
                      <a:pt x="1051" y="540"/>
                    </a:lnTo>
                    <a:lnTo>
                      <a:pt x="1048" y="545"/>
                    </a:lnTo>
                    <a:lnTo>
                      <a:pt x="1048" y="545"/>
                    </a:lnTo>
                    <a:lnTo>
                      <a:pt x="1046" y="549"/>
                    </a:lnTo>
                    <a:lnTo>
                      <a:pt x="1044" y="552"/>
                    </a:lnTo>
                    <a:lnTo>
                      <a:pt x="1034" y="559"/>
                    </a:lnTo>
                    <a:lnTo>
                      <a:pt x="1034" y="559"/>
                    </a:lnTo>
                    <a:lnTo>
                      <a:pt x="1022" y="564"/>
                    </a:lnTo>
                    <a:lnTo>
                      <a:pt x="1017" y="568"/>
                    </a:lnTo>
                    <a:lnTo>
                      <a:pt x="1015" y="573"/>
                    </a:lnTo>
                    <a:lnTo>
                      <a:pt x="1015" y="573"/>
                    </a:lnTo>
                    <a:lnTo>
                      <a:pt x="1015" y="578"/>
                    </a:lnTo>
                    <a:lnTo>
                      <a:pt x="1010" y="578"/>
                    </a:lnTo>
                    <a:lnTo>
                      <a:pt x="999" y="573"/>
                    </a:lnTo>
                    <a:lnTo>
                      <a:pt x="999" y="573"/>
                    </a:lnTo>
                    <a:lnTo>
                      <a:pt x="994" y="573"/>
                    </a:lnTo>
                    <a:lnTo>
                      <a:pt x="989" y="573"/>
                    </a:lnTo>
                    <a:lnTo>
                      <a:pt x="977" y="575"/>
                    </a:lnTo>
                    <a:lnTo>
                      <a:pt x="977" y="575"/>
                    </a:lnTo>
                    <a:lnTo>
                      <a:pt x="972" y="573"/>
                    </a:lnTo>
                    <a:lnTo>
                      <a:pt x="968" y="571"/>
                    </a:lnTo>
                    <a:lnTo>
                      <a:pt x="965" y="571"/>
                    </a:lnTo>
                    <a:lnTo>
                      <a:pt x="961" y="571"/>
                    </a:lnTo>
                    <a:lnTo>
                      <a:pt x="961" y="571"/>
                    </a:lnTo>
                    <a:lnTo>
                      <a:pt x="956" y="571"/>
                    </a:lnTo>
                    <a:lnTo>
                      <a:pt x="954" y="568"/>
                    </a:lnTo>
                    <a:lnTo>
                      <a:pt x="951" y="566"/>
                    </a:lnTo>
                    <a:lnTo>
                      <a:pt x="951" y="561"/>
                    </a:lnTo>
                    <a:lnTo>
                      <a:pt x="951" y="561"/>
                    </a:lnTo>
                    <a:lnTo>
                      <a:pt x="954" y="559"/>
                    </a:lnTo>
                    <a:lnTo>
                      <a:pt x="958" y="559"/>
                    </a:lnTo>
                    <a:lnTo>
                      <a:pt x="961" y="561"/>
                    </a:lnTo>
                    <a:lnTo>
                      <a:pt x="963" y="564"/>
                    </a:lnTo>
                    <a:lnTo>
                      <a:pt x="963" y="564"/>
                    </a:lnTo>
                    <a:lnTo>
                      <a:pt x="963" y="566"/>
                    </a:lnTo>
                    <a:lnTo>
                      <a:pt x="965" y="566"/>
                    </a:lnTo>
                    <a:lnTo>
                      <a:pt x="972" y="564"/>
                    </a:lnTo>
                    <a:lnTo>
                      <a:pt x="972" y="564"/>
                    </a:lnTo>
                    <a:lnTo>
                      <a:pt x="977" y="564"/>
                    </a:lnTo>
                    <a:lnTo>
                      <a:pt x="977" y="564"/>
                    </a:lnTo>
                    <a:lnTo>
                      <a:pt x="980" y="566"/>
                    </a:lnTo>
                    <a:lnTo>
                      <a:pt x="984" y="568"/>
                    </a:lnTo>
                    <a:lnTo>
                      <a:pt x="984" y="568"/>
                    </a:lnTo>
                    <a:lnTo>
                      <a:pt x="989" y="568"/>
                    </a:lnTo>
                    <a:lnTo>
                      <a:pt x="989" y="566"/>
                    </a:lnTo>
                    <a:lnTo>
                      <a:pt x="991" y="564"/>
                    </a:lnTo>
                    <a:lnTo>
                      <a:pt x="994" y="564"/>
                    </a:lnTo>
                    <a:lnTo>
                      <a:pt x="994" y="564"/>
                    </a:lnTo>
                    <a:lnTo>
                      <a:pt x="999" y="564"/>
                    </a:lnTo>
                    <a:lnTo>
                      <a:pt x="999" y="559"/>
                    </a:lnTo>
                    <a:lnTo>
                      <a:pt x="999" y="559"/>
                    </a:lnTo>
                    <a:lnTo>
                      <a:pt x="999" y="556"/>
                    </a:lnTo>
                    <a:lnTo>
                      <a:pt x="1001" y="556"/>
                    </a:lnTo>
                    <a:lnTo>
                      <a:pt x="1008" y="552"/>
                    </a:lnTo>
                    <a:lnTo>
                      <a:pt x="1008" y="552"/>
                    </a:lnTo>
                    <a:lnTo>
                      <a:pt x="1010" y="552"/>
                    </a:lnTo>
                    <a:lnTo>
                      <a:pt x="1010" y="547"/>
                    </a:lnTo>
                    <a:lnTo>
                      <a:pt x="1010" y="545"/>
                    </a:lnTo>
                    <a:lnTo>
                      <a:pt x="1013" y="542"/>
                    </a:lnTo>
                    <a:lnTo>
                      <a:pt x="1013" y="542"/>
                    </a:lnTo>
                    <a:lnTo>
                      <a:pt x="1015" y="540"/>
                    </a:lnTo>
                    <a:lnTo>
                      <a:pt x="1015" y="540"/>
                    </a:lnTo>
                    <a:lnTo>
                      <a:pt x="1015" y="537"/>
                    </a:lnTo>
                    <a:lnTo>
                      <a:pt x="1017" y="537"/>
                    </a:lnTo>
                    <a:lnTo>
                      <a:pt x="1017" y="537"/>
                    </a:lnTo>
                    <a:lnTo>
                      <a:pt x="1020" y="535"/>
                    </a:lnTo>
                    <a:lnTo>
                      <a:pt x="1022" y="533"/>
                    </a:lnTo>
                    <a:lnTo>
                      <a:pt x="1025" y="530"/>
                    </a:lnTo>
                    <a:lnTo>
                      <a:pt x="1027" y="530"/>
                    </a:lnTo>
                    <a:lnTo>
                      <a:pt x="1027" y="530"/>
                    </a:lnTo>
                    <a:lnTo>
                      <a:pt x="1029" y="528"/>
                    </a:lnTo>
                    <a:lnTo>
                      <a:pt x="1032" y="526"/>
                    </a:lnTo>
                    <a:lnTo>
                      <a:pt x="1032" y="523"/>
                    </a:lnTo>
                    <a:lnTo>
                      <a:pt x="1032" y="521"/>
                    </a:lnTo>
                    <a:lnTo>
                      <a:pt x="1032" y="521"/>
                    </a:lnTo>
                    <a:lnTo>
                      <a:pt x="1029" y="519"/>
                    </a:lnTo>
                    <a:lnTo>
                      <a:pt x="1032" y="514"/>
                    </a:lnTo>
                    <a:lnTo>
                      <a:pt x="1034" y="511"/>
                    </a:lnTo>
                    <a:lnTo>
                      <a:pt x="1036" y="509"/>
                    </a:lnTo>
                    <a:lnTo>
                      <a:pt x="1036" y="509"/>
                    </a:lnTo>
                    <a:lnTo>
                      <a:pt x="1039" y="504"/>
                    </a:lnTo>
                    <a:lnTo>
                      <a:pt x="1036" y="502"/>
                    </a:lnTo>
                    <a:lnTo>
                      <a:pt x="1036" y="502"/>
                    </a:lnTo>
                    <a:lnTo>
                      <a:pt x="1027" y="495"/>
                    </a:lnTo>
                    <a:lnTo>
                      <a:pt x="1022" y="490"/>
                    </a:lnTo>
                    <a:lnTo>
                      <a:pt x="1022" y="485"/>
                    </a:lnTo>
                    <a:lnTo>
                      <a:pt x="1022" y="485"/>
                    </a:lnTo>
                    <a:lnTo>
                      <a:pt x="1020" y="476"/>
                    </a:lnTo>
                    <a:lnTo>
                      <a:pt x="1020" y="466"/>
                    </a:lnTo>
                    <a:lnTo>
                      <a:pt x="1020" y="466"/>
                    </a:lnTo>
                    <a:lnTo>
                      <a:pt x="1022" y="457"/>
                    </a:lnTo>
                    <a:lnTo>
                      <a:pt x="1020" y="448"/>
                    </a:lnTo>
                    <a:lnTo>
                      <a:pt x="1020" y="448"/>
                    </a:lnTo>
                    <a:lnTo>
                      <a:pt x="1022" y="440"/>
                    </a:lnTo>
                    <a:lnTo>
                      <a:pt x="1025" y="429"/>
                    </a:lnTo>
                    <a:lnTo>
                      <a:pt x="1025" y="429"/>
                    </a:lnTo>
                    <a:lnTo>
                      <a:pt x="1025" y="422"/>
                    </a:lnTo>
                    <a:lnTo>
                      <a:pt x="1020" y="414"/>
                    </a:lnTo>
                    <a:lnTo>
                      <a:pt x="1015" y="410"/>
                    </a:lnTo>
                    <a:lnTo>
                      <a:pt x="1010" y="405"/>
                    </a:lnTo>
                    <a:lnTo>
                      <a:pt x="1010" y="405"/>
                    </a:lnTo>
                    <a:lnTo>
                      <a:pt x="1008" y="403"/>
                    </a:lnTo>
                    <a:lnTo>
                      <a:pt x="1008" y="400"/>
                    </a:lnTo>
                    <a:lnTo>
                      <a:pt x="1015" y="391"/>
                    </a:lnTo>
                    <a:lnTo>
                      <a:pt x="1015" y="391"/>
                    </a:lnTo>
                    <a:lnTo>
                      <a:pt x="1020" y="384"/>
                    </a:lnTo>
                    <a:lnTo>
                      <a:pt x="1025" y="374"/>
                    </a:lnTo>
                    <a:lnTo>
                      <a:pt x="1025" y="360"/>
                    </a:lnTo>
                    <a:lnTo>
                      <a:pt x="1025" y="360"/>
                    </a:lnTo>
                    <a:lnTo>
                      <a:pt x="1022" y="355"/>
                    </a:lnTo>
                    <a:lnTo>
                      <a:pt x="1015" y="353"/>
                    </a:lnTo>
                    <a:lnTo>
                      <a:pt x="1001" y="350"/>
                    </a:lnTo>
                    <a:lnTo>
                      <a:pt x="1001" y="350"/>
                    </a:lnTo>
                    <a:lnTo>
                      <a:pt x="965" y="350"/>
                    </a:lnTo>
                    <a:lnTo>
                      <a:pt x="965" y="350"/>
                    </a:lnTo>
                    <a:lnTo>
                      <a:pt x="961" y="350"/>
                    </a:lnTo>
                    <a:lnTo>
                      <a:pt x="958" y="353"/>
                    </a:lnTo>
                    <a:lnTo>
                      <a:pt x="954" y="360"/>
                    </a:lnTo>
                    <a:lnTo>
                      <a:pt x="954" y="360"/>
                    </a:lnTo>
                    <a:lnTo>
                      <a:pt x="946" y="372"/>
                    </a:lnTo>
                    <a:lnTo>
                      <a:pt x="942" y="388"/>
                    </a:lnTo>
                    <a:lnTo>
                      <a:pt x="942" y="388"/>
                    </a:lnTo>
                    <a:lnTo>
                      <a:pt x="937" y="395"/>
                    </a:lnTo>
                    <a:lnTo>
                      <a:pt x="930" y="400"/>
                    </a:lnTo>
                    <a:lnTo>
                      <a:pt x="916" y="407"/>
                    </a:lnTo>
                    <a:lnTo>
                      <a:pt x="916" y="407"/>
                    </a:lnTo>
                    <a:lnTo>
                      <a:pt x="911" y="410"/>
                    </a:lnTo>
                    <a:lnTo>
                      <a:pt x="909" y="414"/>
                    </a:lnTo>
                    <a:lnTo>
                      <a:pt x="906" y="419"/>
                    </a:lnTo>
                    <a:lnTo>
                      <a:pt x="909" y="424"/>
                    </a:lnTo>
                    <a:lnTo>
                      <a:pt x="909" y="424"/>
                    </a:lnTo>
                    <a:lnTo>
                      <a:pt x="911" y="426"/>
                    </a:lnTo>
                    <a:lnTo>
                      <a:pt x="913" y="426"/>
                    </a:lnTo>
                    <a:lnTo>
                      <a:pt x="918" y="426"/>
                    </a:lnTo>
                    <a:lnTo>
                      <a:pt x="918" y="426"/>
                    </a:lnTo>
                    <a:lnTo>
                      <a:pt x="920" y="429"/>
                    </a:lnTo>
                    <a:lnTo>
                      <a:pt x="918" y="433"/>
                    </a:lnTo>
                    <a:lnTo>
                      <a:pt x="916" y="440"/>
                    </a:lnTo>
                    <a:lnTo>
                      <a:pt x="916" y="440"/>
                    </a:lnTo>
                    <a:lnTo>
                      <a:pt x="916" y="443"/>
                    </a:lnTo>
                    <a:lnTo>
                      <a:pt x="916" y="445"/>
                    </a:lnTo>
                    <a:lnTo>
                      <a:pt x="918" y="448"/>
                    </a:lnTo>
                    <a:lnTo>
                      <a:pt x="916" y="450"/>
                    </a:lnTo>
                    <a:lnTo>
                      <a:pt x="916" y="450"/>
                    </a:lnTo>
                    <a:lnTo>
                      <a:pt x="909" y="457"/>
                    </a:lnTo>
                    <a:lnTo>
                      <a:pt x="909" y="459"/>
                    </a:lnTo>
                    <a:lnTo>
                      <a:pt x="909" y="464"/>
                    </a:lnTo>
                    <a:lnTo>
                      <a:pt x="909" y="464"/>
                    </a:lnTo>
                    <a:lnTo>
                      <a:pt x="913" y="466"/>
                    </a:lnTo>
                    <a:lnTo>
                      <a:pt x="918" y="466"/>
                    </a:lnTo>
                    <a:lnTo>
                      <a:pt x="930" y="471"/>
                    </a:lnTo>
                    <a:lnTo>
                      <a:pt x="930" y="471"/>
                    </a:lnTo>
                    <a:lnTo>
                      <a:pt x="935" y="474"/>
                    </a:lnTo>
                    <a:lnTo>
                      <a:pt x="935" y="478"/>
                    </a:lnTo>
                    <a:lnTo>
                      <a:pt x="937" y="483"/>
                    </a:lnTo>
                    <a:lnTo>
                      <a:pt x="939" y="488"/>
                    </a:lnTo>
                    <a:lnTo>
                      <a:pt x="939" y="488"/>
                    </a:lnTo>
                    <a:lnTo>
                      <a:pt x="942" y="490"/>
                    </a:lnTo>
                    <a:lnTo>
                      <a:pt x="946" y="490"/>
                    </a:lnTo>
                    <a:lnTo>
                      <a:pt x="949" y="493"/>
                    </a:lnTo>
                    <a:lnTo>
                      <a:pt x="951" y="493"/>
                    </a:lnTo>
                    <a:lnTo>
                      <a:pt x="951" y="493"/>
                    </a:lnTo>
                    <a:lnTo>
                      <a:pt x="951" y="497"/>
                    </a:lnTo>
                    <a:lnTo>
                      <a:pt x="946" y="504"/>
                    </a:lnTo>
                    <a:lnTo>
                      <a:pt x="942" y="509"/>
                    </a:lnTo>
                    <a:lnTo>
                      <a:pt x="939" y="511"/>
                    </a:lnTo>
                    <a:lnTo>
                      <a:pt x="939" y="511"/>
                    </a:lnTo>
                    <a:lnTo>
                      <a:pt x="935" y="509"/>
                    </a:lnTo>
                    <a:lnTo>
                      <a:pt x="928" y="504"/>
                    </a:lnTo>
                    <a:lnTo>
                      <a:pt x="916" y="493"/>
                    </a:lnTo>
                    <a:lnTo>
                      <a:pt x="916" y="493"/>
                    </a:lnTo>
                    <a:lnTo>
                      <a:pt x="901" y="488"/>
                    </a:lnTo>
                    <a:lnTo>
                      <a:pt x="885" y="481"/>
                    </a:lnTo>
                    <a:lnTo>
                      <a:pt x="885" y="481"/>
                    </a:lnTo>
                    <a:lnTo>
                      <a:pt x="873" y="476"/>
                    </a:lnTo>
                    <a:lnTo>
                      <a:pt x="866" y="474"/>
                    </a:lnTo>
                    <a:lnTo>
                      <a:pt x="859" y="469"/>
                    </a:lnTo>
                    <a:lnTo>
                      <a:pt x="859" y="469"/>
                    </a:lnTo>
                    <a:lnTo>
                      <a:pt x="852" y="466"/>
                    </a:lnTo>
                    <a:lnTo>
                      <a:pt x="845" y="462"/>
                    </a:lnTo>
                    <a:lnTo>
                      <a:pt x="835" y="462"/>
                    </a:lnTo>
                    <a:lnTo>
                      <a:pt x="826" y="462"/>
                    </a:lnTo>
                    <a:lnTo>
                      <a:pt x="826" y="462"/>
                    </a:lnTo>
                    <a:lnTo>
                      <a:pt x="802" y="459"/>
                    </a:lnTo>
                    <a:lnTo>
                      <a:pt x="790" y="457"/>
                    </a:lnTo>
                    <a:lnTo>
                      <a:pt x="790" y="457"/>
                    </a:lnTo>
                    <a:lnTo>
                      <a:pt x="788" y="457"/>
                    </a:lnTo>
                    <a:lnTo>
                      <a:pt x="785" y="455"/>
                    </a:lnTo>
                    <a:lnTo>
                      <a:pt x="781" y="450"/>
                    </a:lnTo>
                    <a:lnTo>
                      <a:pt x="776" y="448"/>
                    </a:lnTo>
                    <a:lnTo>
                      <a:pt x="776" y="448"/>
                    </a:lnTo>
                    <a:lnTo>
                      <a:pt x="762" y="440"/>
                    </a:lnTo>
                    <a:lnTo>
                      <a:pt x="757" y="438"/>
                    </a:lnTo>
                    <a:lnTo>
                      <a:pt x="752" y="440"/>
                    </a:lnTo>
                    <a:lnTo>
                      <a:pt x="752" y="440"/>
                    </a:lnTo>
                    <a:lnTo>
                      <a:pt x="750" y="443"/>
                    </a:lnTo>
                    <a:lnTo>
                      <a:pt x="750" y="448"/>
                    </a:lnTo>
                    <a:lnTo>
                      <a:pt x="752" y="452"/>
                    </a:lnTo>
                    <a:lnTo>
                      <a:pt x="759" y="455"/>
                    </a:lnTo>
                    <a:lnTo>
                      <a:pt x="759" y="455"/>
                    </a:lnTo>
                    <a:lnTo>
                      <a:pt x="762" y="457"/>
                    </a:lnTo>
                    <a:lnTo>
                      <a:pt x="764" y="459"/>
                    </a:lnTo>
                    <a:lnTo>
                      <a:pt x="767" y="459"/>
                    </a:lnTo>
                    <a:lnTo>
                      <a:pt x="771" y="462"/>
                    </a:lnTo>
                    <a:lnTo>
                      <a:pt x="771" y="462"/>
                    </a:lnTo>
                    <a:lnTo>
                      <a:pt x="778" y="462"/>
                    </a:lnTo>
                    <a:lnTo>
                      <a:pt x="783" y="462"/>
                    </a:lnTo>
                    <a:lnTo>
                      <a:pt x="783" y="466"/>
                    </a:lnTo>
                    <a:lnTo>
                      <a:pt x="785" y="469"/>
                    </a:lnTo>
                    <a:lnTo>
                      <a:pt x="785" y="469"/>
                    </a:lnTo>
                    <a:lnTo>
                      <a:pt x="785" y="474"/>
                    </a:lnTo>
                    <a:lnTo>
                      <a:pt x="788" y="478"/>
                    </a:lnTo>
                    <a:lnTo>
                      <a:pt x="793" y="485"/>
                    </a:lnTo>
                    <a:lnTo>
                      <a:pt x="793" y="485"/>
                    </a:lnTo>
                    <a:lnTo>
                      <a:pt x="795" y="488"/>
                    </a:lnTo>
                    <a:lnTo>
                      <a:pt x="795" y="493"/>
                    </a:lnTo>
                    <a:lnTo>
                      <a:pt x="793" y="495"/>
                    </a:lnTo>
                    <a:lnTo>
                      <a:pt x="788" y="495"/>
                    </a:lnTo>
                    <a:lnTo>
                      <a:pt x="788" y="495"/>
                    </a:lnTo>
                    <a:lnTo>
                      <a:pt x="776" y="497"/>
                    </a:lnTo>
                    <a:lnTo>
                      <a:pt x="774" y="500"/>
                    </a:lnTo>
                    <a:lnTo>
                      <a:pt x="774" y="502"/>
                    </a:lnTo>
                    <a:lnTo>
                      <a:pt x="774" y="502"/>
                    </a:lnTo>
                    <a:lnTo>
                      <a:pt x="776" y="507"/>
                    </a:lnTo>
                    <a:lnTo>
                      <a:pt x="774" y="507"/>
                    </a:lnTo>
                    <a:lnTo>
                      <a:pt x="764" y="507"/>
                    </a:lnTo>
                    <a:lnTo>
                      <a:pt x="764" y="507"/>
                    </a:lnTo>
                    <a:lnTo>
                      <a:pt x="762" y="504"/>
                    </a:lnTo>
                    <a:lnTo>
                      <a:pt x="759" y="500"/>
                    </a:lnTo>
                    <a:lnTo>
                      <a:pt x="764" y="495"/>
                    </a:lnTo>
                    <a:lnTo>
                      <a:pt x="764" y="495"/>
                    </a:lnTo>
                    <a:lnTo>
                      <a:pt x="764" y="493"/>
                    </a:lnTo>
                    <a:lnTo>
                      <a:pt x="762" y="490"/>
                    </a:lnTo>
                    <a:lnTo>
                      <a:pt x="752" y="485"/>
                    </a:lnTo>
                    <a:lnTo>
                      <a:pt x="752" y="485"/>
                    </a:lnTo>
                    <a:lnTo>
                      <a:pt x="748" y="488"/>
                    </a:lnTo>
                    <a:lnTo>
                      <a:pt x="738" y="493"/>
                    </a:lnTo>
                    <a:lnTo>
                      <a:pt x="724" y="502"/>
                    </a:lnTo>
                    <a:lnTo>
                      <a:pt x="724" y="502"/>
                    </a:lnTo>
                    <a:lnTo>
                      <a:pt x="719" y="502"/>
                    </a:lnTo>
                    <a:lnTo>
                      <a:pt x="710" y="500"/>
                    </a:lnTo>
                    <a:lnTo>
                      <a:pt x="703" y="500"/>
                    </a:lnTo>
                    <a:lnTo>
                      <a:pt x="691" y="502"/>
                    </a:lnTo>
                    <a:lnTo>
                      <a:pt x="691" y="502"/>
                    </a:lnTo>
                    <a:lnTo>
                      <a:pt x="684" y="504"/>
                    </a:lnTo>
                    <a:lnTo>
                      <a:pt x="679" y="509"/>
                    </a:lnTo>
                    <a:lnTo>
                      <a:pt x="677" y="514"/>
                    </a:lnTo>
                    <a:lnTo>
                      <a:pt x="674" y="514"/>
                    </a:lnTo>
                    <a:lnTo>
                      <a:pt x="674" y="514"/>
                    </a:lnTo>
                    <a:lnTo>
                      <a:pt x="662" y="514"/>
                    </a:lnTo>
                    <a:lnTo>
                      <a:pt x="653" y="514"/>
                    </a:lnTo>
                    <a:lnTo>
                      <a:pt x="648" y="511"/>
                    </a:lnTo>
                    <a:lnTo>
                      <a:pt x="648" y="511"/>
                    </a:lnTo>
                    <a:lnTo>
                      <a:pt x="646" y="509"/>
                    </a:lnTo>
                    <a:lnTo>
                      <a:pt x="646" y="509"/>
                    </a:lnTo>
                    <a:lnTo>
                      <a:pt x="653" y="507"/>
                    </a:lnTo>
                    <a:lnTo>
                      <a:pt x="653" y="507"/>
                    </a:lnTo>
                    <a:lnTo>
                      <a:pt x="658" y="507"/>
                    </a:lnTo>
                    <a:lnTo>
                      <a:pt x="660" y="504"/>
                    </a:lnTo>
                    <a:lnTo>
                      <a:pt x="658" y="502"/>
                    </a:lnTo>
                    <a:lnTo>
                      <a:pt x="658" y="502"/>
                    </a:lnTo>
                    <a:lnTo>
                      <a:pt x="658" y="497"/>
                    </a:lnTo>
                    <a:lnTo>
                      <a:pt x="658" y="495"/>
                    </a:lnTo>
                    <a:lnTo>
                      <a:pt x="662" y="488"/>
                    </a:lnTo>
                    <a:lnTo>
                      <a:pt x="662" y="488"/>
                    </a:lnTo>
                    <a:lnTo>
                      <a:pt x="658" y="488"/>
                    </a:lnTo>
                    <a:lnTo>
                      <a:pt x="651" y="490"/>
                    </a:lnTo>
                    <a:lnTo>
                      <a:pt x="636" y="495"/>
                    </a:lnTo>
                    <a:lnTo>
                      <a:pt x="636" y="495"/>
                    </a:lnTo>
                    <a:lnTo>
                      <a:pt x="634" y="500"/>
                    </a:lnTo>
                    <a:lnTo>
                      <a:pt x="634" y="502"/>
                    </a:lnTo>
                    <a:lnTo>
                      <a:pt x="634" y="504"/>
                    </a:lnTo>
                    <a:lnTo>
                      <a:pt x="632" y="507"/>
                    </a:lnTo>
                    <a:lnTo>
                      <a:pt x="632" y="507"/>
                    </a:lnTo>
                    <a:lnTo>
                      <a:pt x="629" y="507"/>
                    </a:lnTo>
                    <a:lnTo>
                      <a:pt x="629" y="504"/>
                    </a:lnTo>
                    <a:lnTo>
                      <a:pt x="625" y="502"/>
                    </a:lnTo>
                    <a:lnTo>
                      <a:pt x="625" y="502"/>
                    </a:lnTo>
                    <a:lnTo>
                      <a:pt x="615" y="502"/>
                    </a:lnTo>
                    <a:lnTo>
                      <a:pt x="603" y="504"/>
                    </a:lnTo>
                    <a:lnTo>
                      <a:pt x="589" y="509"/>
                    </a:lnTo>
                    <a:lnTo>
                      <a:pt x="580" y="514"/>
                    </a:lnTo>
                    <a:lnTo>
                      <a:pt x="580" y="514"/>
                    </a:lnTo>
                    <a:lnTo>
                      <a:pt x="575" y="519"/>
                    </a:lnTo>
                    <a:lnTo>
                      <a:pt x="568" y="521"/>
                    </a:lnTo>
                    <a:lnTo>
                      <a:pt x="563" y="523"/>
                    </a:lnTo>
                    <a:lnTo>
                      <a:pt x="563" y="526"/>
                    </a:lnTo>
                    <a:lnTo>
                      <a:pt x="563" y="526"/>
                    </a:lnTo>
                    <a:lnTo>
                      <a:pt x="558" y="528"/>
                    </a:lnTo>
                    <a:lnTo>
                      <a:pt x="554" y="530"/>
                    </a:lnTo>
                    <a:lnTo>
                      <a:pt x="542" y="533"/>
                    </a:lnTo>
                    <a:lnTo>
                      <a:pt x="542" y="533"/>
                    </a:lnTo>
                    <a:lnTo>
                      <a:pt x="539" y="535"/>
                    </a:lnTo>
                    <a:lnTo>
                      <a:pt x="537" y="542"/>
                    </a:lnTo>
                    <a:lnTo>
                      <a:pt x="537" y="552"/>
                    </a:lnTo>
                    <a:lnTo>
                      <a:pt x="537" y="552"/>
                    </a:lnTo>
                    <a:lnTo>
                      <a:pt x="532" y="554"/>
                    </a:lnTo>
                    <a:lnTo>
                      <a:pt x="523" y="556"/>
                    </a:lnTo>
                    <a:lnTo>
                      <a:pt x="504" y="556"/>
                    </a:lnTo>
                    <a:lnTo>
                      <a:pt x="504" y="556"/>
                    </a:lnTo>
                    <a:lnTo>
                      <a:pt x="499" y="554"/>
                    </a:lnTo>
                    <a:lnTo>
                      <a:pt x="497" y="549"/>
                    </a:lnTo>
                    <a:lnTo>
                      <a:pt x="492" y="545"/>
                    </a:lnTo>
                    <a:lnTo>
                      <a:pt x="490" y="542"/>
                    </a:lnTo>
                    <a:lnTo>
                      <a:pt x="490" y="542"/>
                    </a:lnTo>
                    <a:lnTo>
                      <a:pt x="487" y="540"/>
                    </a:lnTo>
                    <a:lnTo>
                      <a:pt x="487" y="537"/>
                    </a:lnTo>
                    <a:lnTo>
                      <a:pt x="490" y="530"/>
                    </a:lnTo>
                    <a:lnTo>
                      <a:pt x="490" y="530"/>
                    </a:lnTo>
                    <a:lnTo>
                      <a:pt x="490" y="528"/>
                    </a:lnTo>
                    <a:lnTo>
                      <a:pt x="494" y="528"/>
                    </a:lnTo>
                    <a:lnTo>
                      <a:pt x="497" y="528"/>
                    </a:lnTo>
                    <a:lnTo>
                      <a:pt x="501" y="526"/>
                    </a:lnTo>
                    <a:lnTo>
                      <a:pt x="501" y="526"/>
                    </a:lnTo>
                    <a:lnTo>
                      <a:pt x="506" y="523"/>
                    </a:lnTo>
                    <a:lnTo>
                      <a:pt x="511" y="523"/>
                    </a:lnTo>
                    <a:lnTo>
                      <a:pt x="516" y="526"/>
                    </a:lnTo>
                    <a:lnTo>
                      <a:pt x="518" y="523"/>
                    </a:lnTo>
                    <a:lnTo>
                      <a:pt x="518" y="523"/>
                    </a:lnTo>
                    <a:lnTo>
                      <a:pt x="518" y="521"/>
                    </a:lnTo>
                    <a:lnTo>
                      <a:pt x="513" y="516"/>
                    </a:lnTo>
                    <a:lnTo>
                      <a:pt x="511" y="511"/>
                    </a:lnTo>
                    <a:lnTo>
                      <a:pt x="506" y="507"/>
                    </a:lnTo>
                    <a:lnTo>
                      <a:pt x="506" y="507"/>
                    </a:lnTo>
                    <a:lnTo>
                      <a:pt x="504" y="502"/>
                    </a:lnTo>
                    <a:lnTo>
                      <a:pt x="499" y="500"/>
                    </a:lnTo>
                    <a:lnTo>
                      <a:pt x="490" y="497"/>
                    </a:lnTo>
                    <a:lnTo>
                      <a:pt x="482" y="500"/>
                    </a:lnTo>
                    <a:lnTo>
                      <a:pt x="482" y="500"/>
                    </a:lnTo>
                    <a:lnTo>
                      <a:pt x="471" y="500"/>
                    </a:lnTo>
                    <a:lnTo>
                      <a:pt x="459" y="497"/>
                    </a:lnTo>
                    <a:lnTo>
                      <a:pt x="459" y="497"/>
                    </a:lnTo>
                    <a:lnTo>
                      <a:pt x="456" y="495"/>
                    </a:lnTo>
                    <a:lnTo>
                      <a:pt x="456" y="497"/>
                    </a:lnTo>
                    <a:lnTo>
                      <a:pt x="459" y="502"/>
                    </a:lnTo>
                    <a:lnTo>
                      <a:pt x="464" y="504"/>
                    </a:lnTo>
                    <a:lnTo>
                      <a:pt x="464" y="504"/>
                    </a:lnTo>
                    <a:lnTo>
                      <a:pt x="466" y="507"/>
                    </a:lnTo>
                    <a:lnTo>
                      <a:pt x="468" y="509"/>
                    </a:lnTo>
                    <a:lnTo>
                      <a:pt x="468" y="516"/>
                    </a:lnTo>
                    <a:lnTo>
                      <a:pt x="468" y="516"/>
                    </a:lnTo>
                    <a:lnTo>
                      <a:pt x="468" y="521"/>
                    </a:lnTo>
                    <a:lnTo>
                      <a:pt x="468" y="526"/>
                    </a:lnTo>
                    <a:lnTo>
                      <a:pt x="461" y="537"/>
                    </a:lnTo>
                    <a:lnTo>
                      <a:pt x="461" y="537"/>
                    </a:lnTo>
                    <a:lnTo>
                      <a:pt x="459" y="542"/>
                    </a:lnTo>
                    <a:lnTo>
                      <a:pt x="459" y="545"/>
                    </a:lnTo>
                    <a:lnTo>
                      <a:pt x="468" y="545"/>
                    </a:lnTo>
                    <a:lnTo>
                      <a:pt x="468" y="545"/>
                    </a:lnTo>
                    <a:lnTo>
                      <a:pt x="471" y="547"/>
                    </a:lnTo>
                    <a:lnTo>
                      <a:pt x="473" y="549"/>
                    </a:lnTo>
                    <a:lnTo>
                      <a:pt x="475" y="561"/>
                    </a:lnTo>
                    <a:lnTo>
                      <a:pt x="475" y="561"/>
                    </a:lnTo>
                    <a:lnTo>
                      <a:pt x="473" y="566"/>
                    </a:lnTo>
                    <a:lnTo>
                      <a:pt x="471" y="571"/>
                    </a:lnTo>
                    <a:lnTo>
                      <a:pt x="468" y="573"/>
                    </a:lnTo>
                    <a:lnTo>
                      <a:pt x="468" y="575"/>
                    </a:lnTo>
                    <a:lnTo>
                      <a:pt x="468" y="575"/>
                    </a:lnTo>
                    <a:lnTo>
                      <a:pt x="468" y="578"/>
                    </a:lnTo>
                    <a:lnTo>
                      <a:pt x="466" y="578"/>
                    </a:lnTo>
                    <a:lnTo>
                      <a:pt x="461" y="575"/>
                    </a:lnTo>
                    <a:lnTo>
                      <a:pt x="461" y="575"/>
                    </a:lnTo>
                    <a:lnTo>
                      <a:pt x="461" y="575"/>
                    </a:lnTo>
                    <a:lnTo>
                      <a:pt x="459" y="578"/>
                    </a:lnTo>
                    <a:lnTo>
                      <a:pt x="456" y="575"/>
                    </a:lnTo>
                    <a:lnTo>
                      <a:pt x="454" y="571"/>
                    </a:lnTo>
                    <a:lnTo>
                      <a:pt x="454" y="571"/>
                    </a:lnTo>
                    <a:lnTo>
                      <a:pt x="452" y="568"/>
                    </a:lnTo>
                    <a:lnTo>
                      <a:pt x="447" y="568"/>
                    </a:lnTo>
                    <a:lnTo>
                      <a:pt x="435" y="566"/>
                    </a:lnTo>
                    <a:lnTo>
                      <a:pt x="435" y="566"/>
                    </a:lnTo>
                    <a:lnTo>
                      <a:pt x="430" y="566"/>
                    </a:lnTo>
                    <a:lnTo>
                      <a:pt x="428" y="568"/>
                    </a:lnTo>
                    <a:lnTo>
                      <a:pt x="423" y="573"/>
                    </a:lnTo>
                    <a:lnTo>
                      <a:pt x="423" y="573"/>
                    </a:lnTo>
                    <a:lnTo>
                      <a:pt x="421" y="575"/>
                    </a:lnTo>
                    <a:lnTo>
                      <a:pt x="416" y="578"/>
                    </a:lnTo>
                    <a:lnTo>
                      <a:pt x="407" y="580"/>
                    </a:lnTo>
                    <a:lnTo>
                      <a:pt x="407" y="580"/>
                    </a:lnTo>
                    <a:lnTo>
                      <a:pt x="402" y="582"/>
                    </a:lnTo>
                    <a:lnTo>
                      <a:pt x="397" y="585"/>
                    </a:lnTo>
                    <a:lnTo>
                      <a:pt x="388" y="594"/>
                    </a:lnTo>
                    <a:lnTo>
                      <a:pt x="388" y="594"/>
                    </a:lnTo>
                    <a:lnTo>
                      <a:pt x="385" y="597"/>
                    </a:lnTo>
                    <a:lnTo>
                      <a:pt x="383" y="601"/>
                    </a:lnTo>
                    <a:lnTo>
                      <a:pt x="385" y="604"/>
                    </a:lnTo>
                    <a:lnTo>
                      <a:pt x="390" y="611"/>
                    </a:lnTo>
                    <a:lnTo>
                      <a:pt x="390" y="611"/>
                    </a:lnTo>
                    <a:lnTo>
                      <a:pt x="395" y="618"/>
                    </a:lnTo>
                    <a:lnTo>
                      <a:pt x="397" y="625"/>
                    </a:lnTo>
                    <a:lnTo>
                      <a:pt x="397" y="625"/>
                    </a:lnTo>
                    <a:lnTo>
                      <a:pt x="395" y="627"/>
                    </a:lnTo>
                    <a:lnTo>
                      <a:pt x="388" y="627"/>
                    </a:lnTo>
                    <a:lnTo>
                      <a:pt x="378" y="625"/>
                    </a:lnTo>
                    <a:lnTo>
                      <a:pt x="374" y="623"/>
                    </a:lnTo>
                    <a:lnTo>
                      <a:pt x="374" y="623"/>
                    </a:lnTo>
                    <a:lnTo>
                      <a:pt x="371" y="620"/>
                    </a:lnTo>
                    <a:lnTo>
                      <a:pt x="364" y="620"/>
                    </a:lnTo>
                    <a:lnTo>
                      <a:pt x="355" y="618"/>
                    </a:lnTo>
                    <a:lnTo>
                      <a:pt x="355" y="618"/>
                    </a:lnTo>
                    <a:lnTo>
                      <a:pt x="350" y="618"/>
                    </a:lnTo>
                    <a:lnTo>
                      <a:pt x="345" y="613"/>
                    </a:lnTo>
                    <a:lnTo>
                      <a:pt x="338" y="609"/>
                    </a:lnTo>
                    <a:lnTo>
                      <a:pt x="333" y="606"/>
                    </a:lnTo>
                    <a:lnTo>
                      <a:pt x="333" y="606"/>
                    </a:lnTo>
                    <a:lnTo>
                      <a:pt x="329" y="606"/>
                    </a:lnTo>
                    <a:lnTo>
                      <a:pt x="326" y="611"/>
                    </a:lnTo>
                    <a:lnTo>
                      <a:pt x="322" y="616"/>
                    </a:lnTo>
                    <a:lnTo>
                      <a:pt x="322" y="616"/>
                    </a:lnTo>
                    <a:lnTo>
                      <a:pt x="322" y="618"/>
                    </a:lnTo>
                    <a:lnTo>
                      <a:pt x="322" y="620"/>
                    </a:lnTo>
                    <a:lnTo>
                      <a:pt x="326" y="627"/>
                    </a:lnTo>
                    <a:lnTo>
                      <a:pt x="326" y="627"/>
                    </a:lnTo>
                    <a:lnTo>
                      <a:pt x="331" y="632"/>
                    </a:lnTo>
                    <a:lnTo>
                      <a:pt x="336" y="632"/>
                    </a:lnTo>
                    <a:lnTo>
                      <a:pt x="345" y="635"/>
                    </a:lnTo>
                    <a:lnTo>
                      <a:pt x="345" y="635"/>
                    </a:lnTo>
                    <a:lnTo>
                      <a:pt x="348" y="635"/>
                    </a:lnTo>
                    <a:lnTo>
                      <a:pt x="350" y="639"/>
                    </a:lnTo>
                    <a:lnTo>
                      <a:pt x="348" y="646"/>
                    </a:lnTo>
                    <a:lnTo>
                      <a:pt x="348" y="646"/>
                    </a:lnTo>
                    <a:lnTo>
                      <a:pt x="345" y="649"/>
                    </a:lnTo>
                    <a:lnTo>
                      <a:pt x="340" y="649"/>
                    </a:lnTo>
                    <a:lnTo>
                      <a:pt x="336" y="649"/>
                    </a:lnTo>
                    <a:lnTo>
                      <a:pt x="333" y="649"/>
                    </a:lnTo>
                    <a:lnTo>
                      <a:pt x="333" y="649"/>
                    </a:lnTo>
                    <a:lnTo>
                      <a:pt x="329" y="646"/>
                    </a:lnTo>
                    <a:lnTo>
                      <a:pt x="324" y="646"/>
                    </a:lnTo>
                    <a:lnTo>
                      <a:pt x="319" y="646"/>
                    </a:lnTo>
                    <a:lnTo>
                      <a:pt x="319" y="644"/>
                    </a:lnTo>
                    <a:lnTo>
                      <a:pt x="319" y="644"/>
                    </a:lnTo>
                    <a:lnTo>
                      <a:pt x="317" y="639"/>
                    </a:lnTo>
                    <a:lnTo>
                      <a:pt x="312" y="637"/>
                    </a:lnTo>
                    <a:lnTo>
                      <a:pt x="307" y="635"/>
                    </a:lnTo>
                    <a:lnTo>
                      <a:pt x="300" y="635"/>
                    </a:lnTo>
                    <a:lnTo>
                      <a:pt x="300" y="635"/>
                    </a:lnTo>
                    <a:lnTo>
                      <a:pt x="295" y="632"/>
                    </a:lnTo>
                    <a:lnTo>
                      <a:pt x="293" y="632"/>
                    </a:lnTo>
                    <a:lnTo>
                      <a:pt x="291" y="627"/>
                    </a:lnTo>
                    <a:lnTo>
                      <a:pt x="291" y="623"/>
                    </a:lnTo>
                    <a:lnTo>
                      <a:pt x="291" y="623"/>
                    </a:lnTo>
                    <a:lnTo>
                      <a:pt x="291" y="618"/>
                    </a:lnTo>
                    <a:lnTo>
                      <a:pt x="288" y="613"/>
                    </a:lnTo>
                    <a:lnTo>
                      <a:pt x="286" y="609"/>
                    </a:lnTo>
                    <a:lnTo>
                      <a:pt x="286" y="609"/>
                    </a:lnTo>
                    <a:lnTo>
                      <a:pt x="286" y="601"/>
                    </a:lnTo>
                    <a:lnTo>
                      <a:pt x="286" y="599"/>
                    </a:lnTo>
                    <a:lnTo>
                      <a:pt x="286" y="597"/>
                    </a:lnTo>
                    <a:lnTo>
                      <a:pt x="286" y="597"/>
                    </a:lnTo>
                    <a:lnTo>
                      <a:pt x="288" y="594"/>
                    </a:lnTo>
                    <a:lnTo>
                      <a:pt x="288" y="590"/>
                    </a:lnTo>
                    <a:lnTo>
                      <a:pt x="288" y="585"/>
                    </a:lnTo>
                    <a:lnTo>
                      <a:pt x="288" y="585"/>
                    </a:lnTo>
                    <a:lnTo>
                      <a:pt x="286" y="580"/>
                    </a:lnTo>
                    <a:lnTo>
                      <a:pt x="284" y="578"/>
                    </a:lnTo>
                    <a:lnTo>
                      <a:pt x="279" y="575"/>
                    </a:lnTo>
                    <a:lnTo>
                      <a:pt x="274" y="573"/>
                    </a:lnTo>
                    <a:lnTo>
                      <a:pt x="274" y="573"/>
                    </a:lnTo>
                    <a:lnTo>
                      <a:pt x="269" y="573"/>
                    </a:lnTo>
                    <a:lnTo>
                      <a:pt x="267" y="571"/>
                    </a:lnTo>
                    <a:lnTo>
                      <a:pt x="265" y="566"/>
                    </a:lnTo>
                    <a:lnTo>
                      <a:pt x="262" y="566"/>
                    </a:lnTo>
                    <a:lnTo>
                      <a:pt x="262" y="566"/>
                    </a:lnTo>
                    <a:lnTo>
                      <a:pt x="251" y="559"/>
                    </a:lnTo>
                    <a:lnTo>
                      <a:pt x="246" y="554"/>
                    </a:lnTo>
                    <a:lnTo>
                      <a:pt x="243" y="549"/>
                    </a:lnTo>
                    <a:lnTo>
                      <a:pt x="243" y="549"/>
                    </a:lnTo>
                    <a:lnTo>
                      <a:pt x="241" y="547"/>
                    </a:lnTo>
                    <a:lnTo>
                      <a:pt x="239" y="545"/>
                    </a:lnTo>
                    <a:lnTo>
                      <a:pt x="236" y="545"/>
                    </a:lnTo>
                    <a:lnTo>
                      <a:pt x="236" y="542"/>
                    </a:lnTo>
                    <a:lnTo>
                      <a:pt x="236" y="542"/>
                    </a:lnTo>
                    <a:lnTo>
                      <a:pt x="243" y="545"/>
                    </a:lnTo>
                    <a:lnTo>
                      <a:pt x="253" y="549"/>
                    </a:lnTo>
                    <a:lnTo>
                      <a:pt x="253" y="549"/>
                    </a:lnTo>
                    <a:lnTo>
                      <a:pt x="262" y="556"/>
                    </a:lnTo>
                    <a:lnTo>
                      <a:pt x="279" y="561"/>
                    </a:lnTo>
                    <a:lnTo>
                      <a:pt x="279" y="561"/>
                    </a:lnTo>
                    <a:lnTo>
                      <a:pt x="286" y="561"/>
                    </a:lnTo>
                    <a:lnTo>
                      <a:pt x="295" y="566"/>
                    </a:lnTo>
                    <a:lnTo>
                      <a:pt x="303" y="568"/>
                    </a:lnTo>
                    <a:lnTo>
                      <a:pt x="312" y="571"/>
                    </a:lnTo>
                    <a:lnTo>
                      <a:pt x="312" y="571"/>
                    </a:lnTo>
                    <a:lnTo>
                      <a:pt x="357" y="578"/>
                    </a:lnTo>
                    <a:lnTo>
                      <a:pt x="357" y="578"/>
                    </a:lnTo>
                    <a:lnTo>
                      <a:pt x="364" y="578"/>
                    </a:lnTo>
                    <a:lnTo>
                      <a:pt x="374" y="575"/>
                    </a:lnTo>
                    <a:lnTo>
                      <a:pt x="390" y="568"/>
                    </a:lnTo>
                    <a:lnTo>
                      <a:pt x="402" y="561"/>
                    </a:lnTo>
                    <a:lnTo>
                      <a:pt x="411" y="554"/>
                    </a:lnTo>
                    <a:lnTo>
                      <a:pt x="411" y="554"/>
                    </a:lnTo>
                    <a:lnTo>
                      <a:pt x="414" y="549"/>
                    </a:lnTo>
                    <a:lnTo>
                      <a:pt x="411" y="542"/>
                    </a:lnTo>
                    <a:lnTo>
                      <a:pt x="409" y="530"/>
                    </a:lnTo>
                    <a:lnTo>
                      <a:pt x="409" y="530"/>
                    </a:lnTo>
                    <a:lnTo>
                      <a:pt x="409" y="528"/>
                    </a:lnTo>
                    <a:lnTo>
                      <a:pt x="404" y="526"/>
                    </a:lnTo>
                    <a:lnTo>
                      <a:pt x="402" y="526"/>
                    </a:lnTo>
                    <a:lnTo>
                      <a:pt x="400" y="523"/>
                    </a:lnTo>
                    <a:lnTo>
                      <a:pt x="400" y="523"/>
                    </a:lnTo>
                    <a:lnTo>
                      <a:pt x="393" y="516"/>
                    </a:lnTo>
                    <a:lnTo>
                      <a:pt x="388" y="514"/>
                    </a:lnTo>
                    <a:lnTo>
                      <a:pt x="383" y="514"/>
                    </a:lnTo>
                    <a:lnTo>
                      <a:pt x="383" y="514"/>
                    </a:lnTo>
                    <a:lnTo>
                      <a:pt x="378" y="511"/>
                    </a:lnTo>
                    <a:lnTo>
                      <a:pt x="374" y="509"/>
                    </a:lnTo>
                    <a:lnTo>
                      <a:pt x="371" y="507"/>
                    </a:lnTo>
                    <a:lnTo>
                      <a:pt x="367" y="504"/>
                    </a:lnTo>
                    <a:lnTo>
                      <a:pt x="367" y="504"/>
                    </a:lnTo>
                    <a:lnTo>
                      <a:pt x="362" y="504"/>
                    </a:lnTo>
                    <a:lnTo>
                      <a:pt x="357" y="502"/>
                    </a:lnTo>
                    <a:lnTo>
                      <a:pt x="338" y="490"/>
                    </a:lnTo>
                    <a:lnTo>
                      <a:pt x="338" y="490"/>
                    </a:lnTo>
                    <a:lnTo>
                      <a:pt x="326" y="483"/>
                    </a:lnTo>
                    <a:lnTo>
                      <a:pt x="312" y="476"/>
                    </a:lnTo>
                    <a:lnTo>
                      <a:pt x="300" y="474"/>
                    </a:lnTo>
                    <a:lnTo>
                      <a:pt x="295" y="474"/>
                    </a:lnTo>
                    <a:lnTo>
                      <a:pt x="295" y="474"/>
                    </a:lnTo>
                    <a:lnTo>
                      <a:pt x="288" y="474"/>
                    </a:lnTo>
                    <a:lnTo>
                      <a:pt x="286" y="474"/>
                    </a:lnTo>
                    <a:lnTo>
                      <a:pt x="286" y="471"/>
                    </a:lnTo>
                    <a:lnTo>
                      <a:pt x="286" y="471"/>
                    </a:lnTo>
                    <a:lnTo>
                      <a:pt x="281" y="469"/>
                    </a:lnTo>
                    <a:lnTo>
                      <a:pt x="279" y="469"/>
                    </a:lnTo>
                    <a:lnTo>
                      <a:pt x="272" y="471"/>
                    </a:lnTo>
                    <a:lnTo>
                      <a:pt x="272" y="471"/>
                    </a:lnTo>
                    <a:lnTo>
                      <a:pt x="267" y="474"/>
                    </a:lnTo>
                    <a:lnTo>
                      <a:pt x="265" y="471"/>
                    </a:lnTo>
                    <a:lnTo>
                      <a:pt x="260" y="471"/>
                    </a:lnTo>
                    <a:lnTo>
                      <a:pt x="253" y="471"/>
                    </a:lnTo>
                    <a:lnTo>
                      <a:pt x="253" y="471"/>
                    </a:lnTo>
                    <a:lnTo>
                      <a:pt x="248" y="471"/>
                    </a:lnTo>
                    <a:lnTo>
                      <a:pt x="243" y="469"/>
                    </a:lnTo>
                    <a:lnTo>
                      <a:pt x="243" y="466"/>
                    </a:lnTo>
                    <a:lnTo>
                      <a:pt x="243" y="464"/>
                    </a:lnTo>
                    <a:lnTo>
                      <a:pt x="243" y="464"/>
                    </a:lnTo>
                    <a:lnTo>
                      <a:pt x="246" y="464"/>
                    </a:lnTo>
                    <a:lnTo>
                      <a:pt x="251" y="462"/>
                    </a:lnTo>
                    <a:lnTo>
                      <a:pt x="255" y="462"/>
                    </a:lnTo>
                    <a:lnTo>
                      <a:pt x="258" y="459"/>
                    </a:lnTo>
                    <a:lnTo>
                      <a:pt x="258" y="459"/>
                    </a:lnTo>
                    <a:lnTo>
                      <a:pt x="255" y="457"/>
                    </a:lnTo>
                    <a:lnTo>
                      <a:pt x="253" y="457"/>
                    </a:lnTo>
                    <a:lnTo>
                      <a:pt x="251" y="457"/>
                    </a:lnTo>
                    <a:lnTo>
                      <a:pt x="243" y="455"/>
                    </a:lnTo>
                    <a:lnTo>
                      <a:pt x="243" y="455"/>
                    </a:lnTo>
                    <a:lnTo>
                      <a:pt x="239" y="452"/>
                    </a:lnTo>
                    <a:lnTo>
                      <a:pt x="236" y="452"/>
                    </a:lnTo>
                    <a:lnTo>
                      <a:pt x="232" y="455"/>
                    </a:lnTo>
                    <a:lnTo>
                      <a:pt x="232" y="457"/>
                    </a:lnTo>
                    <a:lnTo>
                      <a:pt x="232" y="457"/>
                    </a:lnTo>
                    <a:lnTo>
                      <a:pt x="229" y="459"/>
                    </a:lnTo>
                    <a:lnTo>
                      <a:pt x="227" y="459"/>
                    </a:lnTo>
                    <a:lnTo>
                      <a:pt x="220" y="457"/>
                    </a:lnTo>
                    <a:lnTo>
                      <a:pt x="220" y="457"/>
                    </a:lnTo>
                    <a:lnTo>
                      <a:pt x="217" y="455"/>
                    </a:lnTo>
                    <a:lnTo>
                      <a:pt x="217" y="455"/>
                    </a:lnTo>
                    <a:lnTo>
                      <a:pt x="217" y="459"/>
                    </a:lnTo>
                    <a:lnTo>
                      <a:pt x="215" y="462"/>
                    </a:lnTo>
                    <a:lnTo>
                      <a:pt x="208" y="462"/>
                    </a:lnTo>
                    <a:lnTo>
                      <a:pt x="208" y="462"/>
                    </a:lnTo>
                    <a:lnTo>
                      <a:pt x="206" y="464"/>
                    </a:lnTo>
                    <a:lnTo>
                      <a:pt x="201" y="466"/>
                    </a:lnTo>
                    <a:lnTo>
                      <a:pt x="196" y="469"/>
                    </a:lnTo>
                    <a:lnTo>
                      <a:pt x="194" y="469"/>
                    </a:lnTo>
                    <a:lnTo>
                      <a:pt x="194" y="469"/>
                    </a:lnTo>
                    <a:lnTo>
                      <a:pt x="189" y="471"/>
                    </a:lnTo>
                    <a:lnTo>
                      <a:pt x="184" y="474"/>
                    </a:lnTo>
                    <a:lnTo>
                      <a:pt x="180" y="481"/>
                    </a:lnTo>
                    <a:lnTo>
                      <a:pt x="180" y="481"/>
                    </a:lnTo>
                    <a:lnTo>
                      <a:pt x="177" y="483"/>
                    </a:lnTo>
                    <a:lnTo>
                      <a:pt x="175" y="485"/>
                    </a:lnTo>
                    <a:lnTo>
                      <a:pt x="172" y="485"/>
                    </a:lnTo>
                    <a:lnTo>
                      <a:pt x="172" y="488"/>
                    </a:lnTo>
                    <a:lnTo>
                      <a:pt x="172" y="488"/>
                    </a:lnTo>
                    <a:lnTo>
                      <a:pt x="172" y="493"/>
                    </a:lnTo>
                    <a:lnTo>
                      <a:pt x="170" y="497"/>
                    </a:lnTo>
                    <a:lnTo>
                      <a:pt x="170" y="497"/>
                    </a:lnTo>
                    <a:lnTo>
                      <a:pt x="168" y="500"/>
                    </a:lnTo>
                    <a:lnTo>
                      <a:pt x="168" y="502"/>
                    </a:lnTo>
                    <a:lnTo>
                      <a:pt x="172" y="507"/>
                    </a:lnTo>
                    <a:lnTo>
                      <a:pt x="172" y="507"/>
                    </a:lnTo>
                    <a:lnTo>
                      <a:pt x="175" y="511"/>
                    </a:lnTo>
                    <a:lnTo>
                      <a:pt x="177" y="511"/>
                    </a:lnTo>
                    <a:lnTo>
                      <a:pt x="184" y="514"/>
                    </a:lnTo>
                    <a:lnTo>
                      <a:pt x="184" y="514"/>
                    </a:lnTo>
                    <a:lnTo>
                      <a:pt x="191" y="521"/>
                    </a:lnTo>
                    <a:lnTo>
                      <a:pt x="196" y="526"/>
                    </a:lnTo>
                    <a:lnTo>
                      <a:pt x="198" y="528"/>
                    </a:lnTo>
                    <a:lnTo>
                      <a:pt x="198" y="528"/>
                    </a:lnTo>
                    <a:lnTo>
                      <a:pt x="194" y="535"/>
                    </a:lnTo>
                    <a:lnTo>
                      <a:pt x="187" y="542"/>
                    </a:lnTo>
                    <a:lnTo>
                      <a:pt x="187" y="542"/>
                    </a:lnTo>
                    <a:lnTo>
                      <a:pt x="182" y="547"/>
                    </a:lnTo>
                    <a:lnTo>
                      <a:pt x="180" y="552"/>
                    </a:lnTo>
                    <a:lnTo>
                      <a:pt x="180" y="554"/>
                    </a:lnTo>
                    <a:lnTo>
                      <a:pt x="180" y="554"/>
                    </a:lnTo>
                    <a:lnTo>
                      <a:pt x="198" y="582"/>
                    </a:lnTo>
                    <a:lnTo>
                      <a:pt x="198" y="582"/>
                    </a:lnTo>
                    <a:lnTo>
                      <a:pt x="201" y="587"/>
                    </a:lnTo>
                    <a:lnTo>
                      <a:pt x="198" y="590"/>
                    </a:lnTo>
                    <a:lnTo>
                      <a:pt x="196" y="592"/>
                    </a:lnTo>
                    <a:lnTo>
                      <a:pt x="191" y="594"/>
                    </a:lnTo>
                    <a:lnTo>
                      <a:pt x="191" y="594"/>
                    </a:lnTo>
                    <a:lnTo>
                      <a:pt x="191" y="597"/>
                    </a:lnTo>
                    <a:lnTo>
                      <a:pt x="191" y="601"/>
                    </a:lnTo>
                    <a:lnTo>
                      <a:pt x="194" y="609"/>
                    </a:lnTo>
                    <a:lnTo>
                      <a:pt x="194" y="609"/>
                    </a:lnTo>
                    <a:lnTo>
                      <a:pt x="194" y="611"/>
                    </a:lnTo>
                    <a:lnTo>
                      <a:pt x="194" y="611"/>
                    </a:lnTo>
                    <a:lnTo>
                      <a:pt x="191" y="613"/>
                    </a:lnTo>
                    <a:lnTo>
                      <a:pt x="191" y="613"/>
                    </a:lnTo>
                    <a:lnTo>
                      <a:pt x="191" y="613"/>
                    </a:lnTo>
                    <a:lnTo>
                      <a:pt x="191" y="616"/>
                    </a:lnTo>
                    <a:lnTo>
                      <a:pt x="196" y="618"/>
                    </a:lnTo>
                    <a:lnTo>
                      <a:pt x="201" y="620"/>
                    </a:lnTo>
                    <a:lnTo>
                      <a:pt x="201" y="620"/>
                    </a:lnTo>
                    <a:lnTo>
                      <a:pt x="198" y="625"/>
                    </a:lnTo>
                    <a:lnTo>
                      <a:pt x="196" y="627"/>
                    </a:lnTo>
                    <a:lnTo>
                      <a:pt x="196" y="630"/>
                    </a:lnTo>
                    <a:lnTo>
                      <a:pt x="196" y="630"/>
                    </a:lnTo>
                    <a:lnTo>
                      <a:pt x="203" y="635"/>
                    </a:lnTo>
                    <a:lnTo>
                      <a:pt x="206" y="637"/>
                    </a:lnTo>
                    <a:lnTo>
                      <a:pt x="208" y="639"/>
                    </a:lnTo>
                    <a:lnTo>
                      <a:pt x="208" y="639"/>
                    </a:lnTo>
                    <a:lnTo>
                      <a:pt x="206" y="644"/>
                    </a:lnTo>
                    <a:lnTo>
                      <a:pt x="201" y="646"/>
                    </a:lnTo>
                    <a:lnTo>
                      <a:pt x="196" y="649"/>
                    </a:lnTo>
                    <a:lnTo>
                      <a:pt x="196" y="651"/>
                    </a:lnTo>
                    <a:lnTo>
                      <a:pt x="196" y="651"/>
                    </a:lnTo>
                    <a:lnTo>
                      <a:pt x="198" y="653"/>
                    </a:lnTo>
                    <a:lnTo>
                      <a:pt x="206" y="658"/>
                    </a:lnTo>
                    <a:lnTo>
                      <a:pt x="213" y="663"/>
                    </a:lnTo>
                    <a:lnTo>
                      <a:pt x="220" y="670"/>
                    </a:lnTo>
                    <a:lnTo>
                      <a:pt x="220" y="670"/>
                    </a:lnTo>
                    <a:lnTo>
                      <a:pt x="224" y="677"/>
                    </a:lnTo>
                    <a:lnTo>
                      <a:pt x="224" y="684"/>
                    </a:lnTo>
                    <a:lnTo>
                      <a:pt x="224" y="684"/>
                    </a:lnTo>
                    <a:lnTo>
                      <a:pt x="220" y="691"/>
                    </a:lnTo>
                    <a:lnTo>
                      <a:pt x="210" y="698"/>
                    </a:lnTo>
                    <a:lnTo>
                      <a:pt x="203" y="703"/>
                    </a:lnTo>
                    <a:lnTo>
                      <a:pt x="196" y="710"/>
                    </a:lnTo>
                    <a:lnTo>
                      <a:pt x="196" y="710"/>
                    </a:lnTo>
                    <a:lnTo>
                      <a:pt x="191" y="717"/>
                    </a:lnTo>
                    <a:lnTo>
                      <a:pt x="184" y="724"/>
                    </a:lnTo>
                    <a:lnTo>
                      <a:pt x="175" y="729"/>
                    </a:lnTo>
                    <a:lnTo>
                      <a:pt x="168" y="734"/>
                    </a:lnTo>
                    <a:lnTo>
                      <a:pt x="168" y="734"/>
                    </a:lnTo>
                    <a:lnTo>
                      <a:pt x="158" y="746"/>
                    </a:lnTo>
                    <a:lnTo>
                      <a:pt x="158" y="746"/>
                    </a:lnTo>
                    <a:lnTo>
                      <a:pt x="165" y="743"/>
                    </a:lnTo>
                    <a:lnTo>
                      <a:pt x="165" y="743"/>
                    </a:lnTo>
                    <a:lnTo>
                      <a:pt x="170" y="743"/>
                    </a:lnTo>
                    <a:lnTo>
                      <a:pt x="172" y="748"/>
                    </a:lnTo>
                    <a:lnTo>
                      <a:pt x="177" y="755"/>
                    </a:lnTo>
                    <a:lnTo>
                      <a:pt x="177" y="755"/>
                    </a:lnTo>
                    <a:lnTo>
                      <a:pt x="182" y="758"/>
                    </a:lnTo>
                    <a:lnTo>
                      <a:pt x="187" y="758"/>
                    </a:lnTo>
                    <a:lnTo>
                      <a:pt x="191" y="758"/>
                    </a:lnTo>
                    <a:lnTo>
                      <a:pt x="194" y="760"/>
                    </a:lnTo>
                    <a:lnTo>
                      <a:pt x="194" y="760"/>
                    </a:lnTo>
                    <a:lnTo>
                      <a:pt x="196" y="762"/>
                    </a:lnTo>
                    <a:lnTo>
                      <a:pt x="194" y="762"/>
                    </a:lnTo>
                    <a:lnTo>
                      <a:pt x="187" y="762"/>
                    </a:lnTo>
                    <a:lnTo>
                      <a:pt x="187" y="762"/>
                    </a:lnTo>
                    <a:lnTo>
                      <a:pt x="182" y="762"/>
                    </a:lnTo>
                    <a:lnTo>
                      <a:pt x="177" y="765"/>
                    </a:lnTo>
                    <a:lnTo>
                      <a:pt x="168" y="769"/>
                    </a:lnTo>
                    <a:lnTo>
                      <a:pt x="168" y="769"/>
                    </a:lnTo>
                    <a:lnTo>
                      <a:pt x="161" y="772"/>
                    </a:lnTo>
                    <a:lnTo>
                      <a:pt x="158" y="777"/>
                    </a:lnTo>
                    <a:lnTo>
                      <a:pt x="158" y="777"/>
                    </a:lnTo>
                    <a:lnTo>
                      <a:pt x="161" y="779"/>
                    </a:lnTo>
                    <a:lnTo>
                      <a:pt x="158" y="784"/>
                    </a:lnTo>
                    <a:lnTo>
                      <a:pt x="153" y="788"/>
                    </a:lnTo>
                    <a:lnTo>
                      <a:pt x="153" y="788"/>
                    </a:lnTo>
                    <a:lnTo>
                      <a:pt x="151" y="793"/>
                    </a:lnTo>
                    <a:lnTo>
                      <a:pt x="149" y="798"/>
                    </a:lnTo>
                    <a:lnTo>
                      <a:pt x="149" y="798"/>
                    </a:lnTo>
                    <a:lnTo>
                      <a:pt x="149" y="810"/>
                    </a:lnTo>
                    <a:lnTo>
                      <a:pt x="149" y="810"/>
                    </a:lnTo>
                    <a:lnTo>
                      <a:pt x="151" y="814"/>
                    </a:lnTo>
                    <a:lnTo>
                      <a:pt x="153" y="819"/>
                    </a:lnTo>
                    <a:lnTo>
                      <a:pt x="153" y="819"/>
                    </a:lnTo>
                    <a:lnTo>
                      <a:pt x="153" y="822"/>
                    </a:lnTo>
                    <a:lnTo>
                      <a:pt x="153" y="824"/>
                    </a:lnTo>
                    <a:lnTo>
                      <a:pt x="149" y="826"/>
                    </a:lnTo>
                    <a:lnTo>
                      <a:pt x="149" y="826"/>
                    </a:lnTo>
                    <a:lnTo>
                      <a:pt x="146" y="829"/>
                    </a:lnTo>
                    <a:lnTo>
                      <a:pt x="146" y="831"/>
                    </a:lnTo>
                    <a:lnTo>
                      <a:pt x="151" y="836"/>
                    </a:lnTo>
                    <a:lnTo>
                      <a:pt x="151" y="836"/>
                    </a:lnTo>
                    <a:lnTo>
                      <a:pt x="153" y="840"/>
                    </a:lnTo>
                    <a:lnTo>
                      <a:pt x="153" y="845"/>
                    </a:lnTo>
                    <a:lnTo>
                      <a:pt x="153" y="845"/>
                    </a:lnTo>
                    <a:lnTo>
                      <a:pt x="153" y="848"/>
                    </a:lnTo>
                    <a:lnTo>
                      <a:pt x="153" y="852"/>
                    </a:lnTo>
                    <a:lnTo>
                      <a:pt x="158" y="857"/>
                    </a:lnTo>
                    <a:lnTo>
                      <a:pt x="158" y="857"/>
                    </a:lnTo>
                    <a:lnTo>
                      <a:pt x="161" y="864"/>
                    </a:lnTo>
                    <a:lnTo>
                      <a:pt x="163" y="871"/>
                    </a:lnTo>
                    <a:lnTo>
                      <a:pt x="163" y="871"/>
                    </a:lnTo>
                    <a:lnTo>
                      <a:pt x="168" y="874"/>
                    </a:lnTo>
                    <a:lnTo>
                      <a:pt x="175" y="874"/>
                    </a:lnTo>
                    <a:lnTo>
                      <a:pt x="175" y="874"/>
                    </a:lnTo>
                    <a:lnTo>
                      <a:pt x="180" y="874"/>
                    </a:lnTo>
                    <a:lnTo>
                      <a:pt x="184" y="878"/>
                    </a:lnTo>
                    <a:lnTo>
                      <a:pt x="184" y="878"/>
                    </a:lnTo>
                    <a:lnTo>
                      <a:pt x="187" y="881"/>
                    </a:lnTo>
                    <a:lnTo>
                      <a:pt x="189" y="881"/>
                    </a:lnTo>
                    <a:lnTo>
                      <a:pt x="194" y="878"/>
                    </a:lnTo>
                    <a:lnTo>
                      <a:pt x="194" y="878"/>
                    </a:lnTo>
                    <a:lnTo>
                      <a:pt x="198" y="878"/>
                    </a:lnTo>
                    <a:lnTo>
                      <a:pt x="203" y="878"/>
                    </a:lnTo>
                    <a:lnTo>
                      <a:pt x="213" y="883"/>
                    </a:lnTo>
                    <a:lnTo>
                      <a:pt x="213" y="883"/>
                    </a:lnTo>
                    <a:lnTo>
                      <a:pt x="213" y="885"/>
                    </a:lnTo>
                    <a:lnTo>
                      <a:pt x="213" y="888"/>
                    </a:lnTo>
                    <a:lnTo>
                      <a:pt x="213" y="895"/>
                    </a:lnTo>
                    <a:lnTo>
                      <a:pt x="213" y="895"/>
                    </a:lnTo>
                    <a:lnTo>
                      <a:pt x="213" y="904"/>
                    </a:lnTo>
                    <a:lnTo>
                      <a:pt x="213" y="907"/>
                    </a:lnTo>
                    <a:lnTo>
                      <a:pt x="215" y="909"/>
                    </a:lnTo>
                    <a:lnTo>
                      <a:pt x="215" y="909"/>
                    </a:lnTo>
                    <a:lnTo>
                      <a:pt x="217" y="912"/>
                    </a:lnTo>
                    <a:lnTo>
                      <a:pt x="220" y="916"/>
                    </a:lnTo>
                    <a:lnTo>
                      <a:pt x="222" y="919"/>
                    </a:lnTo>
                    <a:lnTo>
                      <a:pt x="224" y="921"/>
                    </a:lnTo>
                    <a:lnTo>
                      <a:pt x="224" y="921"/>
                    </a:lnTo>
                    <a:lnTo>
                      <a:pt x="227" y="923"/>
                    </a:lnTo>
                    <a:lnTo>
                      <a:pt x="232" y="928"/>
                    </a:lnTo>
                    <a:lnTo>
                      <a:pt x="236" y="933"/>
                    </a:lnTo>
                    <a:lnTo>
                      <a:pt x="236" y="933"/>
                    </a:lnTo>
                    <a:lnTo>
                      <a:pt x="241" y="935"/>
                    </a:lnTo>
                    <a:lnTo>
                      <a:pt x="246" y="942"/>
                    </a:lnTo>
                    <a:lnTo>
                      <a:pt x="246" y="942"/>
                    </a:lnTo>
                    <a:lnTo>
                      <a:pt x="246" y="945"/>
                    </a:lnTo>
                    <a:lnTo>
                      <a:pt x="243" y="947"/>
                    </a:lnTo>
                    <a:lnTo>
                      <a:pt x="236" y="949"/>
                    </a:lnTo>
                    <a:lnTo>
                      <a:pt x="236" y="949"/>
                    </a:lnTo>
                    <a:lnTo>
                      <a:pt x="234" y="949"/>
                    </a:lnTo>
                    <a:lnTo>
                      <a:pt x="229" y="949"/>
                    </a:lnTo>
                    <a:lnTo>
                      <a:pt x="224" y="947"/>
                    </a:lnTo>
                    <a:lnTo>
                      <a:pt x="222" y="949"/>
                    </a:lnTo>
                    <a:lnTo>
                      <a:pt x="222" y="949"/>
                    </a:lnTo>
                    <a:lnTo>
                      <a:pt x="222" y="952"/>
                    </a:lnTo>
                    <a:lnTo>
                      <a:pt x="222" y="954"/>
                    </a:lnTo>
                    <a:lnTo>
                      <a:pt x="224" y="966"/>
                    </a:lnTo>
                    <a:lnTo>
                      <a:pt x="224" y="966"/>
                    </a:lnTo>
                    <a:lnTo>
                      <a:pt x="229" y="975"/>
                    </a:lnTo>
                    <a:lnTo>
                      <a:pt x="234" y="975"/>
                    </a:lnTo>
                    <a:lnTo>
                      <a:pt x="234" y="975"/>
                    </a:lnTo>
                    <a:lnTo>
                      <a:pt x="239" y="975"/>
                    </a:lnTo>
                    <a:lnTo>
                      <a:pt x="243" y="971"/>
                    </a:lnTo>
                    <a:lnTo>
                      <a:pt x="243" y="971"/>
                    </a:lnTo>
                    <a:lnTo>
                      <a:pt x="248" y="971"/>
                    </a:lnTo>
                    <a:lnTo>
                      <a:pt x="255" y="971"/>
                    </a:lnTo>
                    <a:lnTo>
                      <a:pt x="255" y="971"/>
                    </a:lnTo>
                    <a:lnTo>
                      <a:pt x="262" y="971"/>
                    </a:lnTo>
                    <a:lnTo>
                      <a:pt x="267" y="971"/>
                    </a:lnTo>
                    <a:lnTo>
                      <a:pt x="272" y="973"/>
                    </a:lnTo>
                    <a:lnTo>
                      <a:pt x="272" y="973"/>
                    </a:lnTo>
                    <a:lnTo>
                      <a:pt x="274" y="980"/>
                    </a:lnTo>
                    <a:lnTo>
                      <a:pt x="274" y="987"/>
                    </a:lnTo>
                    <a:lnTo>
                      <a:pt x="274" y="987"/>
                    </a:lnTo>
                    <a:lnTo>
                      <a:pt x="272" y="990"/>
                    </a:lnTo>
                    <a:lnTo>
                      <a:pt x="274" y="992"/>
                    </a:lnTo>
                    <a:lnTo>
                      <a:pt x="277" y="997"/>
                    </a:lnTo>
                    <a:lnTo>
                      <a:pt x="277" y="997"/>
                    </a:lnTo>
                    <a:lnTo>
                      <a:pt x="281" y="999"/>
                    </a:lnTo>
                    <a:lnTo>
                      <a:pt x="284" y="1001"/>
                    </a:lnTo>
                    <a:lnTo>
                      <a:pt x="291" y="1001"/>
                    </a:lnTo>
                    <a:lnTo>
                      <a:pt x="291" y="1001"/>
                    </a:lnTo>
                    <a:lnTo>
                      <a:pt x="298" y="1009"/>
                    </a:lnTo>
                    <a:lnTo>
                      <a:pt x="300" y="1011"/>
                    </a:lnTo>
                    <a:lnTo>
                      <a:pt x="300" y="1016"/>
                    </a:lnTo>
                    <a:lnTo>
                      <a:pt x="300" y="1016"/>
                    </a:lnTo>
                    <a:lnTo>
                      <a:pt x="300" y="1018"/>
                    </a:lnTo>
                    <a:lnTo>
                      <a:pt x="303" y="1020"/>
                    </a:lnTo>
                    <a:lnTo>
                      <a:pt x="307" y="1020"/>
                    </a:lnTo>
                    <a:lnTo>
                      <a:pt x="307" y="1020"/>
                    </a:lnTo>
                    <a:lnTo>
                      <a:pt x="312" y="1020"/>
                    </a:lnTo>
                    <a:lnTo>
                      <a:pt x="317" y="1023"/>
                    </a:lnTo>
                    <a:lnTo>
                      <a:pt x="317" y="1023"/>
                    </a:lnTo>
                    <a:lnTo>
                      <a:pt x="322" y="1025"/>
                    </a:lnTo>
                    <a:lnTo>
                      <a:pt x="326" y="1023"/>
                    </a:lnTo>
                    <a:lnTo>
                      <a:pt x="326" y="1023"/>
                    </a:lnTo>
                    <a:lnTo>
                      <a:pt x="331" y="1020"/>
                    </a:lnTo>
                    <a:lnTo>
                      <a:pt x="336" y="1020"/>
                    </a:lnTo>
                    <a:lnTo>
                      <a:pt x="336" y="1023"/>
                    </a:lnTo>
                    <a:lnTo>
                      <a:pt x="336" y="1023"/>
                    </a:lnTo>
                    <a:lnTo>
                      <a:pt x="340" y="1027"/>
                    </a:lnTo>
                    <a:lnTo>
                      <a:pt x="345" y="1032"/>
                    </a:lnTo>
                    <a:lnTo>
                      <a:pt x="345" y="1032"/>
                    </a:lnTo>
                    <a:lnTo>
                      <a:pt x="350" y="1032"/>
                    </a:lnTo>
                    <a:lnTo>
                      <a:pt x="362" y="1035"/>
                    </a:lnTo>
                    <a:lnTo>
                      <a:pt x="362" y="1035"/>
                    </a:lnTo>
                    <a:lnTo>
                      <a:pt x="369" y="1037"/>
                    </a:lnTo>
                    <a:lnTo>
                      <a:pt x="376" y="1039"/>
                    </a:lnTo>
                    <a:lnTo>
                      <a:pt x="376" y="1039"/>
                    </a:lnTo>
                    <a:lnTo>
                      <a:pt x="383" y="1042"/>
                    </a:lnTo>
                    <a:lnTo>
                      <a:pt x="385" y="1044"/>
                    </a:lnTo>
                    <a:lnTo>
                      <a:pt x="388" y="1046"/>
                    </a:lnTo>
                    <a:lnTo>
                      <a:pt x="388" y="1046"/>
                    </a:lnTo>
                    <a:lnTo>
                      <a:pt x="388" y="1049"/>
                    </a:lnTo>
                    <a:lnTo>
                      <a:pt x="385" y="1051"/>
                    </a:lnTo>
                    <a:lnTo>
                      <a:pt x="383" y="1054"/>
                    </a:lnTo>
                    <a:lnTo>
                      <a:pt x="383" y="1054"/>
                    </a:lnTo>
                    <a:lnTo>
                      <a:pt x="385" y="1056"/>
                    </a:lnTo>
                    <a:lnTo>
                      <a:pt x="388" y="1058"/>
                    </a:lnTo>
                    <a:lnTo>
                      <a:pt x="388" y="1058"/>
                    </a:lnTo>
                    <a:lnTo>
                      <a:pt x="385" y="1061"/>
                    </a:lnTo>
                    <a:lnTo>
                      <a:pt x="383" y="1063"/>
                    </a:lnTo>
                    <a:lnTo>
                      <a:pt x="381" y="1063"/>
                    </a:lnTo>
                    <a:lnTo>
                      <a:pt x="381" y="1063"/>
                    </a:lnTo>
                    <a:lnTo>
                      <a:pt x="381" y="1068"/>
                    </a:lnTo>
                    <a:lnTo>
                      <a:pt x="385" y="1070"/>
                    </a:lnTo>
                    <a:lnTo>
                      <a:pt x="385" y="1070"/>
                    </a:lnTo>
                    <a:lnTo>
                      <a:pt x="383" y="1077"/>
                    </a:lnTo>
                    <a:lnTo>
                      <a:pt x="381" y="1082"/>
                    </a:lnTo>
                    <a:lnTo>
                      <a:pt x="381" y="1082"/>
                    </a:lnTo>
                    <a:lnTo>
                      <a:pt x="378" y="1084"/>
                    </a:lnTo>
                    <a:lnTo>
                      <a:pt x="374" y="1084"/>
                    </a:lnTo>
                    <a:lnTo>
                      <a:pt x="367" y="1082"/>
                    </a:lnTo>
                    <a:lnTo>
                      <a:pt x="367" y="1082"/>
                    </a:lnTo>
                    <a:lnTo>
                      <a:pt x="357" y="1087"/>
                    </a:lnTo>
                    <a:lnTo>
                      <a:pt x="350" y="1091"/>
                    </a:lnTo>
                    <a:lnTo>
                      <a:pt x="350" y="1091"/>
                    </a:lnTo>
                    <a:lnTo>
                      <a:pt x="350" y="1094"/>
                    </a:lnTo>
                    <a:lnTo>
                      <a:pt x="350" y="1096"/>
                    </a:lnTo>
                    <a:lnTo>
                      <a:pt x="350" y="1101"/>
                    </a:lnTo>
                    <a:lnTo>
                      <a:pt x="350" y="1101"/>
                    </a:lnTo>
                    <a:lnTo>
                      <a:pt x="362" y="1101"/>
                    </a:lnTo>
                    <a:lnTo>
                      <a:pt x="369" y="1101"/>
                    </a:lnTo>
                    <a:lnTo>
                      <a:pt x="369" y="1101"/>
                    </a:lnTo>
                    <a:lnTo>
                      <a:pt x="367" y="1103"/>
                    </a:lnTo>
                    <a:lnTo>
                      <a:pt x="359" y="1108"/>
                    </a:lnTo>
                    <a:lnTo>
                      <a:pt x="345" y="1115"/>
                    </a:lnTo>
                    <a:lnTo>
                      <a:pt x="345" y="1115"/>
                    </a:lnTo>
                    <a:lnTo>
                      <a:pt x="345" y="1117"/>
                    </a:lnTo>
                    <a:lnTo>
                      <a:pt x="348" y="1120"/>
                    </a:lnTo>
                    <a:lnTo>
                      <a:pt x="352" y="1122"/>
                    </a:lnTo>
                    <a:lnTo>
                      <a:pt x="352" y="1125"/>
                    </a:lnTo>
                    <a:lnTo>
                      <a:pt x="352" y="1125"/>
                    </a:lnTo>
                    <a:lnTo>
                      <a:pt x="352" y="1127"/>
                    </a:lnTo>
                    <a:lnTo>
                      <a:pt x="348" y="1129"/>
                    </a:lnTo>
                    <a:lnTo>
                      <a:pt x="343" y="1132"/>
                    </a:lnTo>
                    <a:lnTo>
                      <a:pt x="343" y="1136"/>
                    </a:lnTo>
                    <a:lnTo>
                      <a:pt x="343" y="1136"/>
                    </a:lnTo>
                    <a:lnTo>
                      <a:pt x="343" y="1141"/>
                    </a:lnTo>
                    <a:lnTo>
                      <a:pt x="340" y="1143"/>
                    </a:lnTo>
                    <a:lnTo>
                      <a:pt x="331" y="1143"/>
                    </a:lnTo>
                    <a:lnTo>
                      <a:pt x="331" y="1143"/>
                    </a:lnTo>
                    <a:lnTo>
                      <a:pt x="329" y="1146"/>
                    </a:lnTo>
                    <a:lnTo>
                      <a:pt x="326" y="1146"/>
                    </a:lnTo>
                    <a:lnTo>
                      <a:pt x="326" y="1148"/>
                    </a:lnTo>
                    <a:lnTo>
                      <a:pt x="326" y="1148"/>
                    </a:lnTo>
                    <a:lnTo>
                      <a:pt x="326" y="1148"/>
                    </a:lnTo>
                    <a:lnTo>
                      <a:pt x="329" y="1151"/>
                    </a:lnTo>
                    <a:lnTo>
                      <a:pt x="331" y="1155"/>
                    </a:lnTo>
                    <a:lnTo>
                      <a:pt x="333" y="1158"/>
                    </a:lnTo>
                    <a:lnTo>
                      <a:pt x="340" y="1160"/>
                    </a:lnTo>
                    <a:lnTo>
                      <a:pt x="340" y="1160"/>
                    </a:lnTo>
                    <a:lnTo>
                      <a:pt x="350" y="1165"/>
                    </a:lnTo>
                    <a:lnTo>
                      <a:pt x="359" y="1172"/>
                    </a:lnTo>
                    <a:lnTo>
                      <a:pt x="376" y="1186"/>
                    </a:lnTo>
                    <a:lnTo>
                      <a:pt x="376" y="1186"/>
                    </a:lnTo>
                    <a:lnTo>
                      <a:pt x="381" y="1191"/>
                    </a:lnTo>
                    <a:lnTo>
                      <a:pt x="381" y="1191"/>
                    </a:lnTo>
                    <a:lnTo>
                      <a:pt x="390" y="1188"/>
                    </a:lnTo>
                    <a:lnTo>
                      <a:pt x="390" y="1188"/>
                    </a:lnTo>
                    <a:lnTo>
                      <a:pt x="400" y="1188"/>
                    </a:lnTo>
                    <a:lnTo>
                      <a:pt x="411" y="1193"/>
                    </a:lnTo>
                    <a:lnTo>
                      <a:pt x="411" y="1193"/>
                    </a:lnTo>
                    <a:lnTo>
                      <a:pt x="419" y="1196"/>
                    </a:lnTo>
                    <a:lnTo>
                      <a:pt x="428" y="1196"/>
                    </a:lnTo>
                    <a:lnTo>
                      <a:pt x="438" y="1196"/>
                    </a:lnTo>
                    <a:lnTo>
                      <a:pt x="442" y="1196"/>
                    </a:lnTo>
                    <a:lnTo>
                      <a:pt x="442" y="1196"/>
                    </a:lnTo>
                    <a:lnTo>
                      <a:pt x="447" y="1203"/>
                    </a:lnTo>
                    <a:lnTo>
                      <a:pt x="454" y="1205"/>
                    </a:lnTo>
                    <a:lnTo>
                      <a:pt x="454" y="1205"/>
                    </a:lnTo>
                    <a:lnTo>
                      <a:pt x="456" y="1205"/>
                    </a:lnTo>
                    <a:lnTo>
                      <a:pt x="459" y="1207"/>
                    </a:lnTo>
                    <a:lnTo>
                      <a:pt x="461" y="1210"/>
                    </a:lnTo>
                    <a:lnTo>
                      <a:pt x="466" y="1210"/>
                    </a:lnTo>
                    <a:lnTo>
                      <a:pt x="466" y="1210"/>
                    </a:lnTo>
                    <a:lnTo>
                      <a:pt x="475" y="1207"/>
                    </a:lnTo>
                    <a:lnTo>
                      <a:pt x="485" y="1207"/>
                    </a:lnTo>
                    <a:lnTo>
                      <a:pt x="485" y="1207"/>
                    </a:lnTo>
                    <a:lnTo>
                      <a:pt x="487" y="1210"/>
                    </a:lnTo>
                    <a:lnTo>
                      <a:pt x="492" y="1210"/>
                    </a:lnTo>
                    <a:lnTo>
                      <a:pt x="492" y="1210"/>
                    </a:lnTo>
                    <a:lnTo>
                      <a:pt x="494" y="1212"/>
                    </a:lnTo>
                    <a:lnTo>
                      <a:pt x="494" y="1217"/>
                    </a:lnTo>
                    <a:lnTo>
                      <a:pt x="497" y="1222"/>
                    </a:lnTo>
                    <a:lnTo>
                      <a:pt x="497" y="1222"/>
                    </a:lnTo>
                    <a:lnTo>
                      <a:pt x="497" y="1222"/>
                    </a:lnTo>
                    <a:lnTo>
                      <a:pt x="504" y="1226"/>
                    </a:lnTo>
                    <a:lnTo>
                      <a:pt x="516" y="1231"/>
                    </a:lnTo>
                    <a:lnTo>
                      <a:pt x="516" y="1231"/>
                    </a:lnTo>
                    <a:lnTo>
                      <a:pt x="518" y="1233"/>
                    </a:lnTo>
                    <a:lnTo>
                      <a:pt x="523" y="1236"/>
                    </a:lnTo>
                    <a:lnTo>
                      <a:pt x="527" y="1241"/>
                    </a:lnTo>
                    <a:lnTo>
                      <a:pt x="530" y="1241"/>
                    </a:lnTo>
                    <a:lnTo>
                      <a:pt x="530" y="1241"/>
                    </a:lnTo>
                    <a:lnTo>
                      <a:pt x="535" y="1243"/>
                    </a:lnTo>
                    <a:lnTo>
                      <a:pt x="537" y="1243"/>
                    </a:lnTo>
                    <a:lnTo>
                      <a:pt x="537" y="1241"/>
                    </a:lnTo>
                    <a:lnTo>
                      <a:pt x="537" y="1241"/>
                    </a:lnTo>
                    <a:lnTo>
                      <a:pt x="539" y="1238"/>
                    </a:lnTo>
                    <a:lnTo>
                      <a:pt x="544" y="1238"/>
                    </a:lnTo>
                    <a:lnTo>
                      <a:pt x="546" y="1236"/>
                    </a:lnTo>
                    <a:lnTo>
                      <a:pt x="549" y="1231"/>
                    </a:lnTo>
                    <a:lnTo>
                      <a:pt x="549" y="1231"/>
                    </a:lnTo>
                    <a:lnTo>
                      <a:pt x="535" y="1212"/>
                    </a:lnTo>
                    <a:lnTo>
                      <a:pt x="530" y="1205"/>
                    </a:lnTo>
                    <a:lnTo>
                      <a:pt x="527" y="1198"/>
                    </a:lnTo>
                    <a:lnTo>
                      <a:pt x="527" y="1198"/>
                    </a:lnTo>
                    <a:lnTo>
                      <a:pt x="530" y="1186"/>
                    </a:lnTo>
                    <a:lnTo>
                      <a:pt x="527" y="1179"/>
                    </a:lnTo>
                    <a:lnTo>
                      <a:pt x="520" y="1172"/>
                    </a:lnTo>
                    <a:lnTo>
                      <a:pt x="520" y="1172"/>
                    </a:lnTo>
                    <a:lnTo>
                      <a:pt x="518" y="1170"/>
                    </a:lnTo>
                    <a:lnTo>
                      <a:pt x="516" y="1165"/>
                    </a:lnTo>
                    <a:lnTo>
                      <a:pt x="518" y="1158"/>
                    </a:lnTo>
                    <a:lnTo>
                      <a:pt x="530" y="1146"/>
                    </a:lnTo>
                    <a:lnTo>
                      <a:pt x="530" y="1146"/>
                    </a:lnTo>
                    <a:lnTo>
                      <a:pt x="537" y="1139"/>
                    </a:lnTo>
                    <a:lnTo>
                      <a:pt x="546" y="1134"/>
                    </a:lnTo>
                    <a:lnTo>
                      <a:pt x="563" y="1125"/>
                    </a:lnTo>
                    <a:lnTo>
                      <a:pt x="563" y="1125"/>
                    </a:lnTo>
                    <a:lnTo>
                      <a:pt x="558" y="1120"/>
                    </a:lnTo>
                    <a:lnTo>
                      <a:pt x="558" y="1120"/>
                    </a:lnTo>
                    <a:lnTo>
                      <a:pt x="551" y="1115"/>
                    </a:lnTo>
                    <a:lnTo>
                      <a:pt x="551" y="1113"/>
                    </a:lnTo>
                    <a:lnTo>
                      <a:pt x="554" y="1113"/>
                    </a:lnTo>
                    <a:lnTo>
                      <a:pt x="554" y="1113"/>
                    </a:lnTo>
                    <a:lnTo>
                      <a:pt x="556" y="1110"/>
                    </a:lnTo>
                    <a:lnTo>
                      <a:pt x="556" y="1108"/>
                    </a:lnTo>
                    <a:lnTo>
                      <a:pt x="551" y="1101"/>
                    </a:lnTo>
                    <a:lnTo>
                      <a:pt x="551" y="1101"/>
                    </a:lnTo>
                    <a:lnTo>
                      <a:pt x="544" y="1091"/>
                    </a:lnTo>
                    <a:lnTo>
                      <a:pt x="542" y="1089"/>
                    </a:lnTo>
                    <a:lnTo>
                      <a:pt x="539" y="1087"/>
                    </a:lnTo>
                    <a:lnTo>
                      <a:pt x="539" y="1087"/>
                    </a:lnTo>
                    <a:lnTo>
                      <a:pt x="532" y="1087"/>
                    </a:lnTo>
                    <a:lnTo>
                      <a:pt x="525" y="1087"/>
                    </a:lnTo>
                    <a:lnTo>
                      <a:pt x="525" y="1087"/>
                    </a:lnTo>
                    <a:lnTo>
                      <a:pt x="523" y="1087"/>
                    </a:lnTo>
                    <a:lnTo>
                      <a:pt x="523" y="1084"/>
                    </a:lnTo>
                    <a:lnTo>
                      <a:pt x="523" y="1077"/>
                    </a:lnTo>
                    <a:lnTo>
                      <a:pt x="523" y="1077"/>
                    </a:lnTo>
                    <a:lnTo>
                      <a:pt x="520" y="1075"/>
                    </a:lnTo>
                    <a:lnTo>
                      <a:pt x="518" y="1072"/>
                    </a:lnTo>
                    <a:lnTo>
                      <a:pt x="511" y="1070"/>
                    </a:lnTo>
                    <a:lnTo>
                      <a:pt x="511" y="1070"/>
                    </a:lnTo>
                    <a:lnTo>
                      <a:pt x="511" y="1068"/>
                    </a:lnTo>
                    <a:lnTo>
                      <a:pt x="513" y="1063"/>
                    </a:lnTo>
                    <a:lnTo>
                      <a:pt x="516" y="1058"/>
                    </a:lnTo>
                    <a:lnTo>
                      <a:pt x="516" y="1058"/>
                    </a:lnTo>
                    <a:lnTo>
                      <a:pt x="520" y="1056"/>
                    </a:lnTo>
                    <a:lnTo>
                      <a:pt x="523" y="1051"/>
                    </a:lnTo>
                    <a:lnTo>
                      <a:pt x="523" y="1051"/>
                    </a:lnTo>
                    <a:lnTo>
                      <a:pt x="520" y="1051"/>
                    </a:lnTo>
                    <a:lnTo>
                      <a:pt x="518" y="1049"/>
                    </a:lnTo>
                    <a:lnTo>
                      <a:pt x="516" y="1046"/>
                    </a:lnTo>
                    <a:lnTo>
                      <a:pt x="516" y="1044"/>
                    </a:lnTo>
                    <a:lnTo>
                      <a:pt x="516" y="1044"/>
                    </a:lnTo>
                    <a:lnTo>
                      <a:pt x="520" y="1039"/>
                    </a:lnTo>
                    <a:lnTo>
                      <a:pt x="523" y="1037"/>
                    </a:lnTo>
                    <a:lnTo>
                      <a:pt x="525" y="1035"/>
                    </a:lnTo>
                    <a:lnTo>
                      <a:pt x="527" y="1032"/>
                    </a:lnTo>
                    <a:lnTo>
                      <a:pt x="527" y="1032"/>
                    </a:lnTo>
                    <a:lnTo>
                      <a:pt x="527" y="1027"/>
                    </a:lnTo>
                    <a:lnTo>
                      <a:pt x="530" y="1023"/>
                    </a:lnTo>
                    <a:lnTo>
                      <a:pt x="532" y="1023"/>
                    </a:lnTo>
                    <a:lnTo>
                      <a:pt x="537" y="1025"/>
                    </a:lnTo>
                    <a:lnTo>
                      <a:pt x="537" y="1025"/>
                    </a:lnTo>
                    <a:lnTo>
                      <a:pt x="544" y="1032"/>
                    </a:lnTo>
                    <a:lnTo>
                      <a:pt x="549" y="1037"/>
                    </a:lnTo>
                    <a:lnTo>
                      <a:pt x="554" y="1037"/>
                    </a:lnTo>
                    <a:lnTo>
                      <a:pt x="554" y="1037"/>
                    </a:lnTo>
                    <a:lnTo>
                      <a:pt x="556" y="1035"/>
                    </a:lnTo>
                    <a:lnTo>
                      <a:pt x="556" y="1032"/>
                    </a:lnTo>
                    <a:lnTo>
                      <a:pt x="554" y="1025"/>
                    </a:lnTo>
                    <a:lnTo>
                      <a:pt x="554" y="1025"/>
                    </a:lnTo>
                    <a:lnTo>
                      <a:pt x="554" y="1020"/>
                    </a:lnTo>
                    <a:lnTo>
                      <a:pt x="556" y="1018"/>
                    </a:lnTo>
                    <a:lnTo>
                      <a:pt x="561" y="1016"/>
                    </a:lnTo>
                    <a:lnTo>
                      <a:pt x="561" y="1016"/>
                    </a:lnTo>
                    <a:lnTo>
                      <a:pt x="563" y="1013"/>
                    </a:lnTo>
                    <a:lnTo>
                      <a:pt x="565" y="1011"/>
                    </a:lnTo>
                    <a:lnTo>
                      <a:pt x="568" y="1006"/>
                    </a:lnTo>
                    <a:lnTo>
                      <a:pt x="570" y="1006"/>
                    </a:lnTo>
                    <a:lnTo>
                      <a:pt x="570" y="1006"/>
                    </a:lnTo>
                    <a:lnTo>
                      <a:pt x="575" y="1004"/>
                    </a:lnTo>
                    <a:lnTo>
                      <a:pt x="582" y="1001"/>
                    </a:lnTo>
                    <a:lnTo>
                      <a:pt x="589" y="997"/>
                    </a:lnTo>
                    <a:lnTo>
                      <a:pt x="589" y="997"/>
                    </a:lnTo>
                    <a:lnTo>
                      <a:pt x="596" y="992"/>
                    </a:lnTo>
                    <a:lnTo>
                      <a:pt x="601" y="992"/>
                    </a:lnTo>
                    <a:lnTo>
                      <a:pt x="603" y="992"/>
                    </a:lnTo>
                    <a:lnTo>
                      <a:pt x="603" y="992"/>
                    </a:lnTo>
                    <a:lnTo>
                      <a:pt x="610" y="994"/>
                    </a:lnTo>
                    <a:lnTo>
                      <a:pt x="613" y="994"/>
                    </a:lnTo>
                    <a:lnTo>
                      <a:pt x="615" y="992"/>
                    </a:lnTo>
                    <a:lnTo>
                      <a:pt x="615" y="992"/>
                    </a:lnTo>
                    <a:lnTo>
                      <a:pt x="617" y="990"/>
                    </a:lnTo>
                    <a:lnTo>
                      <a:pt x="622" y="990"/>
                    </a:lnTo>
                    <a:lnTo>
                      <a:pt x="627" y="990"/>
                    </a:lnTo>
                    <a:lnTo>
                      <a:pt x="627" y="992"/>
                    </a:lnTo>
                    <a:lnTo>
                      <a:pt x="627" y="992"/>
                    </a:lnTo>
                    <a:lnTo>
                      <a:pt x="632" y="994"/>
                    </a:lnTo>
                    <a:lnTo>
                      <a:pt x="636" y="997"/>
                    </a:lnTo>
                    <a:lnTo>
                      <a:pt x="643" y="997"/>
                    </a:lnTo>
                    <a:lnTo>
                      <a:pt x="651" y="999"/>
                    </a:lnTo>
                    <a:lnTo>
                      <a:pt x="651" y="999"/>
                    </a:lnTo>
                    <a:lnTo>
                      <a:pt x="660" y="1006"/>
                    </a:lnTo>
                    <a:lnTo>
                      <a:pt x="665" y="1009"/>
                    </a:lnTo>
                    <a:lnTo>
                      <a:pt x="665" y="1013"/>
                    </a:lnTo>
                    <a:lnTo>
                      <a:pt x="665" y="1013"/>
                    </a:lnTo>
                    <a:lnTo>
                      <a:pt x="670" y="1018"/>
                    </a:lnTo>
                    <a:lnTo>
                      <a:pt x="670" y="1018"/>
                    </a:lnTo>
                    <a:lnTo>
                      <a:pt x="672" y="1016"/>
                    </a:lnTo>
                    <a:lnTo>
                      <a:pt x="672" y="1016"/>
                    </a:lnTo>
                    <a:lnTo>
                      <a:pt x="672" y="1011"/>
                    </a:lnTo>
                    <a:lnTo>
                      <a:pt x="674" y="1011"/>
                    </a:lnTo>
                    <a:lnTo>
                      <a:pt x="681" y="1016"/>
                    </a:lnTo>
                    <a:lnTo>
                      <a:pt x="681" y="1016"/>
                    </a:lnTo>
                    <a:lnTo>
                      <a:pt x="688" y="1018"/>
                    </a:lnTo>
                    <a:lnTo>
                      <a:pt x="693" y="1018"/>
                    </a:lnTo>
                    <a:lnTo>
                      <a:pt x="698" y="1016"/>
                    </a:lnTo>
                    <a:lnTo>
                      <a:pt x="700" y="1013"/>
                    </a:lnTo>
                    <a:lnTo>
                      <a:pt x="700" y="1013"/>
                    </a:lnTo>
                    <a:lnTo>
                      <a:pt x="703" y="1011"/>
                    </a:lnTo>
                    <a:lnTo>
                      <a:pt x="707" y="1009"/>
                    </a:lnTo>
                    <a:lnTo>
                      <a:pt x="714" y="1006"/>
                    </a:lnTo>
                    <a:lnTo>
                      <a:pt x="719" y="1009"/>
                    </a:lnTo>
                    <a:lnTo>
                      <a:pt x="719" y="1009"/>
                    </a:lnTo>
                    <a:lnTo>
                      <a:pt x="724" y="1011"/>
                    </a:lnTo>
                    <a:lnTo>
                      <a:pt x="726" y="1011"/>
                    </a:lnTo>
                    <a:lnTo>
                      <a:pt x="729" y="1009"/>
                    </a:lnTo>
                    <a:lnTo>
                      <a:pt x="729" y="1009"/>
                    </a:lnTo>
                    <a:lnTo>
                      <a:pt x="733" y="1006"/>
                    </a:lnTo>
                    <a:lnTo>
                      <a:pt x="741" y="1004"/>
                    </a:lnTo>
                    <a:lnTo>
                      <a:pt x="745" y="1006"/>
                    </a:lnTo>
                    <a:lnTo>
                      <a:pt x="748" y="1009"/>
                    </a:lnTo>
                    <a:lnTo>
                      <a:pt x="748" y="1009"/>
                    </a:lnTo>
                    <a:lnTo>
                      <a:pt x="750" y="1013"/>
                    </a:lnTo>
                    <a:lnTo>
                      <a:pt x="752" y="1013"/>
                    </a:lnTo>
                    <a:lnTo>
                      <a:pt x="759" y="1016"/>
                    </a:lnTo>
                    <a:lnTo>
                      <a:pt x="759" y="1016"/>
                    </a:lnTo>
                    <a:lnTo>
                      <a:pt x="764" y="1016"/>
                    </a:lnTo>
                    <a:lnTo>
                      <a:pt x="767" y="1018"/>
                    </a:lnTo>
                    <a:lnTo>
                      <a:pt x="767" y="1020"/>
                    </a:lnTo>
                    <a:lnTo>
                      <a:pt x="769" y="1020"/>
                    </a:lnTo>
                    <a:lnTo>
                      <a:pt x="769" y="1020"/>
                    </a:lnTo>
                    <a:lnTo>
                      <a:pt x="771" y="1018"/>
                    </a:lnTo>
                    <a:lnTo>
                      <a:pt x="774" y="1016"/>
                    </a:lnTo>
                    <a:lnTo>
                      <a:pt x="774" y="1013"/>
                    </a:lnTo>
                    <a:lnTo>
                      <a:pt x="776" y="1011"/>
                    </a:lnTo>
                    <a:lnTo>
                      <a:pt x="776" y="1011"/>
                    </a:lnTo>
                    <a:lnTo>
                      <a:pt x="783" y="1016"/>
                    </a:lnTo>
                    <a:lnTo>
                      <a:pt x="785" y="1016"/>
                    </a:lnTo>
                    <a:lnTo>
                      <a:pt x="790" y="1018"/>
                    </a:lnTo>
                    <a:lnTo>
                      <a:pt x="790" y="1018"/>
                    </a:lnTo>
                    <a:lnTo>
                      <a:pt x="800" y="1016"/>
                    </a:lnTo>
                    <a:lnTo>
                      <a:pt x="802" y="1013"/>
                    </a:lnTo>
                    <a:lnTo>
                      <a:pt x="802" y="1011"/>
                    </a:lnTo>
                    <a:lnTo>
                      <a:pt x="802" y="1011"/>
                    </a:lnTo>
                    <a:lnTo>
                      <a:pt x="802" y="1001"/>
                    </a:lnTo>
                    <a:lnTo>
                      <a:pt x="800" y="999"/>
                    </a:lnTo>
                    <a:lnTo>
                      <a:pt x="797" y="997"/>
                    </a:lnTo>
                    <a:lnTo>
                      <a:pt x="797" y="997"/>
                    </a:lnTo>
                    <a:lnTo>
                      <a:pt x="790" y="994"/>
                    </a:lnTo>
                    <a:lnTo>
                      <a:pt x="783" y="992"/>
                    </a:lnTo>
                    <a:lnTo>
                      <a:pt x="783" y="992"/>
                    </a:lnTo>
                    <a:lnTo>
                      <a:pt x="781" y="992"/>
                    </a:lnTo>
                    <a:lnTo>
                      <a:pt x="778" y="990"/>
                    </a:lnTo>
                    <a:lnTo>
                      <a:pt x="776" y="985"/>
                    </a:lnTo>
                    <a:lnTo>
                      <a:pt x="778" y="983"/>
                    </a:lnTo>
                    <a:lnTo>
                      <a:pt x="778" y="983"/>
                    </a:lnTo>
                    <a:lnTo>
                      <a:pt x="788" y="978"/>
                    </a:lnTo>
                    <a:lnTo>
                      <a:pt x="790" y="975"/>
                    </a:lnTo>
                    <a:lnTo>
                      <a:pt x="790" y="973"/>
                    </a:lnTo>
                    <a:lnTo>
                      <a:pt x="790" y="973"/>
                    </a:lnTo>
                    <a:lnTo>
                      <a:pt x="790" y="966"/>
                    </a:lnTo>
                    <a:lnTo>
                      <a:pt x="790" y="961"/>
                    </a:lnTo>
                    <a:lnTo>
                      <a:pt x="795" y="959"/>
                    </a:lnTo>
                    <a:lnTo>
                      <a:pt x="795" y="959"/>
                    </a:lnTo>
                    <a:lnTo>
                      <a:pt x="807" y="959"/>
                    </a:lnTo>
                    <a:lnTo>
                      <a:pt x="812" y="956"/>
                    </a:lnTo>
                    <a:lnTo>
                      <a:pt x="814" y="956"/>
                    </a:lnTo>
                    <a:lnTo>
                      <a:pt x="814" y="956"/>
                    </a:lnTo>
                    <a:lnTo>
                      <a:pt x="812" y="954"/>
                    </a:lnTo>
                    <a:lnTo>
                      <a:pt x="807" y="952"/>
                    </a:lnTo>
                    <a:lnTo>
                      <a:pt x="802" y="949"/>
                    </a:lnTo>
                    <a:lnTo>
                      <a:pt x="797" y="947"/>
                    </a:lnTo>
                    <a:lnTo>
                      <a:pt x="797" y="947"/>
                    </a:lnTo>
                    <a:lnTo>
                      <a:pt x="795" y="938"/>
                    </a:lnTo>
                    <a:lnTo>
                      <a:pt x="795" y="935"/>
                    </a:lnTo>
                    <a:lnTo>
                      <a:pt x="797" y="930"/>
                    </a:lnTo>
                    <a:lnTo>
                      <a:pt x="797" y="930"/>
                    </a:lnTo>
                    <a:lnTo>
                      <a:pt x="804" y="930"/>
                    </a:lnTo>
                    <a:lnTo>
                      <a:pt x="814" y="930"/>
                    </a:lnTo>
                    <a:lnTo>
                      <a:pt x="814" y="930"/>
                    </a:lnTo>
                    <a:lnTo>
                      <a:pt x="823" y="930"/>
                    </a:lnTo>
                    <a:lnTo>
                      <a:pt x="830" y="930"/>
                    </a:lnTo>
                    <a:lnTo>
                      <a:pt x="835" y="928"/>
                    </a:lnTo>
                    <a:lnTo>
                      <a:pt x="835" y="928"/>
                    </a:lnTo>
                    <a:lnTo>
                      <a:pt x="842" y="926"/>
                    </a:lnTo>
                    <a:lnTo>
                      <a:pt x="849" y="923"/>
                    </a:lnTo>
                    <a:lnTo>
                      <a:pt x="864" y="923"/>
                    </a:lnTo>
                    <a:lnTo>
                      <a:pt x="864" y="923"/>
                    </a:lnTo>
                    <a:lnTo>
                      <a:pt x="875" y="919"/>
                    </a:lnTo>
                    <a:lnTo>
                      <a:pt x="885" y="916"/>
                    </a:lnTo>
                    <a:lnTo>
                      <a:pt x="885" y="916"/>
                    </a:lnTo>
                    <a:lnTo>
                      <a:pt x="911" y="912"/>
                    </a:lnTo>
                    <a:lnTo>
                      <a:pt x="911" y="912"/>
                    </a:lnTo>
                    <a:lnTo>
                      <a:pt x="925" y="907"/>
                    </a:lnTo>
                    <a:lnTo>
                      <a:pt x="935" y="904"/>
                    </a:lnTo>
                    <a:lnTo>
                      <a:pt x="939" y="902"/>
                    </a:lnTo>
                    <a:lnTo>
                      <a:pt x="939" y="902"/>
                    </a:lnTo>
                    <a:lnTo>
                      <a:pt x="942" y="900"/>
                    </a:lnTo>
                    <a:lnTo>
                      <a:pt x="949" y="897"/>
                    </a:lnTo>
                    <a:lnTo>
                      <a:pt x="956" y="895"/>
                    </a:lnTo>
                    <a:lnTo>
                      <a:pt x="963" y="897"/>
                    </a:lnTo>
                    <a:lnTo>
                      <a:pt x="963" y="897"/>
                    </a:lnTo>
                    <a:lnTo>
                      <a:pt x="970" y="900"/>
                    </a:lnTo>
                    <a:lnTo>
                      <a:pt x="977" y="900"/>
                    </a:lnTo>
                    <a:lnTo>
                      <a:pt x="977" y="900"/>
                    </a:lnTo>
                    <a:lnTo>
                      <a:pt x="982" y="897"/>
                    </a:lnTo>
                    <a:lnTo>
                      <a:pt x="984" y="900"/>
                    </a:lnTo>
                    <a:lnTo>
                      <a:pt x="989" y="902"/>
                    </a:lnTo>
                    <a:lnTo>
                      <a:pt x="989" y="907"/>
                    </a:lnTo>
                    <a:lnTo>
                      <a:pt x="989" y="907"/>
                    </a:lnTo>
                    <a:lnTo>
                      <a:pt x="991" y="914"/>
                    </a:lnTo>
                    <a:lnTo>
                      <a:pt x="994" y="919"/>
                    </a:lnTo>
                    <a:lnTo>
                      <a:pt x="994" y="919"/>
                    </a:lnTo>
                    <a:lnTo>
                      <a:pt x="991" y="923"/>
                    </a:lnTo>
                    <a:lnTo>
                      <a:pt x="989" y="926"/>
                    </a:lnTo>
                    <a:lnTo>
                      <a:pt x="991" y="928"/>
                    </a:lnTo>
                    <a:lnTo>
                      <a:pt x="991" y="928"/>
                    </a:lnTo>
                    <a:lnTo>
                      <a:pt x="994" y="928"/>
                    </a:lnTo>
                    <a:lnTo>
                      <a:pt x="999" y="928"/>
                    </a:lnTo>
                    <a:lnTo>
                      <a:pt x="1003" y="928"/>
                    </a:lnTo>
                    <a:lnTo>
                      <a:pt x="1008" y="926"/>
                    </a:lnTo>
                    <a:lnTo>
                      <a:pt x="1008" y="926"/>
                    </a:lnTo>
                    <a:lnTo>
                      <a:pt x="1010" y="923"/>
                    </a:lnTo>
                    <a:lnTo>
                      <a:pt x="1013" y="923"/>
                    </a:lnTo>
                    <a:lnTo>
                      <a:pt x="1015" y="930"/>
                    </a:lnTo>
                    <a:lnTo>
                      <a:pt x="1015" y="930"/>
                    </a:lnTo>
                    <a:lnTo>
                      <a:pt x="1015" y="930"/>
                    </a:lnTo>
                    <a:lnTo>
                      <a:pt x="1017" y="933"/>
                    </a:lnTo>
                    <a:lnTo>
                      <a:pt x="1020" y="933"/>
                    </a:lnTo>
                    <a:lnTo>
                      <a:pt x="1020" y="930"/>
                    </a:lnTo>
                    <a:lnTo>
                      <a:pt x="1020" y="930"/>
                    </a:lnTo>
                    <a:lnTo>
                      <a:pt x="1022" y="928"/>
                    </a:lnTo>
                    <a:lnTo>
                      <a:pt x="1025" y="928"/>
                    </a:lnTo>
                    <a:lnTo>
                      <a:pt x="1029" y="933"/>
                    </a:lnTo>
                    <a:lnTo>
                      <a:pt x="1029" y="933"/>
                    </a:lnTo>
                    <a:lnTo>
                      <a:pt x="1032" y="933"/>
                    </a:lnTo>
                    <a:lnTo>
                      <a:pt x="1036" y="933"/>
                    </a:lnTo>
                    <a:lnTo>
                      <a:pt x="1039" y="930"/>
                    </a:lnTo>
                    <a:lnTo>
                      <a:pt x="1039" y="933"/>
                    </a:lnTo>
                    <a:lnTo>
                      <a:pt x="1039" y="933"/>
                    </a:lnTo>
                    <a:lnTo>
                      <a:pt x="1039" y="935"/>
                    </a:lnTo>
                    <a:lnTo>
                      <a:pt x="1034" y="940"/>
                    </a:lnTo>
                    <a:lnTo>
                      <a:pt x="1032" y="942"/>
                    </a:lnTo>
                    <a:lnTo>
                      <a:pt x="1032" y="945"/>
                    </a:lnTo>
                    <a:lnTo>
                      <a:pt x="1032" y="945"/>
                    </a:lnTo>
                    <a:lnTo>
                      <a:pt x="1036" y="947"/>
                    </a:lnTo>
                    <a:lnTo>
                      <a:pt x="1039" y="945"/>
                    </a:lnTo>
                    <a:lnTo>
                      <a:pt x="1044" y="942"/>
                    </a:lnTo>
                    <a:lnTo>
                      <a:pt x="1048" y="942"/>
                    </a:lnTo>
                    <a:lnTo>
                      <a:pt x="1048" y="942"/>
                    </a:lnTo>
                    <a:lnTo>
                      <a:pt x="1053" y="942"/>
                    </a:lnTo>
                    <a:lnTo>
                      <a:pt x="1058" y="940"/>
                    </a:lnTo>
                    <a:lnTo>
                      <a:pt x="1067" y="933"/>
                    </a:lnTo>
                    <a:lnTo>
                      <a:pt x="1067" y="933"/>
                    </a:lnTo>
                    <a:lnTo>
                      <a:pt x="1077" y="930"/>
                    </a:lnTo>
                    <a:lnTo>
                      <a:pt x="1086" y="923"/>
                    </a:lnTo>
                    <a:lnTo>
                      <a:pt x="1086" y="923"/>
                    </a:lnTo>
                    <a:lnTo>
                      <a:pt x="1091" y="923"/>
                    </a:lnTo>
                    <a:lnTo>
                      <a:pt x="1096" y="921"/>
                    </a:lnTo>
                    <a:lnTo>
                      <a:pt x="1098" y="923"/>
                    </a:lnTo>
                    <a:lnTo>
                      <a:pt x="1098" y="926"/>
                    </a:lnTo>
                    <a:lnTo>
                      <a:pt x="1098" y="926"/>
                    </a:lnTo>
                    <a:lnTo>
                      <a:pt x="1096" y="928"/>
                    </a:lnTo>
                    <a:lnTo>
                      <a:pt x="1096" y="933"/>
                    </a:lnTo>
                    <a:lnTo>
                      <a:pt x="1096" y="935"/>
                    </a:lnTo>
                    <a:lnTo>
                      <a:pt x="1103" y="940"/>
                    </a:lnTo>
                    <a:lnTo>
                      <a:pt x="1103" y="940"/>
                    </a:lnTo>
                    <a:lnTo>
                      <a:pt x="1112" y="947"/>
                    </a:lnTo>
                    <a:lnTo>
                      <a:pt x="1122" y="956"/>
                    </a:lnTo>
                    <a:lnTo>
                      <a:pt x="1138" y="980"/>
                    </a:lnTo>
                    <a:lnTo>
                      <a:pt x="1138" y="980"/>
                    </a:lnTo>
                    <a:lnTo>
                      <a:pt x="1150" y="1001"/>
                    </a:lnTo>
                    <a:lnTo>
                      <a:pt x="1155" y="1011"/>
                    </a:lnTo>
                    <a:lnTo>
                      <a:pt x="1157" y="1016"/>
                    </a:lnTo>
                    <a:lnTo>
                      <a:pt x="1157" y="1016"/>
                    </a:lnTo>
                    <a:lnTo>
                      <a:pt x="1162" y="1013"/>
                    </a:lnTo>
                    <a:lnTo>
                      <a:pt x="1164" y="1009"/>
                    </a:lnTo>
                    <a:lnTo>
                      <a:pt x="1167" y="1006"/>
                    </a:lnTo>
                    <a:lnTo>
                      <a:pt x="1169" y="1004"/>
                    </a:lnTo>
                    <a:lnTo>
                      <a:pt x="1169" y="1004"/>
                    </a:lnTo>
                    <a:lnTo>
                      <a:pt x="1174" y="1004"/>
                    </a:lnTo>
                    <a:lnTo>
                      <a:pt x="1176" y="1006"/>
                    </a:lnTo>
                    <a:lnTo>
                      <a:pt x="1181" y="1011"/>
                    </a:lnTo>
                    <a:lnTo>
                      <a:pt x="1183" y="1013"/>
                    </a:lnTo>
                    <a:lnTo>
                      <a:pt x="1183" y="1013"/>
                    </a:lnTo>
                    <a:lnTo>
                      <a:pt x="1193" y="1016"/>
                    </a:lnTo>
                    <a:lnTo>
                      <a:pt x="1202" y="1016"/>
                    </a:lnTo>
                    <a:lnTo>
                      <a:pt x="1202" y="1016"/>
                    </a:lnTo>
                    <a:lnTo>
                      <a:pt x="1212" y="1013"/>
                    </a:lnTo>
                    <a:lnTo>
                      <a:pt x="1219" y="1011"/>
                    </a:lnTo>
                    <a:lnTo>
                      <a:pt x="1221" y="1011"/>
                    </a:lnTo>
                    <a:lnTo>
                      <a:pt x="1221" y="1011"/>
                    </a:lnTo>
                    <a:lnTo>
                      <a:pt x="1228" y="1013"/>
                    </a:lnTo>
                    <a:lnTo>
                      <a:pt x="1231" y="1016"/>
                    </a:lnTo>
                    <a:lnTo>
                      <a:pt x="1233" y="1020"/>
                    </a:lnTo>
                    <a:lnTo>
                      <a:pt x="1233" y="1020"/>
                    </a:lnTo>
                    <a:lnTo>
                      <a:pt x="1238" y="1025"/>
                    </a:lnTo>
                    <a:lnTo>
                      <a:pt x="1240" y="1030"/>
                    </a:lnTo>
                    <a:lnTo>
                      <a:pt x="1245" y="1030"/>
                    </a:lnTo>
                    <a:lnTo>
                      <a:pt x="1245" y="1030"/>
                    </a:lnTo>
                    <a:lnTo>
                      <a:pt x="1247" y="1032"/>
                    </a:lnTo>
                    <a:lnTo>
                      <a:pt x="1249" y="1032"/>
                    </a:lnTo>
                    <a:lnTo>
                      <a:pt x="1249" y="1037"/>
                    </a:lnTo>
                    <a:lnTo>
                      <a:pt x="1249" y="1037"/>
                    </a:lnTo>
                    <a:lnTo>
                      <a:pt x="1254" y="1044"/>
                    </a:lnTo>
                    <a:lnTo>
                      <a:pt x="1259" y="1046"/>
                    </a:lnTo>
                    <a:lnTo>
                      <a:pt x="1259" y="1046"/>
                    </a:lnTo>
                    <a:lnTo>
                      <a:pt x="1266" y="1044"/>
                    </a:lnTo>
                    <a:lnTo>
                      <a:pt x="1275" y="1044"/>
                    </a:lnTo>
                    <a:lnTo>
                      <a:pt x="1275" y="1044"/>
                    </a:lnTo>
                    <a:lnTo>
                      <a:pt x="1278" y="1042"/>
                    </a:lnTo>
                    <a:lnTo>
                      <a:pt x="1280" y="1042"/>
                    </a:lnTo>
                    <a:lnTo>
                      <a:pt x="1280" y="1044"/>
                    </a:lnTo>
                    <a:lnTo>
                      <a:pt x="1280" y="1044"/>
                    </a:lnTo>
                    <a:lnTo>
                      <a:pt x="1285" y="1051"/>
                    </a:lnTo>
                    <a:lnTo>
                      <a:pt x="1290" y="1054"/>
                    </a:lnTo>
                    <a:lnTo>
                      <a:pt x="1290" y="1054"/>
                    </a:lnTo>
                    <a:lnTo>
                      <a:pt x="1297" y="1054"/>
                    </a:lnTo>
                    <a:lnTo>
                      <a:pt x="1299" y="1056"/>
                    </a:lnTo>
                    <a:lnTo>
                      <a:pt x="1302" y="1054"/>
                    </a:lnTo>
                    <a:lnTo>
                      <a:pt x="1302" y="1054"/>
                    </a:lnTo>
                    <a:lnTo>
                      <a:pt x="1302" y="1051"/>
                    </a:lnTo>
                    <a:lnTo>
                      <a:pt x="1306" y="1051"/>
                    </a:lnTo>
                    <a:lnTo>
                      <a:pt x="1313" y="1049"/>
                    </a:lnTo>
                    <a:lnTo>
                      <a:pt x="1313" y="1049"/>
                    </a:lnTo>
                    <a:lnTo>
                      <a:pt x="1323" y="1046"/>
                    </a:lnTo>
                    <a:lnTo>
                      <a:pt x="1328" y="1044"/>
                    </a:lnTo>
                    <a:lnTo>
                      <a:pt x="1332" y="1042"/>
                    </a:lnTo>
                    <a:lnTo>
                      <a:pt x="1332" y="1042"/>
                    </a:lnTo>
                    <a:lnTo>
                      <a:pt x="1335" y="1037"/>
                    </a:lnTo>
                    <a:lnTo>
                      <a:pt x="1339" y="1037"/>
                    </a:lnTo>
                    <a:lnTo>
                      <a:pt x="1347" y="1032"/>
                    </a:lnTo>
                    <a:lnTo>
                      <a:pt x="1347" y="1032"/>
                    </a:lnTo>
                    <a:lnTo>
                      <a:pt x="1354" y="1027"/>
                    </a:lnTo>
                    <a:lnTo>
                      <a:pt x="1358" y="1023"/>
                    </a:lnTo>
                    <a:lnTo>
                      <a:pt x="1358" y="1023"/>
                    </a:lnTo>
                    <a:lnTo>
                      <a:pt x="1361" y="1023"/>
                    </a:lnTo>
                    <a:lnTo>
                      <a:pt x="1365" y="1020"/>
                    </a:lnTo>
                    <a:lnTo>
                      <a:pt x="1368" y="1020"/>
                    </a:lnTo>
                    <a:lnTo>
                      <a:pt x="1370" y="1018"/>
                    </a:lnTo>
                    <a:lnTo>
                      <a:pt x="1370" y="1018"/>
                    </a:lnTo>
                    <a:lnTo>
                      <a:pt x="1373" y="1016"/>
                    </a:lnTo>
                    <a:lnTo>
                      <a:pt x="1377" y="1016"/>
                    </a:lnTo>
                    <a:lnTo>
                      <a:pt x="1384" y="1016"/>
                    </a:lnTo>
                    <a:lnTo>
                      <a:pt x="1384" y="1016"/>
                    </a:lnTo>
                    <a:lnTo>
                      <a:pt x="1399" y="1018"/>
                    </a:lnTo>
                    <a:lnTo>
                      <a:pt x="1410" y="1020"/>
                    </a:lnTo>
                    <a:lnTo>
                      <a:pt x="1410" y="1020"/>
                    </a:lnTo>
                    <a:lnTo>
                      <a:pt x="1413" y="1023"/>
                    </a:lnTo>
                    <a:lnTo>
                      <a:pt x="1415" y="1025"/>
                    </a:lnTo>
                    <a:lnTo>
                      <a:pt x="1415" y="1030"/>
                    </a:lnTo>
                    <a:lnTo>
                      <a:pt x="1418" y="1032"/>
                    </a:lnTo>
                    <a:lnTo>
                      <a:pt x="1418" y="1032"/>
                    </a:lnTo>
                    <a:lnTo>
                      <a:pt x="1425" y="1035"/>
                    </a:lnTo>
                    <a:lnTo>
                      <a:pt x="1429" y="1037"/>
                    </a:lnTo>
                    <a:lnTo>
                      <a:pt x="1434" y="1037"/>
                    </a:lnTo>
                    <a:lnTo>
                      <a:pt x="1434" y="1037"/>
                    </a:lnTo>
                    <a:lnTo>
                      <a:pt x="1439" y="1035"/>
                    </a:lnTo>
                    <a:lnTo>
                      <a:pt x="1444" y="1035"/>
                    </a:lnTo>
                    <a:lnTo>
                      <a:pt x="1448" y="1037"/>
                    </a:lnTo>
                    <a:lnTo>
                      <a:pt x="1448" y="1037"/>
                    </a:lnTo>
                    <a:lnTo>
                      <a:pt x="1455" y="1042"/>
                    </a:lnTo>
                    <a:lnTo>
                      <a:pt x="1460" y="1042"/>
                    </a:lnTo>
                    <a:lnTo>
                      <a:pt x="1462" y="1039"/>
                    </a:lnTo>
                    <a:lnTo>
                      <a:pt x="1462" y="1039"/>
                    </a:lnTo>
                    <a:lnTo>
                      <a:pt x="1465" y="1037"/>
                    </a:lnTo>
                    <a:lnTo>
                      <a:pt x="1470" y="1035"/>
                    </a:lnTo>
                    <a:lnTo>
                      <a:pt x="1477" y="1032"/>
                    </a:lnTo>
                    <a:lnTo>
                      <a:pt x="1477" y="1032"/>
                    </a:lnTo>
                    <a:lnTo>
                      <a:pt x="1479" y="1027"/>
                    </a:lnTo>
                    <a:lnTo>
                      <a:pt x="1479" y="1023"/>
                    </a:lnTo>
                    <a:lnTo>
                      <a:pt x="1479" y="1020"/>
                    </a:lnTo>
                    <a:lnTo>
                      <a:pt x="1479" y="1020"/>
                    </a:lnTo>
                    <a:lnTo>
                      <a:pt x="1474" y="1013"/>
                    </a:lnTo>
                    <a:lnTo>
                      <a:pt x="1472" y="1006"/>
                    </a:lnTo>
                    <a:lnTo>
                      <a:pt x="1472" y="1006"/>
                    </a:lnTo>
                    <a:lnTo>
                      <a:pt x="1472" y="1001"/>
                    </a:lnTo>
                    <a:lnTo>
                      <a:pt x="1474" y="999"/>
                    </a:lnTo>
                    <a:lnTo>
                      <a:pt x="1477" y="999"/>
                    </a:lnTo>
                    <a:lnTo>
                      <a:pt x="1479" y="997"/>
                    </a:lnTo>
                    <a:lnTo>
                      <a:pt x="1479" y="997"/>
                    </a:lnTo>
                    <a:lnTo>
                      <a:pt x="1481" y="994"/>
                    </a:lnTo>
                    <a:lnTo>
                      <a:pt x="1484" y="992"/>
                    </a:lnTo>
                    <a:lnTo>
                      <a:pt x="1489" y="990"/>
                    </a:lnTo>
                    <a:lnTo>
                      <a:pt x="1489" y="990"/>
                    </a:lnTo>
                    <a:lnTo>
                      <a:pt x="1493" y="985"/>
                    </a:lnTo>
                    <a:lnTo>
                      <a:pt x="1493" y="983"/>
                    </a:lnTo>
                    <a:lnTo>
                      <a:pt x="1496" y="983"/>
                    </a:lnTo>
                    <a:lnTo>
                      <a:pt x="1496" y="983"/>
                    </a:lnTo>
                    <a:lnTo>
                      <a:pt x="1510" y="987"/>
                    </a:lnTo>
                    <a:lnTo>
                      <a:pt x="1510" y="987"/>
                    </a:lnTo>
                    <a:lnTo>
                      <a:pt x="1515" y="990"/>
                    </a:lnTo>
                    <a:lnTo>
                      <a:pt x="1522" y="992"/>
                    </a:lnTo>
                    <a:lnTo>
                      <a:pt x="1522" y="992"/>
                    </a:lnTo>
                    <a:lnTo>
                      <a:pt x="1529" y="992"/>
                    </a:lnTo>
                    <a:lnTo>
                      <a:pt x="1536" y="997"/>
                    </a:lnTo>
                    <a:lnTo>
                      <a:pt x="1536" y="997"/>
                    </a:lnTo>
                    <a:lnTo>
                      <a:pt x="1545" y="999"/>
                    </a:lnTo>
                    <a:lnTo>
                      <a:pt x="1552" y="1001"/>
                    </a:lnTo>
                    <a:lnTo>
                      <a:pt x="1555" y="1001"/>
                    </a:lnTo>
                    <a:lnTo>
                      <a:pt x="1555" y="1001"/>
                    </a:lnTo>
                    <a:lnTo>
                      <a:pt x="1555" y="1011"/>
                    </a:lnTo>
                    <a:lnTo>
                      <a:pt x="1555" y="1016"/>
                    </a:lnTo>
                    <a:lnTo>
                      <a:pt x="1557" y="1018"/>
                    </a:lnTo>
                    <a:lnTo>
                      <a:pt x="1557" y="1018"/>
                    </a:lnTo>
                    <a:lnTo>
                      <a:pt x="1564" y="1025"/>
                    </a:lnTo>
                    <a:lnTo>
                      <a:pt x="1567" y="1027"/>
                    </a:lnTo>
                    <a:lnTo>
                      <a:pt x="1569" y="1027"/>
                    </a:lnTo>
                    <a:lnTo>
                      <a:pt x="1569" y="1027"/>
                    </a:lnTo>
                    <a:lnTo>
                      <a:pt x="1571" y="1027"/>
                    </a:lnTo>
                    <a:lnTo>
                      <a:pt x="1576" y="1030"/>
                    </a:lnTo>
                    <a:lnTo>
                      <a:pt x="1586" y="1032"/>
                    </a:lnTo>
                    <a:lnTo>
                      <a:pt x="1586" y="1032"/>
                    </a:lnTo>
                    <a:lnTo>
                      <a:pt x="1593" y="1030"/>
                    </a:lnTo>
                    <a:lnTo>
                      <a:pt x="1600" y="1025"/>
                    </a:lnTo>
                    <a:lnTo>
                      <a:pt x="1600" y="1025"/>
                    </a:lnTo>
                    <a:lnTo>
                      <a:pt x="1607" y="1025"/>
                    </a:lnTo>
                    <a:lnTo>
                      <a:pt x="1616" y="1023"/>
                    </a:lnTo>
                    <a:lnTo>
                      <a:pt x="1616" y="1023"/>
                    </a:lnTo>
                    <a:lnTo>
                      <a:pt x="1626" y="1027"/>
                    </a:lnTo>
                    <a:lnTo>
                      <a:pt x="1635" y="1027"/>
                    </a:lnTo>
                    <a:lnTo>
                      <a:pt x="1635" y="1027"/>
                    </a:lnTo>
                    <a:lnTo>
                      <a:pt x="1642" y="1027"/>
                    </a:lnTo>
                    <a:lnTo>
                      <a:pt x="1647" y="1030"/>
                    </a:lnTo>
                    <a:lnTo>
                      <a:pt x="1650" y="1032"/>
                    </a:lnTo>
                    <a:lnTo>
                      <a:pt x="1650" y="1032"/>
                    </a:lnTo>
                    <a:lnTo>
                      <a:pt x="1652" y="1035"/>
                    </a:lnTo>
                    <a:lnTo>
                      <a:pt x="1657" y="1035"/>
                    </a:lnTo>
                    <a:lnTo>
                      <a:pt x="1661" y="1037"/>
                    </a:lnTo>
                    <a:lnTo>
                      <a:pt x="1664" y="1039"/>
                    </a:lnTo>
                    <a:lnTo>
                      <a:pt x="1664" y="1039"/>
                    </a:lnTo>
                    <a:lnTo>
                      <a:pt x="1666" y="1042"/>
                    </a:lnTo>
                    <a:lnTo>
                      <a:pt x="1668" y="1044"/>
                    </a:lnTo>
                    <a:lnTo>
                      <a:pt x="1676" y="1049"/>
                    </a:lnTo>
                    <a:lnTo>
                      <a:pt x="1676" y="1049"/>
                    </a:lnTo>
                    <a:lnTo>
                      <a:pt x="1678" y="1051"/>
                    </a:lnTo>
                    <a:lnTo>
                      <a:pt x="1687" y="1054"/>
                    </a:lnTo>
                    <a:lnTo>
                      <a:pt x="1694" y="1054"/>
                    </a:lnTo>
                    <a:lnTo>
                      <a:pt x="1699" y="1054"/>
                    </a:lnTo>
                    <a:lnTo>
                      <a:pt x="1699" y="1054"/>
                    </a:lnTo>
                    <a:lnTo>
                      <a:pt x="1704" y="1056"/>
                    </a:lnTo>
                    <a:lnTo>
                      <a:pt x="1713" y="1056"/>
                    </a:lnTo>
                    <a:lnTo>
                      <a:pt x="1721" y="1056"/>
                    </a:lnTo>
                    <a:lnTo>
                      <a:pt x="1725" y="1054"/>
                    </a:lnTo>
                    <a:lnTo>
                      <a:pt x="1725" y="1054"/>
                    </a:lnTo>
                    <a:lnTo>
                      <a:pt x="1728" y="1054"/>
                    </a:lnTo>
                    <a:lnTo>
                      <a:pt x="1735" y="1051"/>
                    </a:lnTo>
                    <a:lnTo>
                      <a:pt x="1749" y="1049"/>
                    </a:lnTo>
                    <a:lnTo>
                      <a:pt x="1749" y="1049"/>
                    </a:lnTo>
                    <a:lnTo>
                      <a:pt x="1758" y="1046"/>
                    </a:lnTo>
                    <a:lnTo>
                      <a:pt x="1763" y="1044"/>
                    </a:lnTo>
                    <a:lnTo>
                      <a:pt x="1763" y="1042"/>
                    </a:lnTo>
                    <a:lnTo>
                      <a:pt x="1763" y="1042"/>
                    </a:lnTo>
                    <a:lnTo>
                      <a:pt x="1765" y="1039"/>
                    </a:lnTo>
                    <a:lnTo>
                      <a:pt x="1770" y="1037"/>
                    </a:lnTo>
                    <a:lnTo>
                      <a:pt x="1780" y="1032"/>
                    </a:lnTo>
                    <a:lnTo>
                      <a:pt x="1780" y="1032"/>
                    </a:lnTo>
                    <a:lnTo>
                      <a:pt x="1784" y="1030"/>
                    </a:lnTo>
                    <a:lnTo>
                      <a:pt x="1792" y="1030"/>
                    </a:lnTo>
                    <a:lnTo>
                      <a:pt x="1799" y="1032"/>
                    </a:lnTo>
                    <a:lnTo>
                      <a:pt x="1803" y="1032"/>
                    </a:lnTo>
                    <a:lnTo>
                      <a:pt x="1803" y="1032"/>
                    </a:lnTo>
                    <a:lnTo>
                      <a:pt x="1806" y="1037"/>
                    </a:lnTo>
                    <a:lnTo>
                      <a:pt x="1810" y="1037"/>
                    </a:lnTo>
                    <a:lnTo>
                      <a:pt x="1820" y="1037"/>
                    </a:lnTo>
                    <a:lnTo>
                      <a:pt x="1820" y="1037"/>
                    </a:lnTo>
                    <a:lnTo>
                      <a:pt x="1829" y="1037"/>
                    </a:lnTo>
                    <a:lnTo>
                      <a:pt x="1834" y="1039"/>
                    </a:lnTo>
                    <a:lnTo>
                      <a:pt x="1837" y="1042"/>
                    </a:lnTo>
                    <a:lnTo>
                      <a:pt x="1837" y="1042"/>
                    </a:lnTo>
                    <a:lnTo>
                      <a:pt x="1841" y="1044"/>
                    </a:lnTo>
                    <a:lnTo>
                      <a:pt x="1846" y="1046"/>
                    </a:lnTo>
                    <a:lnTo>
                      <a:pt x="1855" y="1046"/>
                    </a:lnTo>
                    <a:lnTo>
                      <a:pt x="1855" y="1046"/>
                    </a:lnTo>
                    <a:lnTo>
                      <a:pt x="1865" y="1042"/>
                    </a:lnTo>
                    <a:lnTo>
                      <a:pt x="1874" y="1037"/>
                    </a:lnTo>
                    <a:lnTo>
                      <a:pt x="1874" y="1037"/>
                    </a:lnTo>
                    <a:lnTo>
                      <a:pt x="1879" y="1035"/>
                    </a:lnTo>
                    <a:lnTo>
                      <a:pt x="1881" y="1032"/>
                    </a:lnTo>
                    <a:lnTo>
                      <a:pt x="1881" y="1027"/>
                    </a:lnTo>
                    <a:lnTo>
                      <a:pt x="1881" y="1027"/>
                    </a:lnTo>
                    <a:lnTo>
                      <a:pt x="1884" y="1025"/>
                    </a:lnTo>
                    <a:lnTo>
                      <a:pt x="1886" y="1018"/>
                    </a:lnTo>
                    <a:lnTo>
                      <a:pt x="1891" y="1009"/>
                    </a:lnTo>
                    <a:lnTo>
                      <a:pt x="1891" y="1009"/>
                    </a:lnTo>
                    <a:lnTo>
                      <a:pt x="1896" y="999"/>
                    </a:lnTo>
                    <a:lnTo>
                      <a:pt x="1903" y="990"/>
                    </a:lnTo>
                    <a:lnTo>
                      <a:pt x="1903" y="990"/>
                    </a:lnTo>
                    <a:lnTo>
                      <a:pt x="1908" y="987"/>
                    </a:lnTo>
                    <a:lnTo>
                      <a:pt x="1910" y="985"/>
                    </a:lnTo>
                    <a:lnTo>
                      <a:pt x="1912" y="980"/>
                    </a:lnTo>
                    <a:lnTo>
                      <a:pt x="1912" y="980"/>
                    </a:lnTo>
                    <a:lnTo>
                      <a:pt x="1910" y="973"/>
                    </a:lnTo>
                    <a:lnTo>
                      <a:pt x="1908" y="968"/>
                    </a:lnTo>
                    <a:lnTo>
                      <a:pt x="1905" y="968"/>
                    </a:lnTo>
                    <a:lnTo>
                      <a:pt x="1905" y="968"/>
                    </a:lnTo>
                    <a:lnTo>
                      <a:pt x="1903" y="968"/>
                    </a:lnTo>
                    <a:lnTo>
                      <a:pt x="1900" y="966"/>
                    </a:lnTo>
                    <a:lnTo>
                      <a:pt x="1900" y="964"/>
                    </a:lnTo>
                    <a:lnTo>
                      <a:pt x="1905" y="956"/>
                    </a:lnTo>
                    <a:lnTo>
                      <a:pt x="1905" y="956"/>
                    </a:lnTo>
                    <a:lnTo>
                      <a:pt x="1912" y="952"/>
                    </a:lnTo>
                    <a:lnTo>
                      <a:pt x="1919" y="949"/>
                    </a:lnTo>
                    <a:lnTo>
                      <a:pt x="1929" y="949"/>
                    </a:lnTo>
                    <a:lnTo>
                      <a:pt x="1929" y="949"/>
                    </a:lnTo>
                    <a:lnTo>
                      <a:pt x="1941" y="947"/>
                    </a:lnTo>
                    <a:lnTo>
                      <a:pt x="1950" y="947"/>
                    </a:lnTo>
                    <a:lnTo>
                      <a:pt x="1957" y="947"/>
                    </a:lnTo>
                    <a:lnTo>
                      <a:pt x="1957" y="947"/>
                    </a:lnTo>
                    <a:lnTo>
                      <a:pt x="1967" y="947"/>
                    </a:lnTo>
                    <a:lnTo>
                      <a:pt x="1971" y="949"/>
                    </a:lnTo>
                    <a:lnTo>
                      <a:pt x="1979" y="952"/>
                    </a:lnTo>
                    <a:lnTo>
                      <a:pt x="1979" y="952"/>
                    </a:lnTo>
                    <a:lnTo>
                      <a:pt x="1986" y="954"/>
                    </a:lnTo>
                    <a:lnTo>
                      <a:pt x="1993" y="954"/>
                    </a:lnTo>
                    <a:lnTo>
                      <a:pt x="1997" y="954"/>
                    </a:lnTo>
                    <a:lnTo>
                      <a:pt x="2002" y="956"/>
                    </a:lnTo>
                    <a:lnTo>
                      <a:pt x="2002" y="956"/>
                    </a:lnTo>
                    <a:lnTo>
                      <a:pt x="2009" y="964"/>
                    </a:lnTo>
                    <a:lnTo>
                      <a:pt x="2012" y="966"/>
                    </a:lnTo>
                    <a:lnTo>
                      <a:pt x="2014" y="971"/>
                    </a:lnTo>
                    <a:lnTo>
                      <a:pt x="2014" y="971"/>
                    </a:lnTo>
                    <a:lnTo>
                      <a:pt x="2014" y="975"/>
                    </a:lnTo>
                    <a:lnTo>
                      <a:pt x="2016" y="978"/>
                    </a:lnTo>
                    <a:lnTo>
                      <a:pt x="2019" y="980"/>
                    </a:lnTo>
                    <a:lnTo>
                      <a:pt x="2024" y="990"/>
                    </a:lnTo>
                    <a:lnTo>
                      <a:pt x="2024" y="990"/>
                    </a:lnTo>
                    <a:lnTo>
                      <a:pt x="2026" y="997"/>
                    </a:lnTo>
                    <a:lnTo>
                      <a:pt x="2028" y="1004"/>
                    </a:lnTo>
                    <a:lnTo>
                      <a:pt x="2031" y="1006"/>
                    </a:lnTo>
                    <a:lnTo>
                      <a:pt x="2033" y="1011"/>
                    </a:lnTo>
                    <a:lnTo>
                      <a:pt x="2033" y="1011"/>
                    </a:lnTo>
                    <a:lnTo>
                      <a:pt x="2040" y="1025"/>
                    </a:lnTo>
                    <a:lnTo>
                      <a:pt x="2042" y="1030"/>
                    </a:lnTo>
                    <a:lnTo>
                      <a:pt x="2042" y="1035"/>
                    </a:lnTo>
                    <a:lnTo>
                      <a:pt x="2042" y="1035"/>
                    </a:lnTo>
                    <a:lnTo>
                      <a:pt x="2042" y="1042"/>
                    </a:lnTo>
                    <a:lnTo>
                      <a:pt x="2045" y="1044"/>
                    </a:lnTo>
                    <a:lnTo>
                      <a:pt x="2050" y="1044"/>
                    </a:lnTo>
                    <a:lnTo>
                      <a:pt x="2050" y="1044"/>
                    </a:lnTo>
                    <a:lnTo>
                      <a:pt x="2057" y="1046"/>
                    </a:lnTo>
                    <a:lnTo>
                      <a:pt x="2064" y="1049"/>
                    </a:lnTo>
                    <a:lnTo>
                      <a:pt x="2066" y="1051"/>
                    </a:lnTo>
                    <a:lnTo>
                      <a:pt x="2068" y="1051"/>
                    </a:lnTo>
                    <a:lnTo>
                      <a:pt x="2068" y="1051"/>
                    </a:lnTo>
                    <a:lnTo>
                      <a:pt x="2078" y="1054"/>
                    </a:lnTo>
                    <a:lnTo>
                      <a:pt x="2087" y="1061"/>
                    </a:lnTo>
                    <a:lnTo>
                      <a:pt x="2087" y="1061"/>
                    </a:lnTo>
                    <a:lnTo>
                      <a:pt x="2092" y="1063"/>
                    </a:lnTo>
                    <a:lnTo>
                      <a:pt x="2097" y="1065"/>
                    </a:lnTo>
                    <a:lnTo>
                      <a:pt x="2102" y="1065"/>
                    </a:lnTo>
                    <a:lnTo>
                      <a:pt x="2102" y="1070"/>
                    </a:lnTo>
                    <a:lnTo>
                      <a:pt x="2102" y="1070"/>
                    </a:lnTo>
                    <a:lnTo>
                      <a:pt x="2102" y="1075"/>
                    </a:lnTo>
                    <a:lnTo>
                      <a:pt x="2104" y="1077"/>
                    </a:lnTo>
                    <a:lnTo>
                      <a:pt x="2106" y="1087"/>
                    </a:lnTo>
                    <a:lnTo>
                      <a:pt x="2106" y="1087"/>
                    </a:lnTo>
                    <a:lnTo>
                      <a:pt x="2106" y="1089"/>
                    </a:lnTo>
                    <a:lnTo>
                      <a:pt x="2111" y="1091"/>
                    </a:lnTo>
                    <a:lnTo>
                      <a:pt x="2118" y="1094"/>
                    </a:lnTo>
                    <a:lnTo>
                      <a:pt x="2125" y="1094"/>
                    </a:lnTo>
                    <a:lnTo>
                      <a:pt x="2125" y="1094"/>
                    </a:lnTo>
                    <a:lnTo>
                      <a:pt x="2135" y="1094"/>
                    </a:lnTo>
                    <a:lnTo>
                      <a:pt x="2140" y="1091"/>
                    </a:lnTo>
                    <a:lnTo>
                      <a:pt x="2142" y="1089"/>
                    </a:lnTo>
                    <a:lnTo>
                      <a:pt x="2142" y="1089"/>
                    </a:lnTo>
                    <a:lnTo>
                      <a:pt x="2144" y="1087"/>
                    </a:lnTo>
                    <a:lnTo>
                      <a:pt x="2151" y="1084"/>
                    </a:lnTo>
                    <a:lnTo>
                      <a:pt x="2156" y="1084"/>
                    </a:lnTo>
                    <a:lnTo>
                      <a:pt x="2161" y="1082"/>
                    </a:lnTo>
                    <a:lnTo>
                      <a:pt x="2161" y="1082"/>
                    </a:lnTo>
                    <a:lnTo>
                      <a:pt x="2163" y="1080"/>
                    </a:lnTo>
                    <a:lnTo>
                      <a:pt x="2170" y="1080"/>
                    </a:lnTo>
                    <a:lnTo>
                      <a:pt x="2173" y="1082"/>
                    </a:lnTo>
                    <a:lnTo>
                      <a:pt x="2175" y="1087"/>
                    </a:lnTo>
                    <a:lnTo>
                      <a:pt x="2175" y="1087"/>
                    </a:lnTo>
                    <a:lnTo>
                      <a:pt x="2175" y="1091"/>
                    </a:lnTo>
                    <a:lnTo>
                      <a:pt x="2177" y="1096"/>
                    </a:lnTo>
                    <a:lnTo>
                      <a:pt x="2177" y="1099"/>
                    </a:lnTo>
                    <a:lnTo>
                      <a:pt x="2175" y="1101"/>
                    </a:lnTo>
                    <a:lnTo>
                      <a:pt x="2175" y="1101"/>
                    </a:lnTo>
                    <a:lnTo>
                      <a:pt x="2173" y="1106"/>
                    </a:lnTo>
                    <a:lnTo>
                      <a:pt x="2168" y="1113"/>
                    </a:lnTo>
                    <a:lnTo>
                      <a:pt x="2166" y="1127"/>
                    </a:lnTo>
                    <a:lnTo>
                      <a:pt x="2166" y="1127"/>
                    </a:lnTo>
                    <a:lnTo>
                      <a:pt x="2163" y="1129"/>
                    </a:lnTo>
                    <a:lnTo>
                      <a:pt x="2161" y="1134"/>
                    </a:lnTo>
                    <a:lnTo>
                      <a:pt x="2156" y="1136"/>
                    </a:lnTo>
                    <a:lnTo>
                      <a:pt x="2154" y="1141"/>
                    </a:lnTo>
                    <a:lnTo>
                      <a:pt x="2154" y="1141"/>
                    </a:lnTo>
                    <a:lnTo>
                      <a:pt x="2151" y="1146"/>
                    </a:lnTo>
                    <a:lnTo>
                      <a:pt x="2149" y="1148"/>
                    </a:lnTo>
                    <a:lnTo>
                      <a:pt x="2147" y="1151"/>
                    </a:lnTo>
                    <a:lnTo>
                      <a:pt x="2144" y="1153"/>
                    </a:lnTo>
                    <a:lnTo>
                      <a:pt x="2144" y="1153"/>
                    </a:lnTo>
                    <a:lnTo>
                      <a:pt x="2144" y="1155"/>
                    </a:lnTo>
                    <a:lnTo>
                      <a:pt x="2140" y="1158"/>
                    </a:lnTo>
                    <a:lnTo>
                      <a:pt x="2132" y="1155"/>
                    </a:lnTo>
                    <a:lnTo>
                      <a:pt x="2128" y="1153"/>
                    </a:lnTo>
                    <a:lnTo>
                      <a:pt x="2128" y="1153"/>
                    </a:lnTo>
                    <a:lnTo>
                      <a:pt x="2125" y="1153"/>
                    </a:lnTo>
                    <a:lnTo>
                      <a:pt x="2121" y="1155"/>
                    </a:lnTo>
                    <a:lnTo>
                      <a:pt x="2116" y="1160"/>
                    </a:lnTo>
                    <a:lnTo>
                      <a:pt x="2113" y="1160"/>
                    </a:lnTo>
                    <a:lnTo>
                      <a:pt x="2113" y="1160"/>
                    </a:lnTo>
                    <a:lnTo>
                      <a:pt x="2111" y="1162"/>
                    </a:lnTo>
                    <a:lnTo>
                      <a:pt x="2109" y="1165"/>
                    </a:lnTo>
                    <a:lnTo>
                      <a:pt x="2109" y="1174"/>
                    </a:lnTo>
                    <a:lnTo>
                      <a:pt x="2109" y="1174"/>
                    </a:lnTo>
                    <a:lnTo>
                      <a:pt x="2109" y="1181"/>
                    </a:lnTo>
                    <a:lnTo>
                      <a:pt x="2109" y="1186"/>
                    </a:lnTo>
                    <a:lnTo>
                      <a:pt x="2111" y="1191"/>
                    </a:lnTo>
                    <a:lnTo>
                      <a:pt x="2111" y="1191"/>
                    </a:lnTo>
                    <a:lnTo>
                      <a:pt x="2111" y="1198"/>
                    </a:lnTo>
                    <a:lnTo>
                      <a:pt x="2111" y="1207"/>
                    </a:lnTo>
                    <a:lnTo>
                      <a:pt x="2111" y="1207"/>
                    </a:lnTo>
                    <a:lnTo>
                      <a:pt x="2121" y="1203"/>
                    </a:lnTo>
                    <a:lnTo>
                      <a:pt x="2128" y="1200"/>
                    </a:lnTo>
                    <a:lnTo>
                      <a:pt x="2128" y="1200"/>
                    </a:lnTo>
                    <a:lnTo>
                      <a:pt x="2132" y="1200"/>
                    </a:lnTo>
                    <a:lnTo>
                      <a:pt x="2140" y="1205"/>
                    </a:lnTo>
                    <a:lnTo>
                      <a:pt x="2144" y="1210"/>
                    </a:lnTo>
                    <a:lnTo>
                      <a:pt x="2149" y="1212"/>
                    </a:lnTo>
                    <a:lnTo>
                      <a:pt x="2149" y="1212"/>
                    </a:lnTo>
                    <a:lnTo>
                      <a:pt x="2161" y="1207"/>
                    </a:lnTo>
                    <a:lnTo>
                      <a:pt x="2175" y="1200"/>
                    </a:lnTo>
                    <a:lnTo>
                      <a:pt x="2189" y="1191"/>
                    </a:lnTo>
                    <a:lnTo>
                      <a:pt x="2194" y="1184"/>
                    </a:lnTo>
                    <a:lnTo>
                      <a:pt x="2194" y="1184"/>
                    </a:lnTo>
                    <a:lnTo>
                      <a:pt x="2199" y="1179"/>
                    </a:lnTo>
                    <a:lnTo>
                      <a:pt x="2206" y="1170"/>
                    </a:lnTo>
                    <a:lnTo>
                      <a:pt x="2225" y="1151"/>
                    </a:lnTo>
                    <a:lnTo>
                      <a:pt x="2225" y="1151"/>
                    </a:lnTo>
                    <a:lnTo>
                      <a:pt x="2241" y="1132"/>
                    </a:lnTo>
                    <a:lnTo>
                      <a:pt x="2248" y="1122"/>
                    </a:lnTo>
                    <a:lnTo>
                      <a:pt x="2253" y="1113"/>
                    </a:lnTo>
                    <a:lnTo>
                      <a:pt x="2253" y="1113"/>
                    </a:lnTo>
                    <a:lnTo>
                      <a:pt x="2263" y="1099"/>
                    </a:lnTo>
                    <a:lnTo>
                      <a:pt x="2272" y="1084"/>
                    </a:lnTo>
                    <a:lnTo>
                      <a:pt x="2272" y="1084"/>
                    </a:lnTo>
                    <a:lnTo>
                      <a:pt x="2277" y="1080"/>
                    </a:lnTo>
                    <a:lnTo>
                      <a:pt x="2284" y="1065"/>
                    </a:lnTo>
                    <a:lnTo>
                      <a:pt x="2284" y="1065"/>
                    </a:lnTo>
                    <a:lnTo>
                      <a:pt x="2289" y="1054"/>
                    </a:lnTo>
                    <a:lnTo>
                      <a:pt x="2291" y="1037"/>
                    </a:lnTo>
                    <a:lnTo>
                      <a:pt x="2293" y="1016"/>
                    </a:lnTo>
                    <a:lnTo>
                      <a:pt x="2293" y="1016"/>
                    </a:lnTo>
                    <a:lnTo>
                      <a:pt x="2293" y="1011"/>
                    </a:lnTo>
                    <a:lnTo>
                      <a:pt x="2296" y="1004"/>
                    </a:lnTo>
                    <a:lnTo>
                      <a:pt x="2296" y="1004"/>
                    </a:lnTo>
                    <a:lnTo>
                      <a:pt x="2298" y="997"/>
                    </a:lnTo>
                    <a:lnTo>
                      <a:pt x="2300" y="994"/>
                    </a:lnTo>
                    <a:lnTo>
                      <a:pt x="2303" y="990"/>
                    </a:lnTo>
                    <a:lnTo>
                      <a:pt x="2303" y="990"/>
                    </a:lnTo>
                    <a:lnTo>
                      <a:pt x="2308" y="987"/>
                    </a:lnTo>
                    <a:lnTo>
                      <a:pt x="2308" y="985"/>
                    </a:lnTo>
                    <a:lnTo>
                      <a:pt x="2308" y="978"/>
                    </a:lnTo>
                    <a:lnTo>
                      <a:pt x="2308" y="978"/>
                    </a:lnTo>
                    <a:lnTo>
                      <a:pt x="2305" y="971"/>
                    </a:lnTo>
                    <a:lnTo>
                      <a:pt x="2305" y="964"/>
                    </a:lnTo>
                    <a:lnTo>
                      <a:pt x="2305" y="964"/>
                    </a:lnTo>
                    <a:lnTo>
                      <a:pt x="2305" y="961"/>
                    </a:lnTo>
                    <a:lnTo>
                      <a:pt x="2308" y="959"/>
                    </a:lnTo>
                    <a:lnTo>
                      <a:pt x="2308" y="959"/>
                    </a:lnTo>
                    <a:lnTo>
                      <a:pt x="2310" y="956"/>
                    </a:lnTo>
                    <a:lnTo>
                      <a:pt x="2308" y="954"/>
                    </a:lnTo>
                    <a:lnTo>
                      <a:pt x="2300" y="949"/>
                    </a:lnTo>
                    <a:lnTo>
                      <a:pt x="2300" y="949"/>
                    </a:lnTo>
                    <a:lnTo>
                      <a:pt x="2293" y="945"/>
                    </a:lnTo>
                    <a:lnTo>
                      <a:pt x="2291" y="942"/>
                    </a:lnTo>
                    <a:lnTo>
                      <a:pt x="2289" y="940"/>
                    </a:lnTo>
                    <a:lnTo>
                      <a:pt x="2289" y="940"/>
                    </a:lnTo>
                    <a:lnTo>
                      <a:pt x="2289" y="935"/>
                    </a:lnTo>
                    <a:lnTo>
                      <a:pt x="2284" y="930"/>
                    </a:lnTo>
                    <a:lnTo>
                      <a:pt x="2279" y="928"/>
                    </a:lnTo>
                    <a:lnTo>
                      <a:pt x="2274" y="928"/>
                    </a:lnTo>
                    <a:lnTo>
                      <a:pt x="2274" y="928"/>
                    </a:lnTo>
                    <a:lnTo>
                      <a:pt x="2263" y="926"/>
                    </a:lnTo>
                    <a:lnTo>
                      <a:pt x="2260" y="926"/>
                    </a:lnTo>
                    <a:lnTo>
                      <a:pt x="2258" y="928"/>
                    </a:lnTo>
                    <a:lnTo>
                      <a:pt x="2258" y="928"/>
                    </a:lnTo>
                    <a:lnTo>
                      <a:pt x="2258" y="933"/>
                    </a:lnTo>
                    <a:lnTo>
                      <a:pt x="2255" y="935"/>
                    </a:lnTo>
                    <a:lnTo>
                      <a:pt x="2255" y="935"/>
                    </a:lnTo>
                    <a:lnTo>
                      <a:pt x="2255" y="935"/>
                    </a:lnTo>
                    <a:lnTo>
                      <a:pt x="2251" y="935"/>
                    </a:lnTo>
                    <a:lnTo>
                      <a:pt x="2246" y="942"/>
                    </a:lnTo>
                    <a:lnTo>
                      <a:pt x="2246" y="942"/>
                    </a:lnTo>
                    <a:lnTo>
                      <a:pt x="2241" y="945"/>
                    </a:lnTo>
                    <a:lnTo>
                      <a:pt x="2237" y="947"/>
                    </a:lnTo>
                    <a:lnTo>
                      <a:pt x="2234" y="947"/>
                    </a:lnTo>
                    <a:lnTo>
                      <a:pt x="2237" y="942"/>
                    </a:lnTo>
                    <a:lnTo>
                      <a:pt x="2237" y="942"/>
                    </a:lnTo>
                    <a:lnTo>
                      <a:pt x="2239" y="940"/>
                    </a:lnTo>
                    <a:lnTo>
                      <a:pt x="2237" y="938"/>
                    </a:lnTo>
                    <a:lnTo>
                      <a:pt x="2234" y="935"/>
                    </a:lnTo>
                    <a:lnTo>
                      <a:pt x="2234" y="933"/>
                    </a:lnTo>
                    <a:lnTo>
                      <a:pt x="2234" y="933"/>
                    </a:lnTo>
                    <a:lnTo>
                      <a:pt x="2237" y="923"/>
                    </a:lnTo>
                    <a:lnTo>
                      <a:pt x="2237" y="923"/>
                    </a:lnTo>
                    <a:lnTo>
                      <a:pt x="2234" y="923"/>
                    </a:lnTo>
                    <a:lnTo>
                      <a:pt x="2234" y="923"/>
                    </a:lnTo>
                    <a:lnTo>
                      <a:pt x="2229" y="928"/>
                    </a:lnTo>
                    <a:lnTo>
                      <a:pt x="2227" y="933"/>
                    </a:lnTo>
                    <a:lnTo>
                      <a:pt x="2225" y="935"/>
                    </a:lnTo>
                    <a:lnTo>
                      <a:pt x="2222" y="938"/>
                    </a:lnTo>
                    <a:lnTo>
                      <a:pt x="2222" y="938"/>
                    </a:lnTo>
                    <a:lnTo>
                      <a:pt x="2220" y="938"/>
                    </a:lnTo>
                    <a:lnTo>
                      <a:pt x="2220" y="935"/>
                    </a:lnTo>
                    <a:lnTo>
                      <a:pt x="2218" y="930"/>
                    </a:lnTo>
                    <a:lnTo>
                      <a:pt x="2220" y="919"/>
                    </a:lnTo>
                    <a:lnTo>
                      <a:pt x="2220" y="919"/>
                    </a:lnTo>
                    <a:lnTo>
                      <a:pt x="2220" y="916"/>
                    </a:lnTo>
                    <a:lnTo>
                      <a:pt x="2215" y="916"/>
                    </a:lnTo>
                    <a:lnTo>
                      <a:pt x="2199" y="919"/>
                    </a:lnTo>
                    <a:lnTo>
                      <a:pt x="2199" y="919"/>
                    </a:lnTo>
                    <a:lnTo>
                      <a:pt x="2192" y="916"/>
                    </a:lnTo>
                    <a:lnTo>
                      <a:pt x="2192" y="912"/>
                    </a:lnTo>
                    <a:lnTo>
                      <a:pt x="2194" y="907"/>
                    </a:lnTo>
                    <a:lnTo>
                      <a:pt x="2199" y="904"/>
                    </a:lnTo>
                    <a:lnTo>
                      <a:pt x="2199" y="904"/>
                    </a:lnTo>
                    <a:lnTo>
                      <a:pt x="2206" y="900"/>
                    </a:lnTo>
                    <a:lnTo>
                      <a:pt x="2208" y="897"/>
                    </a:lnTo>
                    <a:lnTo>
                      <a:pt x="2208" y="895"/>
                    </a:lnTo>
                    <a:lnTo>
                      <a:pt x="2213" y="893"/>
                    </a:lnTo>
                    <a:lnTo>
                      <a:pt x="2213" y="893"/>
                    </a:lnTo>
                    <a:lnTo>
                      <a:pt x="2237" y="878"/>
                    </a:lnTo>
                    <a:lnTo>
                      <a:pt x="2237" y="878"/>
                    </a:lnTo>
                    <a:lnTo>
                      <a:pt x="2244" y="871"/>
                    </a:lnTo>
                    <a:lnTo>
                      <a:pt x="2246" y="864"/>
                    </a:lnTo>
                    <a:lnTo>
                      <a:pt x="2246" y="864"/>
                    </a:lnTo>
                    <a:lnTo>
                      <a:pt x="2251" y="859"/>
                    </a:lnTo>
                    <a:lnTo>
                      <a:pt x="2255" y="855"/>
                    </a:lnTo>
                    <a:lnTo>
                      <a:pt x="2274" y="843"/>
                    </a:lnTo>
                    <a:lnTo>
                      <a:pt x="2274" y="843"/>
                    </a:lnTo>
                    <a:lnTo>
                      <a:pt x="2289" y="831"/>
                    </a:lnTo>
                    <a:lnTo>
                      <a:pt x="2296" y="822"/>
                    </a:lnTo>
                    <a:lnTo>
                      <a:pt x="2296" y="822"/>
                    </a:lnTo>
                    <a:lnTo>
                      <a:pt x="2300" y="817"/>
                    </a:lnTo>
                    <a:lnTo>
                      <a:pt x="2308" y="812"/>
                    </a:lnTo>
                    <a:lnTo>
                      <a:pt x="2312" y="807"/>
                    </a:lnTo>
                    <a:lnTo>
                      <a:pt x="2317" y="805"/>
                    </a:lnTo>
                    <a:lnTo>
                      <a:pt x="2317" y="805"/>
                    </a:lnTo>
                    <a:lnTo>
                      <a:pt x="2319" y="800"/>
                    </a:lnTo>
                    <a:lnTo>
                      <a:pt x="2329" y="793"/>
                    </a:lnTo>
                    <a:lnTo>
                      <a:pt x="2341" y="788"/>
                    </a:lnTo>
                    <a:lnTo>
                      <a:pt x="2353" y="786"/>
                    </a:lnTo>
                    <a:lnTo>
                      <a:pt x="2353" y="786"/>
                    </a:lnTo>
                    <a:lnTo>
                      <a:pt x="2364" y="784"/>
                    </a:lnTo>
                    <a:lnTo>
                      <a:pt x="2376" y="786"/>
                    </a:lnTo>
                    <a:lnTo>
                      <a:pt x="2388" y="788"/>
                    </a:lnTo>
                    <a:lnTo>
                      <a:pt x="2393" y="791"/>
                    </a:lnTo>
                    <a:lnTo>
                      <a:pt x="2393" y="791"/>
                    </a:lnTo>
                    <a:lnTo>
                      <a:pt x="2395" y="793"/>
                    </a:lnTo>
                    <a:lnTo>
                      <a:pt x="2400" y="793"/>
                    </a:lnTo>
                    <a:lnTo>
                      <a:pt x="2402" y="791"/>
                    </a:lnTo>
                    <a:lnTo>
                      <a:pt x="2402" y="791"/>
                    </a:lnTo>
                    <a:lnTo>
                      <a:pt x="2405" y="788"/>
                    </a:lnTo>
                    <a:lnTo>
                      <a:pt x="2409" y="788"/>
                    </a:lnTo>
                    <a:lnTo>
                      <a:pt x="2421" y="791"/>
                    </a:lnTo>
                    <a:lnTo>
                      <a:pt x="2421" y="791"/>
                    </a:lnTo>
                    <a:lnTo>
                      <a:pt x="2426" y="791"/>
                    </a:lnTo>
                    <a:lnTo>
                      <a:pt x="2431" y="788"/>
                    </a:lnTo>
                    <a:lnTo>
                      <a:pt x="2435" y="786"/>
                    </a:lnTo>
                    <a:lnTo>
                      <a:pt x="2440" y="788"/>
                    </a:lnTo>
                    <a:lnTo>
                      <a:pt x="2440" y="788"/>
                    </a:lnTo>
                    <a:lnTo>
                      <a:pt x="2447" y="788"/>
                    </a:lnTo>
                    <a:lnTo>
                      <a:pt x="2452" y="786"/>
                    </a:lnTo>
                    <a:lnTo>
                      <a:pt x="2454" y="784"/>
                    </a:lnTo>
                    <a:lnTo>
                      <a:pt x="2454" y="784"/>
                    </a:lnTo>
                    <a:lnTo>
                      <a:pt x="2459" y="779"/>
                    </a:lnTo>
                    <a:lnTo>
                      <a:pt x="2469" y="777"/>
                    </a:lnTo>
                    <a:lnTo>
                      <a:pt x="2476" y="779"/>
                    </a:lnTo>
                    <a:lnTo>
                      <a:pt x="2483" y="779"/>
                    </a:lnTo>
                    <a:lnTo>
                      <a:pt x="2483" y="779"/>
                    </a:lnTo>
                    <a:lnTo>
                      <a:pt x="2487" y="784"/>
                    </a:lnTo>
                    <a:lnTo>
                      <a:pt x="2492" y="784"/>
                    </a:lnTo>
                    <a:lnTo>
                      <a:pt x="2497" y="784"/>
                    </a:lnTo>
                    <a:lnTo>
                      <a:pt x="2497" y="784"/>
                    </a:lnTo>
                    <a:lnTo>
                      <a:pt x="2499" y="781"/>
                    </a:lnTo>
                    <a:lnTo>
                      <a:pt x="2502" y="784"/>
                    </a:lnTo>
                    <a:lnTo>
                      <a:pt x="2506" y="788"/>
                    </a:lnTo>
                    <a:lnTo>
                      <a:pt x="2509" y="788"/>
                    </a:lnTo>
                    <a:lnTo>
                      <a:pt x="2509" y="788"/>
                    </a:lnTo>
                    <a:lnTo>
                      <a:pt x="2511" y="791"/>
                    </a:lnTo>
                    <a:lnTo>
                      <a:pt x="2511" y="793"/>
                    </a:lnTo>
                    <a:lnTo>
                      <a:pt x="2509" y="796"/>
                    </a:lnTo>
                    <a:lnTo>
                      <a:pt x="2506" y="796"/>
                    </a:lnTo>
                    <a:lnTo>
                      <a:pt x="2506" y="796"/>
                    </a:lnTo>
                    <a:lnTo>
                      <a:pt x="2499" y="798"/>
                    </a:lnTo>
                    <a:lnTo>
                      <a:pt x="2497" y="800"/>
                    </a:lnTo>
                    <a:lnTo>
                      <a:pt x="2499" y="803"/>
                    </a:lnTo>
                    <a:lnTo>
                      <a:pt x="2499" y="803"/>
                    </a:lnTo>
                    <a:lnTo>
                      <a:pt x="2504" y="803"/>
                    </a:lnTo>
                    <a:lnTo>
                      <a:pt x="2509" y="803"/>
                    </a:lnTo>
                    <a:lnTo>
                      <a:pt x="2514" y="800"/>
                    </a:lnTo>
                    <a:lnTo>
                      <a:pt x="2518" y="798"/>
                    </a:lnTo>
                    <a:lnTo>
                      <a:pt x="2518" y="798"/>
                    </a:lnTo>
                    <a:lnTo>
                      <a:pt x="2528" y="800"/>
                    </a:lnTo>
                    <a:lnTo>
                      <a:pt x="2532" y="798"/>
                    </a:lnTo>
                    <a:lnTo>
                      <a:pt x="2540" y="796"/>
                    </a:lnTo>
                    <a:lnTo>
                      <a:pt x="2540" y="796"/>
                    </a:lnTo>
                    <a:lnTo>
                      <a:pt x="2544" y="793"/>
                    </a:lnTo>
                    <a:lnTo>
                      <a:pt x="2547" y="796"/>
                    </a:lnTo>
                    <a:lnTo>
                      <a:pt x="2549" y="796"/>
                    </a:lnTo>
                    <a:lnTo>
                      <a:pt x="2551" y="796"/>
                    </a:lnTo>
                    <a:lnTo>
                      <a:pt x="2551" y="796"/>
                    </a:lnTo>
                    <a:lnTo>
                      <a:pt x="2556" y="793"/>
                    </a:lnTo>
                    <a:lnTo>
                      <a:pt x="2561" y="791"/>
                    </a:lnTo>
                    <a:lnTo>
                      <a:pt x="2573" y="791"/>
                    </a:lnTo>
                    <a:lnTo>
                      <a:pt x="2573" y="791"/>
                    </a:lnTo>
                    <a:lnTo>
                      <a:pt x="2575" y="791"/>
                    </a:lnTo>
                    <a:lnTo>
                      <a:pt x="2573" y="788"/>
                    </a:lnTo>
                    <a:lnTo>
                      <a:pt x="2570" y="786"/>
                    </a:lnTo>
                    <a:lnTo>
                      <a:pt x="2563" y="784"/>
                    </a:lnTo>
                    <a:lnTo>
                      <a:pt x="2563" y="784"/>
                    </a:lnTo>
                    <a:lnTo>
                      <a:pt x="2558" y="784"/>
                    </a:lnTo>
                    <a:lnTo>
                      <a:pt x="2558" y="781"/>
                    </a:lnTo>
                    <a:lnTo>
                      <a:pt x="2558" y="777"/>
                    </a:lnTo>
                    <a:lnTo>
                      <a:pt x="2563" y="769"/>
                    </a:lnTo>
                    <a:lnTo>
                      <a:pt x="2563" y="769"/>
                    </a:lnTo>
                    <a:lnTo>
                      <a:pt x="2568" y="760"/>
                    </a:lnTo>
                    <a:lnTo>
                      <a:pt x="2577" y="755"/>
                    </a:lnTo>
                    <a:lnTo>
                      <a:pt x="2592" y="743"/>
                    </a:lnTo>
                    <a:lnTo>
                      <a:pt x="2592" y="743"/>
                    </a:lnTo>
                    <a:lnTo>
                      <a:pt x="2596" y="741"/>
                    </a:lnTo>
                    <a:lnTo>
                      <a:pt x="2601" y="739"/>
                    </a:lnTo>
                    <a:lnTo>
                      <a:pt x="2603" y="739"/>
                    </a:lnTo>
                    <a:lnTo>
                      <a:pt x="2606" y="736"/>
                    </a:lnTo>
                    <a:lnTo>
                      <a:pt x="2606" y="736"/>
                    </a:lnTo>
                    <a:lnTo>
                      <a:pt x="2608" y="724"/>
                    </a:lnTo>
                    <a:lnTo>
                      <a:pt x="2611" y="720"/>
                    </a:lnTo>
                    <a:lnTo>
                      <a:pt x="2615" y="717"/>
                    </a:lnTo>
                    <a:lnTo>
                      <a:pt x="2615" y="717"/>
                    </a:lnTo>
                    <a:lnTo>
                      <a:pt x="2630" y="720"/>
                    </a:lnTo>
                    <a:lnTo>
                      <a:pt x="2639" y="717"/>
                    </a:lnTo>
                    <a:lnTo>
                      <a:pt x="2646" y="715"/>
                    </a:lnTo>
                    <a:lnTo>
                      <a:pt x="2646" y="715"/>
                    </a:lnTo>
                    <a:lnTo>
                      <a:pt x="2651" y="713"/>
                    </a:lnTo>
                    <a:lnTo>
                      <a:pt x="2656" y="715"/>
                    </a:lnTo>
                    <a:lnTo>
                      <a:pt x="2656" y="717"/>
                    </a:lnTo>
                    <a:lnTo>
                      <a:pt x="2658" y="720"/>
                    </a:lnTo>
                    <a:lnTo>
                      <a:pt x="2658" y="720"/>
                    </a:lnTo>
                    <a:lnTo>
                      <a:pt x="2663" y="720"/>
                    </a:lnTo>
                    <a:lnTo>
                      <a:pt x="2665" y="717"/>
                    </a:lnTo>
                    <a:lnTo>
                      <a:pt x="2670" y="715"/>
                    </a:lnTo>
                    <a:lnTo>
                      <a:pt x="2672" y="715"/>
                    </a:lnTo>
                    <a:lnTo>
                      <a:pt x="2672" y="715"/>
                    </a:lnTo>
                    <a:lnTo>
                      <a:pt x="2674" y="717"/>
                    </a:lnTo>
                    <a:lnTo>
                      <a:pt x="2670" y="722"/>
                    </a:lnTo>
                    <a:lnTo>
                      <a:pt x="2667" y="727"/>
                    </a:lnTo>
                    <a:lnTo>
                      <a:pt x="2663" y="734"/>
                    </a:lnTo>
                    <a:lnTo>
                      <a:pt x="2663" y="734"/>
                    </a:lnTo>
                    <a:lnTo>
                      <a:pt x="2663" y="736"/>
                    </a:lnTo>
                    <a:lnTo>
                      <a:pt x="2665" y="739"/>
                    </a:lnTo>
                    <a:lnTo>
                      <a:pt x="2674" y="741"/>
                    </a:lnTo>
                    <a:lnTo>
                      <a:pt x="2674" y="741"/>
                    </a:lnTo>
                    <a:lnTo>
                      <a:pt x="2674" y="741"/>
                    </a:lnTo>
                    <a:lnTo>
                      <a:pt x="2672" y="743"/>
                    </a:lnTo>
                    <a:lnTo>
                      <a:pt x="2670" y="746"/>
                    </a:lnTo>
                    <a:lnTo>
                      <a:pt x="2670" y="748"/>
                    </a:lnTo>
                    <a:lnTo>
                      <a:pt x="2670" y="748"/>
                    </a:lnTo>
                    <a:lnTo>
                      <a:pt x="2672" y="751"/>
                    </a:lnTo>
                    <a:lnTo>
                      <a:pt x="2677" y="748"/>
                    </a:lnTo>
                    <a:lnTo>
                      <a:pt x="2684" y="746"/>
                    </a:lnTo>
                    <a:lnTo>
                      <a:pt x="2691" y="739"/>
                    </a:lnTo>
                    <a:lnTo>
                      <a:pt x="2691" y="739"/>
                    </a:lnTo>
                    <a:lnTo>
                      <a:pt x="2701" y="732"/>
                    </a:lnTo>
                    <a:lnTo>
                      <a:pt x="2710" y="727"/>
                    </a:lnTo>
                    <a:lnTo>
                      <a:pt x="2717" y="724"/>
                    </a:lnTo>
                    <a:lnTo>
                      <a:pt x="2724" y="722"/>
                    </a:lnTo>
                    <a:lnTo>
                      <a:pt x="2724" y="722"/>
                    </a:lnTo>
                    <a:lnTo>
                      <a:pt x="2727" y="722"/>
                    </a:lnTo>
                    <a:lnTo>
                      <a:pt x="2729" y="717"/>
                    </a:lnTo>
                    <a:lnTo>
                      <a:pt x="2727" y="706"/>
                    </a:lnTo>
                    <a:lnTo>
                      <a:pt x="2727" y="706"/>
                    </a:lnTo>
                    <a:lnTo>
                      <a:pt x="2729" y="701"/>
                    </a:lnTo>
                    <a:lnTo>
                      <a:pt x="2731" y="698"/>
                    </a:lnTo>
                    <a:lnTo>
                      <a:pt x="2741" y="694"/>
                    </a:lnTo>
                    <a:lnTo>
                      <a:pt x="2753" y="691"/>
                    </a:lnTo>
                    <a:lnTo>
                      <a:pt x="2760" y="694"/>
                    </a:lnTo>
                    <a:lnTo>
                      <a:pt x="2760" y="694"/>
                    </a:lnTo>
                    <a:lnTo>
                      <a:pt x="2764" y="696"/>
                    </a:lnTo>
                    <a:lnTo>
                      <a:pt x="2767" y="698"/>
                    </a:lnTo>
                    <a:lnTo>
                      <a:pt x="2764" y="698"/>
                    </a:lnTo>
                    <a:lnTo>
                      <a:pt x="2760" y="698"/>
                    </a:lnTo>
                    <a:lnTo>
                      <a:pt x="2760" y="698"/>
                    </a:lnTo>
                    <a:lnTo>
                      <a:pt x="2755" y="698"/>
                    </a:lnTo>
                    <a:lnTo>
                      <a:pt x="2750" y="701"/>
                    </a:lnTo>
                    <a:lnTo>
                      <a:pt x="2745" y="706"/>
                    </a:lnTo>
                    <a:lnTo>
                      <a:pt x="2745" y="713"/>
                    </a:lnTo>
                    <a:lnTo>
                      <a:pt x="2745" y="713"/>
                    </a:lnTo>
                    <a:lnTo>
                      <a:pt x="2745" y="717"/>
                    </a:lnTo>
                    <a:lnTo>
                      <a:pt x="2743" y="722"/>
                    </a:lnTo>
                    <a:lnTo>
                      <a:pt x="2741" y="724"/>
                    </a:lnTo>
                    <a:lnTo>
                      <a:pt x="2743" y="729"/>
                    </a:lnTo>
                    <a:lnTo>
                      <a:pt x="2743" y="729"/>
                    </a:lnTo>
                    <a:lnTo>
                      <a:pt x="2743" y="732"/>
                    </a:lnTo>
                    <a:lnTo>
                      <a:pt x="2741" y="732"/>
                    </a:lnTo>
                    <a:lnTo>
                      <a:pt x="2738" y="734"/>
                    </a:lnTo>
                    <a:lnTo>
                      <a:pt x="2736" y="736"/>
                    </a:lnTo>
                    <a:lnTo>
                      <a:pt x="2736" y="736"/>
                    </a:lnTo>
                    <a:lnTo>
                      <a:pt x="2736" y="741"/>
                    </a:lnTo>
                    <a:lnTo>
                      <a:pt x="2734" y="743"/>
                    </a:lnTo>
                    <a:lnTo>
                      <a:pt x="2731" y="746"/>
                    </a:lnTo>
                    <a:lnTo>
                      <a:pt x="2731" y="746"/>
                    </a:lnTo>
                    <a:lnTo>
                      <a:pt x="2717" y="748"/>
                    </a:lnTo>
                    <a:lnTo>
                      <a:pt x="2710" y="753"/>
                    </a:lnTo>
                    <a:lnTo>
                      <a:pt x="2708" y="753"/>
                    </a:lnTo>
                    <a:lnTo>
                      <a:pt x="2705" y="755"/>
                    </a:lnTo>
                    <a:lnTo>
                      <a:pt x="2705" y="755"/>
                    </a:lnTo>
                    <a:lnTo>
                      <a:pt x="2705" y="760"/>
                    </a:lnTo>
                    <a:lnTo>
                      <a:pt x="2701" y="765"/>
                    </a:lnTo>
                    <a:lnTo>
                      <a:pt x="2696" y="767"/>
                    </a:lnTo>
                    <a:lnTo>
                      <a:pt x="2691" y="774"/>
                    </a:lnTo>
                    <a:lnTo>
                      <a:pt x="2691" y="774"/>
                    </a:lnTo>
                    <a:lnTo>
                      <a:pt x="2684" y="779"/>
                    </a:lnTo>
                    <a:lnTo>
                      <a:pt x="2677" y="786"/>
                    </a:lnTo>
                    <a:lnTo>
                      <a:pt x="2665" y="796"/>
                    </a:lnTo>
                    <a:lnTo>
                      <a:pt x="2656" y="805"/>
                    </a:lnTo>
                    <a:lnTo>
                      <a:pt x="2656" y="805"/>
                    </a:lnTo>
                    <a:lnTo>
                      <a:pt x="2646" y="817"/>
                    </a:lnTo>
                    <a:lnTo>
                      <a:pt x="2634" y="822"/>
                    </a:lnTo>
                    <a:lnTo>
                      <a:pt x="2627" y="826"/>
                    </a:lnTo>
                    <a:lnTo>
                      <a:pt x="2625" y="826"/>
                    </a:lnTo>
                    <a:lnTo>
                      <a:pt x="2625" y="826"/>
                    </a:lnTo>
                    <a:lnTo>
                      <a:pt x="2622" y="829"/>
                    </a:lnTo>
                    <a:lnTo>
                      <a:pt x="2618" y="831"/>
                    </a:lnTo>
                    <a:lnTo>
                      <a:pt x="2606" y="831"/>
                    </a:lnTo>
                    <a:lnTo>
                      <a:pt x="2606" y="831"/>
                    </a:lnTo>
                    <a:lnTo>
                      <a:pt x="2606" y="833"/>
                    </a:lnTo>
                    <a:lnTo>
                      <a:pt x="2606" y="838"/>
                    </a:lnTo>
                    <a:lnTo>
                      <a:pt x="2606" y="845"/>
                    </a:lnTo>
                    <a:lnTo>
                      <a:pt x="2601" y="855"/>
                    </a:lnTo>
                    <a:lnTo>
                      <a:pt x="2601" y="855"/>
                    </a:lnTo>
                    <a:lnTo>
                      <a:pt x="2592" y="864"/>
                    </a:lnTo>
                    <a:lnTo>
                      <a:pt x="2587" y="874"/>
                    </a:lnTo>
                    <a:lnTo>
                      <a:pt x="2585" y="885"/>
                    </a:lnTo>
                    <a:lnTo>
                      <a:pt x="2582" y="897"/>
                    </a:lnTo>
                    <a:lnTo>
                      <a:pt x="2582" y="897"/>
                    </a:lnTo>
                    <a:lnTo>
                      <a:pt x="2587" y="935"/>
                    </a:lnTo>
                    <a:lnTo>
                      <a:pt x="2589" y="956"/>
                    </a:lnTo>
                    <a:lnTo>
                      <a:pt x="2594" y="968"/>
                    </a:lnTo>
                    <a:lnTo>
                      <a:pt x="2594" y="968"/>
                    </a:lnTo>
                    <a:lnTo>
                      <a:pt x="2596" y="975"/>
                    </a:lnTo>
                    <a:lnTo>
                      <a:pt x="2596" y="985"/>
                    </a:lnTo>
                    <a:lnTo>
                      <a:pt x="2596" y="994"/>
                    </a:lnTo>
                    <a:lnTo>
                      <a:pt x="2599" y="1001"/>
                    </a:lnTo>
                    <a:lnTo>
                      <a:pt x="2599" y="1001"/>
                    </a:lnTo>
                    <a:lnTo>
                      <a:pt x="2601" y="1004"/>
                    </a:lnTo>
                    <a:lnTo>
                      <a:pt x="2601" y="1009"/>
                    </a:lnTo>
                    <a:lnTo>
                      <a:pt x="2603" y="1013"/>
                    </a:lnTo>
                    <a:lnTo>
                      <a:pt x="2603" y="1013"/>
                    </a:lnTo>
                    <a:lnTo>
                      <a:pt x="2608" y="1013"/>
                    </a:lnTo>
                    <a:lnTo>
                      <a:pt x="2613" y="1009"/>
                    </a:lnTo>
                    <a:lnTo>
                      <a:pt x="2625" y="997"/>
                    </a:lnTo>
                    <a:lnTo>
                      <a:pt x="2625" y="997"/>
                    </a:lnTo>
                    <a:lnTo>
                      <a:pt x="2630" y="990"/>
                    </a:lnTo>
                    <a:lnTo>
                      <a:pt x="2634" y="987"/>
                    </a:lnTo>
                    <a:lnTo>
                      <a:pt x="2634" y="987"/>
                    </a:lnTo>
                    <a:lnTo>
                      <a:pt x="2637" y="983"/>
                    </a:lnTo>
                    <a:lnTo>
                      <a:pt x="2637" y="975"/>
                    </a:lnTo>
                    <a:lnTo>
                      <a:pt x="2637" y="966"/>
                    </a:lnTo>
                    <a:lnTo>
                      <a:pt x="2637" y="966"/>
                    </a:lnTo>
                    <a:lnTo>
                      <a:pt x="2639" y="964"/>
                    </a:lnTo>
                    <a:lnTo>
                      <a:pt x="2644" y="964"/>
                    </a:lnTo>
                    <a:lnTo>
                      <a:pt x="2651" y="959"/>
                    </a:lnTo>
                    <a:lnTo>
                      <a:pt x="2651" y="959"/>
                    </a:lnTo>
                    <a:lnTo>
                      <a:pt x="2653" y="956"/>
                    </a:lnTo>
                    <a:lnTo>
                      <a:pt x="2658" y="956"/>
                    </a:lnTo>
                    <a:lnTo>
                      <a:pt x="2665" y="954"/>
                    </a:lnTo>
                    <a:lnTo>
                      <a:pt x="2665" y="954"/>
                    </a:lnTo>
                    <a:lnTo>
                      <a:pt x="2667" y="952"/>
                    </a:lnTo>
                    <a:lnTo>
                      <a:pt x="2665" y="949"/>
                    </a:lnTo>
                    <a:lnTo>
                      <a:pt x="2663" y="940"/>
                    </a:lnTo>
                    <a:lnTo>
                      <a:pt x="2663" y="940"/>
                    </a:lnTo>
                    <a:lnTo>
                      <a:pt x="2665" y="935"/>
                    </a:lnTo>
                    <a:lnTo>
                      <a:pt x="2670" y="930"/>
                    </a:lnTo>
                    <a:lnTo>
                      <a:pt x="2682" y="921"/>
                    </a:lnTo>
                    <a:lnTo>
                      <a:pt x="2682" y="921"/>
                    </a:lnTo>
                    <a:lnTo>
                      <a:pt x="2686" y="921"/>
                    </a:lnTo>
                    <a:lnTo>
                      <a:pt x="2693" y="921"/>
                    </a:lnTo>
                    <a:lnTo>
                      <a:pt x="2698" y="921"/>
                    </a:lnTo>
                    <a:lnTo>
                      <a:pt x="2705" y="919"/>
                    </a:lnTo>
                    <a:lnTo>
                      <a:pt x="2705" y="919"/>
                    </a:lnTo>
                    <a:lnTo>
                      <a:pt x="2708" y="912"/>
                    </a:lnTo>
                    <a:lnTo>
                      <a:pt x="2705" y="907"/>
                    </a:lnTo>
                    <a:lnTo>
                      <a:pt x="2701" y="900"/>
                    </a:lnTo>
                    <a:lnTo>
                      <a:pt x="2701" y="900"/>
                    </a:lnTo>
                    <a:lnTo>
                      <a:pt x="2701" y="895"/>
                    </a:lnTo>
                    <a:lnTo>
                      <a:pt x="2705" y="885"/>
                    </a:lnTo>
                    <a:lnTo>
                      <a:pt x="2710" y="881"/>
                    </a:lnTo>
                    <a:lnTo>
                      <a:pt x="2715" y="876"/>
                    </a:lnTo>
                    <a:lnTo>
                      <a:pt x="2715" y="876"/>
                    </a:lnTo>
                    <a:lnTo>
                      <a:pt x="2719" y="876"/>
                    </a:lnTo>
                    <a:lnTo>
                      <a:pt x="2722" y="876"/>
                    </a:lnTo>
                    <a:lnTo>
                      <a:pt x="2724" y="876"/>
                    </a:lnTo>
                    <a:lnTo>
                      <a:pt x="2729" y="876"/>
                    </a:lnTo>
                    <a:lnTo>
                      <a:pt x="2729" y="876"/>
                    </a:lnTo>
                    <a:lnTo>
                      <a:pt x="2731" y="871"/>
                    </a:lnTo>
                    <a:lnTo>
                      <a:pt x="2729" y="867"/>
                    </a:lnTo>
                    <a:lnTo>
                      <a:pt x="2724" y="864"/>
                    </a:lnTo>
                    <a:lnTo>
                      <a:pt x="2719" y="862"/>
                    </a:lnTo>
                    <a:lnTo>
                      <a:pt x="2719" y="862"/>
                    </a:lnTo>
                    <a:lnTo>
                      <a:pt x="2717" y="859"/>
                    </a:lnTo>
                    <a:lnTo>
                      <a:pt x="2717" y="855"/>
                    </a:lnTo>
                    <a:lnTo>
                      <a:pt x="2719" y="848"/>
                    </a:lnTo>
                    <a:lnTo>
                      <a:pt x="2724" y="840"/>
                    </a:lnTo>
                    <a:lnTo>
                      <a:pt x="2724" y="840"/>
                    </a:lnTo>
                    <a:lnTo>
                      <a:pt x="2729" y="836"/>
                    </a:lnTo>
                    <a:lnTo>
                      <a:pt x="2729" y="833"/>
                    </a:lnTo>
                    <a:lnTo>
                      <a:pt x="2727" y="831"/>
                    </a:lnTo>
                    <a:lnTo>
                      <a:pt x="2724" y="831"/>
                    </a:lnTo>
                    <a:lnTo>
                      <a:pt x="2724" y="831"/>
                    </a:lnTo>
                    <a:lnTo>
                      <a:pt x="2717" y="831"/>
                    </a:lnTo>
                    <a:lnTo>
                      <a:pt x="2712" y="831"/>
                    </a:lnTo>
                    <a:lnTo>
                      <a:pt x="2712" y="831"/>
                    </a:lnTo>
                    <a:lnTo>
                      <a:pt x="2708" y="831"/>
                    </a:lnTo>
                    <a:lnTo>
                      <a:pt x="2705" y="826"/>
                    </a:lnTo>
                    <a:lnTo>
                      <a:pt x="2705" y="819"/>
                    </a:lnTo>
                    <a:lnTo>
                      <a:pt x="2710" y="812"/>
                    </a:lnTo>
                    <a:lnTo>
                      <a:pt x="2710" y="812"/>
                    </a:lnTo>
                    <a:lnTo>
                      <a:pt x="2715" y="807"/>
                    </a:lnTo>
                    <a:lnTo>
                      <a:pt x="2719" y="803"/>
                    </a:lnTo>
                    <a:lnTo>
                      <a:pt x="2722" y="800"/>
                    </a:lnTo>
                    <a:lnTo>
                      <a:pt x="2724" y="796"/>
                    </a:lnTo>
                    <a:lnTo>
                      <a:pt x="2724" y="796"/>
                    </a:lnTo>
                    <a:lnTo>
                      <a:pt x="2727" y="788"/>
                    </a:lnTo>
                    <a:lnTo>
                      <a:pt x="2731" y="781"/>
                    </a:lnTo>
                    <a:lnTo>
                      <a:pt x="2738" y="772"/>
                    </a:lnTo>
                    <a:lnTo>
                      <a:pt x="2738" y="772"/>
                    </a:lnTo>
                    <a:lnTo>
                      <a:pt x="2743" y="769"/>
                    </a:lnTo>
                    <a:lnTo>
                      <a:pt x="2748" y="769"/>
                    </a:lnTo>
                    <a:lnTo>
                      <a:pt x="2755" y="769"/>
                    </a:lnTo>
                    <a:lnTo>
                      <a:pt x="2755" y="769"/>
                    </a:lnTo>
                    <a:lnTo>
                      <a:pt x="2757" y="772"/>
                    </a:lnTo>
                    <a:lnTo>
                      <a:pt x="2760" y="774"/>
                    </a:lnTo>
                    <a:lnTo>
                      <a:pt x="2760" y="774"/>
                    </a:lnTo>
                    <a:lnTo>
                      <a:pt x="2764" y="774"/>
                    </a:lnTo>
                    <a:lnTo>
                      <a:pt x="2764" y="774"/>
                    </a:lnTo>
                    <a:lnTo>
                      <a:pt x="2772" y="762"/>
                    </a:lnTo>
                    <a:lnTo>
                      <a:pt x="2776" y="758"/>
                    </a:lnTo>
                    <a:lnTo>
                      <a:pt x="2783" y="755"/>
                    </a:lnTo>
                    <a:lnTo>
                      <a:pt x="2783" y="755"/>
                    </a:lnTo>
                    <a:lnTo>
                      <a:pt x="2786" y="758"/>
                    </a:lnTo>
                    <a:lnTo>
                      <a:pt x="2786" y="762"/>
                    </a:lnTo>
                    <a:lnTo>
                      <a:pt x="2786" y="772"/>
                    </a:lnTo>
                    <a:lnTo>
                      <a:pt x="2786" y="772"/>
                    </a:lnTo>
                    <a:lnTo>
                      <a:pt x="2788" y="774"/>
                    </a:lnTo>
                    <a:lnTo>
                      <a:pt x="2790" y="772"/>
                    </a:lnTo>
                    <a:lnTo>
                      <a:pt x="2805" y="762"/>
                    </a:lnTo>
                    <a:lnTo>
                      <a:pt x="2805" y="762"/>
                    </a:lnTo>
                    <a:lnTo>
                      <a:pt x="2817" y="758"/>
                    </a:lnTo>
                    <a:lnTo>
                      <a:pt x="2828" y="755"/>
                    </a:lnTo>
                    <a:lnTo>
                      <a:pt x="2843" y="755"/>
                    </a:lnTo>
                    <a:lnTo>
                      <a:pt x="2852" y="758"/>
                    </a:lnTo>
                    <a:lnTo>
                      <a:pt x="2852" y="758"/>
                    </a:lnTo>
                    <a:lnTo>
                      <a:pt x="2857" y="762"/>
                    </a:lnTo>
                    <a:lnTo>
                      <a:pt x="2859" y="767"/>
                    </a:lnTo>
                    <a:lnTo>
                      <a:pt x="2864" y="769"/>
                    </a:lnTo>
                    <a:lnTo>
                      <a:pt x="2866" y="769"/>
                    </a:lnTo>
                    <a:lnTo>
                      <a:pt x="2866" y="769"/>
                    </a:lnTo>
                    <a:lnTo>
                      <a:pt x="2869" y="767"/>
                    </a:lnTo>
                    <a:lnTo>
                      <a:pt x="2869" y="765"/>
                    </a:lnTo>
                    <a:lnTo>
                      <a:pt x="2871" y="762"/>
                    </a:lnTo>
                    <a:lnTo>
                      <a:pt x="2873" y="760"/>
                    </a:lnTo>
                    <a:lnTo>
                      <a:pt x="2873" y="760"/>
                    </a:lnTo>
                    <a:lnTo>
                      <a:pt x="2888" y="753"/>
                    </a:lnTo>
                    <a:lnTo>
                      <a:pt x="2902" y="743"/>
                    </a:lnTo>
                    <a:lnTo>
                      <a:pt x="2902" y="743"/>
                    </a:lnTo>
                    <a:lnTo>
                      <a:pt x="2909" y="739"/>
                    </a:lnTo>
                    <a:lnTo>
                      <a:pt x="2914" y="736"/>
                    </a:lnTo>
                    <a:lnTo>
                      <a:pt x="2914" y="736"/>
                    </a:lnTo>
                    <a:lnTo>
                      <a:pt x="2916" y="734"/>
                    </a:lnTo>
                    <a:lnTo>
                      <a:pt x="2918" y="732"/>
                    </a:lnTo>
                    <a:lnTo>
                      <a:pt x="2921" y="732"/>
                    </a:lnTo>
                    <a:lnTo>
                      <a:pt x="2923" y="729"/>
                    </a:lnTo>
                    <a:lnTo>
                      <a:pt x="2923" y="729"/>
                    </a:lnTo>
                    <a:lnTo>
                      <a:pt x="2925" y="724"/>
                    </a:lnTo>
                    <a:lnTo>
                      <a:pt x="2932" y="722"/>
                    </a:lnTo>
                    <a:lnTo>
                      <a:pt x="2956" y="715"/>
                    </a:lnTo>
                    <a:lnTo>
                      <a:pt x="2956" y="715"/>
                    </a:lnTo>
                    <a:lnTo>
                      <a:pt x="2970" y="710"/>
                    </a:lnTo>
                    <a:lnTo>
                      <a:pt x="2982" y="706"/>
                    </a:lnTo>
                    <a:lnTo>
                      <a:pt x="2992" y="698"/>
                    </a:lnTo>
                    <a:lnTo>
                      <a:pt x="2994" y="694"/>
                    </a:lnTo>
                    <a:lnTo>
                      <a:pt x="2994" y="694"/>
                    </a:lnTo>
                    <a:lnTo>
                      <a:pt x="2996" y="691"/>
                    </a:lnTo>
                    <a:lnTo>
                      <a:pt x="2999" y="691"/>
                    </a:lnTo>
                    <a:lnTo>
                      <a:pt x="3001" y="691"/>
                    </a:lnTo>
                    <a:lnTo>
                      <a:pt x="3004" y="694"/>
                    </a:lnTo>
                    <a:lnTo>
                      <a:pt x="3004" y="694"/>
                    </a:lnTo>
                    <a:lnTo>
                      <a:pt x="3004" y="696"/>
                    </a:lnTo>
                    <a:lnTo>
                      <a:pt x="3008" y="696"/>
                    </a:lnTo>
                    <a:lnTo>
                      <a:pt x="3020" y="698"/>
                    </a:lnTo>
                    <a:lnTo>
                      <a:pt x="3020" y="698"/>
                    </a:lnTo>
                    <a:lnTo>
                      <a:pt x="3032" y="701"/>
                    </a:lnTo>
                    <a:lnTo>
                      <a:pt x="3037" y="698"/>
                    </a:lnTo>
                    <a:lnTo>
                      <a:pt x="3041" y="696"/>
                    </a:lnTo>
                    <a:lnTo>
                      <a:pt x="3041" y="696"/>
                    </a:lnTo>
                    <a:lnTo>
                      <a:pt x="3044" y="691"/>
                    </a:lnTo>
                    <a:lnTo>
                      <a:pt x="3044" y="687"/>
                    </a:lnTo>
                    <a:lnTo>
                      <a:pt x="3041" y="684"/>
                    </a:lnTo>
                    <a:lnTo>
                      <a:pt x="3039" y="680"/>
                    </a:lnTo>
                    <a:lnTo>
                      <a:pt x="3039" y="680"/>
                    </a:lnTo>
                    <a:lnTo>
                      <a:pt x="3039" y="675"/>
                    </a:lnTo>
                    <a:lnTo>
                      <a:pt x="3034" y="672"/>
                    </a:lnTo>
                    <a:lnTo>
                      <a:pt x="3030" y="668"/>
                    </a:lnTo>
                    <a:lnTo>
                      <a:pt x="3030" y="663"/>
                    </a:lnTo>
                    <a:lnTo>
                      <a:pt x="3030" y="663"/>
                    </a:lnTo>
                    <a:lnTo>
                      <a:pt x="3027" y="656"/>
                    </a:lnTo>
                    <a:lnTo>
                      <a:pt x="3025" y="651"/>
                    </a:lnTo>
                    <a:lnTo>
                      <a:pt x="3020" y="644"/>
                    </a:lnTo>
                    <a:lnTo>
                      <a:pt x="3015" y="644"/>
                    </a:lnTo>
                    <a:lnTo>
                      <a:pt x="3015" y="644"/>
                    </a:lnTo>
                    <a:lnTo>
                      <a:pt x="3013" y="644"/>
                    </a:lnTo>
                    <a:lnTo>
                      <a:pt x="3008" y="644"/>
                    </a:lnTo>
                    <a:lnTo>
                      <a:pt x="3006" y="642"/>
                    </a:lnTo>
                    <a:lnTo>
                      <a:pt x="3006" y="637"/>
                    </a:lnTo>
                    <a:lnTo>
                      <a:pt x="3006" y="637"/>
                    </a:lnTo>
                    <a:lnTo>
                      <a:pt x="3004" y="630"/>
                    </a:lnTo>
                    <a:lnTo>
                      <a:pt x="3001" y="630"/>
                    </a:lnTo>
                    <a:lnTo>
                      <a:pt x="2999" y="630"/>
                    </a:lnTo>
                    <a:lnTo>
                      <a:pt x="2999" y="630"/>
                    </a:lnTo>
                    <a:lnTo>
                      <a:pt x="2994" y="632"/>
                    </a:lnTo>
                    <a:lnTo>
                      <a:pt x="2989" y="632"/>
                    </a:lnTo>
                    <a:lnTo>
                      <a:pt x="2985" y="630"/>
                    </a:lnTo>
                    <a:lnTo>
                      <a:pt x="2982" y="627"/>
                    </a:lnTo>
                    <a:lnTo>
                      <a:pt x="2982" y="627"/>
                    </a:lnTo>
                    <a:lnTo>
                      <a:pt x="2985" y="623"/>
                    </a:lnTo>
                    <a:lnTo>
                      <a:pt x="2989" y="620"/>
                    </a:lnTo>
                    <a:lnTo>
                      <a:pt x="2994" y="620"/>
                    </a:lnTo>
                    <a:lnTo>
                      <a:pt x="3001" y="623"/>
                    </a:lnTo>
                    <a:lnTo>
                      <a:pt x="3001" y="623"/>
                    </a:lnTo>
                    <a:lnTo>
                      <a:pt x="3006" y="625"/>
                    </a:lnTo>
                    <a:lnTo>
                      <a:pt x="3008" y="627"/>
                    </a:lnTo>
                    <a:lnTo>
                      <a:pt x="3013" y="632"/>
                    </a:lnTo>
                    <a:lnTo>
                      <a:pt x="3013" y="632"/>
                    </a:lnTo>
                    <a:lnTo>
                      <a:pt x="3015" y="632"/>
                    </a:lnTo>
                    <a:lnTo>
                      <a:pt x="3022" y="632"/>
                    </a:lnTo>
                    <a:lnTo>
                      <a:pt x="3034" y="630"/>
                    </a:lnTo>
                    <a:lnTo>
                      <a:pt x="3034" y="630"/>
                    </a:lnTo>
                    <a:lnTo>
                      <a:pt x="3048" y="625"/>
                    </a:lnTo>
                    <a:lnTo>
                      <a:pt x="3056" y="620"/>
                    </a:lnTo>
                    <a:lnTo>
                      <a:pt x="3058" y="618"/>
                    </a:lnTo>
                    <a:lnTo>
                      <a:pt x="3058" y="618"/>
                    </a:lnTo>
                    <a:lnTo>
                      <a:pt x="3060" y="611"/>
                    </a:lnTo>
                    <a:lnTo>
                      <a:pt x="3060" y="609"/>
                    </a:lnTo>
                    <a:lnTo>
                      <a:pt x="3065" y="606"/>
                    </a:lnTo>
                    <a:lnTo>
                      <a:pt x="3065" y="606"/>
                    </a:lnTo>
                    <a:lnTo>
                      <a:pt x="3067" y="604"/>
                    </a:lnTo>
                    <a:lnTo>
                      <a:pt x="3067" y="601"/>
                    </a:lnTo>
                    <a:lnTo>
                      <a:pt x="3060" y="597"/>
                    </a:lnTo>
                    <a:lnTo>
                      <a:pt x="3060" y="597"/>
                    </a:lnTo>
                    <a:lnTo>
                      <a:pt x="3058" y="594"/>
                    </a:lnTo>
                    <a:lnTo>
                      <a:pt x="3058" y="590"/>
                    </a:lnTo>
                    <a:lnTo>
                      <a:pt x="3060" y="587"/>
                    </a:lnTo>
                    <a:lnTo>
                      <a:pt x="3063" y="587"/>
                    </a:lnTo>
                    <a:lnTo>
                      <a:pt x="3063" y="587"/>
                    </a:lnTo>
                    <a:lnTo>
                      <a:pt x="3065" y="585"/>
                    </a:lnTo>
                    <a:lnTo>
                      <a:pt x="3067" y="582"/>
                    </a:lnTo>
                    <a:lnTo>
                      <a:pt x="3067" y="582"/>
                    </a:lnTo>
                    <a:lnTo>
                      <a:pt x="3070" y="580"/>
                    </a:lnTo>
                    <a:lnTo>
                      <a:pt x="3070" y="580"/>
                    </a:lnTo>
                    <a:lnTo>
                      <a:pt x="3072" y="580"/>
                    </a:lnTo>
                    <a:lnTo>
                      <a:pt x="3079" y="580"/>
                    </a:lnTo>
                    <a:lnTo>
                      <a:pt x="3079" y="580"/>
                    </a:lnTo>
                    <a:lnTo>
                      <a:pt x="3082" y="580"/>
                    </a:lnTo>
                    <a:lnTo>
                      <a:pt x="3082" y="582"/>
                    </a:lnTo>
                    <a:lnTo>
                      <a:pt x="3077" y="590"/>
                    </a:lnTo>
                    <a:lnTo>
                      <a:pt x="3077" y="590"/>
                    </a:lnTo>
                    <a:lnTo>
                      <a:pt x="3077" y="594"/>
                    </a:lnTo>
                    <a:lnTo>
                      <a:pt x="3079" y="597"/>
                    </a:lnTo>
                    <a:lnTo>
                      <a:pt x="3084" y="604"/>
                    </a:lnTo>
                    <a:lnTo>
                      <a:pt x="3084" y="604"/>
                    </a:lnTo>
                    <a:lnTo>
                      <a:pt x="3086" y="604"/>
                    </a:lnTo>
                    <a:lnTo>
                      <a:pt x="3091" y="606"/>
                    </a:lnTo>
                    <a:lnTo>
                      <a:pt x="3098" y="606"/>
                    </a:lnTo>
                    <a:lnTo>
                      <a:pt x="3103" y="604"/>
                    </a:lnTo>
                    <a:lnTo>
                      <a:pt x="3103" y="604"/>
                    </a:lnTo>
                    <a:lnTo>
                      <a:pt x="3110" y="601"/>
                    </a:lnTo>
                    <a:lnTo>
                      <a:pt x="3120" y="604"/>
                    </a:lnTo>
                    <a:lnTo>
                      <a:pt x="3129" y="609"/>
                    </a:lnTo>
                    <a:lnTo>
                      <a:pt x="3134" y="613"/>
                    </a:lnTo>
                    <a:lnTo>
                      <a:pt x="3134" y="613"/>
                    </a:lnTo>
                    <a:lnTo>
                      <a:pt x="3136" y="623"/>
                    </a:lnTo>
                    <a:lnTo>
                      <a:pt x="3141" y="625"/>
                    </a:lnTo>
                    <a:lnTo>
                      <a:pt x="3146" y="630"/>
                    </a:lnTo>
                    <a:lnTo>
                      <a:pt x="3146" y="630"/>
                    </a:lnTo>
                    <a:lnTo>
                      <a:pt x="3160" y="632"/>
                    </a:lnTo>
                    <a:lnTo>
                      <a:pt x="3162" y="635"/>
                    </a:lnTo>
                    <a:lnTo>
                      <a:pt x="3164" y="637"/>
                    </a:lnTo>
                    <a:lnTo>
                      <a:pt x="3164" y="637"/>
                    </a:lnTo>
                    <a:lnTo>
                      <a:pt x="3169" y="642"/>
                    </a:lnTo>
                    <a:lnTo>
                      <a:pt x="3176" y="642"/>
                    </a:lnTo>
                    <a:lnTo>
                      <a:pt x="3176" y="642"/>
                    </a:lnTo>
                    <a:lnTo>
                      <a:pt x="3179" y="642"/>
                    </a:lnTo>
                    <a:lnTo>
                      <a:pt x="3181" y="644"/>
                    </a:lnTo>
                    <a:lnTo>
                      <a:pt x="3183" y="644"/>
                    </a:lnTo>
                    <a:lnTo>
                      <a:pt x="3188" y="642"/>
                    </a:lnTo>
                    <a:lnTo>
                      <a:pt x="3188" y="642"/>
                    </a:lnTo>
                    <a:lnTo>
                      <a:pt x="3191" y="642"/>
                    </a:lnTo>
                    <a:lnTo>
                      <a:pt x="3193" y="642"/>
                    </a:lnTo>
                    <a:lnTo>
                      <a:pt x="3195" y="642"/>
                    </a:lnTo>
                    <a:lnTo>
                      <a:pt x="3198" y="642"/>
                    </a:lnTo>
                    <a:lnTo>
                      <a:pt x="3198" y="642"/>
                    </a:lnTo>
                    <a:lnTo>
                      <a:pt x="3198" y="639"/>
                    </a:lnTo>
                    <a:lnTo>
                      <a:pt x="3198" y="637"/>
                    </a:lnTo>
                    <a:lnTo>
                      <a:pt x="3195" y="635"/>
                    </a:lnTo>
                    <a:lnTo>
                      <a:pt x="3191" y="632"/>
                    </a:lnTo>
                    <a:lnTo>
                      <a:pt x="3188" y="630"/>
                    </a:lnTo>
                    <a:lnTo>
                      <a:pt x="3188" y="630"/>
                    </a:lnTo>
                    <a:lnTo>
                      <a:pt x="3191" y="630"/>
                    </a:lnTo>
                    <a:lnTo>
                      <a:pt x="3193" y="630"/>
                    </a:lnTo>
                    <a:lnTo>
                      <a:pt x="3198" y="632"/>
                    </a:lnTo>
                    <a:lnTo>
                      <a:pt x="3198" y="632"/>
                    </a:lnTo>
                    <a:lnTo>
                      <a:pt x="3200" y="630"/>
                    </a:lnTo>
                    <a:lnTo>
                      <a:pt x="3200" y="627"/>
                    </a:lnTo>
                    <a:lnTo>
                      <a:pt x="3200" y="625"/>
                    </a:lnTo>
                    <a:lnTo>
                      <a:pt x="3200" y="623"/>
                    </a:lnTo>
                    <a:lnTo>
                      <a:pt x="3200" y="623"/>
                    </a:lnTo>
                    <a:lnTo>
                      <a:pt x="3202" y="620"/>
                    </a:lnTo>
                    <a:lnTo>
                      <a:pt x="3202" y="613"/>
                    </a:lnTo>
                    <a:lnTo>
                      <a:pt x="3200" y="609"/>
                    </a:lnTo>
                    <a:lnTo>
                      <a:pt x="3198" y="604"/>
                    </a:lnTo>
                    <a:lnTo>
                      <a:pt x="3198" y="604"/>
                    </a:lnTo>
                    <a:lnTo>
                      <a:pt x="3195" y="604"/>
                    </a:lnTo>
                    <a:lnTo>
                      <a:pt x="3198" y="601"/>
                    </a:lnTo>
                    <a:lnTo>
                      <a:pt x="3200" y="599"/>
                    </a:lnTo>
                    <a:lnTo>
                      <a:pt x="3202" y="601"/>
                    </a:lnTo>
                    <a:lnTo>
                      <a:pt x="3202" y="601"/>
                    </a:lnTo>
                    <a:lnTo>
                      <a:pt x="3209" y="604"/>
                    </a:lnTo>
                    <a:lnTo>
                      <a:pt x="3214" y="606"/>
                    </a:lnTo>
                    <a:lnTo>
                      <a:pt x="3226" y="606"/>
                    </a:lnTo>
                    <a:lnTo>
                      <a:pt x="3226" y="606"/>
                    </a:lnTo>
                    <a:lnTo>
                      <a:pt x="3226" y="606"/>
                    </a:lnTo>
                    <a:lnTo>
                      <a:pt x="3226" y="604"/>
                    </a:lnTo>
                    <a:lnTo>
                      <a:pt x="3221" y="601"/>
                    </a:lnTo>
                    <a:lnTo>
                      <a:pt x="3221" y="601"/>
                    </a:lnTo>
                    <a:lnTo>
                      <a:pt x="3219" y="599"/>
                    </a:lnTo>
                    <a:lnTo>
                      <a:pt x="3219" y="599"/>
                    </a:lnTo>
                    <a:lnTo>
                      <a:pt x="3221" y="599"/>
                    </a:lnTo>
                    <a:lnTo>
                      <a:pt x="3224" y="599"/>
                    </a:lnTo>
                    <a:lnTo>
                      <a:pt x="3224" y="599"/>
                    </a:lnTo>
                    <a:lnTo>
                      <a:pt x="3231" y="601"/>
                    </a:lnTo>
                    <a:lnTo>
                      <a:pt x="3233" y="601"/>
                    </a:lnTo>
                    <a:lnTo>
                      <a:pt x="3235" y="601"/>
                    </a:lnTo>
                    <a:lnTo>
                      <a:pt x="3235" y="601"/>
                    </a:lnTo>
                    <a:lnTo>
                      <a:pt x="3238" y="594"/>
                    </a:lnTo>
                    <a:lnTo>
                      <a:pt x="3240" y="592"/>
                    </a:lnTo>
                    <a:lnTo>
                      <a:pt x="3245" y="590"/>
                    </a:lnTo>
                    <a:lnTo>
                      <a:pt x="3245" y="590"/>
                    </a:lnTo>
                    <a:lnTo>
                      <a:pt x="3247" y="590"/>
                    </a:lnTo>
                    <a:lnTo>
                      <a:pt x="3250" y="590"/>
                    </a:lnTo>
                    <a:lnTo>
                      <a:pt x="3250" y="587"/>
                    </a:lnTo>
                    <a:lnTo>
                      <a:pt x="3247" y="585"/>
                    </a:lnTo>
                    <a:lnTo>
                      <a:pt x="3247" y="585"/>
                    </a:lnTo>
                    <a:close/>
                    <a:moveTo>
                      <a:pt x="1678" y="954"/>
                    </a:moveTo>
                    <a:lnTo>
                      <a:pt x="1678" y="954"/>
                    </a:lnTo>
                    <a:lnTo>
                      <a:pt x="1664" y="964"/>
                    </a:lnTo>
                    <a:lnTo>
                      <a:pt x="1647" y="971"/>
                    </a:lnTo>
                    <a:lnTo>
                      <a:pt x="1635" y="975"/>
                    </a:lnTo>
                    <a:lnTo>
                      <a:pt x="1631" y="980"/>
                    </a:lnTo>
                    <a:lnTo>
                      <a:pt x="1628" y="985"/>
                    </a:lnTo>
                    <a:lnTo>
                      <a:pt x="1628" y="985"/>
                    </a:lnTo>
                    <a:lnTo>
                      <a:pt x="1628" y="987"/>
                    </a:lnTo>
                    <a:lnTo>
                      <a:pt x="1623" y="992"/>
                    </a:lnTo>
                    <a:lnTo>
                      <a:pt x="1609" y="997"/>
                    </a:lnTo>
                    <a:lnTo>
                      <a:pt x="1595" y="999"/>
                    </a:lnTo>
                    <a:lnTo>
                      <a:pt x="1590" y="997"/>
                    </a:lnTo>
                    <a:lnTo>
                      <a:pt x="1588" y="997"/>
                    </a:lnTo>
                    <a:lnTo>
                      <a:pt x="1588" y="997"/>
                    </a:lnTo>
                    <a:lnTo>
                      <a:pt x="1588" y="994"/>
                    </a:lnTo>
                    <a:lnTo>
                      <a:pt x="1590" y="994"/>
                    </a:lnTo>
                    <a:lnTo>
                      <a:pt x="1602" y="990"/>
                    </a:lnTo>
                    <a:lnTo>
                      <a:pt x="1614" y="985"/>
                    </a:lnTo>
                    <a:lnTo>
                      <a:pt x="1619" y="980"/>
                    </a:lnTo>
                    <a:lnTo>
                      <a:pt x="1623" y="973"/>
                    </a:lnTo>
                    <a:lnTo>
                      <a:pt x="1623" y="973"/>
                    </a:lnTo>
                    <a:lnTo>
                      <a:pt x="1628" y="968"/>
                    </a:lnTo>
                    <a:lnTo>
                      <a:pt x="1633" y="961"/>
                    </a:lnTo>
                    <a:lnTo>
                      <a:pt x="1647" y="952"/>
                    </a:lnTo>
                    <a:lnTo>
                      <a:pt x="1661" y="940"/>
                    </a:lnTo>
                    <a:lnTo>
                      <a:pt x="1668" y="933"/>
                    </a:lnTo>
                    <a:lnTo>
                      <a:pt x="1673" y="926"/>
                    </a:lnTo>
                    <a:lnTo>
                      <a:pt x="1673" y="926"/>
                    </a:lnTo>
                    <a:lnTo>
                      <a:pt x="1687" y="900"/>
                    </a:lnTo>
                    <a:lnTo>
                      <a:pt x="1694" y="890"/>
                    </a:lnTo>
                    <a:lnTo>
                      <a:pt x="1697" y="888"/>
                    </a:lnTo>
                    <a:lnTo>
                      <a:pt x="1699" y="888"/>
                    </a:lnTo>
                    <a:lnTo>
                      <a:pt x="1699" y="888"/>
                    </a:lnTo>
                    <a:lnTo>
                      <a:pt x="1699" y="890"/>
                    </a:lnTo>
                    <a:lnTo>
                      <a:pt x="1699" y="895"/>
                    </a:lnTo>
                    <a:lnTo>
                      <a:pt x="1697" y="916"/>
                    </a:lnTo>
                    <a:lnTo>
                      <a:pt x="1687" y="938"/>
                    </a:lnTo>
                    <a:lnTo>
                      <a:pt x="1683" y="947"/>
                    </a:lnTo>
                    <a:lnTo>
                      <a:pt x="1678" y="954"/>
                    </a:lnTo>
                    <a:lnTo>
                      <a:pt x="1678" y="954"/>
                    </a:lnTo>
                    <a:close/>
                    <a:moveTo>
                      <a:pt x="1749" y="294"/>
                    </a:moveTo>
                    <a:lnTo>
                      <a:pt x="1749" y="294"/>
                    </a:lnTo>
                    <a:lnTo>
                      <a:pt x="1747" y="296"/>
                    </a:lnTo>
                    <a:lnTo>
                      <a:pt x="1742" y="298"/>
                    </a:lnTo>
                    <a:lnTo>
                      <a:pt x="1737" y="301"/>
                    </a:lnTo>
                    <a:lnTo>
                      <a:pt x="1737" y="303"/>
                    </a:lnTo>
                    <a:lnTo>
                      <a:pt x="1737" y="303"/>
                    </a:lnTo>
                    <a:lnTo>
                      <a:pt x="1742" y="306"/>
                    </a:lnTo>
                    <a:lnTo>
                      <a:pt x="1744" y="306"/>
                    </a:lnTo>
                    <a:lnTo>
                      <a:pt x="1756" y="306"/>
                    </a:lnTo>
                    <a:lnTo>
                      <a:pt x="1768" y="303"/>
                    </a:lnTo>
                    <a:lnTo>
                      <a:pt x="1770" y="301"/>
                    </a:lnTo>
                    <a:lnTo>
                      <a:pt x="1773" y="296"/>
                    </a:lnTo>
                    <a:lnTo>
                      <a:pt x="1773" y="296"/>
                    </a:lnTo>
                    <a:lnTo>
                      <a:pt x="1770" y="294"/>
                    </a:lnTo>
                    <a:lnTo>
                      <a:pt x="1768" y="291"/>
                    </a:lnTo>
                    <a:lnTo>
                      <a:pt x="1761" y="289"/>
                    </a:lnTo>
                    <a:lnTo>
                      <a:pt x="1754" y="291"/>
                    </a:lnTo>
                    <a:lnTo>
                      <a:pt x="1749" y="294"/>
                    </a:lnTo>
                    <a:lnTo>
                      <a:pt x="1749" y="294"/>
                    </a:lnTo>
                    <a:close/>
                    <a:moveTo>
                      <a:pt x="724" y="14"/>
                    </a:moveTo>
                    <a:lnTo>
                      <a:pt x="724" y="14"/>
                    </a:lnTo>
                    <a:lnTo>
                      <a:pt x="731" y="14"/>
                    </a:lnTo>
                    <a:lnTo>
                      <a:pt x="736" y="12"/>
                    </a:lnTo>
                    <a:lnTo>
                      <a:pt x="738" y="10"/>
                    </a:lnTo>
                    <a:lnTo>
                      <a:pt x="743" y="7"/>
                    </a:lnTo>
                    <a:lnTo>
                      <a:pt x="743" y="7"/>
                    </a:lnTo>
                    <a:lnTo>
                      <a:pt x="755" y="7"/>
                    </a:lnTo>
                    <a:lnTo>
                      <a:pt x="759" y="5"/>
                    </a:lnTo>
                    <a:lnTo>
                      <a:pt x="759" y="3"/>
                    </a:lnTo>
                    <a:lnTo>
                      <a:pt x="759" y="3"/>
                    </a:lnTo>
                    <a:lnTo>
                      <a:pt x="752" y="0"/>
                    </a:lnTo>
                    <a:lnTo>
                      <a:pt x="738" y="0"/>
                    </a:lnTo>
                    <a:lnTo>
                      <a:pt x="729" y="0"/>
                    </a:lnTo>
                    <a:lnTo>
                      <a:pt x="726" y="3"/>
                    </a:lnTo>
                    <a:lnTo>
                      <a:pt x="724" y="5"/>
                    </a:lnTo>
                    <a:lnTo>
                      <a:pt x="724" y="5"/>
                    </a:lnTo>
                    <a:lnTo>
                      <a:pt x="724" y="5"/>
                    </a:lnTo>
                    <a:lnTo>
                      <a:pt x="722" y="7"/>
                    </a:lnTo>
                    <a:lnTo>
                      <a:pt x="712" y="7"/>
                    </a:lnTo>
                    <a:lnTo>
                      <a:pt x="700" y="7"/>
                    </a:lnTo>
                    <a:lnTo>
                      <a:pt x="700" y="7"/>
                    </a:lnTo>
                    <a:lnTo>
                      <a:pt x="703" y="12"/>
                    </a:lnTo>
                    <a:lnTo>
                      <a:pt x="707" y="12"/>
                    </a:lnTo>
                    <a:lnTo>
                      <a:pt x="724" y="14"/>
                    </a:lnTo>
                    <a:lnTo>
                      <a:pt x="724" y="14"/>
                    </a:lnTo>
                    <a:close/>
                    <a:moveTo>
                      <a:pt x="655" y="52"/>
                    </a:moveTo>
                    <a:lnTo>
                      <a:pt x="655" y="52"/>
                    </a:lnTo>
                    <a:lnTo>
                      <a:pt x="653" y="50"/>
                    </a:lnTo>
                    <a:lnTo>
                      <a:pt x="651" y="50"/>
                    </a:lnTo>
                    <a:lnTo>
                      <a:pt x="641" y="50"/>
                    </a:lnTo>
                    <a:lnTo>
                      <a:pt x="632" y="52"/>
                    </a:lnTo>
                    <a:lnTo>
                      <a:pt x="629" y="55"/>
                    </a:lnTo>
                    <a:lnTo>
                      <a:pt x="632" y="55"/>
                    </a:lnTo>
                    <a:lnTo>
                      <a:pt x="632" y="55"/>
                    </a:lnTo>
                    <a:lnTo>
                      <a:pt x="643" y="59"/>
                    </a:lnTo>
                    <a:lnTo>
                      <a:pt x="651" y="57"/>
                    </a:lnTo>
                    <a:lnTo>
                      <a:pt x="653" y="55"/>
                    </a:lnTo>
                    <a:lnTo>
                      <a:pt x="655" y="52"/>
                    </a:lnTo>
                    <a:lnTo>
                      <a:pt x="655" y="52"/>
                    </a:lnTo>
                    <a:close/>
                    <a:moveTo>
                      <a:pt x="726" y="45"/>
                    </a:moveTo>
                    <a:lnTo>
                      <a:pt x="726" y="45"/>
                    </a:lnTo>
                    <a:lnTo>
                      <a:pt x="726" y="47"/>
                    </a:lnTo>
                    <a:lnTo>
                      <a:pt x="724" y="50"/>
                    </a:lnTo>
                    <a:lnTo>
                      <a:pt x="712" y="50"/>
                    </a:lnTo>
                    <a:lnTo>
                      <a:pt x="712" y="50"/>
                    </a:lnTo>
                    <a:lnTo>
                      <a:pt x="705" y="52"/>
                    </a:lnTo>
                    <a:lnTo>
                      <a:pt x="700" y="55"/>
                    </a:lnTo>
                    <a:lnTo>
                      <a:pt x="700" y="57"/>
                    </a:lnTo>
                    <a:lnTo>
                      <a:pt x="700" y="62"/>
                    </a:lnTo>
                    <a:lnTo>
                      <a:pt x="700" y="62"/>
                    </a:lnTo>
                    <a:lnTo>
                      <a:pt x="710" y="64"/>
                    </a:lnTo>
                    <a:lnTo>
                      <a:pt x="724" y="64"/>
                    </a:lnTo>
                    <a:lnTo>
                      <a:pt x="736" y="62"/>
                    </a:lnTo>
                    <a:lnTo>
                      <a:pt x="743" y="59"/>
                    </a:lnTo>
                    <a:lnTo>
                      <a:pt x="743" y="59"/>
                    </a:lnTo>
                    <a:lnTo>
                      <a:pt x="748" y="55"/>
                    </a:lnTo>
                    <a:lnTo>
                      <a:pt x="755" y="55"/>
                    </a:lnTo>
                    <a:lnTo>
                      <a:pt x="759" y="55"/>
                    </a:lnTo>
                    <a:lnTo>
                      <a:pt x="764" y="50"/>
                    </a:lnTo>
                    <a:lnTo>
                      <a:pt x="764" y="50"/>
                    </a:lnTo>
                    <a:lnTo>
                      <a:pt x="762" y="47"/>
                    </a:lnTo>
                    <a:lnTo>
                      <a:pt x="759" y="45"/>
                    </a:lnTo>
                    <a:lnTo>
                      <a:pt x="745" y="43"/>
                    </a:lnTo>
                    <a:lnTo>
                      <a:pt x="731" y="43"/>
                    </a:lnTo>
                    <a:lnTo>
                      <a:pt x="729" y="45"/>
                    </a:lnTo>
                    <a:lnTo>
                      <a:pt x="726" y="45"/>
                    </a:lnTo>
                    <a:lnTo>
                      <a:pt x="726" y="45"/>
                    </a:lnTo>
                    <a:close/>
                    <a:moveTo>
                      <a:pt x="823" y="36"/>
                    </a:moveTo>
                    <a:lnTo>
                      <a:pt x="823" y="36"/>
                    </a:lnTo>
                    <a:lnTo>
                      <a:pt x="823" y="31"/>
                    </a:lnTo>
                    <a:lnTo>
                      <a:pt x="821" y="29"/>
                    </a:lnTo>
                    <a:lnTo>
                      <a:pt x="816" y="29"/>
                    </a:lnTo>
                    <a:lnTo>
                      <a:pt x="814" y="24"/>
                    </a:lnTo>
                    <a:lnTo>
                      <a:pt x="814" y="24"/>
                    </a:lnTo>
                    <a:lnTo>
                      <a:pt x="814" y="24"/>
                    </a:lnTo>
                    <a:lnTo>
                      <a:pt x="809" y="21"/>
                    </a:lnTo>
                    <a:lnTo>
                      <a:pt x="797" y="21"/>
                    </a:lnTo>
                    <a:lnTo>
                      <a:pt x="788" y="21"/>
                    </a:lnTo>
                    <a:lnTo>
                      <a:pt x="785" y="21"/>
                    </a:lnTo>
                    <a:lnTo>
                      <a:pt x="783" y="24"/>
                    </a:lnTo>
                    <a:lnTo>
                      <a:pt x="783" y="24"/>
                    </a:lnTo>
                    <a:lnTo>
                      <a:pt x="783" y="26"/>
                    </a:lnTo>
                    <a:lnTo>
                      <a:pt x="781" y="29"/>
                    </a:lnTo>
                    <a:lnTo>
                      <a:pt x="774" y="33"/>
                    </a:lnTo>
                    <a:lnTo>
                      <a:pt x="769" y="38"/>
                    </a:lnTo>
                    <a:lnTo>
                      <a:pt x="767" y="40"/>
                    </a:lnTo>
                    <a:lnTo>
                      <a:pt x="769" y="40"/>
                    </a:lnTo>
                    <a:lnTo>
                      <a:pt x="769" y="40"/>
                    </a:lnTo>
                    <a:lnTo>
                      <a:pt x="776" y="45"/>
                    </a:lnTo>
                    <a:lnTo>
                      <a:pt x="783" y="45"/>
                    </a:lnTo>
                    <a:lnTo>
                      <a:pt x="800" y="45"/>
                    </a:lnTo>
                    <a:lnTo>
                      <a:pt x="814" y="40"/>
                    </a:lnTo>
                    <a:lnTo>
                      <a:pt x="823" y="36"/>
                    </a:lnTo>
                    <a:lnTo>
                      <a:pt x="823" y="36"/>
                    </a:lnTo>
                    <a:close/>
                    <a:moveTo>
                      <a:pt x="733" y="26"/>
                    </a:moveTo>
                    <a:lnTo>
                      <a:pt x="733" y="26"/>
                    </a:lnTo>
                    <a:lnTo>
                      <a:pt x="733" y="21"/>
                    </a:lnTo>
                    <a:lnTo>
                      <a:pt x="731" y="21"/>
                    </a:lnTo>
                    <a:lnTo>
                      <a:pt x="724" y="19"/>
                    </a:lnTo>
                    <a:lnTo>
                      <a:pt x="712" y="19"/>
                    </a:lnTo>
                    <a:lnTo>
                      <a:pt x="700" y="17"/>
                    </a:lnTo>
                    <a:lnTo>
                      <a:pt x="700" y="17"/>
                    </a:lnTo>
                    <a:lnTo>
                      <a:pt x="691" y="14"/>
                    </a:lnTo>
                    <a:lnTo>
                      <a:pt x="686" y="14"/>
                    </a:lnTo>
                    <a:lnTo>
                      <a:pt x="684" y="14"/>
                    </a:lnTo>
                    <a:lnTo>
                      <a:pt x="684" y="14"/>
                    </a:lnTo>
                    <a:lnTo>
                      <a:pt x="688" y="19"/>
                    </a:lnTo>
                    <a:lnTo>
                      <a:pt x="688" y="19"/>
                    </a:lnTo>
                    <a:lnTo>
                      <a:pt x="688" y="21"/>
                    </a:lnTo>
                    <a:lnTo>
                      <a:pt x="686" y="24"/>
                    </a:lnTo>
                    <a:lnTo>
                      <a:pt x="677" y="26"/>
                    </a:lnTo>
                    <a:lnTo>
                      <a:pt x="670" y="29"/>
                    </a:lnTo>
                    <a:lnTo>
                      <a:pt x="667" y="31"/>
                    </a:lnTo>
                    <a:lnTo>
                      <a:pt x="667" y="31"/>
                    </a:lnTo>
                    <a:lnTo>
                      <a:pt x="667" y="31"/>
                    </a:lnTo>
                    <a:lnTo>
                      <a:pt x="672" y="36"/>
                    </a:lnTo>
                    <a:lnTo>
                      <a:pt x="681" y="38"/>
                    </a:lnTo>
                    <a:lnTo>
                      <a:pt x="703" y="38"/>
                    </a:lnTo>
                    <a:lnTo>
                      <a:pt x="724" y="33"/>
                    </a:lnTo>
                    <a:lnTo>
                      <a:pt x="731" y="31"/>
                    </a:lnTo>
                    <a:lnTo>
                      <a:pt x="733" y="26"/>
                    </a:lnTo>
                    <a:lnTo>
                      <a:pt x="733" y="26"/>
                    </a:lnTo>
                    <a:close/>
                    <a:moveTo>
                      <a:pt x="651" y="339"/>
                    </a:moveTo>
                    <a:lnTo>
                      <a:pt x="651" y="339"/>
                    </a:lnTo>
                    <a:lnTo>
                      <a:pt x="648" y="341"/>
                    </a:lnTo>
                    <a:lnTo>
                      <a:pt x="648" y="346"/>
                    </a:lnTo>
                    <a:lnTo>
                      <a:pt x="643" y="348"/>
                    </a:lnTo>
                    <a:lnTo>
                      <a:pt x="636" y="348"/>
                    </a:lnTo>
                    <a:lnTo>
                      <a:pt x="636" y="348"/>
                    </a:lnTo>
                    <a:lnTo>
                      <a:pt x="632" y="348"/>
                    </a:lnTo>
                    <a:lnTo>
                      <a:pt x="634" y="353"/>
                    </a:lnTo>
                    <a:lnTo>
                      <a:pt x="639" y="355"/>
                    </a:lnTo>
                    <a:lnTo>
                      <a:pt x="643" y="360"/>
                    </a:lnTo>
                    <a:lnTo>
                      <a:pt x="643" y="360"/>
                    </a:lnTo>
                    <a:lnTo>
                      <a:pt x="641" y="365"/>
                    </a:lnTo>
                    <a:lnTo>
                      <a:pt x="636" y="365"/>
                    </a:lnTo>
                    <a:lnTo>
                      <a:pt x="634" y="367"/>
                    </a:lnTo>
                    <a:lnTo>
                      <a:pt x="632" y="372"/>
                    </a:lnTo>
                    <a:lnTo>
                      <a:pt x="632" y="372"/>
                    </a:lnTo>
                    <a:lnTo>
                      <a:pt x="629" y="374"/>
                    </a:lnTo>
                    <a:lnTo>
                      <a:pt x="627" y="377"/>
                    </a:lnTo>
                    <a:lnTo>
                      <a:pt x="620" y="377"/>
                    </a:lnTo>
                    <a:lnTo>
                      <a:pt x="613" y="379"/>
                    </a:lnTo>
                    <a:lnTo>
                      <a:pt x="610" y="381"/>
                    </a:lnTo>
                    <a:lnTo>
                      <a:pt x="608" y="384"/>
                    </a:lnTo>
                    <a:lnTo>
                      <a:pt x="608" y="384"/>
                    </a:lnTo>
                    <a:lnTo>
                      <a:pt x="608" y="391"/>
                    </a:lnTo>
                    <a:lnTo>
                      <a:pt x="613" y="395"/>
                    </a:lnTo>
                    <a:lnTo>
                      <a:pt x="627" y="395"/>
                    </a:lnTo>
                    <a:lnTo>
                      <a:pt x="627" y="395"/>
                    </a:lnTo>
                    <a:lnTo>
                      <a:pt x="629" y="398"/>
                    </a:lnTo>
                    <a:lnTo>
                      <a:pt x="629" y="400"/>
                    </a:lnTo>
                    <a:lnTo>
                      <a:pt x="627" y="405"/>
                    </a:lnTo>
                    <a:lnTo>
                      <a:pt x="629" y="407"/>
                    </a:lnTo>
                    <a:lnTo>
                      <a:pt x="629" y="410"/>
                    </a:lnTo>
                    <a:lnTo>
                      <a:pt x="629" y="410"/>
                    </a:lnTo>
                    <a:lnTo>
                      <a:pt x="634" y="412"/>
                    </a:lnTo>
                    <a:lnTo>
                      <a:pt x="639" y="412"/>
                    </a:lnTo>
                    <a:lnTo>
                      <a:pt x="639" y="410"/>
                    </a:lnTo>
                    <a:lnTo>
                      <a:pt x="636" y="403"/>
                    </a:lnTo>
                    <a:lnTo>
                      <a:pt x="636" y="403"/>
                    </a:lnTo>
                    <a:lnTo>
                      <a:pt x="636" y="400"/>
                    </a:lnTo>
                    <a:lnTo>
                      <a:pt x="639" y="400"/>
                    </a:lnTo>
                    <a:lnTo>
                      <a:pt x="646" y="403"/>
                    </a:lnTo>
                    <a:lnTo>
                      <a:pt x="653" y="407"/>
                    </a:lnTo>
                    <a:lnTo>
                      <a:pt x="653" y="412"/>
                    </a:lnTo>
                    <a:lnTo>
                      <a:pt x="653" y="414"/>
                    </a:lnTo>
                    <a:lnTo>
                      <a:pt x="653" y="414"/>
                    </a:lnTo>
                    <a:lnTo>
                      <a:pt x="651" y="417"/>
                    </a:lnTo>
                    <a:lnTo>
                      <a:pt x="651" y="419"/>
                    </a:lnTo>
                    <a:lnTo>
                      <a:pt x="658" y="424"/>
                    </a:lnTo>
                    <a:lnTo>
                      <a:pt x="667" y="426"/>
                    </a:lnTo>
                    <a:lnTo>
                      <a:pt x="677" y="429"/>
                    </a:lnTo>
                    <a:lnTo>
                      <a:pt x="677" y="429"/>
                    </a:lnTo>
                    <a:lnTo>
                      <a:pt x="705" y="431"/>
                    </a:lnTo>
                    <a:lnTo>
                      <a:pt x="719" y="431"/>
                    </a:lnTo>
                    <a:lnTo>
                      <a:pt x="724" y="431"/>
                    </a:lnTo>
                    <a:lnTo>
                      <a:pt x="726" y="429"/>
                    </a:lnTo>
                    <a:lnTo>
                      <a:pt x="726" y="429"/>
                    </a:lnTo>
                    <a:lnTo>
                      <a:pt x="724" y="424"/>
                    </a:lnTo>
                    <a:lnTo>
                      <a:pt x="717" y="419"/>
                    </a:lnTo>
                    <a:lnTo>
                      <a:pt x="710" y="412"/>
                    </a:lnTo>
                    <a:lnTo>
                      <a:pt x="700" y="405"/>
                    </a:lnTo>
                    <a:lnTo>
                      <a:pt x="700" y="405"/>
                    </a:lnTo>
                    <a:lnTo>
                      <a:pt x="693" y="393"/>
                    </a:lnTo>
                    <a:lnTo>
                      <a:pt x="688" y="384"/>
                    </a:lnTo>
                    <a:lnTo>
                      <a:pt x="686" y="377"/>
                    </a:lnTo>
                    <a:lnTo>
                      <a:pt x="686" y="372"/>
                    </a:lnTo>
                    <a:lnTo>
                      <a:pt x="688" y="367"/>
                    </a:lnTo>
                    <a:lnTo>
                      <a:pt x="693" y="365"/>
                    </a:lnTo>
                    <a:lnTo>
                      <a:pt x="693" y="365"/>
                    </a:lnTo>
                    <a:lnTo>
                      <a:pt x="700" y="358"/>
                    </a:lnTo>
                    <a:lnTo>
                      <a:pt x="700" y="353"/>
                    </a:lnTo>
                    <a:lnTo>
                      <a:pt x="703" y="348"/>
                    </a:lnTo>
                    <a:lnTo>
                      <a:pt x="710" y="341"/>
                    </a:lnTo>
                    <a:lnTo>
                      <a:pt x="710" y="341"/>
                    </a:lnTo>
                    <a:lnTo>
                      <a:pt x="714" y="334"/>
                    </a:lnTo>
                    <a:lnTo>
                      <a:pt x="717" y="329"/>
                    </a:lnTo>
                    <a:lnTo>
                      <a:pt x="719" y="324"/>
                    </a:lnTo>
                    <a:lnTo>
                      <a:pt x="726" y="322"/>
                    </a:lnTo>
                    <a:lnTo>
                      <a:pt x="726" y="322"/>
                    </a:lnTo>
                    <a:lnTo>
                      <a:pt x="729" y="322"/>
                    </a:lnTo>
                    <a:lnTo>
                      <a:pt x="731" y="320"/>
                    </a:lnTo>
                    <a:lnTo>
                      <a:pt x="731" y="315"/>
                    </a:lnTo>
                    <a:lnTo>
                      <a:pt x="731" y="313"/>
                    </a:lnTo>
                    <a:lnTo>
                      <a:pt x="733" y="310"/>
                    </a:lnTo>
                    <a:lnTo>
                      <a:pt x="736" y="308"/>
                    </a:lnTo>
                    <a:lnTo>
                      <a:pt x="736" y="308"/>
                    </a:lnTo>
                    <a:lnTo>
                      <a:pt x="743" y="306"/>
                    </a:lnTo>
                    <a:lnTo>
                      <a:pt x="748" y="301"/>
                    </a:lnTo>
                    <a:lnTo>
                      <a:pt x="748" y="296"/>
                    </a:lnTo>
                    <a:lnTo>
                      <a:pt x="748" y="291"/>
                    </a:lnTo>
                    <a:lnTo>
                      <a:pt x="748" y="291"/>
                    </a:lnTo>
                    <a:lnTo>
                      <a:pt x="748" y="289"/>
                    </a:lnTo>
                    <a:lnTo>
                      <a:pt x="748" y="289"/>
                    </a:lnTo>
                    <a:lnTo>
                      <a:pt x="755" y="289"/>
                    </a:lnTo>
                    <a:lnTo>
                      <a:pt x="759" y="287"/>
                    </a:lnTo>
                    <a:lnTo>
                      <a:pt x="767" y="284"/>
                    </a:lnTo>
                    <a:lnTo>
                      <a:pt x="767" y="284"/>
                    </a:lnTo>
                    <a:lnTo>
                      <a:pt x="771" y="282"/>
                    </a:lnTo>
                    <a:lnTo>
                      <a:pt x="778" y="279"/>
                    </a:lnTo>
                    <a:lnTo>
                      <a:pt x="785" y="277"/>
                    </a:lnTo>
                    <a:lnTo>
                      <a:pt x="790" y="272"/>
                    </a:lnTo>
                    <a:lnTo>
                      <a:pt x="790" y="272"/>
                    </a:lnTo>
                    <a:lnTo>
                      <a:pt x="795" y="268"/>
                    </a:lnTo>
                    <a:lnTo>
                      <a:pt x="804" y="263"/>
                    </a:lnTo>
                    <a:lnTo>
                      <a:pt x="833" y="251"/>
                    </a:lnTo>
                    <a:lnTo>
                      <a:pt x="866" y="242"/>
                    </a:lnTo>
                    <a:lnTo>
                      <a:pt x="897" y="232"/>
                    </a:lnTo>
                    <a:lnTo>
                      <a:pt x="897" y="232"/>
                    </a:lnTo>
                    <a:lnTo>
                      <a:pt x="923" y="225"/>
                    </a:lnTo>
                    <a:lnTo>
                      <a:pt x="939" y="216"/>
                    </a:lnTo>
                    <a:lnTo>
                      <a:pt x="946" y="211"/>
                    </a:lnTo>
                    <a:lnTo>
                      <a:pt x="949" y="206"/>
                    </a:lnTo>
                    <a:lnTo>
                      <a:pt x="949" y="204"/>
                    </a:lnTo>
                    <a:lnTo>
                      <a:pt x="946" y="199"/>
                    </a:lnTo>
                    <a:lnTo>
                      <a:pt x="946" y="199"/>
                    </a:lnTo>
                    <a:lnTo>
                      <a:pt x="939" y="197"/>
                    </a:lnTo>
                    <a:lnTo>
                      <a:pt x="932" y="194"/>
                    </a:lnTo>
                    <a:lnTo>
                      <a:pt x="916" y="197"/>
                    </a:lnTo>
                    <a:lnTo>
                      <a:pt x="899" y="204"/>
                    </a:lnTo>
                    <a:lnTo>
                      <a:pt x="887" y="211"/>
                    </a:lnTo>
                    <a:lnTo>
                      <a:pt x="887" y="211"/>
                    </a:lnTo>
                    <a:lnTo>
                      <a:pt x="880" y="213"/>
                    </a:lnTo>
                    <a:lnTo>
                      <a:pt x="871" y="213"/>
                    </a:lnTo>
                    <a:lnTo>
                      <a:pt x="864" y="216"/>
                    </a:lnTo>
                    <a:lnTo>
                      <a:pt x="857" y="218"/>
                    </a:lnTo>
                    <a:lnTo>
                      <a:pt x="857" y="218"/>
                    </a:lnTo>
                    <a:lnTo>
                      <a:pt x="847" y="220"/>
                    </a:lnTo>
                    <a:lnTo>
                      <a:pt x="838" y="223"/>
                    </a:lnTo>
                    <a:lnTo>
                      <a:pt x="828" y="223"/>
                    </a:lnTo>
                    <a:lnTo>
                      <a:pt x="819" y="220"/>
                    </a:lnTo>
                    <a:lnTo>
                      <a:pt x="819" y="220"/>
                    </a:lnTo>
                    <a:lnTo>
                      <a:pt x="814" y="218"/>
                    </a:lnTo>
                    <a:lnTo>
                      <a:pt x="812" y="218"/>
                    </a:lnTo>
                    <a:lnTo>
                      <a:pt x="804" y="223"/>
                    </a:lnTo>
                    <a:lnTo>
                      <a:pt x="797" y="225"/>
                    </a:lnTo>
                    <a:lnTo>
                      <a:pt x="790" y="227"/>
                    </a:lnTo>
                    <a:lnTo>
                      <a:pt x="790" y="227"/>
                    </a:lnTo>
                    <a:lnTo>
                      <a:pt x="785" y="227"/>
                    </a:lnTo>
                    <a:lnTo>
                      <a:pt x="778" y="230"/>
                    </a:lnTo>
                    <a:lnTo>
                      <a:pt x="774" y="232"/>
                    </a:lnTo>
                    <a:lnTo>
                      <a:pt x="767" y="235"/>
                    </a:lnTo>
                    <a:lnTo>
                      <a:pt x="767" y="235"/>
                    </a:lnTo>
                    <a:lnTo>
                      <a:pt x="759" y="235"/>
                    </a:lnTo>
                    <a:lnTo>
                      <a:pt x="752" y="237"/>
                    </a:lnTo>
                    <a:lnTo>
                      <a:pt x="745" y="242"/>
                    </a:lnTo>
                    <a:lnTo>
                      <a:pt x="743" y="244"/>
                    </a:lnTo>
                    <a:lnTo>
                      <a:pt x="743" y="244"/>
                    </a:lnTo>
                    <a:lnTo>
                      <a:pt x="738" y="246"/>
                    </a:lnTo>
                    <a:lnTo>
                      <a:pt x="733" y="249"/>
                    </a:lnTo>
                    <a:lnTo>
                      <a:pt x="729" y="251"/>
                    </a:lnTo>
                    <a:lnTo>
                      <a:pt x="726" y="253"/>
                    </a:lnTo>
                    <a:lnTo>
                      <a:pt x="726" y="253"/>
                    </a:lnTo>
                    <a:lnTo>
                      <a:pt x="726" y="258"/>
                    </a:lnTo>
                    <a:lnTo>
                      <a:pt x="722" y="261"/>
                    </a:lnTo>
                    <a:lnTo>
                      <a:pt x="717" y="261"/>
                    </a:lnTo>
                    <a:lnTo>
                      <a:pt x="712" y="261"/>
                    </a:lnTo>
                    <a:lnTo>
                      <a:pt x="712" y="261"/>
                    </a:lnTo>
                    <a:lnTo>
                      <a:pt x="707" y="258"/>
                    </a:lnTo>
                    <a:lnTo>
                      <a:pt x="703" y="261"/>
                    </a:lnTo>
                    <a:lnTo>
                      <a:pt x="703" y="268"/>
                    </a:lnTo>
                    <a:lnTo>
                      <a:pt x="707" y="272"/>
                    </a:lnTo>
                    <a:lnTo>
                      <a:pt x="707" y="272"/>
                    </a:lnTo>
                    <a:lnTo>
                      <a:pt x="707" y="275"/>
                    </a:lnTo>
                    <a:lnTo>
                      <a:pt x="707" y="277"/>
                    </a:lnTo>
                    <a:lnTo>
                      <a:pt x="703" y="279"/>
                    </a:lnTo>
                    <a:lnTo>
                      <a:pt x="698" y="282"/>
                    </a:lnTo>
                    <a:lnTo>
                      <a:pt x="696" y="284"/>
                    </a:lnTo>
                    <a:lnTo>
                      <a:pt x="696" y="284"/>
                    </a:lnTo>
                    <a:lnTo>
                      <a:pt x="696" y="284"/>
                    </a:lnTo>
                    <a:lnTo>
                      <a:pt x="696" y="289"/>
                    </a:lnTo>
                    <a:lnTo>
                      <a:pt x="693" y="291"/>
                    </a:lnTo>
                    <a:lnTo>
                      <a:pt x="691" y="294"/>
                    </a:lnTo>
                    <a:lnTo>
                      <a:pt x="691" y="296"/>
                    </a:lnTo>
                    <a:lnTo>
                      <a:pt x="691" y="296"/>
                    </a:lnTo>
                    <a:lnTo>
                      <a:pt x="691" y="301"/>
                    </a:lnTo>
                    <a:lnTo>
                      <a:pt x="686" y="303"/>
                    </a:lnTo>
                    <a:lnTo>
                      <a:pt x="674" y="306"/>
                    </a:lnTo>
                    <a:lnTo>
                      <a:pt x="674" y="306"/>
                    </a:lnTo>
                    <a:lnTo>
                      <a:pt x="670" y="308"/>
                    </a:lnTo>
                    <a:lnTo>
                      <a:pt x="665" y="313"/>
                    </a:lnTo>
                    <a:lnTo>
                      <a:pt x="667" y="317"/>
                    </a:lnTo>
                    <a:lnTo>
                      <a:pt x="672" y="320"/>
                    </a:lnTo>
                    <a:lnTo>
                      <a:pt x="672" y="320"/>
                    </a:lnTo>
                    <a:lnTo>
                      <a:pt x="674" y="320"/>
                    </a:lnTo>
                    <a:lnTo>
                      <a:pt x="672" y="322"/>
                    </a:lnTo>
                    <a:lnTo>
                      <a:pt x="670" y="324"/>
                    </a:lnTo>
                    <a:lnTo>
                      <a:pt x="667" y="327"/>
                    </a:lnTo>
                    <a:lnTo>
                      <a:pt x="667" y="329"/>
                    </a:lnTo>
                    <a:lnTo>
                      <a:pt x="667" y="329"/>
                    </a:lnTo>
                    <a:lnTo>
                      <a:pt x="667" y="332"/>
                    </a:lnTo>
                    <a:lnTo>
                      <a:pt x="665" y="334"/>
                    </a:lnTo>
                    <a:lnTo>
                      <a:pt x="658" y="334"/>
                    </a:lnTo>
                    <a:lnTo>
                      <a:pt x="653" y="336"/>
                    </a:lnTo>
                    <a:lnTo>
                      <a:pt x="651" y="336"/>
                    </a:lnTo>
                    <a:lnTo>
                      <a:pt x="651" y="339"/>
                    </a:lnTo>
                    <a:lnTo>
                      <a:pt x="651" y="339"/>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0" name="Freeform 163"/>
              <p:cNvSpPr>
                <a:spLocks noEditPoints="1"/>
              </p:cNvSpPr>
              <p:nvPr/>
            </p:nvSpPr>
            <p:spPr bwMode="auto">
              <a:xfrm>
                <a:off x="6348413" y="1086575"/>
                <a:ext cx="5159375" cy="1973263"/>
              </a:xfrm>
              <a:custGeom>
                <a:avLst/>
                <a:gdLst>
                  <a:gd name="T0" fmla="*/ 999 w 3250"/>
                  <a:gd name="T1" fmla="*/ 341 h 1243"/>
                  <a:gd name="T2" fmla="*/ 1396 w 3250"/>
                  <a:gd name="T3" fmla="*/ 31 h 1243"/>
                  <a:gd name="T4" fmla="*/ 1152 w 3250"/>
                  <a:gd name="T5" fmla="*/ 348 h 1243"/>
                  <a:gd name="T6" fmla="*/ 1597 w 3250"/>
                  <a:gd name="T7" fmla="*/ 109 h 1243"/>
                  <a:gd name="T8" fmla="*/ 2331 w 3250"/>
                  <a:gd name="T9" fmla="*/ 275 h 1243"/>
                  <a:gd name="T10" fmla="*/ 2293 w 3250"/>
                  <a:gd name="T11" fmla="*/ 332 h 1243"/>
                  <a:gd name="T12" fmla="*/ 554 w 3250"/>
                  <a:gd name="T13" fmla="*/ 31 h 1243"/>
                  <a:gd name="T14" fmla="*/ 2331 w 3250"/>
                  <a:gd name="T15" fmla="*/ 1120 h 1243"/>
                  <a:gd name="T16" fmla="*/ 601 w 3250"/>
                  <a:gd name="T17" fmla="*/ 38 h 1243"/>
                  <a:gd name="T18" fmla="*/ 3162 w 3250"/>
                  <a:gd name="T19" fmla="*/ 575 h 1243"/>
                  <a:gd name="T20" fmla="*/ 2840 w 3250"/>
                  <a:gd name="T21" fmla="*/ 485 h 1243"/>
                  <a:gd name="T22" fmla="*/ 2566 w 3250"/>
                  <a:gd name="T23" fmla="*/ 424 h 1243"/>
                  <a:gd name="T24" fmla="*/ 2398 w 3250"/>
                  <a:gd name="T25" fmla="*/ 372 h 1243"/>
                  <a:gd name="T26" fmla="*/ 2237 w 3250"/>
                  <a:gd name="T27" fmla="*/ 412 h 1243"/>
                  <a:gd name="T28" fmla="*/ 2071 w 3250"/>
                  <a:gd name="T29" fmla="*/ 355 h 1243"/>
                  <a:gd name="T30" fmla="*/ 1891 w 3250"/>
                  <a:gd name="T31" fmla="*/ 346 h 1243"/>
                  <a:gd name="T32" fmla="*/ 1626 w 3250"/>
                  <a:gd name="T33" fmla="*/ 350 h 1243"/>
                  <a:gd name="T34" fmla="*/ 1744 w 3250"/>
                  <a:gd name="T35" fmla="*/ 213 h 1243"/>
                  <a:gd name="T36" fmla="*/ 1534 w 3250"/>
                  <a:gd name="T37" fmla="*/ 194 h 1243"/>
                  <a:gd name="T38" fmla="*/ 1391 w 3250"/>
                  <a:gd name="T39" fmla="*/ 242 h 1243"/>
                  <a:gd name="T40" fmla="*/ 1287 w 3250"/>
                  <a:gd name="T41" fmla="*/ 306 h 1243"/>
                  <a:gd name="T42" fmla="*/ 1107 w 3250"/>
                  <a:gd name="T43" fmla="*/ 367 h 1243"/>
                  <a:gd name="T44" fmla="*/ 1060 w 3250"/>
                  <a:gd name="T45" fmla="*/ 381 h 1243"/>
                  <a:gd name="T46" fmla="*/ 1107 w 3250"/>
                  <a:gd name="T47" fmla="*/ 502 h 1243"/>
                  <a:gd name="T48" fmla="*/ 999 w 3250"/>
                  <a:gd name="T49" fmla="*/ 564 h 1243"/>
                  <a:gd name="T50" fmla="*/ 965 w 3250"/>
                  <a:gd name="T51" fmla="*/ 350 h 1243"/>
                  <a:gd name="T52" fmla="*/ 835 w 3250"/>
                  <a:gd name="T53" fmla="*/ 462 h 1243"/>
                  <a:gd name="T54" fmla="*/ 677 w 3250"/>
                  <a:gd name="T55" fmla="*/ 514 h 1243"/>
                  <a:gd name="T56" fmla="*/ 501 w 3250"/>
                  <a:gd name="T57" fmla="*/ 526 h 1243"/>
                  <a:gd name="T58" fmla="*/ 407 w 3250"/>
                  <a:gd name="T59" fmla="*/ 580 h 1243"/>
                  <a:gd name="T60" fmla="*/ 286 w 3250"/>
                  <a:gd name="T61" fmla="*/ 609 h 1243"/>
                  <a:gd name="T62" fmla="*/ 357 w 3250"/>
                  <a:gd name="T63" fmla="*/ 502 h 1243"/>
                  <a:gd name="T64" fmla="*/ 170 w 3250"/>
                  <a:gd name="T65" fmla="*/ 497 h 1243"/>
                  <a:gd name="T66" fmla="*/ 196 w 3250"/>
                  <a:gd name="T67" fmla="*/ 710 h 1243"/>
                  <a:gd name="T68" fmla="*/ 187 w 3250"/>
                  <a:gd name="T69" fmla="*/ 881 h 1243"/>
                  <a:gd name="T70" fmla="*/ 300 w 3250"/>
                  <a:gd name="T71" fmla="*/ 1011 h 1243"/>
                  <a:gd name="T72" fmla="*/ 348 w 3250"/>
                  <a:gd name="T73" fmla="*/ 1120 h 1243"/>
                  <a:gd name="T74" fmla="*/ 535 w 3250"/>
                  <a:gd name="T75" fmla="*/ 1243 h 1243"/>
                  <a:gd name="T76" fmla="*/ 527 w 3250"/>
                  <a:gd name="T77" fmla="*/ 1032 h 1243"/>
                  <a:gd name="T78" fmla="*/ 719 w 3250"/>
                  <a:gd name="T79" fmla="*/ 1009 h 1243"/>
                  <a:gd name="T80" fmla="*/ 804 w 3250"/>
                  <a:gd name="T81" fmla="*/ 930 h 1243"/>
                  <a:gd name="T82" fmla="*/ 1032 w 3250"/>
                  <a:gd name="T83" fmla="*/ 945 h 1243"/>
                  <a:gd name="T84" fmla="*/ 1275 w 3250"/>
                  <a:gd name="T85" fmla="*/ 1044 h 1243"/>
                  <a:gd name="T86" fmla="*/ 1472 w 3250"/>
                  <a:gd name="T87" fmla="*/ 1006 h 1243"/>
                  <a:gd name="T88" fmla="*/ 1713 w 3250"/>
                  <a:gd name="T89" fmla="*/ 1056 h 1243"/>
                  <a:gd name="T90" fmla="*/ 1957 w 3250"/>
                  <a:gd name="T91" fmla="*/ 947 h 1243"/>
                  <a:gd name="T92" fmla="*/ 2173 w 3250"/>
                  <a:gd name="T93" fmla="*/ 1082 h 1243"/>
                  <a:gd name="T94" fmla="*/ 2272 w 3250"/>
                  <a:gd name="T95" fmla="*/ 1084 h 1243"/>
                  <a:gd name="T96" fmla="*/ 2222 w 3250"/>
                  <a:gd name="T97" fmla="*/ 938 h 1243"/>
                  <a:gd name="T98" fmla="*/ 2469 w 3250"/>
                  <a:gd name="T99" fmla="*/ 777 h 1243"/>
                  <a:gd name="T100" fmla="*/ 2646 w 3250"/>
                  <a:gd name="T101" fmla="*/ 715 h 1243"/>
                  <a:gd name="T102" fmla="*/ 2734 w 3250"/>
                  <a:gd name="T103" fmla="*/ 743 h 1243"/>
                  <a:gd name="T104" fmla="*/ 2658 w 3250"/>
                  <a:gd name="T105" fmla="*/ 956 h 1243"/>
                  <a:gd name="T106" fmla="*/ 2757 w 3250"/>
                  <a:gd name="T107" fmla="*/ 772 h 1243"/>
                  <a:gd name="T108" fmla="*/ 3044 w 3250"/>
                  <a:gd name="T109" fmla="*/ 687 h 1243"/>
                  <a:gd name="T110" fmla="*/ 3082 w 3250"/>
                  <a:gd name="T111" fmla="*/ 580 h 1243"/>
                  <a:gd name="T112" fmla="*/ 3226 w 3250"/>
                  <a:gd name="T113" fmla="*/ 606 h 1243"/>
                  <a:gd name="T114" fmla="*/ 1749 w 3250"/>
                  <a:gd name="T115" fmla="*/ 294 h 1243"/>
                  <a:gd name="T116" fmla="*/ 700 w 3250"/>
                  <a:gd name="T117" fmla="*/ 55 h 1243"/>
                  <a:gd name="T118" fmla="*/ 667 w 3250"/>
                  <a:gd name="T119" fmla="*/ 31 h 1243"/>
                  <a:gd name="T120" fmla="*/ 726 w 3250"/>
                  <a:gd name="T121" fmla="*/ 429 h 1243"/>
                  <a:gd name="T122" fmla="*/ 871 w 3250"/>
                  <a:gd name="T123" fmla="*/ 213 h 1243"/>
                  <a:gd name="T124" fmla="*/ 667 w 3250"/>
                  <a:gd name="T125" fmla="*/ 329 h 1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0" h="1243">
                    <a:moveTo>
                      <a:pt x="49" y="900"/>
                    </a:moveTo>
                    <a:lnTo>
                      <a:pt x="49" y="900"/>
                    </a:lnTo>
                    <a:lnTo>
                      <a:pt x="45" y="897"/>
                    </a:lnTo>
                    <a:lnTo>
                      <a:pt x="37" y="895"/>
                    </a:lnTo>
                    <a:lnTo>
                      <a:pt x="37" y="895"/>
                    </a:lnTo>
                    <a:lnTo>
                      <a:pt x="33" y="893"/>
                    </a:lnTo>
                    <a:lnTo>
                      <a:pt x="26" y="893"/>
                    </a:lnTo>
                    <a:lnTo>
                      <a:pt x="26" y="893"/>
                    </a:lnTo>
                    <a:lnTo>
                      <a:pt x="30" y="897"/>
                    </a:lnTo>
                    <a:lnTo>
                      <a:pt x="30" y="897"/>
                    </a:lnTo>
                    <a:lnTo>
                      <a:pt x="28" y="900"/>
                    </a:lnTo>
                    <a:lnTo>
                      <a:pt x="26" y="902"/>
                    </a:lnTo>
                    <a:lnTo>
                      <a:pt x="23" y="904"/>
                    </a:lnTo>
                    <a:lnTo>
                      <a:pt x="23" y="907"/>
                    </a:lnTo>
                    <a:lnTo>
                      <a:pt x="23" y="907"/>
                    </a:lnTo>
                    <a:lnTo>
                      <a:pt x="23" y="909"/>
                    </a:lnTo>
                    <a:lnTo>
                      <a:pt x="21" y="912"/>
                    </a:lnTo>
                    <a:lnTo>
                      <a:pt x="16" y="909"/>
                    </a:lnTo>
                    <a:lnTo>
                      <a:pt x="14" y="907"/>
                    </a:lnTo>
                    <a:lnTo>
                      <a:pt x="14" y="907"/>
                    </a:lnTo>
                    <a:lnTo>
                      <a:pt x="11" y="904"/>
                    </a:lnTo>
                    <a:lnTo>
                      <a:pt x="7" y="904"/>
                    </a:lnTo>
                    <a:lnTo>
                      <a:pt x="4" y="904"/>
                    </a:lnTo>
                    <a:lnTo>
                      <a:pt x="2" y="907"/>
                    </a:lnTo>
                    <a:lnTo>
                      <a:pt x="2" y="907"/>
                    </a:lnTo>
                    <a:lnTo>
                      <a:pt x="0" y="912"/>
                    </a:lnTo>
                    <a:lnTo>
                      <a:pt x="0" y="912"/>
                    </a:lnTo>
                    <a:lnTo>
                      <a:pt x="9" y="916"/>
                    </a:lnTo>
                    <a:lnTo>
                      <a:pt x="9" y="916"/>
                    </a:lnTo>
                    <a:lnTo>
                      <a:pt x="30" y="919"/>
                    </a:lnTo>
                    <a:lnTo>
                      <a:pt x="47" y="919"/>
                    </a:lnTo>
                    <a:lnTo>
                      <a:pt x="59" y="919"/>
                    </a:lnTo>
                    <a:lnTo>
                      <a:pt x="59" y="919"/>
                    </a:lnTo>
                    <a:lnTo>
                      <a:pt x="61" y="904"/>
                    </a:lnTo>
                    <a:lnTo>
                      <a:pt x="61" y="904"/>
                    </a:lnTo>
                    <a:lnTo>
                      <a:pt x="59" y="902"/>
                    </a:lnTo>
                    <a:lnTo>
                      <a:pt x="56" y="900"/>
                    </a:lnTo>
                    <a:lnTo>
                      <a:pt x="49" y="900"/>
                    </a:lnTo>
                    <a:lnTo>
                      <a:pt x="49" y="900"/>
                    </a:lnTo>
                    <a:close/>
                    <a:moveTo>
                      <a:pt x="864" y="31"/>
                    </a:moveTo>
                    <a:lnTo>
                      <a:pt x="864" y="31"/>
                    </a:lnTo>
                    <a:lnTo>
                      <a:pt x="875" y="29"/>
                    </a:lnTo>
                    <a:lnTo>
                      <a:pt x="880" y="26"/>
                    </a:lnTo>
                    <a:lnTo>
                      <a:pt x="880" y="24"/>
                    </a:lnTo>
                    <a:lnTo>
                      <a:pt x="880" y="21"/>
                    </a:lnTo>
                    <a:lnTo>
                      <a:pt x="880" y="19"/>
                    </a:lnTo>
                    <a:lnTo>
                      <a:pt x="873" y="17"/>
                    </a:lnTo>
                    <a:lnTo>
                      <a:pt x="873" y="17"/>
                    </a:lnTo>
                    <a:lnTo>
                      <a:pt x="866" y="17"/>
                    </a:lnTo>
                    <a:lnTo>
                      <a:pt x="861" y="19"/>
                    </a:lnTo>
                    <a:lnTo>
                      <a:pt x="859" y="21"/>
                    </a:lnTo>
                    <a:lnTo>
                      <a:pt x="854" y="21"/>
                    </a:lnTo>
                    <a:lnTo>
                      <a:pt x="854" y="21"/>
                    </a:lnTo>
                    <a:lnTo>
                      <a:pt x="840" y="24"/>
                    </a:lnTo>
                    <a:lnTo>
                      <a:pt x="833" y="26"/>
                    </a:lnTo>
                    <a:lnTo>
                      <a:pt x="833" y="29"/>
                    </a:lnTo>
                    <a:lnTo>
                      <a:pt x="833" y="31"/>
                    </a:lnTo>
                    <a:lnTo>
                      <a:pt x="833" y="31"/>
                    </a:lnTo>
                    <a:lnTo>
                      <a:pt x="838" y="33"/>
                    </a:lnTo>
                    <a:lnTo>
                      <a:pt x="847" y="33"/>
                    </a:lnTo>
                    <a:lnTo>
                      <a:pt x="864" y="31"/>
                    </a:lnTo>
                    <a:lnTo>
                      <a:pt x="864" y="31"/>
                    </a:lnTo>
                    <a:close/>
                    <a:moveTo>
                      <a:pt x="972" y="346"/>
                    </a:moveTo>
                    <a:lnTo>
                      <a:pt x="972" y="346"/>
                    </a:lnTo>
                    <a:lnTo>
                      <a:pt x="989" y="343"/>
                    </a:lnTo>
                    <a:lnTo>
                      <a:pt x="999" y="341"/>
                    </a:lnTo>
                    <a:lnTo>
                      <a:pt x="1001" y="339"/>
                    </a:lnTo>
                    <a:lnTo>
                      <a:pt x="1001" y="339"/>
                    </a:lnTo>
                    <a:lnTo>
                      <a:pt x="1001" y="336"/>
                    </a:lnTo>
                    <a:lnTo>
                      <a:pt x="996" y="332"/>
                    </a:lnTo>
                    <a:lnTo>
                      <a:pt x="989" y="332"/>
                    </a:lnTo>
                    <a:lnTo>
                      <a:pt x="982" y="329"/>
                    </a:lnTo>
                    <a:lnTo>
                      <a:pt x="982" y="329"/>
                    </a:lnTo>
                    <a:lnTo>
                      <a:pt x="972" y="332"/>
                    </a:lnTo>
                    <a:lnTo>
                      <a:pt x="970" y="336"/>
                    </a:lnTo>
                    <a:lnTo>
                      <a:pt x="970" y="341"/>
                    </a:lnTo>
                    <a:lnTo>
                      <a:pt x="972" y="346"/>
                    </a:lnTo>
                    <a:lnTo>
                      <a:pt x="972" y="346"/>
                    </a:lnTo>
                    <a:close/>
                    <a:moveTo>
                      <a:pt x="1389" y="57"/>
                    </a:moveTo>
                    <a:lnTo>
                      <a:pt x="1389" y="57"/>
                    </a:lnTo>
                    <a:lnTo>
                      <a:pt x="1394" y="59"/>
                    </a:lnTo>
                    <a:lnTo>
                      <a:pt x="1394" y="62"/>
                    </a:lnTo>
                    <a:lnTo>
                      <a:pt x="1391" y="64"/>
                    </a:lnTo>
                    <a:lnTo>
                      <a:pt x="1384" y="64"/>
                    </a:lnTo>
                    <a:lnTo>
                      <a:pt x="1384" y="64"/>
                    </a:lnTo>
                    <a:lnTo>
                      <a:pt x="1370" y="66"/>
                    </a:lnTo>
                    <a:lnTo>
                      <a:pt x="1368" y="69"/>
                    </a:lnTo>
                    <a:lnTo>
                      <a:pt x="1370" y="71"/>
                    </a:lnTo>
                    <a:lnTo>
                      <a:pt x="1370" y="71"/>
                    </a:lnTo>
                    <a:lnTo>
                      <a:pt x="1375" y="74"/>
                    </a:lnTo>
                    <a:lnTo>
                      <a:pt x="1377" y="76"/>
                    </a:lnTo>
                    <a:lnTo>
                      <a:pt x="1380" y="81"/>
                    </a:lnTo>
                    <a:lnTo>
                      <a:pt x="1387" y="83"/>
                    </a:lnTo>
                    <a:lnTo>
                      <a:pt x="1387" y="83"/>
                    </a:lnTo>
                    <a:lnTo>
                      <a:pt x="1396" y="83"/>
                    </a:lnTo>
                    <a:lnTo>
                      <a:pt x="1403" y="81"/>
                    </a:lnTo>
                    <a:lnTo>
                      <a:pt x="1408" y="74"/>
                    </a:lnTo>
                    <a:lnTo>
                      <a:pt x="1410" y="69"/>
                    </a:lnTo>
                    <a:lnTo>
                      <a:pt x="1410" y="69"/>
                    </a:lnTo>
                    <a:lnTo>
                      <a:pt x="1410" y="66"/>
                    </a:lnTo>
                    <a:lnTo>
                      <a:pt x="1415" y="64"/>
                    </a:lnTo>
                    <a:lnTo>
                      <a:pt x="1432" y="59"/>
                    </a:lnTo>
                    <a:lnTo>
                      <a:pt x="1462" y="52"/>
                    </a:lnTo>
                    <a:lnTo>
                      <a:pt x="1462" y="52"/>
                    </a:lnTo>
                    <a:lnTo>
                      <a:pt x="1465" y="52"/>
                    </a:lnTo>
                    <a:lnTo>
                      <a:pt x="1467" y="50"/>
                    </a:lnTo>
                    <a:lnTo>
                      <a:pt x="1465" y="45"/>
                    </a:lnTo>
                    <a:lnTo>
                      <a:pt x="1462" y="40"/>
                    </a:lnTo>
                    <a:lnTo>
                      <a:pt x="1465" y="38"/>
                    </a:lnTo>
                    <a:lnTo>
                      <a:pt x="1467" y="38"/>
                    </a:lnTo>
                    <a:lnTo>
                      <a:pt x="1467" y="38"/>
                    </a:lnTo>
                    <a:lnTo>
                      <a:pt x="1474" y="36"/>
                    </a:lnTo>
                    <a:lnTo>
                      <a:pt x="1474" y="33"/>
                    </a:lnTo>
                    <a:lnTo>
                      <a:pt x="1470" y="31"/>
                    </a:lnTo>
                    <a:lnTo>
                      <a:pt x="1460" y="29"/>
                    </a:lnTo>
                    <a:lnTo>
                      <a:pt x="1460" y="29"/>
                    </a:lnTo>
                    <a:lnTo>
                      <a:pt x="1455" y="26"/>
                    </a:lnTo>
                    <a:lnTo>
                      <a:pt x="1451" y="26"/>
                    </a:lnTo>
                    <a:lnTo>
                      <a:pt x="1448" y="19"/>
                    </a:lnTo>
                    <a:lnTo>
                      <a:pt x="1448" y="14"/>
                    </a:lnTo>
                    <a:lnTo>
                      <a:pt x="1446" y="10"/>
                    </a:lnTo>
                    <a:lnTo>
                      <a:pt x="1446" y="10"/>
                    </a:lnTo>
                    <a:lnTo>
                      <a:pt x="1441" y="7"/>
                    </a:lnTo>
                    <a:lnTo>
                      <a:pt x="1436" y="10"/>
                    </a:lnTo>
                    <a:lnTo>
                      <a:pt x="1429" y="14"/>
                    </a:lnTo>
                    <a:lnTo>
                      <a:pt x="1418" y="19"/>
                    </a:lnTo>
                    <a:lnTo>
                      <a:pt x="1418" y="19"/>
                    </a:lnTo>
                    <a:lnTo>
                      <a:pt x="1406" y="21"/>
                    </a:lnTo>
                    <a:lnTo>
                      <a:pt x="1396" y="24"/>
                    </a:lnTo>
                    <a:lnTo>
                      <a:pt x="1394" y="29"/>
                    </a:lnTo>
                    <a:lnTo>
                      <a:pt x="1396" y="31"/>
                    </a:lnTo>
                    <a:lnTo>
                      <a:pt x="1396" y="31"/>
                    </a:lnTo>
                    <a:lnTo>
                      <a:pt x="1401" y="36"/>
                    </a:lnTo>
                    <a:lnTo>
                      <a:pt x="1399" y="40"/>
                    </a:lnTo>
                    <a:lnTo>
                      <a:pt x="1394" y="43"/>
                    </a:lnTo>
                    <a:lnTo>
                      <a:pt x="1389" y="45"/>
                    </a:lnTo>
                    <a:lnTo>
                      <a:pt x="1389" y="45"/>
                    </a:lnTo>
                    <a:lnTo>
                      <a:pt x="1382" y="45"/>
                    </a:lnTo>
                    <a:lnTo>
                      <a:pt x="1382" y="50"/>
                    </a:lnTo>
                    <a:lnTo>
                      <a:pt x="1382" y="52"/>
                    </a:lnTo>
                    <a:lnTo>
                      <a:pt x="1389" y="57"/>
                    </a:lnTo>
                    <a:lnTo>
                      <a:pt x="1389" y="57"/>
                    </a:lnTo>
                    <a:close/>
                    <a:moveTo>
                      <a:pt x="1418" y="74"/>
                    </a:moveTo>
                    <a:lnTo>
                      <a:pt x="1418" y="74"/>
                    </a:lnTo>
                    <a:lnTo>
                      <a:pt x="1415" y="78"/>
                    </a:lnTo>
                    <a:lnTo>
                      <a:pt x="1410" y="83"/>
                    </a:lnTo>
                    <a:lnTo>
                      <a:pt x="1406" y="85"/>
                    </a:lnTo>
                    <a:lnTo>
                      <a:pt x="1406" y="88"/>
                    </a:lnTo>
                    <a:lnTo>
                      <a:pt x="1406" y="90"/>
                    </a:lnTo>
                    <a:lnTo>
                      <a:pt x="1406" y="90"/>
                    </a:lnTo>
                    <a:lnTo>
                      <a:pt x="1413" y="92"/>
                    </a:lnTo>
                    <a:lnTo>
                      <a:pt x="1420" y="95"/>
                    </a:lnTo>
                    <a:lnTo>
                      <a:pt x="1420" y="95"/>
                    </a:lnTo>
                    <a:lnTo>
                      <a:pt x="1425" y="97"/>
                    </a:lnTo>
                    <a:lnTo>
                      <a:pt x="1427" y="102"/>
                    </a:lnTo>
                    <a:lnTo>
                      <a:pt x="1432" y="107"/>
                    </a:lnTo>
                    <a:lnTo>
                      <a:pt x="1439" y="107"/>
                    </a:lnTo>
                    <a:lnTo>
                      <a:pt x="1439" y="107"/>
                    </a:lnTo>
                    <a:lnTo>
                      <a:pt x="1448" y="107"/>
                    </a:lnTo>
                    <a:lnTo>
                      <a:pt x="1462" y="111"/>
                    </a:lnTo>
                    <a:lnTo>
                      <a:pt x="1479" y="116"/>
                    </a:lnTo>
                    <a:lnTo>
                      <a:pt x="1493" y="119"/>
                    </a:lnTo>
                    <a:lnTo>
                      <a:pt x="1493" y="119"/>
                    </a:lnTo>
                    <a:lnTo>
                      <a:pt x="1503" y="116"/>
                    </a:lnTo>
                    <a:lnTo>
                      <a:pt x="1507" y="111"/>
                    </a:lnTo>
                    <a:lnTo>
                      <a:pt x="1507" y="107"/>
                    </a:lnTo>
                    <a:lnTo>
                      <a:pt x="1505" y="104"/>
                    </a:lnTo>
                    <a:lnTo>
                      <a:pt x="1505" y="104"/>
                    </a:lnTo>
                    <a:lnTo>
                      <a:pt x="1503" y="102"/>
                    </a:lnTo>
                    <a:lnTo>
                      <a:pt x="1505" y="97"/>
                    </a:lnTo>
                    <a:lnTo>
                      <a:pt x="1515" y="83"/>
                    </a:lnTo>
                    <a:lnTo>
                      <a:pt x="1515" y="83"/>
                    </a:lnTo>
                    <a:lnTo>
                      <a:pt x="1515" y="78"/>
                    </a:lnTo>
                    <a:lnTo>
                      <a:pt x="1512" y="74"/>
                    </a:lnTo>
                    <a:lnTo>
                      <a:pt x="1510" y="71"/>
                    </a:lnTo>
                    <a:lnTo>
                      <a:pt x="1503" y="69"/>
                    </a:lnTo>
                    <a:lnTo>
                      <a:pt x="1491" y="66"/>
                    </a:lnTo>
                    <a:lnTo>
                      <a:pt x="1486" y="66"/>
                    </a:lnTo>
                    <a:lnTo>
                      <a:pt x="1486" y="71"/>
                    </a:lnTo>
                    <a:lnTo>
                      <a:pt x="1486" y="71"/>
                    </a:lnTo>
                    <a:lnTo>
                      <a:pt x="1486" y="74"/>
                    </a:lnTo>
                    <a:lnTo>
                      <a:pt x="1484" y="74"/>
                    </a:lnTo>
                    <a:lnTo>
                      <a:pt x="1479" y="71"/>
                    </a:lnTo>
                    <a:lnTo>
                      <a:pt x="1472" y="62"/>
                    </a:lnTo>
                    <a:lnTo>
                      <a:pt x="1472" y="62"/>
                    </a:lnTo>
                    <a:lnTo>
                      <a:pt x="1467" y="59"/>
                    </a:lnTo>
                    <a:lnTo>
                      <a:pt x="1462" y="59"/>
                    </a:lnTo>
                    <a:lnTo>
                      <a:pt x="1444" y="62"/>
                    </a:lnTo>
                    <a:lnTo>
                      <a:pt x="1427" y="69"/>
                    </a:lnTo>
                    <a:lnTo>
                      <a:pt x="1420" y="71"/>
                    </a:lnTo>
                    <a:lnTo>
                      <a:pt x="1418" y="74"/>
                    </a:lnTo>
                    <a:lnTo>
                      <a:pt x="1418" y="74"/>
                    </a:lnTo>
                    <a:close/>
                    <a:moveTo>
                      <a:pt x="1138" y="353"/>
                    </a:moveTo>
                    <a:lnTo>
                      <a:pt x="1138" y="353"/>
                    </a:lnTo>
                    <a:lnTo>
                      <a:pt x="1143" y="355"/>
                    </a:lnTo>
                    <a:lnTo>
                      <a:pt x="1148" y="355"/>
                    </a:lnTo>
                    <a:lnTo>
                      <a:pt x="1150" y="353"/>
                    </a:lnTo>
                    <a:lnTo>
                      <a:pt x="1152" y="348"/>
                    </a:lnTo>
                    <a:lnTo>
                      <a:pt x="1152" y="348"/>
                    </a:lnTo>
                    <a:lnTo>
                      <a:pt x="1150" y="346"/>
                    </a:lnTo>
                    <a:lnTo>
                      <a:pt x="1148" y="343"/>
                    </a:lnTo>
                    <a:lnTo>
                      <a:pt x="1141" y="346"/>
                    </a:lnTo>
                    <a:lnTo>
                      <a:pt x="1136" y="350"/>
                    </a:lnTo>
                    <a:lnTo>
                      <a:pt x="1136" y="353"/>
                    </a:lnTo>
                    <a:lnTo>
                      <a:pt x="1138" y="353"/>
                    </a:lnTo>
                    <a:lnTo>
                      <a:pt x="1138" y="353"/>
                    </a:lnTo>
                    <a:close/>
                    <a:moveTo>
                      <a:pt x="1375" y="17"/>
                    </a:moveTo>
                    <a:lnTo>
                      <a:pt x="1375" y="17"/>
                    </a:lnTo>
                    <a:lnTo>
                      <a:pt x="1373" y="14"/>
                    </a:lnTo>
                    <a:lnTo>
                      <a:pt x="1370" y="12"/>
                    </a:lnTo>
                    <a:lnTo>
                      <a:pt x="1358" y="12"/>
                    </a:lnTo>
                    <a:lnTo>
                      <a:pt x="1349" y="17"/>
                    </a:lnTo>
                    <a:lnTo>
                      <a:pt x="1347" y="17"/>
                    </a:lnTo>
                    <a:lnTo>
                      <a:pt x="1349" y="21"/>
                    </a:lnTo>
                    <a:lnTo>
                      <a:pt x="1349" y="21"/>
                    </a:lnTo>
                    <a:lnTo>
                      <a:pt x="1354" y="21"/>
                    </a:lnTo>
                    <a:lnTo>
                      <a:pt x="1361" y="24"/>
                    </a:lnTo>
                    <a:lnTo>
                      <a:pt x="1370" y="21"/>
                    </a:lnTo>
                    <a:lnTo>
                      <a:pt x="1373" y="19"/>
                    </a:lnTo>
                    <a:lnTo>
                      <a:pt x="1375" y="17"/>
                    </a:lnTo>
                    <a:lnTo>
                      <a:pt x="1375" y="17"/>
                    </a:lnTo>
                    <a:close/>
                    <a:moveTo>
                      <a:pt x="3030" y="426"/>
                    </a:moveTo>
                    <a:lnTo>
                      <a:pt x="3030" y="426"/>
                    </a:lnTo>
                    <a:lnTo>
                      <a:pt x="3039" y="426"/>
                    </a:lnTo>
                    <a:lnTo>
                      <a:pt x="3046" y="424"/>
                    </a:lnTo>
                    <a:lnTo>
                      <a:pt x="3051" y="424"/>
                    </a:lnTo>
                    <a:lnTo>
                      <a:pt x="3058" y="424"/>
                    </a:lnTo>
                    <a:lnTo>
                      <a:pt x="3058" y="424"/>
                    </a:lnTo>
                    <a:lnTo>
                      <a:pt x="3063" y="426"/>
                    </a:lnTo>
                    <a:lnTo>
                      <a:pt x="3067" y="426"/>
                    </a:lnTo>
                    <a:lnTo>
                      <a:pt x="3077" y="426"/>
                    </a:lnTo>
                    <a:lnTo>
                      <a:pt x="3098" y="422"/>
                    </a:lnTo>
                    <a:lnTo>
                      <a:pt x="3098" y="422"/>
                    </a:lnTo>
                    <a:lnTo>
                      <a:pt x="3103" y="417"/>
                    </a:lnTo>
                    <a:lnTo>
                      <a:pt x="3101" y="412"/>
                    </a:lnTo>
                    <a:lnTo>
                      <a:pt x="3091" y="407"/>
                    </a:lnTo>
                    <a:lnTo>
                      <a:pt x="3077" y="405"/>
                    </a:lnTo>
                    <a:lnTo>
                      <a:pt x="3077" y="405"/>
                    </a:lnTo>
                    <a:lnTo>
                      <a:pt x="3067" y="405"/>
                    </a:lnTo>
                    <a:lnTo>
                      <a:pt x="3058" y="405"/>
                    </a:lnTo>
                    <a:lnTo>
                      <a:pt x="3039" y="412"/>
                    </a:lnTo>
                    <a:lnTo>
                      <a:pt x="3034" y="414"/>
                    </a:lnTo>
                    <a:lnTo>
                      <a:pt x="3030" y="419"/>
                    </a:lnTo>
                    <a:lnTo>
                      <a:pt x="3027" y="422"/>
                    </a:lnTo>
                    <a:lnTo>
                      <a:pt x="3030" y="426"/>
                    </a:lnTo>
                    <a:lnTo>
                      <a:pt x="3030" y="426"/>
                    </a:lnTo>
                    <a:close/>
                    <a:moveTo>
                      <a:pt x="1505" y="152"/>
                    </a:moveTo>
                    <a:lnTo>
                      <a:pt x="1505" y="152"/>
                    </a:lnTo>
                    <a:lnTo>
                      <a:pt x="1515" y="154"/>
                    </a:lnTo>
                    <a:lnTo>
                      <a:pt x="1526" y="152"/>
                    </a:lnTo>
                    <a:lnTo>
                      <a:pt x="1543" y="149"/>
                    </a:lnTo>
                    <a:lnTo>
                      <a:pt x="1555" y="147"/>
                    </a:lnTo>
                    <a:lnTo>
                      <a:pt x="1555" y="147"/>
                    </a:lnTo>
                    <a:lnTo>
                      <a:pt x="1574" y="145"/>
                    </a:lnTo>
                    <a:lnTo>
                      <a:pt x="1595" y="140"/>
                    </a:lnTo>
                    <a:lnTo>
                      <a:pt x="1614" y="133"/>
                    </a:lnTo>
                    <a:lnTo>
                      <a:pt x="1619" y="128"/>
                    </a:lnTo>
                    <a:lnTo>
                      <a:pt x="1621" y="126"/>
                    </a:lnTo>
                    <a:lnTo>
                      <a:pt x="1621" y="126"/>
                    </a:lnTo>
                    <a:lnTo>
                      <a:pt x="1621" y="123"/>
                    </a:lnTo>
                    <a:lnTo>
                      <a:pt x="1619" y="121"/>
                    </a:lnTo>
                    <a:lnTo>
                      <a:pt x="1612" y="116"/>
                    </a:lnTo>
                    <a:lnTo>
                      <a:pt x="1605" y="114"/>
                    </a:lnTo>
                    <a:lnTo>
                      <a:pt x="1597" y="109"/>
                    </a:lnTo>
                    <a:lnTo>
                      <a:pt x="1597" y="109"/>
                    </a:lnTo>
                    <a:lnTo>
                      <a:pt x="1593" y="107"/>
                    </a:lnTo>
                    <a:lnTo>
                      <a:pt x="1590" y="107"/>
                    </a:lnTo>
                    <a:lnTo>
                      <a:pt x="1581" y="107"/>
                    </a:lnTo>
                    <a:lnTo>
                      <a:pt x="1574" y="109"/>
                    </a:lnTo>
                    <a:lnTo>
                      <a:pt x="1569" y="114"/>
                    </a:lnTo>
                    <a:lnTo>
                      <a:pt x="1569" y="114"/>
                    </a:lnTo>
                    <a:lnTo>
                      <a:pt x="1567" y="119"/>
                    </a:lnTo>
                    <a:lnTo>
                      <a:pt x="1564" y="116"/>
                    </a:lnTo>
                    <a:lnTo>
                      <a:pt x="1567" y="111"/>
                    </a:lnTo>
                    <a:lnTo>
                      <a:pt x="1571" y="104"/>
                    </a:lnTo>
                    <a:lnTo>
                      <a:pt x="1571" y="104"/>
                    </a:lnTo>
                    <a:lnTo>
                      <a:pt x="1574" y="100"/>
                    </a:lnTo>
                    <a:lnTo>
                      <a:pt x="1574" y="97"/>
                    </a:lnTo>
                    <a:lnTo>
                      <a:pt x="1574" y="95"/>
                    </a:lnTo>
                    <a:lnTo>
                      <a:pt x="1571" y="92"/>
                    </a:lnTo>
                    <a:lnTo>
                      <a:pt x="1564" y="90"/>
                    </a:lnTo>
                    <a:lnTo>
                      <a:pt x="1562" y="90"/>
                    </a:lnTo>
                    <a:lnTo>
                      <a:pt x="1560" y="92"/>
                    </a:lnTo>
                    <a:lnTo>
                      <a:pt x="1560" y="92"/>
                    </a:lnTo>
                    <a:lnTo>
                      <a:pt x="1560" y="95"/>
                    </a:lnTo>
                    <a:lnTo>
                      <a:pt x="1557" y="95"/>
                    </a:lnTo>
                    <a:lnTo>
                      <a:pt x="1550" y="97"/>
                    </a:lnTo>
                    <a:lnTo>
                      <a:pt x="1543" y="97"/>
                    </a:lnTo>
                    <a:lnTo>
                      <a:pt x="1541" y="97"/>
                    </a:lnTo>
                    <a:lnTo>
                      <a:pt x="1541" y="100"/>
                    </a:lnTo>
                    <a:lnTo>
                      <a:pt x="1541" y="100"/>
                    </a:lnTo>
                    <a:lnTo>
                      <a:pt x="1538" y="104"/>
                    </a:lnTo>
                    <a:lnTo>
                      <a:pt x="1536" y="107"/>
                    </a:lnTo>
                    <a:lnTo>
                      <a:pt x="1534" y="111"/>
                    </a:lnTo>
                    <a:lnTo>
                      <a:pt x="1534" y="114"/>
                    </a:lnTo>
                    <a:lnTo>
                      <a:pt x="1534" y="114"/>
                    </a:lnTo>
                    <a:lnTo>
                      <a:pt x="1534" y="116"/>
                    </a:lnTo>
                    <a:lnTo>
                      <a:pt x="1531" y="116"/>
                    </a:lnTo>
                    <a:lnTo>
                      <a:pt x="1526" y="116"/>
                    </a:lnTo>
                    <a:lnTo>
                      <a:pt x="1522" y="119"/>
                    </a:lnTo>
                    <a:lnTo>
                      <a:pt x="1519" y="121"/>
                    </a:lnTo>
                    <a:lnTo>
                      <a:pt x="1519" y="126"/>
                    </a:lnTo>
                    <a:lnTo>
                      <a:pt x="1519" y="126"/>
                    </a:lnTo>
                    <a:lnTo>
                      <a:pt x="1519" y="130"/>
                    </a:lnTo>
                    <a:lnTo>
                      <a:pt x="1517" y="135"/>
                    </a:lnTo>
                    <a:lnTo>
                      <a:pt x="1510" y="142"/>
                    </a:lnTo>
                    <a:lnTo>
                      <a:pt x="1505" y="149"/>
                    </a:lnTo>
                    <a:lnTo>
                      <a:pt x="1505" y="152"/>
                    </a:lnTo>
                    <a:lnTo>
                      <a:pt x="1505" y="152"/>
                    </a:lnTo>
                    <a:lnTo>
                      <a:pt x="1505" y="152"/>
                    </a:lnTo>
                    <a:close/>
                    <a:moveTo>
                      <a:pt x="2232" y="268"/>
                    </a:moveTo>
                    <a:lnTo>
                      <a:pt x="2232" y="268"/>
                    </a:lnTo>
                    <a:lnTo>
                      <a:pt x="2241" y="275"/>
                    </a:lnTo>
                    <a:lnTo>
                      <a:pt x="2246" y="282"/>
                    </a:lnTo>
                    <a:lnTo>
                      <a:pt x="2246" y="282"/>
                    </a:lnTo>
                    <a:lnTo>
                      <a:pt x="2253" y="282"/>
                    </a:lnTo>
                    <a:lnTo>
                      <a:pt x="2260" y="282"/>
                    </a:lnTo>
                    <a:lnTo>
                      <a:pt x="2274" y="277"/>
                    </a:lnTo>
                    <a:lnTo>
                      <a:pt x="2274" y="277"/>
                    </a:lnTo>
                    <a:lnTo>
                      <a:pt x="2279" y="277"/>
                    </a:lnTo>
                    <a:lnTo>
                      <a:pt x="2284" y="279"/>
                    </a:lnTo>
                    <a:lnTo>
                      <a:pt x="2286" y="282"/>
                    </a:lnTo>
                    <a:lnTo>
                      <a:pt x="2293" y="279"/>
                    </a:lnTo>
                    <a:lnTo>
                      <a:pt x="2293" y="279"/>
                    </a:lnTo>
                    <a:lnTo>
                      <a:pt x="2300" y="277"/>
                    </a:lnTo>
                    <a:lnTo>
                      <a:pt x="2310" y="275"/>
                    </a:lnTo>
                    <a:lnTo>
                      <a:pt x="2327" y="277"/>
                    </a:lnTo>
                    <a:lnTo>
                      <a:pt x="2327" y="277"/>
                    </a:lnTo>
                    <a:lnTo>
                      <a:pt x="2331" y="275"/>
                    </a:lnTo>
                    <a:lnTo>
                      <a:pt x="2331" y="275"/>
                    </a:lnTo>
                    <a:lnTo>
                      <a:pt x="2331" y="268"/>
                    </a:lnTo>
                    <a:lnTo>
                      <a:pt x="2327" y="261"/>
                    </a:lnTo>
                    <a:lnTo>
                      <a:pt x="2327" y="253"/>
                    </a:lnTo>
                    <a:lnTo>
                      <a:pt x="2327" y="253"/>
                    </a:lnTo>
                    <a:lnTo>
                      <a:pt x="2329" y="251"/>
                    </a:lnTo>
                    <a:lnTo>
                      <a:pt x="2331" y="251"/>
                    </a:lnTo>
                    <a:lnTo>
                      <a:pt x="2336" y="253"/>
                    </a:lnTo>
                    <a:lnTo>
                      <a:pt x="2336" y="256"/>
                    </a:lnTo>
                    <a:lnTo>
                      <a:pt x="2336" y="258"/>
                    </a:lnTo>
                    <a:lnTo>
                      <a:pt x="2336" y="258"/>
                    </a:lnTo>
                    <a:lnTo>
                      <a:pt x="2334" y="261"/>
                    </a:lnTo>
                    <a:lnTo>
                      <a:pt x="2336" y="263"/>
                    </a:lnTo>
                    <a:lnTo>
                      <a:pt x="2338" y="270"/>
                    </a:lnTo>
                    <a:lnTo>
                      <a:pt x="2348" y="275"/>
                    </a:lnTo>
                    <a:lnTo>
                      <a:pt x="2360" y="275"/>
                    </a:lnTo>
                    <a:lnTo>
                      <a:pt x="2360" y="275"/>
                    </a:lnTo>
                    <a:lnTo>
                      <a:pt x="2367" y="275"/>
                    </a:lnTo>
                    <a:lnTo>
                      <a:pt x="2369" y="272"/>
                    </a:lnTo>
                    <a:lnTo>
                      <a:pt x="2371" y="268"/>
                    </a:lnTo>
                    <a:lnTo>
                      <a:pt x="2371" y="263"/>
                    </a:lnTo>
                    <a:lnTo>
                      <a:pt x="2371" y="261"/>
                    </a:lnTo>
                    <a:lnTo>
                      <a:pt x="2374" y="258"/>
                    </a:lnTo>
                    <a:lnTo>
                      <a:pt x="2374" y="258"/>
                    </a:lnTo>
                    <a:lnTo>
                      <a:pt x="2379" y="256"/>
                    </a:lnTo>
                    <a:lnTo>
                      <a:pt x="2379" y="251"/>
                    </a:lnTo>
                    <a:lnTo>
                      <a:pt x="2376" y="249"/>
                    </a:lnTo>
                    <a:lnTo>
                      <a:pt x="2369" y="242"/>
                    </a:lnTo>
                    <a:lnTo>
                      <a:pt x="2369" y="242"/>
                    </a:lnTo>
                    <a:lnTo>
                      <a:pt x="2357" y="239"/>
                    </a:lnTo>
                    <a:lnTo>
                      <a:pt x="2348" y="237"/>
                    </a:lnTo>
                    <a:lnTo>
                      <a:pt x="2336" y="237"/>
                    </a:lnTo>
                    <a:lnTo>
                      <a:pt x="2327" y="235"/>
                    </a:lnTo>
                    <a:lnTo>
                      <a:pt x="2327" y="235"/>
                    </a:lnTo>
                    <a:lnTo>
                      <a:pt x="2319" y="232"/>
                    </a:lnTo>
                    <a:lnTo>
                      <a:pt x="2310" y="232"/>
                    </a:lnTo>
                    <a:lnTo>
                      <a:pt x="2303" y="235"/>
                    </a:lnTo>
                    <a:lnTo>
                      <a:pt x="2300" y="237"/>
                    </a:lnTo>
                    <a:lnTo>
                      <a:pt x="2300" y="242"/>
                    </a:lnTo>
                    <a:lnTo>
                      <a:pt x="2300" y="242"/>
                    </a:lnTo>
                    <a:lnTo>
                      <a:pt x="2300" y="244"/>
                    </a:lnTo>
                    <a:lnTo>
                      <a:pt x="2296" y="244"/>
                    </a:lnTo>
                    <a:lnTo>
                      <a:pt x="2286" y="239"/>
                    </a:lnTo>
                    <a:lnTo>
                      <a:pt x="2274" y="230"/>
                    </a:lnTo>
                    <a:lnTo>
                      <a:pt x="2265" y="225"/>
                    </a:lnTo>
                    <a:lnTo>
                      <a:pt x="2265" y="225"/>
                    </a:lnTo>
                    <a:lnTo>
                      <a:pt x="2258" y="225"/>
                    </a:lnTo>
                    <a:lnTo>
                      <a:pt x="2251" y="227"/>
                    </a:lnTo>
                    <a:lnTo>
                      <a:pt x="2244" y="235"/>
                    </a:lnTo>
                    <a:lnTo>
                      <a:pt x="2237" y="242"/>
                    </a:lnTo>
                    <a:lnTo>
                      <a:pt x="2229" y="249"/>
                    </a:lnTo>
                    <a:lnTo>
                      <a:pt x="2227" y="256"/>
                    </a:lnTo>
                    <a:lnTo>
                      <a:pt x="2227" y="263"/>
                    </a:lnTo>
                    <a:lnTo>
                      <a:pt x="2232" y="268"/>
                    </a:lnTo>
                    <a:lnTo>
                      <a:pt x="2232" y="268"/>
                    </a:lnTo>
                    <a:close/>
                    <a:moveTo>
                      <a:pt x="2350" y="341"/>
                    </a:moveTo>
                    <a:lnTo>
                      <a:pt x="2350" y="341"/>
                    </a:lnTo>
                    <a:lnTo>
                      <a:pt x="2353" y="339"/>
                    </a:lnTo>
                    <a:lnTo>
                      <a:pt x="2353" y="336"/>
                    </a:lnTo>
                    <a:lnTo>
                      <a:pt x="2348" y="329"/>
                    </a:lnTo>
                    <a:lnTo>
                      <a:pt x="2338" y="322"/>
                    </a:lnTo>
                    <a:lnTo>
                      <a:pt x="2324" y="317"/>
                    </a:lnTo>
                    <a:lnTo>
                      <a:pt x="2324" y="317"/>
                    </a:lnTo>
                    <a:lnTo>
                      <a:pt x="2312" y="317"/>
                    </a:lnTo>
                    <a:lnTo>
                      <a:pt x="2303" y="322"/>
                    </a:lnTo>
                    <a:lnTo>
                      <a:pt x="2296" y="327"/>
                    </a:lnTo>
                    <a:lnTo>
                      <a:pt x="2293" y="332"/>
                    </a:lnTo>
                    <a:lnTo>
                      <a:pt x="2293" y="332"/>
                    </a:lnTo>
                    <a:lnTo>
                      <a:pt x="2296" y="334"/>
                    </a:lnTo>
                    <a:lnTo>
                      <a:pt x="2303" y="336"/>
                    </a:lnTo>
                    <a:lnTo>
                      <a:pt x="2319" y="339"/>
                    </a:lnTo>
                    <a:lnTo>
                      <a:pt x="2338" y="341"/>
                    </a:lnTo>
                    <a:lnTo>
                      <a:pt x="2350" y="341"/>
                    </a:lnTo>
                    <a:lnTo>
                      <a:pt x="2350" y="341"/>
                    </a:lnTo>
                    <a:close/>
                    <a:moveTo>
                      <a:pt x="2305" y="303"/>
                    </a:moveTo>
                    <a:lnTo>
                      <a:pt x="2305" y="303"/>
                    </a:lnTo>
                    <a:lnTo>
                      <a:pt x="2303" y="301"/>
                    </a:lnTo>
                    <a:lnTo>
                      <a:pt x="2300" y="301"/>
                    </a:lnTo>
                    <a:lnTo>
                      <a:pt x="2291" y="303"/>
                    </a:lnTo>
                    <a:lnTo>
                      <a:pt x="2284" y="306"/>
                    </a:lnTo>
                    <a:lnTo>
                      <a:pt x="2284" y="308"/>
                    </a:lnTo>
                    <a:lnTo>
                      <a:pt x="2286" y="310"/>
                    </a:lnTo>
                    <a:lnTo>
                      <a:pt x="2286" y="310"/>
                    </a:lnTo>
                    <a:lnTo>
                      <a:pt x="2293" y="313"/>
                    </a:lnTo>
                    <a:lnTo>
                      <a:pt x="2298" y="310"/>
                    </a:lnTo>
                    <a:lnTo>
                      <a:pt x="2303" y="308"/>
                    </a:lnTo>
                    <a:lnTo>
                      <a:pt x="2305" y="303"/>
                    </a:lnTo>
                    <a:lnTo>
                      <a:pt x="2305" y="303"/>
                    </a:lnTo>
                    <a:close/>
                    <a:moveTo>
                      <a:pt x="2402" y="268"/>
                    </a:moveTo>
                    <a:lnTo>
                      <a:pt x="2402" y="268"/>
                    </a:lnTo>
                    <a:lnTo>
                      <a:pt x="2412" y="270"/>
                    </a:lnTo>
                    <a:lnTo>
                      <a:pt x="2421" y="275"/>
                    </a:lnTo>
                    <a:lnTo>
                      <a:pt x="2433" y="279"/>
                    </a:lnTo>
                    <a:lnTo>
                      <a:pt x="2450" y="284"/>
                    </a:lnTo>
                    <a:lnTo>
                      <a:pt x="2450" y="284"/>
                    </a:lnTo>
                    <a:lnTo>
                      <a:pt x="2466" y="284"/>
                    </a:lnTo>
                    <a:lnTo>
                      <a:pt x="2480" y="282"/>
                    </a:lnTo>
                    <a:lnTo>
                      <a:pt x="2490" y="279"/>
                    </a:lnTo>
                    <a:lnTo>
                      <a:pt x="2495" y="275"/>
                    </a:lnTo>
                    <a:lnTo>
                      <a:pt x="2495" y="275"/>
                    </a:lnTo>
                    <a:lnTo>
                      <a:pt x="2492" y="272"/>
                    </a:lnTo>
                    <a:lnTo>
                      <a:pt x="2490" y="270"/>
                    </a:lnTo>
                    <a:lnTo>
                      <a:pt x="2483" y="265"/>
                    </a:lnTo>
                    <a:lnTo>
                      <a:pt x="2471" y="263"/>
                    </a:lnTo>
                    <a:lnTo>
                      <a:pt x="2464" y="265"/>
                    </a:lnTo>
                    <a:lnTo>
                      <a:pt x="2464" y="265"/>
                    </a:lnTo>
                    <a:lnTo>
                      <a:pt x="2459" y="265"/>
                    </a:lnTo>
                    <a:lnTo>
                      <a:pt x="2452" y="263"/>
                    </a:lnTo>
                    <a:lnTo>
                      <a:pt x="2447" y="261"/>
                    </a:lnTo>
                    <a:lnTo>
                      <a:pt x="2442" y="261"/>
                    </a:lnTo>
                    <a:lnTo>
                      <a:pt x="2442" y="261"/>
                    </a:lnTo>
                    <a:lnTo>
                      <a:pt x="2433" y="263"/>
                    </a:lnTo>
                    <a:lnTo>
                      <a:pt x="2426" y="261"/>
                    </a:lnTo>
                    <a:lnTo>
                      <a:pt x="2421" y="261"/>
                    </a:lnTo>
                    <a:lnTo>
                      <a:pt x="2416" y="256"/>
                    </a:lnTo>
                    <a:lnTo>
                      <a:pt x="2416" y="256"/>
                    </a:lnTo>
                    <a:lnTo>
                      <a:pt x="2414" y="253"/>
                    </a:lnTo>
                    <a:lnTo>
                      <a:pt x="2412" y="253"/>
                    </a:lnTo>
                    <a:lnTo>
                      <a:pt x="2405" y="258"/>
                    </a:lnTo>
                    <a:lnTo>
                      <a:pt x="2400" y="265"/>
                    </a:lnTo>
                    <a:lnTo>
                      <a:pt x="2400" y="268"/>
                    </a:lnTo>
                    <a:lnTo>
                      <a:pt x="2402" y="268"/>
                    </a:lnTo>
                    <a:lnTo>
                      <a:pt x="2402" y="268"/>
                    </a:lnTo>
                    <a:close/>
                    <a:moveTo>
                      <a:pt x="523" y="40"/>
                    </a:moveTo>
                    <a:lnTo>
                      <a:pt x="523" y="40"/>
                    </a:lnTo>
                    <a:lnTo>
                      <a:pt x="527" y="36"/>
                    </a:lnTo>
                    <a:lnTo>
                      <a:pt x="532" y="33"/>
                    </a:lnTo>
                    <a:lnTo>
                      <a:pt x="542" y="33"/>
                    </a:lnTo>
                    <a:lnTo>
                      <a:pt x="549" y="36"/>
                    </a:lnTo>
                    <a:lnTo>
                      <a:pt x="554" y="36"/>
                    </a:lnTo>
                    <a:lnTo>
                      <a:pt x="554" y="33"/>
                    </a:lnTo>
                    <a:lnTo>
                      <a:pt x="554" y="33"/>
                    </a:lnTo>
                    <a:lnTo>
                      <a:pt x="554" y="31"/>
                    </a:lnTo>
                    <a:lnTo>
                      <a:pt x="551" y="29"/>
                    </a:lnTo>
                    <a:lnTo>
                      <a:pt x="542" y="29"/>
                    </a:lnTo>
                    <a:lnTo>
                      <a:pt x="530" y="29"/>
                    </a:lnTo>
                    <a:lnTo>
                      <a:pt x="520" y="31"/>
                    </a:lnTo>
                    <a:lnTo>
                      <a:pt x="520" y="31"/>
                    </a:lnTo>
                    <a:lnTo>
                      <a:pt x="511" y="33"/>
                    </a:lnTo>
                    <a:lnTo>
                      <a:pt x="501" y="33"/>
                    </a:lnTo>
                    <a:lnTo>
                      <a:pt x="492" y="36"/>
                    </a:lnTo>
                    <a:lnTo>
                      <a:pt x="492" y="36"/>
                    </a:lnTo>
                    <a:lnTo>
                      <a:pt x="492" y="38"/>
                    </a:lnTo>
                    <a:lnTo>
                      <a:pt x="492" y="38"/>
                    </a:lnTo>
                    <a:lnTo>
                      <a:pt x="494" y="43"/>
                    </a:lnTo>
                    <a:lnTo>
                      <a:pt x="501" y="45"/>
                    </a:lnTo>
                    <a:lnTo>
                      <a:pt x="511" y="45"/>
                    </a:lnTo>
                    <a:lnTo>
                      <a:pt x="518" y="43"/>
                    </a:lnTo>
                    <a:lnTo>
                      <a:pt x="523" y="40"/>
                    </a:lnTo>
                    <a:lnTo>
                      <a:pt x="523" y="40"/>
                    </a:lnTo>
                    <a:close/>
                    <a:moveTo>
                      <a:pt x="2345" y="990"/>
                    </a:moveTo>
                    <a:lnTo>
                      <a:pt x="2345" y="990"/>
                    </a:lnTo>
                    <a:lnTo>
                      <a:pt x="2343" y="985"/>
                    </a:lnTo>
                    <a:lnTo>
                      <a:pt x="2343" y="978"/>
                    </a:lnTo>
                    <a:lnTo>
                      <a:pt x="2345" y="968"/>
                    </a:lnTo>
                    <a:lnTo>
                      <a:pt x="2348" y="956"/>
                    </a:lnTo>
                    <a:lnTo>
                      <a:pt x="2345" y="954"/>
                    </a:lnTo>
                    <a:lnTo>
                      <a:pt x="2343" y="949"/>
                    </a:lnTo>
                    <a:lnTo>
                      <a:pt x="2343" y="949"/>
                    </a:lnTo>
                    <a:lnTo>
                      <a:pt x="2336" y="942"/>
                    </a:lnTo>
                    <a:lnTo>
                      <a:pt x="2334" y="935"/>
                    </a:lnTo>
                    <a:lnTo>
                      <a:pt x="2334" y="928"/>
                    </a:lnTo>
                    <a:lnTo>
                      <a:pt x="2331" y="928"/>
                    </a:lnTo>
                    <a:lnTo>
                      <a:pt x="2331" y="928"/>
                    </a:lnTo>
                    <a:lnTo>
                      <a:pt x="2331" y="928"/>
                    </a:lnTo>
                    <a:lnTo>
                      <a:pt x="2329" y="933"/>
                    </a:lnTo>
                    <a:lnTo>
                      <a:pt x="2327" y="938"/>
                    </a:lnTo>
                    <a:lnTo>
                      <a:pt x="2327" y="945"/>
                    </a:lnTo>
                    <a:lnTo>
                      <a:pt x="2324" y="947"/>
                    </a:lnTo>
                    <a:lnTo>
                      <a:pt x="2322" y="947"/>
                    </a:lnTo>
                    <a:lnTo>
                      <a:pt x="2322" y="947"/>
                    </a:lnTo>
                    <a:lnTo>
                      <a:pt x="2317" y="949"/>
                    </a:lnTo>
                    <a:lnTo>
                      <a:pt x="2317" y="954"/>
                    </a:lnTo>
                    <a:lnTo>
                      <a:pt x="2319" y="961"/>
                    </a:lnTo>
                    <a:lnTo>
                      <a:pt x="2317" y="968"/>
                    </a:lnTo>
                    <a:lnTo>
                      <a:pt x="2317" y="968"/>
                    </a:lnTo>
                    <a:lnTo>
                      <a:pt x="2317" y="978"/>
                    </a:lnTo>
                    <a:lnTo>
                      <a:pt x="2317" y="987"/>
                    </a:lnTo>
                    <a:lnTo>
                      <a:pt x="2324" y="1006"/>
                    </a:lnTo>
                    <a:lnTo>
                      <a:pt x="2324" y="1006"/>
                    </a:lnTo>
                    <a:lnTo>
                      <a:pt x="2324" y="1011"/>
                    </a:lnTo>
                    <a:lnTo>
                      <a:pt x="2324" y="1020"/>
                    </a:lnTo>
                    <a:lnTo>
                      <a:pt x="2322" y="1042"/>
                    </a:lnTo>
                    <a:lnTo>
                      <a:pt x="2322" y="1065"/>
                    </a:lnTo>
                    <a:lnTo>
                      <a:pt x="2322" y="1072"/>
                    </a:lnTo>
                    <a:lnTo>
                      <a:pt x="2322" y="1080"/>
                    </a:lnTo>
                    <a:lnTo>
                      <a:pt x="2322" y="1080"/>
                    </a:lnTo>
                    <a:lnTo>
                      <a:pt x="2324" y="1084"/>
                    </a:lnTo>
                    <a:lnTo>
                      <a:pt x="2322" y="1091"/>
                    </a:lnTo>
                    <a:lnTo>
                      <a:pt x="2319" y="1108"/>
                    </a:lnTo>
                    <a:lnTo>
                      <a:pt x="2317" y="1125"/>
                    </a:lnTo>
                    <a:lnTo>
                      <a:pt x="2319" y="1132"/>
                    </a:lnTo>
                    <a:lnTo>
                      <a:pt x="2319" y="1132"/>
                    </a:lnTo>
                    <a:lnTo>
                      <a:pt x="2322" y="1134"/>
                    </a:lnTo>
                    <a:lnTo>
                      <a:pt x="2322" y="1134"/>
                    </a:lnTo>
                    <a:lnTo>
                      <a:pt x="2324" y="1129"/>
                    </a:lnTo>
                    <a:lnTo>
                      <a:pt x="2327" y="1125"/>
                    </a:lnTo>
                    <a:lnTo>
                      <a:pt x="2329" y="1122"/>
                    </a:lnTo>
                    <a:lnTo>
                      <a:pt x="2331" y="1120"/>
                    </a:lnTo>
                    <a:lnTo>
                      <a:pt x="2331" y="1120"/>
                    </a:lnTo>
                    <a:lnTo>
                      <a:pt x="2336" y="1122"/>
                    </a:lnTo>
                    <a:lnTo>
                      <a:pt x="2341" y="1125"/>
                    </a:lnTo>
                    <a:lnTo>
                      <a:pt x="2343" y="1132"/>
                    </a:lnTo>
                    <a:lnTo>
                      <a:pt x="2348" y="1134"/>
                    </a:lnTo>
                    <a:lnTo>
                      <a:pt x="2348" y="1134"/>
                    </a:lnTo>
                    <a:lnTo>
                      <a:pt x="2350" y="1134"/>
                    </a:lnTo>
                    <a:lnTo>
                      <a:pt x="2350" y="1132"/>
                    </a:lnTo>
                    <a:lnTo>
                      <a:pt x="2350" y="1127"/>
                    </a:lnTo>
                    <a:lnTo>
                      <a:pt x="2348" y="1120"/>
                    </a:lnTo>
                    <a:lnTo>
                      <a:pt x="2345" y="1117"/>
                    </a:lnTo>
                    <a:lnTo>
                      <a:pt x="2343" y="1117"/>
                    </a:lnTo>
                    <a:lnTo>
                      <a:pt x="2343" y="1117"/>
                    </a:lnTo>
                    <a:lnTo>
                      <a:pt x="2341" y="1115"/>
                    </a:lnTo>
                    <a:lnTo>
                      <a:pt x="2336" y="1110"/>
                    </a:lnTo>
                    <a:lnTo>
                      <a:pt x="2331" y="1094"/>
                    </a:lnTo>
                    <a:lnTo>
                      <a:pt x="2331" y="1094"/>
                    </a:lnTo>
                    <a:lnTo>
                      <a:pt x="2331" y="1087"/>
                    </a:lnTo>
                    <a:lnTo>
                      <a:pt x="2334" y="1080"/>
                    </a:lnTo>
                    <a:lnTo>
                      <a:pt x="2336" y="1072"/>
                    </a:lnTo>
                    <a:lnTo>
                      <a:pt x="2336" y="1063"/>
                    </a:lnTo>
                    <a:lnTo>
                      <a:pt x="2336" y="1063"/>
                    </a:lnTo>
                    <a:lnTo>
                      <a:pt x="2338" y="1061"/>
                    </a:lnTo>
                    <a:lnTo>
                      <a:pt x="2338" y="1058"/>
                    </a:lnTo>
                    <a:lnTo>
                      <a:pt x="2345" y="1056"/>
                    </a:lnTo>
                    <a:lnTo>
                      <a:pt x="2353" y="1056"/>
                    </a:lnTo>
                    <a:lnTo>
                      <a:pt x="2360" y="1061"/>
                    </a:lnTo>
                    <a:lnTo>
                      <a:pt x="2360" y="1061"/>
                    </a:lnTo>
                    <a:lnTo>
                      <a:pt x="2364" y="1065"/>
                    </a:lnTo>
                    <a:lnTo>
                      <a:pt x="2367" y="1065"/>
                    </a:lnTo>
                    <a:lnTo>
                      <a:pt x="2367" y="1063"/>
                    </a:lnTo>
                    <a:lnTo>
                      <a:pt x="2364" y="1058"/>
                    </a:lnTo>
                    <a:lnTo>
                      <a:pt x="2364" y="1058"/>
                    </a:lnTo>
                    <a:lnTo>
                      <a:pt x="2357" y="1027"/>
                    </a:lnTo>
                    <a:lnTo>
                      <a:pt x="2345" y="990"/>
                    </a:lnTo>
                    <a:lnTo>
                      <a:pt x="2345" y="990"/>
                    </a:lnTo>
                    <a:close/>
                    <a:moveTo>
                      <a:pt x="575" y="33"/>
                    </a:moveTo>
                    <a:lnTo>
                      <a:pt x="575" y="33"/>
                    </a:lnTo>
                    <a:lnTo>
                      <a:pt x="577" y="36"/>
                    </a:lnTo>
                    <a:lnTo>
                      <a:pt x="575" y="38"/>
                    </a:lnTo>
                    <a:lnTo>
                      <a:pt x="565" y="38"/>
                    </a:lnTo>
                    <a:lnTo>
                      <a:pt x="556" y="40"/>
                    </a:lnTo>
                    <a:lnTo>
                      <a:pt x="549" y="43"/>
                    </a:lnTo>
                    <a:lnTo>
                      <a:pt x="549" y="43"/>
                    </a:lnTo>
                    <a:lnTo>
                      <a:pt x="544" y="47"/>
                    </a:lnTo>
                    <a:lnTo>
                      <a:pt x="537" y="47"/>
                    </a:lnTo>
                    <a:lnTo>
                      <a:pt x="532" y="50"/>
                    </a:lnTo>
                    <a:lnTo>
                      <a:pt x="530" y="52"/>
                    </a:lnTo>
                    <a:lnTo>
                      <a:pt x="530" y="55"/>
                    </a:lnTo>
                    <a:lnTo>
                      <a:pt x="530" y="55"/>
                    </a:lnTo>
                    <a:lnTo>
                      <a:pt x="532" y="57"/>
                    </a:lnTo>
                    <a:lnTo>
                      <a:pt x="537" y="57"/>
                    </a:lnTo>
                    <a:lnTo>
                      <a:pt x="549" y="59"/>
                    </a:lnTo>
                    <a:lnTo>
                      <a:pt x="558" y="59"/>
                    </a:lnTo>
                    <a:lnTo>
                      <a:pt x="561" y="57"/>
                    </a:lnTo>
                    <a:lnTo>
                      <a:pt x="563" y="55"/>
                    </a:lnTo>
                    <a:lnTo>
                      <a:pt x="563" y="55"/>
                    </a:lnTo>
                    <a:lnTo>
                      <a:pt x="565" y="52"/>
                    </a:lnTo>
                    <a:lnTo>
                      <a:pt x="570" y="52"/>
                    </a:lnTo>
                    <a:lnTo>
                      <a:pt x="575" y="52"/>
                    </a:lnTo>
                    <a:lnTo>
                      <a:pt x="577" y="50"/>
                    </a:lnTo>
                    <a:lnTo>
                      <a:pt x="577" y="50"/>
                    </a:lnTo>
                    <a:lnTo>
                      <a:pt x="580" y="45"/>
                    </a:lnTo>
                    <a:lnTo>
                      <a:pt x="584" y="43"/>
                    </a:lnTo>
                    <a:lnTo>
                      <a:pt x="589" y="40"/>
                    </a:lnTo>
                    <a:lnTo>
                      <a:pt x="601" y="38"/>
                    </a:lnTo>
                    <a:lnTo>
                      <a:pt x="601" y="38"/>
                    </a:lnTo>
                    <a:lnTo>
                      <a:pt x="608" y="36"/>
                    </a:lnTo>
                    <a:lnTo>
                      <a:pt x="613" y="33"/>
                    </a:lnTo>
                    <a:lnTo>
                      <a:pt x="610" y="29"/>
                    </a:lnTo>
                    <a:lnTo>
                      <a:pt x="601" y="24"/>
                    </a:lnTo>
                    <a:lnTo>
                      <a:pt x="601" y="24"/>
                    </a:lnTo>
                    <a:lnTo>
                      <a:pt x="596" y="24"/>
                    </a:lnTo>
                    <a:lnTo>
                      <a:pt x="589" y="21"/>
                    </a:lnTo>
                    <a:lnTo>
                      <a:pt x="580" y="24"/>
                    </a:lnTo>
                    <a:lnTo>
                      <a:pt x="572" y="29"/>
                    </a:lnTo>
                    <a:lnTo>
                      <a:pt x="572" y="31"/>
                    </a:lnTo>
                    <a:lnTo>
                      <a:pt x="575" y="33"/>
                    </a:lnTo>
                    <a:lnTo>
                      <a:pt x="575" y="33"/>
                    </a:lnTo>
                    <a:close/>
                    <a:moveTo>
                      <a:pt x="551" y="490"/>
                    </a:moveTo>
                    <a:lnTo>
                      <a:pt x="551" y="490"/>
                    </a:lnTo>
                    <a:lnTo>
                      <a:pt x="556" y="493"/>
                    </a:lnTo>
                    <a:lnTo>
                      <a:pt x="561" y="495"/>
                    </a:lnTo>
                    <a:lnTo>
                      <a:pt x="565" y="493"/>
                    </a:lnTo>
                    <a:lnTo>
                      <a:pt x="570" y="490"/>
                    </a:lnTo>
                    <a:lnTo>
                      <a:pt x="580" y="485"/>
                    </a:lnTo>
                    <a:lnTo>
                      <a:pt x="587" y="481"/>
                    </a:lnTo>
                    <a:lnTo>
                      <a:pt x="587" y="481"/>
                    </a:lnTo>
                    <a:lnTo>
                      <a:pt x="589" y="481"/>
                    </a:lnTo>
                    <a:lnTo>
                      <a:pt x="589" y="481"/>
                    </a:lnTo>
                    <a:lnTo>
                      <a:pt x="584" y="476"/>
                    </a:lnTo>
                    <a:lnTo>
                      <a:pt x="577" y="474"/>
                    </a:lnTo>
                    <a:lnTo>
                      <a:pt x="570" y="469"/>
                    </a:lnTo>
                    <a:lnTo>
                      <a:pt x="570" y="469"/>
                    </a:lnTo>
                    <a:lnTo>
                      <a:pt x="558" y="469"/>
                    </a:lnTo>
                    <a:lnTo>
                      <a:pt x="551" y="474"/>
                    </a:lnTo>
                    <a:lnTo>
                      <a:pt x="549" y="478"/>
                    </a:lnTo>
                    <a:lnTo>
                      <a:pt x="546" y="481"/>
                    </a:lnTo>
                    <a:lnTo>
                      <a:pt x="546" y="485"/>
                    </a:lnTo>
                    <a:lnTo>
                      <a:pt x="551" y="490"/>
                    </a:lnTo>
                    <a:lnTo>
                      <a:pt x="551" y="490"/>
                    </a:lnTo>
                    <a:close/>
                    <a:moveTo>
                      <a:pt x="3247" y="585"/>
                    </a:moveTo>
                    <a:lnTo>
                      <a:pt x="3247" y="585"/>
                    </a:lnTo>
                    <a:lnTo>
                      <a:pt x="3233" y="578"/>
                    </a:lnTo>
                    <a:lnTo>
                      <a:pt x="3224" y="571"/>
                    </a:lnTo>
                    <a:lnTo>
                      <a:pt x="3219" y="566"/>
                    </a:lnTo>
                    <a:lnTo>
                      <a:pt x="3219" y="566"/>
                    </a:lnTo>
                    <a:lnTo>
                      <a:pt x="3212" y="561"/>
                    </a:lnTo>
                    <a:lnTo>
                      <a:pt x="3205" y="559"/>
                    </a:lnTo>
                    <a:lnTo>
                      <a:pt x="3195" y="556"/>
                    </a:lnTo>
                    <a:lnTo>
                      <a:pt x="3193" y="559"/>
                    </a:lnTo>
                    <a:lnTo>
                      <a:pt x="3193" y="559"/>
                    </a:lnTo>
                    <a:lnTo>
                      <a:pt x="3191" y="561"/>
                    </a:lnTo>
                    <a:lnTo>
                      <a:pt x="3188" y="559"/>
                    </a:lnTo>
                    <a:lnTo>
                      <a:pt x="3183" y="554"/>
                    </a:lnTo>
                    <a:lnTo>
                      <a:pt x="3183" y="554"/>
                    </a:lnTo>
                    <a:lnTo>
                      <a:pt x="3179" y="552"/>
                    </a:lnTo>
                    <a:lnTo>
                      <a:pt x="3172" y="552"/>
                    </a:lnTo>
                    <a:lnTo>
                      <a:pt x="3162" y="552"/>
                    </a:lnTo>
                    <a:lnTo>
                      <a:pt x="3160" y="554"/>
                    </a:lnTo>
                    <a:lnTo>
                      <a:pt x="3160" y="554"/>
                    </a:lnTo>
                    <a:lnTo>
                      <a:pt x="3160" y="556"/>
                    </a:lnTo>
                    <a:lnTo>
                      <a:pt x="3162" y="559"/>
                    </a:lnTo>
                    <a:lnTo>
                      <a:pt x="3167" y="564"/>
                    </a:lnTo>
                    <a:lnTo>
                      <a:pt x="3167" y="564"/>
                    </a:lnTo>
                    <a:lnTo>
                      <a:pt x="3169" y="566"/>
                    </a:lnTo>
                    <a:lnTo>
                      <a:pt x="3167" y="568"/>
                    </a:lnTo>
                    <a:lnTo>
                      <a:pt x="3164" y="571"/>
                    </a:lnTo>
                    <a:lnTo>
                      <a:pt x="3164" y="575"/>
                    </a:lnTo>
                    <a:lnTo>
                      <a:pt x="3164" y="575"/>
                    </a:lnTo>
                    <a:lnTo>
                      <a:pt x="3164" y="578"/>
                    </a:lnTo>
                    <a:lnTo>
                      <a:pt x="3162" y="575"/>
                    </a:lnTo>
                    <a:lnTo>
                      <a:pt x="3153" y="571"/>
                    </a:lnTo>
                    <a:lnTo>
                      <a:pt x="3153" y="571"/>
                    </a:lnTo>
                    <a:lnTo>
                      <a:pt x="3150" y="566"/>
                    </a:lnTo>
                    <a:lnTo>
                      <a:pt x="3150" y="561"/>
                    </a:lnTo>
                    <a:lnTo>
                      <a:pt x="3153" y="549"/>
                    </a:lnTo>
                    <a:lnTo>
                      <a:pt x="3153" y="549"/>
                    </a:lnTo>
                    <a:lnTo>
                      <a:pt x="3153" y="547"/>
                    </a:lnTo>
                    <a:lnTo>
                      <a:pt x="3150" y="545"/>
                    </a:lnTo>
                    <a:lnTo>
                      <a:pt x="3146" y="542"/>
                    </a:lnTo>
                    <a:lnTo>
                      <a:pt x="3146" y="540"/>
                    </a:lnTo>
                    <a:lnTo>
                      <a:pt x="3146" y="540"/>
                    </a:lnTo>
                    <a:lnTo>
                      <a:pt x="3141" y="535"/>
                    </a:lnTo>
                    <a:lnTo>
                      <a:pt x="3131" y="528"/>
                    </a:lnTo>
                    <a:lnTo>
                      <a:pt x="3108" y="519"/>
                    </a:lnTo>
                    <a:lnTo>
                      <a:pt x="3108" y="519"/>
                    </a:lnTo>
                    <a:lnTo>
                      <a:pt x="3091" y="511"/>
                    </a:lnTo>
                    <a:lnTo>
                      <a:pt x="3084" y="509"/>
                    </a:lnTo>
                    <a:lnTo>
                      <a:pt x="3079" y="504"/>
                    </a:lnTo>
                    <a:lnTo>
                      <a:pt x="3079" y="504"/>
                    </a:lnTo>
                    <a:lnTo>
                      <a:pt x="3075" y="500"/>
                    </a:lnTo>
                    <a:lnTo>
                      <a:pt x="3065" y="497"/>
                    </a:lnTo>
                    <a:lnTo>
                      <a:pt x="3058" y="495"/>
                    </a:lnTo>
                    <a:lnTo>
                      <a:pt x="3051" y="490"/>
                    </a:lnTo>
                    <a:lnTo>
                      <a:pt x="3051" y="490"/>
                    </a:lnTo>
                    <a:lnTo>
                      <a:pt x="3041" y="483"/>
                    </a:lnTo>
                    <a:lnTo>
                      <a:pt x="3025" y="476"/>
                    </a:lnTo>
                    <a:lnTo>
                      <a:pt x="3011" y="471"/>
                    </a:lnTo>
                    <a:lnTo>
                      <a:pt x="2996" y="469"/>
                    </a:lnTo>
                    <a:lnTo>
                      <a:pt x="2996" y="469"/>
                    </a:lnTo>
                    <a:lnTo>
                      <a:pt x="2989" y="466"/>
                    </a:lnTo>
                    <a:lnTo>
                      <a:pt x="2985" y="464"/>
                    </a:lnTo>
                    <a:lnTo>
                      <a:pt x="2982" y="462"/>
                    </a:lnTo>
                    <a:lnTo>
                      <a:pt x="2980" y="462"/>
                    </a:lnTo>
                    <a:lnTo>
                      <a:pt x="2980" y="462"/>
                    </a:lnTo>
                    <a:lnTo>
                      <a:pt x="2959" y="462"/>
                    </a:lnTo>
                    <a:lnTo>
                      <a:pt x="2935" y="459"/>
                    </a:lnTo>
                    <a:lnTo>
                      <a:pt x="2935" y="459"/>
                    </a:lnTo>
                    <a:lnTo>
                      <a:pt x="2928" y="459"/>
                    </a:lnTo>
                    <a:lnTo>
                      <a:pt x="2925" y="462"/>
                    </a:lnTo>
                    <a:lnTo>
                      <a:pt x="2921" y="462"/>
                    </a:lnTo>
                    <a:lnTo>
                      <a:pt x="2916" y="462"/>
                    </a:lnTo>
                    <a:lnTo>
                      <a:pt x="2916" y="462"/>
                    </a:lnTo>
                    <a:lnTo>
                      <a:pt x="2895" y="455"/>
                    </a:lnTo>
                    <a:lnTo>
                      <a:pt x="2880" y="452"/>
                    </a:lnTo>
                    <a:lnTo>
                      <a:pt x="2876" y="452"/>
                    </a:lnTo>
                    <a:lnTo>
                      <a:pt x="2873" y="452"/>
                    </a:lnTo>
                    <a:lnTo>
                      <a:pt x="2873" y="452"/>
                    </a:lnTo>
                    <a:lnTo>
                      <a:pt x="2871" y="459"/>
                    </a:lnTo>
                    <a:lnTo>
                      <a:pt x="2869" y="462"/>
                    </a:lnTo>
                    <a:lnTo>
                      <a:pt x="2866" y="464"/>
                    </a:lnTo>
                    <a:lnTo>
                      <a:pt x="2866" y="464"/>
                    </a:lnTo>
                    <a:lnTo>
                      <a:pt x="2866" y="466"/>
                    </a:lnTo>
                    <a:lnTo>
                      <a:pt x="2866" y="469"/>
                    </a:lnTo>
                    <a:lnTo>
                      <a:pt x="2876" y="478"/>
                    </a:lnTo>
                    <a:lnTo>
                      <a:pt x="2876" y="478"/>
                    </a:lnTo>
                    <a:lnTo>
                      <a:pt x="2880" y="485"/>
                    </a:lnTo>
                    <a:lnTo>
                      <a:pt x="2880" y="490"/>
                    </a:lnTo>
                    <a:lnTo>
                      <a:pt x="2878" y="495"/>
                    </a:lnTo>
                    <a:lnTo>
                      <a:pt x="2871" y="497"/>
                    </a:lnTo>
                    <a:lnTo>
                      <a:pt x="2871" y="497"/>
                    </a:lnTo>
                    <a:lnTo>
                      <a:pt x="2864" y="500"/>
                    </a:lnTo>
                    <a:lnTo>
                      <a:pt x="2857" y="497"/>
                    </a:lnTo>
                    <a:lnTo>
                      <a:pt x="2850" y="493"/>
                    </a:lnTo>
                    <a:lnTo>
                      <a:pt x="2845" y="488"/>
                    </a:lnTo>
                    <a:lnTo>
                      <a:pt x="2845" y="488"/>
                    </a:lnTo>
                    <a:lnTo>
                      <a:pt x="2840" y="485"/>
                    </a:lnTo>
                    <a:lnTo>
                      <a:pt x="2835" y="483"/>
                    </a:lnTo>
                    <a:lnTo>
                      <a:pt x="2831" y="481"/>
                    </a:lnTo>
                    <a:lnTo>
                      <a:pt x="2826" y="476"/>
                    </a:lnTo>
                    <a:lnTo>
                      <a:pt x="2826" y="476"/>
                    </a:lnTo>
                    <a:lnTo>
                      <a:pt x="2826" y="471"/>
                    </a:lnTo>
                    <a:lnTo>
                      <a:pt x="2828" y="469"/>
                    </a:lnTo>
                    <a:lnTo>
                      <a:pt x="2831" y="469"/>
                    </a:lnTo>
                    <a:lnTo>
                      <a:pt x="2835" y="471"/>
                    </a:lnTo>
                    <a:lnTo>
                      <a:pt x="2835" y="471"/>
                    </a:lnTo>
                    <a:lnTo>
                      <a:pt x="2840" y="474"/>
                    </a:lnTo>
                    <a:lnTo>
                      <a:pt x="2845" y="474"/>
                    </a:lnTo>
                    <a:lnTo>
                      <a:pt x="2847" y="469"/>
                    </a:lnTo>
                    <a:lnTo>
                      <a:pt x="2850" y="466"/>
                    </a:lnTo>
                    <a:lnTo>
                      <a:pt x="2850" y="466"/>
                    </a:lnTo>
                    <a:lnTo>
                      <a:pt x="2847" y="462"/>
                    </a:lnTo>
                    <a:lnTo>
                      <a:pt x="2840" y="459"/>
                    </a:lnTo>
                    <a:lnTo>
                      <a:pt x="2833" y="457"/>
                    </a:lnTo>
                    <a:lnTo>
                      <a:pt x="2826" y="457"/>
                    </a:lnTo>
                    <a:lnTo>
                      <a:pt x="2826" y="457"/>
                    </a:lnTo>
                    <a:lnTo>
                      <a:pt x="2819" y="457"/>
                    </a:lnTo>
                    <a:lnTo>
                      <a:pt x="2814" y="464"/>
                    </a:lnTo>
                    <a:lnTo>
                      <a:pt x="2809" y="469"/>
                    </a:lnTo>
                    <a:lnTo>
                      <a:pt x="2802" y="474"/>
                    </a:lnTo>
                    <a:lnTo>
                      <a:pt x="2802" y="474"/>
                    </a:lnTo>
                    <a:lnTo>
                      <a:pt x="2793" y="476"/>
                    </a:lnTo>
                    <a:lnTo>
                      <a:pt x="2779" y="474"/>
                    </a:lnTo>
                    <a:lnTo>
                      <a:pt x="2764" y="471"/>
                    </a:lnTo>
                    <a:lnTo>
                      <a:pt x="2755" y="469"/>
                    </a:lnTo>
                    <a:lnTo>
                      <a:pt x="2755" y="469"/>
                    </a:lnTo>
                    <a:lnTo>
                      <a:pt x="2745" y="466"/>
                    </a:lnTo>
                    <a:lnTo>
                      <a:pt x="2727" y="466"/>
                    </a:lnTo>
                    <a:lnTo>
                      <a:pt x="2710" y="469"/>
                    </a:lnTo>
                    <a:lnTo>
                      <a:pt x="2698" y="471"/>
                    </a:lnTo>
                    <a:lnTo>
                      <a:pt x="2698" y="471"/>
                    </a:lnTo>
                    <a:lnTo>
                      <a:pt x="2696" y="476"/>
                    </a:lnTo>
                    <a:lnTo>
                      <a:pt x="2696" y="481"/>
                    </a:lnTo>
                    <a:lnTo>
                      <a:pt x="2696" y="485"/>
                    </a:lnTo>
                    <a:lnTo>
                      <a:pt x="2693" y="490"/>
                    </a:lnTo>
                    <a:lnTo>
                      <a:pt x="2693" y="490"/>
                    </a:lnTo>
                    <a:lnTo>
                      <a:pt x="2693" y="488"/>
                    </a:lnTo>
                    <a:lnTo>
                      <a:pt x="2691" y="481"/>
                    </a:lnTo>
                    <a:lnTo>
                      <a:pt x="2689" y="471"/>
                    </a:lnTo>
                    <a:lnTo>
                      <a:pt x="2689" y="471"/>
                    </a:lnTo>
                    <a:lnTo>
                      <a:pt x="2689" y="469"/>
                    </a:lnTo>
                    <a:lnTo>
                      <a:pt x="2686" y="466"/>
                    </a:lnTo>
                    <a:lnTo>
                      <a:pt x="2674" y="466"/>
                    </a:lnTo>
                    <a:lnTo>
                      <a:pt x="2674" y="466"/>
                    </a:lnTo>
                    <a:lnTo>
                      <a:pt x="2665" y="464"/>
                    </a:lnTo>
                    <a:lnTo>
                      <a:pt x="2663" y="464"/>
                    </a:lnTo>
                    <a:lnTo>
                      <a:pt x="2665" y="462"/>
                    </a:lnTo>
                    <a:lnTo>
                      <a:pt x="2665" y="462"/>
                    </a:lnTo>
                    <a:lnTo>
                      <a:pt x="2665" y="459"/>
                    </a:lnTo>
                    <a:lnTo>
                      <a:pt x="2665" y="457"/>
                    </a:lnTo>
                    <a:lnTo>
                      <a:pt x="2665" y="452"/>
                    </a:lnTo>
                    <a:lnTo>
                      <a:pt x="2667" y="450"/>
                    </a:lnTo>
                    <a:lnTo>
                      <a:pt x="2667" y="450"/>
                    </a:lnTo>
                    <a:lnTo>
                      <a:pt x="2670" y="448"/>
                    </a:lnTo>
                    <a:lnTo>
                      <a:pt x="2667" y="445"/>
                    </a:lnTo>
                    <a:lnTo>
                      <a:pt x="2663" y="438"/>
                    </a:lnTo>
                    <a:lnTo>
                      <a:pt x="2651" y="429"/>
                    </a:lnTo>
                    <a:lnTo>
                      <a:pt x="2637" y="422"/>
                    </a:lnTo>
                    <a:lnTo>
                      <a:pt x="2637" y="422"/>
                    </a:lnTo>
                    <a:lnTo>
                      <a:pt x="2620" y="419"/>
                    </a:lnTo>
                    <a:lnTo>
                      <a:pt x="2599" y="419"/>
                    </a:lnTo>
                    <a:lnTo>
                      <a:pt x="2577" y="422"/>
                    </a:lnTo>
                    <a:lnTo>
                      <a:pt x="2566" y="424"/>
                    </a:lnTo>
                    <a:lnTo>
                      <a:pt x="2566" y="424"/>
                    </a:lnTo>
                    <a:lnTo>
                      <a:pt x="2554" y="424"/>
                    </a:lnTo>
                    <a:lnTo>
                      <a:pt x="2542" y="426"/>
                    </a:lnTo>
                    <a:lnTo>
                      <a:pt x="2521" y="426"/>
                    </a:lnTo>
                    <a:lnTo>
                      <a:pt x="2521" y="426"/>
                    </a:lnTo>
                    <a:lnTo>
                      <a:pt x="2516" y="424"/>
                    </a:lnTo>
                    <a:lnTo>
                      <a:pt x="2516" y="424"/>
                    </a:lnTo>
                    <a:lnTo>
                      <a:pt x="2516" y="419"/>
                    </a:lnTo>
                    <a:lnTo>
                      <a:pt x="2516" y="417"/>
                    </a:lnTo>
                    <a:lnTo>
                      <a:pt x="2516" y="417"/>
                    </a:lnTo>
                    <a:lnTo>
                      <a:pt x="2511" y="412"/>
                    </a:lnTo>
                    <a:lnTo>
                      <a:pt x="2504" y="410"/>
                    </a:lnTo>
                    <a:lnTo>
                      <a:pt x="2497" y="407"/>
                    </a:lnTo>
                    <a:lnTo>
                      <a:pt x="2492" y="410"/>
                    </a:lnTo>
                    <a:lnTo>
                      <a:pt x="2492" y="410"/>
                    </a:lnTo>
                    <a:lnTo>
                      <a:pt x="2490" y="412"/>
                    </a:lnTo>
                    <a:lnTo>
                      <a:pt x="2487" y="410"/>
                    </a:lnTo>
                    <a:lnTo>
                      <a:pt x="2485" y="405"/>
                    </a:lnTo>
                    <a:lnTo>
                      <a:pt x="2485" y="405"/>
                    </a:lnTo>
                    <a:lnTo>
                      <a:pt x="2480" y="403"/>
                    </a:lnTo>
                    <a:lnTo>
                      <a:pt x="2476" y="400"/>
                    </a:lnTo>
                    <a:lnTo>
                      <a:pt x="2466" y="398"/>
                    </a:lnTo>
                    <a:lnTo>
                      <a:pt x="2459" y="398"/>
                    </a:lnTo>
                    <a:lnTo>
                      <a:pt x="2459" y="398"/>
                    </a:lnTo>
                    <a:lnTo>
                      <a:pt x="2457" y="398"/>
                    </a:lnTo>
                    <a:lnTo>
                      <a:pt x="2454" y="395"/>
                    </a:lnTo>
                    <a:lnTo>
                      <a:pt x="2454" y="393"/>
                    </a:lnTo>
                    <a:lnTo>
                      <a:pt x="2459" y="393"/>
                    </a:lnTo>
                    <a:lnTo>
                      <a:pt x="2459" y="393"/>
                    </a:lnTo>
                    <a:lnTo>
                      <a:pt x="2471" y="391"/>
                    </a:lnTo>
                    <a:lnTo>
                      <a:pt x="2476" y="391"/>
                    </a:lnTo>
                    <a:lnTo>
                      <a:pt x="2473" y="384"/>
                    </a:lnTo>
                    <a:lnTo>
                      <a:pt x="2473" y="384"/>
                    </a:lnTo>
                    <a:lnTo>
                      <a:pt x="2469" y="381"/>
                    </a:lnTo>
                    <a:lnTo>
                      <a:pt x="2461" y="379"/>
                    </a:lnTo>
                    <a:lnTo>
                      <a:pt x="2442" y="377"/>
                    </a:lnTo>
                    <a:lnTo>
                      <a:pt x="2424" y="374"/>
                    </a:lnTo>
                    <a:lnTo>
                      <a:pt x="2412" y="374"/>
                    </a:lnTo>
                    <a:lnTo>
                      <a:pt x="2412" y="374"/>
                    </a:lnTo>
                    <a:lnTo>
                      <a:pt x="2409" y="377"/>
                    </a:lnTo>
                    <a:lnTo>
                      <a:pt x="2409" y="381"/>
                    </a:lnTo>
                    <a:lnTo>
                      <a:pt x="2407" y="386"/>
                    </a:lnTo>
                    <a:lnTo>
                      <a:pt x="2402" y="393"/>
                    </a:lnTo>
                    <a:lnTo>
                      <a:pt x="2402" y="393"/>
                    </a:lnTo>
                    <a:lnTo>
                      <a:pt x="2393" y="398"/>
                    </a:lnTo>
                    <a:lnTo>
                      <a:pt x="2386" y="398"/>
                    </a:lnTo>
                    <a:lnTo>
                      <a:pt x="2381" y="395"/>
                    </a:lnTo>
                    <a:lnTo>
                      <a:pt x="2381" y="391"/>
                    </a:lnTo>
                    <a:lnTo>
                      <a:pt x="2381" y="391"/>
                    </a:lnTo>
                    <a:lnTo>
                      <a:pt x="2383" y="388"/>
                    </a:lnTo>
                    <a:lnTo>
                      <a:pt x="2388" y="386"/>
                    </a:lnTo>
                    <a:lnTo>
                      <a:pt x="2393" y="386"/>
                    </a:lnTo>
                    <a:lnTo>
                      <a:pt x="2395" y="381"/>
                    </a:lnTo>
                    <a:lnTo>
                      <a:pt x="2395" y="381"/>
                    </a:lnTo>
                    <a:lnTo>
                      <a:pt x="2395" y="381"/>
                    </a:lnTo>
                    <a:lnTo>
                      <a:pt x="2393" y="379"/>
                    </a:lnTo>
                    <a:lnTo>
                      <a:pt x="2386" y="379"/>
                    </a:lnTo>
                    <a:lnTo>
                      <a:pt x="2379" y="377"/>
                    </a:lnTo>
                    <a:lnTo>
                      <a:pt x="2374" y="377"/>
                    </a:lnTo>
                    <a:lnTo>
                      <a:pt x="2374" y="377"/>
                    </a:lnTo>
                    <a:lnTo>
                      <a:pt x="2374" y="372"/>
                    </a:lnTo>
                    <a:lnTo>
                      <a:pt x="2376" y="372"/>
                    </a:lnTo>
                    <a:lnTo>
                      <a:pt x="2381" y="369"/>
                    </a:lnTo>
                    <a:lnTo>
                      <a:pt x="2386" y="369"/>
                    </a:lnTo>
                    <a:lnTo>
                      <a:pt x="2386" y="369"/>
                    </a:lnTo>
                    <a:lnTo>
                      <a:pt x="2398" y="372"/>
                    </a:lnTo>
                    <a:lnTo>
                      <a:pt x="2402" y="372"/>
                    </a:lnTo>
                    <a:lnTo>
                      <a:pt x="2405" y="369"/>
                    </a:lnTo>
                    <a:lnTo>
                      <a:pt x="2405" y="369"/>
                    </a:lnTo>
                    <a:lnTo>
                      <a:pt x="2402" y="369"/>
                    </a:lnTo>
                    <a:lnTo>
                      <a:pt x="2400" y="367"/>
                    </a:lnTo>
                    <a:lnTo>
                      <a:pt x="2386" y="365"/>
                    </a:lnTo>
                    <a:lnTo>
                      <a:pt x="2386" y="365"/>
                    </a:lnTo>
                    <a:lnTo>
                      <a:pt x="2360" y="360"/>
                    </a:lnTo>
                    <a:lnTo>
                      <a:pt x="2345" y="358"/>
                    </a:lnTo>
                    <a:lnTo>
                      <a:pt x="2334" y="358"/>
                    </a:lnTo>
                    <a:lnTo>
                      <a:pt x="2334" y="358"/>
                    </a:lnTo>
                    <a:lnTo>
                      <a:pt x="2324" y="358"/>
                    </a:lnTo>
                    <a:lnTo>
                      <a:pt x="2317" y="355"/>
                    </a:lnTo>
                    <a:lnTo>
                      <a:pt x="2305" y="353"/>
                    </a:lnTo>
                    <a:lnTo>
                      <a:pt x="2305" y="353"/>
                    </a:lnTo>
                    <a:lnTo>
                      <a:pt x="2300" y="353"/>
                    </a:lnTo>
                    <a:lnTo>
                      <a:pt x="2298" y="355"/>
                    </a:lnTo>
                    <a:lnTo>
                      <a:pt x="2298" y="358"/>
                    </a:lnTo>
                    <a:lnTo>
                      <a:pt x="2300" y="360"/>
                    </a:lnTo>
                    <a:lnTo>
                      <a:pt x="2300" y="360"/>
                    </a:lnTo>
                    <a:lnTo>
                      <a:pt x="2300" y="365"/>
                    </a:lnTo>
                    <a:lnTo>
                      <a:pt x="2296" y="367"/>
                    </a:lnTo>
                    <a:lnTo>
                      <a:pt x="2291" y="367"/>
                    </a:lnTo>
                    <a:lnTo>
                      <a:pt x="2284" y="367"/>
                    </a:lnTo>
                    <a:lnTo>
                      <a:pt x="2284" y="367"/>
                    </a:lnTo>
                    <a:lnTo>
                      <a:pt x="2277" y="367"/>
                    </a:lnTo>
                    <a:lnTo>
                      <a:pt x="2270" y="369"/>
                    </a:lnTo>
                    <a:lnTo>
                      <a:pt x="2265" y="374"/>
                    </a:lnTo>
                    <a:lnTo>
                      <a:pt x="2265" y="377"/>
                    </a:lnTo>
                    <a:lnTo>
                      <a:pt x="2265" y="379"/>
                    </a:lnTo>
                    <a:lnTo>
                      <a:pt x="2265" y="379"/>
                    </a:lnTo>
                    <a:lnTo>
                      <a:pt x="2270" y="381"/>
                    </a:lnTo>
                    <a:lnTo>
                      <a:pt x="2274" y="381"/>
                    </a:lnTo>
                    <a:lnTo>
                      <a:pt x="2277" y="379"/>
                    </a:lnTo>
                    <a:lnTo>
                      <a:pt x="2282" y="379"/>
                    </a:lnTo>
                    <a:lnTo>
                      <a:pt x="2282" y="379"/>
                    </a:lnTo>
                    <a:lnTo>
                      <a:pt x="2282" y="379"/>
                    </a:lnTo>
                    <a:lnTo>
                      <a:pt x="2282" y="381"/>
                    </a:lnTo>
                    <a:lnTo>
                      <a:pt x="2277" y="384"/>
                    </a:lnTo>
                    <a:lnTo>
                      <a:pt x="2274" y="386"/>
                    </a:lnTo>
                    <a:lnTo>
                      <a:pt x="2274" y="388"/>
                    </a:lnTo>
                    <a:lnTo>
                      <a:pt x="2277" y="388"/>
                    </a:lnTo>
                    <a:lnTo>
                      <a:pt x="2277" y="388"/>
                    </a:lnTo>
                    <a:lnTo>
                      <a:pt x="2279" y="391"/>
                    </a:lnTo>
                    <a:lnTo>
                      <a:pt x="2282" y="395"/>
                    </a:lnTo>
                    <a:lnTo>
                      <a:pt x="2282" y="403"/>
                    </a:lnTo>
                    <a:lnTo>
                      <a:pt x="2282" y="403"/>
                    </a:lnTo>
                    <a:lnTo>
                      <a:pt x="2279" y="405"/>
                    </a:lnTo>
                    <a:lnTo>
                      <a:pt x="2277" y="405"/>
                    </a:lnTo>
                    <a:lnTo>
                      <a:pt x="2270" y="405"/>
                    </a:lnTo>
                    <a:lnTo>
                      <a:pt x="2267" y="403"/>
                    </a:lnTo>
                    <a:lnTo>
                      <a:pt x="2267" y="403"/>
                    </a:lnTo>
                    <a:lnTo>
                      <a:pt x="2263" y="400"/>
                    </a:lnTo>
                    <a:lnTo>
                      <a:pt x="2258" y="400"/>
                    </a:lnTo>
                    <a:lnTo>
                      <a:pt x="2248" y="400"/>
                    </a:lnTo>
                    <a:lnTo>
                      <a:pt x="2248" y="400"/>
                    </a:lnTo>
                    <a:lnTo>
                      <a:pt x="2239" y="403"/>
                    </a:lnTo>
                    <a:lnTo>
                      <a:pt x="2239" y="403"/>
                    </a:lnTo>
                    <a:lnTo>
                      <a:pt x="2244" y="405"/>
                    </a:lnTo>
                    <a:lnTo>
                      <a:pt x="2244" y="405"/>
                    </a:lnTo>
                    <a:lnTo>
                      <a:pt x="2248" y="407"/>
                    </a:lnTo>
                    <a:lnTo>
                      <a:pt x="2251" y="410"/>
                    </a:lnTo>
                    <a:lnTo>
                      <a:pt x="2248" y="412"/>
                    </a:lnTo>
                    <a:lnTo>
                      <a:pt x="2244" y="412"/>
                    </a:lnTo>
                    <a:lnTo>
                      <a:pt x="2244" y="412"/>
                    </a:lnTo>
                    <a:lnTo>
                      <a:pt x="2237" y="412"/>
                    </a:lnTo>
                    <a:lnTo>
                      <a:pt x="2234" y="407"/>
                    </a:lnTo>
                    <a:lnTo>
                      <a:pt x="2232" y="405"/>
                    </a:lnTo>
                    <a:lnTo>
                      <a:pt x="2227" y="403"/>
                    </a:lnTo>
                    <a:lnTo>
                      <a:pt x="2227" y="403"/>
                    </a:lnTo>
                    <a:lnTo>
                      <a:pt x="2222" y="403"/>
                    </a:lnTo>
                    <a:lnTo>
                      <a:pt x="2213" y="400"/>
                    </a:lnTo>
                    <a:lnTo>
                      <a:pt x="2199" y="398"/>
                    </a:lnTo>
                    <a:lnTo>
                      <a:pt x="2199" y="398"/>
                    </a:lnTo>
                    <a:lnTo>
                      <a:pt x="2194" y="400"/>
                    </a:lnTo>
                    <a:lnTo>
                      <a:pt x="2189" y="403"/>
                    </a:lnTo>
                    <a:lnTo>
                      <a:pt x="2182" y="405"/>
                    </a:lnTo>
                    <a:lnTo>
                      <a:pt x="2177" y="405"/>
                    </a:lnTo>
                    <a:lnTo>
                      <a:pt x="2177" y="405"/>
                    </a:lnTo>
                    <a:lnTo>
                      <a:pt x="2168" y="405"/>
                    </a:lnTo>
                    <a:lnTo>
                      <a:pt x="2161" y="403"/>
                    </a:lnTo>
                    <a:lnTo>
                      <a:pt x="2154" y="398"/>
                    </a:lnTo>
                    <a:lnTo>
                      <a:pt x="2147" y="395"/>
                    </a:lnTo>
                    <a:lnTo>
                      <a:pt x="2147" y="395"/>
                    </a:lnTo>
                    <a:lnTo>
                      <a:pt x="2142" y="391"/>
                    </a:lnTo>
                    <a:lnTo>
                      <a:pt x="2140" y="391"/>
                    </a:lnTo>
                    <a:lnTo>
                      <a:pt x="2137" y="393"/>
                    </a:lnTo>
                    <a:lnTo>
                      <a:pt x="2137" y="393"/>
                    </a:lnTo>
                    <a:lnTo>
                      <a:pt x="2135" y="400"/>
                    </a:lnTo>
                    <a:lnTo>
                      <a:pt x="2132" y="405"/>
                    </a:lnTo>
                    <a:lnTo>
                      <a:pt x="2130" y="412"/>
                    </a:lnTo>
                    <a:lnTo>
                      <a:pt x="2128" y="414"/>
                    </a:lnTo>
                    <a:lnTo>
                      <a:pt x="2128" y="414"/>
                    </a:lnTo>
                    <a:lnTo>
                      <a:pt x="2123" y="417"/>
                    </a:lnTo>
                    <a:lnTo>
                      <a:pt x="2121" y="419"/>
                    </a:lnTo>
                    <a:lnTo>
                      <a:pt x="2118" y="424"/>
                    </a:lnTo>
                    <a:lnTo>
                      <a:pt x="2113" y="429"/>
                    </a:lnTo>
                    <a:lnTo>
                      <a:pt x="2113" y="429"/>
                    </a:lnTo>
                    <a:lnTo>
                      <a:pt x="2111" y="429"/>
                    </a:lnTo>
                    <a:lnTo>
                      <a:pt x="2109" y="426"/>
                    </a:lnTo>
                    <a:lnTo>
                      <a:pt x="2106" y="426"/>
                    </a:lnTo>
                    <a:lnTo>
                      <a:pt x="2102" y="424"/>
                    </a:lnTo>
                    <a:lnTo>
                      <a:pt x="2102" y="424"/>
                    </a:lnTo>
                    <a:lnTo>
                      <a:pt x="2097" y="422"/>
                    </a:lnTo>
                    <a:lnTo>
                      <a:pt x="2087" y="414"/>
                    </a:lnTo>
                    <a:lnTo>
                      <a:pt x="2078" y="405"/>
                    </a:lnTo>
                    <a:lnTo>
                      <a:pt x="2073" y="398"/>
                    </a:lnTo>
                    <a:lnTo>
                      <a:pt x="2073" y="398"/>
                    </a:lnTo>
                    <a:lnTo>
                      <a:pt x="2071" y="393"/>
                    </a:lnTo>
                    <a:lnTo>
                      <a:pt x="2066" y="388"/>
                    </a:lnTo>
                    <a:lnTo>
                      <a:pt x="2057" y="379"/>
                    </a:lnTo>
                    <a:lnTo>
                      <a:pt x="2057" y="379"/>
                    </a:lnTo>
                    <a:lnTo>
                      <a:pt x="2057" y="379"/>
                    </a:lnTo>
                    <a:lnTo>
                      <a:pt x="2057" y="377"/>
                    </a:lnTo>
                    <a:lnTo>
                      <a:pt x="2061" y="379"/>
                    </a:lnTo>
                    <a:lnTo>
                      <a:pt x="2064" y="379"/>
                    </a:lnTo>
                    <a:lnTo>
                      <a:pt x="2064" y="379"/>
                    </a:lnTo>
                    <a:lnTo>
                      <a:pt x="2071" y="384"/>
                    </a:lnTo>
                    <a:lnTo>
                      <a:pt x="2078" y="381"/>
                    </a:lnTo>
                    <a:lnTo>
                      <a:pt x="2078" y="381"/>
                    </a:lnTo>
                    <a:lnTo>
                      <a:pt x="2080" y="379"/>
                    </a:lnTo>
                    <a:lnTo>
                      <a:pt x="2080" y="374"/>
                    </a:lnTo>
                    <a:lnTo>
                      <a:pt x="2078" y="369"/>
                    </a:lnTo>
                    <a:lnTo>
                      <a:pt x="2076" y="369"/>
                    </a:lnTo>
                    <a:lnTo>
                      <a:pt x="2076" y="369"/>
                    </a:lnTo>
                    <a:lnTo>
                      <a:pt x="2071" y="367"/>
                    </a:lnTo>
                    <a:lnTo>
                      <a:pt x="2071" y="365"/>
                    </a:lnTo>
                    <a:lnTo>
                      <a:pt x="2071" y="362"/>
                    </a:lnTo>
                    <a:lnTo>
                      <a:pt x="2073" y="360"/>
                    </a:lnTo>
                    <a:lnTo>
                      <a:pt x="2073" y="360"/>
                    </a:lnTo>
                    <a:lnTo>
                      <a:pt x="2073" y="358"/>
                    </a:lnTo>
                    <a:lnTo>
                      <a:pt x="2071" y="355"/>
                    </a:lnTo>
                    <a:lnTo>
                      <a:pt x="2068" y="350"/>
                    </a:lnTo>
                    <a:lnTo>
                      <a:pt x="2068" y="348"/>
                    </a:lnTo>
                    <a:lnTo>
                      <a:pt x="2071" y="348"/>
                    </a:lnTo>
                    <a:lnTo>
                      <a:pt x="2071" y="348"/>
                    </a:lnTo>
                    <a:lnTo>
                      <a:pt x="2071" y="346"/>
                    </a:lnTo>
                    <a:lnTo>
                      <a:pt x="2071" y="343"/>
                    </a:lnTo>
                    <a:lnTo>
                      <a:pt x="2071" y="341"/>
                    </a:lnTo>
                    <a:lnTo>
                      <a:pt x="2066" y="341"/>
                    </a:lnTo>
                    <a:lnTo>
                      <a:pt x="2066" y="341"/>
                    </a:lnTo>
                    <a:lnTo>
                      <a:pt x="2057" y="336"/>
                    </a:lnTo>
                    <a:lnTo>
                      <a:pt x="2054" y="332"/>
                    </a:lnTo>
                    <a:lnTo>
                      <a:pt x="2054" y="332"/>
                    </a:lnTo>
                    <a:lnTo>
                      <a:pt x="2050" y="329"/>
                    </a:lnTo>
                    <a:lnTo>
                      <a:pt x="2040" y="329"/>
                    </a:lnTo>
                    <a:lnTo>
                      <a:pt x="2031" y="329"/>
                    </a:lnTo>
                    <a:lnTo>
                      <a:pt x="2028" y="332"/>
                    </a:lnTo>
                    <a:lnTo>
                      <a:pt x="2028" y="332"/>
                    </a:lnTo>
                    <a:lnTo>
                      <a:pt x="2028" y="332"/>
                    </a:lnTo>
                    <a:lnTo>
                      <a:pt x="2026" y="334"/>
                    </a:lnTo>
                    <a:lnTo>
                      <a:pt x="2024" y="334"/>
                    </a:lnTo>
                    <a:lnTo>
                      <a:pt x="2021" y="334"/>
                    </a:lnTo>
                    <a:lnTo>
                      <a:pt x="2021" y="332"/>
                    </a:lnTo>
                    <a:lnTo>
                      <a:pt x="2021" y="332"/>
                    </a:lnTo>
                    <a:lnTo>
                      <a:pt x="2019" y="329"/>
                    </a:lnTo>
                    <a:lnTo>
                      <a:pt x="2014" y="329"/>
                    </a:lnTo>
                    <a:lnTo>
                      <a:pt x="2000" y="324"/>
                    </a:lnTo>
                    <a:lnTo>
                      <a:pt x="2000" y="324"/>
                    </a:lnTo>
                    <a:lnTo>
                      <a:pt x="1993" y="322"/>
                    </a:lnTo>
                    <a:lnTo>
                      <a:pt x="1988" y="317"/>
                    </a:lnTo>
                    <a:lnTo>
                      <a:pt x="1986" y="315"/>
                    </a:lnTo>
                    <a:lnTo>
                      <a:pt x="1983" y="313"/>
                    </a:lnTo>
                    <a:lnTo>
                      <a:pt x="1983" y="313"/>
                    </a:lnTo>
                    <a:lnTo>
                      <a:pt x="1981" y="315"/>
                    </a:lnTo>
                    <a:lnTo>
                      <a:pt x="1979" y="317"/>
                    </a:lnTo>
                    <a:lnTo>
                      <a:pt x="1976" y="322"/>
                    </a:lnTo>
                    <a:lnTo>
                      <a:pt x="1974" y="322"/>
                    </a:lnTo>
                    <a:lnTo>
                      <a:pt x="1974" y="322"/>
                    </a:lnTo>
                    <a:lnTo>
                      <a:pt x="1969" y="322"/>
                    </a:lnTo>
                    <a:lnTo>
                      <a:pt x="1964" y="324"/>
                    </a:lnTo>
                    <a:lnTo>
                      <a:pt x="1962" y="327"/>
                    </a:lnTo>
                    <a:lnTo>
                      <a:pt x="1964" y="332"/>
                    </a:lnTo>
                    <a:lnTo>
                      <a:pt x="1964" y="332"/>
                    </a:lnTo>
                    <a:lnTo>
                      <a:pt x="1964" y="336"/>
                    </a:lnTo>
                    <a:lnTo>
                      <a:pt x="1964" y="339"/>
                    </a:lnTo>
                    <a:lnTo>
                      <a:pt x="1964" y="346"/>
                    </a:lnTo>
                    <a:lnTo>
                      <a:pt x="1964" y="346"/>
                    </a:lnTo>
                    <a:lnTo>
                      <a:pt x="1962" y="350"/>
                    </a:lnTo>
                    <a:lnTo>
                      <a:pt x="1960" y="350"/>
                    </a:lnTo>
                    <a:lnTo>
                      <a:pt x="1952" y="348"/>
                    </a:lnTo>
                    <a:lnTo>
                      <a:pt x="1952" y="348"/>
                    </a:lnTo>
                    <a:lnTo>
                      <a:pt x="1948" y="348"/>
                    </a:lnTo>
                    <a:lnTo>
                      <a:pt x="1943" y="348"/>
                    </a:lnTo>
                    <a:lnTo>
                      <a:pt x="1938" y="350"/>
                    </a:lnTo>
                    <a:lnTo>
                      <a:pt x="1929" y="350"/>
                    </a:lnTo>
                    <a:lnTo>
                      <a:pt x="1929" y="350"/>
                    </a:lnTo>
                    <a:lnTo>
                      <a:pt x="1919" y="348"/>
                    </a:lnTo>
                    <a:lnTo>
                      <a:pt x="1912" y="348"/>
                    </a:lnTo>
                    <a:lnTo>
                      <a:pt x="1908" y="348"/>
                    </a:lnTo>
                    <a:lnTo>
                      <a:pt x="1903" y="346"/>
                    </a:lnTo>
                    <a:lnTo>
                      <a:pt x="1903" y="346"/>
                    </a:lnTo>
                    <a:lnTo>
                      <a:pt x="1900" y="341"/>
                    </a:lnTo>
                    <a:lnTo>
                      <a:pt x="1898" y="341"/>
                    </a:lnTo>
                    <a:lnTo>
                      <a:pt x="1896" y="341"/>
                    </a:lnTo>
                    <a:lnTo>
                      <a:pt x="1896" y="343"/>
                    </a:lnTo>
                    <a:lnTo>
                      <a:pt x="1896" y="343"/>
                    </a:lnTo>
                    <a:lnTo>
                      <a:pt x="1891" y="346"/>
                    </a:lnTo>
                    <a:lnTo>
                      <a:pt x="1881" y="346"/>
                    </a:lnTo>
                    <a:lnTo>
                      <a:pt x="1874" y="343"/>
                    </a:lnTo>
                    <a:lnTo>
                      <a:pt x="1870" y="339"/>
                    </a:lnTo>
                    <a:lnTo>
                      <a:pt x="1870" y="339"/>
                    </a:lnTo>
                    <a:lnTo>
                      <a:pt x="1870" y="336"/>
                    </a:lnTo>
                    <a:lnTo>
                      <a:pt x="1870" y="334"/>
                    </a:lnTo>
                    <a:lnTo>
                      <a:pt x="1877" y="332"/>
                    </a:lnTo>
                    <a:lnTo>
                      <a:pt x="1877" y="332"/>
                    </a:lnTo>
                    <a:lnTo>
                      <a:pt x="1877" y="329"/>
                    </a:lnTo>
                    <a:lnTo>
                      <a:pt x="1874" y="327"/>
                    </a:lnTo>
                    <a:lnTo>
                      <a:pt x="1860" y="327"/>
                    </a:lnTo>
                    <a:lnTo>
                      <a:pt x="1860" y="327"/>
                    </a:lnTo>
                    <a:lnTo>
                      <a:pt x="1851" y="327"/>
                    </a:lnTo>
                    <a:lnTo>
                      <a:pt x="1841" y="324"/>
                    </a:lnTo>
                    <a:lnTo>
                      <a:pt x="1834" y="322"/>
                    </a:lnTo>
                    <a:lnTo>
                      <a:pt x="1825" y="322"/>
                    </a:lnTo>
                    <a:lnTo>
                      <a:pt x="1825" y="322"/>
                    </a:lnTo>
                    <a:lnTo>
                      <a:pt x="1796" y="324"/>
                    </a:lnTo>
                    <a:lnTo>
                      <a:pt x="1777" y="329"/>
                    </a:lnTo>
                    <a:lnTo>
                      <a:pt x="1777" y="329"/>
                    </a:lnTo>
                    <a:lnTo>
                      <a:pt x="1775" y="332"/>
                    </a:lnTo>
                    <a:lnTo>
                      <a:pt x="1775" y="334"/>
                    </a:lnTo>
                    <a:lnTo>
                      <a:pt x="1777" y="336"/>
                    </a:lnTo>
                    <a:lnTo>
                      <a:pt x="1773" y="339"/>
                    </a:lnTo>
                    <a:lnTo>
                      <a:pt x="1773" y="339"/>
                    </a:lnTo>
                    <a:lnTo>
                      <a:pt x="1770" y="336"/>
                    </a:lnTo>
                    <a:lnTo>
                      <a:pt x="1770" y="332"/>
                    </a:lnTo>
                    <a:lnTo>
                      <a:pt x="1770" y="320"/>
                    </a:lnTo>
                    <a:lnTo>
                      <a:pt x="1770" y="320"/>
                    </a:lnTo>
                    <a:lnTo>
                      <a:pt x="1768" y="315"/>
                    </a:lnTo>
                    <a:lnTo>
                      <a:pt x="1765" y="315"/>
                    </a:lnTo>
                    <a:lnTo>
                      <a:pt x="1761" y="315"/>
                    </a:lnTo>
                    <a:lnTo>
                      <a:pt x="1761" y="317"/>
                    </a:lnTo>
                    <a:lnTo>
                      <a:pt x="1761" y="317"/>
                    </a:lnTo>
                    <a:lnTo>
                      <a:pt x="1758" y="320"/>
                    </a:lnTo>
                    <a:lnTo>
                      <a:pt x="1754" y="322"/>
                    </a:lnTo>
                    <a:lnTo>
                      <a:pt x="1747" y="322"/>
                    </a:lnTo>
                    <a:lnTo>
                      <a:pt x="1742" y="320"/>
                    </a:lnTo>
                    <a:lnTo>
                      <a:pt x="1742" y="320"/>
                    </a:lnTo>
                    <a:lnTo>
                      <a:pt x="1732" y="315"/>
                    </a:lnTo>
                    <a:lnTo>
                      <a:pt x="1721" y="308"/>
                    </a:lnTo>
                    <a:lnTo>
                      <a:pt x="1721" y="308"/>
                    </a:lnTo>
                    <a:lnTo>
                      <a:pt x="1711" y="310"/>
                    </a:lnTo>
                    <a:lnTo>
                      <a:pt x="1704" y="313"/>
                    </a:lnTo>
                    <a:lnTo>
                      <a:pt x="1699" y="317"/>
                    </a:lnTo>
                    <a:lnTo>
                      <a:pt x="1697" y="322"/>
                    </a:lnTo>
                    <a:lnTo>
                      <a:pt x="1697" y="322"/>
                    </a:lnTo>
                    <a:lnTo>
                      <a:pt x="1702" y="322"/>
                    </a:lnTo>
                    <a:lnTo>
                      <a:pt x="1704" y="324"/>
                    </a:lnTo>
                    <a:lnTo>
                      <a:pt x="1709" y="324"/>
                    </a:lnTo>
                    <a:lnTo>
                      <a:pt x="1709" y="324"/>
                    </a:lnTo>
                    <a:lnTo>
                      <a:pt x="1709" y="324"/>
                    </a:lnTo>
                    <a:lnTo>
                      <a:pt x="1709" y="327"/>
                    </a:lnTo>
                    <a:lnTo>
                      <a:pt x="1706" y="327"/>
                    </a:lnTo>
                    <a:lnTo>
                      <a:pt x="1699" y="329"/>
                    </a:lnTo>
                    <a:lnTo>
                      <a:pt x="1690" y="329"/>
                    </a:lnTo>
                    <a:lnTo>
                      <a:pt x="1687" y="332"/>
                    </a:lnTo>
                    <a:lnTo>
                      <a:pt x="1687" y="332"/>
                    </a:lnTo>
                    <a:lnTo>
                      <a:pt x="1683" y="334"/>
                    </a:lnTo>
                    <a:lnTo>
                      <a:pt x="1673" y="336"/>
                    </a:lnTo>
                    <a:lnTo>
                      <a:pt x="1657" y="341"/>
                    </a:lnTo>
                    <a:lnTo>
                      <a:pt x="1657" y="341"/>
                    </a:lnTo>
                    <a:lnTo>
                      <a:pt x="1638" y="343"/>
                    </a:lnTo>
                    <a:lnTo>
                      <a:pt x="1633" y="346"/>
                    </a:lnTo>
                    <a:lnTo>
                      <a:pt x="1626" y="350"/>
                    </a:lnTo>
                    <a:lnTo>
                      <a:pt x="1626" y="350"/>
                    </a:lnTo>
                    <a:lnTo>
                      <a:pt x="1621" y="353"/>
                    </a:lnTo>
                    <a:lnTo>
                      <a:pt x="1623" y="350"/>
                    </a:lnTo>
                    <a:lnTo>
                      <a:pt x="1631" y="339"/>
                    </a:lnTo>
                    <a:lnTo>
                      <a:pt x="1631" y="339"/>
                    </a:lnTo>
                    <a:lnTo>
                      <a:pt x="1635" y="334"/>
                    </a:lnTo>
                    <a:lnTo>
                      <a:pt x="1640" y="332"/>
                    </a:lnTo>
                    <a:lnTo>
                      <a:pt x="1645" y="332"/>
                    </a:lnTo>
                    <a:lnTo>
                      <a:pt x="1650" y="329"/>
                    </a:lnTo>
                    <a:lnTo>
                      <a:pt x="1650" y="329"/>
                    </a:lnTo>
                    <a:lnTo>
                      <a:pt x="1652" y="324"/>
                    </a:lnTo>
                    <a:lnTo>
                      <a:pt x="1657" y="324"/>
                    </a:lnTo>
                    <a:lnTo>
                      <a:pt x="1668" y="322"/>
                    </a:lnTo>
                    <a:lnTo>
                      <a:pt x="1668" y="322"/>
                    </a:lnTo>
                    <a:lnTo>
                      <a:pt x="1676" y="320"/>
                    </a:lnTo>
                    <a:lnTo>
                      <a:pt x="1678" y="317"/>
                    </a:lnTo>
                    <a:lnTo>
                      <a:pt x="1685" y="313"/>
                    </a:lnTo>
                    <a:lnTo>
                      <a:pt x="1685" y="313"/>
                    </a:lnTo>
                    <a:lnTo>
                      <a:pt x="1694" y="308"/>
                    </a:lnTo>
                    <a:lnTo>
                      <a:pt x="1702" y="303"/>
                    </a:lnTo>
                    <a:lnTo>
                      <a:pt x="1704" y="301"/>
                    </a:lnTo>
                    <a:lnTo>
                      <a:pt x="1704" y="301"/>
                    </a:lnTo>
                    <a:lnTo>
                      <a:pt x="1709" y="296"/>
                    </a:lnTo>
                    <a:lnTo>
                      <a:pt x="1721" y="291"/>
                    </a:lnTo>
                    <a:lnTo>
                      <a:pt x="1737" y="287"/>
                    </a:lnTo>
                    <a:lnTo>
                      <a:pt x="1737" y="287"/>
                    </a:lnTo>
                    <a:lnTo>
                      <a:pt x="1739" y="284"/>
                    </a:lnTo>
                    <a:lnTo>
                      <a:pt x="1742" y="282"/>
                    </a:lnTo>
                    <a:lnTo>
                      <a:pt x="1744" y="277"/>
                    </a:lnTo>
                    <a:lnTo>
                      <a:pt x="1747" y="277"/>
                    </a:lnTo>
                    <a:lnTo>
                      <a:pt x="1747" y="277"/>
                    </a:lnTo>
                    <a:lnTo>
                      <a:pt x="1756" y="272"/>
                    </a:lnTo>
                    <a:lnTo>
                      <a:pt x="1768" y="268"/>
                    </a:lnTo>
                    <a:lnTo>
                      <a:pt x="1768" y="268"/>
                    </a:lnTo>
                    <a:lnTo>
                      <a:pt x="1775" y="263"/>
                    </a:lnTo>
                    <a:lnTo>
                      <a:pt x="1777" y="256"/>
                    </a:lnTo>
                    <a:lnTo>
                      <a:pt x="1777" y="256"/>
                    </a:lnTo>
                    <a:lnTo>
                      <a:pt x="1777" y="253"/>
                    </a:lnTo>
                    <a:lnTo>
                      <a:pt x="1775" y="253"/>
                    </a:lnTo>
                    <a:lnTo>
                      <a:pt x="1770" y="251"/>
                    </a:lnTo>
                    <a:lnTo>
                      <a:pt x="1770" y="249"/>
                    </a:lnTo>
                    <a:lnTo>
                      <a:pt x="1770" y="249"/>
                    </a:lnTo>
                    <a:lnTo>
                      <a:pt x="1770" y="249"/>
                    </a:lnTo>
                    <a:lnTo>
                      <a:pt x="1773" y="246"/>
                    </a:lnTo>
                    <a:lnTo>
                      <a:pt x="1780" y="246"/>
                    </a:lnTo>
                    <a:lnTo>
                      <a:pt x="1780" y="246"/>
                    </a:lnTo>
                    <a:lnTo>
                      <a:pt x="1782" y="244"/>
                    </a:lnTo>
                    <a:lnTo>
                      <a:pt x="1780" y="239"/>
                    </a:lnTo>
                    <a:lnTo>
                      <a:pt x="1777" y="237"/>
                    </a:lnTo>
                    <a:lnTo>
                      <a:pt x="1775" y="237"/>
                    </a:lnTo>
                    <a:lnTo>
                      <a:pt x="1775" y="237"/>
                    </a:lnTo>
                    <a:lnTo>
                      <a:pt x="1773" y="237"/>
                    </a:lnTo>
                    <a:lnTo>
                      <a:pt x="1773" y="235"/>
                    </a:lnTo>
                    <a:lnTo>
                      <a:pt x="1773" y="232"/>
                    </a:lnTo>
                    <a:lnTo>
                      <a:pt x="1773" y="227"/>
                    </a:lnTo>
                    <a:lnTo>
                      <a:pt x="1773" y="227"/>
                    </a:lnTo>
                    <a:lnTo>
                      <a:pt x="1768" y="225"/>
                    </a:lnTo>
                    <a:lnTo>
                      <a:pt x="1765" y="227"/>
                    </a:lnTo>
                    <a:lnTo>
                      <a:pt x="1761" y="227"/>
                    </a:lnTo>
                    <a:lnTo>
                      <a:pt x="1761" y="225"/>
                    </a:lnTo>
                    <a:lnTo>
                      <a:pt x="1761" y="225"/>
                    </a:lnTo>
                    <a:lnTo>
                      <a:pt x="1758" y="218"/>
                    </a:lnTo>
                    <a:lnTo>
                      <a:pt x="1756" y="211"/>
                    </a:lnTo>
                    <a:lnTo>
                      <a:pt x="1756" y="211"/>
                    </a:lnTo>
                    <a:lnTo>
                      <a:pt x="1754" y="208"/>
                    </a:lnTo>
                    <a:lnTo>
                      <a:pt x="1749" y="211"/>
                    </a:lnTo>
                    <a:lnTo>
                      <a:pt x="1744" y="213"/>
                    </a:lnTo>
                    <a:lnTo>
                      <a:pt x="1739" y="211"/>
                    </a:lnTo>
                    <a:lnTo>
                      <a:pt x="1739" y="211"/>
                    </a:lnTo>
                    <a:lnTo>
                      <a:pt x="1732" y="206"/>
                    </a:lnTo>
                    <a:lnTo>
                      <a:pt x="1723" y="204"/>
                    </a:lnTo>
                    <a:lnTo>
                      <a:pt x="1716" y="204"/>
                    </a:lnTo>
                    <a:lnTo>
                      <a:pt x="1711" y="204"/>
                    </a:lnTo>
                    <a:lnTo>
                      <a:pt x="1711" y="204"/>
                    </a:lnTo>
                    <a:lnTo>
                      <a:pt x="1711" y="204"/>
                    </a:lnTo>
                    <a:lnTo>
                      <a:pt x="1706" y="204"/>
                    </a:lnTo>
                    <a:lnTo>
                      <a:pt x="1702" y="204"/>
                    </a:lnTo>
                    <a:lnTo>
                      <a:pt x="1699" y="204"/>
                    </a:lnTo>
                    <a:lnTo>
                      <a:pt x="1699" y="204"/>
                    </a:lnTo>
                    <a:lnTo>
                      <a:pt x="1697" y="204"/>
                    </a:lnTo>
                    <a:lnTo>
                      <a:pt x="1690" y="204"/>
                    </a:lnTo>
                    <a:lnTo>
                      <a:pt x="1676" y="204"/>
                    </a:lnTo>
                    <a:lnTo>
                      <a:pt x="1676" y="204"/>
                    </a:lnTo>
                    <a:lnTo>
                      <a:pt x="1673" y="204"/>
                    </a:lnTo>
                    <a:lnTo>
                      <a:pt x="1668" y="204"/>
                    </a:lnTo>
                    <a:lnTo>
                      <a:pt x="1666" y="206"/>
                    </a:lnTo>
                    <a:lnTo>
                      <a:pt x="1664" y="211"/>
                    </a:lnTo>
                    <a:lnTo>
                      <a:pt x="1664" y="211"/>
                    </a:lnTo>
                    <a:lnTo>
                      <a:pt x="1664" y="213"/>
                    </a:lnTo>
                    <a:lnTo>
                      <a:pt x="1661" y="213"/>
                    </a:lnTo>
                    <a:lnTo>
                      <a:pt x="1654" y="213"/>
                    </a:lnTo>
                    <a:lnTo>
                      <a:pt x="1640" y="213"/>
                    </a:lnTo>
                    <a:lnTo>
                      <a:pt x="1640" y="213"/>
                    </a:lnTo>
                    <a:lnTo>
                      <a:pt x="1640" y="211"/>
                    </a:lnTo>
                    <a:lnTo>
                      <a:pt x="1645" y="204"/>
                    </a:lnTo>
                    <a:lnTo>
                      <a:pt x="1654" y="194"/>
                    </a:lnTo>
                    <a:lnTo>
                      <a:pt x="1654" y="194"/>
                    </a:lnTo>
                    <a:lnTo>
                      <a:pt x="1650" y="194"/>
                    </a:lnTo>
                    <a:lnTo>
                      <a:pt x="1640" y="194"/>
                    </a:lnTo>
                    <a:lnTo>
                      <a:pt x="1628" y="194"/>
                    </a:lnTo>
                    <a:lnTo>
                      <a:pt x="1623" y="192"/>
                    </a:lnTo>
                    <a:lnTo>
                      <a:pt x="1623" y="192"/>
                    </a:lnTo>
                    <a:lnTo>
                      <a:pt x="1619" y="192"/>
                    </a:lnTo>
                    <a:lnTo>
                      <a:pt x="1614" y="190"/>
                    </a:lnTo>
                    <a:lnTo>
                      <a:pt x="1600" y="190"/>
                    </a:lnTo>
                    <a:lnTo>
                      <a:pt x="1600" y="190"/>
                    </a:lnTo>
                    <a:lnTo>
                      <a:pt x="1597" y="190"/>
                    </a:lnTo>
                    <a:lnTo>
                      <a:pt x="1597" y="190"/>
                    </a:lnTo>
                    <a:lnTo>
                      <a:pt x="1607" y="187"/>
                    </a:lnTo>
                    <a:lnTo>
                      <a:pt x="1607" y="187"/>
                    </a:lnTo>
                    <a:lnTo>
                      <a:pt x="1614" y="185"/>
                    </a:lnTo>
                    <a:lnTo>
                      <a:pt x="1623" y="180"/>
                    </a:lnTo>
                    <a:lnTo>
                      <a:pt x="1623" y="180"/>
                    </a:lnTo>
                    <a:lnTo>
                      <a:pt x="1628" y="180"/>
                    </a:lnTo>
                    <a:lnTo>
                      <a:pt x="1628" y="178"/>
                    </a:lnTo>
                    <a:lnTo>
                      <a:pt x="1626" y="173"/>
                    </a:lnTo>
                    <a:lnTo>
                      <a:pt x="1626" y="173"/>
                    </a:lnTo>
                    <a:lnTo>
                      <a:pt x="1623" y="171"/>
                    </a:lnTo>
                    <a:lnTo>
                      <a:pt x="1619" y="171"/>
                    </a:lnTo>
                    <a:lnTo>
                      <a:pt x="1609" y="168"/>
                    </a:lnTo>
                    <a:lnTo>
                      <a:pt x="1609" y="168"/>
                    </a:lnTo>
                    <a:lnTo>
                      <a:pt x="1600" y="166"/>
                    </a:lnTo>
                    <a:lnTo>
                      <a:pt x="1590" y="163"/>
                    </a:lnTo>
                    <a:lnTo>
                      <a:pt x="1590" y="163"/>
                    </a:lnTo>
                    <a:lnTo>
                      <a:pt x="1581" y="166"/>
                    </a:lnTo>
                    <a:lnTo>
                      <a:pt x="1564" y="171"/>
                    </a:lnTo>
                    <a:lnTo>
                      <a:pt x="1564" y="171"/>
                    </a:lnTo>
                    <a:lnTo>
                      <a:pt x="1557" y="173"/>
                    </a:lnTo>
                    <a:lnTo>
                      <a:pt x="1552" y="178"/>
                    </a:lnTo>
                    <a:lnTo>
                      <a:pt x="1548" y="182"/>
                    </a:lnTo>
                    <a:lnTo>
                      <a:pt x="1543" y="185"/>
                    </a:lnTo>
                    <a:lnTo>
                      <a:pt x="1543" y="185"/>
                    </a:lnTo>
                    <a:lnTo>
                      <a:pt x="1534" y="194"/>
                    </a:lnTo>
                    <a:lnTo>
                      <a:pt x="1529" y="199"/>
                    </a:lnTo>
                    <a:lnTo>
                      <a:pt x="1529" y="201"/>
                    </a:lnTo>
                    <a:lnTo>
                      <a:pt x="1531" y="201"/>
                    </a:lnTo>
                    <a:lnTo>
                      <a:pt x="1531" y="201"/>
                    </a:lnTo>
                    <a:lnTo>
                      <a:pt x="1534" y="204"/>
                    </a:lnTo>
                    <a:lnTo>
                      <a:pt x="1534" y="206"/>
                    </a:lnTo>
                    <a:lnTo>
                      <a:pt x="1534" y="211"/>
                    </a:lnTo>
                    <a:lnTo>
                      <a:pt x="1534" y="211"/>
                    </a:lnTo>
                    <a:lnTo>
                      <a:pt x="1534" y="213"/>
                    </a:lnTo>
                    <a:lnTo>
                      <a:pt x="1531" y="213"/>
                    </a:lnTo>
                    <a:lnTo>
                      <a:pt x="1524" y="213"/>
                    </a:lnTo>
                    <a:lnTo>
                      <a:pt x="1524" y="213"/>
                    </a:lnTo>
                    <a:lnTo>
                      <a:pt x="1507" y="213"/>
                    </a:lnTo>
                    <a:lnTo>
                      <a:pt x="1498" y="216"/>
                    </a:lnTo>
                    <a:lnTo>
                      <a:pt x="1496" y="216"/>
                    </a:lnTo>
                    <a:lnTo>
                      <a:pt x="1496" y="218"/>
                    </a:lnTo>
                    <a:lnTo>
                      <a:pt x="1496" y="218"/>
                    </a:lnTo>
                    <a:lnTo>
                      <a:pt x="1498" y="220"/>
                    </a:lnTo>
                    <a:lnTo>
                      <a:pt x="1500" y="223"/>
                    </a:lnTo>
                    <a:lnTo>
                      <a:pt x="1505" y="225"/>
                    </a:lnTo>
                    <a:lnTo>
                      <a:pt x="1507" y="227"/>
                    </a:lnTo>
                    <a:lnTo>
                      <a:pt x="1507" y="227"/>
                    </a:lnTo>
                    <a:lnTo>
                      <a:pt x="1505" y="227"/>
                    </a:lnTo>
                    <a:lnTo>
                      <a:pt x="1500" y="227"/>
                    </a:lnTo>
                    <a:lnTo>
                      <a:pt x="1493" y="225"/>
                    </a:lnTo>
                    <a:lnTo>
                      <a:pt x="1493" y="225"/>
                    </a:lnTo>
                    <a:lnTo>
                      <a:pt x="1489" y="223"/>
                    </a:lnTo>
                    <a:lnTo>
                      <a:pt x="1484" y="223"/>
                    </a:lnTo>
                    <a:lnTo>
                      <a:pt x="1479" y="225"/>
                    </a:lnTo>
                    <a:lnTo>
                      <a:pt x="1477" y="227"/>
                    </a:lnTo>
                    <a:lnTo>
                      <a:pt x="1477" y="227"/>
                    </a:lnTo>
                    <a:lnTo>
                      <a:pt x="1474" y="230"/>
                    </a:lnTo>
                    <a:lnTo>
                      <a:pt x="1470" y="232"/>
                    </a:lnTo>
                    <a:lnTo>
                      <a:pt x="1465" y="230"/>
                    </a:lnTo>
                    <a:lnTo>
                      <a:pt x="1465" y="230"/>
                    </a:lnTo>
                    <a:lnTo>
                      <a:pt x="1458" y="230"/>
                    </a:lnTo>
                    <a:lnTo>
                      <a:pt x="1451" y="232"/>
                    </a:lnTo>
                    <a:lnTo>
                      <a:pt x="1451" y="232"/>
                    </a:lnTo>
                    <a:lnTo>
                      <a:pt x="1451" y="230"/>
                    </a:lnTo>
                    <a:lnTo>
                      <a:pt x="1453" y="227"/>
                    </a:lnTo>
                    <a:lnTo>
                      <a:pt x="1458" y="223"/>
                    </a:lnTo>
                    <a:lnTo>
                      <a:pt x="1458" y="220"/>
                    </a:lnTo>
                    <a:lnTo>
                      <a:pt x="1458" y="220"/>
                    </a:lnTo>
                    <a:lnTo>
                      <a:pt x="1453" y="220"/>
                    </a:lnTo>
                    <a:lnTo>
                      <a:pt x="1448" y="220"/>
                    </a:lnTo>
                    <a:lnTo>
                      <a:pt x="1441" y="223"/>
                    </a:lnTo>
                    <a:lnTo>
                      <a:pt x="1439" y="225"/>
                    </a:lnTo>
                    <a:lnTo>
                      <a:pt x="1439" y="225"/>
                    </a:lnTo>
                    <a:lnTo>
                      <a:pt x="1436" y="227"/>
                    </a:lnTo>
                    <a:lnTo>
                      <a:pt x="1434" y="225"/>
                    </a:lnTo>
                    <a:lnTo>
                      <a:pt x="1429" y="223"/>
                    </a:lnTo>
                    <a:lnTo>
                      <a:pt x="1427" y="223"/>
                    </a:lnTo>
                    <a:lnTo>
                      <a:pt x="1427" y="223"/>
                    </a:lnTo>
                    <a:lnTo>
                      <a:pt x="1413" y="230"/>
                    </a:lnTo>
                    <a:lnTo>
                      <a:pt x="1413" y="230"/>
                    </a:lnTo>
                    <a:lnTo>
                      <a:pt x="1408" y="230"/>
                    </a:lnTo>
                    <a:lnTo>
                      <a:pt x="1403" y="230"/>
                    </a:lnTo>
                    <a:lnTo>
                      <a:pt x="1399" y="230"/>
                    </a:lnTo>
                    <a:lnTo>
                      <a:pt x="1396" y="232"/>
                    </a:lnTo>
                    <a:lnTo>
                      <a:pt x="1396" y="232"/>
                    </a:lnTo>
                    <a:lnTo>
                      <a:pt x="1396" y="235"/>
                    </a:lnTo>
                    <a:lnTo>
                      <a:pt x="1401" y="237"/>
                    </a:lnTo>
                    <a:lnTo>
                      <a:pt x="1408" y="239"/>
                    </a:lnTo>
                    <a:lnTo>
                      <a:pt x="1408" y="239"/>
                    </a:lnTo>
                    <a:lnTo>
                      <a:pt x="1403" y="239"/>
                    </a:lnTo>
                    <a:lnTo>
                      <a:pt x="1391" y="242"/>
                    </a:lnTo>
                    <a:lnTo>
                      <a:pt x="1380" y="242"/>
                    </a:lnTo>
                    <a:lnTo>
                      <a:pt x="1375" y="244"/>
                    </a:lnTo>
                    <a:lnTo>
                      <a:pt x="1375" y="244"/>
                    </a:lnTo>
                    <a:lnTo>
                      <a:pt x="1373" y="246"/>
                    </a:lnTo>
                    <a:lnTo>
                      <a:pt x="1368" y="246"/>
                    </a:lnTo>
                    <a:lnTo>
                      <a:pt x="1351" y="246"/>
                    </a:lnTo>
                    <a:lnTo>
                      <a:pt x="1351" y="246"/>
                    </a:lnTo>
                    <a:lnTo>
                      <a:pt x="1344" y="249"/>
                    </a:lnTo>
                    <a:lnTo>
                      <a:pt x="1342" y="251"/>
                    </a:lnTo>
                    <a:lnTo>
                      <a:pt x="1339" y="253"/>
                    </a:lnTo>
                    <a:lnTo>
                      <a:pt x="1335" y="256"/>
                    </a:lnTo>
                    <a:lnTo>
                      <a:pt x="1335" y="256"/>
                    </a:lnTo>
                    <a:lnTo>
                      <a:pt x="1323" y="258"/>
                    </a:lnTo>
                    <a:lnTo>
                      <a:pt x="1318" y="261"/>
                    </a:lnTo>
                    <a:lnTo>
                      <a:pt x="1316" y="263"/>
                    </a:lnTo>
                    <a:lnTo>
                      <a:pt x="1316" y="263"/>
                    </a:lnTo>
                    <a:lnTo>
                      <a:pt x="1313" y="265"/>
                    </a:lnTo>
                    <a:lnTo>
                      <a:pt x="1309" y="268"/>
                    </a:lnTo>
                    <a:lnTo>
                      <a:pt x="1304" y="268"/>
                    </a:lnTo>
                    <a:lnTo>
                      <a:pt x="1302" y="265"/>
                    </a:lnTo>
                    <a:lnTo>
                      <a:pt x="1302" y="265"/>
                    </a:lnTo>
                    <a:lnTo>
                      <a:pt x="1297" y="263"/>
                    </a:lnTo>
                    <a:lnTo>
                      <a:pt x="1294" y="265"/>
                    </a:lnTo>
                    <a:lnTo>
                      <a:pt x="1292" y="265"/>
                    </a:lnTo>
                    <a:lnTo>
                      <a:pt x="1294" y="268"/>
                    </a:lnTo>
                    <a:lnTo>
                      <a:pt x="1294" y="268"/>
                    </a:lnTo>
                    <a:lnTo>
                      <a:pt x="1297" y="268"/>
                    </a:lnTo>
                    <a:lnTo>
                      <a:pt x="1294" y="270"/>
                    </a:lnTo>
                    <a:lnTo>
                      <a:pt x="1292" y="272"/>
                    </a:lnTo>
                    <a:lnTo>
                      <a:pt x="1290" y="272"/>
                    </a:lnTo>
                    <a:lnTo>
                      <a:pt x="1290" y="272"/>
                    </a:lnTo>
                    <a:lnTo>
                      <a:pt x="1287" y="272"/>
                    </a:lnTo>
                    <a:lnTo>
                      <a:pt x="1285" y="275"/>
                    </a:lnTo>
                    <a:lnTo>
                      <a:pt x="1283" y="277"/>
                    </a:lnTo>
                    <a:lnTo>
                      <a:pt x="1283" y="277"/>
                    </a:lnTo>
                    <a:lnTo>
                      <a:pt x="1283" y="277"/>
                    </a:lnTo>
                    <a:lnTo>
                      <a:pt x="1287" y="277"/>
                    </a:lnTo>
                    <a:lnTo>
                      <a:pt x="1290" y="279"/>
                    </a:lnTo>
                    <a:lnTo>
                      <a:pt x="1290" y="282"/>
                    </a:lnTo>
                    <a:lnTo>
                      <a:pt x="1290" y="284"/>
                    </a:lnTo>
                    <a:lnTo>
                      <a:pt x="1290" y="284"/>
                    </a:lnTo>
                    <a:lnTo>
                      <a:pt x="1285" y="284"/>
                    </a:lnTo>
                    <a:lnTo>
                      <a:pt x="1280" y="284"/>
                    </a:lnTo>
                    <a:lnTo>
                      <a:pt x="1275" y="282"/>
                    </a:lnTo>
                    <a:lnTo>
                      <a:pt x="1273" y="282"/>
                    </a:lnTo>
                    <a:lnTo>
                      <a:pt x="1273" y="282"/>
                    </a:lnTo>
                    <a:lnTo>
                      <a:pt x="1273" y="284"/>
                    </a:lnTo>
                    <a:lnTo>
                      <a:pt x="1275" y="287"/>
                    </a:lnTo>
                    <a:lnTo>
                      <a:pt x="1283" y="289"/>
                    </a:lnTo>
                    <a:lnTo>
                      <a:pt x="1283" y="289"/>
                    </a:lnTo>
                    <a:lnTo>
                      <a:pt x="1287" y="289"/>
                    </a:lnTo>
                    <a:lnTo>
                      <a:pt x="1290" y="291"/>
                    </a:lnTo>
                    <a:lnTo>
                      <a:pt x="1292" y="296"/>
                    </a:lnTo>
                    <a:lnTo>
                      <a:pt x="1292" y="296"/>
                    </a:lnTo>
                    <a:lnTo>
                      <a:pt x="1290" y="296"/>
                    </a:lnTo>
                    <a:lnTo>
                      <a:pt x="1285" y="296"/>
                    </a:lnTo>
                    <a:lnTo>
                      <a:pt x="1280" y="296"/>
                    </a:lnTo>
                    <a:lnTo>
                      <a:pt x="1278" y="296"/>
                    </a:lnTo>
                    <a:lnTo>
                      <a:pt x="1278" y="296"/>
                    </a:lnTo>
                    <a:lnTo>
                      <a:pt x="1275" y="298"/>
                    </a:lnTo>
                    <a:lnTo>
                      <a:pt x="1278" y="298"/>
                    </a:lnTo>
                    <a:lnTo>
                      <a:pt x="1285" y="301"/>
                    </a:lnTo>
                    <a:lnTo>
                      <a:pt x="1285" y="301"/>
                    </a:lnTo>
                    <a:lnTo>
                      <a:pt x="1287" y="301"/>
                    </a:lnTo>
                    <a:lnTo>
                      <a:pt x="1287" y="303"/>
                    </a:lnTo>
                    <a:lnTo>
                      <a:pt x="1287" y="306"/>
                    </a:lnTo>
                    <a:lnTo>
                      <a:pt x="1290" y="308"/>
                    </a:lnTo>
                    <a:lnTo>
                      <a:pt x="1290" y="308"/>
                    </a:lnTo>
                    <a:lnTo>
                      <a:pt x="1292" y="308"/>
                    </a:lnTo>
                    <a:lnTo>
                      <a:pt x="1292" y="308"/>
                    </a:lnTo>
                    <a:lnTo>
                      <a:pt x="1292" y="310"/>
                    </a:lnTo>
                    <a:lnTo>
                      <a:pt x="1292" y="313"/>
                    </a:lnTo>
                    <a:lnTo>
                      <a:pt x="1290" y="315"/>
                    </a:lnTo>
                    <a:lnTo>
                      <a:pt x="1290" y="317"/>
                    </a:lnTo>
                    <a:lnTo>
                      <a:pt x="1290" y="317"/>
                    </a:lnTo>
                    <a:lnTo>
                      <a:pt x="1290" y="320"/>
                    </a:lnTo>
                    <a:lnTo>
                      <a:pt x="1287" y="320"/>
                    </a:lnTo>
                    <a:lnTo>
                      <a:pt x="1285" y="320"/>
                    </a:lnTo>
                    <a:lnTo>
                      <a:pt x="1285" y="317"/>
                    </a:lnTo>
                    <a:lnTo>
                      <a:pt x="1285" y="317"/>
                    </a:lnTo>
                    <a:lnTo>
                      <a:pt x="1283" y="317"/>
                    </a:lnTo>
                    <a:lnTo>
                      <a:pt x="1275" y="315"/>
                    </a:lnTo>
                    <a:lnTo>
                      <a:pt x="1271" y="315"/>
                    </a:lnTo>
                    <a:lnTo>
                      <a:pt x="1266" y="317"/>
                    </a:lnTo>
                    <a:lnTo>
                      <a:pt x="1266" y="317"/>
                    </a:lnTo>
                    <a:lnTo>
                      <a:pt x="1261" y="322"/>
                    </a:lnTo>
                    <a:lnTo>
                      <a:pt x="1259" y="322"/>
                    </a:lnTo>
                    <a:lnTo>
                      <a:pt x="1257" y="320"/>
                    </a:lnTo>
                    <a:lnTo>
                      <a:pt x="1257" y="320"/>
                    </a:lnTo>
                    <a:lnTo>
                      <a:pt x="1252" y="320"/>
                    </a:lnTo>
                    <a:lnTo>
                      <a:pt x="1247" y="320"/>
                    </a:lnTo>
                    <a:lnTo>
                      <a:pt x="1228" y="322"/>
                    </a:lnTo>
                    <a:lnTo>
                      <a:pt x="1228" y="322"/>
                    </a:lnTo>
                    <a:lnTo>
                      <a:pt x="1202" y="324"/>
                    </a:lnTo>
                    <a:lnTo>
                      <a:pt x="1178" y="327"/>
                    </a:lnTo>
                    <a:lnTo>
                      <a:pt x="1178" y="327"/>
                    </a:lnTo>
                    <a:lnTo>
                      <a:pt x="1174" y="329"/>
                    </a:lnTo>
                    <a:lnTo>
                      <a:pt x="1171" y="334"/>
                    </a:lnTo>
                    <a:lnTo>
                      <a:pt x="1171" y="341"/>
                    </a:lnTo>
                    <a:lnTo>
                      <a:pt x="1174" y="346"/>
                    </a:lnTo>
                    <a:lnTo>
                      <a:pt x="1174" y="346"/>
                    </a:lnTo>
                    <a:lnTo>
                      <a:pt x="1176" y="350"/>
                    </a:lnTo>
                    <a:lnTo>
                      <a:pt x="1176" y="353"/>
                    </a:lnTo>
                    <a:lnTo>
                      <a:pt x="1174" y="358"/>
                    </a:lnTo>
                    <a:lnTo>
                      <a:pt x="1174" y="358"/>
                    </a:lnTo>
                    <a:lnTo>
                      <a:pt x="1176" y="362"/>
                    </a:lnTo>
                    <a:lnTo>
                      <a:pt x="1183" y="367"/>
                    </a:lnTo>
                    <a:lnTo>
                      <a:pt x="1190" y="369"/>
                    </a:lnTo>
                    <a:lnTo>
                      <a:pt x="1200" y="372"/>
                    </a:lnTo>
                    <a:lnTo>
                      <a:pt x="1200" y="372"/>
                    </a:lnTo>
                    <a:lnTo>
                      <a:pt x="1204" y="374"/>
                    </a:lnTo>
                    <a:lnTo>
                      <a:pt x="1209" y="379"/>
                    </a:lnTo>
                    <a:lnTo>
                      <a:pt x="1212" y="386"/>
                    </a:lnTo>
                    <a:lnTo>
                      <a:pt x="1209" y="391"/>
                    </a:lnTo>
                    <a:lnTo>
                      <a:pt x="1209" y="391"/>
                    </a:lnTo>
                    <a:lnTo>
                      <a:pt x="1207" y="393"/>
                    </a:lnTo>
                    <a:lnTo>
                      <a:pt x="1204" y="393"/>
                    </a:lnTo>
                    <a:lnTo>
                      <a:pt x="1195" y="391"/>
                    </a:lnTo>
                    <a:lnTo>
                      <a:pt x="1186" y="386"/>
                    </a:lnTo>
                    <a:lnTo>
                      <a:pt x="1178" y="381"/>
                    </a:lnTo>
                    <a:lnTo>
                      <a:pt x="1178" y="381"/>
                    </a:lnTo>
                    <a:lnTo>
                      <a:pt x="1167" y="374"/>
                    </a:lnTo>
                    <a:lnTo>
                      <a:pt x="1155" y="372"/>
                    </a:lnTo>
                    <a:lnTo>
                      <a:pt x="1133" y="369"/>
                    </a:lnTo>
                    <a:lnTo>
                      <a:pt x="1133" y="369"/>
                    </a:lnTo>
                    <a:lnTo>
                      <a:pt x="1131" y="369"/>
                    </a:lnTo>
                    <a:lnTo>
                      <a:pt x="1129" y="367"/>
                    </a:lnTo>
                    <a:lnTo>
                      <a:pt x="1126" y="362"/>
                    </a:lnTo>
                    <a:lnTo>
                      <a:pt x="1122" y="362"/>
                    </a:lnTo>
                    <a:lnTo>
                      <a:pt x="1122" y="362"/>
                    </a:lnTo>
                    <a:lnTo>
                      <a:pt x="1112" y="365"/>
                    </a:lnTo>
                    <a:lnTo>
                      <a:pt x="1107" y="367"/>
                    </a:lnTo>
                    <a:lnTo>
                      <a:pt x="1105" y="369"/>
                    </a:lnTo>
                    <a:lnTo>
                      <a:pt x="1107" y="372"/>
                    </a:lnTo>
                    <a:lnTo>
                      <a:pt x="1107" y="372"/>
                    </a:lnTo>
                    <a:lnTo>
                      <a:pt x="1117" y="372"/>
                    </a:lnTo>
                    <a:lnTo>
                      <a:pt x="1117" y="372"/>
                    </a:lnTo>
                    <a:lnTo>
                      <a:pt x="1117" y="374"/>
                    </a:lnTo>
                    <a:lnTo>
                      <a:pt x="1117" y="374"/>
                    </a:lnTo>
                    <a:lnTo>
                      <a:pt x="1115" y="377"/>
                    </a:lnTo>
                    <a:lnTo>
                      <a:pt x="1117" y="379"/>
                    </a:lnTo>
                    <a:lnTo>
                      <a:pt x="1126" y="381"/>
                    </a:lnTo>
                    <a:lnTo>
                      <a:pt x="1126" y="381"/>
                    </a:lnTo>
                    <a:lnTo>
                      <a:pt x="1129" y="381"/>
                    </a:lnTo>
                    <a:lnTo>
                      <a:pt x="1129" y="384"/>
                    </a:lnTo>
                    <a:lnTo>
                      <a:pt x="1126" y="386"/>
                    </a:lnTo>
                    <a:lnTo>
                      <a:pt x="1119" y="386"/>
                    </a:lnTo>
                    <a:lnTo>
                      <a:pt x="1110" y="384"/>
                    </a:lnTo>
                    <a:lnTo>
                      <a:pt x="1110" y="384"/>
                    </a:lnTo>
                    <a:lnTo>
                      <a:pt x="1105" y="381"/>
                    </a:lnTo>
                    <a:lnTo>
                      <a:pt x="1098" y="381"/>
                    </a:lnTo>
                    <a:lnTo>
                      <a:pt x="1093" y="384"/>
                    </a:lnTo>
                    <a:lnTo>
                      <a:pt x="1091" y="388"/>
                    </a:lnTo>
                    <a:lnTo>
                      <a:pt x="1091" y="388"/>
                    </a:lnTo>
                    <a:lnTo>
                      <a:pt x="1091" y="393"/>
                    </a:lnTo>
                    <a:lnTo>
                      <a:pt x="1096" y="398"/>
                    </a:lnTo>
                    <a:lnTo>
                      <a:pt x="1105" y="405"/>
                    </a:lnTo>
                    <a:lnTo>
                      <a:pt x="1115" y="407"/>
                    </a:lnTo>
                    <a:lnTo>
                      <a:pt x="1115" y="407"/>
                    </a:lnTo>
                    <a:lnTo>
                      <a:pt x="1124" y="410"/>
                    </a:lnTo>
                    <a:lnTo>
                      <a:pt x="1126" y="412"/>
                    </a:lnTo>
                    <a:lnTo>
                      <a:pt x="1129" y="414"/>
                    </a:lnTo>
                    <a:lnTo>
                      <a:pt x="1133" y="417"/>
                    </a:lnTo>
                    <a:lnTo>
                      <a:pt x="1133" y="417"/>
                    </a:lnTo>
                    <a:lnTo>
                      <a:pt x="1136" y="419"/>
                    </a:lnTo>
                    <a:lnTo>
                      <a:pt x="1136" y="422"/>
                    </a:lnTo>
                    <a:lnTo>
                      <a:pt x="1131" y="424"/>
                    </a:lnTo>
                    <a:lnTo>
                      <a:pt x="1131" y="424"/>
                    </a:lnTo>
                    <a:lnTo>
                      <a:pt x="1126" y="422"/>
                    </a:lnTo>
                    <a:lnTo>
                      <a:pt x="1119" y="419"/>
                    </a:lnTo>
                    <a:lnTo>
                      <a:pt x="1107" y="412"/>
                    </a:lnTo>
                    <a:lnTo>
                      <a:pt x="1107" y="412"/>
                    </a:lnTo>
                    <a:lnTo>
                      <a:pt x="1100" y="410"/>
                    </a:lnTo>
                    <a:lnTo>
                      <a:pt x="1091" y="410"/>
                    </a:lnTo>
                    <a:lnTo>
                      <a:pt x="1081" y="410"/>
                    </a:lnTo>
                    <a:lnTo>
                      <a:pt x="1077" y="410"/>
                    </a:lnTo>
                    <a:lnTo>
                      <a:pt x="1077" y="410"/>
                    </a:lnTo>
                    <a:lnTo>
                      <a:pt x="1074" y="405"/>
                    </a:lnTo>
                    <a:lnTo>
                      <a:pt x="1074" y="403"/>
                    </a:lnTo>
                    <a:lnTo>
                      <a:pt x="1077" y="400"/>
                    </a:lnTo>
                    <a:lnTo>
                      <a:pt x="1074" y="395"/>
                    </a:lnTo>
                    <a:lnTo>
                      <a:pt x="1074" y="395"/>
                    </a:lnTo>
                    <a:lnTo>
                      <a:pt x="1072" y="393"/>
                    </a:lnTo>
                    <a:lnTo>
                      <a:pt x="1074" y="388"/>
                    </a:lnTo>
                    <a:lnTo>
                      <a:pt x="1079" y="377"/>
                    </a:lnTo>
                    <a:lnTo>
                      <a:pt x="1079" y="377"/>
                    </a:lnTo>
                    <a:lnTo>
                      <a:pt x="1081" y="372"/>
                    </a:lnTo>
                    <a:lnTo>
                      <a:pt x="1079" y="365"/>
                    </a:lnTo>
                    <a:lnTo>
                      <a:pt x="1077" y="358"/>
                    </a:lnTo>
                    <a:lnTo>
                      <a:pt x="1072" y="353"/>
                    </a:lnTo>
                    <a:lnTo>
                      <a:pt x="1072" y="353"/>
                    </a:lnTo>
                    <a:lnTo>
                      <a:pt x="1067" y="353"/>
                    </a:lnTo>
                    <a:lnTo>
                      <a:pt x="1065" y="355"/>
                    </a:lnTo>
                    <a:lnTo>
                      <a:pt x="1065" y="362"/>
                    </a:lnTo>
                    <a:lnTo>
                      <a:pt x="1065" y="362"/>
                    </a:lnTo>
                    <a:lnTo>
                      <a:pt x="1067" y="369"/>
                    </a:lnTo>
                    <a:lnTo>
                      <a:pt x="1065" y="377"/>
                    </a:lnTo>
                    <a:lnTo>
                      <a:pt x="1060" y="381"/>
                    </a:lnTo>
                    <a:lnTo>
                      <a:pt x="1060" y="381"/>
                    </a:lnTo>
                    <a:lnTo>
                      <a:pt x="1055" y="386"/>
                    </a:lnTo>
                    <a:lnTo>
                      <a:pt x="1048" y="388"/>
                    </a:lnTo>
                    <a:lnTo>
                      <a:pt x="1041" y="391"/>
                    </a:lnTo>
                    <a:lnTo>
                      <a:pt x="1039" y="393"/>
                    </a:lnTo>
                    <a:lnTo>
                      <a:pt x="1039" y="393"/>
                    </a:lnTo>
                    <a:lnTo>
                      <a:pt x="1036" y="398"/>
                    </a:lnTo>
                    <a:lnTo>
                      <a:pt x="1034" y="400"/>
                    </a:lnTo>
                    <a:lnTo>
                      <a:pt x="1029" y="403"/>
                    </a:lnTo>
                    <a:lnTo>
                      <a:pt x="1032" y="405"/>
                    </a:lnTo>
                    <a:lnTo>
                      <a:pt x="1032" y="405"/>
                    </a:lnTo>
                    <a:lnTo>
                      <a:pt x="1041" y="417"/>
                    </a:lnTo>
                    <a:lnTo>
                      <a:pt x="1053" y="431"/>
                    </a:lnTo>
                    <a:lnTo>
                      <a:pt x="1053" y="431"/>
                    </a:lnTo>
                    <a:lnTo>
                      <a:pt x="1051" y="438"/>
                    </a:lnTo>
                    <a:lnTo>
                      <a:pt x="1046" y="445"/>
                    </a:lnTo>
                    <a:lnTo>
                      <a:pt x="1041" y="455"/>
                    </a:lnTo>
                    <a:lnTo>
                      <a:pt x="1041" y="464"/>
                    </a:lnTo>
                    <a:lnTo>
                      <a:pt x="1041" y="464"/>
                    </a:lnTo>
                    <a:lnTo>
                      <a:pt x="1041" y="469"/>
                    </a:lnTo>
                    <a:lnTo>
                      <a:pt x="1041" y="476"/>
                    </a:lnTo>
                    <a:lnTo>
                      <a:pt x="1041" y="478"/>
                    </a:lnTo>
                    <a:lnTo>
                      <a:pt x="1041" y="483"/>
                    </a:lnTo>
                    <a:lnTo>
                      <a:pt x="1041" y="483"/>
                    </a:lnTo>
                    <a:lnTo>
                      <a:pt x="1046" y="485"/>
                    </a:lnTo>
                    <a:lnTo>
                      <a:pt x="1048" y="485"/>
                    </a:lnTo>
                    <a:lnTo>
                      <a:pt x="1058" y="485"/>
                    </a:lnTo>
                    <a:lnTo>
                      <a:pt x="1058" y="485"/>
                    </a:lnTo>
                    <a:lnTo>
                      <a:pt x="1060" y="485"/>
                    </a:lnTo>
                    <a:lnTo>
                      <a:pt x="1065" y="483"/>
                    </a:lnTo>
                    <a:lnTo>
                      <a:pt x="1079" y="481"/>
                    </a:lnTo>
                    <a:lnTo>
                      <a:pt x="1079" y="481"/>
                    </a:lnTo>
                    <a:lnTo>
                      <a:pt x="1088" y="481"/>
                    </a:lnTo>
                    <a:lnTo>
                      <a:pt x="1098" y="485"/>
                    </a:lnTo>
                    <a:lnTo>
                      <a:pt x="1115" y="493"/>
                    </a:lnTo>
                    <a:lnTo>
                      <a:pt x="1115" y="493"/>
                    </a:lnTo>
                    <a:lnTo>
                      <a:pt x="1119" y="495"/>
                    </a:lnTo>
                    <a:lnTo>
                      <a:pt x="1119" y="500"/>
                    </a:lnTo>
                    <a:lnTo>
                      <a:pt x="1122" y="502"/>
                    </a:lnTo>
                    <a:lnTo>
                      <a:pt x="1122" y="507"/>
                    </a:lnTo>
                    <a:lnTo>
                      <a:pt x="1122" y="507"/>
                    </a:lnTo>
                    <a:lnTo>
                      <a:pt x="1122" y="511"/>
                    </a:lnTo>
                    <a:lnTo>
                      <a:pt x="1119" y="514"/>
                    </a:lnTo>
                    <a:lnTo>
                      <a:pt x="1117" y="516"/>
                    </a:lnTo>
                    <a:lnTo>
                      <a:pt x="1115" y="521"/>
                    </a:lnTo>
                    <a:lnTo>
                      <a:pt x="1115" y="521"/>
                    </a:lnTo>
                    <a:lnTo>
                      <a:pt x="1115" y="523"/>
                    </a:lnTo>
                    <a:lnTo>
                      <a:pt x="1117" y="528"/>
                    </a:lnTo>
                    <a:lnTo>
                      <a:pt x="1124" y="530"/>
                    </a:lnTo>
                    <a:lnTo>
                      <a:pt x="1131" y="533"/>
                    </a:lnTo>
                    <a:lnTo>
                      <a:pt x="1136" y="535"/>
                    </a:lnTo>
                    <a:lnTo>
                      <a:pt x="1136" y="535"/>
                    </a:lnTo>
                    <a:lnTo>
                      <a:pt x="1133" y="537"/>
                    </a:lnTo>
                    <a:lnTo>
                      <a:pt x="1129" y="537"/>
                    </a:lnTo>
                    <a:lnTo>
                      <a:pt x="1115" y="535"/>
                    </a:lnTo>
                    <a:lnTo>
                      <a:pt x="1115" y="535"/>
                    </a:lnTo>
                    <a:lnTo>
                      <a:pt x="1110" y="533"/>
                    </a:lnTo>
                    <a:lnTo>
                      <a:pt x="1107" y="528"/>
                    </a:lnTo>
                    <a:lnTo>
                      <a:pt x="1105" y="523"/>
                    </a:lnTo>
                    <a:lnTo>
                      <a:pt x="1105" y="523"/>
                    </a:lnTo>
                    <a:lnTo>
                      <a:pt x="1105" y="521"/>
                    </a:lnTo>
                    <a:lnTo>
                      <a:pt x="1107" y="516"/>
                    </a:lnTo>
                    <a:lnTo>
                      <a:pt x="1110" y="509"/>
                    </a:lnTo>
                    <a:lnTo>
                      <a:pt x="1110" y="509"/>
                    </a:lnTo>
                    <a:lnTo>
                      <a:pt x="1110" y="504"/>
                    </a:lnTo>
                    <a:lnTo>
                      <a:pt x="1107" y="502"/>
                    </a:lnTo>
                    <a:lnTo>
                      <a:pt x="1100" y="497"/>
                    </a:lnTo>
                    <a:lnTo>
                      <a:pt x="1100" y="497"/>
                    </a:lnTo>
                    <a:lnTo>
                      <a:pt x="1096" y="490"/>
                    </a:lnTo>
                    <a:lnTo>
                      <a:pt x="1093" y="488"/>
                    </a:lnTo>
                    <a:lnTo>
                      <a:pt x="1088" y="488"/>
                    </a:lnTo>
                    <a:lnTo>
                      <a:pt x="1088" y="488"/>
                    </a:lnTo>
                    <a:lnTo>
                      <a:pt x="1074" y="490"/>
                    </a:lnTo>
                    <a:lnTo>
                      <a:pt x="1065" y="493"/>
                    </a:lnTo>
                    <a:lnTo>
                      <a:pt x="1060" y="497"/>
                    </a:lnTo>
                    <a:lnTo>
                      <a:pt x="1060" y="497"/>
                    </a:lnTo>
                    <a:lnTo>
                      <a:pt x="1058" y="502"/>
                    </a:lnTo>
                    <a:lnTo>
                      <a:pt x="1058" y="509"/>
                    </a:lnTo>
                    <a:lnTo>
                      <a:pt x="1062" y="523"/>
                    </a:lnTo>
                    <a:lnTo>
                      <a:pt x="1062" y="523"/>
                    </a:lnTo>
                    <a:lnTo>
                      <a:pt x="1062" y="526"/>
                    </a:lnTo>
                    <a:lnTo>
                      <a:pt x="1062" y="528"/>
                    </a:lnTo>
                    <a:lnTo>
                      <a:pt x="1055" y="535"/>
                    </a:lnTo>
                    <a:lnTo>
                      <a:pt x="1051" y="540"/>
                    </a:lnTo>
                    <a:lnTo>
                      <a:pt x="1048" y="545"/>
                    </a:lnTo>
                    <a:lnTo>
                      <a:pt x="1048" y="545"/>
                    </a:lnTo>
                    <a:lnTo>
                      <a:pt x="1046" y="549"/>
                    </a:lnTo>
                    <a:lnTo>
                      <a:pt x="1044" y="552"/>
                    </a:lnTo>
                    <a:lnTo>
                      <a:pt x="1034" y="559"/>
                    </a:lnTo>
                    <a:lnTo>
                      <a:pt x="1034" y="559"/>
                    </a:lnTo>
                    <a:lnTo>
                      <a:pt x="1022" y="564"/>
                    </a:lnTo>
                    <a:lnTo>
                      <a:pt x="1017" y="568"/>
                    </a:lnTo>
                    <a:lnTo>
                      <a:pt x="1015" y="573"/>
                    </a:lnTo>
                    <a:lnTo>
                      <a:pt x="1015" y="573"/>
                    </a:lnTo>
                    <a:lnTo>
                      <a:pt x="1015" y="578"/>
                    </a:lnTo>
                    <a:lnTo>
                      <a:pt x="1010" y="578"/>
                    </a:lnTo>
                    <a:lnTo>
                      <a:pt x="999" y="573"/>
                    </a:lnTo>
                    <a:lnTo>
                      <a:pt x="999" y="573"/>
                    </a:lnTo>
                    <a:lnTo>
                      <a:pt x="994" y="573"/>
                    </a:lnTo>
                    <a:lnTo>
                      <a:pt x="989" y="573"/>
                    </a:lnTo>
                    <a:lnTo>
                      <a:pt x="977" y="575"/>
                    </a:lnTo>
                    <a:lnTo>
                      <a:pt x="977" y="575"/>
                    </a:lnTo>
                    <a:lnTo>
                      <a:pt x="972" y="573"/>
                    </a:lnTo>
                    <a:lnTo>
                      <a:pt x="968" y="571"/>
                    </a:lnTo>
                    <a:lnTo>
                      <a:pt x="965" y="571"/>
                    </a:lnTo>
                    <a:lnTo>
                      <a:pt x="961" y="571"/>
                    </a:lnTo>
                    <a:lnTo>
                      <a:pt x="961" y="571"/>
                    </a:lnTo>
                    <a:lnTo>
                      <a:pt x="956" y="571"/>
                    </a:lnTo>
                    <a:lnTo>
                      <a:pt x="954" y="568"/>
                    </a:lnTo>
                    <a:lnTo>
                      <a:pt x="951" y="566"/>
                    </a:lnTo>
                    <a:lnTo>
                      <a:pt x="951" y="561"/>
                    </a:lnTo>
                    <a:lnTo>
                      <a:pt x="951" y="561"/>
                    </a:lnTo>
                    <a:lnTo>
                      <a:pt x="954" y="559"/>
                    </a:lnTo>
                    <a:lnTo>
                      <a:pt x="958" y="559"/>
                    </a:lnTo>
                    <a:lnTo>
                      <a:pt x="961" y="561"/>
                    </a:lnTo>
                    <a:lnTo>
                      <a:pt x="963" y="564"/>
                    </a:lnTo>
                    <a:lnTo>
                      <a:pt x="963" y="564"/>
                    </a:lnTo>
                    <a:lnTo>
                      <a:pt x="963" y="566"/>
                    </a:lnTo>
                    <a:lnTo>
                      <a:pt x="965" y="566"/>
                    </a:lnTo>
                    <a:lnTo>
                      <a:pt x="972" y="564"/>
                    </a:lnTo>
                    <a:lnTo>
                      <a:pt x="972" y="564"/>
                    </a:lnTo>
                    <a:lnTo>
                      <a:pt x="977" y="564"/>
                    </a:lnTo>
                    <a:lnTo>
                      <a:pt x="977" y="564"/>
                    </a:lnTo>
                    <a:lnTo>
                      <a:pt x="980" y="566"/>
                    </a:lnTo>
                    <a:lnTo>
                      <a:pt x="984" y="568"/>
                    </a:lnTo>
                    <a:lnTo>
                      <a:pt x="984" y="568"/>
                    </a:lnTo>
                    <a:lnTo>
                      <a:pt x="989" y="568"/>
                    </a:lnTo>
                    <a:lnTo>
                      <a:pt x="989" y="566"/>
                    </a:lnTo>
                    <a:lnTo>
                      <a:pt x="991" y="564"/>
                    </a:lnTo>
                    <a:lnTo>
                      <a:pt x="994" y="564"/>
                    </a:lnTo>
                    <a:lnTo>
                      <a:pt x="994" y="564"/>
                    </a:lnTo>
                    <a:lnTo>
                      <a:pt x="999" y="564"/>
                    </a:lnTo>
                    <a:lnTo>
                      <a:pt x="999" y="559"/>
                    </a:lnTo>
                    <a:lnTo>
                      <a:pt x="999" y="559"/>
                    </a:lnTo>
                    <a:lnTo>
                      <a:pt x="999" y="556"/>
                    </a:lnTo>
                    <a:lnTo>
                      <a:pt x="1001" y="556"/>
                    </a:lnTo>
                    <a:lnTo>
                      <a:pt x="1008" y="552"/>
                    </a:lnTo>
                    <a:lnTo>
                      <a:pt x="1008" y="552"/>
                    </a:lnTo>
                    <a:lnTo>
                      <a:pt x="1010" y="552"/>
                    </a:lnTo>
                    <a:lnTo>
                      <a:pt x="1010" y="547"/>
                    </a:lnTo>
                    <a:lnTo>
                      <a:pt x="1010" y="545"/>
                    </a:lnTo>
                    <a:lnTo>
                      <a:pt x="1013" y="542"/>
                    </a:lnTo>
                    <a:lnTo>
                      <a:pt x="1013" y="542"/>
                    </a:lnTo>
                    <a:lnTo>
                      <a:pt x="1015" y="540"/>
                    </a:lnTo>
                    <a:lnTo>
                      <a:pt x="1015" y="540"/>
                    </a:lnTo>
                    <a:lnTo>
                      <a:pt x="1015" y="537"/>
                    </a:lnTo>
                    <a:lnTo>
                      <a:pt x="1017" y="537"/>
                    </a:lnTo>
                    <a:lnTo>
                      <a:pt x="1017" y="537"/>
                    </a:lnTo>
                    <a:lnTo>
                      <a:pt x="1020" y="535"/>
                    </a:lnTo>
                    <a:lnTo>
                      <a:pt x="1022" y="533"/>
                    </a:lnTo>
                    <a:lnTo>
                      <a:pt x="1025" y="530"/>
                    </a:lnTo>
                    <a:lnTo>
                      <a:pt x="1027" y="530"/>
                    </a:lnTo>
                    <a:lnTo>
                      <a:pt x="1027" y="530"/>
                    </a:lnTo>
                    <a:lnTo>
                      <a:pt x="1029" y="528"/>
                    </a:lnTo>
                    <a:lnTo>
                      <a:pt x="1032" y="526"/>
                    </a:lnTo>
                    <a:lnTo>
                      <a:pt x="1032" y="523"/>
                    </a:lnTo>
                    <a:lnTo>
                      <a:pt x="1032" y="521"/>
                    </a:lnTo>
                    <a:lnTo>
                      <a:pt x="1032" y="521"/>
                    </a:lnTo>
                    <a:lnTo>
                      <a:pt x="1029" y="519"/>
                    </a:lnTo>
                    <a:lnTo>
                      <a:pt x="1032" y="514"/>
                    </a:lnTo>
                    <a:lnTo>
                      <a:pt x="1034" y="511"/>
                    </a:lnTo>
                    <a:lnTo>
                      <a:pt x="1036" y="509"/>
                    </a:lnTo>
                    <a:lnTo>
                      <a:pt x="1036" y="509"/>
                    </a:lnTo>
                    <a:lnTo>
                      <a:pt x="1039" y="504"/>
                    </a:lnTo>
                    <a:lnTo>
                      <a:pt x="1036" y="502"/>
                    </a:lnTo>
                    <a:lnTo>
                      <a:pt x="1036" y="502"/>
                    </a:lnTo>
                    <a:lnTo>
                      <a:pt x="1027" y="495"/>
                    </a:lnTo>
                    <a:lnTo>
                      <a:pt x="1022" y="490"/>
                    </a:lnTo>
                    <a:lnTo>
                      <a:pt x="1022" y="485"/>
                    </a:lnTo>
                    <a:lnTo>
                      <a:pt x="1022" y="485"/>
                    </a:lnTo>
                    <a:lnTo>
                      <a:pt x="1020" y="476"/>
                    </a:lnTo>
                    <a:lnTo>
                      <a:pt x="1020" y="466"/>
                    </a:lnTo>
                    <a:lnTo>
                      <a:pt x="1020" y="466"/>
                    </a:lnTo>
                    <a:lnTo>
                      <a:pt x="1022" y="457"/>
                    </a:lnTo>
                    <a:lnTo>
                      <a:pt x="1020" y="448"/>
                    </a:lnTo>
                    <a:lnTo>
                      <a:pt x="1020" y="448"/>
                    </a:lnTo>
                    <a:lnTo>
                      <a:pt x="1022" y="440"/>
                    </a:lnTo>
                    <a:lnTo>
                      <a:pt x="1025" y="429"/>
                    </a:lnTo>
                    <a:lnTo>
                      <a:pt x="1025" y="429"/>
                    </a:lnTo>
                    <a:lnTo>
                      <a:pt x="1025" y="422"/>
                    </a:lnTo>
                    <a:lnTo>
                      <a:pt x="1020" y="414"/>
                    </a:lnTo>
                    <a:lnTo>
                      <a:pt x="1015" y="410"/>
                    </a:lnTo>
                    <a:lnTo>
                      <a:pt x="1010" y="405"/>
                    </a:lnTo>
                    <a:lnTo>
                      <a:pt x="1010" y="405"/>
                    </a:lnTo>
                    <a:lnTo>
                      <a:pt x="1008" y="403"/>
                    </a:lnTo>
                    <a:lnTo>
                      <a:pt x="1008" y="400"/>
                    </a:lnTo>
                    <a:lnTo>
                      <a:pt x="1015" y="391"/>
                    </a:lnTo>
                    <a:lnTo>
                      <a:pt x="1015" y="391"/>
                    </a:lnTo>
                    <a:lnTo>
                      <a:pt x="1020" y="384"/>
                    </a:lnTo>
                    <a:lnTo>
                      <a:pt x="1025" y="374"/>
                    </a:lnTo>
                    <a:lnTo>
                      <a:pt x="1025" y="360"/>
                    </a:lnTo>
                    <a:lnTo>
                      <a:pt x="1025" y="360"/>
                    </a:lnTo>
                    <a:lnTo>
                      <a:pt x="1022" y="355"/>
                    </a:lnTo>
                    <a:lnTo>
                      <a:pt x="1015" y="353"/>
                    </a:lnTo>
                    <a:lnTo>
                      <a:pt x="1001" y="350"/>
                    </a:lnTo>
                    <a:lnTo>
                      <a:pt x="1001" y="350"/>
                    </a:lnTo>
                    <a:lnTo>
                      <a:pt x="965" y="350"/>
                    </a:lnTo>
                    <a:lnTo>
                      <a:pt x="965" y="350"/>
                    </a:lnTo>
                    <a:lnTo>
                      <a:pt x="961" y="350"/>
                    </a:lnTo>
                    <a:lnTo>
                      <a:pt x="958" y="353"/>
                    </a:lnTo>
                    <a:lnTo>
                      <a:pt x="954" y="360"/>
                    </a:lnTo>
                    <a:lnTo>
                      <a:pt x="954" y="360"/>
                    </a:lnTo>
                    <a:lnTo>
                      <a:pt x="946" y="372"/>
                    </a:lnTo>
                    <a:lnTo>
                      <a:pt x="942" y="388"/>
                    </a:lnTo>
                    <a:lnTo>
                      <a:pt x="942" y="388"/>
                    </a:lnTo>
                    <a:lnTo>
                      <a:pt x="937" y="395"/>
                    </a:lnTo>
                    <a:lnTo>
                      <a:pt x="930" y="400"/>
                    </a:lnTo>
                    <a:lnTo>
                      <a:pt x="916" y="407"/>
                    </a:lnTo>
                    <a:lnTo>
                      <a:pt x="916" y="407"/>
                    </a:lnTo>
                    <a:lnTo>
                      <a:pt x="911" y="410"/>
                    </a:lnTo>
                    <a:lnTo>
                      <a:pt x="909" y="414"/>
                    </a:lnTo>
                    <a:lnTo>
                      <a:pt x="906" y="419"/>
                    </a:lnTo>
                    <a:lnTo>
                      <a:pt x="909" y="424"/>
                    </a:lnTo>
                    <a:lnTo>
                      <a:pt x="909" y="424"/>
                    </a:lnTo>
                    <a:lnTo>
                      <a:pt x="911" y="426"/>
                    </a:lnTo>
                    <a:lnTo>
                      <a:pt x="913" y="426"/>
                    </a:lnTo>
                    <a:lnTo>
                      <a:pt x="918" y="426"/>
                    </a:lnTo>
                    <a:lnTo>
                      <a:pt x="918" y="426"/>
                    </a:lnTo>
                    <a:lnTo>
                      <a:pt x="920" y="429"/>
                    </a:lnTo>
                    <a:lnTo>
                      <a:pt x="918" y="433"/>
                    </a:lnTo>
                    <a:lnTo>
                      <a:pt x="916" y="440"/>
                    </a:lnTo>
                    <a:lnTo>
                      <a:pt x="916" y="440"/>
                    </a:lnTo>
                    <a:lnTo>
                      <a:pt x="916" y="443"/>
                    </a:lnTo>
                    <a:lnTo>
                      <a:pt x="916" y="445"/>
                    </a:lnTo>
                    <a:lnTo>
                      <a:pt x="918" y="448"/>
                    </a:lnTo>
                    <a:lnTo>
                      <a:pt x="916" y="450"/>
                    </a:lnTo>
                    <a:lnTo>
                      <a:pt x="916" y="450"/>
                    </a:lnTo>
                    <a:lnTo>
                      <a:pt x="909" y="457"/>
                    </a:lnTo>
                    <a:lnTo>
                      <a:pt x="909" y="459"/>
                    </a:lnTo>
                    <a:lnTo>
                      <a:pt x="909" y="464"/>
                    </a:lnTo>
                    <a:lnTo>
                      <a:pt x="909" y="464"/>
                    </a:lnTo>
                    <a:lnTo>
                      <a:pt x="913" y="466"/>
                    </a:lnTo>
                    <a:lnTo>
                      <a:pt x="918" y="466"/>
                    </a:lnTo>
                    <a:lnTo>
                      <a:pt x="930" y="471"/>
                    </a:lnTo>
                    <a:lnTo>
                      <a:pt x="930" y="471"/>
                    </a:lnTo>
                    <a:lnTo>
                      <a:pt x="935" y="474"/>
                    </a:lnTo>
                    <a:lnTo>
                      <a:pt x="935" y="478"/>
                    </a:lnTo>
                    <a:lnTo>
                      <a:pt x="937" y="483"/>
                    </a:lnTo>
                    <a:lnTo>
                      <a:pt x="939" y="488"/>
                    </a:lnTo>
                    <a:lnTo>
                      <a:pt x="939" y="488"/>
                    </a:lnTo>
                    <a:lnTo>
                      <a:pt x="942" y="490"/>
                    </a:lnTo>
                    <a:lnTo>
                      <a:pt x="946" y="490"/>
                    </a:lnTo>
                    <a:lnTo>
                      <a:pt x="949" y="493"/>
                    </a:lnTo>
                    <a:lnTo>
                      <a:pt x="951" y="493"/>
                    </a:lnTo>
                    <a:lnTo>
                      <a:pt x="951" y="493"/>
                    </a:lnTo>
                    <a:lnTo>
                      <a:pt x="951" y="497"/>
                    </a:lnTo>
                    <a:lnTo>
                      <a:pt x="946" y="504"/>
                    </a:lnTo>
                    <a:lnTo>
                      <a:pt x="942" y="509"/>
                    </a:lnTo>
                    <a:lnTo>
                      <a:pt x="939" y="511"/>
                    </a:lnTo>
                    <a:lnTo>
                      <a:pt x="939" y="511"/>
                    </a:lnTo>
                    <a:lnTo>
                      <a:pt x="935" y="509"/>
                    </a:lnTo>
                    <a:lnTo>
                      <a:pt x="928" y="504"/>
                    </a:lnTo>
                    <a:lnTo>
                      <a:pt x="916" y="493"/>
                    </a:lnTo>
                    <a:lnTo>
                      <a:pt x="916" y="493"/>
                    </a:lnTo>
                    <a:lnTo>
                      <a:pt x="901" y="488"/>
                    </a:lnTo>
                    <a:lnTo>
                      <a:pt x="885" y="481"/>
                    </a:lnTo>
                    <a:lnTo>
                      <a:pt x="885" y="481"/>
                    </a:lnTo>
                    <a:lnTo>
                      <a:pt x="873" y="476"/>
                    </a:lnTo>
                    <a:lnTo>
                      <a:pt x="866" y="474"/>
                    </a:lnTo>
                    <a:lnTo>
                      <a:pt x="859" y="469"/>
                    </a:lnTo>
                    <a:lnTo>
                      <a:pt x="859" y="469"/>
                    </a:lnTo>
                    <a:lnTo>
                      <a:pt x="852" y="466"/>
                    </a:lnTo>
                    <a:lnTo>
                      <a:pt x="845" y="462"/>
                    </a:lnTo>
                    <a:lnTo>
                      <a:pt x="835" y="462"/>
                    </a:lnTo>
                    <a:lnTo>
                      <a:pt x="826" y="462"/>
                    </a:lnTo>
                    <a:lnTo>
                      <a:pt x="826" y="462"/>
                    </a:lnTo>
                    <a:lnTo>
                      <a:pt x="802" y="459"/>
                    </a:lnTo>
                    <a:lnTo>
                      <a:pt x="790" y="457"/>
                    </a:lnTo>
                    <a:lnTo>
                      <a:pt x="790" y="457"/>
                    </a:lnTo>
                    <a:lnTo>
                      <a:pt x="788" y="457"/>
                    </a:lnTo>
                    <a:lnTo>
                      <a:pt x="785" y="455"/>
                    </a:lnTo>
                    <a:lnTo>
                      <a:pt x="781" y="450"/>
                    </a:lnTo>
                    <a:lnTo>
                      <a:pt x="776" y="448"/>
                    </a:lnTo>
                    <a:lnTo>
                      <a:pt x="776" y="448"/>
                    </a:lnTo>
                    <a:lnTo>
                      <a:pt x="762" y="440"/>
                    </a:lnTo>
                    <a:lnTo>
                      <a:pt x="757" y="438"/>
                    </a:lnTo>
                    <a:lnTo>
                      <a:pt x="752" y="440"/>
                    </a:lnTo>
                    <a:lnTo>
                      <a:pt x="752" y="440"/>
                    </a:lnTo>
                    <a:lnTo>
                      <a:pt x="750" y="443"/>
                    </a:lnTo>
                    <a:lnTo>
                      <a:pt x="750" y="448"/>
                    </a:lnTo>
                    <a:lnTo>
                      <a:pt x="752" y="452"/>
                    </a:lnTo>
                    <a:lnTo>
                      <a:pt x="759" y="455"/>
                    </a:lnTo>
                    <a:lnTo>
                      <a:pt x="759" y="455"/>
                    </a:lnTo>
                    <a:lnTo>
                      <a:pt x="762" y="457"/>
                    </a:lnTo>
                    <a:lnTo>
                      <a:pt x="764" y="459"/>
                    </a:lnTo>
                    <a:lnTo>
                      <a:pt x="767" y="459"/>
                    </a:lnTo>
                    <a:lnTo>
                      <a:pt x="771" y="462"/>
                    </a:lnTo>
                    <a:lnTo>
                      <a:pt x="771" y="462"/>
                    </a:lnTo>
                    <a:lnTo>
                      <a:pt x="778" y="462"/>
                    </a:lnTo>
                    <a:lnTo>
                      <a:pt x="783" y="462"/>
                    </a:lnTo>
                    <a:lnTo>
                      <a:pt x="783" y="466"/>
                    </a:lnTo>
                    <a:lnTo>
                      <a:pt x="785" y="469"/>
                    </a:lnTo>
                    <a:lnTo>
                      <a:pt x="785" y="469"/>
                    </a:lnTo>
                    <a:lnTo>
                      <a:pt x="785" y="474"/>
                    </a:lnTo>
                    <a:lnTo>
                      <a:pt x="788" y="478"/>
                    </a:lnTo>
                    <a:lnTo>
                      <a:pt x="793" y="485"/>
                    </a:lnTo>
                    <a:lnTo>
                      <a:pt x="793" y="485"/>
                    </a:lnTo>
                    <a:lnTo>
                      <a:pt x="795" y="488"/>
                    </a:lnTo>
                    <a:lnTo>
                      <a:pt x="795" y="493"/>
                    </a:lnTo>
                    <a:lnTo>
                      <a:pt x="793" y="495"/>
                    </a:lnTo>
                    <a:lnTo>
                      <a:pt x="788" y="495"/>
                    </a:lnTo>
                    <a:lnTo>
                      <a:pt x="788" y="495"/>
                    </a:lnTo>
                    <a:lnTo>
                      <a:pt x="776" y="497"/>
                    </a:lnTo>
                    <a:lnTo>
                      <a:pt x="774" y="500"/>
                    </a:lnTo>
                    <a:lnTo>
                      <a:pt x="774" y="502"/>
                    </a:lnTo>
                    <a:lnTo>
                      <a:pt x="774" y="502"/>
                    </a:lnTo>
                    <a:lnTo>
                      <a:pt x="776" y="507"/>
                    </a:lnTo>
                    <a:lnTo>
                      <a:pt x="774" y="507"/>
                    </a:lnTo>
                    <a:lnTo>
                      <a:pt x="764" y="507"/>
                    </a:lnTo>
                    <a:lnTo>
                      <a:pt x="764" y="507"/>
                    </a:lnTo>
                    <a:lnTo>
                      <a:pt x="762" y="504"/>
                    </a:lnTo>
                    <a:lnTo>
                      <a:pt x="759" y="500"/>
                    </a:lnTo>
                    <a:lnTo>
                      <a:pt x="764" y="495"/>
                    </a:lnTo>
                    <a:lnTo>
                      <a:pt x="764" y="495"/>
                    </a:lnTo>
                    <a:lnTo>
                      <a:pt x="764" y="493"/>
                    </a:lnTo>
                    <a:lnTo>
                      <a:pt x="762" y="490"/>
                    </a:lnTo>
                    <a:lnTo>
                      <a:pt x="752" y="485"/>
                    </a:lnTo>
                    <a:lnTo>
                      <a:pt x="752" y="485"/>
                    </a:lnTo>
                    <a:lnTo>
                      <a:pt x="748" y="488"/>
                    </a:lnTo>
                    <a:lnTo>
                      <a:pt x="738" y="493"/>
                    </a:lnTo>
                    <a:lnTo>
                      <a:pt x="724" y="502"/>
                    </a:lnTo>
                    <a:lnTo>
                      <a:pt x="724" y="502"/>
                    </a:lnTo>
                    <a:lnTo>
                      <a:pt x="719" y="502"/>
                    </a:lnTo>
                    <a:lnTo>
                      <a:pt x="710" y="500"/>
                    </a:lnTo>
                    <a:lnTo>
                      <a:pt x="703" y="500"/>
                    </a:lnTo>
                    <a:lnTo>
                      <a:pt x="691" y="502"/>
                    </a:lnTo>
                    <a:lnTo>
                      <a:pt x="691" y="502"/>
                    </a:lnTo>
                    <a:lnTo>
                      <a:pt x="684" y="504"/>
                    </a:lnTo>
                    <a:lnTo>
                      <a:pt x="679" y="509"/>
                    </a:lnTo>
                    <a:lnTo>
                      <a:pt x="677" y="514"/>
                    </a:lnTo>
                    <a:lnTo>
                      <a:pt x="674" y="514"/>
                    </a:lnTo>
                    <a:lnTo>
                      <a:pt x="674" y="514"/>
                    </a:lnTo>
                    <a:lnTo>
                      <a:pt x="662" y="514"/>
                    </a:lnTo>
                    <a:lnTo>
                      <a:pt x="653" y="514"/>
                    </a:lnTo>
                    <a:lnTo>
                      <a:pt x="648" y="511"/>
                    </a:lnTo>
                    <a:lnTo>
                      <a:pt x="648" y="511"/>
                    </a:lnTo>
                    <a:lnTo>
                      <a:pt x="646" y="509"/>
                    </a:lnTo>
                    <a:lnTo>
                      <a:pt x="646" y="509"/>
                    </a:lnTo>
                    <a:lnTo>
                      <a:pt x="653" y="507"/>
                    </a:lnTo>
                    <a:lnTo>
                      <a:pt x="653" y="507"/>
                    </a:lnTo>
                    <a:lnTo>
                      <a:pt x="658" y="507"/>
                    </a:lnTo>
                    <a:lnTo>
                      <a:pt x="660" y="504"/>
                    </a:lnTo>
                    <a:lnTo>
                      <a:pt x="658" y="502"/>
                    </a:lnTo>
                    <a:lnTo>
                      <a:pt x="658" y="502"/>
                    </a:lnTo>
                    <a:lnTo>
                      <a:pt x="658" y="497"/>
                    </a:lnTo>
                    <a:lnTo>
                      <a:pt x="658" y="495"/>
                    </a:lnTo>
                    <a:lnTo>
                      <a:pt x="662" y="488"/>
                    </a:lnTo>
                    <a:lnTo>
                      <a:pt x="662" y="488"/>
                    </a:lnTo>
                    <a:lnTo>
                      <a:pt x="658" y="488"/>
                    </a:lnTo>
                    <a:lnTo>
                      <a:pt x="651" y="490"/>
                    </a:lnTo>
                    <a:lnTo>
                      <a:pt x="636" y="495"/>
                    </a:lnTo>
                    <a:lnTo>
                      <a:pt x="636" y="495"/>
                    </a:lnTo>
                    <a:lnTo>
                      <a:pt x="634" y="500"/>
                    </a:lnTo>
                    <a:lnTo>
                      <a:pt x="634" y="502"/>
                    </a:lnTo>
                    <a:lnTo>
                      <a:pt x="634" y="504"/>
                    </a:lnTo>
                    <a:lnTo>
                      <a:pt x="632" y="507"/>
                    </a:lnTo>
                    <a:lnTo>
                      <a:pt x="632" y="507"/>
                    </a:lnTo>
                    <a:lnTo>
                      <a:pt x="629" y="507"/>
                    </a:lnTo>
                    <a:lnTo>
                      <a:pt x="629" y="504"/>
                    </a:lnTo>
                    <a:lnTo>
                      <a:pt x="625" y="502"/>
                    </a:lnTo>
                    <a:lnTo>
                      <a:pt x="625" y="502"/>
                    </a:lnTo>
                    <a:lnTo>
                      <a:pt x="615" y="502"/>
                    </a:lnTo>
                    <a:lnTo>
                      <a:pt x="603" y="504"/>
                    </a:lnTo>
                    <a:lnTo>
                      <a:pt x="589" y="509"/>
                    </a:lnTo>
                    <a:lnTo>
                      <a:pt x="580" y="514"/>
                    </a:lnTo>
                    <a:lnTo>
                      <a:pt x="580" y="514"/>
                    </a:lnTo>
                    <a:lnTo>
                      <a:pt x="575" y="519"/>
                    </a:lnTo>
                    <a:lnTo>
                      <a:pt x="568" y="521"/>
                    </a:lnTo>
                    <a:lnTo>
                      <a:pt x="563" y="523"/>
                    </a:lnTo>
                    <a:lnTo>
                      <a:pt x="563" y="526"/>
                    </a:lnTo>
                    <a:lnTo>
                      <a:pt x="563" y="526"/>
                    </a:lnTo>
                    <a:lnTo>
                      <a:pt x="558" y="528"/>
                    </a:lnTo>
                    <a:lnTo>
                      <a:pt x="554" y="530"/>
                    </a:lnTo>
                    <a:lnTo>
                      <a:pt x="542" y="533"/>
                    </a:lnTo>
                    <a:lnTo>
                      <a:pt x="542" y="533"/>
                    </a:lnTo>
                    <a:lnTo>
                      <a:pt x="539" y="535"/>
                    </a:lnTo>
                    <a:lnTo>
                      <a:pt x="537" y="542"/>
                    </a:lnTo>
                    <a:lnTo>
                      <a:pt x="537" y="552"/>
                    </a:lnTo>
                    <a:lnTo>
                      <a:pt x="537" y="552"/>
                    </a:lnTo>
                    <a:lnTo>
                      <a:pt x="532" y="554"/>
                    </a:lnTo>
                    <a:lnTo>
                      <a:pt x="523" y="556"/>
                    </a:lnTo>
                    <a:lnTo>
                      <a:pt x="504" y="556"/>
                    </a:lnTo>
                    <a:lnTo>
                      <a:pt x="504" y="556"/>
                    </a:lnTo>
                    <a:lnTo>
                      <a:pt x="499" y="554"/>
                    </a:lnTo>
                    <a:lnTo>
                      <a:pt x="497" y="549"/>
                    </a:lnTo>
                    <a:lnTo>
                      <a:pt x="492" y="545"/>
                    </a:lnTo>
                    <a:lnTo>
                      <a:pt x="490" y="542"/>
                    </a:lnTo>
                    <a:lnTo>
                      <a:pt x="490" y="542"/>
                    </a:lnTo>
                    <a:lnTo>
                      <a:pt x="487" y="540"/>
                    </a:lnTo>
                    <a:lnTo>
                      <a:pt x="487" y="537"/>
                    </a:lnTo>
                    <a:lnTo>
                      <a:pt x="490" y="530"/>
                    </a:lnTo>
                    <a:lnTo>
                      <a:pt x="490" y="530"/>
                    </a:lnTo>
                    <a:lnTo>
                      <a:pt x="490" y="528"/>
                    </a:lnTo>
                    <a:lnTo>
                      <a:pt x="494" y="528"/>
                    </a:lnTo>
                    <a:lnTo>
                      <a:pt x="497" y="528"/>
                    </a:lnTo>
                    <a:lnTo>
                      <a:pt x="501" y="526"/>
                    </a:lnTo>
                    <a:lnTo>
                      <a:pt x="501" y="526"/>
                    </a:lnTo>
                    <a:lnTo>
                      <a:pt x="506" y="523"/>
                    </a:lnTo>
                    <a:lnTo>
                      <a:pt x="511" y="523"/>
                    </a:lnTo>
                    <a:lnTo>
                      <a:pt x="516" y="526"/>
                    </a:lnTo>
                    <a:lnTo>
                      <a:pt x="518" y="523"/>
                    </a:lnTo>
                    <a:lnTo>
                      <a:pt x="518" y="523"/>
                    </a:lnTo>
                    <a:lnTo>
                      <a:pt x="518" y="521"/>
                    </a:lnTo>
                    <a:lnTo>
                      <a:pt x="513" y="516"/>
                    </a:lnTo>
                    <a:lnTo>
                      <a:pt x="511" y="511"/>
                    </a:lnTo>
                    <a:lnTo>
                      <a:pt x="506" y="507"/>
                    </a:lnTo>
                    <a:lnTo>
                      <a:pt x="506" y="507"/>
                    </a:lnTo>
                    <a:lnTo>
                      <a:pt x="504" y="502"/>
                    </a:lnTo>
                    <a:lnTo>
                      <a:pt x="499" y="500"/>
                    </a:lnTo>
                    <a:lnTo>
                      <a:pt x="490" y="497"/>
                    </a:lnTo>
                    <a:lnTo>
                      <a:pt x="482" y="500"/>
                    </a:lnTo>
                    <a:lnTo>
                      <a:pt x="482" y="500"/>
                    </a:lnTo>
                    <a:lnTo>
                      <a:pt x="471" y="500"/>
                    </a:lnTo>
                    <a:lnTo>
                      <a:pt x="459" y="497"/>
                    </a:lnTo>
                    <a:lnTo>
                      <a:pt x="459" y="497"/>
                    </a:lnTo>
                    <a:lnTo>
                      <a:pt x="456" y="495"/>
                    </a:lnTo>
                    <a:lnTo>
                      <a:pt x="456" y="497"/>
                    </a:lnTo>
                    <a:lnTo>
                      <a:pt x="459" y="502"/>
                    </a:lnTo>
                    <a:lnTo>
                      <a:pt x="464" y="504"/>
                    </a:lnTo>
                    <a:lnTo>
                      <a:pt x="464" y="504"/>
                    </a:lnTo>
                    <a:lnTo>
                      <a:pt x="466" y="507"/>
                    </a:lnTo>
                    <a:lnTo>
                      <a:pt x="468" y="509"/>
                    </a:lnTo>
                    <a:lnTo>
                      <a:pt x="468" y="516"/>
                    </a:lnTo>
                    <a:lnTo>
                      <a:pt x="468" y="516"/>
                    </a:lnTo>
                    <a:lnTo>
                      <a:pt x="468" y="521"/>
                    </a:lnTo>
                    <a:lnTo>
                      <a:pt x="468" y="526"/>
                    </a:lnTo>
                    <a:lnTo>
                      <a:pt x="461" y="537"/>
                    </a:lnTo>
                    <a:lnTo>
                      <a:pt x="461" y="537"/>
                    </a:lnTo>
                    <a:lnTo>
                      <a:pt x="459" y="542"/>
                    </a:lnTo>
                    <a:lnTo>
                      <a:pt x="459" y="545"/>
                    </a:lnTo>
                    <a:lnTo>
                      <a:pt x="468" y="545"/>
                    </a:lnTo>
                    <a:lnTo>
                      <a:pt x="468" y="545"/>
                    </a:lnTo>
                    <a:lnTo>
                      <a:pt x="471" y="547"/>
                    </a:lnTo>
                    <a:lnTo>
                      <a:pt x="473" y="549"/>
                    </a:lnTo>
                    <a:lnTo>
                      <a:pt x="475" y="561"/>
                    </a:lnTo>
                    <a:lnTo>
                      <a:pt x="475" y="561"/>
                    </a:lnTo>
                    <a:lnTo>
                      <a:pt x="473" y="566"/>
                    </a:lnTo>
                    <a:lnTo>
                      <a:pt x="471" y="571"/>
                    </a:lnTo>
                    <a:lnTo>
                      <a:pt x="468" y="573"/>
                    </a:lnTo>
                    <a:lnTo>
                      <a:pt x="468" y="575"/>
                    </a:lnTo>
                    <a:lnTo>
                      <a:pt x="468" y="575"/>
                    </a:lnTo>
                    <a:lnTo>
                      <a:pt x="468" y="578"/>
                    </a:lnTo>
                    <a:lnTo>
                      <a:pt x="466" y="578"/>
                    </a:lnTo>
                    <a:lnTo>
                      <a:pt x="461" y="575"/>
                    </a:lnTo>
                    <a:lnTo>
                      <a:pt x="461" y="575"/>
                    </a:lnTo>
                    <a:lnTo>
                      <a:pt x="461" y="575"/>
                    </a:lnTo>
                    <a:lnTo>
                      <a:pt x="459" y="578"/>
                    </a:lnTo>
                    <a:lnTo>
                      <a:pt x="456" y="575"/>
                    </a:lnTo>
                    <a:lnTo>
                      <a:pt x="454" y="571"/>
                    </a:lnTo>
                    <a:lnTo>
                      <a:pt x="454" y="571"/>
                    </a:lnTo>
                    <a:lnTo>
                      <a:pt x="452" y="568"/>
                    </a:lnTo>
                    <a:lnTo>
                      <a:pt x="447" y="568"/>
                    </a:lnTo>
                    <a:lnTo>
                      <a:pt x="435" y="566"/>
                    </a:lnTo>
                    <a:lnTo>
                      <a:pt x="435" y="566"/>
                    </a:lnTo>
                    <a:lnTo>
                      <a:pt x="430" y="566"/>
                    </a:lnTo>
                    <a:lnTo>
                      <a:pt x="428" y="568"/>
                    </a:lnTo>
                    <a:lnTo>
                      <a:pt x="423" y="573"/>
                    </a:lnTo>
                    <a:lnTo>
                      <a:pt x="423" y="573"/>
                    </a:lnTo>
                    <a:lnTo>
                      <a:pt x="421" y="575"/>
                    </a:lnTo>
                    <a:lnTo>
                      <a:pt x="416" y="578"/>
                    </a:lnTo>
                    <a:lnTo>
                      <a:pt x="407" y="580"/>
                    </a:lnTo>
                    <a:lnTo>
                      <a:pt x="407" y="580"/>
                    </a:lnTo>
                    <a:lnTo>
                      <a:pt x="402" y="582"/>
                    </a:lnTo>
                    <a:lnTo>
                      <a:pt x="397" y="585"/>
                    </a:lnTo>
                    <a:lnTo>
                      <a:pt x="388" y="594"/>
                    </a:lnTo>
                    <a:lnTo>
                      <a:pt x="388" y="594"/>
                    </a:lnTo>
                    <a:lnTo>
                      <a:pt x="385" y="597"/>
                    </a:lnTo>
                    <a:lnTo>
                      <a:pt x="383" y="601"/>
                    </a:lnTo>
                    <a:lnTo>
                      <a:pt x="385" y="604"/>
                    </a:lnTo>
                    <a:lnTo>
                      <a:pt x="390" y="611"/>
                    </a:lnTo>
                    <a:lnTo>
                      <a:pt x="390" y="611"/>
                    </a:lnTo>
                    <a:lnTo>
                      <a:pt x="395" y="618"/>
                    </a:lnTo>
                    <a:lnTo>
                      <a:pt x="397" y="625"/>
                    </a:lnTo>
                    <a:lnTo>
                      <a:pt x="397" y="625"/>
                    </a:lnTo>
                    <a:lnTo>
                      <a:pt x="395" y="627"/>
                    </a:lnTo>
                    <a:lnTo>
                      <a:pt x="388" y="627"/>
                    </a:lnTo>
                    <a:lnTo>
                      <a:pt x="378" y="625"/>
                    </a:lnTo>
                    <a:lnTo>
                      <a:pt x="374" y="623"/>
                    </a:lnTo>
                    <a:lnTo>
                      <a:pt x="374" y="623"/>
                    </a:lnTo>
                    <a:lnTo>
                      <a:pt x="371" y="620"/>
                    </a:lnTo>
                    <a:lnTo>
                      <a:pt x="364" y="620"/>
                    </a:lnTo>
                    <a:lnTo>
                      <a:pt x="355" y="618"/>
                    </a:lnTo>
                    <a:lnTo>
                      <a:pt x="355" y="618"/>
                    </a:lnTo>
                    <a:lnTo>
                      <a:pt x="350" y="618"/>
                    </a:lnTo>
                    <a:lnTo>
                      <a:pt x="345" y="613"/>
                    </a:lnTo>
                    <a:lnTo>
                      <a:pt x="338" y="609"/>
                    </a:lnTo>
                    <a:lnTo>
                      <a:pt x="333" y="606"/>
                    </a:lnTo>
                    <a:lnTo>
                      <a:pt x="333" y="606"/>
                    </a:lnTo>
                    <a:lnTo>
                      <a:pt x="329" y="606"/>
                    </a:lnTo>
                    <a:lnTo>
                      <a:pt x="326" y="611"/>
                    </a:lnTo>
                    <a:lnTo>
                      <a:pt x="322" y="616"/>
                    </a:lnTo>
                    <a:lnTo>
                      <a:pt x="322" y="616"/>
                    </a:lnTo>
                    <a:lnTo>
                      <a:pt x="322" y="618"/>
                    </a:lnTo>
                    <a:lnTo>
                      <a:pt x="322" y="620"/>
                    </a:lnTo>
                    <a:lnTo>
                      <a:pt x="326" y="627"/>
                    </a:lnTo>
                    <a:lnTo>
                      <a:pt x="326" y="627"/>
                    </a:lnTo>
                    <a:lnTo>
                      <a:pt x="331" y="632"/>
                    </a:lnTo>
                    <a:lnTo>
                      <a:pt x="336" y="632"/>
                    </a:lnTo>
                    <a:lnTo>
                      <a:pt x="345" y="635"/>
                    </a:lnTo>
                    <a:lnTo>
                      <a:pt x="345" y="635"/>
                    </a:lnTo>
                    <a:lnTo>
                      <a:pt x="348" y="635"/>
                    </a:lnTo>
                    <a:lnTo>
                      <a:pt x="350" y="639"/>
                    </a:lnTo>
                    <a:lnTo>
                      <a:pt x="348" y="646"/>
                    </a:lnTo>
                    <a:lnTo>
                      <a:pt x="348" y="646"/>
                    </a:lnTo>
                    <a:lnTo>
                      <a:pt x="345" y="649"/>
                    </a:lnTo>
                    <a:lnTo>
                      <a:pt x="340" y="649"/>
                    </a:lnTo>
                    <a:lnTo>
                      <a:pt x="336" y="649"/>
                    </a:lnTo>
                    <a:lnTo>
                      <a:pt x="333" y="649"/>
                    </a:lnTo>
                    <a:lnTo>
                      <a:pt x="333" y="649"/>
                    </a:lnTo>
                    <a:lnTo>
                      <a:pt x="329" y="646"/>
                    </a:lnTo>
                    <a:lnTo>
                      <a:pt x="324" y="646"/>
                    </a:lnTo>
                    <a:lnTo>
                      <a:pt x="319" y="646"/>
                    </a:lnTo>
                    <a:lnTo>
                      <a:pt x="319" y="644"/>
                    </a:lnTo>
                    <a:lnTo>
                      <a:pt x="319" y="644"/>
                    </a:lnTo>
                    <a:lnTo>
                      <a:pt x="317" y="639"/>
                    </a:lnTo>
                    <a:lnTo>
                      <a:pt x="312" y="637"/>
                    </a:lnTo>
                    <a:lnTo>
                      <a:pt x="307" y="635"/>
                    </a:lnTo>
                    <a:lnTo>
                      <a:pt x="300" y="635"/>
                    </a:lnTo>
                    <a:lnTo>
                      <a:pt x="300" y="635"/>
                    </a:lnTo>
                    <a:lnTo>
                      <a:pt x="295" y="632"/>
                    </a:lnTo>
                    <a:lnTo>
                      <a:pt x="293" y="632"/>
                    </a:lnTo>
                    <a:lnTo>
                      <a:pt x="291" y="627"/>
                    </a:lnTo>
                    <a:lnTo>
                      <a:pt x="291" y="623"/>
                    </a:lnTo>
                    <a:lnTo>
                      <a:pt x="291" y="623"/>
                    </a:lnTo>
                    <a:lnTo>
                      <a:pt x="291" y="618"/>
                    </a:lnTo>
                    <a:lnTo>
                      <a:pt x="288" y="613"/>
                    </a:lnTo>
                    <a:lnTo>
                      <a:pt x="286" y="609"/>
                    </a:lnTo>
                    <a:lnTo>
                      <a:pt x="286" y="609"/>
                    </a:lnTo>
                    <a:lnTo>
                      <a:pt x="286" y="601"/>
                    </a:lnTo>
                    <a:lnTo>
                      <a:pt x="286" y="599"/>
                    </a:lnTo>
                    <a:lnTo>
                      <a:pt x="286" y="597"/>
                    </a:lnTo>
                    <a:lnTo>
                      <a:pt x="286" y="597"/>
                    </a:lnTo>
                    <a:lnTo>
                      <a:pt x="288" y="594"/>
                    </a:lnTo>
                    <a:lnTo>
                      <a:pt x="288" y="590"/>
                    </a:lnTo>
                    <a:lnTo>
                      <a:pt x="288" y="585"/>
                    </a:lnTo>
                    <a:lnTo>
                      <a:pt x="288" y="585"/>
                    </a:lnTo>
                    <a:lnTo>
                      <a:pt x="286" y="580"/>
                    </a:lnTo>
                    <a:lnTo>
                      <a:pt x="284" y="578"/>
                    </a:lnTo>
                    <a:lnTo>
                      <a:pt x="279" y="575"/>
                    </a:lnTo>
                    <a:lnTo>
                      <a:pt x="274" y="573"/>
                    </a:lnTo>
                    <a:lnTo>
                      <a:pt x="274" y="573"/>
                    </a:lnTo>
                    <a:lnTo>
                      <a:pt x="269" y="573"/>
                    </a:lnTo>
                    <a:lnTo>
                      <a:pt x="267" y="571"/>
                    </a:lnTo>
                    <a:lnTo>
                      <a:pt x="265" y="566"/>
                    </a:lnTo>
                    <a:lnTo>
                      <a:pt x="262" y="566"/>
                    </a:lnTo>
                    <a:lnTo>
                      <a:pt x="262" y="566"/>
                    </a:lnTo>
                    <a:lnTo>
                      <a:pt x="251" y="559"/>
                    </a:lnTo>
                    <a:lnTo>
                      <a:pt x="246" y="554"/>
                    </a:lnTo>
                    <a:lnTo>
                      <a:pt x="243" y="549"/>
                    </a:lnTo>
                    <a:lnTo>
                      <a:pt x="243" y="549"/>
                    </a:lnTo>
                    <a:lnTo>
                      <a:pt x="241" y="547"/>
                    </a:lnTo>
                    <a:lnTo>
                      <a:pt x="239" y="545"/>
                    </a:lnTo>
                    <a:lnTo>
                      <a:pt x="236" y="545"/>
                    </a:lnTo>
                    <a:lnTo>
                      <a:pt x="236" y="542"/>
                    </a:lnTo>
                    <a:lnTo>
                      <a:pt x="236" y="542"/>
                    </a:lnTo>
                    <a:lnTo>
                      <a:pt x="243" y="545"/>
                    </a:lnTo>
                    <a:lnTo>
                      <a:pt x="253" y="549"/>
                    </a:lnTo>
                    <a:lnTo>
                      <a:pt x="253" y="549"/>
                    </a:lnTo>
                    <a:lnTo>
                      <a:pt x="262" y="556"/>
                    </a:lnTo>
                    <a:lnTo>
                      <a:pt x="279" y="561"/>
                    </a:lnTo>
                    <a:lnTo>
                      <a:pt x="279" y="561"/>
                    </a:lnTo>
                    <a:lnTo>
                      <a:pt x="286" y="561"/>
                    </a:lnTo>
                    <a:lnTo>
                      <a:pt x="295" y="566"/>
                    </a:lnTo>
                    <a:lnTo>
                      <a:pt x="303" y="568"/>
                    </a:lnTo>
                    <a:lnTo>
                      <a:pt x="312" y="571"/>
                    </a:lnTo>
                    <a:lnTo>
                      <a:pt x="312" y="571"/>
                    </a:lnTo>
                    <a:lnTo>
                      <a:pt x="357" y="578"/>
                    </a:lnTo>
                    <a:lnTo>
                      <a:pt x="357" y="578"/>
                    </a:lnTo>
                    <a:lnTo>
                      <a:pt x="364" y="578"/>
                    </a:lnTo>
                    <a:lnTo>
                      <a:pt x="374" y="575"/>
                    </a:lnTo>
                    <a:lnTo>
                      <a:pt x="390" y="568"/>
                    </a:lnTo>
                    <a:lnTo>
                      <a:pt x="402" y="561"/>
                    </a:lnTo>
                    <a:lnTo>
                      <a:pt x="411" y="554"/>
                    </a:lnTo>
                    <a:lnTo>
                      <a:pt x="411" y="554"/>
                    </a:lnTo>
                    <a:lnTo>
                      <a:pt x="414" y="549"/>
                    </a:lnTo>
                    <a:lnTo>
                      <a:pt x="411" y="542"/>
                    </a:lnTo>
                    <a:lnTo>
                      <a:pt x="409" y="530"/>
                    </a:lnTo>
                    <a:lnTo>
                      <a:pt x="409" y="530"/>
                    </a:lnTo>
                    <a:lnTo>
                      <a:pt x="409" y="528"/>
                    </a:lnTo>
                    <a:lnTo>
                      <a:pt x="404" y="526"/>
                    </a:lnTo>
                    <a:lnTo>
                      <a:pt x="402" y="526"/>
                    </a:lnTo>
                    <a:lnTo>
                      <a:pt x="400" y="523"/>
                    </a:lnTo>
                    <a:lnTo>
                      <a:pt x="400" y="523"/>
                    </a:lnTo>
                    <a:lnTo>
                      <a:pt x="393" y="516"/>
                    </a:lnTo>
                    <a:lnTo>
                      <a:pt x="388" y="514"/>
                    </a:lnTo>
                    <a:lnTo>
                      <a:pt x="383" y="514"/>
                    </a:lnTo>
                    <a:lnTo>
                      <a:pt x="383" y="514"/>
                    </a:lnTo>
                    <a:lnTo>
                      <a:pt x="378" y="511"/>
                    </a:lnTo>
                    <a:lnTo>
                      <a:pt x="374" y="509"/>
                    </a:lnTo>
                    <a:lnTo>
                      <a:pt x="371" y="507"/>
                    </a:lnTo>
                    <a:lnTo>
                      <a:pt x="367" y="504"/>
                    </a:lnTo>
                    <a:lnTo>
                      <a:pt x="367" y="504"/>
                    </a:lnTo>
                    <a:lnTo>
                      <a:pt x="362" y="504"/>
                    </a:lnTo>
                    <a:lnTo>
                      <a:pt x="357" y="502"/>
                    </a:lnTo>
                    <a:lnTo>
                      <a:pt x="338" y="490"/>
                    </a:lnTo>
                    <a:lnTo>
                      <a:pt x="338" y="490"/>
                    </a:lnTo>
                    <a:lnTo>
                      <a:pt x="326" y="483"/>
                    </a:lnTo>
                    <a:lnTo>
                      <a:pt x="312" y="476"/>
                    </a:lnTo>
                    <a:lnTo>
                      <a:pt x="300" y="474"/>
                    </a:lnTo>
                    <a:lnTo>
                      <a:pt x="295" y="474"/>
                    </a:lnTo>
                    <a:lnTo>
                      <a:pt x="295" y="474"/>
                    </a:lnTo>
                    <a:lnTo>
                      <a:pt x="288" y="474"/>
                    </a:lnTo>
                    <a:lnTo>
                      <a:pt x="286" y="474"/>
                    </a:lnTo>
                    <a:lnTo>
                      <a:pt x="286" y="471"/>
                    </a:lnTo>
                    <a:lnTo>
                      <a:pt x="286" y="471"/>
                    </a:lnTo>
                    <a:lnTo>
                      <a:pt x="281" y="469"/>
                    </a:lnTo>
                    <a:lnTo>
                      <a:pt x="279" y="469"/>
                    </a:lnTo>
                    <a:lnTo>
                      <a:pt x="272" y="471"/>
                    </a:lnTo>
                    <a:lnTo>
                      <a:pt x="272" y="471"/>
                    </a:lnTo>
                    <a:lnTo>
                      <a:pt x="267" y="474"/>
                    </a:lnTo>
                    <a:lnTo>
                      <a:pt x="265" y="471"/>
                    </a:lnTo>
                    <a:lnTo>
                      <a:pt x="260" y="471"/>
                    </a:lnTo>
                    <a:lnTo>
                      <a:pt x="253" y="471"/>
                    </a:lnTo>
                    <a:lnTo>
                      <a:pt x="253" y="471"/>
                    </a:lnTo>
                    <a:lnTo>
                      <a:pt x="248" y="471"/>
                    </a:lnTo>
                    <a:lnTo>
                      <a:pt x="243" y="469"/>
                    </a:lnTo>
                    <a:lnTo>
                      <a:pt x="243" y="466"/>
                    </a:lnTo>
                    <a:lnTo>
                      <a:pt x="243" y="464"/>
                    </a:lnTo>
                    <a:lnTo>
                      <a:pt x="243" y="464"/>
                    </a:lnTo>
                    <a:lnTo>
                      <a:pt x="246" y="464"/>
                    </a:lnTo>
                    <a:lnTo>
                      <a:pt x="251" y="462"/>
                    </a:lnTo>
                    <a:lnTo>
                      <a:pt x="255" y="462"/>
                    </a:lnTo>
                    <a:lnTo>
                      <a:pt x="258" y="459"/>
                    </a:lnTo>
                    <a:lnTo>
                      <a:pt x="258" y="459"/>
                    </a:lnTo>
                    <a:lnTo>
                      <a:pt x="255" y="457"/>
                    </a:lnTo>
                    <a:lnTo>
                      <a:pt x="253" y="457"/>
                    </a:lnTo>
                    <a:lnTo>
                      <a:pt x="251" y="457"/>
                    </a:lnTo>
                    <a:lnTo>
                      <a:pt x="243" y="455"/>
                    </a:lnTo>
                    <a:lnTo>
                      <a:pt x="243" y="455"/>
                    </a:lnTo>
                    <a:lnTo>
                      <a:pt x="239" y="452"/>
                    </a:lnTo>
                    <a:lnTo>
                      <a:pt x="236" y="452"/>
                    </a:lnTo>
                    <a:lnTo>
                      <a:pt x="232" y="455"/>
                    </a:lnTo>
                    <a:lnTo>
                      <a:pt x="232" y="457"/>
                    </a:lnTo>
                    <a:lnTo>
                      <a:pt x="232" y="457"/>
                    </a:lnTo>
                    <a:lnTo>
                      <a:pt x="229" y="459"/>
                    </a:lnTo>
                    <a:lnTo>
                      <a:pt x="227" y="459"/>
                    </a:lnTo>
                    <a:lnTo>
                      <a:pt x="220" y="457"/>
                    </a:lnTo>
                    <a:lnTo>
                      <a:pt x="220" y="457"/>
                    </a:lnTo>
                    <a:lnTo>
                      <a:pt x="217" y="455"/>
                    </a:lnTo>
                    <a:lnTo>
                      <a:pt x="217" y="455"/>
                    </a:lnTo>
                    <a:lnTo>
                      <a:pt x="217" y="459"/>
                    </a:lnTo>
                    <a:lnTo>
                      <a:pt x="215" y="462"/>
                    </a:lnTo>
                    <a:lnTo>
                      <a:pt x="208" y="462"/>
                    </a:lnTo>
                    <a:lnTo>
                      <a:pt x="208" y="462"/>
                    </a:lnTo>
                    <a:lnTo>
                      <a:pt x="206" y="464"/>
                    </a:lnTo>
                    <a:lnTo>
                      <a:pt x="201" y="466"/>
                    </a:lnTo>
                    <a:lnTo>
                      <a:pt x="196" y="469"/>
                    </a:lnTo>
                    <a:lnTo>
                      <a:pt x="194" y="469"/>
                    </a:lnTo>
                    <a:lnTo>
                      <a:pt x="194" y="469"/>
                    </a:lnTo>
                    <a:lnTo>
                      <a:pt x="189" y="471"/>
                    </a:lnTo>
                    <a:lnTo>
                      <a:pt x="184" y="474"/>
                    </a:lnTo>
                    <a:lnTo>
                      <a:pt x="180" y="481"/>
                    </a:lnTo>
                    <a:lnTo>
                      <a:pt x="180" y="481"/>
                    </a:lnTo>
                    <a:lnTo>
                      <a:pt x="177" y="483"/>
                    </a:lnTo>
                    <a:lnTo>
                      <a:pt x="175" y="485"/>
                    </a:lnTo>
                    <a:lnTo>
                      <a:pt x="172" y="485"/>
                    </a:lnTo>
                    <a:lnTo>
                      <a:pt x="172" y="488"/>
                    </a:lnTo>
                    <a:lnTo>
                      <a:pt x="172" y="488"/>
                    </a:lnTo>
                    <a:lnTo>
                      <a:pt x="172" y="493"/>
                    </a:lnTo>
                    <a:lnTo>
                      <a:pt x="170" y="497"/>
                    </a:lnTo>
                    <a:lnTo>
                      <a:pt x="170" y="497"/>
                    </a:lnTo>
                    <a:lnTo>
                      <a:pt x="168" y="500"/>
                    </a:lnTo>
                    <a:lnTo>
                      <a:pt x="168" y="502"/>
                    </a:lnTo>
                    <a:lnTo>
                      <a:pt x="172" y="507"/>
                    </a:lnTo>
                    <a:lnTo>
                      <a:pt x="172" y="507"/>
                    </a:lnTo>
                    <a:lnTo>
                      <a:pt x="175" y="511"/>
                    </a:lnTo>
                    <a:lnTo>
                      <a:pt x="177" y="511"/>
                    </a:lnTo>
                    <a:lnTo>
                      <a:pt x="184" y="514"/>
                    </a:lnTo>
                    <a:lnTo>
                      <a:pt x="184" y="514"/>
                    </a:lnTo>
                    <a:lnTo>
                      <a:pt x="191" y="521"/>
                    </a:lnTo>
                    <a:lnTo>
                      <a:pt x="196" y="526"/>
                    </a:lnTo>
                    <a:lnTo>
                      <a:pt x="198" y="528"/>
                    </a:lnTo>
                    <a:lnTo>
                      <a:pt x="198" y="528"/>
                    </a:lnTo>
                    <a:lnTo>
                      <a:pt x="194" y="535"/>
                    </a:lnTo>
                    <a:lnTo>
                      <a:pt x="187" y="542"/>
                    </a:lnTo>
                    <a:lnTo>
                      <a:pt x="187" y="542"/>
                    </a:lnTo>
                    <a:lnTo>
                      <a:pt x="182" y="547"/>
                    </a:lnTo>
                    <a:lnTo>
                      <a:pt x="180" y="552"/>
                    </a:lnTo>
                    <a:lnTo>
                      <a:pt x="180" y="554"/>
                    </a:lnTo>
                    <a:lnTo>
                      <a:pt x="180" y="554"/>
                    </a:lnTo>
                    <a:lnTo>
                      <a:pt x="198" y="582"/>
                    </a:lnTo>
                    <a:lnTo>
                      <a:pt x="198" y="582"/>
                    </a:lnTo>
                    <a:lnTo>
                      <a:pt x="201" y="587"/>
                    </a:lnTo>
                    <a:lnTo>
                      <a:pt x="198" y="590"/>
                    </a:lnTo>
                    <a:lnTo>
                      <a:pt x="196" y="592"/>
                    </a:lnTo>
                    <a:lnTo>
                      <a:pt x="191" y="594"/>
                    </a:lnTo>
                    <a:lnTo>
                      <a:pt x="191" y="594"/>
                    </a:lnTo>
                    <a:lnTo>
                      <a:pt x="191" y="597"/>
                    </a:lnTo>
                    <a:lnTo>
                      <a:pt x="191" y="601"/>
                    </a:lnTo>
                    <a:lnTo>
                      <a:pt x="194" y="609"/>
                    </a:lnTo>
                    <a:lnTo>
                      <a:pt x="194" y="609"/>
                    </a:lnTo>
                    <a:lnTo>
                      <a:pt x="194" y="611"/>
                    </a:lnTo>
                    <a:lnTo>
                      <a:pt x="194" y="611"/>
                    </a:lnTo>
                    <a:lnTo>
                      <a:pt x="191" y="613"/>
                    </a:lnTo>
                    <a:lnTo>
                      <a:pt x="191" y="613"/>
                    </a:lnTo>
                    <a:lnTo>
                      <a:pt x="191" y="613"/>
                    </a:lnTo>
                    <a:lnTo>
                      <a:pt x="191" y="616"/>
                    </a:lnTo>
                    <a:lnTo>
                      <a:pt x="196" y="618"/>
                    </a:lnTo>
                    <a:lnTo>
                      <a:pt x="201" y="620"/>
                    </a:lnTo>
                    <a:lnTo>
                      <a:pt x="201" y="620"/>
                    </a:lnTo>
                    <a:lnTo>
                      <a:pt x="198" y="625"/>
                    </a:lnTo>
                    <a:lnTo>
                      <a:pt x="196" y="627"/>
                    </a:lnTo>
                    <a:lnTo>
                      <a:pt x="196" y="630"/>
                    </a:lnTo>
                    <a:lnTo>
                      <a:pt x="196" y="630"/>
                    </a:lnTo>
                    <a:lnTo>
                      <a:pt x="203" y="635"/>
                    </a:lnTo>
                    <a:lnTo>
                      <a:pt x="206" y="637"/>
                    </a:lnTo>
                    <a:lnTo>
                      <a:pt x="208" y="639"/>
                    </a:lnTo>
                    <a:lnTo>
                      <a:pt x="208" y="639"/>
                    </a:lnTo>
                    <a:lnTo>
                      <a:pt x="206" y="644"/>
                    </a:lnTo>
                    <a:lnTo>
                      <a:pt x="201" y="646"/>
                    </a:lnTo>
                    <a:lnTo>
                      <a:pt x="196" y="649"/>
                    </a:lnTo>
                    <a:lnTo>
                      <a:pt x="196" y="651"/>
                    </a:lnTo>
                    <a:lnTo>
                      <a:pt x="196" y="651"/>
                    </a:lnTo>
                    <a:lnTo>
                      <a:pt x="198" y="653"/>
                    </a:lnTo>
                    <a:lnTo>
                      <a:pt x="206" y="658"/>
                    </a:lnTo>
                    <a:lnTo>
                      <a:pt x="213" y="663"/>
                    </a:lnTo>
                    <a:lnTo>
                      <a:pt x="220" y="670"/>
                    </a:lnTo>
                    <a:lnTo>
                      <a:pt x="220" y="670"/>
                    </a:lnTo>
                    <a:lnTo>
                      <a:pt x="224" y="677"/>
                    </a:lnTo>
                    <a:lnTo>
                      <a:pt x="224" y="684"/>
                    </a:lnTo>
                    <a:lnTo>
                      <a:pt x="224" y="684"/>
                    </a:lnTo>
                    <a:lnTo>
                      <a:pt x="220" y="691"/>
                    </a:lnTo>
                    <a:lnTo>
                      <a:pt x="210" y="698"/>
                    </a:lnTo>
                    <a:lnTo>
                      <a:pt x="203" y="703"/>
                    </a:lnTo>
                    <a:lnTo>
                      <a:pt x="196" y="710"/>
                    </a:lnTo>
                    <a:lnTo>
                      <a:pt x="196" y="710"/>
                    </a:lnTo>
                    <a:lnTo>
                      <a:pt x="191" y="717"/>
                    </a:lnTo>
                    <a:lnTo>
                      <a:pt x="184" y="724"/>
                    </a:lnTo>
                    <a:lnTo>
                      <a:pt x="175" y="729"/>
                    </a:lnTo>
                    <a:lnTo>
                      <a:pt x="168" y="734"/>
                    </a:lnTo>
                    <a:lnTo>
                      <a:pt x="168" y="734"/>
                    </a:lnTo>
                    <a:lnTo>
                      <a:pt x="158" y="746"/>
                    </a:lnTo>
                    <a:lnTo>
                      <a:pt x="158" y="746"/>
                    </a:lnTo>
                    <a:lnTo>
                      <a:pt x="165" y="743"/>
                    </a:lnTo>
                    <a:lnTo>
                      <a:pt x="165" y="743"/>
                    </a:lnTo>
                    <a:lnTo>
                      <a:pt x="170" y="743"/>
                    </a:lnTo>
                    <a:lnTo>
                      <a:pt x="172" y="748"/>
                    </a:lnTo>
                    <a:lnTo>
                      <a:pt x="177" y="755"/>
                    </a:lnTo>
                    <a:lnTo>
                      <a:pt x="177" y="755"/>
                    </a:lnTo>
                    <a:lnTo>
                      <a:pt x="182" y="758"/>
                    </a:lnTo>
                    <a:lnTo>
                      <a:pt x="187" y="758"/>
                    </a:lnTo>
                    <a:lnTo>
                      <a:pt x="191" y="758"/>
                    </a:lnTo>
                    <a:lnTo>
                      <a:pt x="194" y="760"/>
                    </a:lnTo>
                    <a:lnTo>
                      <a:pt x="194" y="760"/>
                    </a:lnTo>
                    <a:lnTo>
                      <a:pt x="196" y="762"/>
                    </a:lnTo>
                    <a:lnTo>
                      <a:pt x="194" y="762"/>
                    </a:lnTo>
                    <a:lnTo>
                      <a:pt x="187" y="762"/>
                    </a:lnTo>
                    <a:lnTo>
                      <a:pt x="187" y="762"/>
                    </a:lnTo>
                    <a:lnTo>
                      <a:pt x="182" y="762"/>
                    </a:lnTo>
                    <a:lnTo>
                      <a:pt x="177" y="765"/>
                    </a:lnTo>
                    <a:lnTo>
                      <a:pt x="168" y="769"/>
                    </a:lnTo>
                    <a:lnTo>
                      <a:pt x="168" y="769"/>
                    </a:lnTo>
                    <a:lnTo>
                      <a:pt x="161" y="772"/>
                    </a:lnTo>
                    <a:lnTo>
                      <a:pt x="158" y="777"/>
                    </a:lnTo>
                    <a:lnTo>
                      <a:pt x="158" y="777"/>
                    </a:lnTo>
                    <a:lnTo>
                      <a:pt x="161" y="779"/>
                    </a:lnTo>
                    <a:lnTo>
                      <a:pt x="158" y="784"/>
                    </a:lnTo>
                    <a:lnTo>
                      <a:pt x="153" y="788"/>
                    </a:lnTo>
                    <a:lnTo>
                      <a:pt x="153" y="788"/>
                    </a:lnTo>
                    <a:lnTo>
                      <a:pt x="151" y="793"/>
                    </a:lnTo>
                    <a:lnTo>
                      <a:pt x="149" y="798"/>
                    </a:lnTo>
                    <a:lnTo>
                      <a:pt x="149" y="798"/>
                    </a:lnTo>
                    <a:lnTo>
                      <a:pt x="149" y="810"/>
                    </a:lnTo>
                    <a:lnTo>
                      <a:pt x="149" y="810"/>
                    </a:lnTo>
                    <a:lnTo>
                      <a:pt x="151" y="814"/>
                    </a:lnTo>
                    <a:lnTo>
                      <a:pt x="153" y="819"/>
                    </a:lnTo>
                    <a:lnTo>
                      <a:pt x="153" y="819"/>
                    </a:lnTo>
                    <a:lnTo>
                      <a:pt x="153" y="822"/>
                    </a:lnTo>
                    <a:lnTo>
                      <a:pt x="153" y="824"/>
                    </a:lnTo>
                    <a:lnTo>
                      <a:pt x="149" y="826"/>
                    </a:lnTo>
                    <a:lnTo>
                      <a:pt x="149" y="826"/>
                    </a:lnTo>
                    <a:lnTo>
                      <a:pt x="146" y="829"/>
                    </a:lnTo>
                    <a:lnTo>
                      <a:pt x="146" y="831"/>
                    </a:lnTo>
                    <a:lnTo>
                      <a:pt x="151" y="836"/>
                    </a:lnTo>
                    <a:lnTo>
                      <a:pt x="151" y="836"/>
                    </a:lnTo>
                    <a:lnTo>
                      <a:pt x="153" y="840"/>
                    </a:lnTo>
                    <a:lnTo>
                      <a:pt x="153" y="845"/>
                    </a:lnTo>
                    <a:lnTo>
                      <a:pt x="153" y="845"/>
                    </a:lnTo>
                    <a:lnTo>
                      <a:pt x="153" y="848"/>
                    </a:lnTo>
                    <a:lnTo>
                      <a:pt x="153" y="852"/>
                    </a:lnTo>
                    <a:lnTo>
                      <a:pt x="158" y="857"/>
                    </a:lnTo>
                    <a:lnTo>
                      <a:pt x="158" y="857"/>
                    </a:lnTo>
                    <a:lnTo>
                      <a:pt x="161" y="864"/>
                    </a:lnTo>
                    <a:lnTo>
                      <a:pt x="163" y="871"/>
                    </a:lnTo>
                    <a:lnTo>
                      <a:pt x="163" y="871"/>
                    </a:lnTo>
                    <a:lnTo>
                      <a:pt x="168" y="874"/>
                    </a:lnTo>
                    <a:lnTo>
                      <a:pt x="175" y="874"/>
                    </a:lnTo>
                    <a:lnTo>
                      <a:pt x="175" y="874"/>
                    </a:lnTo>
                    <a:lnTo>
                      <a:pt x="180" y="874"/>
                    </a:lnTo>
                    <a:lnTo>
                      <a:pt x="184" y="878"/>
                    </a:lnTo>
                    <a:lnTo>
                      <a:pt x="184" y="878"/>
                    </a:lnTo>
                    <a:lnTo>
                      <a:pt x="187" y="881"/>
                    </a:lnTo>
                    <a:lnTo>
                      <a:pt x="189" y="881"/>
                    </a:lnTo>
                    <a:lnTo>
                      <a:pt x="194" y="878"/>
                    </a:lnTo>
                    <a:lnTo>
                      <a:pt x="194" y="878"/>
                    </a:lnTo>
                    <a:lnTo>
                      <a:pt x="198" y="878"/>
                    </a:lnTo>
                    <a:lnTo>
                      <a:pt x="203" y="878"/>
                    </a:lnTo>
                    <a:lnTo>
                      <a:pt x="213" y="883"/>
                    </a:lnTo>
                    <a:lnTo>
                      <a:pt x="213" y="883"/>
                    </a:lnTo>
                    <a:lnTo>
                      <a:pt x="213" y="885"/>
                    </a:lnTo>
                    <a:lnTo>
                      <a:pt x="213" y="888"/>
                    </a:lnTo>
                    <a:lnTo>
                      <a:pt x="213" y="895"/>
                    </a:lnTo>
                    <a:lnTo>
                      <a:pt x="213" y="895"/>
                    </a:lnTo>
                    <a:lnTo>
                      <a:pt x="213" y="904"/>
                    </a:lnTo>
                    <a:lnTo>
                      <a:pt x="213" y="907"/>
                    </a:lnTo>
                    <a:lnTo>
                      <a:pt x="215" y="909"/>
                    </a:lnTo>
                    <a:lnTo>
                      <a:pt x="215" y="909"/>
                    </a:lnTo>
                    <a:lnTo>
                      <a:pt x="217" y="912"/>
                    </a:lnTo>
                    <a:lnTo>
                      <a:pt x="220" y="916"/>
                    </a:lnTo>
                    <a:lnTo>
                      <a:pt x="222" y="919"/>
                    </a:lnTo>
                    <a:lnTo>
                      <a:pt x="224" y="921"/>
                    </a:lnTo>
                    <a:lnTo>
                      <a:pt x="224" y="921"/>
                    </a:lnTo>
                    <a:lnTo>
                      <a:pt x="227" y="923"/>
                    </a:lnTo>
                    <a:lnTo>
                      <a:pt x="232" y="928"/>
                    </a:lnTo>
                    <a:lnTo>
                      <a:pt x="236" y="933"/>
                    </a:lnTo>
                    <a:lnTo>
                      <a:pt x="236" y="933"/>
                    </a:lnTo>
                    <a:lnTo>
                      <a:pt x="241" y="935"/>
                    </a:lnTo>
                    <a:lnTo>
                      <a:pt x="246" y="942"/>
                    </a:lnTo>
                    <a:lnTo>
                      <a:pt x="246" y="942"/>
                    </a:lnTo>
                    <a:lnTo>
                      <a:pt x="246" y="945"/>
                    </a:lnTo>
                    <a:lnTo>
                      <a:pt x="243" y="947"/>
                    </a:lnTo>
                    <a:lnTo>
                      <a:pt x="236" y="949"/>
                    </a:lnTo>
                    <a:lnTo>
                      <a:pt x="236" y="949"/>
                    </a:lnTo>
                    <a:lnTo>
                      <a:pt x="234" y="949"/>
                    </a:lnTo>
                    <a:lnTo>
                      <a:pt x="229" y="949"/>
                    </a:lnTo>
                    <a:lnTo>
                      <a:pt x="224" y="947"/>
                    </a:lnTo>
                    <a:lnTo>
                      <a:pt x="222" y="949"/>
                    </a:lnTo>
                    <a:lnTo>
                      <a:pt x="222" y="949"/>
                    </a:lnTo>
                    <a:lnTo>
                      <a:pt x="222" y="952"/>
                    </a:lnTo>
                    <a:lnTo>
                      <a:pt x="222" y="954"/>
                    </a:lnTo>
                    <a:lnTo>
                      <a:pt x="224" y="966"/>
                    </a:lnTo>
                    <a:lnTo>
                      <a:pt x="224" y="966"/>
                    </a:lnTo>
                    <a:lnTo>
                      <a:pt x="229" y="975"/>
                    </a:lnTo>
                    <a:lnTo>
                      <a:pt x="234" y="975"/>
                    </a:lnTo>
                    <a:lnTo>
                      <a:pt x="234" y="975"/>
                    </a:lnTo>
                    <a:lnTo>
                      <a:pt x="239" y="975"/>
                    </a:lnTo>
                    <a:lnTo>
                      <a:pt x="243" y="971"/>
                    </a:lnTo>
                    <a:lnTo>
                      <a:pt x="243" y="971"/>
                    </a:lnTo>
                    <a:lnTo>
                      <a:pt x="248" y="971"/>
                    </a:lnTo>
                    <a:lnTo>
                      <a:pt x="255" y="971"/>
                    </a:lnTo>
                    <a:lnTo>
                      <a:pt x="255" y="971"/>
                    </a:lnTo>
                    <a:lnTo>
                      <a:pt x="262" y="971"/>
                    </a:lnTo>
                    <a:lnTo>
                      <a:pt x="267" y="971"/>
                    </a:lnTo>
                    <a:lnTo>
                      <a:pt x="272" y="973"/>
                    </a:lnTo>
                    <a:lnTo>
                      <a:pt x="272" y="973"/>
                    </a:lnTo>
                    <a:lnTo>
                      <a:pt x="274" y="980"/>
                    </a:lnTo>
                    <a:lnTo>
                      <a:pt x="274" y="987"/>
                    </a:lnTo>
                    <a:lnTo>
                      <a:pt x="274" y="987"/>
                    </a:lnTo>
                    <a:lnTo>
                      <a:pt x="272" y="990"/>
                    </a:lnTo>
                    <a:lnTo>
                      <a:pt x="274" y="992"/>
                    </a:lnTo>
                    <a:lnTo>
                      <a:pt x="277" y="997"/>
                    </a:lnTo>
                    <a:lnTo>
                      <a:pt x="277" y="997"/>
                    </a:lnTo>
                    <a:lnTo>
                      <a:pt x="281" y="999"/>
                    </a:lnTo>
                    <a:lnTo>
                      <a:pt x="284" y="1001"/>
                    </a:lnTo>
                    <a:lnTo>
                      <a:pt x="291" y="1001"/>
                    </a:lnTo>
                    <a:lnTo>
                      <a:pt x="291" y="1001"/>
                    </a:lnTo>
                    <a:lnTo>
                      <a:pt x="298" y="1009"/>
                    </a:lnTo>
                    <a:lnTo>
                      <a:pt x="300" y="1011"/>
                    </a:lnTo>
                    <a:lnTo>
                      <a:pt x="300" y="1016"/>
                    </a:lnTo>
                    <a:lnTo>
                      <a:pt x="300" y="1016"/>
                    </a:lnTo>
                    <a:lnTo>
                      <a:pt x="300" y="1018"/>
                    </a:lnTo>
                    <a:lnTo>
                      <a:pt x="303" y="1020"/>
                    </a:lnTo>
                    <a:lnTo>
                      <a:pt x="307" y="1020"/>
                    </a:lnTo>
                    <a:lnTo>
                      <a:pt x="307" y="1020"/>
                    </a:lnTo>
                    <a:lnTo>
                      <a:pt x="312" y="1020"/>
                    </a:lnTo>
                    <a:lnTo>
                      <a:pt x="317" y="1023"/>
                    </a:lnTo>
                    <a:lnTo>
                      <a:pt x="317" y="1023"/>
                    </a:lnTo>
                    <a:lnTo>
                      <a:pt x="322" y="1025"/>
                    </a:lnTo>
                    <a:lnTo>
                      <a:pt x="326" y="1023"/>
                    </a:lnTo>
                    <a:lnTo>
                      <a:pt x="326" y="1023"/>
                    </a:lnTo>
                    <a:lnTo>
                      <a:pt x="331" y="1020"/>
                    </a:lnTo>
                    <a:lnTo>
                      <a:pt x="336" y="1020"/>
                    </a:lnTo>
                    <a:lnTo>
                      <a:pt x="336" y="1023"/>
                    </a:lnTo>
                    <a:lnTo>
                      <a:pt x="336" y="1023"/>
                    </a:lnTo>
                    <a:lnTo>
                      <a:pt x="340" y="1027"/>
                    </a:lnTo>
                    <a:lnTo>
                      <a:pt x="345" y="1032"/>
                    </a:lnTo>
                    <a:lnTo>
                      <a:pt x="345" y="1032"/>
                    </a:lnTo>
                    <a:lnTo>
                      <a:pt x="350" y="1032"/>
                    </a:lnTo>
                    <a:lnTo>
                      <a:pt x="362" y="1035"/>
                    </a:lnTo>
                    <a:lnTo>
                      <a:pt x="362" y="1035"/>
                    </a:lnTo>
                    <a:lnTo>
                      <a:pt x="369" y="1037"/>
                    </a:lnTo>
                    <a:lnTo>
                      <a:pt x="376" y="1039"/>
                    </a:lnTo>
                    <a:lnTo>
                      <a:pt x="376" y="1039"/>
                    </a:lnTo>
                    <a:lnTo>
                      <a:pt x="383" y="1042"/>
                    </a:lnTo>
                    <a:lnTo>
                      <a:pt x="385" y="1044"/>
                    </a:lnTo>
                    <a:lnTo>
                      <a:pt x="388" y="1046"/>
                    </a:lnTo>
                    <a:lnTo>
                      <a:pt x="388" y="1046"/>
                    </a:lnTo>
                    <a:lnTo>
                      <a:pt x="388" y="1049"/>
                    </a:lnTo>
                    <a:lnTo>
                      <a:pt x="385" y="1051"/>
                    </a:lnTo>
                    <a:lnTo>
                      <a:pt x="383" y="1054"/>
                    </a:lnTo>
                    <a:lnTo>
                      <a:pt x="383" y="1054"/>
                    </a:lnTo>
                    <a:lnTo>
                      <a:pt x="385" y="1056"/>
                    </a:lnTo>
                    <a:lnTo>
                      <a:pt x="388" y="1058"/>
                    </a:lnTo>
                    <a:lnTo>
                      <a:pt x="388" y="1058"/>
                    </a:lnTo>
                    <a:lnTo>
                      <a:pt x="385" y="1061"/>
                    </a:lnTo>
                    <a:lnTo>
                      <a:pt x="383" y="1063"/>
                    </a:lnTo>
                    <a:lnTo>
                      <a:pt x="381" y="1063"/>
                    </a:lnTo>
                    <a:lnTo>
                      <a:pt x="381" y="1063"/>
                    </a:lnTo>
                    <a:lnTo>
                      <a:pt x="381" y="1068"/>
                    </a:lnTo>
                    <a:lnTo>
                      <a:pt x="385" y="1070"/>
                    </a:lnTo>
                    <a:lnTo>
                      <a:pt x="385" y="1070"/>
                    </a:lnTo>
                    <a:lnTo>
                      <a:pt x="383" y="1077"/>
                    </a:lnTo>
                    <a:lnTo>
                      <a:pt x="381" y="1082"/>
                    </a:lnTo>
                    <a:lnTo>
                      <a:pt x="381" y="1082"/>
                    </a:lnTo>
                    <a:lnTo>
                      <a:pt x="378" y="1084"/>
                    </a:lnTo>
                    <a:lnTo>
                      <a:pt x="374" y="1084"/>
                    </a:lnTo>
                    <a:lnTo>
                      <a:pt x="367" y="1082"/>
                    </a:lnTo>
                    <a:lnTo>
                      <a:pt x="367" y="1082"/>
                    </a:lnTo>
                    <a:lnTo>
                      <a:pt x="357" y="1087"/>
                    </a:lnTo>
                    <a:lnTo>
                      <a:pt x="350" y="1091"/>
                    </a:lnTo>
                    <a:lnTo>
                      <a:pt x="350" y="1091"/>
                    </a:lnTo>
                    <a:lnTo>
                      <a:pt x="350" y="1094"/>
                    </a:lnTo>
                    <a:lnTo>
                      <a:pt x="350" y="1096"/>
                    </a:lnTo>
                    <a:lnTo>
                      <a:pt x="350" y="1101"/>
                    </a:lnTo>
                    <a:lnTo>
                      <a:pt x="350" y="1101"/>
                    </a:lnTo>
                    <a:lnTo>
                      <a:pt x="362" y="1101"/>
                    </a:lnTo>
                    <a:lnTo>
                      <a:pt x="369" y="1101"/>
                    </a:lnTo>
                    <a:lnTo>
                      <a:pt x="369" y="1101"/>
                    </a:lnTo>
                    <a:lnTo>
                      <a:pt x="367" y="1103"/>
                    </a:lnTo>
                    <a:lnTo>
                      <a:pt x="359" y="1108"/>
                    </a:lnTo>
                    <a:lnTo>
                      <a:pt x="345" y="1115"/>
                    </a:lnTo>
                    <a:lnTo>
                      <a:pt x="345" y="1115"/>
                    </a:lnTo>
                    <a:lnTo>
                      <a:pt x="345" y="1117"/>
                    </a:lnTo>
                    <a:lnTo>
                      <a:pt x="348" y="1120"/>
                    </a:lnTo>
                    <a:lnTo>
                      <a:pt x="352" y="1122"/>
                    </a:lnTo>
                    <a:lnTo>
                      <a:pt x="352" y="1125"/>
                    </a:lnTo>
                    <a:lnTo>
                      <a:pt x="352" y="1125"/>
                    </a:lnTo>
                    <a:lnTo>
                      <a:pt x="352" y="1127"/>
                    </a:lnTo>
                    <a:lnTo>
                      <a:pt x="348" y="1129"/>
                    </a:lnTo>
                    <a:lnTo>
                      <a:pt x="343" y="1132"/>
                    </a:lnTo>
                    <a:lnTo>
                      <a:pt x="343" y="1136"/>
                    </a:lnTo>
                    <a:lnTo>
                      <a:pt x="343" y="1136"/>
                    </a:lnTo>
                    <a:lnTo>
                      <a:pt x="343" y="1141"/>
                    </a:lnTo>
                    <a:lnTo>
                      <a:pt x="340" y="1143"/>
                    </a:lnTo>
                    <a:lnTo>
                      <a:pt x="331" y="1143"/>
                    </a:lnTo>
                    <a:lnTo>
                      <a:pt x="331" y="1143"/>
                    </a:lnTo>
                    <a:lnTo>
                      <a:pt x="329" y="1146"/>
                    </a:lnTo>
                    <a:lnTo>
                      <a:pt x="326" y="1146"/>
                    </a:lnTo>
                    <a:lnTo>
                      <a:pt x="326" y="1148"/>
                    </a:lnTo>
                    <a:lnTo>
                      <a:pt x="326" y="1148"/>
                    </a:lnTo>
                    <a:lnTo>
                      <a:pt x="326" y="1148"/>
                    </a:lnTo>
                    <a:lnTo>
                      <a:pt x="329" y="1151"/>
                    </a:lnTo>
                    <a:lnTo>
                      <a:pt x="331" y="1155"/>
                    </a:lnTo>
                    <a:lnTo>
                      <a:pt x="333" y="1158"/>
                    </a:lnTo>
                    <a:lnTo>
                      <a:pt x="340" y="1160"/>
                    </a:lnTo>
                    <a:lnTo>
                      <a:pt x="340" y="1160"/>
                    </a:lnTo>
                    <a:lnTo>
                      <a:pt x="350" y="1165"/>
                    </a:lnTo>
                    <a:lnTo>
                      <a:pt x="359" y="1172"/>
                    </a:lnTo>
                    <a:lnTo>
                      <a:pt x="376" y="1186"/>
                    </a:lnTo>
                    <a:lnTo>
                      <a:pt x="376" y="1186"/>
                    </a:lnTo>
                    <a:lnTo>
                      <a:pt x="381" y="1191"/>
                    </a:lnTo>
                    <a:lnTo>
                      <a:pt x="381" y="1191"/>
                    </a:lnTo>
                    <a:lnTo>
                      <a:pt x="390" y="1188"/>
                    </a:lnTo>
                    <a:lnTo>
                      <a:pt x="390" y="1188"/>
                    </a:lnTo>
                    <a:lnTo>
                      <a:pt x="400" y="1188"/>
                    </a:lnTo>
                    <a:lnTo>
                      <a:pt x="411" y="1193"/>
                    </a:lnTo>
                    <a:lnTo>
                      <a:pt x="411" y="1193"/>
                    </a:lnTo>
                    <a:lnTo>
                      <a:pt x="419" y="1196"/>
                    </a:lnTo>
                    <a:lnTo>
                      <a:pt x="428" y="1196"/>
                    </a:lnTo>
                    <a:lnTo>
                      <a:pt x="438" y="1196"/>
                    </a:lnTo>
                    <a:lnTo>
                      <a:pt x="442" y="1196"/>
                    </a:lnTo>
                    <a:lnTo>
                      <a:pt x="442" y="1196"/>
                    </a:lnTo>
                    <a:lnTo>
                      <a:pt x="447" y="1203"/>
                    </a:lnTo>
                    <a:lnTo>
                      <a:pt x="454" y="1205"/>
                    </a:lnTo>
                    <a:lnTo>
                      <a:pt x="454" y="1205"/>
                    </a:lnTo>
                    <a:lnTo>
                      <a:pt x="456" y="1205"/>
                    </a:lnTo>
                    <a:lnTo>
                      <a:pt x="459" y="1207"/>
                    </a:lnTo>
                    <a:lnTo>
                      <a:pt x="461" y="1210"/>
                    </a:lnTo>
                    <a:lnTo>
                      <a:pt x="466" y="1210"/>
                    </a:lnTo>
                    <a:lnTo>
                      <a:pt x="466" y="1210"/>
                    </a:lnTo>
                    <a:lnTo>
                      <a:pt x="475" y="1207"/>
                    </a:lnTo>
                    <a:lnTo>
                      <a:pt x="485" y="1207"/>
                    </a:lnTo>
                    <a:lnTo>
                      <a:pt x="485" y="1207"/>
                    </a:lnTo>
                    <a:lnTo>
                      <a:pt x="487" y="1210"/>
                    </a:lnTo>
                    <a:lnTo>
                      <a:pt x="492" y="1210"/>
                    </a:lnTo>
                    <a:lnTo>
                      <a:pt x="492" y="1210"/>
                    </a:lnTo>
                    <a:lnTo>
                      <a:pt x="494" y="1212"/>
                    </a:lnTo>
                    <a:lnTo>
                      <a:pt x="494" y="1217"/>
                    </a:lnTo>
                    <a:lnTo>
                      <a:pt x="497" y="1222"/>
                    </a:lnTo>
                    <a:lnTo>
                      <a:pt x="497" y="1222"/>
                    </a:lnTo>
                    <a:lnTo>
                      <a:pt x="497" y="1222"/>
                    </a:lnTo>
                    <a:lnTo>
                      <a:pt x="504" y="1226"/>
                    </a:lnTo>
                    <a:lnTo>
                      <a:pt x="516" y="1231"/>
                    </a:lnTo>
                    <a:lnTo>
                      <a:pt x="516" y="1231"/>
                    </a:lnTo>
                    <a:lnTo>
                      <a:pt x="518" y="1233"/>
                    </a:lnTo>
                    <a:lnTo>
                      <a:pt x="523" y="1236"/>
                    </a:lnTo>
                    <a:lnTo>
                      <a:pt x="527" y="1241"/>
                    </a:lnTo>
                    <a:lnTo>
                      <a:pt x="530" y="1241"/>
                    </a:lnTo>
                    <a:lnTo>
                      <a:pt x="530" y="1241"/>
                    </a:lnTo>
                    <a:lnTo>
                      <a:pt x="535" y="1243"/>
                    </a:lnTo>
                    <a:lnTo>
                      <a:pt x="537" y="1243"/>
                    </a:lnTo>
                    <a:lnTo>
                      <a:pt x="537" y="1241"/>
                    </a:lnTo>
                    <a:lnTo>
                      <a:pt x="537" y="1241"/>
                    </a:lnTo>
                    <a:lnTo>
                      <a:pt x="539" y="1238"/>
                    </a:lnTo>
                    <a:lnTo>
                      <a:pt x="544" y="1238"/>
                    </a:lnTo>
                    <a:lnTo>
                      <a:pt x="546" y="1236"/>
                    </a:lnTo>
                    <a:lnTo>
                      <a:pt x="549" y="1231"/>
                    </a:lnTo>
                    <a:lnTo>
                      <a:pt x="549" y="1231"/>
                    </a:lnTo>
                    <a:lnTo>
                      <a:pt x="535" y="1212"/>
                    </a:lnTo>
                    <a:lnTo>
                      <a:pt x="530" y="1205"/>
                    </a:lnTo>
                    <a:lnTo>
                      <a:pt x="527" y="1198"/>
                    </a:lnTo>
                    <a:lnTo>
                      <a:pt x="527" y="1198"/>
                    </a:lnTo>
                    <a:lnTo>
                      <a:pt x="530" y="1186"/>
                    </a:lnTo>
                    <a:lnTo>
                      <a:pt x="527" y="1179"/>
                    </a:lnTo>
                    <a:lnTo>
                      <a:pt x="520" y="1172"/>
                    </a:lnTo>
                    <a:lnTo>
                      <a:pt x="520" y="1172"/>
                    </a:lnTo>
                    <a:lnTo>
                      <a:pt x="518" y="1170"/>
                    </a:lnTo>
                    <a:lnTo>
                      <a:pt x="516" y="1165"/>
                    </a:lnTo>
                    <a:lnTo>
                      <a:pt x="518" y="1158"/>
                    </a:lnTo>
                    <a:lnTo>
                      <a:pt x="530" y="1146"/>
                    </a:lnTo>
                    <a:lnTo>
                      <a:pt x="530" y="1146"/>
                    </a:lnTo>
                    <a:lnTo>
                      <a:pt x="537" y="1139"/>
                    </a:lnTo>
                    <a:lnTo>
                      <a:pt x="546" y="1134"/>
                    </a:lnTo>
                    <a:lnTo>
                      <a:pt x="563" y="1125"/>
                    </a:lnTo>
                    <a:lnTo>
                      <a:pt x="563" y="1125"/>
                    </a:lnTo>
                    <a:lnTo>
                      <a:pt x="558" y="1120"/>
                    </a:lnTo>
                    <a:lnTo>
                      <a:pt x="558" y="1120"/>
                    </a:lnTo>
                    <a:lnTo>
                      <a:pt x="551" y="1115"/>
                    </a:lnTo>
                    <a:lnTo>
                      <a:pt x="551" y="1113"/>
                    </a:lnTo>
                    <a:lnTo>
                      <a:pt x="554" y="1113"/>
                    </a:lnTo>
                    <a:lnTo>
                      <a:pt x="554" y="1113"/>
                    </a:lnTo>
                    <a:lnTo>
                      <a:pt x="556" y="1110"/>
                    </a:lnTo>
                    <a:lnTo>
                      <a:pt x="556" y="1108"/>
                    </a:lnTo>
                    <a:lnTo>
                      <a:pt x="551" y="1101"/>
                    </a:lnTo>
                    <a:lnTo>
                      <a:pt x="551" y="1101"/>
                    </a:lnTo>
                    <a:lnTo>
                      <a:pt x="544" y="1091"/>
                    </a:lnTo>
                    <a:lnTo>
                      <a:pt x="542" y="1089"/>
                    </a:lnTo>
                    <a:lnTo>
                      <a:pt x="539" y="1087"/>
                    </a:lnTo>
                    <a:lnTo>
                      <a:pt x="539" y="1087"/>
                    </a:lnTo>
                    <a:lnTo>
                      <a:pt x="532" y="1087"/>
                    </a:lnTo>
                    <a:lnTo>
                      <a:pt x="525" y="1087"/>
                    </a:lnTo>
                    <a:lnTo>
                      <a:pt x="525" y="1087"/>
                    </a:lnTo>
                    <a:lnTo>
                      <a:pt x="523" y="1087"/>
                    </a:lnTo>
                    <a:lnTo>
                      <a:pt x="523" y="1084"/>
                    </a:lnTo>
                    <a:lnTo>
                      <a:pt x="523" y="1077"/>
                    </a:lnTo>
                    <a:lnTo>
                      <a:pt x="523" y="1077"/>
                    </a:lnTo>
                    <a:lnTo>
                      <a:pt x="520" y="1075"/>
                    </a:lnTo>
                    <a:lnTo>
                      <a:pt x="518" y="1072"/>
                    </a:lnTo>
                    <a:lnTo>
                      <a:pt x="511" y="1070"/>
                    </a:lnTo>
                    <a:lnTo>
                      <a:pt x="511" y="1070"/>
                    </a:lnTo>
                    <a:lnTo>
                      <a:pt x="511" y="1068"/>
                    </a:lnTo>
                    <a:lnTo>
                      <a:pt x="513" y="1063"/>
                    </a:lnTo>
                    <a:lnTo>
                      <a:pt x="516" y="1058"/>
                    </a:lnTo>
                    <a:lnTo>
                      <a:pt x="516" y="1058"/>
                    </a:lnTo>
                    <a:lnTo>
                      <a:pt x="520" y="1056"/>
                    </a:lnTo>
                    <a:lnTo>
                      <a:pt x="523" y="1051"/>
                    </a:lnTo>
                    <a:lnTo>
                      <a:pt x="523" y="1051"/>
                    </a:lnTo>
                    <a:lnTo>
                      <a:pt x="520" y="1051"/>
                    </a:lnTo>
                    <a:lnTo>
                      <a:pt x="518" y="1049"/>
                    </a:lnTo>
                    <a:lnTo>
                      <a:pt x="516" y="1046"/>
                    </a:lnTo>
                    <a:lnTo>
                      <a:pt x="516" y="1044"/>
                    </a:lnTo>
                    <a:lnTo>
                      <a:pt x="516" y="1044"/>
                    </a:lnTo>
                    <a:lnTo>
                      <a:pt x="520" y="1039"/>
                    </a:lnTo>
                    <a:lnTo>
                      <a:pt x="523" y="1037"/>
                    </a:lnTo>
                    <a:lnTo>
                      <a:pt x="525" y="1035"/>
                    </a:lnTo>
                    <a:lnTo>
                      <a:pt x="527" y="1032"/>
                    </a:lnTo>
                    <a:lnTo>
                      <a:pt x="527" y="1032"/>
                    </a:lnTo>
                    <a:lnTo>
                      <a:pt x="527" y="1027"/>
                    </a:lnTo>
                    <a:lnTo>
                      <a:pt x="530" y="1023"/>
                    </a:lnTo>
                    <a:lnTo>
                      <a:pt x="532" y="1023"/>
                    </a:lnTo>
                    <a:lnTo>
                      <a:pt x="537" y="1025"/>
                    </a:lnTo>
                    <a:lnTo>
                      <a:pt x="537" y="1025"/>
                    </a:lnTo>
                    <a:lnTo>
                      <a:pt x="544" y="1032"/>
                    </a:lnTo>
                    <a:lnTo>
                      <a:pt x="549" y="1037"/>
                    </a:lnTo>
                    <a:lnTo>
                      <a:pt x="554" y="1037"/>
                    </a:lnTo>
                    <a:lnTo>
                      <a:pt x="554" y="1037"/>
                    </a:lnTo>
                    <a:lnTo>
                      <a:pt x="556" y="1035"/>
                    </a:lnTo>
                    <a:lnTo>
                      <a:pt x="556" y="1032"/>
                    </a:lnTo>
                    <a:lnTo>
                      <a:pt x="554" y="1025"/>
                    </a:lnTo>
                    <a:lnTo>
                      <a:pt x="554" y="1025"/>
                    </a:lnTo>
                    <a:lnTo>
                      <a:pt x="554" y="1020"/>
                    </a:lnTo>
                    <a:lnTo>
                      <a:pt x="556" y="1018"/>
                    </a:lnTo>
                    <a:lnTo>
                      <a:pt x="561" y="1016"/>
                    </a:lnTo>
                    <a:lnTo>
                      <a:pt x="561" y="1016"/>
                    </a:lnTo>
                    <a:lnTo>
                      <a:pt x="563" y="1013"/>
                    </a:lnTo>
                    <a:lnTo>
                      <a:pt x="565" y="1011"/>
                    </a:lnTo>
                    <a:lnTo>
                      <a:pt x="568" y="1006"/>
                    </a:lnTo>
                    <a:lnTo>
                      <a:pt x="570" y="1006"/>
                    </a:lnTo>
                    <a:lnTo>
                      <a:pt x="570" y="1006"/>
                    </a:lnTo>
                    <a:lnTo>
                      <a:pt x="575" y="1004"/>
                    </a:lnTo>
                    <a:lnTo>
                      <a:pt x="582" y="1001"/>
                    </a:lnTo>
                    <a:lnTo>
                      <a:pt x="589" y="997"/>
                    </a:lnTo>
                    <a:lnTo>
                      <a:pt x="589" y="997"/>
                    </a:lnTo>
                    <a:lnTo>
                      <a:pt x="596" y="992"/>
                    </a:lnTo>
                    <a:lnTo>
                      <a:pt x="601" y="992"/>
                    </a:lnTo>
                    <a:lnTo>
                      <a:pt x="603" y="992"/>
                    </a:lnTo>
                    <a:lnTo>
                      <a:pt x="603" y="992"/>
                    </a:lnTo>
                    <a:lnTo>
                      <a:pt x="610" y="994"/>
                    </a:lnTo>
                    <a:lnTo>
                      <a:pt x="613" y="994"/>
                    </a:lnTo>
                    <a:lnTo>
                      <a:pt x="615" y="992"/>
                    </a:lnTo>
                    <a:lnTo>
                      <a:pt x="615" y="992"/>
                    </a:lnTo>
                    <a:lnTo>
                      <a:pt x="617" y="990"/>
                    </a:lnTo>
                    <a:lnTo>
                      <a:pt x="622" y="990"/>
                    </a:lnTo>
                    <a:lnTo>
                      <a:pt x="627" y="990"/>
                    </a:lnTo>
                    <a:lnTo>
                      <a:pt x="627" y="992"/>
                    </a:lnTo>
                    <a:lnTo>
                      <a:pt x="627" y="992"/>
                    </a:lnTo>
                    <a:lnTo>
                      <a:pt x="632" y="994"/>
                    </a:lnTo>
                    <a:lnTo>
                      <a:pt x="636" y="997"/>
                    </a:lnTo>
                    <a:lnTo>
                      <a:pt x="643" y="997"/>
                    </a:lnTo>
                    <a:lnTo>
                      <a:pt x="651" y="999"/>
                    </a:lnTo>
                    <a:lnTo>
                      <a:pt x="651" y="999"/>
                    </a:lnTo>
                    <a:lnTo>
                      <a:pt x="660" y="1006"/>
                    </a:lnTo>
                    <a:lnTo>
                      <a:pt x="665" y="1009"/>
                    </a:lnTo>
                    <a:lnTo>
                      <a:pt x="665" y="1013"/>
                    </a:lnTo>
                    <a:lnTo>
                      <a:pt x="665" y="1013"/>
                    </a:lnTo>
                    <a:lnTo>
                      <a:pt x="670" y="1018"/>
                    </a:lnTo>
                    <a:lnTo>
                      <a:pt x="670" y="1018"/>
                    </a:lnTo>
                    <a:lnTo>
                      <a:pt x="672" y="1016"/>
                    </a:lnTo>
                    <a:lnTo>
                      <a:pt x="672" y="1016"/>
                    </a:lnTo>
                    <a:lnTo>
                      <a:pt x="672" y="1011"/>
                    </a:lnTo>
                    <a:lnTo>
                      <a:pt x="674" y="1011"/>
                    </a:lnTo>
                    <a:lnTo>
                      <a:pt x="681" y="1016"/>
                    </a:lnTo>
                    <a:lnTo>
                      <a:pt x="681" y="1016"/>
                    </a:lnTo>
                    <a:lnTo>
                      <a:pt x="688" y="1018"/>
                    </a:lnTo>
                    <a:lnTo>
                      <a:pt x="693" y="1018"/>
                    </a:lnTo>
                    <a:lnTo>
                      <a:pt x="698" y="1016"/>
                    </a:lnTo>
                    <a:lnTo>
                      <a:pt x="700" y="1013"/>
                    </a:lnTo>
                    <a:lnTo>
                      <a:pt x="700" y="1013"/>
                    </a:lnTo>
                    <a:lnTo>
                      <a:pt x="703" y="1011"/>
                    </a:lnTo>
                    <a:lnTo>
                      <a:pt x="707" y="1009"/>
                    </a:lnTo>
                    <a:lnTo>
                      <a:pt x="714" y="1006"/>
                    </a:lnTo>
                    <a:lnTo>
                      <a:pt x="719" y="1009"/>
                    </a:lnTo>
                    <a:lnTo>
                      <a:pt x="719" y="1009"/>
                    </a:lnTo>
                    <a:lnTo>
                      <a:pt x="724" y="1011"/>
                    </a:lnTo>
                    <a:lnTo>
                      <a:pt x="726" y="1011"/>
                    </a:lnTo>
                    <a:lnTo>
                      <a:pt x="729" y="1009"/>
                    </a:lnTo>
                    <a:lnTo>
                      <a:pt x="729" y="1009"/>
                    </a:lnTo>
                    <a:lnTo>
                      <a:pt x="733" y="1006"/>
                    </a:lnTo>
                    <a:lnTo>
                      <a:pt x="741" y="1004"/>
                    </a:lnTo>
                    <a:lnTo>
                      <a:pt x="745" y="1006"/>
                    </a:lnTo>
                    <a:lnTo>
                      <a:pt x="748" y="1009"/>
                    </a:lnTo>
                    <a:lnTo>
                      <a:pt x="748" y="1009"/>
                    </a:lnTo>
                    <a:lnTo>
                      <a:pt x="750" y="1013"/>
                    </a:lnTo>
                    <a:lnTo>
                      <a:pt x="752" y="1013"/>
                    </a:lnTo>
                    <a:lnTo>
                      <a:pt x="759" y="1016"/>
                    </a:lnTo>
                    <a:lnTo>
                      <a:pt x="759" y="1016"/>
                    </a:lnTo>
                    <a:lnTo>
                      <a:pt x="764" y="1016"/>
                    </a:lnTo>
                    <a:lnTo>
                      <a:pt x="767" y="1018"/>
                    </a:lnTo>
                    <a:lnTo>
                      <a:pt x="767" y="1020"/>
                    </a:lnTo>
                    <a:lnTo>
                      <a:pt x="769" y="1020"/>
                    </a:lnTo>
                    <a:lnTo>
                      <a:pt x="769" y="1020"/>
                    </a:lnTo>
                    <a:lnTo>
                      <a:pt x="771" y="1018"/>
                    </a:lnTo>
                    <a:lnTo>
                      <a:pt x="774" y="1016"/>
                    </a:lnTo>
                    <a:lnTo>
                      <a:pt x="774" y="1013"/>
                    </a:lnTo>
                    <a:lnTo>
                      <a:pt x="776" y="1011"/>
                    </a:lnTo>
                    <a:lnTo>
                      <a:pt x="776" y="1011"/>
                    </a:lnTo>
                    <a:lnTo>
                      <a:pt x="783" y="1016"/>
                    </a:lnTo>
                    <a:lnTo>
                      <a:pt x="785" y="1016"/>
                    </a:lnTo>
                    <a:lnTo>
                      <a:pt x="790" y="1018"/>
                    </a:lnTo>
                    <a:lnTo>
                      <a:pt x="790" y="1018"/>
                    </a:lnTo>
                    <a:lnTo>
                      <a:pt x="800" y="1016"/>
                    </a:lnTo>
                    <a:lnTo>
                      <a:pt x="802" y="1013"/>
                    </a:lnTo>
                    <a:lnTo>
                      <a:pt x="802" y="1011"/>
                    </a:lnTo>
                    <a:lnTo>
                      <a:pt x="802" y="1011"/>
                    </a:lnTo>
                    <a:lnTo>
                      <a:pt x="802" y="1001"/>
                    </a:lnTo>
                    <a:lnTo>
                      <a:pt x="800" y="999"/>
                    </a:lnTo>
                    <a:lnTo>
                      <a:pt x="797" y="997"/>
                    </a:lnTo>
                    <a:lnTo>
                      <a:pt x="797" y="997"/>
                    </a:lnTo>
                    <a:lnTo>
                      <a:pt x="790" y="994"/>
                    </a:lnTo>
                    <a:lnTo>
                      <a:pt x="783" y="992"/>
                    </a:lnTo>
                    <a:lnTo>
                      <a:pt x="783" y="992"/>
                    </a:lnTo>
                    <a:lnTo>
                      <a:pt x="781" y="992"/>
                    </a:lnTo>
                    <a:lnTo>
                      <a:pt x="778" y="990"/>
                    </a:lnTo>
                    <a:lnTo>
                      <a:pt x="776" y="985"/>
                    </a:lnTo>
                    <a:lnTo>
                      <a:pt x="778" y="983"/>
                    </a:lnTo>
                    <a:lnTo>
                      <a:pt x="778" y="983"/>
                    </a:lnTo>
                    <a:lnTo>
                      <a:pt x="788" y="978"/>
                    </a:lnTo>
                    <a:lnTo>
                      <a:pt x="790" y="975"/>
                    </a:lnTo>
                    <a:lnTo>
                      <a:pt x="790" y="973"/>
                    </a:lnTo>
                    <a:lnTo>
                      <a:pt x="790" y="973"/>
                    </a:lnTo>
                    <a:lnTo>
                      <a:pt x="790" y="966"/>
                    </a:lnTo>
                    <a:lnTo>
                      <a:pt x="790" y="961"/>
                    </a:lnTo>
                    <a:lnTo>
                      <a:pt x="795" y="959"/>
                    </a:lnTo>
                    <a:lnTo>
                      <a:pt x="795" y="959"/>
                    </a:lnTo>
                    <a:lnTo>
                      <a:pt x="807" y="959"/>
                    </a:lnTo>
                    <a:lnTo>
                      <a:pt x="812" y="956"/>
                    </a:lnTo>
                    <a:lnTo>
                      <a:pt x="814" y="956"/>
                    </a:lnTo>
                    <a:lnTo>
                      <a:pt x="814" y="956"/>
                    </a:lnTo>
                    <a:lnTo>
                      <a:pt x="812" y="954"/>
                    </a:lnTo>
                    <a:lnTo>
                      <a:pt x="807" y="952"/>
                    </a:lnTo>
                    <a:lnTo>
                      <a:pt x="802" y="949"/>
                    </a:lnTo>
                    <a:lnTo>
                      <a:pt x="797" y="947"/>
                    </a:lnTo>
                    <a:lnTo>
                      <a:pt x="797" y="947"/>
                    </a:lnTo>
                    <a:lnTo>
                      <a:pt x="795" y="938"/>
                    </a:lnTo>
                    <a:lnTo>
                      <a:pt x="795" y="935"/>
                    </a:lnTo>
                    <a:lnTo>
                      <a:pt x="797" y="930"/>
                    </a:lnTo>
                    <a:lnTo>
                      <a:pt x="797" y="930"/>
                    </a:lnTo>
                    <a:lnTo>
                      <a:pt x="804" y="930"/>
                    </a:lnTo>
                    <a:lnTo>
                      <a:pt x="814" y="930"/>
                    </a:lnTo>
                    <a:lnTo>
                      <a:pt x="814" y="930"/>
                    </a:lnTo>
                    <a:lnTo>
                      <a:pt x="823" y="930"/>
                    </a:lnTo>
                    <a:lnTo>
                      <a:pt x="830" y="930"/>
                    </a:lnTo>
                    <a:lnTo>
                      <a:pt x="835" y="928"/>
                    </a:lnTo>
                    <a:lnTo>
                      <a:pt x="835" y="928"/>
                    </a:lnTo>
                    <a:lnTo>
                      <a:pt x="842" y="926"/>
                    </a:lnTo>
                    <a:lnTo>
                      <a:pt x="849" y="923"/>
                    </a:lnTo>
                    <a:lnTo>
                      <a:pt x="864" y="923"/>
                    </a:lnTo>
                    <a:lnTo>
                      <a:pt x="864" y="923"/>
                    </a:lnTo>
                    <a:lnTo>
                      <a:pt x="875" y="919"/>
                    </a:lnTo>
                    <a:lnTo>
                      <a:pt x="885" y="916"/>
                    </a:lnTo>
                    <a:lnTo>
                      <a:pt x="885" y="916"/>
                    </a:lnTo>
                    <a:lnTo>
                      <a:pt x="911" y="912"/>
                    </a:lnTo>
                    <a:lnTo>
                      <a:pt x="911" y="912"/>
                    </a:lnTo>
                    <a:lnTo>
                      <a:pt x="925" y="907"/>
                    </a:lnTo>
                    <a:lnTo>
                      <a:pt x="935" y="904"/>
                    </a:lnTo>
                    <a:lnTo>
                      <a:pt x="939" y="902"/>
                    </a:lnTo>
                    <a:lnTo>
                      <a:pt x="939" y="902"/>
                    </a:lnTo>
                    <a:lnTo>
                      <a:pt x="942" y="900"/>
                    </a:lnTo>
                    <a:lnTo>
                      <a:pt x="949" y="897"/>
                    </a:lnTo>
                    <a:lnTo>
                      <a:pt x="956" y="895"/>
                    </a:lnTo>
                    <a:lnTo>
                      <a:pt x="963" y="897"/>
                    </a:lnTo>
                    <a:lnTo>
                      <a:pt x="963" y="897"/>
                    </a:lnTo>
                    <a:lnTo>
                      <a:pt x="970" y="900"/>
                    </a:lnTo>
                    <a:lnTo>
                      <a:pt x="977" y="900"/>
                    </a:lnTo>
                    <a:lnTo>
                      <a:pt x="977" y="900"/>
                    </a:lnTo>
                    <a:lnTo>
                      <a:pt x="982" y="897"/>
                    </a:lnTo>
                    <a:lnTo>
                      <a:pt x="984" y="900"/>
                    </a:lnTo>
                    <a:lnTo>
                      <a:pt x="989" y="902"/>
                    </a:lnTo>
                    <a:lnTo>
                      <a:pt x="989" y="907"/>
                    </a:lnTo>
                    <a:lnTo>
                      <a:pt x="989" y="907"/>
                    </a:lnTo>
                    <a:lnTo>
                      <a:pt x="991" y="914"/>
                    </a:lnTo>
                    <a:lnTo>
                      <a:pt x="994" y="919"/>
                    </a:lnTo>
                    <a:lnTo>
                      <a:pt x="994" y="919"/>
                    </a:lnTo>
                    <a:lnTo>
                      <a:pt x="991" y="923"/>
                    </a:lnTo>
                    <a:lnTo>
                      <a:pt x="989" y="926"/>
                    </a:lnTo>
                    <a:lnTo>
                      <a:pt x="991" y="928"/>
                    </a:lnTo>
                    <a:lnTo>
                      <a:pt x="991" y="928"/>
                    </a:lnTo>
                    <a:lnTo>
                      <a:pt x="994" y="928"/>
                    </a:lnTo>
                    <a:lnTo>
                      <a:pt x="999" y="928"/>
                    </a:lnTo>
                    <a:lnTo>
                      <a:pt x="1003" y="928"/>
                    </a:lnTo>
                    <a:lnTo>
                      <a:pt x="1008" y="926"/>
                    </a:lnTo>
                    <a:lnTo>
                      <a:pt x="1008" y="926"/>
                    </a:lnTo>
                    <a:lnTo>
                      <a:pt x="1010" y="923"/>
                    </a:lnTo>
                    <a:lnTo>
                      <a:pt x="1013" y="923"/>
                    </a:lnTo>
                    <a:lnTo>
                      <a:pt x="1015" y="930"/>
                    </a:lnTo>
                    <a:lnTo>
                      <a:pt x="1015" y="930"/>
                    </a:lnTo>
                    <a:lnTo>
                      <a:pt x="1015" y="930"/>
                    </a:lnTo>
                    <a:lnTo>
                      <a:pt x="1017" y="933"/>
                    </a:lnTo>
                    <a:lnTo>
                      <a:pt x="1020" y="933"/>
                    </a:lnTo>
                    <a:lnTo>
                      <a:pt x="1020" y="930"/>
                    </a:lnTo>
                    <a:lnTo>
                      <a:pt x="1020" y="930"/>
                    </a:lnTo>
                    <a:lnTo>
                      <a:pt x="1022" y="928"/>
                    </a:lnTo>
                    <a:lnTo>
                      <a:pt x="1025" y="928"/>
                    </a:lnTo>
                    <a:lnTo>
                      <a:pt x="1029" y="933"/>
                    </a:lnTo>
                    <a:lnTo>
                      <a:pt x="1029" y="933"/>
                    </a:lnTo>
                    <a:lnTo>
                      <a:pt x="1032" y="933"/>
                    </a:lnTo>
                    <a:lnTo>
                      <a:pt x="1036" y="933"/>
                    </a:lnTo>
                    <a:lnTo>
                      <a:pt x="1039" y="930"/>
                    </a:lnTo>
                    <a:lnTo>
                      <a:pt x="1039" y="933"/>
                    </a:lnTo>
                    <a:lnTo>
                      <a:pt x="1039" y="933"/>
                    </a:lnTo>
                    <a:lnTo>
                      <a:pt x="1039" y="935"/>
                    </a:lnTo>
                    <a:lnTo>
                      <a:pt x="1034" y="940"/>
                    </a:lnTo>
                    <a:lnTo>
                      <a:pt x="1032" y="942"/>
                    </a:lnTo>
                    <a:lnTo>
                      <a:pt x="1032" y="945"/>
                    </a:lnTo>
                    <a:lnTo>
                      <a:pt x="1032" y="945"/>
                    </a:lnTo>
                    <a:lnTo>
                      <a:pt x="1036" y="947"/>
                    </a:lnTo>
                    <a:lnTo>
                      <a:pt x="1039" y="945"/>
                    </a:lnTo>
                    <a:lnTo>
                      <a:pt x="1044" y="942"/>
                    </a:lnTo>
                    <a:lnTo>
                      <a:pt x="1048" y="942"/>
                    </a:lnTo>
                    <a:lnTo>
                      <a:pt x="1048" y="942"/>
                    </a:lnTo>
                    <a:lnTo>
                      <a:pt x="1053" y="942"/>
                    </a:lnTo>
                    <a:lnTo>
                      <a:pt x="1058" y="940"/>
                    </a:lnTo>
                    <a:lnTo>
                      <a:pt x="1067" y="933"/>
                    </a:lnTo>
                    <a:lnTo>
                      <a:pt x="1067" y="933"/>
                    </a:lnTo>
                    <a:lnTo>
                      <a:pt x="1077" y="930"/>
                    </a:lnTo>
                    <a:lnTo>
                      <a:pt x="1086" y="923"/>
                    </a:lnTo>
                    <a:lnTo>
                      <a:pt x="1086" y="923"/>
                    </a:lnTo>
                    <a:lnTo>
                      <a:pt x="1091" y="923"/>
                    </a:lnTo>
                    <a:lnTo>
                      <a:pt x="1096" y="921"/>
                    </a:lnTo>
                    <a:lnTo>
                      <a:pt x="1098" y="923"/>
                    </a:lnTo>
                    <a:lnTo>
                      <a:pt x="1098" y="926"/>
                    </a:lnTo>
                    <a:lnTo>
                      <a:pt x="1098" y="926"/>
                    </a:lnTo>
                    <a:lnTo>
                      <a:pt x="1096" y="928"/>
                    </a:lnTo>
                    <a:lnTo>
                      <a:pt x="1096" y="933"/>
                    </a:lnTo>
                    <a:lnTo>
                      <a:pt x="1096" y="935"/>
                    </a:lnTo>
                    <a:lnTo>
                      <a:pt x="1103" y="940"/>
                    </a:lnTo>
                    <a:lnTo>
                      <a:pt x="1103" y="940"/>
                    </a:lnTo>
                    <a:lnTo>
                      <a:pt x="1112" y="947"/>
                    </a:lnTo>
                    <a:lnTo>
                      <a:pt x="1122" y="956"/>
                    </a:lnTo>
                    <a:lnTo>
                      <a:pt x="1138" y="980"/>
                    </a:lnTo>
                    <a:lnTo>
                      <a:pt x="1138" y="980"/>
                    </a:lnTo>
                    <a:lnTo>
                      <a:pt x="1150" y="1001"/>
                    </a:lnTo>
                    <a:lnTo>
                      <a:pt x="1155" y="1011"/>
                    </a:lnTo>
                    <a:lnTo>
                      <a:pt x="1157" y="1016"/>
                    </a:lnTo>
                    <a:lnTo>
                      <a:pt x="1157" y="1016"/>
                    </a:lnTo>
                    <a:lnTo>
                      <a:pt x="1162" y="1013"/>
                    </a:lnTo>
                    <a:lnTo>
                      <a:pt x="1164" y="1009"/>
                    </a:lnTo>
                    <a:lnTo>
                      <a:pt x="1167" y="1006"/>
                    </a:lnTo>
                    <a:lnTo>
                      <a:pt x="1169" y="1004"/>
                    </a:lnTo>
                    <a:lnTo>
                      <a:pt x="1169" y="1004"/>
                    </a:lnTo>
                    <a:lnTo>
                      <a:pt x="1174" y="1004"/>
                    </a:lnTo>
                    <a:lnTo>
                      <a:pt x="1176" y="1006"/>
                    </a:lnTo>
                    <a:lnTo>
                      <a:pt x="1181" y="1011"/>
                    </a:lnTo>
                    <a:lnTo>
                      <a:pt x="1183" y="1013"/>
                    </a:lnTo>
                    <a:lnTo>
                      <a:pt x="1183" y="1013"/>
                    </a:lnTo>
                    <a:lnTo>
                      <a:pt x="1193" y="1016"/>
                    </a:lnTo>
                    <a:lnTo>
                      <a:pt x="1202" y="1016"/>
                    </a:lnTo>
                    <a:lnTo>
                      <a:pt x="1202" y="1016"/>
                    </a:lnTo>
                    <a:lnTo>
                      <a:pt x="1212" y="1013"/>
                    </a:lnTo>
                    <a:lnTo>
                      <a:pt x="1219" y="1011"/>
                    </a:lnTo>
                    <a:lnTo>
                      <a:pt x="1221" y="1011"/>
                    </a:lnTo>
                    <a:lnTo>
                      <a:pt x="1221" y="1011"/>
                    </a:lnTo>
                    <a:lnTo>
                      <a:pt x="1228" y="1013"/>
                    </a:lnTo>
                    <a:lnTo>
                      <a:pt x="1231" y="1016"/>
                    </a:lnTo>
                    <a:lnTo>
                      <a:pt x="1233" y="1020"/>
                    </a:lnTo>
                    <a:lnTo>
                      <a:pt x="1233" y="1020"/>
                    </a:lnTo>
                    <a:lnTo>
                      <a:pt x="1238" y="1025"/>
                    </a:lnTo>
                    <a:lnTo>
                      <a:pt x="1240" y="1030"/>
                    </a:lnTo>
                    <a:lnTo>
                      <a:pt x="1245" y="1030"/>
                    </a:lnTo>
                    <a:lnTo>
                      <a:pt x="1245" y="1030"/>
                    </a:lnTo>
                    <a:lnTo>
                      <a:pt x="1247" y="1032"/>
                    </a:lnTo>
                    <a:lnTo>
                      <a:pt x="1249" y="1032"/>
                    </a:lnTo>
                    <a:lnTo>
                      <a:pt x="1249" y="1037"/>
                    </a:lnTo>
                    <a:lnTo>
                      <a:pt x="1249" y="1037"/>
                    </a:lnTo>
                    <a:lnTo>
                      <a:pt x="1254" y="1044"/>
                    </a:lnTo>
                    <a:lnTo>
                      <a:pt x="1259" y="1046"/>
                    </a:lnTo>
                    <a:lnTo>
                      <a:pt x="1259" y="1046"/>
                    </a:lnTo>
                    <a:lnTo>
                      <a:pt x="1266" y="1044"/>
                    </a:lnTo>
                    <a:lnTo>
                      <a:pt x="1275" y="1044"/>
                    </a:lnTo>
                    <a:lnTo>
                      <a:pt x="1275" y="1044"/>
                    </a:lnTo>
                    <a:lnTo>
                      <a:pt x="1278" y="1042"/>
                    </a:lnTo>
                    <a:lnTo>
                      <a:pt x="1280" y="1042"/>
                    </a:lnTo>
                    <a:lnTo>
                      <a:pt x="1280" y="1044"/>
                    </a:lnTo>
                    <a:lnTo>
                      <a:pt x="1280" y="1044"/>
                    </a:lnTo>
                    <a:lnTo>
                      <a:pt x="1285" y="1051"/>
                    </a:lnTo>
                    <a:lnTo>
                      <a:pt x="1290" y="1054"/>
                    </a:lnTo>
                    <a:lnTo>
                      <a:pt x="1290" y="1054"/>
                    </a:lnTo>
                    <a:lnTo>
                      <a:pt x="1297" y="1054"/>
                    </a:lnTo>
                    <a:lnTo>
                      <a:pt x="1299" y="1056"/>
                    </a:lnTo>
                    <a:lnTo>
                      <a:pt x="1302" y="1054"/>
                    </a:lnTo>
                    <a:lnTo>
                      <a:pt x="1302" y="1054"/>
                    </a:lnTo>
                    <a:lnTo>
                      <a:pt x="1302" y="1051"/>
                    </a:lnTo>
                    <a:lnTo>
                      <a:pt x="1306" y="1051"/>
                    </a:lnTo>
                    <a:lnTo>
                      <a:pt x="1313" y="1049"/>
                    </a:lnTo>
                    <a:lnTo>
                      <a:pt x="1313" y="1049"/>
                    </a:lnTo>
                    <a:lnTo>
                      <a:pt x="1323" y="1046"/>
                    </a:lnTo>
                    <a:lnTo>
                      <a:pt x="1328" y="1044"/>
                    </a:lnTo>
                    <a:lnTo>
                      <a:pt x="1332" y="1042"/>
                    </a:lnTo>
                    <a:lnTo>
                      <a:pt x="1332" y="1042"/>
                    </a:lnTo>
                    <a:lnTo>
                      <a:pt x="1335" y="1037"/>
                    </a:lnTo>
                    <a:lnTo>
                      <a:pt x="1339" y="1037"/>
                    </a:lnTo>
                    <a:lnTo>
                      <a:pt x="1347" y="1032"/>
                    </a:lnTo>
                    <a:lnTo>
                      <a:pt x="1347" y="1032"/>
                    </a:lnTo>
                    <a:lnTo>
                      <a:pt x="1354" y="1027"/>
                    </a:lnTo>
                    <a:lnTo>
                      <a:pt x="1358" y="1023"/>
                    </a:lnTo>
                    <a:lnTo>
                      <a:pt x="1358" y="1023"/>
                    </a:lnTo>
                    <a:lnTo>
                      <a:pt x="1361" y="1023"/>
                    </a:lnTo>
                    <a:lnTo>
                      <a:pt x="1365" y="1020"/>
                    </a:lnTo>
                    <a:lnTo>
                      <a:pt x="1368" y="1020"/>
                    </a:lnTo>
                    <a:lnTo>
                      <a:pt x="1370" y="1018"/>
                    </a:lnTo>
                    <a:lnTo>
                      <a:pt x="1370" y="1018"/>
                    </a:lnTo>
                    <a:lnTo>
                      <a:pt x="1373" y="1016"/>
                    </a:lnTo>
                    <a:lnTo>
                      <a:pt x="1377" y="1016"/>
                    </a:lnTo>
                    <a:lnTo>
                      <a:pt x="1384" y="1016"/>
                    </a:lnTo>
                    <a:lnTo>
                      <a:pt x="1384" y="1016"/>
                    </a:lnTo>
                    <a:lnTo>
                      <a:pt x="1399" y="1018"/>
                    </a:lnTo>
                    <a:lnTo>
                      <a:pt x="1410" y="1020"/>
                    </a:lnTo>
                    <a:lnTo>
                      <a:pt x="1410" y="1020"/>
                    </a:lnTo>
                    <a:lnTo>
                      <a:pt x="1413" y="1023"/>
                    </a:lnTo>
                    <a:lnTo>
                      <a:pt x="1415" y="1025"/>
                    </a:lnTo>
                    <a:lnTo>
                      <a:pt x="1415" y="1030"/>
                    </a:lnTo>
                    <a:lnTo>
                      <a:pt x="1418" y="1032"/>
                    </a:lnTo>
                    <a:lnTo>
                      <a:pt x="1418" y="1032"/>
                    </a:lnTo>
                    <a:lnTo>
                      <a:pt x="1425" y="1035"/>
                    </a:lnTo>
                    <a:lnTo>
                      <a:pt x="1429" y="1037"/>
                    </a:lnTo>
                    <a:lnTo>
                      <a:pt x="1434" y="1037"/>
                    </a:lnTo>
                    <a:lnTo>
                      <a:pt x="1434" y="1037"/>
                    </a:lnTo>
                    <a:lnTo>
                      <a:pt x="1439" y="1035"/>
                    </a:lnTo>
                    <a:lnTo>
                      <a:pt x="1444" y="1035"/>
                    </a:lnTo>
                    <a:lnTo>
                      <a:pt x="1448" y="1037"/>
                    </a:lnTo>
                    <a:lnTo>
                      <a:pt x="1448" y="1037"/>
                    </a:lnTo>
                    <a:lnTo>
                      <a:pt x="1455" y="1042"/>
                    </a:lnTo>
                    <a:lnTo>
                      <a:pt x="1460" y="1042"/>
                    </a:lnTo>
                    <a:lnTo>
                      <a:pt x="1462" y="1039"/>
                    </a:lnTo>
                    <a:lnTo>
                      <a:pt x="1462" y="1039"/>
                    </a:lnTo>
                    <a:lnTo>
                      <a:pt x="1465" y="1037"/>
                    </a:lnTo>
                    <a:lnTo>
                      <a:pt x="1470" y="1035"/>
                    </a:lnTo>
                    <a:lnTo>
                      <a:pt x="1477" y="1032"/>
                    </a:lnTo>
                    <a:lnTo>
                      <a:pt x="1477" y="1032"/>
                    </a:lnTo>
                    <a:lnTo>
                      <a:pt x="1479" y="1027"/>
                    </a:lnTo>
                    <a:lnTo>
                      <a:pt x="1479" y="1023"/>
                    </a:lnTo>
                    <a:lnTo>
                      <a:pt x="1479" y="1020"/>
                    </a:lnTo>
                    <a:lnTo>
                      <a:pt x="1479" y="1020"/>
                    </a:lnTo>
                    <a:lnTo>
                      <a:pt x="1474" y="1013"/>
                    </a:lnTo>
                    <a:lnTo>
                      <a:pt x="1472" y="1006"/>
                    </a:lnTo>
                    <a:lnTo>
                      <a:pt x="1472" y="1006"/>
                    </a:lnTo>
                    <a:lnTo>
                      <a:pt x="1472" y="1001"/>
                    </a:lnTo>
                    <a:lnTo>
                      <a:pt x="1474" y="999"/>
                    </a:lnTo>
                    <a:lnTo>
                      <a:pt x="1477" y="999"/>
                    </a:lnTo>
                    <a:lnTo>
                      <a:pt x="1479" y="997"/>
                    </a:lnTo>
                    <a:lnTo>
                      <a:pt x="1479" y="997"/>
                    </a:lnTo>
                    <a:lnTo>
                      <a:pt x="1481" y="994"/>
                    </a:lnTo>
                    <a:lnTo>
                      <a:pt x="1484" y="992"/>
                    </a:lnTo>
                    <a:lnTo>
                      <a:pt x="1489" y="990"/>
                    </a:lnTo>
                    <a:lnTo>
                      <a:pt x="1489" y="990"/>
                    </a:lnTo>
                    <a:lnTo>
                      <a:pt x="1493" y="985"/>
                    </a:lnTo>
                    <a:lnTo>
                      <a:pt x="1493" y="983"/>
                    </a:lnTo>
                    <a:lnTo>
                      <a:pt x="1496" y="983"/>
                    </a:lnTo>
                    <a:lnTo>
                      <a:pt x="1496" y="983"/>
                    </a:lnTo>
                    <a:lnTo>
                      <a:pt x="1510" y="987"/>
                    </a:lnTo>
                    <a:lnTo>
                      <a:pt x="1510" y="987"/>
                    </a:lnTo>
                    <a:lnTo>
                      <a:pt x="1515" y="990"/>
                    </a:lnTo>
                    <a:lnTo>
                      <a:pt x="1522" y="992"/>
                    </a:lnTo>
                    <a:lnTo>
                      <a:pt x="1522" y="992"/>
                    </a:lnTo>
                    <a:lnTo>
                      <a:pt x="1529" y="992"/>
                    </a:lnTo>
                    <a:lnTo>
                      <a:pt x="1536" y="997"/>
                    </a:lnTo>
                    <a:lnTo>
                      <a:pt x="1536" y="997"/>
                    </a:lnTo>
                    <a:lnTo>
                      <a:pt x="1545" y="999"/>
                    </a:lnTo>
                    <a:lnTo>
                      <a:pt x="1552" y="1001"/>
                    </a:lnTo>
                    <a:lnTo>
                      <a:pt x="1555" y="1001"/>
                    </a:lnTo>
                    <a:lnTo>
                      <a:pt x="1555" y="1001"/>
                    </a:lnTo>
                    <a:lnTo>
                      <a:pt x="1555" y="1011"/>
                    </a:lnTo>
                    <a:lnTo>
                      <a:pt x="1555" y="1016"/>
                    </a:lnTo>
                    <a:lnTo>
                      <a:pt x="1557" y="1018"/>
                    </a:lnTo>
                    <a:lnTo>
                      <a:pt x="1557" y="1018"/>
                    </a:lnTo>
                    <a:lnTo>
                      <a:pt x="1564" y="1025"/>
                    </a:lnTo>
                    <a:lnTo>
                      <a:pt x="1567" y="1027"/>
                    </a:lnTo>
                    <a:lnTo>
                      <a:pt x="1569" y="1027"/>
                    </a:lnTo>
                    <a:lnTo>
                      <a:pt x="1569" y="1027"/>
                    </a:lnTo>
                    <a:lnTo>
                      <a:pt x="1571" y="1027"/>
                    </a:lnTo>
                    <a:lnTo>
                      <a:pt x="1576" y="1030"/>
                    </a:lnTo>
                    <a:lnTo>
                      <a:pt x="1586" y="1032"/>
                    </a:lnTo>
                    <a:lnTo>
                      <a:pt x="1586" y="1032"/>
                    </a:lnTo>
                    <a:lnTo>
                      <a:pt x="1593" y="1030"/>
                    </a:lnTo>
                    <a:lnTo>
                      <a:pt x="1600" y="1025"/>
                    </a:lnTo>
                    <a:lnTo>
                      <a:pt x="1600" y="1025"/>
                    </a:lnTo>
                    <a:lnTo>
                      <a:pt x="1607" y="1025"/>
                    </a:lnTo>
                    <a:lnTo>
                      <a:pt x="1616" y="1023"/>
                    </a:lnTo>
                    <a:lnTo>
                      <a:pt x="1616" y="1023"/>
                    </a:lnTo>
                    <a:lnTo>
                      <a:pt x="1626" y="1027"/>
                    </a:lnTo>
                    <a:lnTo>
                      <a:pt x="1635" y="1027"/>
                    </a:lnTo>
                    <a:lnTo>
                      <a:pt x="1635" y="1027"/>
                    </a:lnTo>
                    <a:lnTo>
                      <a:pt x="1642" y="1027"/>
                    </a:lnTo>
                    <a:lnTo>
                      <a:pt x="1647" y="1030"/>
                    </a:lnTo>
                    <a:lnTo>
                      <a:pt x="1650" y="1032"/>
                    </a:lnTo>
                    <a:lnTo>
                      <a:pt x="1650" y="1032"/>
                    </a:lnTo>
                    <a:lnTo>
                      <a:pt x="1652" y="1035"/>
                    </a:lnTo>
                    <a:lnTo>
                      <a:pt x="1657" y="1035"/>
                    </a:lnTo>
                    <a:lnTo>
                      <a:pt x="1661" y="1037"/>
                    </a:lnTo>
                    <a:lnTo>
                      <a:pt x="1664" y="1039"/>
                    </a:lnTo>
                    <a:lnTo>
                      <a:pt x="1664" y="1039"/>
                    </a:lnTo>
                    <a:lnTo>
                      <a:pt x="1666" y="1042"/>
                    </a:lnTo>
                    <a:lnTo>
                      <a:pt x="1668" y="1044"/>
                    </a:lnTo>
                    <a:lnTo>
                      <a:pt x="1676" y="1049"/>
                    </a:lnTo>
                    <a:lnTo>
                      <a:pt x="1676" y="1049"/>
                    </a:lnTo>
                    <a:lnTo>
                      <a:pt x="1678" y="1051"/>
                    </a:lnTo>
                    <a:lnTo>
                      <a:pt x="1687" y="1054"/>
                    </a:lnTo>
                    <a:lnTo>
                      <a:pt x="1694" y="1054"/>
                    </a:lnTo>
                    <a:lnTo>
                      <a:pt x="1699" y="1054"/>
                    </a:lnTo>
                    <a:lnTo>
                      <a:pt x="1699" y="1054"/>
                    </a:lnTo>
                    <a:lnTo>
                      <a:pt x="1704" y="1056"/>
                    </a:lnTo>
                    <a:lnTo>
                      <a:pt x="1713" y="1056"/>
                    </a:lnTo>
                    <a:lnTo>
                      <a:pt x="1721" y="1056"/>
                    </a:lnTo>
                    <a:lnTo>
                      <a:pt x="1725" y="1054"/>
                    </a:lnTo>
                    <a:lnTo>
                      <a:pt x="1725" y="1054"/>
                    </a:lnTo>
                    <a:lnTo>
                      <a:pt x="1728" y="1054"/>
                    </a:lnTo>
                    <a:lnTo>
                      <a:pt x="1735" y="1051"/>
                    </a:lnTo>
                    <a:lnTo>
                      <a:pt x="1749" y="1049"/>
                    </a:lnTo>
                    <a:lnTo>
                      <a:pt x="1749" y="1049"/>
                    </a:lnTo>
                    <a:lnTo>
                      <a:pt x="1758" y="1046"/>
                    </a:lnTo>
                    <a:lnTo>
                      <a:pt x="1763" y="1044"/>
                    </a:lnTo>
                    <a:lnTo>
                      <a:pt x="1763" y="1042"/>
                    </a:lnTo>
                    <a:lnTo>
                      <a:pt x="1763" y="1042"/>
                    </a:lnTo>
                    <a:lnTo>
                      <a:pt x="1765" y="1039"/>
                    </a:lnTo>
                    <a:lnTo>
                      <a:pt x="1770" y="1037"/>
                    </a:lnTo>
                    <a:lnTo>
                      <a:pt x="1780" y="1032"/>
                    </a:lnTo>
                    <a:lnTo>
                      <a:pt x="1780" y="1032"/>
                    </a:lnTo>
                    <a:lnTo>
                      <a:pt x="1784" y="1030"/>
                    </a:lnTo>
                    <a:lnTo>
                      <a:pt x="1792" y="1030"/>
                    </a:lnTo>
                    <a:lnTo>
                      <a:pt x="1799" y="1032"/>
                    </a:lnTo>
                    <a:lnTo>
                      <a:pt x="1803" y="1032"/>
                    </a:lnTo>
                    <a:lnTo>
                      <a:pt x="1803" y="1032"/>
                    </a:lnTo>
                    <a:lnTo>
                      <a:pt x="1806" y="1037"/>
                    </a:lnTo>
                    <a:lnTo>
                      <a:pt x="1810" y="1037"/>
                    </a:lnTo>
                    <a:lnTo>
                      <a:pt x="1820" y="1037"/>
                    </a:lnTo>
                    <a:lnTo>
                      <a:pt x="1820" y="1037"/>
                    </a:lnTo>
                    <a:lnTo>
                      <a:pt x="1829" y="1037"/>
                    </a:lnTo>
                    <a:lnTo>
                      <a:pt x="1834" y="1039"/>
                    </a:lnTo>
                    <a:lnTo>
                      <a:pt x="1837" y="1042"/>
                    </a:lnTo>
                    <a:lnTo>
                      <a:pt x="1837" y="1042"/>
                    </a:lnTo>
                    <a:lnTo>
                      <a:pt x="1841" y="1044"/>
                    </a:lnTo>
                    <a:lnTo>
                      <a:pt x="1846" y="1046"/>
                    </a:lnTo>
                    <a:lnTo>
                      <a:pt x="1855" y="1046"/>
                    </a:lnTo>
                    <a:lnTo>
                      <a:pt x="1855" y="1046"/>
                    </a:lnTo>
                    <a:lnTo>
                      <a:pt x="1865" y="1042"/>
                    </a:lnTo>
                    <a:lnTo>
                      <a:pt x="1874" y="1037"/>
                    </a:lnTo>
                    <a:lnTo>
                      <a:pt x="1874" y="1037"/>
                    </a:lnTo>
                    <a:lnTo>
                      <a:pt x="1879" y="1035"/>
                    </a:lnTo>
                    <a:lnTo>
                      <a:pt x="1881" y="1032"/>
                    </a:lnTo>
                    <a:lnTo>
                      <a:pt x="1881" y="1027"/>
                    </a:lnTo>
                    <a:lnTo>
                      <a:pt x="1881" y="1027"/>
                    </a:lnTo>
                    <a:lnTo>
                      <a:pt x="1884" y="1025"/>
                    </a:lnTo>
                    <a:lnTo>
                      <a:pt x="1886" y="1018"/>
                    </a:lnTo>
                    <a:lnTo>
                      <a:pt x="1891" y="1009"/>
                    </a:lnTo>
                    <a:lnTo>
                      <a:pt x="1891" y="1009"/>
                    </a:lnTo>
                    <a:lnTo>
                      <a:pt x="1896" y="999"/>
                    </a:lnTo>
                    <a:lnTo>
                      <a:pt x="1903" y="990"/>
                    </a:lnTo>
                    <a:lnTo>
                      <a:pt x="1903" y="990"/>
                    </a:lnTo>
                    <a:lnTo>
                      <a:pt x="1908" y="987"/>
                    </a:lnTo>
                    <a:lnTo>
                      <a:pt x="1910" y="985"/>
                    </a:lnTo>
                    <a:lnTo>
                      <a:pt x="1912" y="980"/>
                    </a:lnTo>
                    <a:lnTo>
                      <a:pt x="1912" y="980"/>
                    </a:lnTo>
                    <a:lnTo>
                      <a:pt x="1910" y="973"/>
                    </a:lnTo>
                    <a:lnTo>
                      <a:pt x="1908" y="968"/>
                    </a:lnTo>
                    <a:lnTo>
                      <a:pt x="1905" y="968"/>
                    </a:lnTo>
                    <a:lnTo>
                      <a:pt x="1905" y="968"/>
                    </a:lnTo>
                    <a:lnTo>
                      <a:pt x="1903" y="968"/>
                    </a:lnTo>
                    <a:lnTo>
                      <a:pt x="1900" y="966"/>
                    </a:lnTo>
                    <a:lnTo>
                      <a:pt x="1900" y="964"/>
                    </a:lnTo>
                    <a:lnTo>
                      <a:pt x="1905" y="956"/>
                    </a:lnTo>
                    <a:lnTo>
                      <a:pt x="1905" y="956"/>
                    </a:lnTo>
                    <a:lnTo>
                      <a:pt x="1912" y="952"/>
                    </a:lnTo>
                    <a:lnTo>
                      <a:pt x="1919" y="949"/>
                    </a:lnTo>
                    <a:lnTo>
                      <a:pt x="1929" y="949"/>
                    </a:lnTo>
                    <a:lnTo>
                      <a:pt x="1929" y="949"/>
                    </a:lnTo>
                    <a:lnTo>
                      <a:pt x="1941" y="947"/>
                    </a:lnTo>
                    <a:lnTo>
                      <a:pt x="1950" y="947"/>
                    </a:lnTo>
                    <a:lnTo>
                      <a:pt x="1957" y="947"/>
                    </a:lnTo>
                    <a:lnTo>
                      <a:pt x="1957" y="947"/>
                    </a:lnTo>
                    <a:lnTo>
                      <a:pt x="1967" y="947"/>
                    </a:lnTo>
                    <a:lnTo>
                      <a:pt x="1971" y="949"/>
                    </a:lnTo>
                    <a:lnTo>
                      <a:pt x="1979" y="952"/>
                    </a:lnTo>
                    <a:lnTo>
                      <a:pt x="1979" y="952"/>
                    </a:lnTo>
                    <a:lnTo>
                      <a:pt x="1986" y="954"/>
                    </a:lnTo>
                    <a:lnTo>
                      <a:pt x="1993" y="954"/>
                    </a:lnTo>
                    <a:lnTo>
                      <a:pt x="1997" y="954"/>
                    </a:lnTo>
                    <a:lnTo>
                      <a:pt x="2002" y="956"/>
                    </a:lnTo>
                    <a:lnTo>
                      <a:pt x="2002" y="956"/>
                    </a:lnTo>
                    <a:lnTo>
                      <a:pt x="2009" y="964"/>
                    </a:lnTo>
                    <a:lnTo>
                      <a:pt x="2012" y="966"/>
                    </a:lnTo>
                    <a:lnTo>
                      <a:pt x="2014" y="971"/>
                    </a:lnTo>
                    <a:lnTo>
                      <a:pt x="2014" y="971"/>
                    </a:lnTo>
                    <a:lnTo>
                      <a:pt x="2014" y="975"/>
                    </a:lnTo>
                    <a:lnTo>
                      <a:pt x="2016" y="978"/>
                    </a:lnTo>
                    <a:lnTo>
                      <a:pt x="2019" y="980"/>
                    </a:lnTo>
                    <a:lnTo>
                      <a:pt x="2024" y="990"/>
                    </a:lnTo>
                    <a:lnTo>
                      <a:pt x="2024" y="990"/>
                    </a:lnTo>
                    <a:lnTo>
                      <a:pt x="2026" y="997"/>
                    </a:lnTo>
                    <a:lnTo>
                      <a:pt x="2028" y="1004"/>
                    </a:lnTo>
                    <a:lnTo>
                      <a:pt x="2031" y="1006"/>
                    </a:lnTo>
                    <a:lnTo>
                      <a:pt x="2033" y="1011"/>
                    </a:lnTo>
                    <a:lnTo>
                      <a:pt x="2033" y="1011"/>
                    </a:lnTo>
                    <a:lnTo>
                      <a:pt x="2040" y="1025"/>
                    </a:lnTo>
                    <a:lnTo>
                      <a:pt x="2042" y="1030"/>
                    </a:lnTo>
                    <a:lnTo>
                      <a:pt x="2042" y="1035"/>
                    </a:lnTo>
                    <a:lnTo>
                      <a:pt x="2042" y="1035"/>
                    </a:lnTo>
                    <a:lnTo>
                      <a:pt x="2042" y="1042"/>
                    </a:lnTo>
                    <a:lnTo>
                      <a:pt x="2045" y="1044"/>
                    </a:lnTo>
                    <a:lnTo>
                      <a:pt x="2050" y="1044"/>
                    </a:lnTo>
                    <a:lnTo>
                      <a:pt x="2050" y="1044"/>
                    </a:lnTo>
                    <a:lnTo>
                      <a:pt x="2057" y="1046"/>
                    </a:lnTo>
                    <a:lnTo>
                      <a:pt x="2064" y="1049"/>
                    </a:lnTo>
                    <a:lnTo>
                      <a:pt x="2066" y="1051"/>
                    </a:lnTo>
                    <a:lnTo>
                      <a:pt x="2068" y="1051"/>
                    </a:lnTo>
                    <a:lnTo>
                      <a:pt x="2068" y="1051"/>
                    </a:lnTo>
                    <a:lnTo>
                      <a:pt x="2078" y="1054"/>
                    </a:lnTo>
                    <a:lnTo>
                      <a:pt x="2087" y="1061"/>
                    </a:lnTo>
                    <a:lnTo>
                      <a:pt x="2087" y="1061"/>
                    </a:lnTo>
                    <a:lnTo>
                      <a:pt x="2092" y="1063"/>
                    </a:lnTo>
                    <a:lnTo>
                      <a:pt x="2097" y="1065"/>
                    </a:lnTo>
                    <a:lnTo>
                      <a:pt x="2102" y="1065"/>
                    </a:lnTo>
                    <a:lnTo>
                      <a:pt x="2102" y="1070"/>
                    </a:lnTo>
                    <a:lnTo>
                      <a:pt x="2102" y="1070"/>
                    </a:lnTo>
                    <a:lnTo>
                      <a:pt x="2102" y="1075"/>
                    </a:lnTo>
                    <a:lnTo>
                      <a:pt x="2104" y="1077"/>
                    </a:lnTo>
                    <a:lnTo>
                      <a:pt x="2106" y="1087"/>
                    </a:lnTo>
                    <a:lnTo>
                      <a:pt x="2106" y="1087"/>
                    </a:lnTo>
                    <a:lnTo>
                      <a:pt x="2106" y="1089"/>
                    </a:lnTo>
                    <a:lnTo>
                      <a:pt x="2111" y="1091"/>
                    </a:lnTo>
                    <a:lnTo>
                      <a:pt x="2118" y="1094"/>
                    </a:lnTo>
                    <a:lnTo>
                      <a:pt x="2125" y="1094"/>
                    </a:lnTo>
                    <a:lnTo>
                      <a:pt x="2125" y="1094"/>
                    </a:lnTo>
                    <a:lnTo>
                      <a:pt x="2135" y="1094"/>
                    </a:lnTo>
                    <a:lnTo>
                      <a:pt x="2140" y="1091"/>
                    </a:lnTo>
                    <a:lnTo>
                      <a:pt x="2142" y="1089"/>
                    </a:lnTo>
                    <a:lnTo>
                      <a:pt x="2142" y="1089"/>
                    </a:lnTo>
                    <a:lnTo>
                      <a:pt x="2144" y="1087"/>
                    </a:lnTo>
                    <a:lnTo>
                      <a:pt x="2151" y="1084"/>
                    </a:lnTo>
                    <a:lnTo>
                      <a:pt x="2156" y="1084"/>
                    </a:lnTo>
                    <a:lnTo>
                      <a:pt x="2161" y="1082"/>
                    </a:lnTo>
                    <a:lnTo>
                      <a:pt x="2161" y="1082"/>
                    </a:lnTo>
                    <a:lnTo>
                      <a:pt x="2163" y="1080"/>
                    </a:lnTo>
                    <a:lnTo>
                      <a:pt x="2170" y="1080"/>
                    </a:lnTo>
                    <a:lnTo>
                      <a:pt x="2173" y="1082"/>
                    </a:lnTo>
                    <a:lnTo>
                      <a:pt x="2175" y="1087"/>
                    </a:lnTo>
                    <a:lnTo>
                      <a:pt x="2175" y="1087"/>
                    </a:lnTo>
                    <a:lnTo>
                      <a:pt x="2175" y="1091"/>
                    </a:lnTo>
                    <a:lnTo>
                      <a:pt x="2177" y="1096"/>
                    </a:lnTo>
                    <a:lnTo>
                      <a:pt x="2177" y="1099"/>
                    </a:lnTo>
                    <a:lnTo>
                      <a:pt x="2175" y="1101"/>
                    </a:lnTo>
                    <a:lnTo>
                      <a:pt x="2175" y="1101"/>
                    </a:lnTo>
                    <a:lnTo>
                      <a:pt x="2173" y="1106"/>
                    </a:lnTo>
                    <a:lnTo>
                      <a:pt x="2168" y="1113"/>
                    </a:lnTo>
                    <a:lnTo>
                      <a:pt x="2166" y="1127"/>
                    </a:lnTo>
                    <a:lnTo>
                      <a:pt x="2166" y="1127"/>
                    </a:lnTo>
                    <a:lnTo>
                      <a:pt x="2163" y="1129"/>
                    </a:lnTo>
                    <a:lnTo>
                      <a:pt x="2161" y="1134"/>
                    </a:lnTo>
                    <a:lnTo>
                      <a:pt x="2156" y="1136"/>
                    </a:lnTo>
                    <a:lnTo>
                      <a:pt x="2154" y="1141"/>
                    </a:lnTo>
                    <a:lnTo>
                      <a:pt x="2154" y="1141"/>
                    </a:lnTo>
                    <a:lnTo>
                      <a:pt x="2151" y="1146"/>
                    </a:lnTo>
                    <a:lnTo>
                      <a:pt x="2149" y="1148"/>
                    </a:lnTo>
                    <a:lnTo>
                      <a:pt x="2147" y="1151"/>
                    </a:lnTo>
                    <a:lnTo>
                      <a:pt x="2144" y="1153"/>
                    </a:lnTo>
                    <a:lnTo>
                      <a:pt x="2144" y="1153"/>
                    </a:lnTo>
                    <a:lnTo>
                      <a:pt x="2144" y="1155"/>
                    </a:lnTo>
                    <a:lnTo>
                      <a:pt x="2140" y="1158"/>
                    </a:lnTo>
                    <a:lnTo>
                      <a:pt x="2132" y="1155"/>
                    </a:lnTo>
                    <a:lnTo>
                      <a:pt x="2128" y="1153"/>
                    </a:lnTo>
                    <a:lnTo>
                      <a:pt x="2128" y="1153"/>
                    </a:lnTo>
                    <a:lnTo>
                      <a:pt x="2125" y="1153"/>
                    </a:lnTo>
                    <a:lnTo>
                      <a:pt x="2121" y="1155"/>
                    </a:lnTo>
                    <a:lnTo>
                      <a:pt x="2116" y="1160"/>
                    </a:lnTo>
                    <a:lnTo>
                      <a:pt x="2113" y="1160"/>
                    </a:lnTo>
                    <a:lnTo>
                      <a:pt x="2113" y="1160"/>
                    </a:lnTo>
                    <a:lnTo>
                      <a:pt x="2111" y="1162"/>
                    </a:lnTo>
                    <a:lnTo>
                      <a:pt x="2109" y="1165"/>
                    </a:lnTo>
                    <a:lnTo>
                      <a:pt x="2109" y="1174"/>
                    </a:lnTo>
                    <a:lnTo>
                      <a:pt x="2109" y="1174"/>
                    </a:lnTo>
                    <a:lnTo>
                      <a:pt x="2109" y="1181"/>
                    </a:lnTo>
                    <a:lnTo>
                      <a:pt x="2109" y="1186"/>
                    </a:lnTo>
                    <a:lnTo>
                      <a:pt x="2111" y="1191"/>
                    </a:lnTo>
                    <a:lnTo>
                      <a:pt x="2111" y="1191"/>
                    </a:lnTo>
                    <a:lnTo>
                      <a:pt x="2111" y="1198"/>
                    </a:lnTo>
                    <a:lnTo>
                      <a:pt x="2111" y="1207"/>
                    </a:lnTo>
                    <a:lnTo>
                      <a:pt x="2111" y="1207"/>
                    </a:lnTo>
                    <a:lnTo>
                      <a:pt x="2121" y="1203"/>
                    </a:lnTo>
                    <a:lnTo>
                      <a:pt x="2128" y="1200"/>
                    </a:lnTo>
                    <a:lnTo>
                      <a:pt x="2128" y="1200"/>
                    </a:lnTo>
                    <a:lnTo>
                      <a:pt x="2132" y="1200"/>
                    </a:lnTo>
                    <a:lnTo>
                      <a:pt x="2140" y="1205"/>
                    </a:lnTo>
                    <a:lnTo>
                      <a:pt x="2144" y="1210"/>
                    </a:lnTo>
                    <a:lnTo>
                      <a:pt x="2149" y="1212"/>
                    </a:lnTo>
                    <a:lnTo>
                      <a:pt x="2149" y="1212"/>
                    </a:lnTo>
                    <a:lnTo>
                      <a:pt x="2161" y="1207"/>
                    </a:lnTo>
                    <a:lnTo>
                      <a:pt x="2175" y="1200"/>
                    </a:lnTo>
                    <a:lnTo>
                      <a:pt x="2189" y="1191"/>
                    </a:lnTo>
                    <a:lnTo>
                      <a:pt x="2194" y="1184"/>
                    </a:lnTo>
                    <a:lnTo>
                      <a:pt x="2194" y="1184"/>
                    </a:lnTo>
                    <a:lnTo>
                      <a:pt x="2199" y="1179"/>
                    </a:lnTo>
                    <a:lnTo>
                      <a:pt x="2206" y="1170"/>
                    </a:lnTo>
                    <a:lnTo>
                      <a:pt x="2225" y="1151"/>
                    </a:lnTo>
                    <a:lnTo>
                      <a:pt x="2225" y="1151"/>
                    </a:lnTo>
                    <a:lnTo>
                      <a:pt x="2241" y="1132"/>
                    </a:lnTo>
                    <a:lnTo>
                      <a:pt x="2248" y="1122"/>
                    </a:lnTo>
                    <a:lnTo>
                      <a:pt x="2253" y="1113"/>
                    </a:lnTo>
                    <a:lnTo>
                      <a:pt x="2253" y="1113"/>
                    </a:lnTo>
                    <a:lnTo>
                      <a:pt x="2263" y="1099"/>
                    </a:lnTo>
                    <a:lnTo>
                      <a:pt x="2272" y="1084"/>
                    </a:lnTo>
                    <a:lnTo>
                      <a:pt x="2272" y="1084"/>
                    </a:lnTo>
                    <a:lnTo>
                      <a:pt x="2277" y="1080"/>
                    </a:lnTo>
                    <a:lnTo>
                      <a:pt x="2284" y="1065"/>
                    </a:lnTo>
                    <a:lnTo>
                      <a:pt x="2284" y="1065"/>
                    </a:lnTo>
                    <a:lnTo>
                      <a:pt x="2289" y="1054"/>
                    </a:lnTo>
                    <a:lnTo>
                      <a:pt x="2291" y="1037"/>
                    </a:lnTo>
                    <a:lnTo>
                      <a:pt x="2293" y="1016"/>
                    </a:lnTo>
                    <a:lnTo>
                      <a:pt x="2293" y="1016"/>
                    </a:lnTo>
                    <a:lnTo>
                      <a:pt x="2293" y="1011"/>
                    </a:lnTo>
                    <a:lnTo>
                      <a:pt x="2296" y="1004"/>
                    </a:lnTo>
                    <a:lnTo>
                      <a:pt x="2296" y="1004"/>
                    </a:lnTo>
                    <a:lnTo>
                      <a:pt x="2298" y="997"/>
                    </a:lnTo>
                    <a:lnTo>
                      <a:pt x="2300" y="994"/>
                    </a:lnTo>
                    <a:lnTo>
                      <a:pt x="2303" y="990"/>
                    </a:lnTo>
                    <a:lnTo>
                      <a:pt x="2303" y="990"/>
                    </a:lnTo>
                    <a:lnTo>
                      <a:pt x="2308" y="987"/>
                    </a:lnTo>
                    <a:lnTo>
                      <a:pt x="2308" y="985"/>
                    </a:lnTo>
                    <a:lnTo>
                      <a:pt x="2308" y="978"/>
                    </a:lnTo>
                    <a:lnTo>
                      <a:pt x="2308" y="978"/>
                    </a:lnTo>
                    <a:lnTo>
                      <a:pt x="2305" y="971"/>
                    </a:lnTo>
                    <a:lnTo>
                      <a:pt x="2305" y="964"/>
                    </a:lnTo>
                    <a:lnTo>
                      <a:pt x="2305" y="964"/>
                    </a:lnTo>
                    <a:lnTo>
                      <a:pt x="2305" y="961"/>
                    </a:lnTo>
                    <a:lnTo>
                      <a:pt x="2308" y="959"/>
                    </a:lnTo>
                    <a:lnTo>
                      <a:pt x="2308" y="959"/>
                    </a:lnTo>
                    <a:lnTo>
                      <a:pt x="2310" y="956"/>
                    </a:lnTo>
                    <a:lnTo>
                      <a:pt x="2308" y="954"/>
                    </a:lnTo>
                    <a:lnTo>
                      <a:pt x="2300" y="949"/>
                    </a:lnTo>
                    <a:lnTo>
                      <a:pt x="2300" y="949"/>
                    </a:lnTo>
                    <a:lnTo>
                      <a:pt x="2293" y="945"/>
                    </a:lnTo>
                    <a:lnTo>
                      <a:pt x="2291" y="942"/>
                    </a:lnTo>
                    <a:lnTo>
                      <a:pt x="2289" y="940"/>
                    </a:lnTo>
                    <a:lnTo>
                      <a:pt x="2289" y="940"/>
                    </a:lnTo>
                    <a:lnTo>
                      <a:pt x="2289" y="935"/>
                    </a:lnTo>
                    <a:lnTo>
                      <a:pt x="2284" y="930"/>
                    </a:lnTo>
                    <a:lnTo>
                      <a:pt x="2279" y="928"/>
                    </a:lnTo>
                    <a:lnTo>
                      <a:pt x="2274" y="928"/>
                    </a:lnTo>
                    <a:lnTo>
                      <a:pt x="2274" y="928"/>
                    </a:lnTo>
                    <a:lnTo>
                      <a:pt x="2263" y="926"/>
                    </a:lnTo>
                    <a:lnTo>
                      <a:pt x="2260" y="926"/>
                    </a:lnTo>
                    <a:lnTo>
                      <a:pt x="2258" y="928"/>
                    </a:lnTo>
                    <a:lnTo>
                      <a:pt x="2258" y="928"/>
                    </a:lnTo>
                    <a:lnTo>
                      <a:pt x="2258" y="933"/>
                    </a:lnTo>
                    <a:lnTo>
                      <a:pt x="2255" y="935"/>
                    </a:lnTo>
                    <a:lnTo>
                      <a:pt x="2255" y="935"/>
                    </a:lnTo>
                    <a:lnTo>
                      <a:pt x="2255" y="935"/>
                    </a:lnTo>
                    <a:lnTo>
                      <a:pt x="2251" y="935"/>
                    </a:lnTo>
                    <a:lnTo>
                      <a:pt x="2246" y="942"/>
                    </a:lnTo>
                    <a:lnTo>
                      <a:pt x="2246" y="942"/>
                    </a:lnTo>
                    <a:lnTo>
                      <a:pt x="2241" y="945"/>
                    </a:lnTo>
                    <a:lnTo>
                      <a:pt x="2237" y="947"/>
                    </a:lnTo>
                    <a:lnTo>
                      <a:pt x="2234" y="947"/>
                    </a:lnTo>
                    <a:lnTo>
                      <a:pt x="2237" y="942"/>
                    </a:lnTo>
                    <a:lnTo>
                      <a:pt x="2237" y="942"/>
                    </a:lnTo>
                    <a:lnTo>
                      <a:pt x="2239" y="940"/>
                    </a:lnTo>
                    <a:lnTo>
                      <a:pt x="2237" y="938"/>
                    </a:lnTo>
                    <a:lnTo>
                      <a:pt x="2234" y="935"/>
                    </a:lnTo>
                    <a:lnTo>
                      <a:pt x="2234" y="933"/>
                    </a:lnTo>
                    <a:lnTo>
                      <a:pt x="2234" y="933"/>
                    </a:lnTo>
                    <a:lnTo>
                      <a:pt x="2237" y="923"/>
                    </a:lnTo>
                    <a:lnTo>
                      <a:pt x="2237" y="923"/>
                    </a:lnTo>
                    <a:lnTo>
                      <a:pt x="2234" y="923"/>
                    </a:lnTo>
                    <a:lnTo>
                      <a:pt x="2234" y="923"/>
                    </a:lnTo>
                    <a:lnTo>
                      <a:pt x="2229" y="928"/>
                    </a:lnTo>
                    <a:lnTo>
                      <a:pt x="2227" y="933"/>
                    </a:lnTo>
                    <a:lnTo>
                      <a:pt x="2225" y="935"/>
                    </a:lnTo>
                    <a:lnTo>
                      <a:pt x="2222" y="938"/>
                    </a:lnTo>
                    <a:lnTo>
                      <a:pt x="2222" y="938"/>
                    </a:lnTo>
                    <a:lnTo>
                      <a:pt x="2220" y="938"/>
                    </a:lnTo>
                    <a:lnTo>
                      <a:pt x="2220" y="935"/>
                    </a:lnTo>
                    <a:lnTo>
                      <a:pt x="2218" y="930"/>
                    </a:lnTo>
                    <a:lnTo>
                      <a:pt x="2220" y="919"/>
                    </a:lnTo>
                    <a:lnTo>
                      <a:pt x="2220" y="919"/>
                    </a:lnTo>
                    <a:lnTo>
                      <a:pt x="2220" y="916"/>
                    </a:lnTo>
                    <a:lnTo>
                      <a:pt x="2215" y="916"/>
                    </a:lnTo>
                    <a:lnTo>
                      <a:pt x="2199" y="919"/>
                    </a:lnTo>
                    <a:lnTo>
                      <a:pt x="2199" y="919"/>
                    </a:lnTo>
                    <a:lnTo>
                      <a:pt x="2192" y="916"/>
                    </a:lnTo>
                    <a:lnTo>
                      <a:pt x="2192" y="912"/>
                    </a:lnTo>
                    <a:lnTo>
                      <a:pt x="2194" y="907"/>
                    </a:lnTo>
                    <a:lnTo>
                      <a:pt x="2199" y="904"/>
                    </a:lnTo>
                    <a:lnTo>
                      <a:pt x="2199" y="904"/>
                    </a:lnTo>
                    <a:lnTo>
                      <a:pt x="2206" y="900"/>
                    </a:lnTo>
                    <a:lnTo>
                      <a:pt x="2208" y="897"/>
                    </a:lnTo>
                    <a:lnTo>
                      <a:pt x="2208" y="895"/>
                    </a:lnTo>
                    <a:lnTo>
                      <a:pt x="2213" y="893"/>
                    </a:lnTo>
                    <a:lnTo>
                      <a:pt x="2213" y="893"/>
                    </a:lnTo>
                    <a:lnTo>
                      <a:pt x="2237" y="878"/>
                    </a:lnTo>
                    <a:lnTo>
                      <a:pt x="2237" y="878"/>
                    </a:lnTo>
                    <a:lnTo>
                      <a:pt x="2244" y="871"/>
                    </a:lnTo>
                    <a:lnTo>
                      <a:pt x="2246" y="864"/>
                    </a:lnTo>
                    <a:lnTo>
                      <a:pt x="2246" y="864"/>
                    </a:lnTo>
                    <a:lnTo>
                      <a:pt x="2251" y="859"/>
                    </a:lnTo>
                    <a:lnTo>
                      <a:pt x="2255" y="855"/>
                    </a:lnTo>
                    <a:lnTo>
                      <a:pt x="2274" y="843"/>
                    </a:lnTo>
                    <a:lnTo>
                      <a:pt x="2274" y="843"/>
                    </a:lnTo>
                    <a:lnTo>
                      <a:pt x="2289" y="831"/>
                    </a:lnTo>
                    <a:lnTo>
                      <a:pt x="2296" y="822"/>
                    </a:lnTo>
                    <a:lnTo>
                      <a:pt x="2296" y="822"/>
                    </a:lnTo>
                    <a:lnTo>
                      <a:pt x="2300" y="817"/>
                    </a:lnTo>
                    <a:lnTo>
                      <a:pt x="2308" y="812"/>
                    </a:lnTo>
                    <a:lnTo>
                      <a:pt x="2312" y="807"/>
                    </a:lnTo>
                    <a:lnTo>
                      <a:pt x="2317" y="805"/>
                    </a:lnTo>
                    <a:lnTo>
                      <a:pt x="2317" y="805"/>
                    </a:lnTo>
                    <a:lnTo>
                      <a:pt x="2319" y="800"/>
                    </a:lnTo>
                    <a:lnTo>
                      <a:pt x="2329" y="793"/>
                    </a:lnTo>
                    <a:lnTo>
                      <a:pt x="2341" y="788"/>
                    </a:lnTo>
                    <a:lnTo>
                      <a:pt x="2353" y="786"/>
                    </a:lnTo>
                    <a:lnTo>
                      <a:pt x="2353" y="786"/>
                    </a:lnTo>
                    <a:lnTo>
                      <a:pt x="2364" y="784"/>
                    </a:lnTo>
                    <a:lnTo>
                      <a:pt x="2376" y="786"/>
                    </a:lnTo>
                    <a:lnTo>
                      <a:pt x="2388" y="788"/>
                    </a:lnTo>
                    <a:lnTo>
                      <a:pt x="2393" y="791"/>
                    </a:lnTo>
                    <a:lnTo>
                      <a:pt x="2393" y="791"/>
                    </a:lnTo>
                    <a:lnTo>
                      <a:pt x="2395" y="793"/>
                    </a:lnTo>
                    <a:lnTo>
                      <a:pt x="2400" y="793"/>
                    </a:lnTo>
                    <a:lnTo>
                      <a:pt x="2402" y="791"/>
                    </a:lnTo>
                    <a:lnTo>
                      <a:pt x="2402" y="791"/>
                    </a:lnTo>
                    <a:lnTo>
                      <a:pt x="2405" y="788"/>
                    </a:lnTo>
                    <a:lnTo>
                      <a:pt x="2409" y="788"/>
                    </a:lnTo>
                    <a:lnTo>
                      <a:pt x="2421" y="791"/>
                    </a:lnTo>
                    <a:lnTo>
                      <a:pt x="2421" y="791"/>
                    </a:lnTo>
                    <a:lnTo>
                      <a:pt x="2426" y="791"/>
                    </a:lnTo>
                    <a:lnTo>
                      <a:pt x="2431" y="788"/>
                    </a:lnTo>
                    <a:lnTo>
                      <a:pt x="2435" y="786"/>
                    </a:lnTo>
                    <a:lnTo>
                      <a:pt x="2440" y="788"/>
                    </a:lnTo>
                    <a:lnTo>
                      <a:pt x="2440" y="788"/>
                    </a:lnTo>
                    <a:lnTo>
                      <a:pt x="2447" y="788"/>
                    </a:lnTo>
                    <a:lnTo>
                      <a:pt x="2452" y="786"/>
                    </a:lnTo>
                    <a:lnTo>
                      <a:pt x="2454" y="784"/>
                    </a:lnTo>
                    <a:lnTo>
                      <a:pt x="2454" y="784"/>
                    </a:lnTo>
                    <a:lnTo>
                      <a:pt x="2459" y="779"/>
                    </a:lnTo>
                    <a:lnTo>
                      <a:pt x="2469" y="777"/>
                    </a:lnTo>
                    <a:lnTo>
                      <a:pt x="2476" y="779"/>
                    </a:lnTo>
                    <a:lnTo>
                      <a:pt x="2483" y="779"/>
                    </a:lnTo>
                    <a:lnTo>
                      <a:pt x="2483" y="779"/>
                    </a:lnTo>
                    <a:lnTo>
                      <a:pt x="2487" y="784"/>
                    </a:lnTo>
                    <a:lnTo>
                      <a:pt x="2492" y="784"/>
                    </a:lnTo>
                    <a:lnTo>
                      <a:pt x="2497" y="784"/>
                    </a:lnTo>
                    <a:lnTo>
                      <a:pt x="2497" y="784"/>
                    </a:lnTo>
                    <a:lnTo>
                      <a:pt x="2499" y="781"/>
                    </a:lnTo>
                    <a:lnTo>
                      <a:pt x="2502" y="784"/>
                    </a:lnTo>
                    <a:lnTo>
                      <a:pt x="2506" y="788"/>
                    </a:lnTo>
                    <a:lnTo>
                      <a:pt x="2509" y="788"/>
                    </a:lnTo>
                    <a:lnTo>
                      <a:pt x="2509" y="788"/>
                    </a:lnTo>
                    <a:lnTo>
                      <a:pt x="2511" y="791"/>
                    </a:lnTo>
                    <a:lnTo>
                      <a:pt x="2511" y="793"/>
                    </a:lnTo>
                    <a:lnTo>
                      <a:pt x="2509" y="796"/>
                    </a:lnTo>
                    <a:lnTo>
                      <a:pt x="2506" y="796"/>
                    </a:lnTo>
                    <a:lnTo>
                      <a:pt x="2506" y="796"/>
                    </a:lnTo>
                    <a:lnTo>
                      <a:pt x="2499" y="798"/>
                    </a:lnTo>
                    <a:lnTo>
                      <a:pt x="2497" y="800"/>
                    </a:lnTo>
                    <a:lnTo>
                      <a:pt x="2499" y="803"/>
                    </a:lnTo>
                    <a:lnTo>
                      <a:pt x="2499" y="803"/>
                    </a:lnTo>
                    <a:lnTo>
                      <a:pt x="2504" y="803"/>
                    </a:lnTo>
                    <a:lnTo>
                      <a:pt x="2509" y="803"/>
                    </a:lnTo>
                    <a:lnTo>
                      <a:pt x="2514" y="800"/>
                    </a:lnTo>
                    <a:lnTo>
                      <a:pt x="2518" y="798"/>
                    </a:lnTo>
                    <a:lnTo>
                      <a:pt x="2518" y="798"/>
                    </a:lnTo>
                    <a:lnTo>
                      <a:pt x="2528" y="800"/>
                    </a:lnTo>
                    <a:lnTo>
                      <a:pt x="2532" y="798"/>
                    </a:lnTo>
                    <a:lnTo>
                      <a:pt x="2540" y="796"/>
                    </a:lnTo>
                    <a:lnTo>
                      <a:pt x="2540" y="796"/>
                    </a:lnTo>
                    <a:lnTo>
                      <a:pt x="2544" y="793"/>
                    </a:lnTo>
                    <a:lnTo>
                      <a:pt x="2547" y="796"/>
                    </a:lnTo>
                    <a:lnTo>
                      <a:pt x="2549" y="796"/>
                    </a:lnTo>
                    <a:lnTo>
                      <a:pt x="2551" y="796"/>
                    </a:lnTo>
                    <a:lnTo>
                      <a:pt x="2551" y="796"/>
                    </a:lnTo>
                    <a:lnTo>
                      <a:pt x="2556" y="793"/>
                    </a:lnTo>
                    <a:lnTo>
                      <a:pt x="2561" y="791"/>
                    </a:lnTo>
                    <a:lnTo>
                      <a:pt x="2573" y="791"/>
                    </a:lnTo>
                    <a:lnTo>
                      <a:pt x="2573" y="791"/>
                    </a:lnTo>
                    <a:lnTo>
                      <a:pt x="2575" y="791"/>
                    </a:lnTo>
                    <a:lnTo>
                      <a:pt x="2573" y="788"/>
                    </a:lnTo>
                    <a:lnTo>
                      <a:pt x="2570" y="786"/>
                    </a:lnTo>
                    <a:lnTo>
                      <a:pt x="2563" y="784"/>
                    </a:lnTo>
                    <a:lnTo>
                      <a:pt x="2563" y="784"/>
                    </a:lnTo>
                    <a:lnTo>
                      <a:pt x="2558" y="784"/>
                    </a:lnTo>
                    <a:lnTo>
                      <a:pt x="2558" y="781"/>
                    </a:lnTo>
                    <a:lnTo>
                      <a:pt x="2558" y="777"/>
                    </a:lnTo>
                    <a:lnTo>
                      <a:pt x="2563" y="769"/>
                    </a:lnTo>
                    <a:lnTo>
                      <a:pt x="2563" y="769"/>
                    </a:lnTo>
                    <a:lnTo>
                      <a:pt x="2568" y="760"/>
                    </a:lnTo>
                    <a:lnTo>
                      <a:pt x="2577" y="755"/>
                    </a:lnTo>
                    <a:lnTo>
                      <a:pt x="2592" y="743"/>
                    </a:lnTo>
                    <a:lnTo>
                      <a:pt x="2592" y="743"/>
                    </a:lnTo>
                    <a:lnTo>
                      <a:pt x="2596" y="741"/>
                    </a:lnTo>
                    <a:lnTo>
                      <a:pt x="2601" y="739"/>
                    </a:lnTo>
                    <a:lnTo>
                      <a:pt x="2603" y="739"/>
                    </a:lnTo>
                    <a:lnTo>
                      <a:pt x="2606" y="736"/>
                    </a:lnTo>
                    <a:lnTo>
                      <a:pt x="2606" y="736"/>
                    </a:lnTo>
                    <a:lnTo>
                      <a:pt x="2608" y="724"/>
                    </a:lnTo>
                    <a:lnTo>
                      <a:pt x="2611" y="720"/>
                    </a:lnTo>
                    <a:lnTo>
                      <a:pt x="2615" y="717"/>
                    </a:lnTo>
                    <a:lnTo>
                      <a:pt x="2615" y="717"/>
                    </a:lnTo>
                    <a:lnTo>
                      <a:pt x="2630" y="720"/>
                    </a:lnTo>
                    <a:lnTo>
                      <a:pt x="2639" y="717"/>
                    </a:lnTo>
                    <a:lnTo>
                      <a:pt x="2646" y="715"/>
                    </a:lnTo>
                    <a:lnTo>
                      <a:pt x="2646" y="715"/>
                    </a:lnTo>
                    <a:lnTo>
                      <a:pt x="2651" y="713"/>
                    </a:lnTo>
                    <a:lnTo>
                      <a:pt x="2656" y="715"/>
                    </a:lnTo>
                    <a:lnTo>
                      <a:pt x="2656" y="717"/>
                    </a:lnTo>
                    <a:lnTo>
                      <a:pt x="2658" y="720"/>
                    </a:lnTo>
                    <a:lnTo>
                      <a:pt x="2658" y="720"/>
                    </a:lnTo>
                    <a:lnTo>
                      <a:pt x="2663" y="720"/>
                    </a:lnTo>
                    <a:lnTo>
                      <a:pt x="2665" y="717"/>
                    </a:lnTo>
                    <a:lnTo>
                      <a:pt x="2670" y="715"/>
                    </a:lnTo>
                    <a:lnTo>
                      <a:pt x="2672" y="715"/>
                    </a:lnTo>
                    <a:lnTo>
                      <a:pt x="2672" y="715"/>
                    </a:lnTo>
                    <a:lnTo>
                      <a:pt x="2674" y="717"/>
                    </a:lnTo>
                    <a:lnTo>
                      <a:pt x="2670" y="722"/>
                    </a:lnTo>
                    <a:lnTo>
                      <a:pt x="2667" y="727"/>
                    </a:lnTo>
                    <a:lnTo>
                      <a:pt x="2663" y="734"/>
                    </a:lnTo>
                    <a:lnTo>
                      <a:pt x="2663" y="734"/>
                    </a:lnTo>
                    <a:lnTo>
                      <a:pt x="2663" y="736"/>
                    </a:lnTo>
                    <a:lnTo>
                      <a:pt x="2665" y="739"/>
                    </a:lnTo>
                    <a:lnTo>
                      <a:pt x="2674" y="741"/>
                    </a:lnTo>
                    <a:lnTo>
                      <a:pt x="2674" y="741"/>
                    </a:lnTo>
                    <a:lnTo>
                      <a:pt x="2674" y="741"/>
                    </a:lnTo>
                    <a:lnTo>
                      <a:pt x="2672" y="743"/>
                    </a:lnTo>
                    <a:lnTo>
                      <a:pt x="2670" y="746"/>
                    </a:lnTo>
                    <a:lnTo>
                      <a:pt x="2670" y="748"/>
                    </a:lnTo>
                    <a:lnTo>
                      <a:pt x="2670" y="748"/>
                    </a:lnTo>
                    <a:lnTo>
                      <a:pt x="2672" y="751"/>
                    </a:lnTo>
                    <a:lnTo>
                      <a:pt x="2677" y="748"/>
                    </a:lnTo>
                    <a:lnTo>
                      <a:pt x="2684" y="746"/>
                    </a:lnTo>
                    <a:lnTo>
                      <a:pt x="2691" y="739"/>
                    </a:lnTo>
                    <a:lnTo>
                      <a:pt x="2691" y="739"/>
                    </a:lnTo>
                    <a:lnTo>
                      <a:pt x="2701" y="732"/>
                    </a:lnTo>
                    <a:lnTo>
                      <a:pt x="2710" y="727"/>
                    </a:lnTo>
                    <a:lnTo>
                      <a:pt x="2717" y="724"/>
                    </a:lnTo>
                    <a:lnTo>
                      <a:pt x="2724" y="722"/>
                    </a:lnTo>
                    <a:lnTo>
                      <a:pt x="2724" y="722"/>
                    </a:lnTo>
                    <a:lnTo>
                      <a:pt x="2727" y="722"/>
                    </a:lnTo>
                    <a:lnTo>
                      <a:pt x="2729" y="717"/>
                    </a:lnTo>
                    <a:lnTo>
                      <a:pt x="2727" y="706"/>
                    </a:lnTo>
                    <a:lnTo>
                      <a:pt x="2727" y="706"/>
                    </a:lnTo>
                    <a:lnTo>
                      <a:pt x="2729" y="701"/>
                    </a:lnTo>
                    <a:lnTo>
                      <a:pt x="2731" y="698"/>
                    </a:lnTo>
                    <a:lnTo>
                      <a:pt x="2741" y="694"/>
                    </a:lnTo>
                    <a:lnTo>
                      <a:pt x="2753" y="691"/>
                    </a:lnTo>
                    <a:lnTo>
                      <a:pt x="2760" y="694"/>
                    </a:lnTo>
                    <a:lnTo>
                      <a:pt x="2760" y="694"/>
                    </a:lnTo>
                    <a:lnTo>
                      <a:pt x="2764" y="696"/>
                    </a:lnTo>
                    <a:lnTo>
                      <a:pt x="2767" y="698"/>
                    </a:lnTo>
                    <a:lnTo>
                      <a:pt x="2764" y="698"/>
                    </a:lnTo>
                    <a:lnTo>
                      <a:pt x="2760" y="698"/>
                    </a:lnTo>
                    <a:lnTo>
                      <a:pt x="2760" y="698"/>
                    </a:lnTo>
                    <a:lnTo>
                      <a:pt x="2755" y="698"/>
                    </a:lnTo>
                    <a:lnTo>
                      <a:pt x="2750" y="701"/>
                    </a:lnTo>
                    <a:lnTo>
                      <a:pt x="2745" y="706"/>
                    </a:lnTo>
                    <a:lnTo>
                      <a:pt x="2745" y="713"/>
                    </a:lnTo>
                    <a:lnTo>
                      <a:pt x="2745" y="713"/>
                    </a:lnTo>
                    <a:lnTo>
                      <a:pt x="2745" y="717"/>
                    </a:lnTo>
                    <a:lnTo>
                      <a:pt x="2743" y="722"/>
                    </a:lnTo>
                    <a:lnTo>
                      <a:pt x="2741" y="724"/>
                    </a:lnTo>
                    <a:lnTo>
                      <a:pt x="2743" y="729"/>
                    </a:lnTo>
                    <a:lnTo>
                      <a:pt x="2743" y="729"/>
                    </a:lnTo>
                    <a:lnTo>
                      <a:pt x="2743" y="732"/>
                    </a:lnTo>
                    <a:lnTo>
                      <a:pt x="2741" y="732"/>
                    </a:lnTo>
                    <a:lnTo>
                      <a:pt x="2738" y="734"/>
                    </a:lnTo>
                    <a:lnTo>
                      <a:pt x="2736" y="736"/>
                    </a:lnTo>
                    <a:lnTo>
                      <a:pt x="2736" y="736"/>
                    </a:lnTo>
                    <a:lnTo>
                      <a:pt x="2736" y="741"/>
                    </a:lnTo>
                    <a:lnTo>
                      <a:pt x="2734" y="743"/>
                    </a:lnTo>
                    <a:lnTo>
                      <a:pt x="2731" y="746"/>
                    </a:lnTo>
                    <a:lnTo>
                      <a:pt x="2731" y="746"/>
                    </a:lnTo>
                    <a:lnTo>
                      <a:pt x="2717" y="748"/>
                    </a:lnTo>
                    <a:lnTo>
                      <a:pt x="2710" y="753"/>
                    </a:lnTo>
                    <a:lnTo>
                      <a:pt x="2708" y="753"/>
                    </a:lnTo>
                    <a:lnTo>
                      <a:pt x="2705" y="755"/>
                    </a:lnTo>
                    <a:lnTo>
                      <a:pt x="2705" y="755"/>
                    </a:lnTo>
                    <a:lnTo>
                      <a:pt x="2705" y="760"/>
                    </a:lnTo>
                    <a:lnTo>
                      <a:pt x="2701" y="765"/>
                    </a:lnTo>
                    <a:lnTo>
                      <a:pt x="2696" y="767"/>
                    </a:lnTo>
                    <a:lnTo>
                      <a:pt x="2691" y="774"/>
                    </a:lnTo>
                    <a:lnTo>
                      <a:pt x="2691" y="774"/>
                    </a:lnTo>
                    <a:lnTo>
                      <a:pt x="2684" y="779"/>
                    </a:lnTo>
                    <a:lnTo>
                      <a:pt x="2677" y="786"/>
                    </a:lnTo>
                    <a:lnTo>
                      <a:pt x="2665" y="796"/>
                    </a:lnTo>
                    <a:lnTo>
                      <a:pt x="2656" y="805"/>
                    </a:lnTo>
                    <a:lnTo>
                      <a:pt x="2656" y="805"/>
                    </a:lnTo>
                    <a:lnTo>
                      <a:pt x="2646" y="817"/>
                    </a:lnTo>
                    <a:lnTo>
                      <a:pt x="2634" y="822"/>
                    </a:lnTo>
                    <a:lnTo>
                      <a:pt x="2627" y="826"/>
                    </a:lnTo>
                    <a:lnTo>
                      <a:pt x="2625" y="826"/>
                    </a:lnTo>
                    <a:lnTo>
                      <a:pt x="2625" y="826"/>
                    </a:lnTo>
                    <a:lnTo>
                      <a:pt x="2622" y="829"/>
                    </a:lnTo>
                    <a:lnTo>
                      <a:pt x="2618" y="831"/>
                    </a:lnTo>
                    <a:lnTo>
                      <a:pt x="2606" y="831"/>
                    </a:lnTo>
                    <a:lnTo>
                      <a:pt x="2606" y="831"/>
                    </a:lnTo>
                    <a:lnTo>
                      <a:pt x="2606" y="833"/>
                    </a:lnTo>
                    <a:lnTo>
                      <a:pt x="2606" y="838"/>
                    </a:lnTo>
                    <a:lnTo>
                      <a:pt x="2606" y="845"/>
                    </a:lnTo>
                    <a:lnTo>
                      <a:pt x="2601" y="855"/>
                    </a:lnTo>
                    <a:lnTo>
                      <a:pt x="2601" y="855"/>
                    </a:lnTo>
                    <a:lnTo>
                      <a:pt x="2592" y="864"/>
                    </a:lnTo>
                    <a:lnTo>
                      <a:pt x="2587" y="874"/>
                    </a:lnTo>
                    <a:lnTo>
                      <a:pt x="2585" y="885"/>
                    </a:lnTo>
                    <a:lnTo>
                      <a:pt x="2582" y="897"/>
                    </a:lnTo>
                    <a:lnTo>
                      <a:pt x="2582" y="897"/>
                    </a:lnTo>
                    <a:lnTo>
                      <a:pt x="2587" y="935"/>
                    </a:lnTo>
                    <a:lnTo>
                      <a:pt x="2589" y="956"/>
                    </a:lnTo>
                    <a:lnTo>
                      <a:pt x="2594" y="968"/>
                    </a:lnTo>
                    <a:lnTo>
                      <a:pt x="2594" y="968"/>
                    </a:lnTo>
                    <a:lnTo>
                      <a:pt x="2596" y="975"/>
                    </a:lnTo>
                    <a:lnTo>
                      <a:pt x="2596" y="985"/>
                    </a:lnTo>
                    <a:lnTo>
                      <a:pt x="2596" y="994"/>
                    </a:lnTo>
                    <a:lnTo>
                      <a:pt x="2599" y="1001"/>
                    </a:lnTo>
                    <a:lnTo>
                      <a:pt x="2599" y="1001"/>
                    </a:lnTo>
                    <a:lnTo>
                      <a:pt x="2601" y="1004"/>
                    </a:lnTo>
                    <a:lnTo>
                      <a:pt x="2601" y="1009"/>
                    </a:lnTo>
                    <a:lnTo>
                      <a:pt x="2603" y="1013"/>
                    </a:lnTo>
                    <a:lnTo>
                      <a:pt x="2603" y="1013"/>
                    </a:lnTo>
                    <a:lnTo>
                      <a:pt x="2608" y="1013"/>
                    </a:lnTo>
                    <a:lnTo>
                      <a:pt x="2613" y="1009"/>
                    </a:lnTo>
                    <a:lnTo>
                      <a:pt x="2625" y="997"/>
                    </a:lnTo>
                    <a:lnTo>
                      <a:pt x="2625" y="997"/>
                    </a:lnTo>
                    <a:lnTo>
                      <a:pt x="2630" y="990"/>
                    </a:lnTo>
                    <a:lnTo>
                      <a:pt x="2634" y="987"/>
                    </a:lnTo>
                    <a:lnTo>
                      <a:pt x="2634" y="987"/>
                    </a:lnTo>
                    <a:lnTo>
                      <a:pt x="2637" y="983"/>
                    </a:lnTo>
                    <a:lnTo>
                      <a:pt x="2637" y="975"/>
                    </a:lnTo>
                    <a:lnTo>
                      <a:pt x="2637" y="966"/>
                    </a:lnTo>
                    <a:lnTo>
                      <a:pt x="2637" y="966"/>
                    </a:lnTo>
                    <a:lnTo>
                      <a:pt x="2639" y="964"/>
                    </a:lnTo>
                    <a:lnTo>
                      <a:pt x="2644" y="964"/>
                    </a:lnTo>
                    <a:lnTo>
                      <a:pt x="2651" y="959"/>
                    </a:lnTo>
                    <a:lnTo>
                      <a:pt x="2651" y="959"/>
                    </a:lnTo>
                    <a:lnTo>
                      <a:pt x="2653" y="956"/>
                    </a:lnTo>
                    <a:lnTo>
                      <a:pt x="2658" y="956"/>
                    </a:lnTo>
                    <a:lnTo>
                      <a:pt x="2665" y="954"/>
                    </a:lnTo>
                    <a:lnTo>
                      <a:pt x="2665" y="954"/>
                    </a:lnTo>
                    <a:lnTo>
                      <a:pt x="2667" y="952"/>
                    </a:lnTo>
                    <a:lnTo>
                      <a:pt x="2665" y="949"/>
                    </a:lnTo>
                    <a:lnTo>
                      <a:pt x="2663" y="940"/>
                    </a:lnTo>
                    <a:lnTo>
                      <a:pt x="2663" y="940"/>
                    </a:lnTo>
                    <a:lnTo>
                      <a:pt x="2665" y="935"/>
                    </a:lnTo>
                    <a:lnTo>
                      <a:pt x="2670" y="930"/>
                    </a:lnTo>
                    <a:lnTo>
                      <a:pt x="2682" y="921"/>
                    </a:lnTo>
                    <a:lnTo>
                      <a:pt x="2682" y="921"/>
                    </a:lnTo>
                    <a:lnTo>
                      <a:pt x="2686" y="921"/>
                    </a:lnTo>
                    <a:lnTo>
                      <a:pt x="2693" y="921"/>
                    </a:lnTo>
                    <a:lnTo>
                      <a:pt x="2698" y="921"/>
                    </a:lnTo>
                    <a:lnTo>
                      <a:pt x="2705" y="919"/>
                    </a:lnTo>
                    <a:lnTo>
                      <a:pt x="2705" y="919"/>
                    </a:lnTo>
                    <a:lnTo>
                      <a:pt x="2708" y="912"/>
                    </a:lnTo>
                    <a:lnTo>
                      <a:pt x="2705" y="907"/>
                    </a:lnTo>
                    <a:lnTo>
                      <a:pt x="2701" y="900"/>
                    </a:lnTo>
                    <a:lnTo>
                      <a:pt x="2701" y="900"/>
                    </a:lnTo>
                    <a:lnTo>
                      <a:pt x="2701" y="895"/>
                    </a:lnTo>
                    <a:lnTo>
                      <a:pt x="2705" y="885"/>
                    </a:lnTo>
                    <a:lnTo>
                      <a:pt x="2710" y="881"/>
                    </a:lnTo>
                    <a:lnTo>
                      <a:pt x="2715" y="876"/>
                    </a:lnTo>
                    <a:lnTo>
                      <a:pt x="2715" y="876"/>
                    </a:lnTo>
                    <a:lnTo>
                      <a:pt x="2719" y="876"/>
                    </a:lnTo>
                    <a:lnTo>
                      <a:pt x="2722" y="876"/>
                    </a:lnTo>
                    <a:lnTo>
                      <a:pt x="2724" y="876"/>
                    </a:lnTo>
                    <a:lnTo>
                      <a:pt x="2729" y="876"/>
                    </a:lnTo>
                    <a:lnTo>
                      <a:pt x="2729" y="876"/>
                    </a:lnTo>
                    <a:lnTo>
                      <a:pt x="2731" y="871"/>
                    </a:lnTo>
                    <a:lnTo>
                      <a:pt x="2729" y="867"/>
                    </a:lnTo>
                    <a:lnTo>
                      <a:pt x="2724" y="864"/>
                    </a:lnTo>
                    <a:lnTo>
                      <a:pt x="2719" y="862"/>
                    </a:lnTo>
                    <a:lnTo>
                      <a:pt x="2719" y="862"/>
                    </a:lnTo>
                    <a:lnTo>
                      <a:pt x="2717" y="859"/>
                    </a:lnTo>
                    <a:lnTo>
                      <a:pt x="2717" y="855"/>
                    </a:lnTo>
                    <a:lnTo>
                      <a:pt x="2719" y="848"/>
                    </a:lnTo>
                    <a:lnTo>
                      <a:pt x="2724" y="840"/>
                    </a:lnTo>
                    <a:lnTo>
                      <a:pt x="2724" y="840"/>
                    </a:lnTo>
                    <a:lnTo>
                      <a:pt x="2729" y="836"/>
                    </a:lnTo>
                    <a:lnTo>
                      <a:pt x="2729" y="833"/>
                    </a:lnTo>
                    <a:lnTo>
                      <a:pt x="2727" y="831"/>
                    </a:lnTo>
                    <a:lnTo>
                      <a:pt x="2724" y="831"/>
                    </a:lnTo>
                    <a:lnTo>
                      <a:pt x="2724" y="831"/>
                    </a:lnTo>
                    <a:lnTo>
                      <a:pt x="2717" y="831"/>
                    </a:lnTo>
                    <a:lnTo>
                      <a:pt x="2712" y="831"/>
                    </a:lnTo>
                    <a:lnTo>
                      <a:pt x="2712" y="831"/>
                    </a:lnTo>
                    <a:lnTo>
                      <a:pt x="2708" y="831"/>
                    </a:lnTo>
                    <a:lnTo>
                      <a:pt x="2705" y="826"/>
                    </a:lnTo>
                    <a:lnTo>
                      <a:pt x="2705" y="819"/>
                    </a:lnTo>
                    <a:lnTo>
                      <a:pt x="2710" y="812"/>
                    </a:lnTo>
                    <a:lnTo>
                      <a:pt x="2710" y="812"/>
                    </a:lnTo>
                    <a:lnTo>
                      <a:pt x="2715" y="807"/>
                    </a:lnTo>
                    <a:lnTo>
                      <a:pt x="2719" y="803"/>
                    </a:lnTo>
                    <a:lnTo>
                      <a:pt x="2722" y="800"/>
                    </a:lnTo>
                    <a:lnTo>
                      <a:pt x="2724" y="796"/>
                    </a:lnTo>
                    <a:lnTo>
                      <a:pt x="2724" y="796"/>
                    </a:lnTo>
                    <a:lnTo>
                      <a:pt x="2727" y="788"/>
                    </a:lnTo>
                    <a:lnTo>
                      <a:pt x="2731" y="781"/>
                    </a:lnTo>
                    <a:lnTo>
                      <a:pt x="2738" y="772"/>
                    </a:lnTo>
                    <a:lnTo>
                      <a:pt x="2738" y="772"/>
                    </a:lnTo>
                    <a:lnTo>
                      <a:pt x="2743" y="769"/>
                    </a:lnTo>
                    <a:lnTo>
                      <a:pt x="2748" y="769"/>
                    </a:lnTo>
                    <a:lnTo>
                      <a:pt x="2755" y="769"/>
                    </a:lnTo>
                    <a:lnTo>
                      <a:pt x="2755" y="769"/>
                    </a:lnTo>
                    <a:lnTo>
                      <a:pt x="2757" y="772"/>
                    </a:lnTo>
                    <a:lnTo>
                      <a:pt x="2760" y="774"/>
                    </a:lnTo>
                    <a:lnTo>
                      <a:pt x="2760" y="774"/>
                    </a:lnTo>
                    <a:lnTo>
                      <a:pt x="2764" y="774"/>
                    </a:lnTo>
                    <a:lnTo>
                      <a:pt x="2764" y="774"/>
                    </a:lnTo>
                    <a:lnTo>
                      <a:pt x="2772" y="762"/>
                    </a:lnTo>
                    <a:lnTo>
                      <a:pt x="2776" y="758"/>
                    </a:lnTo>
                    <a:lnTo>
                      <a:pt x="2783" y="755"/>
                    </a:lnTo>
                    <a:lnTo>
                      <a:pt x="2783" y="755"/>
                    </a:lnTo>
                    <a:lnTo>
                      <a:pt x="2786" y="758"/>
                    </a:lnTo>
                    <a:lnTo>
                      <a:pt x="2786" y="762"/>
                    </a:lnTo>
                    <a:lnTo>
                      <a:pt x="2786" y="772"/>
                    </a:lnTo>
                    <a:lnTo>
                      <a:pt x="2786" y="772"/>
                    </a:lnTo>
                    <a:lnTo>
                      <a:pt x="2788" y="774"/>
                    </a:lnTo>
                    <a:lnTo>
                      <a:pt x="2790" y="772"/>
                    </a:lnTo>
                    <a:lnTo>
                      <a:pt x="2805" y="762"/>
                    </a:lnTo>
                    <a:lnTo>
                      <a:pt x="2805" y="762"/>
                    </a:lnTo>
                    <a:lnTo>
                      <a:pt x="2817" y="758"/>
                    </a:lnTo>
                    <a:lnTo>
                      <a:pt x="2828" y="755"/>
                    </a:lnTo>
                    <a:lnTo>
                      <a:pt x="2843" y="755"/>
                    </a:lnTo>
                    <a:lnTo>
                      <a:pt x="2852" y="758"/>
                    </a:lnTo>
                    <a:lnTo>
                      <a:pt x="2852" y="758"/>
                    </a:lnTo>
                    <a:lnTo>
                      <a:pt x="2857" y="762"/>
                    </a:lnTo>
                    <a:lnTo>
                      <a:pt x="2859" y="767"/>
                    </a:lnTo>
                    <a:lnTo>
                      <a:pt x="2864" y="769"/>
                    </a:lnTo>
                    <a:lnTo>
                      <a:pt x="2866" y="769"/>
                    </a:lnTo>
                    <a:lnTo>
                      <a:pt x="2866" y="769"/>
                    </a:lnTo>
                    <a:lnTo>
                      <a:pt x="2869" y="767"/>
                    </a:lnTo>
                    <a:lnTo>
                      <a:pt x="2869" y="765"/>
                    </a:lnTo>
                    <a:lnTo>
                      <a:pt x="2871" y="762"/>
                    </a:lnTo>
                    <a:lnTo>
                      <a:pt x="2873" y="760"/>
                    </a:lnTo>
                    <a:lnTo>
                      <a:pt x="2873" y="760"/>
                    </a:lnTo>
                    <a:lnTo>
                      <a:pt x="2888" y="753"/>
                    </a:lnTo>
                    <a:lnTo>
                      <a:pt x="2902" y="743"/>
                    </a:lnTo>
                    <a:lnTo>
                      <a:pt x="2902" y="743"/>
                    </a:lnTo>
                    <a:lnTo>
                      <a:pt x="2909" y="739"/>
                    </a:lnTo>
                    <a:lnTo>
                      <a:pt x="2914" y="736"/>
                    </a:lnTo>
                    <a:lnTo>
                      <a:pt x="2914" y="736"/>
                    </a:lnTo>
                    <a:lnTo>
                      <a:pt x="2916" y="734"/>
                    </a:lnTo>
                    <a:lnTo>
                      <a:pt x="2918" y="732"/>
                    </a:lnTo>
                    <a:lnTo>
                      <a:pt x="2921" y="732"/>
                    </a:lnTo>
                    <a:lnTo>
                      <a:pt x="2923" y="729"/>
                    </a:lnTo>
                    <a:lnTo>
                      <a:pt x="2923" y="729"/>
                    </a:lnTo>
                    <a:lnTo>
                      <a:pt x="2925" y="724"/>
                    </a:lnTo>
                    <a:lnTo>
                      <a:pt x="2932" y="722"/>
                    </a:lnTo>
                    <a:lnTo>
                      <a:pt x="2956" y="715"/>
                    </a:lnTo>
                    <a:lnTo>
                      <a:pt x="2956" y="715"/>
                    </a:lnTo>
                    <a:lnTo>
                      <a:pt x="2970" y="710"/>
                    </a:lnTo>
                    <a:lnTo>
                      <a:pt x="2982" y="706"/>
                    </a:lnTo>
                    <a:lnTo>
                      <a:pt x="2992" y="698"/>
                    </a:lnTo>
                    <a:lnTo>
                      <a:pt x="2994" y="694"/>
                    </a:lnTo>
                    <a:lnTo>
                      <a:pt x="2994" y="694"/>
                    </a:lnTo>
                    <a:lnTo>
                      <a:pt x="2996" y="691"/>
                    </a:lnTo>
                    <a:lnTo>
                      <a:pt x="2999" y="691"/>
                    </a:lnTo>
                    <a:lnTo>
                      <a:pt x="3001" y="691"/>
                    </a:lnTo>
                    <a:lnTo>
                      <a:pt x="3004" y="694"/>
                    </a:lnTo>
                    <a:lnTo>
                      <a:pt x="3004" y="694"/>
                    </a:lnTo>
                    <a:lnTo>
                      <a:pt x="3004" y="696"/>
                    </a:lnTo>
                    <a:lnTo>
                      <a:pt x="3008" y="696"/>
                    </a:lnTo>
                    <a:lnTo>
                      <a:pt x="3020" y="698"/>
                    </a:lnTo>
                    <a:lnTo>
                      <a:pt x="3020" y="698"/>
                    </a:lnTo>
                    <a:lnTo>
                      <a:pt x="3032" y="701"/>
                    </a:lnTo>
                    <a:lnTo>
                      <a:pt x="3037" y="698"/>
                    </a:lnTo>
                    <a:lnTo>
                      <a:pt x="3041" y="696"/>
                    </a:lnTo>
                    <a:lnTo>
                      <a:pt x="3041" y="696"/>
                    </a:lnTo>
                    <a:lnTo>
                      <a:pt x="3044" y="691"/>
                    </a:lnTo>
                    <a:lnTo>
                      <a:pt x="3044" y="687"/>
                    </a:lnTo>
                    <a:lnTo>
                      <a:pt x="3041" y="684"/>
                    </a:lnTo>
                    <a:lnTo>
                      <a:pt x="3039" y="680"/>
                    </a:lnTo>
                    <a:lnTo>
                      <a:pt x="3039" y="680"/>
                    </a:lnTo>
                    <a:lnTo>
                      <a:pt x="3039" y="675"/>
                    </a:lnTo>
                    <a:lnTo>
                      <a:pt x="3034" y="672"/>
                    </a:lnTo>
                    <a:lnTo>
                      <a:pt x="3030" y="668"/>
                    </a:lnTo>
                    <a:lnTo>
                      <a:pt x="3030" y="663"/>
                    </a:lnTo>
                    <a:lnTo>
                      <a:pt x="3030" y="663"/>
                    </a:lnTo>
                    <a:lnTo>
                      <a:pt x="3027" y="656"/>
                    </a:lnTo>
                    <a:lnTo>
                      <a:pt x="3025" y="651"/>
                    </a:lnTo>
                    <a:lnTo>
                      <a:pt x="3020" y="644"/>
                    </a:lnTo>
                    <a:lnTo>
                      <a:pt x="3015" y="644"/>
                    </a:lnTo>
                    <a:lnTo>
                      <a:pt x="3015" y="644"/>
                    </a:lnTo>
                    <a:lnTo>
                      <a:pt x="3013" y="644"/>
                    </a:lnTo>
                    <a:lnTo>
                      <a:pt x="3008" y="644"/>
                    </a:lnTo>
                    <a:lnTo>
                      <a:pt x="3006" y="642"/>
                    </a:lnTo>
                    <a:lnTo>
                      <a:pt x="3006" y="637"/>
                    </a:lnTo>
                    <a:lnTo>
                      <a:pt x="3006" y="637"/>
                    </a:lnTo>
                    <a:lnTo>
                      <a:pt x="3004" y="630"/>
                    </a:lnTo>
                    <a:lnTo>
                      <a:pt x="3001" y="630"/>
                    </a:lnTo>
                    <a:lnTo>
                      <a:pt x="2999" y="630"/>
                    </a:lnTo>
                    <a:lnTo>
                      <a:pt x="2999" y="630"/>
                    </a:lnTo>
                    <a:lnTo>
                      <a:pt x="2994" y="632"/>
                    </a:lnTo>
                    <a:lnTo>
                      <a:pt x="2989" y="632"/>
                    </a:lnTo>
                    <a:lnTo>
                      <a:pt x="2985" y="630"/>
                    </a:lnTo>
                    <a:lnTo>
                      <a:pt x="2982" y="627"/>
                    </a:lnTo>
                    <a:lnTo>
                      <a:pt x="2982" y="627"/>
                    </a:lnTo>
                    <a:lnTo>
                      <a:pt x="2985" y="623"/>
                    </a:lnTo>
                    <a:lnTo>
                      <a:pt x="2989" y="620"/>
                    </a:lnTo>
                    <a:lnTo>
                      <a:pt x="2994" y="620"/>
                    </a:lnTo>
                    <a:lnTo>
                      <a:pt x="3001" y="623"/>
                    </a:lnTo>
                    <a:lnTo>
                      <a:pt x="3001" y="623"/>
                    </a:lnTo>
                    <a:lnTo>
                      <a:pt x="3006" y="625"/>
                    </a:lnTo>
                    <a:lnTo>
                      <a:pt x="3008" y="627"/>
                    </a:lnTo>
                    <a:lnTo>
                      <a:pt x="3013" y="632"/>
                    </a:lnTo>
                    <a:lnTo>
                      <a:pt x="3013" y="632"/>
                    </a:lnTo>
                    <a:lnTo>
                      <a:pt x="3015" y="632"/>
                    </a:lnTo>
                    <a:lnTo>
                      <a:pt x="3022" y="632"/>
                    </a:lnTo>
                    <a:lnTo>
                      <a:pt x="3034" y="630"/>
                    </a:lnTo>
                    <a:lnTo>
                      <a:pt x="3034" y="630"/>
                    </a:lnTo>
                    <a:lnTo>
                      <a:pt x="3048" y="625"/>
                    </a:lnTo>
                    <a:lnTo>
                      <a:pt x="3056" y="620"/>
                    </a:lnTo>
                    <a:lnTo>
                      <a:pt x="3058" y="618"/>
                    </a:lnTo>
                    <a:lnTo>
                      <a:pt x="3058" y="618"/>
                    </a:lnTo>
                    <a:lnTo>
                      <a:pt x="3060" y="611"/>
                    </a:lnTo>
                    <a:lnTo>
                      <a:pt x="3060" y="609"/>
                    </a:lnTo>
                    <a:lnTo>
                      <a:pt x="3065" y="606"/>
                    </a:lnTo>
                    <a:lnTo>
                      <a:pt x="3065" y="606"/>
                    </a:lnTo>
                    <a:lnTo>
                      <a:pt x="3067" y="604"/>
                    </a:lnTo>
                    <a:lnTo>
                      <a:pt x="3067" y="601"/>
                    </a:lnTo>
                    <a:lnTo>
                      <a:pt x="3060" y="597"/>
                    </a:lnTo>
                    <a:lnTo>
                      <a:pt x="3060" y="597"/>
                    </a:lnTo>
                    <a:lnTo>
                      <a:pt x="3058" y="594"/>
                    </a:lnTo>
                    <a:lnTo>
                      <a:pt x="3058" y="590"/>
                    </a:lnTo>
                    <a:lnTo>
                      <a:pt x="3060" y="587"/>
                    </a:lnTo>
                    <a:lnTo>
                      <a:pt x="3063" y="587"/>
                    </a:lnTo>
                    <a:lnTo>
                      <a:pt x="3063" y="587"/>
                    </a:lnTo>
                    <a:lnTo>
                      <a:pt x="3065" y="585"/>
                    </a:lnTo>
                    <a:lnTo>
                      <a:pt x="3067" y="582"/>
                    </a:lnTo>
                    <a:lnTo>
                      <a:pt x="3067" y="582"/>
                    </a:lnTo>
                    <a:lnTo>
                      <a:pt x="3070" y="580"/>
                    </a:lnTo>
                    <a:lnTo>
                      <a:pt x="3070" y="580"/>
                    </a:lnTo>
                    <a:lnTo>
                      <a:pt x="3072" y="580"/>
                    </a:lnTo>
                    <a:lnTo>
                      <a:pt x="3079" y="580"/>
                    </a:lnTo>
                    <a:lnTo>
                      <a:pt x="3079" y="580"/>
                    </a:lnTo>
                    <a:lnTo>
                      <a:pt x="3082" y="580"/>
                    </a:lnTo>
                    <a:lnTo>
                      <a:pt x="3082" y="582"/>
                    </a:lnTo>
                    <a:lnTo>
                      <a:pt x="3077" y="590"/>
                    </a:lnTo>
                    <a:lnTo>
                      <a:pt x="3077" y="590"/>
                    </a:lnTo>
                    <a:lnTo>
                      <a:pt x="3077" y="594"/>
                    </a:lnTo>
                    <a:lnTo>
                      <a:pt x="3079" y="597"/>
                    </a:lnTo>
                    <a:lnTo>
                      <a:pt x="3084" y="604"/>
                    </a:lnTo>
                    <a:lnTo>
                      <a:pt x="3084" y="604"/>
                    </a:lnTo>
                    <a:lnTo>
                      <a:pt x="3086" y="604"/>
                    </a:lnTo>
                    <a:lnTo>
                      <a:pt x="3091" y="606"/>
                    </a:lnTo>
                    <a:lnTo>
                      <a:pt x="3098" y="606"/>
                    </a:lnTo>
                    <a:lnTo>
                      <a:pt x="3103" y="604"/>
                    </a:lnTo>
                    <a:lnTo>
                      <a:pt x="3103" y="604"/>
                    </a:lnTo>
                    <a:lnTo>
                      <a:pt x="3110" y="601"/>
                    </a:lnTo>
                    <a:lnTo>
                      <a:pt x="3120" y="604"/>
                    </a:lnTo>
                    <a:lnTo>
                      <a:pt x="3129" y="609"/>
                    </a:lnTo>
                    <a:lnTo>
                      <a:pt x="3134" y="613"/>
                    </a:lnTo>
                    <a:lnTo>
                      <a:pt x="3134" y="613"/>
                    </a:lnTo>
                    <a:lnTo>
                      <a:pt x="3136" y="623"/>
                    </a:lnTo>
                    <a:lnTo>
                      <a:pt x="3141" y="625"/>
                    </a:lnTo>
                    <a:lnTo>
                      <a:pt x="3146" y="630"/>
                    </a:lnTo>
                    <a:lnTo>
                      <a:pt x="3146" y="630"/>
                    </a:lnTo>
                    <a:lnTo>
                      <a:pt x="3160" y="632"/>
                    </a:lnTo>
                    <a:lnTo>
                      <a:pt x="3162" y="635"/>
                    </a:lnTo>
                    <a:lnTo>
                      <a:pt x="3164" y="637"/>
                    </a:lnTo>
                    <a:lnTo>
                      <a:pt x="3164" y="637"/>
                    </a:lnTo>
                    <a:lnTo>
                      <a:pt x="3169" y="642"/>
                    </a:lnTo>
                    <a:lnTo>
                      <a:pt x="3176" y="642"/>
                    </a:lnTo>
                    <a:lnTo>
                      <a:pt x="3176" y="642"/>
                    </a:lnTo>
                    <a:lnTo>
                      <a:pt x="3179" y="642"/>
                    </a:lnTo>
                    <a:lnTo>
                      <a:pt x="3181" y="644"/>
                    </a:lnTo>
                    <a:lnTo>
                      <a:pt x="3183" y="644"/>
                    </a:lnTo>
                    <a:lnTo>
                      <a:pt x="3188" y="642"/>
                    </a:lnTo>
                    <a:lnTo>
                      <a:pt x="3188" y="642"/>
                    </a:lnTo>
                    <a:lnTo>
                      <a:pt x="3191" y="642"/>
                    </a:lnTo>
                    <a:lnTo>
                      <a:pt x="3193" y="642"/>
                    </a:lnTo>
                    <a:lnTo>
                      <a:pt x="3195" y="642"/>
                    </a:lnTo>
                    <a:lnTo>
                      <a:pt x="3198" y="642"/>
                    </a:lnTo>
                    <a:lnTo>
                      <a:pt x="3198" y="642"/>
                    </a:lnTo>
                    <a:lnTo>
                      <a:pt x="3198" y="639"/>
                    </a:lnTo>
                    <a:lnTo>
                      <a:pt x="3198" y="637"/>
                    </a:lnTo>
                    <a:lnTo>
                      <a:pt x="3195" y="635"/>
                    </a:lnTo>
                    <a:lnTo>
                      <a:pt x="3191" y="632"/>
                    </a:lnTo>
                    <a:lnTo>
                      <a:pt x="3188" y="630"/>
                    </a:lnTo>
                    <a:lnTo>
                      <a:pt x="3188" y="630"/>
                    </a:lnTo>
                    <a:lnTo>
                      <a:pt x="3191" y="630"/>
                    </a:lnTo>
                    <a:lnTo>
                      <a:pt x="3193" y="630"/>
                    </a:lnTo>
                    <a:lnTo>
                      <a:pt x="3198" y="632"/>
                    </a:lnTo>
                    <a:lnTo>
                      <a:pt x="3198" y="632"/>
                    </a:lnTo>
                    <a:lnTo>
                      <a:pt x="3200" y="630"/>
                    </a:lnTo>
                    <a:lnTo>
                      <a:pt x="3200" y="627"/>
                    </a:lnTo>
                    <a:lnTo>
                      <a:pt x="3200" y="625"/>
                    </a:lnTo>
                    <a:lnTo>
                      <a:pt x="3200" y="623"/>
                    </a:lnTo>
                    <a:lnTo>
                      <a:pt x="3200" y="623"/>
                    </a:lnTo>
                    <a:lnTo>
                      <a:pt x="3202" y="620"/>
                    </a:lnTo>
                    <a:lnTo>
                      <a:pt x="3202" y="613"/>
                    </a:lnTo>
                    <a:lnTo>
                      <a:pt x="3200" y="609"/>
                    </a:lnTo>
                    <a:lnTo>
                      <a:pt x="3198" y="604"/>
                    </a:lnTo>
                    <a:lnTo>
                      <a:pt x="3198" y="604"/>
                    </a:lnTo>
                    <a:lnTo>
                      <a:pt x="3195" y="604"/>
                    </a:lnTo>
                    <a:lnTo>
                      <a:pt x="3198" y="601"/>
                    </a:lnTo>
                    <a:lnTo>
                      <a:pt x="3200" y="599"/>
                    </a:lnTo>
                    <a:lnTo>
                      <a:pt x="3202" y="601"/>
                    </a:lnTo>
                    <a:lnTo>
                      <a:pt x="3202" y="601"/>
                    </a:lnTo>
                    <a:lnTo>
                      <a:pt x="3209" y="604"/>
                    </a:lnTo>
                    <a:lnTo>
                      <a:pt x="3214" y="606"/>
                    </a:lnTo>
                    <a:lnTo>
                      <a:pt x="3226" y="606"/>
                    </a:lnTo>
                    <a:lnTo>
                      <a:pt x="3226" y="606"/>
                    </a:lnTo>
                    <a:lnTo>
                      <a:pt x="3226" y="606"/>
                    </a:lnTo>
                    <a:lnTo>
                      <a:pt x="3226" y="604"/>
                    </a:lnTo>
                    <a:lnTo>
                      <a:pt x="3221" y="601"/>
                    </a:lnTo>
                    <a:lnTo>
                      <a:pt x="3221" y="601"/>
                    </a:lnTo>
                    <a:lnTo>
                      <a:pt x="3219" y="599"/>
                    </a:lnTo>
                    <a:lnTo>
                      <a:pt x="3219" y="599"/>
                    </a:lnTo>
                    <a:lnTo>
                      <a:pt x="3221" y="599"/>
                    </a:lnTo>
                    <a:lnTo>
                      <a:pt x="3224" y="599"/>
                    </a:lnTo>
                    <a:lnTo>
                      <a:pt x="3224" y="599"/>
                    </a:lnTo>
                    <a:lnTo>
                      <a:pt x="3231" y="601"/>
                    </a:lnTo>
                    <a:lnTo>
                      <a:pt x="3233" y="601"/>
                    </a:lnTo>
                    <a:lnTo>
                      <a:pt x="3235" y="601"/>
                    </a:lnTo>
                    <a:lnTo>
                      <a:pt x="3235" y="601"/>
                    </a:lnTo>
                    <a:lnTo>
                      <a:pt x="3238" y="594"/>
                    </a:lnTo>
                    <a:lnTo>
                      <a:pt x="3240" y="592"/>
                    </a:lnTo>
                    <a:lnTo>
                      <a:pt x="3245" y="590"/>
                    </a:lnTo>
                    <a:lnTo>
                      <a:pt x="3245" y="590"/>
                    </a:lnTo>
                    <a:lnTo>
                      <a:pt x="3247" y="590"/>
                    </a:lnTo>
                    <a:lnTo>
                      <a:pt x="3250" y="590"/>
                    </a:lnTo>
                    <a:lnTo>
                      <a:pt x="3250" y="587"/>
                    </a:lnTo>
                    <a:lnTo>
                      <a:pt x="3247" y="585"/>
                    </a:lnTo>
                    <a:lnTo>
                      <a:pt x="3247" y="585"/>
                    </a:lnTo>
                    <a:close/>
                    <a:moveTo>
                      <a:pt x="1678" y="954"/>
                    </a:moveTo>
                    <a:lnTo>
                      <a:pt x="1678" y="954"/>
                    </a:lnTo>
                    <a:lnTo>
                      <a:pt x="1664" y="964"/>
                    </a:lnTo>
                    <a:lnTo>
                      <a:pt x="1647" y="971"/>
                    </a:lnTo>
                    <a:lnTo>
                      <a:pt x="1635" y="975"/>
                    </a:lnTo>
                    <a:lnTo>
                      <a:pt x="1631" y="980"/>
                    </a:lnTo>
                    <a:lnTo>
                      <a:pt x="1628" y="985"/>
                    </a:lnTo>
                    <a:lnTo>
                      <a:pt x="1628" y="985"/>
                    </a:lnTo>
                    <a:lnTo>
                      <a:pt x="1628" y="987"/>
                    </a:lnTo>
                    <a:lnTo>
                      <a:pt x="1623" y="992"/>
                    </a:lnTo>
                    <a:lnTo>
                      <a:pt x="1609" y="997"/>
                    </a:lnTo>
                    <a:lnTo>
                      <a:pt x="1595" y="999"/>
                    </a:lnTo>
                    <a:lnTo>
                      <a:pt x="1590" y="997"/>
                    </a:lnTo>
                    <a:lnTo>
                      <a:pt x="1588" y="997"/>
                    </a:lnTo>
                    <a:lnTo>
                      <a:pt x="1588" y="997"/>
                    </a:lnTo>
                    <a:lnTo>
                      <a:pt x="1588" y="994"/>
                    </a:lnTo>
                    <a:lnTo>
                      <a:pt x="1590" y="994"/>
                    </a:lnTo>
                    <a:lnTo>
                      <a:pt x="1602" y="990"/>
                    </a:lnTo>
                    <a:lnTo>
                      <a:pt x="1614" y="985"/>
                    </a:lnTo>
                    <a:lnTo>
                      <a:pt x="1619" y="980"/>
                    </a:lnTo>
                    <a:lnTo>
                      <a:pt x="1623" y="973"/>
                    </a:lnTo>
                    <a:lnTo>
                      <a:pt x="1623" y="973"/>
                    </a:lnTo>
                    <a:lnTo>
                      <a:pt x="1628" y="968"/>
                    </a:lnTo>
                    <a:lnTo>
                      <a:pt x="1633" y="961"/>
                    </a:lnTo>
                    <a:lnTo>
                      <a:pt x="1647" y="952"/>
                    </a:lnTo>
                    <a:lnTo>
                      <a:pt x="1661" y="940"/>
                    </a:lnTo>
                    <a:lnTo>
                      <a:pt x="1668" y="933"/>
                    </a:lnTo>
                    <a:lnTo>
                      <a:pt x="1673" y="926"/>
                    </a:lnTo>
                    <a:lnTo>
                      <a:pt x="1673" y="926"/>
                    </a:lnTo>
                    <a:lnTo>
                      <a:pt x="1687" y="900"/>
                    </a:lnTo>
                    <a:lnTo>
                      <a:pt x="1694" y="890"/>
                    </a:lnTo>
                    <a:lnTo>
                      <a:pt x="1697" y="888"/>
                    </a:lnTo>
                    <a:lnTo>
                      <a:pt x="1699" y="888"/>
                    </a:lnTo>
                    <a:lnTo>
                      <a:pt x="1699" y="888"/>
                    </a:lnTo>
                    <a:lnTo>
                      <a:pt x="1699" y="890"/>
                    </a:lnTo>
                    <a:lnTo>
                      <a:pt x="1699" y="895"/>
                    </a:lnTo>
                    <a:lnTo>
                      <a:pt x="1697" y="916"/>
                    </a:lnTo>
                    <a:lnTo>
                      <a:pt x="1687" y="938"/>
                    </a:lnTo>
                    <a:lnTo>
                      <a:pt x="1683" y="947"/>
                    </a:lnTo>
                    <a:lnTo>
                      <a:pt x="1678" y="954"/>
                    </a:lnTo>
                    <a:lnTo>
                      <a:pt x="1678" y="954"/>
                    </a:lnTo>
                    <a:close/>
                    <a:moveTo>
                      <a:pt x="1749" y="294"/>
                    </a:moveTo>
                    <a:lnTo>
                      <a:pt x="1749" y="294"/>
                    </a:lnTo>
                    <a:lnTo>
                      <a:pt x="1747" y="296"/>
                    </a:lnTo>
                    <a:lnTo>
                      <a:pt x="1742" y="298"/>
                    </a:lnTo>
                    <a:lnTo>
                      <a:pt x="1737" y="301"/>
                    </a:lnTo>
                    <a:lnTo>
                      <a:pt x="1737" y="303"/>
                    </a:lnTo>
                    <a:lnTo>
                      <a:pt x="1737" y="303"/>
                    </a:lnTo>
                    <a:lnTo>
                      <a:pt x="1742" y="306"/>
                    </a:lnTo>
                    <a:lnTo>
                      <a:pt x="1744" y="306"/>
                    </a:lnTo>
                    <a:lnTo>
                      <a:pt x="1756" y="306"/>
                    </a:lnTo>
                    <a:lnTo>
                      <a:pt x="1768" y="303"/>
                    </a:lnTo>
                    <a:lnTo>
                      <a:pt x="1770" y="301"/>
                    </a:lnTo>
                    <a:lnTo>
                      <a:pt x="1773" y="296"/>
                    </a:lnTo>
                    <a:lnTo>
                      <a:pt x="1773" y="296"/>
                    </a:lnTo>
                    <a:lnTo>
                      <a:pt x="1770" y="294"/>
                    </a:lnTo>
                    <a:lnTo>
                      <a:pt x="1768" y="291"/>
                    </a:lnTo>
                    <a:lnTo>
                      <a:pt x="1761" y="289"/>
                    </a:lnTo>
                    <a:lnTo>
                      <a:pt x="1754" y="291"/>
                    </a:lnTo>
                    <a:lnTo>
                      <a:pt x="1749" y="294"/>
                    </a:lnTo>
                    <a:lnTo>
                      <a:pt x="1749" y="294"/>
                    </a:lnTo>
                    <a:close/>
                    <a:moveTo>
                      <a:pt x="724" y="14"/>
                    </a:moveTo>
                    <a:lnTo>
                      <a:pt x="724" y="14"/>
                    </a:lnTo>
                    <a:lnTo>
                      <a:pt x="731" y="14"/>
                    </a:lnTo>
                    <a:lnTo>
                      <a:pt x="736" y="12"/>
                    </a:lnTo>
                    <a:lnTo>
                      <a:pt x="738" y="10"/>
                    </a:lnTo>
                    <a:lnTo>
                      <a:pt x="743" y="7"/>
                    </a:lnTo>
                    <a:lnTo>
                      <a:pt x="743" y="7"/>
                    </a:lnTo>
                    <a:lnTo>
                      <a:pt x="755" y="7"/>
                    </a:lnTo>
                    <a:lnTo>
                      <a:pt x="759" y="5"/>
                    </a:lnTo>
                    <a:lnTo>
                      <a:pt x="759" y="3"/>
                    </a:lnTo>
                    <a:lnTo>
                      <a:pt x="759" y="3"/>
                    </a:lnTo>
                    <a:lnTo>
                      <a:pt x="752" y="0"/>
                    </a:lnTo>
                    <a:lnTo>
                      <a:pt x="738" y="0"/>
                    </a:lnTo>
                    <a:lnTo>
                      <a:pt x="729" y="0"/>
                    </a:lnTo>
                    <a:lnTo>
                      <a:pt x="726" y="3"/>
                    </a:lnTo>
                    <a:lnTo>
                      <a:pt x="724" y="5"/>
                    </a:lnTo>
                    <a:lnTo>
                      <a:pt x="724" y="5"/>
                    </a:lnTo>
                    <a:lnTo>
                      <a:pt x="724" y="5"/>
                    </a:lnTo>
                    <a:lnTo>
                      <a:pt x="722" y="7"/>
                    </a:lnTo>
                    <a:lnTo>
                      <a:pt x="712" y="7"/>
                    </a:lnTo>
                    <a:lnTo>
                      <a:pt x="700" y="7"/>
                    </a:lnTo>
                    <a:lnTo>
                      <a:pt x="700" y="7"/>
                    </a:lnTo>
                    <a:lnTo>
                      <a:pt x="703" y="12"/>
                    </a:lnTo>
                    <a:lnTo>
                      <a:pt x="707" y="12"/>
                    </a:lnTo>
                    <a:lnTo>
                      <a:pt x="724" y="14"/>
                    </a:lnTo>
                    <a:lnTo>
                      <a:pt x="724" y="14"/>
                    </a:lnTo>
                    <a:close/>
                    <a:moveTo>
                      <a:pt x="655" y="52"/>
                    </a:moveTo>
                    <a:lnTo>
                      <a:pt x="655" y="52"/>
                    </a:lnTo>
                    <a:lnTo>
                      <a:pt x="653" y="50"/>
                    </a:lnTo>
                    <a:lnTo>
                      <a:pt x="651" y="50"/>
                    </a:lnTo>
                    <a:lnTo>
                      <a:pt x="641" y="50"/>
                    </a:lnTo>
                    <a:lnTo>
                      <a:pt x="632" y="52"/>
                    </a:lnTo>
                    <a:lnTo>
                      <a:pt x="629" y="55"/>
                    </a:lnTo>
                    <a:lnTo>
                      <a:pt x="632" y="55"/>
                    </a:lnTo>
                    <a:lnTo>
                      <a:pt x="632" y="55"/>
                    </a:lnTo>
                    <a:lnTo>
                      <a:pt x="643" y="59"/>
                    </a:lnTo>
                    <a:lnTo>
                      <a:pt x="651" y="57"/>
                    </a:lnTo>
                    <a:lnTo>
                      <a:pt x="653" y="55"/>
                    </a:lnTo>
                    <a:lnTo>
                      <a:pt x="655" y="52"/>
                    </a:lnTo>
                    <a:lnTo>
                      <a:pt x="655" y="52"/>
                    </a:lnTo>
                    <a:close/>
                    <a:moveTo>
                      <a:pt x="726" y="45"/>
                    </a:moveTo>
                    <a:lnTo>
                      <a:pt x="726" y="45"/>
                    </a:lnTo>
                    <a:lnTo>
                      <a:pt x="726" y="47"/>
                    </a:lnTo>
                    <a:lnTo>
                      <a:pt x="724" y="50"/>
                    </a:lnTo>
                    <a:lnTo>
                      <a:pt x="712" y="50"/>
                    </a:lnTo>
                    <a:lnTo>
                      <a:pt x="712" y="50"/>
                    </a:lnTo>
                    <a:lnTo>
                      <a:pt x="705" y="52"/>
                    </a:lnTo>
                    <a:lnTo>
                      <a:pt x="700" y="55"/>
                    </a:lnTo>
                    <a:lnTo>
                      <a:pt x="700" y="57"/>
                    </a:lnTo>
                    <a:lnTo>
                      <a:pt x="700" y="62"/>
                    </a:lnTo>
                    <a:lnTo>
                      <a:pt x="700" y="62"/>
                    </a:lnTo>
                    <a:lnTo>
                      <a:pt x="710" y="64"/>
                    </a:lnTo>
                    <a:lnTo>
                      <a:pt x="724" y="64"/>
                    </a:lnTo>
                    <a:lnTo>
                      <a:pt x="736" y="62"/>
                    </a:lnTo>
                    <a:lnTo>
                      <a:pt x="743" y="59"/>
                    </a:lnTo>
                    <a:lnTo>
                      <a:pt x="743" y="59"/>
                    </a:lnTo>
                    <a:lnTo>
                      <a:pt x="748" y="55"/>
                    </a:lnTo>
                    <a:lnTo>
                      <a:pt x="755" y="55"/>
                    </a:lnTo>
                    <a:lnTo>
                      <a:pt x="759" y="55"/>
                    </a:lnTo>
                    <a:lnTo>
                      <a:pt x="764" y="50"/>
                    </a:lnTo>
                    <a:lnTo>
                      <a:pt x="764" y="50"/>
                    </a:lnTo>
                    <a:lnTo>
                      <a:pt x="762" y="47"/>
                    </a:lnTo>
                    <a:lnTo>
                      <a:pt x="759" y="45"/>
                    </a:lnTo>
                    <a:lnTo>
                      <a:pt x="745" y="43"/>
                    </a:lnTo>
                    <a:lnTo>
                      <a:pt x="731" y="43"/>
                    </a:lnTo>
                    <a:lnTo>
                      <a:pt x="729" y="45"/>
                    </a:lnTo>
                    <a:lnTo>
                      <a:pt x="726" y="45"/>
                    </a:lnTo>
                    <a:lnTo>
                      <a:pt x="726" y="45"/>
                    </a:lnTo>
                    <a:close/>
                    <a:moveTo>
                      <a:pt x="823" y="36"/>
                    </a:moveTo>
                    <a:lnTo>
                      <a:pt x="823" y="36"/>
                    </a:lnTo>
                    <a:lnTo>
                      <a:pt x="823" y="31"/>
                    </a:lnTo>
                    <a:lnTo>
                      <a:pt x="821" y="29"/>
                    </a:lnTo>
                    <a:lnTo>
                      <a:pt x="816" y="29"/>
                    </a:lnTo>
                    <a:lnTo>
                      <a:pt x="814" y="24"/>
                    </a:lnTo>
                    <a:lnTo>
                      <a:pt x="814" y="24"/>
                    </a:lnTo>
                    <a:lnTo>
                      <a:pt x="814" y="24"/>
                    </a:lnTo>
                    <a:lnTo>
                      <a:pt x="809" y="21"/>
                    </a:lnTo>
                    <a:lnTo>
                      <a:pt x="797" y="21"/>
                    </a:lnTo>
                    <a:lnTo>
                      <a:pt x="788" y="21"/>
                    </a:lnTo>
                    <a:lnTo>
                      <a:pt x="785" y="21"/>
                    </a:lnTo>
                    <a:lnTo>
                      <a:pt x="783" y="24"/>
                    </a:lnTo>
                    <a:lnTo>
                      <a:pt x="783" y="24"/>
                    </a:lnTo>
                    <a:lnTo>
                      <a:pt x="783" y="26"/>
                    </a:lnTo>
                    <a:lnTo>
                      <a:pt x="781" y="29"/>
                    </a:lnTo>
                    <a:lnTo>
                      <a:pt x="774" y="33"/>
                    </a:lnTo>
                    <a:lnTo>
                      <a:pt x="769" y="38"/>
                    </a:lnTo>
                    <a:lnTo>
                      <a:pt x="767" y="40"/>
                    </a:lnTo>
                    <a:lnTo>
                      <a:pt x="769" y="40"/>
                    </a:lnTo>
                    <a:lnTo>
                      <a:pt x="769" y="40"/>
                    </a:lnTo>
                    <a:lnTo>
                      <a:pt x="776" y="45"/>
                    </a:lnTo>
                    <a:lnTo>
                      <a:pt x="783" y="45"/>
                    </a:lnTo>
                    <a:lnTo>
                      <a:pt x="800" y="45"/>
                    </a:lnTo>
                    <a:lnTo>
                      <a:pt x="814" y="40"/>
                    </a:lnTo>
                    <a:lnTo>
                      <a:pt x="823" y="36"/>
                    </a:lnTo>
                    <a:lnTo>
                      <a:pt x="823" y="36"/>
                    </a:lnTo>
                    <a:close/>
                    <a:moveTo>
                      <a:pt x="733" y="26"/>
                    </a:moveTo>
                    <a:lnTo>
                      <a:pt x="733" y="26"/>
                    </a:lnTo>
                    <a:lnTo>
                      <a:pt x="733" y="21"/>
                    </a:lnTo>
                    <a:lnTo>
                      <a:pt x="731" y="21"/>
                    </a:lnTo>
                    <a:lnTo>
                      <a:pt x="724" y="19"/>
                    </a:lnTo>
                    <a:lnTo>
                      <a:pt x="712" y="19"/>
                    </a:lnTo>
                    <a:lnTo>
                      <a:pt x="700" y="17"/>
                    </a:lnTo>
                    <a:lnTo>
                      <a:pt x="700" y="17"/>
                    </a:lnTo>
                    <a:lnTo>
                      <a:pt x="691" y="14"/>
                    </a:lnTo>
                    <a:lnTo>
                      <a:pt x="686" y="14"/>
                    </a:lnTo>
                    <a:lnTo>
                      <a:pt x="684" y="14"/>
                    </a:lnTo>
                    <a:lnTo>
                      <a:pt x="684" y="14"/>
                    </a:lnTo>
                    <a:lnTo>
                      <a:pt x="688" y="19"/>
                    </a:lnTo>
                    <a:lnTo>
                      <a:pt x="688" y="19"/>
                    </a:lnTo>
                    <a:lnTo>
                      <a:pt x="688" y="21"/>
                    </a:lnTo>
                    <a:lnTo>
                      <a:pt x="686" y="24"/>
                    </a:lnTo>
                    <a:lnTo>
                      <a:pt x="677" y="26"/>
                    </a:lnTo>
                    <a:lnTo>
                      <a:pt x="670" y="29"/>
                    </a:lnTo>
                    <a:lnTo>
                      <a:pt x="667" y="31"/>
                    </a:lnTo>
                    <a:lnTo>
                      <a:pt x="667" y="31"/>
                    </a:lnTo>
                    <a:lnTo>
                      <a:pt x="667" y="31"/>
                    </a:lnTo>
                    <a:lnTo>
                      <a:pt x="672" y="36"/>
                    </a:lnTo>
                    <a:lnTo>
                      <a:pt x="681" y="38"/>
                    </a:lnTo>
                    <a:lnTo>
                      <a:pt x="703" y="38"/>
                    </a:lnTo>
                    <a:lnTo>
                      <a:pt x="724" y="33"/>
                    </a:lnTo>
                    <a:lnTo>
                      <a:pt x="731" y="31"/>
                    </a:lnTo>
                    <a:lnTo>
                      <a:pt x="733" y="26"/>
                    </a:lnTo>
                    <a:lnTo>
                      <a:pt x="733" y="26"/>
                    </a:lnTo>
                    <a:close/>
                    <a:moveTo>
                      <a:pt x="651" y="339"/>
                    </a:moveTo>
                    <a:lnTo>
                      <a:pt x="651" y="339"/>
                    </a:lnTo>
                    <a:lnTo>
                      <a:pt x="648" y="341"/>
                    </a:lnTo>
                    <a:lnTo>
                      <a:pt x="648" y="346"/>
                    </a:lnTo>
                    <a:lnTo>
                      <a:pt x="643" y="348"/>
                    </a:lnTo>
                    <a:lnTo>
                      <a:pt x="636" y="348"/>
                    </a:lnTo>
                    <a:lnTo>
                      <a:pt x="636" y="348"/>
                    </a:lnTo>
                    <a:lnTo>
                      <a:pt x="632" y="348"/>
                    </a:lnTo>
                    <a:lnTo>
                      <a:pt x="634" y="353"/>
                    </a:lnTo>
                    <a:lnTo>
                      <a:pt x="639" y="355"/>
                    </a:lnTo>
                    <a:lnTo>
                      <a:pt x="643" y="360"/>
                    </a:lnTo>
                    <a:lnTo>
                      <a:pt x="643" y="360"/>
                    </a:lnTo>
                    <a:lnTo>
                      <a:pt x="641" y="365"/>
                    </a:lnTo>
                    <a:lnTo>
                      <a:pt x="636" y="365"/>
                    </a:lnTo>
                    <a:lnTo>
                      <a:pt x="634" y="367"/>
                    </a:lnTo>
                    <a:lnTo>
                      <a:pt x="632" y="372"/>
                    </a:lnTo>
                    <a:lnTo>
                      <a:pt x="632" y="372"/>
                    </a:lnTo>
                    <a:lnTo>
                      <a:pt x="629" y="374"/>
                    </a:lnTo>
                    <a:lnTo>
                      <a:pt x="627" y="377"/>
                    </a:lnTo>
                    <a:lnTo>
                      <a:pt x="620" y="377"/>
                    </a:lnTo>
                    <a:lnTo>
                      <a:pt x="613" y="379"/>
                    </a:lnTo>
                    <a:lnTo>
                      <a:pt x="610" y="381"/>
                    </a:lnTo>
                    <a:lnTo>
                      <a:pt x="608" y="384"/>
                    </a:lnTo>
                    <a:lnTo>
                      <a:pt x="608" y="384"/>
                    </a:lnTo>
                    <a:lnTo>
                      <a:pt x="608" y="391"/>
                    </a:lnTo>
                    <a:lnTo>
                      <a:pt x="613" y="395"/>
                    </a:lnTo>
                    <a:lnTo>
                      <a:pt x="627" y="395"/>
                    </a:lnTo>
                    <a:lnTo>
                      <a:pt x="627" y="395"/>
                    </a:lnTo>
                    <a:lnTo>
                      <a:pt x="629" y="398"/>
                    </a:lnTo>
                    <a:lnTo>
                      <a:pt x="629" y="400"/>
                    </a:lnTo>
                    <a:lnTo>
                      <a:pt x="627" y="405"/>
                    </a:lnTo>
                    <a:lnTo>
                      <a:pt x="629" y="407"/>
                    </a:lnTo>
                    <a:lnTo>
                      <a:pt x="629" y="410"/>
                    </a:lnTo>
                    <a:lnTo>
                      <a:pt x="629" y="410"/>
                    </a:lnTo>
                    <a:lnTo>
                      <a:pt x="634" y="412"/>
                    </a:lnTo>
                    <a:lnTo>
                      <a:pt x="639" y="412"/>
                    </a:lnTo>
                    <a:lnTo>
                      <a:pt x="639" y="410"/>
                    </a:lnTo>
                    <a:lnTo>
                      <a:pt x="636" y="403"/>
                    </a:lnTo>
                    <a:lnTo>
                      <a:pt x="636" y="403"/>
                    </a:lnTo>
                    <a:lnTo>
                      <a:pt x="636" y="400"/>
                    </a:lnTo>
                    <a:lnTo>
                      <a:pt x="639" y="400"/>
                    </a:lnTo>
                    <a:lnTo>
                      <a:pt x="646" y="403"/>
                    </a:lnTo>
                    <a:lnTo>
                      <a:pt x="653" y="407"/>
                    </a:lnTo>
                    <a:lnTo>
                      <a:pt x="653" y="412"/>
                    </a:lnTo>
                    <a:lnTo>
                      <a:pt x="653" y="414"/>
                    </a:lnTo>
                    <a:lnTo>
                      <a:pt x="653" y="414"/>
                    </a:lnTo>
                    <a:lnTo>
                      <a:pt x="651" y="417"/>
                    </a:lnTo>
                    <a:lnTo>
                      <a:pt x="651" y="419"/>
                    </a:lnTo>
                    <a:lnTo>
                      <a:pt x="658" y="424"/>
                    </a:lnTo>
                    <a:lnTo>
                      <a:pt x="667" y="426"/>
                    </a:lnTo>
                    <a:lnTo>
                      <a:pt x="677" y="429"/>
                    </a:lnTo>
                    <a:lnTo>
                      <a:pt x="677" y="429"/>
                    </a:lnTo>
                    <a:lnTo>
                      <a:pt x="705" y="431"/>
                    </a:lnTo>
                    <a:lnTo>
                      <a:pt x="719" y="431"/>
                    </a:lnTo>
                    <a:lnTo>
                      <a:pt x="724" y="431"/>
                    </a:lnTo>
                    <a:lnTo>
                      <a:pt x="726" y="429"/>
                    </a:lnTo>
                    <a:lnTo>
                      <a:pt x="726" y="429"/>
                    </a:lnTo>
                    <a:lnTo>
                      <a:pt x="724" y="424"/>
                    </a:lnTo>
                    <a:lnTo>
                      <a:pt x="717" y="419"/>
                    </a:lnTo>
                    <a:lnTo>
                      <a:pt x="710" y="412"/>
                    </a:lnTo>
                    <a:lnTo>
                      <a:pt x="700" y="405"/>
                    </a:lnTo>
                    <a:lnTo>
                      <a:pt x="700" y="405"/>
                    </a:lnTo>
                    <a:lnTo>
                      <a:pt x="693" y="393"/>
                    </a:lnTo>
                    <a:lnTo>
                      <a:pt x="688" y="384"/>
                    </a:lnTo>
                    <a:lnTo>
                      <a:pt x="686" y="377"/>
                    </a:lnTo>
                    <a:lnTo>
                      <a:pt x="686" y="372"/>
                    </a:lnTo>
                    <a:lnTo>
                      <a:pt x="688" y="367"/>
                    </a:lnTo>
                    <a:lnTo>
                      <a:pt x="693" y="365"/>
                    </a:lnTo>
                    <a:lnTo>
                      <a:pt x="693" y="365"/>
                    </a:lnTo>
                    <a:lnTo>
                      <a:pt x="700" y="358"/>
                    </a:lnTo>
                    <a:lnTo>
                      <a:pt x="700" y="353"/>
                    </a:lnTo>
                    <a:lnTo>
                      <a:pt x="703" y="348"/>
                    </a:lnTo>
                    <a:lnTo>
                      <a:pt x="710" y="341"/>
                    </a:lnTo>
                    <a:lnTo>
                      <a:pt x="710" y="341"/>
                    </a:lnTo>
                    <a:lnTo>
                      <a:pt x="714" y="334"/>
                    </a:lnTo>
                    <a:lnTo>
                      <a:pt x="717" y="329"/>
                    </a:lnTo>
                    <a:lnTo>
                      <a:pt x="719" y="324"/>
                    </a:lnTo>
                    <a:lnTo>
                      <a:pt x="726" y="322"/>
                    </a:lnTo>
                    <a:lnTo>
                      <a:pt x="726" y="322"/>
                    </a:lnTo>
                    <a:lnTo>
                      <a:pt x="729" y="322"/>
                    </a:lnTo>
                    <a:lnTo>
                      <a:pt x="731" y="320"/>
                    </a:lnTo>
                    <a:lnTo>
                      <a:pt x="731" y="315"/>
                    </a:lnTo>
                    <a:lnTo>
                      <a:pt x="731" y="313"/>
                    </a:lnTo>
                    <a:lnTo>
                      <a:pt x="733" y="310"/>
                    </a:lnTo>
                    <a:lnTo>
                      <a:pt x="736" y="308"/>
                    </a:lnTo>
                    <a:lnTo>
                      <a:pt x="736" y="308"/>
                    </a:lnTo>
                    <a:lnTo>
                      <a:pt x="743" y="306"/>
                    </a:lnTo>
                    <a:lnTo>
                      <a:pt x="748" y="301"/>
                    </a:lnTo>
                    <a:lnTo>
                      <a:pt x="748" y="296"/>
                    </a:lnTo>
                    <a:lnTo>
                      <a:pt x="748" y="291"/>
                    </a:lnTo>
                    <a:lnTo>
                      <a:pt x="748" y="291"/>
                    </a:lnTo>
                    <a:lnTo>
                      <a:pt x="748" y="289"/>
                    </a:lnTo>
                    <a:lnTo>
                      <a:pt x="748" y="289"/>
                    </a:lnTo>
                    <a:lnTo>
                      <a:pt x="755" y="289"/>
                    </a:lnTo>
                    <a:lnTo>
                      <a:pt x="759" y="287"/>
                    </a:lnTo>
                    <a:lnTo>
                      <a:pt x="767" y="284"/>
                    </a:lnTo>
                    <a:lnTo>
                      <a:pt x="767" y="284"/>
                    </a:lnTo>
                    <a:lnTo>
                      <a:pt x="771" y="282"/>
                    </a:lnTo>
                    <a:lnTo>
                      <a:pt x="778" y="279"/>
                    </a:lnTo>
                    <a:lnTo>
                      <a:pt x="785" y="277"/>
                    </a:lnTo>
                    <a:lnTo>
                      <a:pt x="790" y="272"/>
                    </a:lnTo>
                    <a:lnTo>
                      <a:pt x="790" y="272"/>
                    </a:lnTo>
                    <a:lnTo>
                      <a:pt x="795" y="268"/>
                    </a:lnTo>
                    <a:lnTo>
                      <a:pt x="804" y="263"/>
                    </a:lnTo>
                    <a:lnTo>
                      <a:pt x="833" y="251"/>
                    </a:lnTo>
                    <a:lnTo>
                      <a:pt x="866" y="242"/>
                    </a:lnTo>
                    <a:lnTo>
                      <a:pt x="897" y="232"/>
                    </a:lnTo>
                    <a:lnTo>
                      <a:pt x="897" y="232"/>
                    </a:lnTo>
                    <a:lnTo>
                      <a:pt x="923" y="225"/>
                    </a:lnTo>
                    <a:lnTo>
                      <a:pt x="939" y="216"/>
                    </a:lnTo>
                    <a:lnTo>
                      <a:pt x="946" y="211"/>
                    </a:lnTo>
                    <a:lnTo>
                      <a:pt x="949" y="206"/>
                    </a:lnTo>
                    <a:lnTo>
                      <a:pt x="949" y="204"/>
                    </a:lnTo>
                    <a:lnTo>
                      <a:pt x="946" y="199"/>
                    </a:lnTo>
                    <a:lnTo>
                      <a:pt x="946" y="199"/>
                    </a:lnTo>
                    <a:lnTo>
                      <a:pt x="939" y="197"/>
                    </a:lnTo>
                    <a:lnTo>
                      <a:pt x="932" y="194"/>
                    </a:lnTo>
                    <a:lnTo>
                      <a:pt x="916" y="197"/>
                    </a:lnTo>
                    <a:lnTo>
                      <a:pt x="899" y="204"/>
                    </a:lnTo>
                    <a:lnTo>
                      <a:pt x="887" y="211"/>
                    </a:lnTo>
                    <a:lnTo>
                      <a:pt x="887" y="211"/>
                    </a:lnTo>
                    <a:lnTo>
                      <a:pt x="880" y="213"/>
                    </a:lnTo>
                    <a:lnTo>
                      <a:pt x="871" y="213"/>
                    </a:lnTo>
                    <a:lnTo>
                      <a:pt x="864" y="216"/>
                    </a:lnTo>
                    <a:lnTo>
                      <a:pt x="857" y="218"/>
                    </a:lnTo>
                    <a:lnTo>
                      <a:pt x="857" y="218"/>
                    </a:lnTo>
                    <a:lnTo>
                      <a:pt x="847" y="220"/>
                    </a:lnTo>
                    <a:lnTo>
                      <a:pt x="838" y="223"/>
                    </a:lnTo>
                    <a:lnTo>
                      <a:pt x="828" y="223"/>
                    </a:lnTo>
                    <a:lnTo>
                      <a:pt x="819" y="220"/>
                    </a:lnTo>
                    <a:lnTo>
                      <a:pt x="819" y="220"/>
                    </a:lnTo>
                    <a:lnTo>
                      <a:pt x="814" y="218"/>
                    </a:lnTo>
                    <a:lnTo>
                      <a:pt x="812" y="218"/>
                    </a:lnTo>
                    <a:lnTo>
                      <a:pt x="804" y="223"/>
                    </a:lnTo>
                    <a:lnTo>
                      <a:pt x="797" y="225"/>
                    </a:lnTo>
                    <a:lnTo>
                      <a:pt x="790" y="227"/>
                    </a:lnTo>
                    <a:lnTo>
                      <a:pt x="790" y="227"/>
                    </a:lnTo>
                    <a:lnTo>
                      <a:pt x="785" y="227"/>
                    </a:lnTo>
                    <a:lnTo>
                      <a:pt x="778" y="230"/>
                    </a:lnTo>
                    <a:lnTo>
                      <a:pt x="774" y="232"/>
                    </a:lnTo>
                    <a:lnTo>
                      <a:pt x="767" y="235"/>
                    </a:lnTo>
                    <a:lnTo>
                      <a:pt x="767" y="235"/>
                    </a:lnTo>
                    <a:lnTo>
                      <a:pt x="759" y="235"/>
                    </a:lnTo>
                    <a:lnTo>
                      <a:pt x="752" y="237"/>
                    </a:lnTo>
                    <a:lnTo>
                      <a:pt x="745" y="242"/>
                    </a:lnTo>
                    <a:lnTo>
                      <a:pt x="743" y="244"/>
                    </a:lnTo>
                    <a:lnTo>
                      <a:pt x="743" y="244"/>
                    </a:lnTo>
                    <a:lnTo>
                      <a:pt x="738" y="246"/>
                    </a:lnTo>
                    <a:lnTo>
                      <a:pt x="733" y="249"/>
                    </a:lnTo>
                    <a:lnTo>
                      <a:pt x="729" y="251"/>
                    </a:lnTo>
                    <a:lnTo>
                      <a:pt x="726" y="253"/>
                    </a:lnTo>
                    <a:lnTo>
                      <a:pt x="726" y="253"/>
                    </a:lnTo>
                    <a:lnTo>
                      <a:pt x="726" y="258"/>
                    </a:lnTo>
                    <a:lnTo>
                      <a:pt x="722" y="261"/>
                    </a:lnTo>
                    <a:lnTo>
                      <a:pt x="717" y="261"/>
                    </a:lnTo>
                    <a:lnTo>
                      <a:pt x="712" y="261"/>
                    </a:lnTo>
                    <a:lnTo>
                      <a:pt x="712" y="261"/>
                    </a:lnTo>
                    <a:lnTo>
                      <a:pt x="707" y="258"/>
                    </a:lnTo>
                    <a:lnTo>
                      <a:pt x="703" y="261"/>
                    </a:lnTo>
                    <a:lnTo>
                      <a:pt x="703" y="268"/>
                    </a:lnTo>
                    <a:lnTo>
                      <a:pt x="707" y="272"/>
                    </a:lnTo>
                    <a:lnTo>
                      <a:pt x="707" y="272"/>
                    </a:lnTo>
                    <a:lnTo>
                      <a:pt x="707" y="275"/>
                    </a:lnTo>
                    <a:lnTo>
                      <a:pt x="707" y="277"/>
                    </a:lnTo>
                    <a:lnTo>
                      <a:pt x="703" y="279"/>
                    </a:lnTo>
                    <a:lnTo>
                      <a:pt x="698" y="282"/>
                    </a:lnTo>
                    <a:lnTo>
                      <a:pt x="696" y="284"/>
                    </a:lnTo>
                    <a:lnTo>
                      <a:pt x="696" y="284"/>
                    </a:lnTo>
                    <a:lnTo>
                      <a:pt x="696" y="284"/>
                    </a:lnTo>
                    <a:lnTo>
                      <a:pt x="696" y="289"/>
                    </a:lnTo>
                    <a:lnTo>
                      <a:pt x="693" y="291"/>
                    </a:lnTo>
                    <a:lnTo>
                      <a:pt x="691" y="294"/>
                    </a:lnTo>
                    <a:lnTo>
                      <a:pt x="691" y="296"/>
                    </a:lnTo>
                    <a:lnTo>
                      <a:pt x="691" y="296"/>
                    </a:lnTo>
                    <a:lnTo>
                      <a:pt x="691" y="301"/>
                    </a:lnTo>
                    <a:lnTo>
                      <a:pt x="686" y="303"/>
                    </a:lnTo>
                    <a:lnTo>
                      <a:pt x="674" y="306"/>
                    </a:lnTo>
                    <a:lnTo>
                      <a:pt x="674" y="306"/>
                    </a:lnTo>
                    <a:lnTo>
                      <a:pt x="670" y="308"/>
                    </a:lnTo>
                    <a:lnTo>
                      <a:pt x="665" y="313"/>
                    </a:lnTo>
                    <a:lnTo>
                      <a:pt x="667" y="317"/>
                    </a:lnTo>
                    <a:lnTo>
                      <a:pt x="672" y="320"/>
                    </a:lnTo>
                    <a:lnTo>
                      <a:pt x="672" y="320"/>
                    </a:lnTo>
                    <a:lnTo>
                      <a:pt x="674" y="320"/>
                    </a:lnTo>
                    <a:lnTo>
                      <a:pt x="672" y="322"/>
                    </a:lnTo>
                    <a:lnTo>
                      <a:pt x="670" y="324"/>
                    </a:lnTo>
                    <a:lnTo>
                      <a:pt x="667" y="327"/>
                    </a:lnTo>
                    <a:lnTo>
                      <a:pt x="667" y="329"/>
                    </a:lnTo>
                    <a:lnTo>
                      <a:pt x="667" y="329"/>
                    </a:lnTo>
                    <a:lnTo>
                      <a:pt x="667" y="332"/>
                    </a:lnTo>
                    <a:lnTo>
                      <a:pt x="665" y="334"/>
                    </a:lnTo>
                    <a:lnTo>
                      <a:pt x="658" y="334"/>
                    </a:lnTo>
                    <a:lnTo>
                      <a:pt x="653" y="336"/>
                    </a:lnTo>
                    <a:lnTo>
                      <a:pt x="651" y="336"/>
                    </a:lnTo>
                    <a:lnTo>
                      <a:pt x="651" y="339"/>
                    </a:lnTo>
                    <a:lnTo>
                      <a:pt x="651" y="339"/>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1" name="Freeform 164"/>
              <p:cNvSpPr>
                <a:spLocks/>
              </p:cNvSpPr>
              <p:nvPr/>
            </p:nvSpPr>
            <p:spPr bwMode="auto">
              <a:xfrm>
                <a:off x="6129338" y="4225063"/>
                <a:ext cx="557213" cy="574675"/>
              </a:xfrm>
              <a:custGeom>
                <a:avLst/>
                <a:gdLst>
                  <a:gd name="T0" fmla="*/ 310 w 351"/>
                  <a:gd name="T1" fmla="*/ 201 h 362"/>
                  <a:gd name="T2" fmla="*/ 313 w 351"/>
                  <a:gd name="T3" fmla="*/ 170 h 362"/>
                  <a:gd name="T4" fmla="*/ 308 w 351"/>
                  <a:gd name="T5" fmla="*/ 154 h 362"/>
                  <a:gd name="T6" fmla="*/ 313 w 351"/>
                  <a:gd name="T7" fmla="*/ 144 h 362"/>
                  <a:gd name="T8" fmla="*/ 315 w 351"/>
                  <a:gd name="T9" fmla="*/ 132 h 362"/>
                  <a:gd name="T10" fmla="*/ 320 w 351"/>
                  <a:gd name="T11" fmla="*/ 116 h 362"/>
                  <a:gd name="T12" fmla="*/ 327 w 351"/>
                  <a:gd name="T13" fmla="*/ 87 h 362"/>
                  <a:gd name="T14" fmla="*/ 336 w 351"/>
                  <a:gd name="T15" fmla="*/ 75 h 362"/>
                  <a:gd name="T16" fmla="*/ 348 w 351"/>
                  <a:gd name="T17" fmla="*/ 66 h 362"/>
                  <a:gd name="T18" fmla="*/ 344 w 351"/>
                  <a:gd name="T19" fmla="*/ 54 h 362"/>
                  <a:gd name="T20" fmla="*/ 346 w 351"/>
                  <a:gd name="T21" fmla="*/ 35 h 362"/>
                  <a:gd name="T22" fmla="*/ 318 w 351"/>
                  <a:gd name="T23" fmla="*/ 16 h 362"/>
                  <a:gd name="T24" fmla="*/ 303 w 351"/>
                  <a:gd name="T25" fmla="*/ 16 h 362"/>
                  <a:gd name="T26" fmla="*/ 291 w 351"/>
                  <a:gd name="T27" fmla="*/ 16 h 362"/>
                  <a:gd name="T28" fmla="*/ 277 w 351"/>
                  <a:gd name="T29" fmla="*/ 2 h 362"/>
                  <a:gd name="T30" fmla="*/ 249 w 351"/>
                  <a:gd name="T31" fmla="*/ 0 h 362"/>
                  <a:gd name="T32" fmla="*/ 237 w 351"/>
                  <a:gd name="T33" fmla="*/ 7 h 362"/>
                  <a:gd name="T34" fmla="*/ 209 w 351"/>
                  <a:gd name="T35" fmla="*/ 12 h 362"/>
                  <a:gd name="T36" fmla="*/ 192 w 351"/>
                  <a:gd name="T37" fmla="*/ 12 h 362"/>
                  <a:gd name="T38" fmla="*/ 147 w 351"/>
                  <a:gd name="T39" fmla="*/ 12 h 362"/>
                  <a:gd name="T40" fmla="*/ 123 w 351"/>
                  <a:gd name="T41" fmla="*/ 14 h 362"/>
                  <a:gd name="T42" fmla="*/ 112 w 351"/>
                  <a:gd name="T43" fmla="*/ 54 h 362"/>
                  <a:gd name="T44" fmla="*/ 104 w 351"/>
                  <a:gd name="T45" fmla="*/ 75 h 362"/>
                  <a:gd name="T46" fmla="*/ 93 w 351"/>
                  <a:gd name="T47" fmla="*/ 116 h 362"/>
                  <a:gd name="T48" fmla="*/ 76 w 351"/>
                  <a:gd name="T49" fmla="*/ 135 h 362"/>
                  <a:gd name="T50" fmla="*/ 69 w 351"/>
                  <a:gd name="T51" fmla="*/ 177 h 362"/>
                  <a:gd name="T52" fmla="*/ 59 w 351"/>
                  <a:gd name="T53" fmla="*/ 189 h 362"/>
                  <a:gd name="T54" fmla="*/ 48 w 351"/>
                  <a:gd name="T55" fmla="*/ 194 h 362"/>
                  <a:gd name="T56" fmla="*/ 31 w 351"/>
                  <a:gd name="T57" fmla="*/ 191 h 362"/>
                  <a:gd name="T58" fmla="*/ 19 w 351"/>
                  <a:gd name="T59" fmla="*/ 191 h 362"/>
                  <a:gd name="T60" fmla="*/ 7 w 351"/>
                  <a:gd name="T61" fmla="*/ 222 h 362"/>
                  <a:gd name="T62" fmla="*/ 19 w 351"/>
                  <a:gd name="T63" fmla="*/ 217 h 362"/>
                  <a:gd name="T64" fmla="*/ 83 w 351"/>
                  <a:gd name="T65" fmla="*/ 234 h 362"/>
                  <a:gd name="T66" fmla="*/ 90 w 351"/>
                  <a:gd name="T67" fmla="*/ 248 h 362"/>
                  <a:gd name="T68" fmla="*/ 107 w 351"/>
                  <a:gd name="T69" fmla="*/ 260 h 362"/>
                  <a:gd name="T70" fmla="*/ 130 w 351"/>
                  <a:gd name="T71" fmla="*/ 255 h 362"/>
                  <a:gd name="T72" fmla="*/ 142 w 351"/>
                  <a:gd name="T73" fmla="*/ 239 h 362"/>
                  <a:gd name="T74" fmla="*/ 157 w 351"/>
                  <a:gd name="T75" fmla="*/ 244 h 362"/>
                  <a:gd name="T76" fmla="*/ 173 w 351"/>
                  <a:gd name="T77" fmla="*/ 246 h 362"/>
                  <a:gd name="T78" fmla="*/ 178 w 351"/>
                  <a:gd name="T79" fmla="*/ 267 h 362"/>
                  <a:gd name="T80" fmla="*/ 183 w 351"/>
                  <a:gd name="T81" fmla="*/ 296 h 362"/>
                  <a:gd name="T82" fmla="*/ 183 w 351"/>
                  <a:gd name="T83" fmla="*/ 317 h 362"/>
                  <a:gd name="T84" fmla="*/ 190 w 351"/>
                  <a:gd name="T85" fmla="*/ 315 h 362"/>
                  <a:gd name="T86" fmla="*/ 211 w 351"/>
                  <a:gd name="T87" fmla="*/ 312 h 362"/>
                  <a:gd name="T88" fmla="*/ 220 w 351"/>
                  <a:gd name="T89" fmla="*/ 317 h 362"/>
                  <a:gd name="T90" fmla="*/ 235 w 351"/>
                  <a:gd name="T91" fmla="*/ 319 h 362"/>
                  <a:gd name="T92" fmla="*/ 242 w 351"/>
                  <a:gd name="T93" fmla="*/ 329 h 362"/>
                  <a:gd name="T94" fmla="*/ 261 w 351"/>
                  <a:gd name="T95" fmla="*/ 336 h 362"/>
                  <a:gd name="T96" fmla="*/ 268 w 351"/>
                  <a:gd name="T97" fmla="*/ 333 h 362"/>
                  <a:gd name="T98" fmla="*/ 280 w 351"/>
                  <a:gd name="T99" fmla="*/ 336 h 362"/>
                  <a:gd name="T100" fmla="*/ 299 w 351"/>
                  <a:gd name="T101" fmla="*/ 341 h 362"/>
                  <a:gd name="T102" fmla="*/ 308 w 351"/>
                  <a:gd name="T103" fmla="*/ 360 h 362"/>
                  <a:gd name="T104" fmla="*/ 322 w 351"/>
                  <a:gd name="T105" fmla="*/ 357 h 362"/>
                  <a:gd name="T106" fmla="*/ 322 w 351"/>
                  <a:gd name="T107" fmla="*/ 338 h 362"/>
                  <a:gd name="T108" fmla="*/ 308 w 351"/>
                  <a:gd name="T109" fmla="*/ 341 h 362"/>
                  <a:gd name="T110" fmla="*/ 296 w 351"/>
                  <a:gd name="T111" fmla="*/ 324 h 362"/>
                  <a:gd name="T112" fmla="*/ 303 w 351"/>
                  <a:gd name="T113" fmla="*/ 291 h 362"/>
                  <a:gd name="T114" fmla="*/ 303 w 351"/>
                  <a:gd name="T115" fmla="*/ 277 h 362"/>
                  <a:gd name="T116" fmla="*/ 308 w 351"/>
                  <a:gd name="T117" fmla="*/ 265 h 362"/>
                  <a:gd name="T118" fmla="*/ 332 w 351"/>
                  <a:gd name="T119" fmla="*/ 262 h 362"/>
                  <a:gd name="T120" fmla="*/ 327 w 351"/>
                  <a:gd name="T121" fmla="*/ 246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1" h="362">
                    <a:moveTo>
                      <a:pt x="320" y="239"/>
                    </a:moveTo>
                    <a:lnTo>
                      <a:pt x="320" y="239"/>
                    </a:lnTo>
                    <a:lnTo>
                      <a:pt x="318" y="234"/>
                    </a:lnTo>
                    <a:lnTo>
                      <a:pt x="315" y="225"/>
                    </a:lnTo>
                    <a:lnTo>
                      <a:pt x="310" y="201"/>
                    </a:lnTo>
                    <a:lnTo>
                      <a:pt x="310" y="180"/>
                    </a:lnTo>
                    <a:lnTo>
                      <a:pt x="310" y="170"/>
                    </a:lnTo>
                    <a:lnTo>
                      <a:pt x="313" y="168"/>
                    </a:lnTo>
                    <a:lnTo>
                      <a:pt x="313" y="168"/>
                    </a:lnTo>
                    <a:lnTo>
                      <a:pt x="313" y="170"/>
                    </a:lnTo>
                    <a:lnTo>
                      <a:pt x="313" y="156"/>
                    </a:lnTo>
                    <a:lnTo>
                      <a:pt x="313" y="156"/>
                    </a:lnTo>
                    <a:lnTo>
                      <a:pt x="310" y="154"/>
                    </a:lnTo>
                    <a:lnTo>
                      <a:pt x="310" y="154"/>
                    </a:lnTo>
                    <a:lnTo>
                      <a:pt x="308" y="154"/>
                    </a:lnTo>
                    <a:lnTo>
                      <a:pt x="308" y="149"/>
                    </a:lnTo>
                    <a:lnTo>
                      <a:pt x="308" y="149"/>
                    </a:lnTo>
                    <a:lnTo>
                      <a:pt x="308" y="146"/>
                    </a:lnTo>
                    <a:lnTo>
                      <a:pt x="310" y="144"/>
                    </a:lnTo>
                    <a:lnTo>
                      <a:pt x="313" y="144"/>
                    </a:lnTo>
                    <a:lnTo>
                      <a:pt x="313" y="144"/>
                    </a:lnTo>
                    <a:lnTo>
                      <a:pt x="313" y="139"/>
                    </a:lnTo>
                    <a:lnTo>
                      <a:pt x="313" y="135"/>
                    </a:lnTo>
                    <a:lnTo>
                      <a:pt x="315" y="132"/>
                    </a:lnTo>
                    <a:lnTo>
                      <a:pt x="315" y="132"/>
                    </a:lnTo>
                    <a:lnTo>
                      <a:pt x="318" y="130"/>
                    </a:lnTo>
                    <a:lnTo>
                      <a:pt x="318" y="130"/>
                    </a:lnTo>
                    <a:lnTo>
                      <a:pt x="320" y="123"/>
                    </a:lnTo>
                    <a:lnTo>
                      <a:pt x="320" y="116"/>
                    </a:lnTo>
                    <a:lnTo>
                      <a:pt x="320" y="116"/>
                    </a:lnTo>
                    <a:lnTo>
                      <a:pt x="322" y="106"/>
                    </a:lnTo>
                    <a:lnTo>
                      <a:pt x="325" y="99"/>
                    </a:lnTo>
                    <a:lnTo>
                      <a:pt x="325" y="99"/>
                    </a:lnTo>
                    <a:lnTo>
                      <a:pt x="327" y="92"/>
                    </a:lnTo>
                    <a:lnTo>
                      <a:pt x="327" y="87"/>
                    </a:lnTo>
                    <a:lnTo>
                      <a:pt x="329" y="85"/>
                    </a:lnTo>
                    <a:lnTo>
                      <a:pt x="329" y="85"/>
                    </a:lnTo>
                    <a:lnTo>
                      <a:pt x="332" y="80"/>
                    </a:lnTo>
                    <a:lnTo>
                      <a:pt x="334" y="78"/>
                    </a:lnTo>
                    <a:lnTo>
                      <a:pt x="336" y="75"/>
                    </a:lnTo>
                    <a:lnTo>
                      <a:pt x="336" y="75"/>
                    </a:lnTo>
                    <a:lnTo>
                      <a:pt x="341" y="73"/>
                    </a:lnTo>
                    <a:lnTo>
                      <a:pt x="344" y="71"/>
                    </a:lnTo>
                    <a:lnTo>
                      <a:pt x="344" y="71"/>
                    </a:lnTo>
                    <a:lnTo>
                      <a:pt x="348" y="66"/>
                    </a:lnTo>
                    <a:lnTo>
                      <a:pt x="351" y="61"/>
                    </a:lnTo>
                    <a:lnTo>
                      <a:pt x="351" y="61"/>
                    </a:lnTo>
                    <a:lnTo>
                      <a:pt x="348" y="59"/>
                    </a:lnTo>
                    <a:lnTo>
                      <a:pt x="346" y="57"/>
                    </a:lnTo>
                    <a:lnTo>
                      <a:pt x="344" y="54"/>
                    </a:lnTo>
                    <a:lnTo>
                      <a:pt x="344" y="52"/>
                    </a:lnTo>
                    <a:lnTo>
                      <a:pt x="344" y="52"/>
                    </a:lnTo>
                    <a:lnTo>
                      <a:pt x="346" y="35"/>
                    </a:lnTo>
                    <a:lnTo>
                      <a:pt x="346" y="35"/>
                    </a:lnTo>
                    <a:lnTo>
                      <a:pt x="346" y="35"/>
                    </a:lnTo>
                    <a:lnTo>
                      <a:pt x="346" y="35"/>
                    </a:lnTo>
                    <a:lnTo>
                      <a:pt x="322" y="16"/>
                    </a:lnTo>
                    <a:lnTo>
                      <a:pt x="322" y="16"/>
                    </a:lnTo>
                    <a:lnTo>
                      <a:pt x="320" y="16"/>
                    </a:lnTo>
                    <a:lnTo>
                      <a:pt x="318" y="16"/>
                    </a:lnTo>
                    <a:lnTo>
                      <a:pt x="313" y="19"/>
                    </a:lnTo>
                    <a:lnTo>
                      <a:pt x="313" y="19"/>
                    </a:lnTo>
                    <a:lnTo>
                      <a:pt x="310" y="16"/>
                    </a:lnTo>
                    <a:lnTo>
                      <a:pt x="308" y="16"/>
                    </a:lnTo>
                    <a:lnTo>
                      <a:pt x="303" y="16"/>
                    </a:lnTo>
                    <a:lnTo>
                      <a:pt x="303" y="16"/>
                    </a:lnTo>
                    <a:lnTo>
                      <a:pt x="299" y="19"/>
                    </a:lnTo>
                    <a:lnTo>
                      <a:pt x="296" y="19"/>
                    </a:lnTo>
                    <a:lnTo>
                      <a:pt x="291" y="16"/>
                    </a:lnTo>
                    <a:lnTo>
                      <a:pt x="291" y="16"/>
                    </a:lnTo>
                    <a:lnTo>
                      <a:pt x="289" y="14"/>
                    </a:lnTo>
                    <a:lnTo>
                      <a:pt x="284" y="7"/>
                    </a:lnTo>
                    <a:lnTo>
                      <a:pt x="284" y="7"/>
                    </a:lnTo>
                    <a:lnTo>
                      <a:pt x="282" y="4"/>
                    </a:lnTo>
                    <a:lnTo>
                      <a:pt x="277" y="2"/>
                    </a:lnTo>
                    <a:lnTo>
                      <a:pt x="280" y="4"/>
                    </a:lnTo>
                    <a:lnTo>
                      <a:pt x="265" y="7"/>
                    </a:lnTo>
                    <a:lnTo>
                      <a:pt x="265" y="7"/>
                    </a:lnTo>
                    <a:lnTo>
                      <a:pt x="256" y="2"/>
                    </a:lnTo>
                    <a:lnTo>
                      <a:pt x="249" y="0"/>
                    </a:lnTo>
                    <a:lnTo>
                      <a:pt x="246" y="2"/>
                    </a:lnTo>
                    <a:lnTo>
                      <a:pt x="244" y="4"/>
                    </a:lnTo>
                    <a:lnTo>
                      <a:pt x="244" y="4"/>
                    </a:lnTo>
                    <a:lnTo>
                      <a:pt x="242" y="7"/>
                    </a:lnTo>
                    <a:lnTo>
                      <a:pt x="237" y="7"/>
                    </a:lnTo>
                    <a:lnTo>
                      <a:pt x="228" y="7"/>
                    </a:lnTo>
                    <a:lnTo>
                      <a:pt x="228" y="7"/>
                    </a:lnTo>
                    <a:lnTo>
                      <a:pt x="218" y="7"/>
                    </a:lnTo>
                    <a:lnTo>
                      <a:pt x="209" y="12"/>
                    </a:lnTo>
                    <a:lnTo>
                      <a:pt x="209" y="12"/>
                    </a:lnTo>
                    <a:lnTo>
                      <a:pt x="204" y="12"/>
                    </a:lnTo>
                    <a:lnTo>
                      <a:pt x="199" y="12"/>
                    </a:lnTo>
                    <a:lnTo>
                      <a:pt x="197" y="12"/>
                    </a:lnTo>
                    <a:lnTo>
                      <a:pt x="192" y="12"/>
                    </a:lnTo>
                    <a:lnTo>
                      <a:pt x="192" y="12"/>
                    </a:lnTo>
                    <a:lnTo>
                      <a:pt x="190" y="19"/>
                    </a:lnTo>
                    <a:lnTo>
                      <a:pt x="187" y="23"/>
                    </a:lnTo>
                    <a:lnTo>
                      <a:pt x="152" y="16"/>
                    </a:lnTo>
                    <a:lnTo>
                      <a:pt x="152" y="16"/>
                    </a:lnTo>
                    <a:lnTo>
                      <a:pt x="147" y="12"/>
                    </a:lnTo>
                    <a:lnTo>
                      <a:pt x="142" y="9"/>
                    </a:lnTo>
                    <a:lnTo>
                      <a:pt x="135" y="7"/>
                    </a:lnTo>
                    <a:lnTo>
                      <a:pt x="135" y="7"/>
                    </a:lnTo>
                    <a:lnTo>
                      <a:pt x="128" y="9"/>
                    </a:lnTo>
                    <a:lnTo>
                      <a:pt x="123" y="14"/>
                    </a:lnTo>
                    <a:lnTo>
                      <a:pt x="116" y="21"/>
                    </a:lnTo>
                    <a:lnTo>
                      <a:pt x="116" y="35"/>
                    </a:lnTo>
                    <a:lnTo>
                      <a:pt x="116" y="35"/>
                    </a:lnTo>
                    <a:lnTo>
                      <a:pt x="116" y="47"/>
                    </a:lnTo>
                    <a:lnTo>
                      <a:pt x="112" y="54"/>
                    </a:lnTo>
                    <a:lnTo>
                      <a:pt x="112" y="54"/>
                    </a:lnTo>
                    <a:lnTo>
                      <a:pt x="107" y="61"/>
                    </a:lnTo>
                    <a:lnTo>
                      <a:pt x="107" y="68"/>
                    </a:lnTo>
                    <a:lnTo>
                      <a:pt x="104" y="75"/>
                    </a:lnTo>
                    <a:lnTo>
                      <a:pt x="104" y="75"/>
                    </a:lnTo>
                    <a:lnTo>
                      <a:pt x="104" y="85"/>
                    </a:lnTo>
                    <a:lnTo>
                      <a:pt x="100" y="94"/>
                    </a:lnTo>
                    <a:lnTo>
                      <a:pt x="93" y="106"/>
                    </a:lnTo>
                    <a:lnTo>
                      <a:pt x="93" y="116"/>
                    </a:lnTo>
                    <a:lnTo>
                      <a:pt x="93" y="116"/>
                    </a:lnTo>
                    <a:lnTo>
                      <a:pt x="88" y="120"/>
                    </a:lnTo>
                    <a:lnTo>
                      <a:pt x="83" y="128"/>
                    </a:lnTo>
                    <a:lnTo>
                      <a:pt x="78" y="132"/>
                    </a:lnTo>
                    <a:lnTo>
                      <a:pt x="76" y="135"/>
                    </a:lnTo>
                    <a:lnTo>
                      <a:pt x="76" y="135"/>
                    </a:lnTo>
                    <a:lnTo>
                      <a:pt x="74" y="168"/>
                    </a:lnTo>
                    <a:lnTo>
                      <a:pt x="74" y="168"/>
                    </a:lnTo>
                    <a:lnTo>
                      <a:pt x="74" y="173"/>
                    </a:lnTo>
                    <a:lnTo>
                      <a:pt x="71" y="175"/>
                    </a:lnTo>
                    <a:lnTo>
                      <a:pt x="69" y="177"/>
                    </a:lnTo>
                    <a:lnTo>
                      <a:pt x="67" y="182"/>
                    </a:lnTo>
                    <a:lnTo>
                      <a:pt x="67" y="182"/>
                    </a:lnTo>
                    <a:lnTo>
                      <a:pt x="67" y="187"/>
                    </a:lnTo>
                    <a:lnTo>
                      <a:pt x="64" y="189"/>
                    </a:lnTo>
                    <a:lnTo>
                      <a:pt x="59" y="189"/>
                    </a:lnTo>
                    <a:lnTo>
                      <a:pt x="55" y="191"/>
                    </a:lnTo>
                    <a:lnTo>
                      <a:pt x="55" y="191"/>
                    </a:lnTo>
                    <a:lnTo>
                      <a:pt x="48" y="196"/>
                    </a:lnTo>
                    <a:lnTo>
                      <a:pt x="48" y="196"/>
                    </a:lnTo>
                    <a:lnTo>
                      <a:pt x="48" y="194"/>
                    </a:lnTo>
                    <a:lnTo>
                      <a:pt x="48" y="194"/>
                    </a:lnTo>
                    <a:lnTo>
                      <a:pt x="45" y="189"/>
                    </a:lnTo>
                    <a:lnTo>
                      <a:pt x="43" y="189"/>
                    </a:lnTo>
                    <a:lnTo>
                      <a:pt x="36" y="189"/>
                    </a:lnTo>
                    <a:lnTo>
                      <a:pt x="31" y="191"/>
                    </a:lnTo>
                    <a:lnTo>
                      <a:pt x="31" y="191"/>
                    </a:lnTo>
                    <a:lnTo>
                      <a:pt x="26" y="194"/>
                    </a:lnTo>
                    <a:lnTo>
                      <a:pt x="24" y="194"/>
                    </a:lnTo>
                    <a:lnTo>
                      <a:pt x="19" y="191"/>
                    </a:lnTo>
                    <a:lnTo>
                      <a:pt x="19" y="191"/>
                    </a:lnTo>
                    <a:lnTo>
                      <a:pt x="12" y="194"/>
                    </a:lnTo>
                    <a:lnTo>
                      <a:pt x="0" y="201"/>
                    </a:lnTo>
                    <a:lnTo>
                      <a:pt x="0" y="201"/>
                    </a:lnTo>
                    <a:lnTo>
                      <a:pt x="5" y="210"/>
                    </a:lnTo>
                    <a:lnTo>
                      <a:pt x="7" y="222"/>
                    </a:lnTo>
                    <a:lnTo>
                      <a:pt x="7" y="222"/>
                    </a:lnTo>
                    <a:lnTo>
                      <a:pt x="7" y="225"/>
                    </a:lnTo>
                    <a:lnTo>
                      <a:pt x="7" y="225"/>
                    </a:lnTo>
                    <a:lnTo>
                      <a:pt x="19" y="217"/>
                    </a:lnTo>
                    <a:lnTo>
                      <a:pt x="19" y="217"/>
                    </a:lnTo>
                    <a:lnTo>
                      <a:pt x="81" y="217"/>
                    </a:lnTo>
                    <a:lnTo>
                      <a:pt x="81" y="217"/>
                    </a:lnTo>
                    <a:lnTo>
                      <a:pt x="83" y="222"/>
                    </a:lnTo>
                    <a:lnTo>
                      <a:pt x="83" y="227"/>
                    </a:lnTo>
                    <a:lnTo>
                      <a:pt x="83" y="234"/>
                    </a:lnTo>
                    <a:lnTo>
                      <a:pt x="83" y="234"/>
                    </a:lnTo>
                    <a:lnTo>
                      <a:pt x="83" y="239"/>
                    </a:lnTo>
                    <a:lnTo>
                      <a:pt x="86" y="239"/>
                    </a:lnTo>
                    <a:lnTo>
                      <a:pt x="88" y="244"/>
                    </a:lnTo>
                    <a:lnTo>
                      <a:pt x="90" y="248"/>
                    </a:lnTo>
                    <a:lnTo>
                      <a:pt x="90" y="248"/>
                    </a:lnTo>
                    <a:lnTo>
                      <a:pt x="95" y="255"/>
                    </a:lnTo>
                    <a:lnTo>
                      <a:pt x="97" y="258"/>
                    </a:lnTo>
                    <a:lnTo>
                      <a:pt x="102" y="260"/>
                    </a:lnTo>
                    <a:lnTo>
                      <a:pt x="107" y="260"/>
                    </a:lnTo>
                    <a:lnTo>
                      <a:pt x="107" y="260"/>
                    </a:lnTo>
                    <a:lnTo>
                      <a:pt x="121" y="258"/>
                    </a:lnTo>
                    <a:lnTo>
                      <a:pt x="130" y="255"/>
                    </a:lnTo>
                    <a:lnTo>
                      <a:pt x="130" y="255"/>
                    </a:lnTo>
                    <a:lnTo>
                      <a:pt x="130" y="255"/>
                    </a:lnTo>
                    <a:lnTo>
                      <a:pt x="133" y="248"/>
                    </a:lnTo>
                    <a:lnTo>
                      <a:pt x="135" y="244"/>
                    </a:lnTo>
                    <a:lnTo>
                      <a:pt x="138" y="239"/>
                    </a:lnTo>
                    <a:lnTo>
                      <a:pt x="138" y="239"/>
                    </a:lnTo>
                    <a:lnTo>
                      <a:pt x="142" y="239"/>
                    </a:lnTo>
                    <a:lnTo>
                      <a:pt x="147" y="239"/>
                    </a:lnTo>
                    <a:lnTo>
                      <a:pt x="152" y="239"/>
                    </a:lnTo>
                    <a:lnTo>
                      <a:pt x="152" y="239"/>
                    </a:lnTo>
                    <a:lnTo>
                      <a:pt x="154" y="241"/>
                    </a:lnTo>
                    <a:lnTo>
                      <a:pt x="157" y="244"/>
                    </a:lnTo>
                    <a:lnTo>
                      <a:pt x="161" y="244"/>
                    </a:lnTo>
                    <a:lnTo>
                      <a:pt x="161" y="244"/>
                    </a:lnTo>
                    <a:lnTo>
                      <a:pt x="171" y="244"/>
                    </a:lnTo>
                    <a:lnTo>
                      <a:pt x="173" y="244"/>
                    </a:lnTo>
                    <a:lnTo>
                      <a:pt x="173" y="246"/>
                    </a:lnTo>
                    <a:lnTo>
                      <a:pt x="173" y="246"/>
                    </a:lnTo>
                    <a:lnTo>
                      <a:pt x="175" y="255"/>
                    </a:lnTo>
                    <a:lnTo>
                      <a:pt x="178" y="262"/>
                    </a:lnTo>
                    <a:lnTo>
                      <a:pt x="178" y="262"/>
                    </a:lnTo>
                    <a:lnTo>
                      <a:pt x="178" y="267"/>
                    </a:lnTo>
                    <a:lnTo>
                      <a:pt x="175" y="274"/>
                    </a:lnTo>
                    <a:lnTo>
                      <a:pt x="173" y="284"/>
                    </a:lnTo>
                    <a:lnTo>
                      <a:pt x="175" y="289"/>
                    </a:lnTo>
                    <a:lnTo>
                      <a:pt x="175" y="289"/>
                    </a:lnTo>
                    <a:lnTo>
                      <a:pt x="183" y="296"/>
                    </a:lnTo>
                    <a:lnTo>
                      <a:pt x="183" y="300"/>
                    </a:lnTo>
                    <a:lnTo>
                      <a:pt x="185" y="303"/>
                    </a:lnTo>
                    <a:lnTo>
                      <a:pt x="185" y="303"/>
                    </a:lnTo>
                    <a:lnTo>
                      <a:pt x="183" y="312"/>
                    </a:lnTo>
                    <a:lnTo>
                      <a:pt x="183" y="317"/>
                    </a:lnTo>
                    <a:lnTo>
                      <a:pt x="185" y="319"/>
                    </a:lnTo>
                    <a:lnTo>
                      <a:pt x="185" y="319"/>
                    </a:lnTo>
                    <a:lnTo>
                      <a:pt x="187" y="319"/>
                    </a:lnTo>
                    <a:lnTo>
                      <a:pt x="187" y="317"/>
                    </a:lnTo>
                    <a:lnTo>
                      <a:pt x="190" y="315"/>
                    </a:lnTo>
                    <a:lnTo>
                      <a:pt x="194" y="315"/>
                    </a:lnTo>
                    <a:lnTo>
                      <a:pt x="194" y="315"/>
                    </a:lnTo>
                    <a:lnTo>
                      <a:pt x="204" y="315"/>
                    </a:lnTo>
                    <a:lnTo>
                      <a:pt x="211" y="312"/>
                    </a:lnTo>
                    <a:lnTo>
                      <a:pt x="211" y="312"/>
                    </a:lnTo>
                    <a:lnTo>
                      <a:pt x="216" y="312"/>
                    </a:lnTo>
                    <a:lnTo>
                      <a:pt x="216" y="312"/>
                    </a:lnTo>
                    <a:lnTo>
                      <a:pt x="220" y="315"/>
                    </a:lnTo>
                    <a:lnTo>
                      <a:pt x="220" y="317"/>
                    </a:lnTo>
                    <a:lnTo>
                      <a:pt x="220" y="317"/>
                    </a:lnTo>
                    <a:lnTo>
                      <a:pt x="223" y="319"/>
                    </a:lnTo>
                    <a:lnTo>
                      <a:pt x="225" y="322"/>
                    </a:lnTo>
                    <a:lnTo>
                      <a:pt x="228" y="322"/>
                    </a:lnTo>
                    <a:lnTo>
                      <a:pt x="228" y="322"/>
                    </a:lnTo>
                    <a:lnTo>
                      <a:pt x="235" y="319"/>
                    </a:lnTo>
                    <a:lnTo>
                      <a:pt x="237" y="319"/>
                    </a:lnTo>
                    <a:lnTo>
                      <a:pt x="239" y="322"/>
                    </a:lnTo>
                    <a:lnTo>
                      <a:pt x="239" y="322"/>
                    </a:lnTo>
                    <a:lnTo>
                      <a:pt x="239" y="326"/>
                    </a:lnTo>
                    <a:lnTo>
                      <a:pt x="242" y="329"/>
                    </a:lnTo>
                    <a:lnTo>
                      <a:pt x="244" y="329"/>
                    </a:lnTo>
                    <a:lnTo>
                      <a:pt x="244" y="329"/>
                    </a:lnTo>
                    <a:lnTo>
                      <a:pt x="246" y="331"/>
                    </a:lnTo>
                    <a:lnTo>
                      <a:pt x="251" y="331"/>
                    </a:lnTo>
                    <a:lnTo>
                      <a:pt x="261" y="336"/>
                    </a:lnTo>
                    <a:lnTo>
                      <a:pt x="261" y="336"/>
                    </a:lnTo>
                    <a:lnTo>
                      <a:pt x="265" y="333"/>
                    </a:lnTo>
                    <a:lnTo>
                      <a:pt x="268" y="333"/>
                    </a:lnTo>
                    <a:lnTo>
                      <a:pt x="268" y="333"/>
                    </a:lnTo>
                    <a:lnTo>
                      <a:pt x="268" y="333"/>
                    </a:lnTo>
                    <a:lnTo>
                      <a:pt x="273" y="329"/>
                    </a:lnTo>
                    <a:lnTo>
                      <a:pt x="273" y="329"/>
                    </a:lnTo>
                    <a:lnTo>
                      <a:pt x="275" y="329"/>
                    </a:lnTo>
                    <a:lnTo>
                      <a:pt x="275" y="329"/>
                    </a:lnTo>
                    <a:lnTo>
                      <a:pt x="280" y="336"/>
                    </a:lnTo>
                    <a:lnTo>
                      <a:pt x="282" y="338"/>
                    </a:lnTo>
                    <a:lnTo>
                      <a:pt x="284" y="341"/>
                    </a:lnTo>
                    <a:lnTo>
                      <a:pt x="284" y="341"/>
                    </a:lnTo>
                    <a:lnTo>
                      <a:pt x="294" y="341"/>
                    </a:lnTo>
                    <a:lnTo>
                      <a:pt x="299" y="341"/>
                    </a:lnTo>
                    <a:lnTo>
                      <a:pt x="301" y="343"/>
                    </a:lnTo>
                    <a:lnTo>
                      <a:pt x="301" y="343"/>
                    </a:lnTo>
                    <a:lnTo>
                      <a:pt x="301" y="352"/>
                    </a:lnTo>
                    <a:lnTo>
                      <a:pt x="308" y="360"/>
                    </a:lnTo>
                    <a:lnTo>
                      <a:pt x="308" y="360"/>
                    </a:lnTo>
                    <a:lnTo>
                      <a:pt x="310" y="362"/>
                    </a:lnTo>
                    <a:lnTo>
                      <a:pt x="315" y="362"/>
                    </a:lnTo>
                    <a:lnTo>
                      <a:pt x="320" y="360"/>
                    </a:lnTo>
                    <a:lnTo>
                      <a:pt x="320" y="360"/>
                    </a:lnTo>
                    <a:lnTo>
                      <a:pt x="322" y="357"/>
                    </a:lnTo>
                    <a:lnTo>
                      <a:pt x="325" y="350"/>
                    </a:lnTo>
                    <a:lnTo>
                      <a:pt x="325" y="350"/>
                    </a:lnTo>
                    <a:lnTo>
                      <a:pt x="325" y="343"/>
                    </a:lnTo>
                    <a:lnTo>
                      <a:pt x="322" y="338"/>
                    </a:lnTo>
                    <a:lnTo>
                      <a:pt x="322" y="338"/>
                    </a:lnTo>
                    <a:lnTo>
                      <a:pt x="322" y="338"/>
                    </a:lnTo>
                    <a:lnTo>
                      <a:pt x="318" y="341"/>
                    </a:lnTo>
                    <a:lnTo>
                      <a:pt x="313" y="343"/>
                    </a:lnTo>
                    <a:lnTo>
                      <a:pt x="308" y="341"/>
                    </a:lnTo>
                    <a:lnTo>
                      <a:pt x="308" y="341"/>
                    </a:lnTo>
                    <a:lnTo>
                      <a:pt x="306" y="338"/>
                    </a:lnTo>
                    <a:lnTo>
                      <a:pt x="301" y="333"/>
                    </a:lnTo>
                    <a:lnTo>
                      <a:pt x="296" y="326"/>
                    </a:lnTo>
                    <a:lnTo>
                      <a:pt x="296" y="326"/>
                    </a:lnTo>
                    <a:lnTo>
                      <a:pt x="296" y="324"/>
                    </a:lnTo>
                    <a:lnTo>
                      <a:pt x="299" y="319"/>
                    </a:lnTo>
                    <a:lnTo>
                      <a:pt x="301" y="310"/>
                    </a:lnTo>
                    <a:lnTo>
                      <a:pt x="301" y="310"/>
                    </a:lnTo>
                    <a:lnTo>
                      <a:pt x="303" y="298"/>
                    </a:lnTo>
                    <a:lnTo>
                      <a:pt x="303" y="291"/>
                    </a:lnTo>
                    <a:lnTo>
                      <a:pt x="301" y="289"/>
                    </a:lnTo>
                    <a:lnTo>
                      <a:pt x="301" y="289"/>
                    </a:lnTo>
                    <a:lnTo>
                      <a:pt x="301" y="286"/>
                    </a:lnTo>
                    <a:lnTo>
                      <a:pt x="301" y="284"/>
                    </a:lnTo>
                    <a:lnTo>
                      <a:pt x="303" y="277"/>
                    </a:lnTo>
                    <a:lnTo>
                      <a:pt x="303" y="277"/>
                    </a:lnTo>
                    <a:lnTo>
                      <a:pt x="306" y="274"/>
                    </a:lnTo>
                    <a:lnTo>
                      <a:pt x="306" y="270"/>
                    </a:lnTo>
                    <a:lnTo>
                      <a:pt x="306" y="267"/>
                    </a:lnTo>
                    <a:lnTo>
                      <a:pt x="308" y="265"/>
                    </a:lnTo>
                    <a:lnTo>
                      <a:pt x="308" y="265"/>
                    </a:lnTo>
                    <a:lnTo>
                      <a:pt x="322" y="265"/>
                    </a:lnTo>
                    <a:lnTo>
                      <a:pt x="327" y="265"/>
                    </a:lnTo>
                    <a:lnTo>
                      <a:pt x="332" y="262"/>
                    </a:lnTo>
                    <a:lnTo>
                      <a:pt x="332" y="262"/>
                    </a:lnTo>
                    <a:lnTo>
                      <a:pt x="332" y="260"/>
                    </a:lnTo>
                    <a:lnTo>
                      <a:pt x="332" y="260"/>
                    </a:lnTo>
                    <a:lnTo>
                      <a:pt x="334" y="258"/>
                    </a:lnTo>
                    <a:lnTo>
                      <a:pt x="334" y="258"/>
                    </a:lnTo>
                    <a:lnTo>
                      <a:pt x="327" y="246"/>
                    </a:lnTo>
                    <a:lnTo>
                      <a:pt x="325" y="241"/>
                    </a:lnTo>
                    <a:lnTo>
                      <a:pt x="320" y="239"/>
                    </a:lnTo>
                    <a:lnTo>
                      <a:pt x="320" y="239"/>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2" name="Freeform 165"/>
              <p:cNvSpPr>
                <a:spLocks/>
              </p:cNvSpPr>
              <p:nvPr/>
            </p:nvSpPr>
            <p:spPr bwMode="auto">
              <a:xfrm>
                <a:off x="6621463" y="4461600"/>
                <a:ext cx="49213" cy="63500"/>
              </a:xfrm>
              <a:custGeom>
                <a:avLst/>
                <a:gdLst>
                  <a:gd name="T0" fmla="*/ 3 w 31"/>
                  <a:gd name="T1" fmla="*/ 21 h 40"/>
                  <a:gd name="T2" fmla="*/ 3 w 31"/>
                  <a:gd name="T3" fmla="*/ 21 h 40"/>
                  <a:gd name="T4" fmla="*/ 8 w 31"/>
                  <a:gd name="T5" fmla="*/ 40 h 40"/>
                  <a:gd name="T6" fmla="*/ 8 w 31"/>
                  <a:gd name="T7" fmla="*/ 40 h 40"/>
                  <a:gd name="T8" fmla="*/ 17 w 31"/>
                  <a:gd name="T9" fmla="*/ 35 h 40"/>
                  <a:gd name="T10" fmla="*/ 17 w 31"/>
                  <a:gd name="T11" fmla="*/ 35 h 40"/>
                  <a:gd name="T12" fmla="*/ 22 w 31"/>
                  <a:gd name="T13" fmla="*/ 31 h 40"/>
                  <a:gd name="T14" fmla="*/ 26 w 31"/>
                  <a:gd name="T15" fmla="*/ 24 h 40"/>
                  <a:gd name="T16" fmla="*/ 31 w 31"/>
                  <a:gd name="T17" fmla="*/ 14 h 40"/>
                  <a:gd name="T18" fmla="*/ 26 w 31"/>
                  <a:gd name="T19" fmla="*/ 9 h 40"/>
                  <a:gd name="T20" fmla="*/ 26 w 31"/>
                  <a:gd name="T21" fmla="*/ 9 h 40"/>
                  <a:gd name="T22" fmla="*/ 26 w 31"/>
                  <a:gd name="T23" fmla="*/ 0 h 40"/>
                  <a:gd name="T24" fmla="*/ 26 w 31"/>
                  <a:gd name="T25" fmla="*/ 0 h 40"/>
                  <a:gd name="T26" fmla="*/ 17 w 31"/>
                  <a:gd name="T27" fmla="*/ 0 h 40"/>
                  <a:gd name="T28" fmla="*/ 17 w 31"/>
                  <a:gd name="T29" fmla="*/ 0 h 40"/>
                  <a:gd name="T30" fmla="*/ 17 w 31"/>
                  <a:gd name="T31" fmla="*/ 5 h 40"/>
                  <a:gd name="T32" fmla="*/ 15 w 31"/>
                  <a:gd name="T33" fmla="*/ 7 h 40"/>
                  <a:gd name="T34" fmla="*/ 8 w 31"/>
                  <a:gd name="T35" fmla="*/ 7 h 40"/>
                  <a:gd name="T36" fmla="*/ 8 w 31"/>
                  <a:gd name="T37" fmla="*/ 7 h 40"/>
                  <a:gd name="T38" fmla="*/ 0 w 31"/>
                  <a:gd name="T39" fmla="*/ 5 h 40"/>
                  <a:gd name="T40" fmla="*/ 0 w 31"/>
                  <a:gd name="T41" fmla="*/ 5 h 40"/>
                  <a:gd name="T42" fmla="*/ 3 w 31"/>
                  <a:gd name="T43" fmla="*/ 7 h 40"/>
                  <a:gd name="T44" fmla="*/ 3 w 31"/>
                  <a:gd name="T45"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40">
                    <a:moveTo>
                      <a:pt x="3" y="21"/>
                    </a:moveTo>
                    <a:lnTo>
                      <a:pt x="3" y="21"/>
                    </a:lnTo>
                    <a:lnTo>
                      <a:pt x="8" y="40"/>
                    </a:lnTo>
                    <a:lnTo>
                      <a:pt x="8" y="40"/>
                    </a:lnTo>
                    <a:lnTo>
                      <a:pt x="17" y="35"/>
                    </a:lnTo>
                    <a:lnTo>
                      <a:pt x="17" y="35"/>
                    </a:lnTo>
                    <a:lnTo>
                      <a:pt x="22" y="31"/>
                    </a:lnTo>
                    <a:lnTo>
                      <a:pt x="26" y="24"/>
                    </a:lnTo>
                    <a:lnTo>
                      <a:pt x="31" y="14"/>
                    </a:lnTo>
                    <a:lnTo>
                      <a:pt x="26" y="9"/>
                    </a:lnTo>
                    <a:lnTo>
                      <a:pt x="26" y="9"/>
                    </a:lnTo>
                    <a:lnTo>
                      <a:pt x="26" y="0"/>
                    </a:lnTo>
                    <a:lnTo>
                      <a:pt x="26" y="0"/>
                    </a:lnTo>
                    <a:lnTo>
                      <a:pt x="17" y="0"/>
                    </a:lnTo>
                    <a:lnTo>
                      <a:pt x="17" y="0"/>
                    </a:lnTo>
                    <a:lnTo>
                      <a:pt x="17" y="5"/>
                    </a:lnTo>
                    <a:lnTo>
                      <a:pt x="15" y="7"/>
                    </a:lnTo>
                    <a:lnTo>
                      <a:pt x="8" y="7"/>
                    </a:lnTo>
                    <a:lnTo>
                      <a:pt x="8" y="7"/>
                    </a:lnTo>
                    <a:lnTo>
                      <a:pt x="0" y="5"/>
                    </a:lnTo>
                    <a:lnTo>
                      <a:pt x="0" y="5"/>
                    </a:lnTo>
                    <a:lnTo>
                      <a:pt x="3" y="7"/>
                    </a:lnTo>
                    <a:lnTo>
                      <a:pt x="3" y="21"/>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3" name="Freeform 166"/>
              <p:cNvSpPr>
                <a:spLocks/>
              </p:cNvSpPr>
              <p:nvPr/>
            </p:nvSpPr>
            <p:spPr bwMode="auto">
              <a:xfrm>
                <a:off x="6656388" y="4712425"/>
                <a:ext cx="319088" cy="515938"/>
              </a:xfrm>
              <a:custGeom>
                <a:avLst/>
                <a:gdLst>
                  <a:gd name="T0" fmla="*/ 196 w 201"/>
                  <a:gd name="T1" fmla="*/ 67 h 325"/>
                  <a:gd name="T2" fmla="*/ 194 w 201"/>
                  <a:gd name="T3" fmla="*/ 24 h 325"/>
                  <a:gd name="T4" fmla="*/ 194 w 201"/>
                  <a:gd name="T5" fmla="*/ 0 h 325"/>
                  <a:gd name="T6" fmla="*/ 173 w 201"/>
                  <a:gd name="T7" fmla="*/ 10 h 325"/>
                  <a:gd name="T8" fmla="*/ 168 w 201"/>
                  <a:gd name="T9" fmla="*/ 12 h 325"/>
                  <a:gd name="T10" fmla="*/ 161 w 201"/>
                  <a:gd name="T11" fmla="*/ 15 h 325"/>
                  <a:gd name="T12" fmla="*/ 149 w 201"/>
                  <a:gd name="T13" fmla="*/ 12 h 325"/>
                  <a:gd name="T14" fmla="*/ 144 w 201"/>
                  <a:gd name="T15" fmla="*/ 15 h 325"/>
                  <a:gd name="T16" fmla="*/ 139 w 201"/>
                  <a:gd name="T17" fmla="*/ 22 h 325"/>
                  <a:gd name="T18" fmla="*/ 130 w 201"/>
                  <a:gd name="T19" fmla="*/ 22 h 325"/>
                  <a:gd name="T20" fmla="*/ 113 w 201"/>
                  <a:gd name="T21" fmla="*/ 24 h 325"/>
                  <a:gd name="T22" fmla="*/ 109 w 201"/>
                  <a:gd name="T23" fmla="*/ 17 h 325"/>
                  <a:gd name="T24" fmla="*/ 101 w 201"/>
                  <a:gd name="T25" fmla="*/ 19 h 325"/>
                  <a:gd name="T26" fmla="*/ 87 w 201"/>
                  <a:gd name="T27" fmla="*/ 19 h 325"/>
                  <a:gd name="T28" fmla="*/ 85 w 201"/>
                  <a:gd name="T29" fmla="*/ 26 h 325"/>
                  <a:gd name="T30" fmla="*/ 92 w 201"/>
                  <a:gd name="T31" fmla="*/ 57 h 325"/>
                  <a:gd name="T32" fmla="*/ 104 w 201"/>
                  <a:gd name="T33" fmla="*/ 76 h 325"/>
                  <a:gd name="T34" fmla="*/ 106 w 201"/>
                  <a:gd name="T35" fmla="*/ 83 h 325"/>
                  <a:gd name="T36" fmla="*/ 106 w 201"/>
                  <a:gd name="T37" fmla="*/ 97 h 325"/>
                  <a:gd name="T38" fmla="*/ 99 w 201"/>
                  <a:gd name="T39" fmla="*/ 107 h 325"/>
                  <a:gd name="T40" fmla="*/ 92 w 201"/>
                  <a:gd name="T41" fmla="*/ 114 h 325"/>
                  <a:gd name="T42" fmla="*/ 92 w 201"/>
                  <a:gd name="T43" fmla="*/ 126 h 325"/>
                  <a:gd name="T44" fmla="*/ 75 w 201"/>
                  <a:gd name="T45" fmla="*/ 102 h 325"/>
                  <a:gd name="T46" fmla="*/ 80 w 201"/>
                  <a:gd name="T47" fmla="*/ 86 h 325"/>
                  <a:gd name="T48" fmla="*/ 78 w 201"/>
                  <a:gd name="T49" fmla="*/ 74 h 325"/>
                  <a:gd name="T50" fmla="*/ 64 w 201"/>
                  <a:gd name="T51" fmla="*/ 76 h 325"/>
                  <a:gd name="T52" fmla="*/ 52 w 201"/>
                  <a:gd name="T53" fmla="*/ 67 h 325"/>
                  <a:gd name="T54" fmla="*/ 2 w 201"/>
                  <a:gd name="T55" fmla="*/ 100 h 325"/>
                  <a:gd name="T56" fmla="*/ 4 w 201"/>
                  <a:gd name="T57" fmla="*/ 107 h 325"/>
                  <a:gd name="T58" fmla="*/ 28 w 201"/>
                  <a:gd name="T59" fmla="*/ 112 h 325"/>
                  <a:gd name="T60" fmla="*/ 42 w 201"/>
                  <a:gd name="T61" fmla="*/ 116 h 325"/>
                  <a:gd name="T62" fmla="*/ 52 w 201"/>
                  <a:gd name="T63" fmla="*/ 124 h 325"/>
                  <a:gd name="T64" fmla="*/ 52 w 201"/>
                  <a:gd name="T65" fmla="*/ 150 h 325"/>
                  <a:gd name="T66" fmla="*/ 45 w 201"/>
                  <a:gd name="T67" fmla="*/ 164 h 325"/>
                  <a:gd name="T68" fmla="*/ 49 w 201"/>
                  <a:gd name="T69" fmla="*/ 171 h 325"/>
                  <a:gd name="T70" fmla="*/ 52 w 201"/>
                  <a:gd name="T71" fmla="*/ 180 h 325"/>
                  <a:gd name="T72" fmla="*/ 49 w 201"/>
                  <a:gd name="T73" fmla="*/ 187 h 325"/>
                  <a:gd name="T74" fmla="*/ 40 w 201"/>
                  <a:gd name="T75" fmla="*/ 199 h 325"/>
                  <a:gd name="T76" fmla="*/ 38 w 201"/>
                  <a:gd name="T77" fmla="*/ 213 h 325"/>
                  <a:gd name="T78" fmla="*/ 19 w 201"/>
                  <a:gd name="T79" fmla="*/ 232 h 325"/>
                  <a:gd name="T80" fmla="*/ 23 w 201"/>
                  <a:gd name="T81" fmla="*/ 251 h 325"/>
                  <a:gd name="T82" fmla="*/ 30 w 201"/>
                  <a:gd name="T83" fmla="*/ 268 h 325"/>
                  <a:gd name="T84" fmla="*/ 33 w 201"/>
                  <a:gd name="T85" fmla="*/ 303 h 325"/>
                  <a:gd name="T86" fmla="*/ 35 w 201"/>
                  <a:gd name="T87" fmla="*/ 325 h 325"/>
                  <a:gd name="T88" fmla="*/ 49 w 201"/>
                  <a:gd name="T89" fmla="*/ 315 h 325"/>
                  <a:gd name="T90" fmla="*/ 47 w 201"/>
                  <a:gd name="T91" fmla="*/ 311 h 325"/>
                  <a:gd name="T92" fmla="*/ 42 w 201"/>
                  <a:gd name="T93" fmla="*/ 308 h 325"/>
                  <a:gd name="T94" fmla="*/ 59 w 201"/>
                  <a:gd name="T95" fmla="*/ 292 h 325"/>
                  <a:gd name="T96" fmla="*/ 90 w 201"/>
                  <a:gd name="T97" fmla="*/ 277 h 325"/>
                  <a:gd name="T98" fmla="*/ 94 w 201"/>
                  <a:gd name="T99" fmla="*/ 270 h 325"/>
                  <a:gd name="T100" fmla="*/ 97 w 201"/>
                  <a:gd name="T101" fmla="*/ 244 h 325"/>
                  <a:gd name="T102" fmla="*/ 94 w 201"/>
                  <a:gd name="T103" fmla="*/ 218 h 325"/>
                  <a:gd name="T104" fmla="*/ 90 w 201"/>
                  <a:gd name="T105" fmla="*/ 204 h 325"/>
                  <a:gd name="T106" fmla="*/ 83 w 201"/>
                  <a:gd name="T107" fmla="*/ 185 h 325"/>
                  <a:gd name="T108" fmla="*/ 87 w 201"/>
                  <a:gd name="T109" fmla="*/ 180 h 325"/>
                  <a:gd name="T110" fmla="*/ 97 w 201"/>
                  <a:gd name="T111" fmla="*/ 171 h 325"/>
                  <a:gd name="T112" fmla="*/ 106 w 201"/>
                  <a:gd name="T113" fmla="*/ 164 h 325"/>
                  <a:gd name="T114" fmla="*/ 118 w 201"/>
                  <a:gd name="T115" fmla="*/ 157 h 325"/>
                  <a:gd name="T116" fmla="*/ 132 w 201"/>
                  <a:gd name="T117" fmla="*/ 138 h 325"/>
                  <a:gd name="T118" fmla="*/ 151 w 201"/>
                  <a:gd name="T119" fmla="*/ 131 h 325"/>
                  <a:gd name="T120" fmla="*/ 170 w 201"/>
                  <a:gd name="T121" fmla="*/ 124 h 325"/>
                  <a:gd name="T122" fmla="*/ 199 w 201"/>
                  <a:gd name="T123" fmla="*/ 9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1" h="325">
                    <a:moveTo>
                      <a:pt x="201" y="83"/>
                    </a:moveTo>
                    <a:lnTo>
                      <a:pt x="201" y="83"/>
                    </a:lnTo>
                    <a:lnTo>
                      <a:pt x="196" y="67"/>
                    </a:lnTo>
                    <a:lnTo>
                      <a:pt x="196" y="45"/>
                    </a:lnTo>
                    <a:lnTo>
                      <a:pt x="196" y="45"/>
                    </a:lnTo>
                    <a:lnTo>
                      <a:pt x="194" y="24"/>
                    </a:lnTo>
                    <a:lnTo>
                      <a:pt x="194" y="0"/>
                    </a:lnTo>
                    <a:lnTo>
                      <a:pt x="194" y="0"/>
                    </a:lnTo>
                    <a:lnTo>
                      <a:pt x="194" y="0"/>
                    </a:lnTo>
                    <a:lnTo>
                      <a:pt x="194" y="0"/>
                    </a:lnTo>
                    <a:lnTo>
                      <a:pt x="180" y="5"/>
                    </a:lnTo>
                    <a:lnTo>
                      <a:pt x="173" y="10"/>
                    </a:lnTo>
                    <a:lnTo>
                      <a:pt x="173" y="10"/>
                    </a:lnTo>
                    <a:lnTo>
                      <a:pt x="170" y="12"/>
                    </a:lnTo>
                    <a:lnTo>
                      <a:pt x="168" y="12"/>
                    </a:lnTo>
                    <a:lnTo>
                      <a:pt x="163" y="12"/>
                    </a:lnTo>
                    <a:lnTo>
                      <a:pt x="161" y="15"/>
                    </a:lnTo>
                    <a:lnTo>
                      <a:pt x="161" y="15"/>
                    </a:lnTo>
                    <a:lnTo>
                      <a:pt x="156" y="15"/>
                    </a:lnTo>
                    <a:lnTo>
                      <a:pt x="154" y="15"/>
                    </a:lnTo>
                    <a:lnTo>
                      <a:pt x="149" y="12"/>
                    </a:lnTo>
                    <a:lnTo>
                      <a:pt x="149" y="12"/>
                    </a:lnTo>
                    <a:lnTo>
                      <a:pt x="146" y="12"/>
                    </a:lnTo>
                    <a:lnTo>
                      <a:pt x="144" y="15"/>
                    </a:lnTo>
                    <a:lnTo>
                      <a:pt x="142" y="19"/>
                    </a:lnTo>
                    <a:lnTo>
                      <a:pt x="142" y="19"/>
                    </a:lnTo>
                    <a:lnTo>
                      <a:pt x="139" y="22"/>
                    </a:lnTo>
                    <a:lnTo>
                      <a:pt x="137" y="22"/>
                    </a:lnTo>
                    <a:lnTo>
                      <a:pt x="130" y="22"/>
                    </a:lnTo>
                    <a:lnTo>
                      <a:pt x="130" y="22"/>
                    </a:lnTo>
                    <a:lnTo>
                      <a:pt x="116" y="24"/>
                    </a:lnTo>
                    <a:lnTo>
                      <a:pt x="116" y="24"/>
                    </a:lnTo>
                    <a:lnTo>
                      <a:pt x="113" y="24"/>
                    </a:lnTo>
                    <a:lnTo>
                      <a:pt x="111" y="22"/>
                    </a:lnTo>
                    <a:lnTo>
                      <a:pt x="111" y="19"/>
                    </a:lnTo>
                    <a:lnTo>
                      <a:pt x="109" y="17"/>
                    </a:lnTo>
                    <a:lnTo>
                      <a:pt x="109" y="17"/>
                    </a:lnTo>
                    <a:lnTo>
                      <a:pt x="104" y="17"/>
                    </a:lnTo>
                    <a:lnTo>
                      <a:pt x="101" y="19"/>
                    </a:lnTo>
                    <a:lnTo>
                      <a:pt x="97" y="19"/>
                    </a:lnTo>
                    <a:lnTo>
                      <a:pt x="97" y="19"/>
                    </a:lnTo>
                    <a:lnTo>
                      <a:pt x="87" y="19"/>
                    </a:lnTo>
                    <a:lnTo>
                      <a:pt x="87" y="19"/>
                    </a:lnTo>
                    <a:lnTo>
                      <a:pt x="85" y="26"/>
                    </a:lnTo>
                    <a:lnTo>
                      <a:pt x="85" y="26"/>
                    </a:lnTo>
                    <a:lnTo>
                      <a:pt x="85" y="36"/>
                    </a:lnTo>
                    <a:lnTo>
                      <a:pt x="87" y="45"/>
                    </a:lnTo>
                    <a:lnTo>
                      <a:pt x="92" y="57"/>
                    </a:lnTo>
                    <a:lnTo>
                      <a:pt x="94" y="67"/>
                    </a:lnTo>
                    <a:lnTo>
                      <a:pt x="94" y="67"/>
                    </a:lnTo>
                    <a:lnTo>
                      <a:pt x="104" y="76"/>
                    </a:lnTo>
                    <a:lnTo>
                      <a:pt x="104" y="76"/>
                    </a:lnTo>
                    <a:lnTo>
                      <a:pt x="106" y="81"/>
                    </a:lnTo>
                    <a:lnTo>
                      <a:pt x="106" y="83"/>
                    </a:lnTo>
                    <a:lnTo>
                      <a:pt x="106" y="88"/>
                    </a:lnTo>
                    <a:lnTo>
                      <a:pt x="106" y="97"/>
                    </a:lnTo>
                    <a:lnTo>
                      <a:pt x="106" y="97"/>
                    </a:lnTo>
                    <a:lnTo>
                      <a:pt x="104" y="102"/>
                    </a:lnTo>
                    <a:lnTo>
                      <a:pt x="101" y="107"/>
                    </a:lnTo>
                    <a:lnTo>
                      <a:pt x="99" y="107"/>
                    </a:lnTo>
                    <a:lnTo>
                      <a:pt x="94" y="109"/>
                    </a:lnTo>
                    <a:lnTo>
                      <a:pt x="94" y="109"/>
                    </a:lnTo>
                    <a:lnTo>
                      <a:pt x="92" y="114"/>
                    </a:lnTo>
                    <a:lnTo>
                      <a:pt x="92" y="119"/>
                    </a:lnTo>
                    <a:lnTo>
                      <a:pt x="92" y="126"/>
                    </a:lnTo>
                    <a:lnTo>
                      <a:pt x="92" y="126"/>
                    </a:lnTo>
                    <a:lnTo>
                      <a:pt x="90" y="124"/>
                    </a:lnTo>
                    <a:lnTo>
                      <a:pt x="85" y="116"/>
                    </a:lnTo>
                    <a:lnTo>
                      <a:pt x="75" y="102"/>
                    </a:lnTo>
                    <a:lnTo>
                      <a:pt x="75" y="102"/>
                    </a:lnTo>
                    <a:lnTo>
                      <a:pt x="78" y="93"/>
                    </a:lnTo>
                    <a:lnTo>
                      <a:pt x="80" y="86"/>
                    </a:lnTo>
                    <a:lnTo>
                      <a:pt x="80" y="79"/>
                    </a:lnTo>
                    <a:lnTo>
                      <a:pt x="80" y="79"/>
                    </a:lnTo>
                    <a:lnTo>
                      <a:pt x="78" y="74"/>
                    </a:lnTo>
                    <a:lnTo>
                      <a:pt x="73" y="74"/>
                    </a:lnTo>
                    <a:lnTo>
                      <a:pt x="64" y="76"/>
                    </a:lnTo>
                    <a:lnTo>
                      <a:pt x="64" y="76"/>
                    </a:lnTo>
                    <a:lnTo>
                      <a:pt x="61" y="74"/>
                    </a:lnTo>
                    <a:lnTo>
                      <a:pt x="57" y="71"/>
                    </a:lnTo>
                    <a:lnTo>
                      <a:pt x="52" y="67"/>
                    </a:lnTo>
                    <a:lnTo>
                      <a:pt x="52" y="67"/>
                    </a:lnTo>
                    <a:lnTo>
                      <a:pt x="0" y="86"/>
                    </a:lnTo>
                    <a:lnTo>
                      <a:pt x="2" y="100"/>
                    </a:lnTo>
                    <a:lnTo>
                      <a:pt x="2" y="100"/>
                    </a:lnTo>
                    <a:lnTo>
                      <a:pt x="4" y="107"/>
                    </a:lnTo>
                    <a:lnTo>
                      <a:pt x="4" y="107"/>
                    </a:lnTo>
                    <a:lnTo>
                      <a:pt x="14" y="107"/>
                    </a:lnTo>
                    <a:lnTo>
                      <a:pt x="21" y="109"/>
                    </a:lnTo>
                    <a:lnTo>
                      <a:pt x="28" y="112"/>
                    </a:lnTo>
                    <a:lnTo>
                      <a:pt x="28" y="112"/>
                    </a:lnTo>
                    <a:lnTo>
                      <a:pt x="35" y="116"/>
                    </a:lnTo>
                    <a:lnTo>
                      <a:pt x="42" y="116"/>
                    </a:lnTo>
                    <a:lnTo>
                      <a:pt x="52" y="121"/>
                    </a:lnTo>
                    <a:lnTo>
                      <a:pt x="52" y="121"/>
                    </a:lnTo>
                    <a:lnTo>
                      <a:pt x="52" y="124"/>
                    </a:lnTo>
                    <a:lnTo>
                      <a:pt x="52" y="133"/>
                    </a:lnTo>
                    <a:lnTo>
                      <a:pt x="52" y="150"/>
                    </a:lnTo>
                    <a:lnTo>
                      <a:pt x="52" y="150"/>
                    </a:lnTo>
                    <a:lnTo>
                      <a:pt x="49" y="154"/>
                    </a:lnTo>
                    <a:lnTo>
                      <a:pt x="47" y="159"/>
                    </a:lnTo>
                    <a:lnTo>
                      <a:pt x="45" y="164"/>
                    </a:lnTo>
                    <a:lnTo>
                      <a:pt x="47" y="166"/>
                    </a:lnTo>
                    <a:lnTo>
                      <a:pt x="47" y="166"/>
                    </a:lnTo>
                    <a:lnTo>
                      <a:pt x="49" y="171"/>
                    </a:lnTo>
                    <a:lnTo>
                      <a:pt x="49" y="176"/>
                    </a:lnTo>
                    <a:lnTo>
                      <a:pt x="52" y="178"/>
                    </a:lnTo>
                    <a:lnTo>
                      <a:pt x="52" y="180"/>
                    </a:lnTo>
                    <a:lnTo>
                      <a:pt x="52" y="180"/>
                    </a:lnTo>
                    <a:lnTo>
                      <a:pt x="52" y="183"/>
                    </a:lnTo>
                    <a:lnTo>
                      <a:pt x="49" y="187"/>
                    </a:lnTo>
                    <a:lnTo>
                      <a:pt x="42" y="195"/>
                    </a:lnTo>
                    <a:lnTo>
                      <a:pt x="42" y="195"/>
                    </a:lnTo>
                    <a:lnTo>
                      <a:pt x="40" y="199"/>
                    </a:lnTo>
                    <a:lnTo>
                      <a:pt x="40" y="204"/>
                    </a:lnTo>
                    <a:lnTo>
                      <a:pt x="40" y="209"/>
                    </a:lnTo>
                    <a:lnTo>
                      <a:pt x="38" y="213"/>
                    </a:lnTo>
                    <a:lnTo>
                      <a:pt x="38" y="213"/>
                    </a:lnTo>
                    <a:lnTo>
                      <a:pt x="19" y="232"/>
                    </a:lnTo>
                    <a:lnTo>
                      <a:pt x="19" y="232"/>
                    </a:lnTo>
                    <a:lnTo>
                      <a:pt x="19" y="232"/>
                    </a:lnTo>
                    <a:lnTo>
                      <a:pt x="19" y="232"/>
                    </a:lnTo>
                    <a:lnTo>
                      <a:pt x="23" y="251"/>
                    </a:lnTo>
                    <a:lnTo>
                      <a:pt x="26" y="263"/>
                    </a:lnTo>
                    <a:lnTo>
                      <a:pt x="30" y="268"/>
                    </a:lnTo>
                    <a:lnTo>
                      <a:pt x="30" y="268"/>
                    </a:lnTo>
                    <a:lnTo>
                      <a:pt x="33" y="275"/>
                    </a:lnTo>
                    <a:lnTo>
                      <a:pt x="33" y="287"/>
                    </a:lnTo>
                    <a:lnTo>
                      <a:pt x="33" y="303"/>
                    </a:lnTo>
                    <a:lnTo>
                      <a:pt x="33" y="303"/>
                    </a:lnTo>
                    <a:lnTo>
                      <a:pt x="35" y="325"/>
                    </a:lnTo>
                    <a:lnTo>
                      <a:pt x="35" y="325"/>
                    </a:lnTo>
                    <a:lnTo>
                      <a:pt x="49" y="325"/>
                    </a:lnTo>
                    <a:lnTo>
                      <a:pt x="49" y="325"/>
                    </a:lnTo>
                    <a:lnTo>
                      <a:pt x="49" y="315"/>
                    </a:lnTo>
                    <a:lnTo>
                      <a:pt x="49" y="315"/>
                    </a:lnTo>
                    <a:lnTo>
                      <a:pt x="49" y="311"/>
                    </a:lnTo>
                    <a:lnTo>
                      <a:pt x="47" y="311"/>
                    </a:lnTo>
                    <a:lnTo>
                      <a:pt x="45" y="311"/>
                    </a:lnTo>
                    <a:lnTo>
                      <a:pt x="42" y="308"/>
                    </a:lnTo>
                    <a:lnTo>
                      <a:pt x="42" y="308"/>
                    </a:lnTo>
                    <a:lnTo>
                      <a:pt x="42" y="303"/>
                    </a:lnTo>
                    <a:lnTo>
                      <a:pt x="49" y="296"/>
                    </a:lnTo>
                    <a:lnTo>
                      <a:pt x="59" y="292"/>
                    </a:lnTo>
                    <a:lnTo>
                      <a:pt x="71" y="287"/>
                    </a:lnTo>
                    <a:lnTo>
                      <a:pt x="71" y="287"/>
                    </a:lnTo>
                    <a:lnTo>
                      <a:pt x="90" y="277"/>
                    </a:lnTo>
                    <a:lnTo>
                      <a:pt x="92" y="275"/>
                    </a:lnTo>
                    <a:lnTo>
                      <a:pt x="94" y="270"/>
                    </a:lnTo>
                    <a:lnTo>
                      <a:pt x="94" y="270"/>
                    </a:lnTo>
                    <a:lnTo>
                      <a:pt x="97" y="258"/>
                    </a:lnTo>
                    <a:lnTo>
                      <a:pt x="97" y="244"/>
                    </a:lnTo>
                    <a:lnTo>
                      <a:pt x="97" y="244"/>
                    </a:lnTo>
                    <a:lnTo>
                      <a:pt x="99" y="240"/>
                    </a:lnTo>
                    <a:lnTo>
                      <a:pt x="97" y="235"/>
                    </a:lnTo>
                    <a:lnTo>
                      <a:pt x="94" y="218"/>
                    </a:lnTo>
                    <a:lnTo>
                      <a:pt x="94" y="218"/>
                    </a:lnTo>
                    <a:lnTo>
                      <a:pt x="92" y="211"/>
                    </a:lnTo>
                    <a:lnTo>
                      <a:pt x="90" y="204"/>
                    </a:lnTo>
                    <a:lnTo>
                      <a:pt x="85" y="195"/>
                    </a:lnTo>
                    <a:lnTo>
                      <a:pt x="85" y="195"/>
                    </a:lnTo>
                    <a:lnTo>
                      <a:pt x="83" y="185"/>
                    </a:lnTo>
                    <a:lnTo>
                      <a:pt x="85" y="183"/>
                    </a:lnTo>
                    <a:lnTo>
                      <a:pt x="87" y="180"/>
                    </a:lnTo>
                    <a:lnTo>
                      <a:pt x="87" y="180"/>
                    </a:lnTo>
                    <a:lnTo>
                      <a:pt x="92" y="178"/>
                    </a:lnTo>
                    <a:lnTo>
                      <a:pt x="97" y="171"/>
                    </a:lnTo>
                    <a:lnTo>
                      <a:pt x="97" y="171"/>
                    </a:lnTo>
                    <a:lnTo>
                      <a:pt x="99" y="166"/>
                    </a:lnTo>
                    <a:lnTo>
                      <a:pt x="104" y="164"/>
                    </a:lnTo>
                    <a:lnTo>
                      <a:pt x="106" y="164"/>
                    </a:lnTo>
                    <a:lnTo>
                      <a:pt x="113" y="161"/>
                    </a:lnTo>
                    <a:lnTo>
                      <a:pt x="113" y="161"/>
                    </a:lnTo>
                    <a:lnTo>
                      <a:pt x="118" y="157"/>
                    </a:lnTo>
                    <a:lnTo>
                      <a:pt x="120" y="152"/>
                    </a:lnTo>
                    <a:lnTo>
                      <a:pt x="125" y="145"/>
                    </a:lnTo>
                    <a:lnTo>
                      <a:pt x="132" y="138"/>
                    </a:lnTo>
                    <a:lnTo>
                      <a:pt x="132" y="138"/>
                    </a:lnTo>
                    <a:lnTo>
                      <a:pt x="142" y="133"/>
                    </a:lnTo>
                    <a:lnTo>
                      <a:pt x="151" y="131"/>
                    </a:lnTo>
                    <a:lnTo>
                      <a:pt x="161" y="126"/>
                    </a:lnTo>
                    <a:lnTo>
                      <a:pt x="170" y="124"/>
                    </a:lnTo>
                    <a:lnTo>
                      <a:pt x="170" y="124"/>
                    </a:lnTo>
                    <a:lnTo>
                      <a:pt x="180" y="114"/>
                    </a:lnTo>
                    <a:lnTo>
                      <a:pt x="189" y="102"/>
                    </a:lnTo>
                    <a:lnTo>
                      <a:pt x="199" y="90"/>
                    </a:lnTo>
                    <a:lnTo>
                      <a:pt x="201" y="83"/>
                    </a:lnTo>
                    <a:lnTo>
                      <a:pt x="201" y="83"/>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4" name="Freeform 167"/>
              <p:cNvSpPr>
                <a:spLocks/>
              </p:cNvSpPr>
              <p:nvPr/>
            </p:nvSpPr>
            <p:spPr bwMode="auto">
              <a:xfrm>
                <a:off x="6634163" y="4415563"/>
                <a:ext cx="330200" cy="334963"/>
              </a:xfrm>
              <a:custGeom>
                <a:avLst/>
                <a:gdLst>
                  <a:gd name="T0" fmla="*/ 194 w 208"/>
                  <a:gd name="T1" fmla="*/ 161 h 211"/>
                  <a:gd name="T2" fmla="*/ 187 w 208"/>
                  <a:gd name="T3" fmla="*/ 150 h 211"/>
                  <a:gd name="T4" fmla="*/ 187 w 208"/>
                  <a:gd name="T5" fmla="*/ 135 h 211"/>
                  <a:gd name="T6" fmla="*/ 184 w 208"/>
                  <a:gd name="T7" fmla="*/ 133 h 211"/>
                  <a:gd name="T8" fmla="*/ 189 w 208"/>
                  <a:gd name="T9" fmla="*/ 119 h 211"/>
                  <a:gd name="T10" fmla="*/ 182 w 208"/>
                  <a:gd name="T11" fmla="*/ 109 h 211"/>
                  <a:gd name="T12" fmla="*/ 179 w 208"/>
                  <a:gd name="T13" fmla="*/ 93 h 211"/>
                  <a:gd name="T14" fmla="*/ 153 w 208"/>
                  <a:gd name="T15" fmla="*/ 53 h 211"/>
                  <a:gd name="T16" fmla="*/ 82 w 208"/>
                  <a:gd name="T17" fmla="*/ 3 h 211"/>
                  <a:gd name="T18" fmla="*/ 75 w 208"/>
                  <a:gd name="T19" fmla="*/ 19 h 211"/>
                  <a:gd name="T20" fmla="*/ 73 w 208"/>
                  <a:gd name="T21" fmla="*/ 22 h 211"/>
                  <a:gd name="T22" fmla="*/ 78 w 208"/>
                  <a:gd name="T23" fmla="*/ 31 h 211"/>
                  <a:gd name="T24" fmla="*/ 71 w 208"/>
                  <a:gd name="T25" fmla="*/ 31 h 211"/>
                  <a:gd name="T26" fmla="*/ 44 w 208"/>
                  <a:gd name="T27" fmla="*/ 31 h 211"/>
                  <a:gd name="T28" fmla="*/ 42 w 208"/>
                  <a:gd name="T29" fmla="*/ 29 h 211"/>
                  <a:gd name="T30" fmla="*/ 44 w 208"/>
                  <a:gd name="T31" fmla="*/ 0 h 211"/>
                  <a:gd name="T32" fmla="*/ 21 w 208"/>
                  <a:gd name="T33" fmla="*/ 5 h 211"/>
                  <a:gd name="T34" fmla="*/ 26 w 208"/>
                  <a:gd name="T35" fmla="*/ 17 h 211"/>
                  <a:gd name="T36" fmla="*/ 23 w 208"/>
                  <a:gd name="T37" fmla="*/ 29 h 211"/>
                  <a:gd name="T38" fmla="*/ 18 w 208"/>
                  <a:gd name="T39" fmla="*/ 38 h 211"/>
                  <a:gd name="T40" fmla="*/ 18 w 208"/>
                  <a:gd name="T41" fmla="*/ 53 h 211"/>
                  <a:gd name="T42" fmla="*/ 9 w 208"/>
                  <a:gd name="T43" fmla="*/ 64 h 211"/>
                  <a:gd name="T44" fmla="*/ 4 w 208"/>
                  <a:gd name="T45" fmla="*/ 90 h 211"/>
                  <a:gd name="T46" fmla="*/ 11 w 208"/>
                  <a:gd name="T47" fmla="*/ 105 h 211"/>
                  <a:gd name="T48" fmla="*/ 21 w 208"/>
                  <a:gd name="T49" fmla="*/ 131 h 211"/>
                  <a:gd name="T50" fmla="*/ 28 w 208"/>
                  <a:gd name="T51" fmla="*/ 142 h 211"/>
                  <a:gd name="T52" fmla="*/ 23 w 208"/>
                  <a:gd name="T53" fmla="*/ 145 h 211"/>
                  <a:gd name="T54" fmla="*/ 16 w 208"/>
                  <a:gd name="T55" fmla="*/ 138 h 211"/>
                  <a:gd name="T56" fmla="*/ 14 w 208"/>
                  <a:gd name="T57" fmla="*/ 142 h 211"/>
                  <a:gd name="T58" fmla="*/ 28 w 208"/>
                  <a:gd name="T59" fmla="*/ 150 h 211"/>
                  <a:gd name="T60" fmla="*/ 44 w 208"/>
                  <a:gd name="T61" fmla="*/ 157 h 211"/>
                  <a:gd name="T62" fmla="*/ 71 w 208"/>
                  <a:gd name="T63" fmla="*/ 166 h 211"/>
                  <a:gd name="T64" fmla="*/ 71 w 208"/>
                  <a:gd name="T65" fmla="*/ 169 h 211"/>
                  <a:gd name="T66" fmla="*/ 87 w 208"/>
                  <a:gd name="T67" fmla="*/ 169 h 211"/>
                  <a:gd name="T68" fmla="*/ 92 w 208"/>
                  <a:gd name="T69" fmla="*/ 171 h 211"/>
                  <a:gd name="T70" fmla="*/ 101 w 208"/>
                  <a:gd name="T71" fmla="*/ 206 h 211"/>
                  <a:gd name="T72" fmla="*/ 111 w 208"/>
                  <a:gd name="T73" fmla="*/ 206 h 211"/>
                  <a:gd name="T74" fmla="*/ 123 w 208"/>
                  <a:gd name="T75" fmla="*/ 204 h 211"/>
                  <a:gd name="T76" fmla="*/ 125 w 208"/>
                  <a:gd name="T77" fmla="*/ 209 h 211"/>
                  <a:gd name="T78" fmla="*/ 130 w 208"/>
                  <a:gd name="T79" fmla="*/ 211 h 211"/>
                  <a:gd name="T80" fmla="*/ 151 w 208"/>
                  <a:gd name="T81" fmla="*/ 209 h 211"/>
                  <a:gd name="T82" fmla="*/ 156 w 208"/>
                  <a:gd name="T83" fmla="*/ 206 h 211"/>
                  <a:gd name="T84" fmla="*/ 163 w 208"/>
                  <a:gd name="T85" fmla="*/ 199 h 211"/>
                  <a:gd name="T86" fmla="*/ 170 w 208"/>
                  <a:gd name="T87" fmla="*/ 202 h 211"/>
                  <a:gd name="T88" fmla="*/ 177 w 208"/>
                  <a:gd name="T89" fmla="*/ 199 h 211"/>
                  <a:gd name="T90" fmla="*/ 187 w 208"/>
                  <a:gd name="T91" fmla="*/ 197 h 211"/>
                  <a:gd name="T92" fmla="*/ 208 w 208"/>
                  <a:gd name="T93" fmla="*/ 187 h 211"/>
                  <a:gd name="T94" fmla="*/ 201 w 208"/>
                  <a:gd name="T95" fmla="*/ 178 h 211"/>
                  <a:gd name="T96" fmla="*/ 194 w 208"/>
                  <a:gd name="T97" fmla="*/ 16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8" h="211">
                    <a:moveTo>
                      <a:pt x="194" y="169"/>
                    </a:moveTo>
                    <a:lnTo>
                      <a:pt x="194" y="169"/>
                    </a:lnTo>
                    <a:lnTo>
                      <a:pt x="194" y="161"/>
                    </a:lnTo>
                    <a:lnTo>
                      <a:pt x="189" y="159"/>
                    </a:lnTo>
                    <a:lnTo>
                      <a:pt x="187" y="154"/>
                    </a:lnTo>
                    <a:lnTo>
                      <a:pt x="187" y="150"/>
                    </a:lnTo>
                    <a:lnTo>
                      <a:pt x="187" y="150"/>
                    </a:lnTo>
                    <a:lnTo>
                      <a:pt x="187" y="140"/>
                    </a:lnTo>
                    <a:lnTo>
                      <a:pt x="187" y="135"/>
                    </a:lnTo>
                    <a:lnTo>
                      <a:pt x="184" y="133"/>
                    </a:lnTo>
                    <a:lnTo>
                      <a:pt x="184" y="133"/>
                    </a:lnTo>
                    <a:lnTo>
                      <a:pt x="184" y="133"/>
                    </a:lnTo>
                    <a:lnTo>
                      <a:pt x="184" y="128"/>
                    </a:lnTo>
                    <a:lnTo>
                      <a:pt x="189" y="119"/>
                    </a:lnTo>
                    <a:lnTo>
                      <a:pt x="189" y="119"/>
                    </a:lnTo>
                    <a:lnTo>
                      <a:pt x="189" y="116"/>
                    </a:lnTo>
                    <a:lnTo>
                      <a:pt x="187" y="112"/>
                    </a:lnTo>
                    <a:lnTo>
                      <a:pt x="182" y="109"/>
                    </a:lnTo>
                    <a:lnTo>
                      <a:pt x="177" y="105"/>
                    </a:lnTo>
                    <a:lnTo>
                      <a:pt x="177" y="105"/>
                    </a:lnTo>
                    <a:lnTo>
                      <a:pt x="179" y="93"/>
                    </a:lnTo>
                    <a:lnTo>
                      <a:pt x="187" y="74"/>
                    </a:lnTo>
                    <a:lnTo>
                      <a:pt x="187" y="74"/>
                    </a:lnTo>
                    <a:lnTo>
                      <a:pt x="153" y="53"/>
                    </a:lnTo>
                    <a:lnTo>
                      <a:pt x="156" y="41"/>
                    </a:lnTo>
                    <a:lnTo>
                      <a:pt x="82" y="3"/>
                    </a:lnTo>
                    <a:lnTo>
                      <a:pt x="82" y="3"/>
                    </a:lnTo>
                    <a:lnTo>
                      <a:pt x="80" y="12"/>
                    </a:lnTo>
                    <a:lnTo>
                      <a:pt x="78" y="17"/>
                    </a:lnTo>
                    <a:lnTo>
                      <a:pt x="75" y="19"/>
                    </a:lnTo>
                    <a:lnTo>
                      <a:pt x="75" y="19"/>
                    </a:lnTo>
                    <a:lnTo>
                      <a:pt x="73" y="22"/>
                    </a:lnTo>
                    <a:lnTo>
                      <a:pt x="73" y="22"/>
                    </a:lnTo>
                    <a:lnTo>
                      <a:pt x="75" y="26"/>
                    </a:lnTo>
                    <a:lnTo>
                      <a:pt x="78" y="29"/>
                    </a:lnTo>
                    <a:lnTo>
                      <a:pt x="78" y="31"/>
                    </a:lnTo>
                    <a:lnTo>
                      <a:pt x="75" y="31"/>
                    </a:lnTo>
                    <a:lnTo>
                      <a:pt x="75" y="31"/>
                    </a:lnTo>
                    <a:lnTo>
                      <a:pt x="71" y="31"/>
                    </a:lnTo>
                    <a:lnTo>
                      <a:pt x="61" y="29"/>
                    </a:lnTo>
                    <a:lnTo>
                      <a:pt x="54" y="29"/>
                    </a:lnTo>
                    <a:lnTo>
                      <a:pt x="44" y="31"/>
                    </a:lnTo>
                    <a:lnTo>
                      <a:pt x="44" y="31"/>
                    </a:lnTo>
                    <a:lnTo>
                      <a:pt x="42" y="31"/>
                    </a:lnTo>
                    <a:lnTo>
                      <a:pt x="42" y="29"/>
                    </a:lnTo>
                    <a:lnTo>
                      <a:pt x="40" y="22"/>
                    </a:lnTo>
                    <a:lnTo>
                      <a:pt x="42" y="12"/>
                    </a:lnTo>
                    <a:lnTo>
                      <a:pt x="44" y="0"/>
                    </a:lnTo>
                    <a:lnTo>
                      <a:pt x="28" y="3"/>
                    </a:lnTo>
                    <a:lnTo>
                      <a:pt x="28" y="3"/>
                    </a:lnTo>
                    <a:lnTo>
                      <a:pt x="21" y="5"/>
                    </a:lnTo>
                    <a:lnTo>
                      <a:pt x="23" y="12"/>
                    </a:lnTo>
                    <a:lnTo>
                      <a:pt x="23" y="12"/>
                    </a:lnTo>
                    <a:lnTo>
                      <a:pt x="26" y="17"/>
                    </a:lnTo>
                    <a:lnTo>
                      <a:pt x="26" y="26"/>
                    </a:lnTo>
                    <a:lnTo>
                      <a:pt x="26" y="26"/>
                    </a:lnTo>
                    <a:lnTo>
                      <a:pt x="23" y="29"/>
                    </a:lnTo>
                    <a:lnTo>
                      <a:pt x="18" y="29"/>
                    </a:lnTo>
                    <a:lnTo>
                      <a:pt x="18" y="29"/>
                    </a:lnTo>
                    <a:lnTo>
                      <a:pt x="18" y="38"/>
                    </a:lnTo>
                    <a:lnTo>
                      <a:pt x="23" y="43"/>
                    </a:lnTo>
                    <a:lnTo>
                      <a:pt x="23" y="43"/>
                    </a:lnTo>
                    <a:lnTo>
                      <a:pt x="18" y="53"/>
                    </a:lnTo>
                    <a:lnTo>
                      <a:pt x="14" y="60"/>
                    </a:lnTo>
                    <a:lnTo>
                      <a:pt x="9" y="64"/>
                    </a:lnTo>
                    <a:lnTo>
                      <a:pt x="9" y="64"/>
                    </a:lnTo>
                    <a:lnTo>
                      <a:pt x="0" y="69"/>
                    </a:lnTo>
                    <a:lnTo>
                      <a:pt x="0" y="69"/>
                    </a:lnTo>
                    <a:lnTo>
                      <a:pt x="4" y="90"/>
                    </a:lnTo>
                    <a:lnTo>
                      <a:pt x="9" y="100"/>
                    </a:lnTo>
                    <a:lnTo>
                      <a:pt x="11" y="105"/>
                    </a:lnTo>
                    <a:lnTo>
                      <a:pt x="11" y="105"/>
                    </a:lnTo>
                    <a:lnTo>
                      <a:pt x="16" y="112"/>
                    </a:lnTo>
                    <a:lnTo>
                      <a:pt x="21" y="119"/>
                    </a:lnTo>
                    <a:lnTo>
                      <a:pt x="21" y="131"/>
                    </a:lnTo>
                    <a:lnTo>
                      <a:pt x="21" y="131"/>
                    </a:lnTo>
                    <a:lnTo>
                      <a:pt x="28" y="140"/>
                    </a:lnTo>
                    <a:lnTo>
                      <a:pt x="28" y="142"/>
                    </a:lnTo>
                    <a:lnTo>
                      <a:pt x="26" y="145"/>
                    </a:lnTo>
                    <a:lnTo>
                      <a:pt x="26" y="145"/>
                    </a:lnTo>
                    <a:lnTo>
                      <a:pt x="23" y="145"/>
                    </a:lnTo>
                    <a:lnTo>
                      <a:pt x="21" y="145"/>
                    </a:lnTo>
                    <a:lnTo>
                      <a:pt x="16" y="138"/>
                    </a:lnTo>
                    <a:lnTo>
                      <a:pt x="16" y="138"/>
                    </a:lnTo>
                    <a:lnTo>
                      <a:pt x="14" y="140"/>
                    </a:lnTo>
                    <a:lnTo>
                      <a:pt x="14" y="140"/>
                    </a:lnTo>
                    <a:lnTo>
                      <a:pt x="14" y="142"/>
                    </a:lnTo>
                    <a:lnTo>
                      <a:pt x="14" y="142"/>
                    </a:lnTo>
                    <a:lnTo>
                      <a:pt x="21" y="147"/>
                    </a:lnTo>
                    <a:lnTo>
                      <a:pt x="28" y="150"/>
                    </a:lnTo>
                    <a:lnTo>
                      <a:pt x="28" y="150"/>
                    </a:lnTo>
                    <a:lnTo>
                      <a:pt x="37" y="152"/>
                    </a:lnTo>
                    <a:lnTo>
                      <a:pt x="44" y="157"/>
                    </a:lnTo>
                    <a:lnTo>
                      <a:pt x="44" y="157"/>
                    </a:lnTo>
                    <a:lnTo>
                      <a:pt x="59" y="161"/>
                    </a:lnTo>
                    <a:lnTo>
                      <a:pt x="71" y="166"/>
                    </a:lnTo>
                    <a:lnTo>
                      <a:pt x="71" y="166"/>
                    </a:lnTo>
                    <a:lnTo>
                      <a:pt x="71" y="169"/>
                    </a:lnTo>
                    <a:lnTo>
                      <a:pt x="71" y="169"/>
                    </a:lnTo>
                    <a:lnTo>
                      <a:pt x="85" y="169"/>
                    </a:lnTo>
                    <a:lnTo>
                      <a:pt x="85" y="169"/>
                    </a:lnTo>
                    <a:lnTo>
                      <a:pt x="87" y="169"/>
                    </a:lnTo>
                    <a:lnTo>
                      <a:pt x="87" y="169"/>
                    </a:lnTo>
                    <a:lnTo>
                      <a:pt x="89" y="169"/>
                    </a:lnTo>
                    <a:lnTo>
                      <a:pt x="92" y="171"/>
                    </a:lnTo>
                    <a:lnTo>
                      <a:pt x="97" y="183"/>
                    </a:lnTo>
                    <a:lnTo>
                      <a:pt x="99" y="195"/>
                    </a:lnTo>
                    <a:lnTo>
                      <a:pt x="101" y="206"/>
                    </a:lnTo>
                    <a:lnTo>
                      <a:pt x="101" y="206"/>
                    </a:lnTo>
                    <a:lnTo>
                      <a:pt x="111" y="206"/>
                    </a:lnTo>
                    <a:lnTo>
                      <a:pt x="111" y="206"/>
                    </a:lnTo>
                    <a:lnTo>
                      <a:pt x="115" y="206"/>
                    </a:lnTo>
                    <a:lnTo>
                      <a:pt x="118" y="204"/>
                    </a:lnTo>
                    <a:lnTo>
                      <a:pt x="123" y="204"/>
                    </a:lnTo>
                    <a:lnTo>
                      <a:pt x="123" y="204"/>
                    </a:lnTo>
                    <a:lnTo>
                      <a:pt x="125" y="206"/>
                    </a:lnTo>
                    <a:lnTo>
                      <a:pt x="125" y="209"/>
                    </a:lnTo>
                    <a:lnTo>
                      <a:pt x="127" y="211"/>
                    </a:lnTo>
                    <a:lnTo>
                      <a:pt x="130" y="211"/>
                    </a:lnTo>
                    <a:lnTo>
                      <a:pt x="130" y="211"/>
                    </a:lnTo>
                    <a:lnTo>
                      <a:pt x="144" y="209"/>
                    </a:lnTo>
                    <a:lnTo>
                      <a:pt x="144" y="209"/>
                    </a:lnTo>
                    <a:lnTo>
                      <a:pt x="151" y="209"/>
                    </a:lnTo>
                    <a:lnTo>
                      <a:pt x="153" y="209"/>
                    </a:lnTo>
                    <a:lnTo>
                      <a:pt x="156" y="206"/>
                    </a:lnTo>
                    <a:lnTo>
                      <a:pt x="156" y="206"/>
                    </a:lnTo>
                    <a:lnTo>
                      <a:pt x="158" y="202"/>
                    </a:lnTo>
                    <a:lnTo>
                      <a:pt x="160" y="199"/>
                    </a:lnTo>
                    <a:lnTo>
                      <a:pt x="163" y="199"/>
                    </a:lnTo>
                    <a:lnTo>
                      <a:pt x="163" y="199"/>
                    </a:lnTo>
                    <a:lnTo>
                      <a:pt x="168" y="202"/>
                    </a:lnTo>
                    <a:lnTo>
                      <a:pt x="170" y="202"/>
                    </a:lnTo>
                    <a:lnTo>
                      <a:pt x="175" y="202"/>
                    </a:lnTo>
                    <a:lnTo>
                      <a:pt x="175" y="202"/>
                    </a:lnTo>
                    <a:lnTo>
                      <a:pt x="177" y="199"/>
                    </a:lnTo>
                    <a:lnTo>
                      <a:pt x="182" y="199"/>
                    </a:lnTo>
                    <a:lnTo>
                      <a:pt x="184" y="199"/>
                    </a:lnTo>
                    <a:lnTo>
                      <a:pt x="187" y="197"/>
                    </a:lnTo>
                    <a:lnTo>
                      <a:pt x="187" y="197"/>
                    </a:lnTo>
                    <a:lnTo>
                      <a:pt x="194" y="192"/>
                    </a:lnTo>
                    <a:lnTo>
                      <a:pt x="208" y="187"/>
                    </a:lnTo>
                    <a:lnTo>
                      <a:pt x="208" y="187"/>
                    </a:lnTo>
                    <a:lnTo>
                      <a:pt x="205" y="180"/>
                    </a:lnTo>
                    <a:lnTo>
                      <a:pt x="201" y="178"/>
                    </a:lnTo>
                    <a:lnTo>
                      <a:pt x="196" y="176"/>
                    </a:lnTo>
                    <a:lnTo>
                      <a:pt x="194" y="169"/>
                    </a:lnTo>
                    <a:lnTo>
                      <a:pt x="194" y="169"/>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5" name="Freeform 168"/>
              <p:cNvSpPr>
                <a:spLocks/>
              </p:cNvSpPr>
              <p:nvPr/>
            </p:nvSpPr>
            <p:spPr bwMode="auto">
              <a:xfrm>
                <a:off x="6731000" y="4683850"/>
                <a:ext cx="93663" cy="228600"/>
              </a:xfrm>
              <a:custGeom>
                <a:avLst/>
                <a:gdLst>
                  <a:gd name="T0" fmla="*/ 57 w 59"/>
                  <a:gd name="T1" fmla="*/ 94 h 144"/>
                  <a:gd name="T2" fmla="*/ 47 w 59"/>
                  <a:gd name="T3" fmla="*/ 85 h 144"/>
                  <a:gd name="T4" fmla="*/ 45 w 59"/>
                  <a:gd name="T5" fmla="*/ 87 h 144"/>
                  <a:gd name="T6" fmla="*/ 40 w 59"/>
                  <a:gd name="T7" fmla="*/ 87 h 144"/>
                  <a:gd name="T8" fmla="*/ 28 w 59"/>
                  <a:gd name="T9" fmla="*/ 71 h 144"/>
                  <a:gd name="T10" fmla="*/ 26 w 59"/>
                  <a:gd name="T11" fmla="*/ 59 h 144"/>
                  <a:gd name="T12" fmla="*/ 28 w 59"/>
                  <a:gd name="T13" fmla="*/ 42 h 144"/>
                  <a:gd name="T14" fmla="*/ 26 w 59"/>
                  <a:gd name="T15" fmla="*/ 26 h 144"/>
                  <a:gd name="T16" fmla="*/ 21 w 59"/>
                  <a:gd name="T17" fmla="*/ 9 h 144"/>
                  <a:gd name="T18" fmla="*/ 24 w 59"/>
                  <a:gd name="T19" fmla="*/ 0 h 144"/>
                  <a:gd name="T20" fmla="*/ 10 w 59"/>
                  <a:gd name="T21" fmla="*/ 0 h 144"/>
                  <a:gd name="T22" fmla="*/ 14 w 59"/>
                  <a:gd name="T23" fmla="*/ 9 h 144"/>
                  <a:gd name="T24" fmla="*/ 17 w 59"/>
                  <a:gd name="T25" fmla="*/ 18 h 144"/>
                  <a:gd name="T26" fmla="*/ 14 w 59"/>
                  <a:gd name="T27" fmla="*/ 21 h 144"/>
                  <a:gd name="T28" fmla="*/ 10 w 59"/>
                  <a:gd name="T29" fmla="*/ 23 h 144"/>
                  <a:gd name="T30" fmla="*/ 10 w 59"/>
                  <a:gd name="T31" fmla="*/ 37 h 144"/>
                  <a:gd name="T32" fmla="*/ 12 w 59"/>
                  <a:gd name="T33" fmla="*/ 54 h 144"/>
                  <a:gd name="T34" fmla="*/ 12 w 59"/>
                  <a:gd name="T35" fmla="*/ 56 h 144"/>
                  <a:gd name="T36" fmla="*/ 5 w 59"/>
                  <a:gd name="T37" fmla="*/ 56 h 144"/>
                  <a:gd name="T38" fmla="*/ 5 w 59"/>
                  <a:gd name="T39" fmla="*/ 59 h 144"/>
                  <a:gd name="T40" fmla="*/ 0 w 59"/>
                  <a:gd name="T41" fmla="*/ 78 h 144"/>
                  <a:gd name="T42" fmla="*/ 2 w 59"/>
                  <a:gd name="T43" fmla="*/ 80 h 144"/>
                  <a:gd name="T44" fmla="*/ 5 w 59"/>
                  <a:gd name="T45" fmla="*/ 85 h 144"/>
                  <a:gd name="T46" fmla="*/ 5 w 59"/>
                  <a:gd name="T47" fmla="*/ 85 h 144"/>
                  <a:gd name="T48" fmla="*/ 14 w 59"/>
                  <a:gd name="T49" fmla="*/ 92 h 144"/>
                  <a:gd name="T50" fmla="*/ 17 w 59"/>
                  <a:gd name="T51" fmla="*/ 94 h 144"/>
                  <a:gd name="T52" fmla="*/ 31 w 59"/>
                  <a:gd name="T53" fmla="*/ 92 h 144"/>
                  <a:gd name="T54" fmla="*/ 33 w 59"/>
                  <a:gd name="T55" fmla="*/ 97 h 144"/>
                  <a:gd name="T56" fmla="*/ 31 w 59"/>
                  <a:gd name="T57" fmla="*/ 111 h 144"/>
                  <a:gd name="T58" fmla="*/ 28 w 59"/>
                  <a:gd name="T59" fmla="*/ 120 h 144"/>
                  <a:gd name="T60" fmla="*/ 43 w 59"/>
                  <a:gd name="T61" fmla="*/ 142 h 144"/>
                  <a:gd name="T62" fmla="*/ 45 w 59"/>
                  <a:gd name="T63" fmla="*/ 144 h 144"/>
                  <a:gd name="T64" fmla="*/ 45 w 59"/>
                  <a:gd name="T65" fmla="*/ 132 h 144"/>
                  <a:gd name="T66" fmla="*/ 47 w 59"/>
                  <a:gd name="T67" fmla="*/ 127 h 144"/>
                  <a:gd name="T68" fmla="*/ 54 w 59"/>
                  <a:gd name="T69" fmla="*/ 125 h 144"/>
                  <a:gd name="T70" fmla="*/ 59 w 59"/>
                  <a:gd name="T71" fmla="*/ 115 h 144"/>
                  <a:gd name="T72" fmla="*/ 59 w 59"/>
                  <a:gd name="T73" fmla="*/ 106 h 144"/>
                  <a:gd name="T74" fmla="*/ 59 w 59"/>
                  <a:gd name="T75" fmla="*/ 99 h 144"/>
                  <a:gd name="T76" fmla="*/ 57 w 59"/>
                  <a:gd name="T77" fmla="*/ 9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 h="144">
                    <a:moveTo>
                      <a:pt x="57" y="94"/>
                    </a:moveTo>
                    <a:lnTo>
                      <a:pt x="57" y="94"/>
                    </a:lnTo>
                    <a:lnTo>
                      <a:pt x="47" y="85"/>
                    </a:lnTo>
                    <a:lnTo>
                      <a:pt x="47" y="85"/>
                    </a:lnTo>
                    <a:lnTo>
                      <a:pt x="45" y="87"/>
                    </a:lnTo>
                    <a:lnTo>
                      <a:pt x="45" y="87"/>
                    </a:lnTo>
                    <a:lnTo>
                      <a:pt x="43" y="89"/>
                    </a:lnTo>
                    <a:lnTo>
                      <a:pt x="40" y="87"/>
                    </a:lnTo>
                    <a:lnTo>
                      <a:pt x="33" y="80"/>
                    </a:lnTo>
                    <a:lnTo>
                      <a:pt x="28" y="71"/>
                    </a:lnTo>
                    <a:lnTo>
                      <a:pt x="26" y="59"/>
                    </a:lnTo>
                    <a:lnTo>
                      <a:pt x="26" y="59"/>
                    </a:lnTo>
                    <a:lnTo>
                      <a:pt x="26" y="49"/>
                    </a:lnTo>
                    <a:lnTo>
                      <a:pt x="28" y="42"/>
                    </a:lnTo>
                    <a:lnTo>
                      <a:pt x="28" y="33"/>
                    </a:lnTo>
                    <a:lnTo>
                      <a:pt x="26" y="26"/>
                    </a:lnTo>
                    <a:lnTo>
                      <a:pt x="26" y="26"/>
                    </a:lnTo>
                    <a:lnTo>
                      <a:pt x="21" y="9"/>
                    </a:lnTo>
                    <a:lnTo>
                      <a:pt x="21" y="4"/>
                    </a:lnTo>
                    <a:lnTo>
                      <a:pt x="24" y="0"/>
                    </a:lnTo>
                    <a:lnTo>
                      <a:pt x="24" y="0"/>
                    </a:lnTo>
                    <a:lnTo>
                      <a:pt x="10" y="0"/>
                    </a:lnTo>
                    <a:lnTo>
                      <a:pt x="10" y="0"/>
                    </a:lnTo>
                    <a:lnTo>
                      <a:pt x="14" y="9"/>
                    </a:lnTo>
                    <a:lnTo>
                      <a:pt x="17" y="18"/>
                    </a:lnTo>
                    <a:lnTo>
                      <a:pt x="17" y="18"/>
                    </a:lnTo>
                    <a:lnTo>
                      <a:pt x="17" y="21"/>
                    </a:lnTo>
                    <a:lnTo>
                      <a:pt x="14" y="21"/>
                    </a:lnTo>
                    <a:lnTo>
                      <a:pt x="12" y="21"/>
                    </a:lnTo>
                    <a:lnTo>
                      <a:pt x="10" y="23"/>
                    </a:lnTo>
                    <a:lnTo>
                      <a:pt x="10" y="23"/>
                    </a:lnTo>
                    <a:lnTo>
                      <a:pt x="10" y="37"/>
                    </a:lnTo>
                    <a:lnTo>
                      <a:pt x="10" y="47"/>
                    </a:lnTo>
                    <a:lnTo>
                      <a:pt x="12" y="54"/>
                    </a:lnTo>
                    <a:lnTo>
                      <a:pt x="12" y="54"/>
                    </a:lnTo>
                    <a:lnTo>
                      <a:pt x="12" y="56"/>
                    </a:lnTo>
                    <a:lnTo>
                      <a:pt x="10" y="56"/>
                    </a:lnTo>
                    <a:lnTo>
                      <a:pt x="5" y="56"/>
                    </a:lnTo>
                    <a:lnTo>
                      <a:pt x="5" y="59"/>
                    </a:lnTo>
                    <a:lnTo>
                      <a:pt x="5" y="59"/>
                    </a:lnTo>
                    <a:lnTo>
                      <a:pt x="2" y="68"/>
                    </a:lnTo>
                    <a:lnTo>
                      <a:pt x="0" y="78"/>
                    </a:lnTo>
                    <a:lnTo>
                      <a:pt x="0" y="78"/>
                    </a:lnTo>
                    <a:lnTo>
                      <a:pt x="2" y="80"/>
                    </a:lnTo>
                    <a:lnTo>
                      <a:pt x="5" y="85"/>
                    </a:lnTo>
                    <a:lnTo>
                      <a:pt x="5" y="85"/>
                    </a:lnTo>
                    <a:lnTo>
                      <a:pt x="5" y="85"/>
                    </a:lnTo>
                    <a:lnTo>
                      <a:pt x="5" y="85"/>
                    </a:lnTo>
                    <a:lnTo>
                      <a:pt x="10" y="89"/>
                    </a:lnTo>
                    <a:lnTo>
                      <a:pt x="14" y="92"/>
                    </a:lnTo>
                    <a:lnTo>
                      <a:pt x="17" y="94"/>
                    </a:lnTo>
                    <a:lnTo>
                      <a:pt x="17" y="94"/>
                    </a:lnTo>
                    <a:lnTo>
                      <a:pt x="26" y="92"/>
                    </a:lnTo>
                    <a:lnTo>
                      <a:pt x="31" y="92"/>
                    </a:lnTo>
                    <a:lnTo>
                      <a:pt x="33" y="97"/>
                    </a:lnTo>
                    <a:lnTo>
                      <a:pt x="33" y="97"/>
                    </a:lnTo>
                    <a:lnTo>
                      <a:pt x="33" y="104"/>
                    </a:lnTo>
                    <a:lnTo>
                      <a:pt x="31" y="111"/>
                    </a:lnTo>
                    <a:lnTo>
                      <a:pt x="28" y="120"/>
                    </a:lnTo>
                    <a:lnTo>
                      <a:pt x="28" y="120"/>
                    </a:lnTo>
                    <a:lnTo>
                      <a:pt x="38" y="134"/>
                    </a:lnTo>
                    <a:lnTo>
                      <a:pt x="43" y="142"/>
                    </a:lnTo>
                    <a:lnTo>
                      <a:pt x="45" y="144"/>
                    </a:lnTo>
                    <a:lnTo>
                      <a:pt x="45" y="144"/>
                    </a:lnTo>
                    <a:lnTo>
                      <a:pt x="45" y="137"/>
                    </a:lnTo>
                    <a:lnTo>
                      <a:pt x="45" y="132"/>
                    </a:lnTo>
                    <a:lnTo>
                      <a:pt x="47" y="127"/>
                    </a:lnTo>
                    <a:lnTo>
                      <a:pt x="47" y="127"/>
                    </a:lnTo>
                    <a:lnTo>
                      <a:pt x="52" y="125"/>
                    </a:lnTo>
                    <a:lnTo>
                      <a:pt x="54" y="125"/>
                    </a:lnTo>
                    <a:lnTo>
                      <a:pt x="57" y="120"/>
                    </a:lnTo>
                    <a:lnTo>
                      <a:pt x="59" y="115"/>
                    </a:lnTo>
                    <a:lnTo>
                      <a:pt x="59" y="115"/>
                    </a:lnTo>
                    <a:lnTo>
                      <a:pt x="59" y="106"/>
                    </a:lnTo>
                    <a:lnTo>
                      <a:pt x="59" y="101"/>
                    </a:lnTo>
                    <a:lnTo>
                      <a:pt x="59" y="99"/>
                    </a:lnTo>
                    <a:lnTo>
                      <a:pt x="57" y="94"/>
                    </a:lnTo>
                    <a:lnTo>
                      <a:pt x="57" y="94"/>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6" name="Freeform 169"/>
              <p:cNvSpPr>
                <a:spLocks/>
              </p:cNvSpPr>
              <p:nvPr/>
            </p:nvSpPr>
            <p:spPr bwMode="auto">
              <a:xfrm>
                <a:off x="10699750" y="5033100"/>
                <a:ext cx="85725" cy="60325"/>
              </a:xfrm>
              <a:custGeom>
                <a:avLst/>
                <a:gdLst>
                  <a:gd name="T0" fmla="*/ 0 w 54"/>
                  <a:gd name="T1" fmla="*/ 0 h 38"/>
                  <a:gd name="T2" fmla="*/ 0 w 54"/>
                  <a:gd name="T3" fmla="*/ 0 h 38"/>
                  <a:gd name="T4" fmla="*/ 2 w 54"/>
                  <a:gd name="T5" fmla="*/ 0 h 38"/>
                  <a:gd name="T6" fmla="*/ 9 w 54"/>
                  <a:gd name="T7" fmla="*/ 2 h 38"/>
                  <a:gd name="T8" fmla="*/ 31 w 54"/>
                  <a:gd name="T9" fmla="*/ 14 h 38"/>
                  <a:gd name="T10" fmla="*/ 49 w 54"/>
                  <a:gd name="T11" fmla="*/ 28 h 38"/>
                  <a:gd name="T12" fmla="*/ 54 w 54"/>
                  <a:gd name="T13" fmla="*/ 35 h 38"/>
                  <a:gd name="T14" fmla="*/ 54 w 54"/>
                  <a:gd name="T15" fmla="*/ 38 h 38"/>
                  <a:gd name="T16" fmla="*/ 54 w 54"/>
                  <a:gd name="T17" fmla="*/ 38 h 38"/>
                  <a:gd name="T18" fmla="*/ 52 w 54"/>
                  <a:gd name="T19" fmla="*/ 38 h 38"/>
                  <a:gd name="T20" fmla="*/ 45 w 54"/>
                  <a:gd name="T21" fmla="*/ 35 h 38"/>
                  <a:gd name="T22" fmla="*/ 26 w 54"/>
                  <a:gd name="T23" fmla="*/ 23 h 38"/>
                  <a:gd name="T24" fmla="*/ 7 w 54"/>
                  <a:gd name="T25" fmla="*/ 9 h 38"/>
                  <a:gd name="T26" fmla="*/ 0 w 54"/>
                  <a:gd name="T27" fmla="*/ 0 h 38"/>
                  <a:gd name="T28" fmla="*/ 0 w 54"/>
                  <a:gd name="T2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38">
                    <a:moveTo>
                      <a:pt x="0" y="0"/>
                    </a:moveTo>
                    <a:lnTo>
                      <a:pt x="0" y="0"/>
                    </a:lnTo>
                    <a:lnTo>
                      <a:pt x="2" y="0"/>
                    </a:lnTo>
                    <a:lnTo>
                      <a:pt x="9" y="2"/>
                    </a:lnTo>
                    <a:lnTo>
                      <a:pt x="31" y="14"/>
                    </a:lnTo>
                    <a:lnTo>
                      <a:pt x="49" y="28"/>
                    </a:lnTo>
                    <a:lnTo>
                      <a:pt x="54" y="35"/>
                    </a:lnTo>
                    <a:lnTo>
                      <a:pt x="54" y="38"/>
                    </a:lnTo>
                    <a:lnTo>
                      <a:pt x="54" y="38"/>
                    </a:lnTo>
                    <a:lnTo>
                      <a:pt x="52" y="38"/>
                    </a:lnTo>
                    <a:lnTo>
                      <a:pt x="45" y="35"/>
                    </a:lnTo>
                    <a:lnTo>
                      <a:pt x="26" y="23"/>
                    </a:lnTo>
                    <a:lnTo>
                      <a:pt x="7" y="9"/>
                    </a:lnTo>
                    <a:lnTo>
                      <a:pt x="0" y="0"/>
                    </a:lnTo>
                    <a:lnTo>
                      <a:pt x="0" y="0"/>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7" name="Freeform 170"/>
              <p:cNvSpPr>
                <a:spLocks/>
              </p:cNvSpPr>
              <p:nvPr/>
            </p:nvSpPr>
            <p:spPr bwMode="auto">
              <a:xfrm>
                <a:off x="7805738" y="3074125"/>
                <a:ext cx="228600" cy="150813"/>
              </a:xfrm>
              <a:custGeom>
                <a:avLst/>
                <a:gdLst>
                  <a:gd name="T0" fmla="*/ 118 w 144"/>
                  <a:gd name="T1" fmla="*/ 78 h 95"/>
                  <a:gd name="T2" fmla="*/ 123 w 144"/>
                  <a:gd name="T3" fmla="*/ 83 h 95"/>
                  <a:gd name="T4" fmla="*/ 126 w 144"/>
                  <a:gd name="T5" fmla="*/ 83 h 95"/>
                  <a:gd name="T6" fmla="*/ 140 w 144"/>
                  <a:gd name="T7" fmla="*/ 88 h 95"/>
                  <a:gd name="T8" fmla="*/ 144 w 144"/>
                  <a:gd name="T9" fmla="*/ 86 h 95"/>
                  <a:gd name="T10" fmla="*/ 142 w 144"/>
                  <a:gd name="T11" fmla="*/ 60 h 95"/>
                  <a:gd name="T12" fmla="*/ 137 w 144"/>
                  <a:gd name="T13" fmla="*/ 57 h 95"/>
                  <a:gd name="T14" fmla="*/ 123 w 144"/>
                  <a:gd name="T15" fmla="*/ 48 h 95"/>
                  <a:gd name="T16" fmla="*/ 121 w 144"/>
                  <a:gd name="T17" fmla="*/ 31 h 95"/>
                  <a:gd name="T18" fmla="*/ 95 w 144"/>
                  <a:gd name="T19" fmla="*/ 34 h 95"/>
                  <a:gd name="T20" fmla="*/ 88 w 144"/>
                  <a:gd name="T21" fmla="*/ 34 h 95"/>
                  <a:gd name="T22" fmla="*/ 78 w 144"/>
                  <a:gd name="T23" fmla="*/ 31 h 95"/>
                  <a:gd name="T24" fmla="*/ 76 w 144"/>
                  <a:gd name="T25" fmla="*/ 29 h 95"/>
                  <a:gd name="T26" fmla="*/ 66 w 144"/>
                  <a:gd name="T27" fmla="*/ 31 h 95"/>
                  <a:gd name="T28" fmla="*/ 62 w 144"/>
                  <a:gd name="T29" fmla="*/ 29 h 95"/>
                  <a:gd name="T30" fmla="*/ 45 w 144"/>
                  <a:gd name="T31" fmla="*/ 29 h 95"/>
                  <a:gd name="T32" fmla="*/ 36 w 144"/>
                  <a:gd name="T33" fmla="*/ 29 h 95"/>
                  <a:gd name="T34" fmla="*/ 36 w 144"/>
                  <a:gd name="T35" fmla="*/ 24 h 95"/>
                  <a:gd name="T36" fmla="*/ 45 w 144"/>
                  <a:gd name="T37" fmla="*/ 17 h 95"/>
                  <a:gd name="T38" fmla="*/ 47 w 144"/>
                  <a:gd name="T39" fmla="*/ 17 h 95"/>
                  <a:gd name="T40" fmla="*/ 54 w 144"/>
                  <a:gd name="T41" fmla="*/ 17 h 95"/>
                  <a:gd name="T42" fmla="*/ 62 w 144"/>
                  <a:gd name="T43" fmla="*/ 0 h 95"/>
                  <a:gd name="T44" fmla="*/ 59 w 144"/>
                  <a:gd name="T45" fmla="*/ 0 h 95"/>
                  <a:gd name="T46" fmla="*/ 47 w 144"/>
                  <a:gd name="T47" fmla="*/ 3 h 95"/>
                  <a:gd name="T48" fmla="*/ 45 w 144"/>
                  <a:gd name="T49" fmla="*/ 5 h 95"/>
                  <a:gd name="T50" fmla="*/ 36 w 144"/>
                  <a:gd name="T51" fmla="*/ 5 h 95"/>
                  <a:gd name="T52" fmla="*/ 33 w 144"/>
                  <a:gd name="T53" fmla="*/ 7 h 95"/>
                  <a:gd name="T54" fmla="*/ 28 w 144"/>
                  <a:gd name="T55" fmla="*/ 17 h 95"/>
                  <a:gd name="T56" fmla="*/ 24 w 144"/>
                  <a:gd name="T57" fmla="*/ 17 h 95"/>
                  <a:gd name="T58" fmla="*/ 21 w 144"/>
                  <a:gd name="T59" fmla="*/ 22 h 95"/>
                  <a:gd name="T60" fmla="*/ 19 w 144"/>
                  <a:gd name="T61" fmla="*/ 29 h 95"/>
                  <a:gd name="T62" fmla="*/ 7 w 144"/>
                  <a:gd name="T63" fmla="*/ 31 h 95"/>
                  <a:gd name="T64" fmla="*/ 0 w 144"/>
                  <a:gd name="T65" fmla="*/ 34 h 95"/>
                  <a:gd name="T66" fmla="*/ 2 w 144"/>
                  <a:gd name="T67" fmla="*/ 38 h 95"/>
                  <a:gd name="T68" fmla="*/ 10 w 144"/>
                  <a:gd name="T69" fmla="*/ 45 h 95"/>
                  <a:gd name="T70" fmla="*/ 12 w 144"/>
                  <a:gd name="T71" fmla="*/ 50 h 95"/>
                  <a:gd name="T72" fmla="*/ 14 w 144"/>
                  <a:gd name="T73" fmla="*/ 60 h 95"/>
                  <a:gd name="T74" fmla="*/ 14 w 144"/>
                  <a:gd name="T75" fmla="*/ 67 h 95"/>
                  <a:gd name="T76" fmla="*/ 10 w 144"/>
                  <a:gd name="T77" fmla="*/ 74 h 95"/>
                  <a:gd name="T78" fmla="*/ 7 w 144"/>
                  <a:gd name="T79" fmla="*/ 86 h 95"/>
                  <a:gd name="T80" fmla="*/ 12 w 144"/>
                  <a:gd name="T81" fmla="*/ 88 h 95"/>
                  <a:gd name="T82" fmla="*/ 14 w 144"/>
                  <a:gd name="T83" fmla="*/ 88 h 95"/>
                  <a:gd name="T84" fmla="*/ 19 w 144"/>
                  <a:gd name="T85" fmla="*/ 83 h 95"/>
                  <a:gd name="T86" fmla="*/ 33 w 144"/>
                  <a:gd name="T87" fmla="*/ 83 h 95"/>
                  <a:gd name="T88" fmla="*/ 36 w 144"/>
                  <a:gd name="T89" fmla="*/ 81 h 95"/>
                  <a:gd name="T90" fmla="*/ 38 w 144"/>
                  <a:gd name="T91" fmla="*/ 78 h 95"/>
                  <a:gd name="T92" fmla="*/ 50 w 144"/>
                  <a:gd name="T93" fmla="*/ 76 h 95"/>
                  <a:gd name="T94" fmla="*/ 52 w 144"/>
                  <a:gd name="T95" fmla="*/ 74 h 95"/>
                  <a:gd name="T96" fmla="*/ 59 w 144"/>
                  <a:gd name="T97" fmla="*/ 62 h 95"/>
                  <a:gd name="T98" fmla="*/ 71 w 144"/>
                  <a:gd name="T99" fmla="*/ 57 h 95"/>
                  <a:gd name="T100" fmla="*/ 73 w 144"/>
                  <a:gd name="T101" fmla="*/ 60 h 95"/>
                  <a:gd name="T102" fmla="*/ 73 w 144"/>
                  <a:gd name="T103" fmla="*/ 69 h 95"/>
                  <a:gd name="T104" fmla="*/ 78 w 144"/>
                  <a:gd name="T105" fmla="*/ 71 h 95"/>
                  <a:gd name="T106" fmla="*/ 81 w 144"/>
                  <a:gd name="T107" fmla="*/ 76 h 95"/>
                  <a:gd name="T108" fmla="*/ 78 w 144"/>
                  <a:gd name="T109" fmla="*/ 90 h 95"/>
                  <a:gd name="T110" fmla="*/ 78 w 144"/>
                  <a:gd name="T111" fmla="*/ 95 h 95"/>
                  <a:gd name="T112" fmla="*/ 88 w 144"/>
                  <a:gd name="T113" fmla="*/ 95 h 95"/>
                  <a:gd name="T114" fmla="*/ 97 w 144"/>
                  <a:gd name="T115" fmla="*/ 93 h 95"/>
                  <a:gd name="T116" fmla="*/ 109 w 144"/>
                  <a:gd name="T117" fmla="*/ 81 h 95"/>
                  <a:gd name="T118" fmla="*/ 118 w 144"/>
                  <a:gd name="T119" fmla="*/ 7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4" h="95">
                    <a:moveTo>
                      <a:pt x="118" y="78"/>
                    </a:moveTo>
                    <a:lnTo>
                      <a:pt x="118" y="78"/>
                    </a:lnTo>
                    <a:lnTo>
                      <a:pt x="123" y="81"/>
                    </a:lnTo>
                    <a:lnTo>
                      <a:pt x="123" y="83"/>
                    </a:lnTo>
                    <a:lnTo>
                      <a:pt x="126" y="83"/>
                    </a:lnTo>
                    <a:lnTo>
                      <a:pt x="126" y="83"/>
                    </a:lnTo>
                    <a:lnTo>
                      <a:pt x="133" y="83"/>
                    </a:lnTo>
                    <a:lnTo>
                      <a:pt x="140" y="88"/>
                    </a:lnTo>
                    <a:lnTo>
                      <a:pt x="140" y="88"/>
                    </a:lnTo>
                    <a:lnTo>
                      <a:pt x="144" y="86"/>
                    </a:lnTo>
                    <a:lnTo>
                      <a:pt x="144" y="86"/>
                    </a:lnTo>
                    <a:lnTo>
                      <a:pt x="142" y="60"/>
                    </a:lnTo>
                    <a:lnTo>
                      <a:pt x="142" y="60"/>
                    </a:lnTo>
                    <a:lnTo>
                      <a:pt x="137" y="57"/>
                    </a:lnTo>
                    <a:lnTo>
                      <a:pt x="133" y="52"/>
                    </a:lnTo>
                    <a:lnTo>
                      <a:pt x="123" y="48"/>
                    </a:lnTo>
                    <a:lnTo>
                      <a:pt x="121" y="31"/>
                    </a:lnTo>
                    <a:lnTo>
                      <a:pt x="121" y="31"/>
                    </a:lnTo>
                    <a:lnTo>
                      <a:pt x="109" y="34"/>
                    </a:lnTo>
                    <a:lnTo>
                      <a:pt x="95" y="34"/>
                    </a:lnTo>
                    <a:lnTo>
                      <a:pt x="95" y="34"/>
                    </a:lnTo>
                    <a:lnTo>
                      <a:pt x="88" y="34"/>
                    </a:lnTo>
                    <a:lnTo>
                      <a:pt x="83" y="34"/>
                    </a:lnTo>
                    <a:lnTo>
                      <a:pt x="78" y="31"/>
                    </a:lnTo>
                    <a:lnTo>
                      <a:pt x="78" y="31"/>
                    </a:lnTo>
                    <a:lnTo>
                      <a:pt x="76" y="29"/>
                    </a:lnTo>
                    <a:lnTo>
                      <a:pt x="71" y="31"/>
                    </a:lnTo>
                    <a:lnTo>
                      <a:pt x="66" y="31"/>
                    </a:lnTo>
                    <a:lnTo>
                      <a:pt x="62" y="29"/>
                    </a:lnTo>
                    <a:lnTo>
                      <a:pt x="62" y="29"/>
                    </a:lnTo>
                    <a:lnTo>
                      <a:pt x="54" y="29"/>
                    </a:lnTo>
                    <a:lnTo>
                      <a:pt x="45" y="29"/>
                    </a:lnTo>
                    <a:lnTo>
                      <a:pt x="38" y="29"/>
                    </a:lnTo>
                    <a:lnTo>
                      <a:pt x="36" y="29"/>
                    </a:lnTo>
                    <a:lnTo>
                      <a:pt x="36" y="29"/>
                    </a:lnTo>
                    <a:lnTo>
                      <a:pt x="36" y="24"/>
                    </a:lnTo>
                    <a:lnTo>
                      <a:pt x="40" y="19"/>
                    </a:lnTo>
                    <a:lnTo>
                      <a:pt x="45" y="17"/>
                    </a:lnTo>
                    <a:lnTo>
                      <a:pt x="47" y="17"/>
                    </a:lnTo>
                    <a:lnTo>
                      <a:pt x="47" y="17"/>
                    </a:lnTo>
                    <a:lnTo>
                      <a:pt x="54" y="17"/>
                    </a:lnTo>
                    <a:lnTo>
                      <a:pt x="54" y="17"/>
                    </a:lnTo>
                    <a:lnTo>
                      <a:pt x="59" y="7"/>
                    </a:lnTo>
                    <a:lnTo>
                      <a:pt x="62" y="0"/>
                    </a:lnTo>
                    <a:lnTo>
                      <a:pt x="62" y="0"/>
                    </a:lnTo>
                    <a:lnTo>
                      <a:pt x="59" y="0"/>
                    </a:lnTo>
                    <a:lnTo>
                      <a:pt x="54" y="0"/>
                    </a:lnTo>
                    <a:lnTo>
                      <a:pt x="47" y="3"/>
                    </a:lnTo>
                    <a:lnTo>
                      <a:pt x="47" y="3"/>
                    </a:lnTo>
                    <a:lnTo>
                      <a:pt x="45" y="5"/>
                    </a:lnTo>
                    <a:lnTo>
                      <a:pt x="40" y="5"/>
                    </a:lnTo>
                    <a:lnTo>
                      <a:pt x="36" y="5"/>
                    </a:lnTo>
                    <a:lnTo>
                      <a:pt x="33" y="7"/>
                    </a:lnTo>
                    <a:lnTo>
                      <a:pt x="33" y="7"/>
                    </a:lnTo>
                    <a:lnTo>
                      <a:pt x="31" y="15"/>
                    </a:lnTo>
                    <a:lnTo>
                      <a:pt x="28" y="17"/>
                    </a:lnTo>
                    <a:lnTo>
                      <a:pt x="24" y="17"/>
                    </a:lnTo>
                    <a:lnTo>
                      <a:pt x="24" y="17"/>
                    </a:lnTo>
                    <a:lnTo>
                      <a:pt x="21" y="19"/>
                    </a:lnTo>
                    <a:lnTo>
                      <a:pt x="21" y="22"/>
                    </a:lnTo>
                    <a:lnTo>
                      <a:pt x="21" y="26"/>
                    </a:lnTo>
                    <a:lnTo>
                      <a:pt x="19" y="29"/>
                    </a:lnTo>
                    <a:lnTo>
                      <a:pt x="19" y="29"/>
                    </a:lnTo>
                    <a:lnTo>
                      <a:pt x="7" y="31"/>
                    </a:lnTo>
                    <a:lnTo>
                      <a:pt x="2" y="31"/>
                    </a:lnTo>
                    <a:lnTo>
                      <a:pt x="0" y="34"/>
                    </a:lnTo>
                    <a:lnTo>
                      <a:pt x="0" y="34"/>
                    </a:lnTo>
                    <a:lnTo>
                      <a:pt x="2" y="38"/>
                    </a:lnTo>
                    <a:lnTo>
                      <a:pt x="7" y="41"/>
                    </a:lnTo>
                    <a:lnTo>
                      <a:pt x="10" y="45"/>
                    </a:lnTo>
                    <a:lnTo>
                      <a:pt x="12" y="50"/>
                    </a:lnTo>
                    <a:lnTo>
                      <a:pt x="12" y="50"/>
                    </a:lnTo>
                    <a:lnTo>
                      <a:pt x="12" y="55"/>
                    </a:lnTo>
                    <a:lnTo>
                      <a:pt x="14" y="60"/>
                    </a:lnTo>
                    <a:lnTo>
                      <a:pt x="17" y="62"/>
                    </a:lnTo>
                    <a:lnTo>
                      <a:pt x="14" y="67"/>
                    </a:lnTo>
                    <a:lnTo>
                      <a:pt x="14" y="67"/>
                    </a:lnTo>
                    <a:lnTo>
                      <a:pt x="10" y="74"/>
                    </a:lnTo>
                    <a:lnTo>
                      <a:pt x="7" y="78"/>
                    </a:lnTo>
                    <a:lnTo>
                      <a:pt x="7" y="86"/>
                    </a:lnTo>
                    <a:lnTo>
                      <a:pt x="7" y="86"/>
                    </a:lnTo>
                    <a:lnTo>
                      <a:pt x="12" y="88"/>
                    </a:lnTo>
                    <a:lnTo>
                      <a:pt x="14" y="88"/>
                    </a:lnTo>
                    <a:lnTo>
                      <a:pt x="14" y="88"/>
                    </a:lnTo>
                    <a:lnTo>
                      <a:pt x="14" y="88"/>
                    </a:lnTo>
                    <a:lnTo>
                      <a:pt x="19" y="83"/>
                    </a:lnTo>
                    <a:lnTo>
                      <a:pt x="26" y="83"/>
                    </a:lnTo>
                    <a:lnTo>
                      <a:pt x="33" y="83"/>
                    </a:lnTo>
                    <a:lnTo>
                      <a:pt x="33" y="83"/>
                    </a:lnTo>
                    <a:lnTo>
                      <a:pt x="36" y="81"/>
                    </a:lnTo>
                    <a:lnTo>
                      <a:pt x="36" y="81"/>
                    </a:lnTo>
                    <a:lnTo>
                      <a:pt x="38" y="78"/>
                    </a:lnTo>
                    <a:lnTo>
                      <a:pt x="43" y="76"/>
                    </a:lnTo>
                    <a:lnTo>
                      <a:pt x="50" y="76"/>
                    </a:lnTo>
                    <a:lnTo>
                      <a:pt x="52" y="74"/>
                    </a:lnTo>
                    <a:lnTo>
                      <a:pt x="52" y="74"/>
                    </a:lnTo>
                    <a:lnTo>
                      <a:pt x="54" y="67"/>
                    </a:lnTo>
                    <a:lnTo>
                      <a:pt x="59" y="62"/>
                    </a:lnTo>
                    <a:lnTo>
                      <a:pt x="64" y="57"/>
                    </a:lnTo>
                    <a:lnTo>
                      <a:pt x="71" y="57"/>
                    </a:lnTo>
                    <a:lnTo>
                      <a:pt x="71" y="57"/>
                    </a:lnTo>
                    <a:lnTo>
                      <a:pt x="73" y="60"/>
                    </a:lnTo>
                    <a:lnTo>
                      <a:pt x="73" y="62"/>
                    </a:lnTo>
                    <a:lnTo>
                      <a:pt x="73" y="69"/>
                    </a:lnTo>
                    <a:lnTo>
                      <a:pt x="78" y="71"/>
                    </a:lnTo>
                    <a:lnTo>
                      <a:pt x="78" y="71"/>
                    </a:lnTo>
                    <a:lnTo>
                      <a:pt x="81" y="74"/>
                    </a:lnTo>
                    <a:lnTo>
                      <a:pt x="81" y="76"/>
                    </a:lnTo>
                    <a:lnTo>
                      <a:pt x="81" y="83"/>
                    </a:lnTo>
                    <a:lnTo>
                      <a:pt x="78" y="90"/>
                    </a:lnTo>
                    <a:lnTo>
                      <a:pt x="78" y="95"/>
                    </a:lnTo>
                    <a:lnTo>
                      <a:pt x="78" y="95"/>
                    </a:lnTo>
                    <a:lnTo>
                      <a:pt x="83" y="95"/>
                    </a:lnTo>
                    <a:lnTo>
                      <a:pt x="88" y="95"/>
                    </a:lnTo>
                    <a:lnTo>
                      <a:pt x="88" y="95"/>
                    </a:lnTo>
                    <a:lnTo>
                      <a:pt x="97" y="93"/>
                    </a:lnTo>
                    <a:lnTo>
                      <a:pt x="97" y="93"/>
                    </a:lnTo>
                    <a:lnTo>
                      <a:pt x="109" y="81"/>
                    </a:lnTo>
                    <a:lnTo>
                      <a:pt x="114" y="78"/>
                    </a:lnTo>
                    <a:lnTo>
                      <a:pt x="118" y="78"/>
                    </a:lnTo>
                    <a:lnTo>
                      <a:pt x="118" y="78"/>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0" name="Freeform 173"/>
              <p:cNvSpPr>
                <a:spLocks/>
              </p:cNvSpPr>
              <p:nvPr/>
            </p:nvSpPr>
            <p:spPr bwMode="auto">
              <a:xfrm>
                <a:off x="7061200" y="3056663"/>
                <a:ext cx="101600" cy="85725"/>
              </a:xfrm>
              <a:custGeom>
                <a:avLst/>
                <a:gdLst>
                  <a:gd name="T0" fmla="*/ 60 w 64"/>
                  <a:gd name="T1" fmla="*/ 42 h 54"/>
                  <a:gd name="T2" fmla="*/ 60 w 64"/>
                  <a:gd name="T3" fmla="*/ 42 h 54"/>
                  <a:gd name="T4" fmla="*/ 57 w 64"/>
                  <a:gd name="T5" fmla="*/ 37 h 54"/>
                  <a:gd name="T6" fmla="*/ 52 w 64"/>
                  <a:gd name="T7" fmla="*/ 35 h 54"/>
                  <a:gd name="T8" fmla="*/ 50 w 64"/>
                  <a:gd name="T9" fmla="*/ 33 h 54"/>
                  <a:gd name="T10" fmla="*/ 48 w 64"/>
                  <a:gd name="T11" fmla="*/ 28 h 54"/>
                  <a:gd name="T12" fmla="*/ 48 w 64"/>
                  <a:gd name="T13" fmla="*/ 28 h 54"/>
                  <a:gd name="T14" fmla="*/ 45 w 64"/>
                  <a:gd name="T15" fmla="*/ 23 h 54"/>
                  <a:gd name="T16" fmla="*/ 43 w 64"/>
                  <a:gd name="T17" fmla="*/ 18 h 54"/>
                  <a:gd name="T18" fmla="*/ 41 w 64"/>
                  <a:gd name="T19" fmla="*/ 16 h 54"/>
                  <a:gd name="T20" fmla="*/ 41 w 64"/>
                  <a:gd name="T21" fmla="*/ 11 h 54"/>
                  <a:gd name="T22" fmla="*/ 41 w 64"/>
                  <a:gd name="T23" fmla="*/ 11 h 54"/>
                  <a:gd name="T24" fmla="*/ 38 w 64"/>
                  <a:gd name="T25" fmla="*/ 7 h 54"/>
                  <a:gd name="T26" fmla="*/ 36 w 64"/>
                  <a:gd name="T27" fmla="*/ 2 h 54"/>
                  <a:gd name="T28" fmla="*/ 36 w 64"/>
                  <a:gd name="T29" fmla="*/ 2 h 54"/>
                  <a:gd name="T30" fmla="*/ 26 w 64"/>
                  <a:gd name="T31" fmla="*/ 0 h 54"/>
                  <a:gd name="T32" fmla="*/ 19 w 64"/>
                  <a:gd name="T33" fmla="*/ 0 h 54"/>
                  <a:gd name="T34" fmla="*/ 19 w 64"/>
                  <a:gd name="T35" fmla="*/ 0 h 54"/>
                  <a:gd name="T36" fmla="*/ 0 w 64"/>
                  <a:gd name="T37" fmla="*/ 4 h 54"/>
                  <a:gd name="T38" fmla="*/ 0 w 64"/>
                  <a:gd name="T39" fmla="*/ 4 h 54"/>
                  <a:gd name="T40" fmla="*/ 3 w 64"/>
                  <a:gd name="T41" fmla="*/ 11 h 54"/>
                  <a:gd name="T42" fmla="*/ 3 w 64"/>
                  <a:gd name="T43" fmla="*/ 18 h 54"/>
                  <a:gd name="T44" fmla="*/ 3 w 64"/>
                  <a:gd name="T45" fmla="*/ 18 h 54"/>
                  <a:gd name="T46" fmla="*/ 7 w 64"/>
                  <a:gd name="T47" fmla="*/ 23 h 54"/>
                  <a:gd name="T48" fmla="*/ 12 w 64"/>
                  <a:gd name="T49" fmla="*/ 23 h 54"/>
                  <a:gd name="T50" fmla="*/ 15 w 64"/>
                  <a:gd name="T51" fmla="*/ 23 h 54"/>
                  <a:gd name="T52" fmla="*/ 19 w 64"/>
                  <a:gd name="T53" fmla="*/ 26 h 54"/>
                  <a:gd name="T54" fmla="*/ 19 w 64"/>
                  <a:gd name="T55" fmla="*/ 26 h 54"/>
                  <a:gd name="T56" fmla="*/ 22 w 64"/>
                  <a:gd name="T57" fmla="*/ 33 h 54"/>
                  <a:gd name="T58" fmla="*/ 22 w 64"/>
                  <a:gd name="T59" fmla="*/ 33 h 54"/>
                  <a:gd name="T60" fmla="*/ 24 w 64"/>
                  <a:gd name="T61" fmla="*/ 33 h 54"/>
                  <a:gd name="T62" fmla="*/ 24 w 64"/>
                  <a:gd name="T63" fmla="*/ 33 h 54"/>
                  <a:gd name="T64" fmla="*/ 26 w 64"/>
                  <a:gd name="T65" fmla="*/ 33 h 54"/>
                  <a:gd name="T66" fmla="*/ 29 w 64"/>
                  <a:gd name="T67" fmla="*/ 35 h 54"/>
                  <a:gd name="T68" fmla="*/ 29 w 64"/>
                  <a:gd name="T69" fmla="*/ 35 h 54"/>
                  <a:gd name="T70" fmla="*/ 38 w 64"/>
                  <a:gd name="T71" fmla="*/ 40 h 54"/>
                  <a:gd name="T72" fmla="*/ 38 w 64"/>
                  <a:gd name="T73" fmla="*/ 40 h 54"/>
                  <a:gd name="T74" fmla="*/ 41 w 64"/>
                  <a:gd name="T75" fmla="*/ 40 h 54"/>
                  <a:gd name="T76" fmla="*/ 43 w 64"/>
                  <a:gd name="T77" fmla="*/ 42 h 54"/>
                  <a:gd name="T78" fmla="*/ 48 w 64"/>
                  <a:gd name="T79" fmla="*/ 45 h 54"/>
                  <a:gd name="T80" fmla="*/ 48 w 64"/>
                  <a:gd name="T81" fmla="*/ 45 h 54"/>
                  <a:gd name="T82" fmla="*/ 50 w 64"/>
                  <a:gd name="T83" fmla="*/ 49 h 54"/>
                  <a:gd name="T84" fmla="*/ 50 w 64"/>
                  <a:gd name="T85" fmla="*/ 54 h 54"/>
                  <a:gd name="T86" fmla="*/ 50 w 64"/>
                  <a:gd name="T87" fmla="*/ 54 h 54"/>
                  <a:gd name="T88" fmla="*/ 64 w 64"/>
                  <a:gd name="T89" fmla="*/ 52 h 54"/>
                  <a:gd name="T90" fmla="*/ 64 w 64"/>
                  <a:gd name="T91" fmla="*/ 52 h 54"/>
                  <a:gd name="T92" fmla="*/ 60 w 64"/>
                  <a:gd name="T93" fmla="*/ 42 h 54"/>
                  <a:gd name="T94" fmla="*/ 60 w 64"/>
                  <a:gd name="T95"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4" h="54">
                    <a:moveTo>
                      <a:pt x="60" y="42"/>
                    </a:moveTo>
                    <a:lnTo>
                      <a:pt x="60" y="42"/>
                    </a:lnTo>
                    <a:lnTo>
                      <a:pt x="57" y="37"/>
                    </a:lnTo>
                    <a:lnTo>
                      <a:pt x="52" y="35"/>
                    </a:lnTo>
                    <a:lnTo>
                      <a:pt x="50" y="33"/>
                    </a:lnTo>
                    <a:lnTo>
                      <a:pt x="48" y="28"/>
                    </a:lnTo>
                    <a:lnTo>
                      <a:pt x="48" y="28"/>
                    </a:lnTo>
                    <a:lnTo>
                      <a:pt x="45" y="23"/>
                    </a:lnTo>
                    <a:lnTo>
                      <a:pt x="43" y="18"/>
                    </a:lnTo>
                    <a:lnTo>
                      <a:pt x="41" y="16"/>
                    </a:lnTo>
                    <a:lnTo>
                      <a:pt x="41" y="11"/>
                    </a:lnTo>
                    <a:lnTo>
                      <a:pt x="41" y="11"/>
                    </a:lnTo>
                    <a:lnTo>
                      <a:pt x="38" y="7"/>
                    </a:lnTo>
                    <a:lnTo>
                      <a:pt x="36" y="2"/>
                    </a:lnTo>
                    <a:lnTo>
                      <a:pt x="36" y="2"/>
                    </a:lnTo>
                    <a:lnTo>
                      <a:pt x="26" y="0"/>
                    </a:lnTo>
                    <a:lnTo>
                      <a:pt x="19" y="0"/>
                    </a:lnTo>
                    <a:lnTo>
                      <a:pt x="19" y="0"/>
                    </a:lnTo>
                    <a:lnTo>
                      <a:pt x="0" y="4"/>
                    </a:lnTo>
                    <a:lnTo>
                      <a:pt x="0" y="4"/>
                    </a:lnTo>
                    <a:lnTo>
                      <a:pt x="3" y="11"/>
                    </a:lnTo>
                    <a:lnTo>
                      <a:pt x="3" y="18"/>
                    </a:lnTo>
                    <a:lnTo>
                      <a:pt x="3" y="18"/>
                    </a:lnTo>
                    <a:lnTo>
                      <a:pt x="7" y="23"/>
                    </a:lnTo>
                    <a:lnTo>
                      <a:pt x="12" y="23"/>
                    </a:lnTo>
                    <a:lnTo>
                      <a:pt x="15" y="23"/>
                    </a:lnTo>
                    <a:lnTo>
                      <a:pt x="19" y="26"/>
                    </a:lnTo>
                    <a:lnTo>
                      <a:pt x="19" y="26"/>
                    </a:lnTo>
                    <a:lnTo>
                      <a:pt x="22" y="33"/>
                    </a:lnTo>
                    <a:lnTo>
                      <a:pt x="22" y="33"/>
                    </a:lnTo>
                    <a:lnTo>
                      <a:pt x="24" y="33"/>
                    </a:lnTo>
                    <a:lnTo>
                      <a:pt x="24" y="33"/>
                    </a:lnTo>
                    <a:lnTo>
                      <a:pt x="26" y="33"/>
                    </a:lnTo>
                    <a:lnTo>
                      <a:pt x="29" y="35"/>
                    </a:lnTo>
                    <a:lnTo>
                      <a:pt x="29" y="35"/>
                    </a:lnTo>
                    <a:lnTo>
                      <a:pt x="38" y="40"/>
                    </a:lnTo>
                    <a:lnTo>
                      <a:pt x="38" y="40"/>
                    </a:lnTo>
                    <a:lnTo>
                      <a:pt x="41" y="40"/>
                    </a:lnTo>
                    <a:lnTo>
                      <a:pt x="43" y="42"/>
                    </a:lnTo>
                    <a:lnTo>
                      <a:pt x="48" y="45"/>
                    </a:lnTo>
                    <a:lnTo>
                      <a:pt x="48" y="45"/>
                    </a:lnTo>
                    <a:lnTo>
                      <a:pt x="50" y="49"/>
                    </a:lnTo>
                    <a:lnTo>
                      <a:pt x="50" y="54"/>
                    </a:lnTo>
                    <a:lnTo>
                      <a:pt x="50" y="54"/>
                    </a:lnTo>
                    <a:lnTo>
                      <a:pt x="64" y="52"/>
                    </a:lnTo>
                    <a:lnTo>
                      <a:pt x="64" y="52"/>
                    </a:lnTo>
                    <a:lnTo>
                      <a:pt x="60" y="42"/>
                    </a:lnTo>
                    <a:lnTo>
                      <a:pt x="60" y="42"/>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1" name="Freeform 174"/>
              <p:cNvSpPr>
                <a:spLocks noEditPoints="1"/>
              </p:cNvSpPr>
              <p:nvPr/>
            </p:nvSpPr>
            <p:spPr bwMode="auto">
              <a:xfrm>
                <a:off x="7107238" y="3037613"/>
                <a:ext cx="142875" cy="119063"/>
              </a:xfrm>
              <a:custGeom>
                <a:avLst/>
                <a:gdLst>
                  <a:gd name="T0" fmla="*/ 90 w 90"/>
                  <a:gd name="T1" fmla="*/ 23 h 75"/>
                  <a:gd name="T2" fmla="*/ 71 w 90"/>
                  <a:gd name="T3" fmla="*/ 2 h 75"/>
                  <a:gd name="T4" fmla="*/ 66 w 90"/>
                  <a:gd name="T5" fmla="*/ 9 h 75"/>
                  <a:gd name="T6" fmla="*/ 59 w 90"/>
                  <a:gd name="T7" fmla="*/ 12 h 75"/>
                  <a:gd name="T8" fmla="*/ 59 w 90"/>
                  <a:gd name="T9" fmla="*/ 14 h 75"/>
                  <a:gd name="T10" fmla="*/ 52 w 90"/>
                  <a:gd name="T11" fmla="*/ 12 h 75"/>
                  <a:gd name="T12" fmla="*/ 49 w 90"/>
                  <a:gd name="T13" fmla="*/ 12 h 75"/>
                  <a:gd name="T14" fmla="*/ 40 w 90"/>
                  <a:gd name="T15" fmla="*/ 4 h 75"/>
                  <a:gd name="T16" fmla="*/ 38 w 90"/>
                  <a:gd name="T17" fmla="*/ 2 h 75"/>
                  <a:gd name="T18" fmla="*/ 31 w 90"/>
                  <a:gd name="T19" fmla="*/ 0 h 75"/>
                  <a:gd name="T20" fmla="*/ 26 w 90"/>
                  <a:gd name="T21" fmla="*/ 7 h 75"/>
                  <a:gd name="T22" fmla="*/ 33 w 90"/>
                  <a:gd name="T23" fmla="*/ 9 h 75"/>
                  <a:gd name="T24" fmla="*/ 33 w 90"/>
                  <a:gd name="T25" fmla="*/ 14 h 75"/>
                  <a:gd name="T26" fmla="*/ 31 w 90"/>
                  <a:gd name="T27" fmla="*/ 16 h 75"/>
                  <a:gd name="T28" fmla="*/ 19 w 90"/>
                  <a:gd name="T29" fmla="*/ 14 h 75"/>
                  <a:gd name="T30" fmla="*/ 12 w 90"/>
                  <a:gd name="T31" fmla="*/ 9 h 75"/>
                  <a:gd name="T32" fmla="*/ 4 w 90"/>
                  <a:gd name="T33" fmla="*/ 9 h 75"/>
                  <a:gd name="T34" fmla="*/ 7 w 90"/>
                  <a:gd name="T35" fmla="*/ 12 h 75"/>
                  <a:gd name="T36" fmla="*/ 12 w 90"/>
                  <a:gd name="T37" fmla="*/ 21 h 75"/>
                  <a:gd name="T38" fmla="*/ 12 w 90"/>
                  <a:gd name="T39" fmla="*/ 23 h 75"/>
                  <a:gd name="T40" fmla="*/ 14 w 90"/>
                  <a:gd name="T41" fmla="*/ 30 h 75"/>
                  <a:gd name="T42" fmla="*/ 19 w 90"/>
                  <a:gd name="T43" fmla="*/ 40 h 75"/>
                  <a:gd name="T44" fmla="*/ 21 w 90"/>
                  <a:gd name="T45" fmla="*/ 45 h 75"/>
                  <a:gd name="T46" fmla="*/ 28 w 90"/>
                  <a:gd name="T47" fmla="*/ 49 h 75"/>
                  <a:gd name="T48" fmla="*/ 31 w 90"/>
                  <a:gd name="T49" fmla="*/ 54 h 75"/>
                  <a:gd name="T50" fmla="*/ 35 w 90"/>
                  <a:gd name="T51" fmla="*/ 64 h 75"/>
                  <a:gd name="T52" fmla="*/ 57 w 90"/>
                  <a:gd name="T53" fmla="*/ 49 h 75"/>
                  <a:gd name="T54" fmla="*/ 59 w 90"/>
                  <a:gd name="T55" fmla="*/ 49 h 75"/>
                  <a:gd name="T56" fmla="*/ 64 w 90"/>
                  <a:gd name="T57" fmla="*/ 54 h 75"/>
                  <a:gd name="T58" fmla="*/ 61 w 90"/>
                  <a:gd name="T59" fmla="*/ 66 h 75"/>
                  <a:gd name="T60" fmla="*/ 64 w 90"/>
                  <a:gd name="T61" fmla="*/ 71 h 75"/>
                  <a:gd name="T62" fmla="*/ 73 w 90"/>
                  <a:gd name="T63" fmla="*/ 75 h 75"/>
                  <a:gd name="T64" fmla="*/ 78 w 90"/>
                  <a:gd name="T65" fmla="*/ 66 h 75"/>
                  <a:gd name="T66" fmla="*/ 85 w 90"/>
                  <a:gd name="T67" fmla="*/ 54 h 75"/>
                  <a:gd name="T68" fmla="*/ 90 w 90"/>
                  <a:gd name="T69" fmla="*/ 33 h 75"/>
                  <a:gd name="T70" fmla="*/ 90 w 90"/>
                  <a:gd name="T71" fmla="*/ 23 h 75"/>
                  <a:gd name="T72" fmla="*/ 9 w 90"/>
                  <a:gd name="T73" fmla="*/ 52 h 75"/>
                  <a:gd name="T74" fmla="*/ 0 w 90"/>
                  <a:gd name="T75" fmla="*/ 47 h 75"/>
                  <a:gd name="T76" fmla="*/ 2 w 90"/>
                  <a:gd name="T77" fmla="*/ 57 h 75"/>
                  <a:gd name="T78" fmla="*/ 7 w 90"/>
                  <a:gd name="T79" fmla="*/ 59 h 75"/>
                  <a:gd name="T80" fmla="*/ 9 w 90"/>
                  <a:gd name="T81" fmla="*/ 64 h 75"/>
                  <a:gd name="T82" fmla="*/ 19 w 90"/>
                  <a:gd name="T83" fmla="*/ 66 h 75"/>
                  <a:gd name="T84" fmla="*/ 21 w 90"/>
                  <a:gd name="T85" fmla="*/ 66 h 75"/>
                  <a:gd name="T86" fmla="*/ 21 w 90"/>
                  <a:gd name="T87" fmla="*/ 61 h 75"/>
                  <a:gd name="T88" fmla="*/ 19 w 90"/>
                  <a:gd name="T89" fmla="*/ 57 h 75"/>
                  <a:gd name="T90" fmla="*/ 12 w 90"/>
                  <a:gd name="T91" fmla="*/ 52 h 75"/>
                  <a:gd name="T92" fmla="*/ 9 w 90"/>
                  <a:gd name="T93" fmla="*/ 5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 h="75">
                    <a:moveTo>
                      <a:pt x="90" y="23"/>
                    </a:moveTo>
                    <a:lnTo>
                      <a:pt x="90" y="23"/>
                    </a:lnTo>
                    <a:lnTo>
                      <a:pt x="71" y="2"/>
                    </a:lnTo>
                    <a:lnTo>
                      <a:pt x="71" y="2"/>
                    </a:lnTo>
                    <a:lnTo>
                      <a:pt x="68" y="7"/>
                    </a:lnTo>
                    <a:lnTo>
                      <a:pt x="66" y="9"/>
                    </a:lnTo>
                    <a:lnTo>
                      <a:pt x="61" y="9"/>
                    </a:lnTo>
                    <a:lnTo>
                      <a:pt x="59" y="12"/>
                    </a:lnTo>
                    <a:lnTo>
                      <a:pt x="59" y="12"/>
                    </a:lnTo>
                    <a:lnTo>
                      <a:pt x="59" y="14"/>
                    </a:lnTo>
                    <a:lnTo>
                      <a:pt x="57" y="14"/>
                    </a:lnTo>
                    <a:lnTo>
                      <a:pt x="52" y="12"/>
                    </a:lnTo>
                    <a:lnTo>
                      <a:pt x="52" y="12"/>
                    </a:lnTo>
                    <a:lnTo>
                      <a:pt x="49" y="12"/>
                    </a:lnTo>
                    <a:lnTo>
                      <a:pt x="45" y="7"/>
                    </a:lnTo>
                    <a:lnTo>
                      <a:pt x="40" y="4"/>
                    </a:lnTo>
                    <a:lnTo>
                      <a:pt x="38" y="2"/>
                    </a:lnTo>
                    <a:lnTo>
                      <a:pt x="38" y="2"/>
                    </a:lnTo>
                    <a:lnTo>
                      <a:pt x="31" y="0"/>
                    </a:lnTo>
                    <a:lnTo>
                      <a:pt x="31" y="0"/>
                    </a:lnTo>
                    <a:lnTo>
                      <a:pt x="28" y="2"/>
                    </a:lnTo>
                    <a:lnTo>
                      <a:pt x="26" y="7"/>
                    </a:lnTo>
                    <a:lnTo>
                      <a:pt x="26" y="7"/>
                    </a:lnTo>
                    <a:lnTo>
                      <a:pt x="33" y="9"/>
                    </a:lnTo>
                    <a:lnTo>
                      <a:pt x="33" y="12"/>
                    </a:lnTo>
                    <a:lnTo>
                      <a:pt x="33" y="14"/>
                    </a:lnTo>
                    <a:lnTo>
                      <a:pt x="33" y="14"/>
                    </a:lnTo>
                    <a:lnTo>
                      <a:pt x="31" y="16"/>
                    </a:lnTo>
                    <a:lnTo>
                      <a:pt x="26" y="16"/>
                    </a:lnTo>
                    <a:lnTo>
                      <a:pt x="19" y="14"/>
                    </a:lnTo>
                    <a:lnTo>
                      <a:pt x="19" y="14"/>
                    </a:lnTo>
                    <a:lnTo>
                      <a:pt x="12" y="9"/>
                    </a:lnTo>
                    <a:lnTo>
                      <a:pt x="7" y="9"/>
                    </a:lnTo>
                    <a:lnTo>
                      <a:pt x="4" y="9"/>
                    </a:lnTo>
                    <a:lnTo>
                      <a:pt x="4" y="9"/>
                    </a:lnTo>
                    <a:lnTo>
                      <a:pt x="7" y="12"/>
                    </a:lnTo>
                    <a:lnTo>
                      <a:pt x="9" y="16"/>
                    </a:lnTo>
                    <a:lnTo>
                      <a:pt x="12" y="21"/>
                    </a:lnTo>
                    <a:lnTo>
                      <a:pt x="12" y="23"/>
                    </a:lnTo>
                    <a:lnTo>
                      <a:pt x="12" y="23"/>
                    </a:lnTo>
                    <a:lnTo>
                      <a:pt x="12" y="28"/>
                    </a:lnTo>
                    <a:lnTo>
                      <a:pt x="14" y="30"/>
                    </a:lnTo>
                    <a:lnTo>
                      <a:pt x="16" y="35"/>
                    </a:lnTo>
                    <a:lnTo>
                      <a:pt x="19" y="40"/>
                    </a:lnTo>
                    <a:lnTo>
                      <a:pt x="19" y="40"/>
                    </a:lnTo>
                    <a:lnTo>
                      <a:pt x="21" y="45"/>
                    </a:lnTo>
                    <a:lnTo>
                      <a:pt x="23" y="47"/>
                    </a:lnTo>
                    <a:lnTo>
                      <a:pt x="28" y="49"/>
                    </a:lnTo>
                    <a:lnTo>
                      <a:pt x="31" y="54"/>
                    </a:lnTo>
                    <a:lnTo>
                      <a:pt x="31" y="54"/>
                    </a:lnTo>
                    <a:lnTo>
                      <a:pt x="35" y="64"/>
                    </a:lnTo>
                    <a:lnTo>
                      <a:pt x="35" y="64"/>
                    </a:lnTo>
                    <a:lnTo>
                      <a:pt x="47" y="57"/>
                    </a:lnTo>
                    <a:lnTo>
                      <a:pt x="57" y="49"/>
                    </a:lnTo>
                    <a:lnTo>
                      <a:pt x="57" y="49"/>
                    </a:lnTo>
                    <a:lnTo>
                      <a:pt x="59" y="49"/>
                    </a:lnTo>
                    <a:lnTo>
                      <a:pt x="61" y="49"/>
                    </a:lnTo>
                    <a:lnTo>
                      <a:pt x="64" y="54"/>
                    </a:lnTo>
                    <a:lnTo>
                      <a:pt x="61" y="66"/>
                    </a:lnTo>
                    <a:lnTo>
                      <a:pt x="61" y="66"/>
                    </a:lnTo>
                    <a:lnTo>
                      <a:pt x="61" y="68"/>
                    </a:lnTo>
                    <a:lnTo>
                      <a:pt x="64" y="71"/>
                    </a:lnTo>
                    <a:lnTo>
                      <a:pt x="73" y="75"/>
                    </a:lnTo>
                    <a:lnTo>
                      <a:pt x="73" y="75"/>
                    </a:lnTo>
                    <a:lnTo>
                      <a:pt x="76" y="71"/>
                    </a:lnTo>
                    <a:lnTo>
                      <a:pt x="78" y="66"/>
                    </a:lnTo>
                    <a:lnTo>
                      <a:pt x="78" y="66"/>
                    </a:lnTo>
                    <a:lnTo>
                      <a:pt x="85" y="54"/>
                    </a:lnTo>
                    <a:lnTo>
                      <a:pt x="90" y="45"/>
                    </a:lnTo>
                    <a:lnTo>
                      <a:pt x="90" y="33"/>
                    </a:lnTo>
                    <a:lnTo>
                      <a:pt x="90" y="23"/>
                    </a:lnTo>
                    <a:lnTo>
                      <a:pt x="90" y="23"/>
                    </a:lnTo>
                    <a:close/>
                    <a:moveTo>
                      <a:pt x="9" y="52"/>
                    </a:moveTo>
                    <a:lnTo>
                      <a:pt x="9" y="52"/>
                    </a:lnTo>
                    <a:lnTo>
                      <a:pt x="0" y="47"/>
                    </a:lnTo>
                    <a:lnTo>
                      <a:pt x="0" y="47"/>
                    </a:lnTo>
                    <a:lnTo>
                      <a:pt x="2" y="54"/>
                    </a:lnTo>
                    <a:lnTo>
                      <a:pt x="2" y="57"/>
                    </a:lnTo>
                    <a:lnTo>
                      <a:pt x="7" y="59"/>
                    </a:lnTo>
                    <a:lnTo>
                      <a:pt x="7" y="59"/>
                    </a:lnTo>
                    <a:lnTo>
                      <a:pt x="9" y="61"/>
                    </a:lnTo>
                    <a:lnTo>
                      <a:pt x="9" y="64"/>
                    </a:lnTo>
                    <a:lnTo>
                      <a:pt x="12" y="64"/>
                    </a:lnTo>
                    <a:lnTo>
                      <a:pt x="19" y="66"/>
                    </a:lnTo>
                    <a:lnTo>
                      <a:pt x="19" y="66"/>
                    </a:lnTo>
                    <a:lnTo>
                      <a:pt x="21" y="66"/>
                    </a:lnTo>
                    <a:lnTo>
                      <a:pt x="21" y="66"/>
                    </a:lnTo>
                    <a:lnTo>
                      <a:pt x="21" y="61"/>
                    </a:lnTo>
                    <a:lnTo>
                      <a:pt x="19" y="57"/>
                    </a:lnTo>
                    <a:lnTo>
                      <a:pt x="19" y="57"/>
                    </a:lnTo>
                    <a:lnTo>
                      <a:pt x="14" y="54"/>
                    </a:lnTo>
                    <a:lnTo>
                      <a:pt x="12" y="52"/>
                    </a:lnTo>
                    <a:lnTo>
                      <a:pt x="9" y="52"/>
                    </a:lnTo>
                    <a:lnTo>
                      <a:pt x="9" y="52"/>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2" name="Freeform 175"/>
              <p:cNvSpPr>
                <a:spLocks/>
              </p:cNvSpPr>
              <p:nvPr/>
            </p:nvSpPr>
            <p:spPr bwMode="auto">
              <a:xfrm>
                <a:off x="7591425" y="3164613"/>
                <a:ext cx="428625" cy="304800"/>
              </a:xfrm>
              <a:custGeom>
                <a:avLst/>
                <a:gdLst>
                  <a:gd name="T0" fmla="*/ 258 w 270"/>
                  <a:gd name="T1" fmla="*/ 24 h 192"/>
                  <a:gd name="T2" fmla="*/ 244 w 270"/>
                  <a:gd name="T3" fmla="*/ 24 h 192"/>
                  <a:gd name="T4" fmla="*/ 223 w 270"/>
                  <a:gd name="T5" fmla="*/ 38 h 192"/>
                  <a:gd name="T6" fmla="*/ 213 w 270"/>
                  <a:gd name="T7" fmla="*/ 33 h 192"/>
                  <a:gd name="T8" fmla="*/ 213 w 270"/>
                  <a:gd name="T9" fmla="*/ 14 h 192"/>
                  <a:gd name="T10" fmla="*/ 208 w 270"/>
                  <a:gd name="T11" fmla="*/ 3 h 192"/>
                  <a:gd name="T12" fmla="*/ 194 w 270"/>
                  <a:gd name="T13" fmla="*/ 5 h 192"/>
                  <a:gd name="T14" fmla="*/ 185 w 270"/>
                  <a:gd name="T15" fmla="*/ 19 h 192"/>
                  <a:gd name="T16" fmla="*/ 171 w 270"/>
                  <a:gd name="T17" fmla="*/ 24 h 192"/>
                  <a:gd name="T18" fmla="*/ 154 w 270"/>
                  <a:gd name="T19" fmla="*/ 26 h 192"/>
                  <a:gd name="T20" fmla="*/ 142 w 270"/>
                  <a:gd name="T21" fmla="*/ 31 h 192"/>
                  <a:gd name="T22" fmla="*/ 130 w 270"/>
                  <a:gd name="T23" fmla="*/ 24 h 192"/>
                  <a:gd name="T24" fmla="*/ 118 w 270"/>
                  <a:gd name="T25" fmla="*/ 19 h 192"/>
                  <a:gd name="T26" fmla="*/ 102 w 270"/>
                  <a:gd name="T27" fmla="*/ 17 h 192"/>
                  <a:gd name="T28" fmla="*/ 88 w 270"/>
                  <a:gd name="T29" fmla="*/ 26 h 192"/>
                  <a:gd name="T30" fmla="*/ 76 w 270"/>
                  <a:gd name="T31" fmla="*/ 45 h 192"/>
                  <a:gd name="T32" fmla="*/ 62 w 270"/>
                  <a:gd name="T33" fmla="*/ 52 h 192"/>
                  <a:gd name="T34" fmla="*/ 50 w 270"/>
                  <a:gd name="T35" fmla="*/ 62 h 192"/>
                  <a:gd name="T36" fmla="*/ 33 w 270"/>
                  <a:gd name="T37" fmla="*/ 66 h 192"/>
                  <a:gd name="T38" fmla="*/ 19 w 270"/>
                  <a:gd name="T39" fmla="*/ 64 h 192"/>
                  <a:gd name="T40" fmla="*/ 12 w 270"/>
                  <a:gd name="T41" fmla="*/ 66 h 192"/>
                  <a:gd name="T42" fmla="*/ 7 w 270"/>
                  <a:gd name="T43" fmla="*/ 81 h 192"/>
                  <a:gd name="T44" fmla="*/ 0 w 270"/>
                  <a:gd name="T45" fmla="*/ 100 h 192"/>
                  <a:gd name="T46" fmla="*/ 0 w 270"/>
                  <a:gd name="T47" fmla="*/ 111 h 192"/>
                  <a:gd name="T48" fmla="*/ 2 w 270"/>
                  <a:gd name="T49" fmla="*/ 130 h 192"/>
                  <a:gd name="T50" fmla="*/ 7 w 270"/>
                  <a:gd name="T51" fmla="*/ 147 h 192"/>
                  <a:gd name="T52" fmla="*/ 21 w 270"/>
                  <a:gd name="T53" fmla="*/ 156 h 192"/>
                  <a:gd name="T54" fmla="*/ 7 w 270"/>
                  <a:gd name="T55" fmla="*/ 178 h 192"/>
                  <a:gd name="T56" fmla="*/ 7 w 270"/>
                  <a:gd name="T57" fmla="*/ 190 h 192"/>
                  <a:gd name="T58" fmla="*/ 52 w 270"/>
                  <a:gd name="T59" fmla="*/ 192 h 192"/>
                  <a:gd name="T60" fmla="*/ 114 w 270"/>
                  <a:gd name="T61" fmla="*/ 182 h 192"/>
                  <a:gd name="T62" fmla="*/ 116 w 270"/>
                  <a:gd name="T63" fmla="*/ 159 h 192"/>
                  <a:gd name="T64" fmla="*/ 135 w 270"/>
                  <a:gd name="T65" fmla="*/ 154 h 192"/>
                  <a:gd name="T66" fmla="*/ 142 w 270"/>
                  <a:gd name="T67" fmla="*/ 147 h 192"/>
                  <a:gd name="T68" fmla="*/ 159 w 270"/>
                  <a:gd name="T69" fmla="*/ 145 h 192"/>
                  <a:gd name="T70" fmla="*/ 168 w 270"/>
                  <a:gd name="T71" fmla="*/ 135 h 192"/>
                  <a:gd name="T72" fmla="*/ 175 w 270"/>
                  <a:gd name="T73" fmla="*/ 116 h 192"/>
                  <a:gd name="T74" fmla="*/ 187 w 270"/>
                  <a:gd name="T75" fmla="*/ 107 h 192"/>
                  <a:gd name="T76" fmla="*/ 182 w 270"/>
                  <a:gd name="T77" fmla="*/ 95 h 192"/>
                  <a:gd name="T78" fmla="*/ 199 w 270"/>
                  <a:gd name="T79" fmla="*/ 97 h 192"/>
                  <a:gd name="T80" fmla="*/ 204 w 270"/>
                  <a:gd name="T81" fmla="*/ 85 h 192"/>
                  <a:gd name="T82" fmla="*/ 213 w 270"/>
                  <a:gd name="T83" fmla="*/ 71 h 192"/>
                  <a:gd name="T84" fmla="*/ 211 w 270"/>
                  <a:gd name="T85" fmla="*/ 57 h 192"/>
                  <a:gd name="T86" fmla="*/ 211 w 270"/>
                  <a:gd name="T87" fmla="*/ 48 h 192"/>
                  <a:gd name="T88" fmla="*/ 216 w 270"/>
                  <a:gd name="T89" fmla="*/ 45 h 192"/>
                  <a:gd name="T90" fmla="*/ 246 w 270"/>
                  <a:gd name="T91" fmla="*/ 33 h 192"/>
                  <a:gd name="T92" fmla="*/ 265 w 270"/>
                  <a:gd name="T93" fmla="*/ 31 h 192"/>
                  <a:gd name="T94" fmla="*/ 261 w 270"/>
                  <a:gd name="T95" fmla="*/ 2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0" h="192">
                    <a:moveTo>
                      <a:pt x="261" y="26"/>
                    </a:moveTo>
                    <a:lnTo>
                      <a:pt x="261" y="26"/>
                    </a:lnTo>
                    <a:lnTo>
                      <a:pt x="258" y="26"/>
                    </a:lnTo>
                    <a:lnTo>
                      <a:pt x="258" y="24"/>
                    </a:lnTo>
                    <a:lnTo>
                      <a:pt x="253" y="21"/>
                    </a:lnTo>
                    <a:lnTo>
                      <a:pt x="253" y="21"/>
                    </a:lnTo>
                    <a:lnTo>
                      <a:pt x="249" y="21"/>
                    </a:lnTo>
                    <a:lnTo>
                      <a:pt x="244" y="24"/>
                    </a:lnTo>
                    <a:lnTo>
                      <a:pt x="232" y="36"/>
                    </a:lnTo>
                    <a:lnTo>
                      <a:pt x="232" y="36"/>
                    </a:lnTo>
                    <a:lnTo>
                      <a:pt x="223" y="38"/>
                    </a:lnTo>
                    <a:lnTo>
                      <a:pt x="223" y="38"/>
                    </a:lnTo>
                    <a:lnTo>
                      <a:pt x="218" y="38"/>
                    </a:lnTo>
                    <a:lnTo>
                      <a:pt x="213" y="38"/>
                    </a:lnTo>
                    <a:lnTo>
                      <a:pt x="213" y="38"/>
                    </a:lnTo>
                    <a:lnTo>
                      <a:pt x="213" y="33"/>
                    </a:lnTo>
                    <a:lnTo>
                      <a:pt x="216" y="26"/>
                    </a:lnTo>
                    <a:lnTo>
                      <a:pt x="216" y="19"/>
                    </a:lnTo>
                    <a:lnTo>
                      <a:pt x="216" y="17"/>
                    </a:lnTo>
                    <a:lnTo>
                      <a:pt x="213" y="14"/>
                    </a:lnTo>
                    <a:lnTo>
                      <a:pt x="213" y="14"/>
                    </a:lnTo>
                    <a:lnTo>
                      <a:pt x="208" y="12"/>
                    </a:lnTo>
                    <a:lnTo>
                      <a:pt x="208" y="5"/>
                    </a:lnTo>
                    <a:lnTo>
                      <a:pt x="208" y="3"/>
                    </a:lnTo>
                    <a:lnTo>
                      <a:pt x="206" y="0"/>
                    </a:lnTo>
                    <a:lnTo>
                      <a:pt x="206" y="0"/>
                    </a:lnTo>
                    <a:lnTo>
                      <a:pt x="199" y="0"/>
                    </a:lnTo>
                    <a:lnTo>
                      <a:pt x="194" y="5"/>
                    </a:lnTo>
                    <a:lnTo>
                      <a:pt x="189" y="10"/>
                    </a:lnTo>
                    <a:lnTo>
                      <a:pt x="187" y="17"/>
                    </a:lnTo>
                    <a:lnTo>
                      <a:pt x="187" y="17"/>
                    </a:lnTo>
                    <a:lnTo>
                      <a:pt x="185" y="19"/>
                    </a:lnTo>
                    <a:lnTo>
                      <a:pt x="178" y="19"/>
                    </a:lnTo>
                    <a:lnTo>
                      <a:pt x="173" y="21"/>
                    </a:lnTo>
                    <a:lnTo>
                      <a:pt x="171" y="24"/>
                    </a:lnTo>
                    <a:lnTo>
                      <a:pt x="171" y="24"/>
                    </a:lnTo>
                    <a:lnTo>
                      <a:pt x="168" y="26"/>
                    </a:lnTo>
                    <a:lnTo>
                      <a:pt x="168" y="26"/>
                    </a:lnTo>
                    <a:lnTo>
                      <a:pt x="161" y="26"/>
                    </a:lnTo>
                    <a:lnTo>
                      <a:pt x="154" y="26"/>
                    </a:lnTo>
                    <a:lnTo>
                      <a:pt x="149" y="31"/>
                    </a:lnTo>
                    <a:lnTo>
                      <a:pt x="149" y="31"/>
                    </a:lnTo>
                    <a:lnTo>
                      <a:pt x="147" y="31"/>
                    </a:lnTo>
                    <a:lnTo>
                      <a:pt x="142" y="31"/>
                    </a:lnTo>
                    <a:lnTo>
                      <a:pt x="137" y="26"/>
                    </a:lnTo>
                    <a:lnTo>
                      <a:pt x="133" y="26"/>
                    </a:lnTo>
                    <a:lnTo>
                      <a:pt x="133" y="26"/>
                    </a:lnTo>
                    <a:lnTo>
                      <a:pt x="130" y="24"/>
                    </a:lnTo>
                    <a:lnTo>
                      <a:pt x="126" y="21"/>
                    </a:lnTo>
                    <a:lnTo>
                      <a:pt x="123" y="19"/>
                    </a:lnTo>
                    <a:lnTo>
                      <a:pt x="118" y="19"/>
                    </a:lnTo>
                    <a:lnTo>
                      <a:pt x="118" y="19"/>
                    </a:lnTo>
                    <a:lnTo>
                      <a:pt x="114" y="21"/>
                    </a:lnTo>
                    <a:lnTo>
                      <a:pt x="109" y="19"/>
                    </a:lnTo>
                    <a:lnTo>
                      <a:pt x="102" y="17"/>
                    </a:lnTo>
                    <a:lnTo>
                      <a:pt x="102" y="17"/>
                    </a:lnTo>
                    <a:lnTo>
                      <a:pt x="100" y="19"/>
                    </a:lnTo>
                    <a:lnTo>
                      <a:pt x="95" y="21"/>
                    </a:lnTo>
                    <a:lnTo>
                      <a:pt x="92" y="26"/>
                    </a:lnTo>
                    <a:lnTo>
                      <a:pt x="88" y="26"/>
                    </a:lnTo>
                    <a:lnTo>
                      <a:pt x="88" y="26"/>
                    </a:lnTo>
                    <a:lnTo>
                      <a:pt x="83" y="26"/>
                    </a:lnTo>
                    <a:lnTo>
                      <a:pt x="81" y="31"/>
                    </a:lnTo>
                    <a:lnTo>
                      <a:pt x="76" y="45"/>
                    </a:lnTo>
                    <a:lnTo>
                      <a:pt x="76" y="45"/>
                    </a:lnTo>
                    <a:lnTo>
                      <a:pt x="74" y="48"/>
                    </a:lnTo>
                    <a:lnTo>
                      <a:pt x="71" y="50"/>
                    </a:lnTo>
                    <a:lnTo>
                      <a:pt x="62" y="52"/>
                    </a:lnTo>
                    <a:lnTo>
                      <a:pt x="52" y="57"/>
                    </a:lnTo>
                    <a:lnTo>
                      <a:pt x="50" y="57"/>
                    </a:lnTo>
                    <a:lnTo>
                      <a:pt x="50" y="62"/>
                    </a:lnTo>
                    <a:lnTo>
                      <a:pt x="50" y="62"/>
                    </a:lnTo>
                    <a:lnTo>
                      <a:pt x="47" y="66"/>
                    </a:lnTo>
                    <a:lnTo>
                      <a:pt x="40" y="69"/>
                    </a:lnTo>
                    <a:lnTo>
                      <a:pt x="36" y="69"/>
                    </a:lnTo>
                    <a:lnTo>
                      <a:pt x="33" y="66"/>
                    </a:lnTo>
                    <a:lnTo>
                      <a:pt x="33" y="66"/>
                    </a:lnTo>
                    <a:lnTo>
                      <a:pt x="31" y="64"/>
                    </a:lnTo>
                    <a:lnTo>
                      <a:pt x="26" y="64"/>
                    </a:lnTo>
                    <a:lnTo>
                      <a:pt x="19" y="64"/>
                    </a:lnTo>
                    <a:lnTo>
                      <a:pt x="19" y="64"/>
                    </a:lnTo>
                    <a:lnTo>
                      <a:pt x="17" y="62"/>
                    </a:lnTo>
                    <a:lnTo>
                      <a:pt x="14" y="64"/>
                    </a:lnTo>
                    <a:lnTo>
                      <a:pt x="12" y="66"/>
                    </a:lnTo>
                    <a:lnTo>
                      <a:pt x="10" y="71"/>
                    </a:lnTo>
                    <a:lnTo>
                      <a:pt x="10" y="71"/>
                    </a:lnTo>
                    <a:lnTo>
                      <a:pt x="10" y="78"/>
                    </a:lnTo>
                    <a:lnTo>
                      <a:pt x="7" y="81"/>
                    </a:lnTo>
                    <a:lnTo>
                      <a:pt x="2" y="88"/>
                    </a:lnTo>
                    <a:lnTo>
                      <a:pt x="2" y="88"/>
                    </a:lnTo>
                    <a:lnTo>
                      <a:pt x="0" y="95"/>
                    </a:lnTo>
                    <a:lnTo>
                      <a:pt x="0" y="100"/>
                    </a:lnTo>
                    <a:lnTo>
                      <a:pt x="0" y="104"/>
                    </a:lnTo>
                    <a:lnTo>
                      <a:pt x="0" y="104"/>
                    </a:lnTo>
                    <a:lnTo>
                      <a:pt x="2" y="107"/>
                    </a:lnTo>
                    <a:lnTo>
                      <a:pt x="0" y="111"/>
                    </a:lnTo>
                    <a:lnTo>
                      <a:pt x="0" y="119"/>
                    </a:lnTo>
                    <a:lnTo>
                      <a:pt x="0" y="123"/>
                    </a:lnTo>
                    <a:lnTo>
                      <a:pt x="0" y="123"/>
                    </a:lnTo>
                    <a:lnTo>
                      <a:pt x="2" y="130"/>
                    </a:lnTo>
                    <a:lnTo>
                      <a:pt x="2" y="137"/>
                    </a:lnTo>
                    <a:lnTo>
                      <a:pt x="5" y="145"/>
                    </a:lnTo>
                    <a:lnTo>
                      <a:pt x="5" y="145"/>
                    </a:lnTo>
                    <a:lnTo>
                      <a:pt x="7" y="147"/>
                    </a:lnTo>
                    <a:lnTo>
                      <a:pt x="12" y="149"/>
                    </a:lnTo>
                    <a:lnTo>
                      <a:pt x="19" y="152"/>
                    </a:lnTo>
                    <a:lnTo>
                      <a:pt x="21" y="156"/>
                    </a:lnTo>
                    <a:lnTo>
                      <a:pt x="21" y="156"/>
                    </a:lnTo>
                    <a:lnTo>
                      <a:pt x="21" y="159"/>
                    </a:lnTo>
                    <a:lnTo>
                      <a:pt x="21" y="164"/>
                    </a:lnTo>
                    <a:lnTo>
                      <a:pt x="14" y="171"/>
                    </a:lnTo>
                    <a:lnTo>
                      <a:pt x="7" y="178"/>
                    </a:lnTo>
                    <a:lnTo>
                      <a:pt x="2" y="182"/>
                    </a:lnTo>
                    <a:lnTo>
                      <a:pt x="2" y="182"/>
                    </a:lnTo>
                    <a:lnTo>
                      <a:pt x="5" y="185"/>
                    </a:lnTo>
                    <a:lnTo>
                      <a:pt x="7" y="190"/>
                    </a:lnTo>
                    <a:lnTo>
                      <a:pt x="7" y="190"/>
                    </a:lnTo>
                    <a:lnTo>
                      <a:pt x="36" y="192"/>
                    </a:lnTo>
                    <a:lnTo>
                      <a:pt x="36" y="192"/>
                    </a:lnTo>
                    <a:lnTo>
                      <a:pt x="52" y="192"/>
                    </a:lnTo>
                    <a:lnTo>
                      <a:pt x="78" y="190"/>
                    </a:lnTo>
                    <a:lnTo>
                      <a:pt x="102" y="185"/>
                    </a:lnTo>
                    <a:lnTo>
                      <a:pt x="114" y="182"/>
                    </a:lnTo>
                    <a:lnTo>
                      <a:pt x="114" y="182"/>
                    </a:lnTo>
                    <a:lnTo>
                      <a:pt x="111" y="173"/>
                    </a:lnTo>
                    <a:lnTo>
                      <a:pt x="111" y="164"/>
                    </a:lnTo>
                    <a:lnTo>
                      <a:pt x="111" y="164"/>
                    </a:lnTo>
                    <a:lnTo>
                      <a:pt x="116" y="159"/>
                    </a:lnTo>
                    <a:lnTo>
                      <a:pt x="121" y="154"/>
                    </a:lnTo>
                    <a:lnTo>
                      <a:pt x="126" y="154"/>
                    </a:lnTo>
                    <a:lnTo>
                      <a:pt x="126" y="154"/>
                    </a:lnTo>
                    <a:lnTo>
                      <a:pt x="135" y="154"/>
                    </a:lnTo>
                    <a:lnTo>
                      <a:pt x="137" y="154"/>
                    </a:lnTo>
                    <a:lnTo>
                      <a:pt x="140" y="152"/>
                    </a:lnTo>
                    <a:lnTo>
                      <a:pt x="140" y="152"/>
                    </a:lnTo>
                    <a:lnTo>
                      <a:pt x="142" y="147"/>
                    </a:lnTo>
                    <a:lnTo>
                      <a:pt x="149" y="145"/>
                    </a:lnTo>
                    <a:lnTo>
                      <a:pt x="156" y="142"/>
                    </a:lnTo>
                    <a:lnTo>
                      <a:pt x="159" y="145"/>
                    </a:lnTo>
                    <a:lnTo>
                      <a:pt x="159" y="145"/>
                    </a:lnTo>
                    <a:lnTo>
                      <a:pt x="161" y="147"/>
                    </a:lnTo>
                    <a:lnTo>
                      <a:pt x="163" y="147"/>
                    </a:lnTo>
                    <a:lnTo>
                      <a:pt x="166" y="142"/>
                    </a:lnTo>
                    <a:lnTo>
                      <a:pt x="168" y="135"/>
                    </a:lnTo>
                    <a:lnTo>
                      <a:pt x="168" y="135"/>
                    </a:lnTo>
                    <a:lnTo>
                      <a:pt x="168" y="121"/>
                    </a:lnTo>
                    <a:lnTo>
                      <a:pt x="171" y="119"/>
                    </a:lnTo>
                    <a:lnTo>
                      <a:pt x="175" y="116"/>
                    </a:lnTo>
                    <a:lnTo>
                      <a:pt x="175" y="116"/>
                    </a:lnTo>
                    <a:lnTo>
                      <a:pt x="185" y="114"/>
                    </a:lnTo>
                    <a:lnTo>
                      <a:pt x="187" y="111"/>
                    </a:lnTo>
                    <a:lnTo>
                      <a:pt x="187" y="107"/>
                    </a:lnTo>
                    <a:lnTo>
                      <a:pt x="187" y="107"/>
                    </a:lnTo>
                    <a:lnTo>
                      <a:pt x="182" y="102"/>
                    </a:lnTo>
                    <a:lnTo>
                      <a:pt x="182" y="97"/>
                    </a:lnTo>
                    <a:lnTo>
                      <a:pt x="182" y="95"/>
                    </a:lnTo>
                    <a:lnTo>
                      <a:pt x="182" y="95"/>
                    </a:lnTo>
                    <a:lnTo>
                      <a:pt x="185" y="95"/>
                    </a:lnTo>
                    <a:lnTo>
                      <a:pt x="192" y="97"/>
                    </a:lnTo>
                    <a:lnTo>
                      <a:pt x="199" y="97"/>
                    </a:lnTo>
                    <a:lnTo>
                      <a:pt x="204" y="95"/>
                    </a:lnTo>
                    <a:lnTo>
                      <a:pt x="204" y="95"/>
                    </a:lnTo>
                    <a:lnTo>
                      <a:pt x="204" y="88"/>
                    </a:lnTo>
                    <a:lnTo>
                      <a:pt x="204" y="85"/>
                    </a:lnTo>
                    <a:lnTo>
                      <a:pt x="204" y="81"/>
                    </a:lnTo>
                    <a:lnTo>
                      <a:pt x="204" y="81"/>
                    </a:lnTo>
                    <a:lnTo>
                      <a:pt x="211" y="74"/>
                    </a:lnTo>
                    <a:lnTo>
                      <a:pt x="213" y="71"/>
                    </a:lnTo>
                    <a:lnTo>
                      <a:pt x="213" y="66"/>
                    </a:lnTo>
                    <a:lnTo>
                      <a:pt x="213" y="66"/>
                    </a:lnTo>
                    <a:lnTo>
                      <a:pt x="213" y="62"/>
                    </a:lnTo>
                    <a:lnTo>
                      <a:pt x="211" y="57"/>
                    </a:lnTo>
                    <a:lnTo>
                      <a:pt x="211" y="57"/>
                    </a:lnTo>
                    <a:lnTo>
                      <a:pt x="208" y="52"/>
                    </a:lnTo>
                    <a:lnTo>
                      <a:pt x="208" y="50"/>
                    </a:lnTo>
                    <a:lnTo>
                      <a:pt x="211" y="48"/>
                    </a:lnTo>
                    <a:lnTo>
                      <a:pt x="213" y="45"/>
                    </a:lnTo>
                    <a:lnTo>
                      <a:pt x="213" y="45"/>
                    </a:lnTo>
                    <a:lnTo>
                      <a:pt x="216" y="45"/>
                    </a:lnTo>
                    <a:lnTo>
                      <a:pt x="216" y="45"/>
                    </a:lnTo>
                    <a:lnTo>
                      <a:pt x="225" y="43"/>
                    </a:lnTo>
                    <a:lnTo>
                      <a:pt x="225" y="43"/>
                    </a:lnTo>
                    <a:lnTo>
                      <a:pt x="239" y="36"/>
                    </a:lnTo>
                    <a:lnTo>
                      <a:pt x="246" y="33"/>
                    </a:lnTo>
                    <a:lnTo>
                      <a:pt x="251" y="33"/>
                    </a:lnTo>
                    <a:lnTo>
                      <a:pt x="251" y="33"/>
                    </a:lnTo>
                    <a:lnTo>
                      <a:pt x="261" y="33"/>
                    </a:lnTo>
                    <a:lnTo>
                      <a:pt x="265" y="31"/>
                    </a:lnTo>
                    <a:lnTo>
                      <a:pt x="270" y="29"/>
                    </a:lnTo>
                    <a:lnTo>
                      <a:pt x="270" y="29"/>
                    </a:lnTo>
                    <a:lnTo>
                      <a:pt x="261" y="26"/>
                    </a:lnTo>
                    <a:lnTo>
                      <a:pt x="261" y="26"/>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3" name="Freeform 176"/>
              <p:cNvSpPr>
                <a:spLocks/>
              </p:cNvSpPr>
              <p:nvPr/>
            </p:nvSpPr>
            <p:spPr bwMode="auto">
              <a:xfrm>
                <a:off x="7602538" y="3210650"/>
                <a:ext cx="500063" cy="450850"/>
              </a:xfrm>
              <a:custGeom>
                <a:avLst/>
                <a:gdLst>
                  <a:gd name="T0" fmla="*/ 291 w 315"/>
                  <a:gd name="T1" fmla="*/ 21 h 284"/>
                  <a:gd name="T2" fmla="*/ 272 w 315"/>
                  <a:gd name="T3" fmla="*/ 0 h 284"/>
                  <a:gd name="T4" fmla="*/ 263 w 315"/>
                  <a:gd name="T5" fmla="*/ 0 h 284"/>
                  <a:gd name="T6" fmla="*/ 244 w 315"/>
                  <a:gd name="T7" fmla="*/ 4 h 284"/>
                  <a:gd name="T8" fmla="*/ 218 w 315"/>
                  <a:gd name="T9" fmla="*/ 14 h 284"/>
                  <a:gd name="T10" fmla="*/ 206 w 315"/>
                  <a:gd name="T11" fmla="*/ 16 h 284"/>
                  <a:gd name="T12" fmla="*/ 201 w 315"/>
                  <a:gd name="T13" fmla="*/ 23 h 284"/>
                  <a:gd name="T14" fmla="*/ 206 w 315"/>
                  <a:gd name="T15" fmla="*/ 37 h 284"/>
                  <a:gd name="T16" fmla="*/ 197 w 315"/>
                  <a:gd name="T17" fmla="*/ 52 h 284"/>
                  <a:gd name="T18" fmla="*/ 197 w 315"/>
                  <a:gd name="T19" fmla="*/ 66 h 284"/>
                  <a:gd name="T20" fmla="*/ 178 w 315"/>
                  <a:gd name="T21" fmla="*/ 66 h 284"/>
                  <a:gd name="T22" fmla="*/ 175 w 315"/>
                  <a:gd name="T23" fmla="*/ 73 h 284"/>
                  <a:gd name="T24" fmla="*/ 178 w 315"/>
                  <a:gd name="T25" fmla="*/ 85 h 284"/>
                  <a:gd name="T26" fmla="*/ 161 w 315"/>
                  <a:gd name="T27" fmla="*/ 92 h 284"/>
                  <a:gd name="T28" fmla="*/ 156 w 315"/>
                  <a:gd name="T29" fmla="*/ 118 h 284"/>
                  <a:gd name="T30" fmla="*/ 149 w 315"/>
                  <a:gd name="T31" fmla="*/ 113 h 284"/>
                  <a:gd name="T32" fmla="*/ 133 w 315"/>
                  <a:gd name="T33" fmla="*/ 123 h 284"/>
                  <a:gd name="T34" fmla="*/ 119 w 315"/>
                  <a:gd name="T35" fmla="*/ 125 h 284"/>
                  <a:gd name="T36" fmla="*/ 104 w 315"/>
                  <a:gd name="T37" fmla="*/ 135 h 284"/>
                  <a:gd name="T38" fmla="*/ 95 w 315"/>
                  <a:gd name="T39" fmla="*/ 156 h 284"/>
                  <a:gd name="T40" fmla="*/ 29 w 315"/>
                  <a:gd name="T41" fmla="*/ 163 h 284"/>
                  <a:gd name="T42" fmla="*/ 10 w 315"/>
                  <a:gd name="T43" fmla="*/ 170 h 284"/>
                  <a:gd name="T44" fmla="*/ 29 w 315"/>
                  <a:gd name="T45" fmla="*/ 187 h 284"/>
                  <a:gd name="T46" fmla="*/ 33 w 315"/>
                  <a:gd name="T47" fmla="*/ 198 h 284"/>
                  <a:gd name="T48" fmla="*/ 40 w 315"/>
                  <a:gd name="T49" fmla="*/ 210 h 284"/>
                  <a:gd name="T50" fmla="*/ 43 w 315"/>
                  <a:gd name="T51" fmla="*/ 222 h 284"/>
                  <a:gd name="T52" fmla="*/ 19 w 315"/>
                  <a:gd name="T53" fmla="*/ 229 h 284"/>
                  <a:gd name="T54" fmla="*/ 12 w 315"/>
                  <a:gd name="T55" fmla="*/ 246 h 284"/>
                  <a:gd name="T56" fmla="*/ 48 w 315"/>
                  <a:gd name="T57" fmla="*/ 248 h 284"/>
                  <a:gd name="T58" fmla="*/ 64 w 315"/>
                  <a:gd name="T59" fmla="*/ 246 h 284"/>
                  <a:gd name="T60" fmla="*/ 85 w 315"/>
                  <a:gd name="T61" fmla="*/ 248 h 284"/>
                  <a:gd name="T62" fmla="*/ 104 w 315"/>
                  <a:gd name="T63" fmla="*/ 246 h 284"/>
                  <a:gd name="T64" fmla="*/ 111 w 315"/>
                  <a:gd name="T65" fmla="*/ 255 h 284"/>
                  <a:gd name="T66" fmla="*/ 121 w 315"/>
                  <a:gd name="T67" fmla="*/ 267 h 284"/>
                  <a:gd name="T68" fmla="*/ 128 w 315"/>
                  <a:gd name="T69" fmla="*/ 279 h 284"/>
                  <a:gd name="T70" fmla="*/ 142 w 315"/>
                  <a:gd name="T71" fmla="*/ 284 h 284"/>
                  <a:gd name="T72" fmla="*/ 152 w 315"/>
                  <a:gd name="T73" fmla="*/ 269 h 284"/>
                  <a:gd name="T74" fmla="*/ 171 w 315"/>
                  <a:gd name="T75" fmla="*/ 269 h 284"/>
                  <a:gd name="T76" fmla="*/ 187 w 315"/>
                  <a:gd name="T77" fmla="*/ 269 h 284"/>
                  <a:gd name="T78" fmla="*/ 192 w 315"/>
                  <a:gd name="T79" fmla="*/ 258 h 284"/>
                  <a:gd name="T80" fmla="*/ 178 w 315"/>
                  <a:gd name="T81" fmla="*/ 234 h 284"/>
                  <a:gd name="T82" fmla="*/ 171 w 315"/>
                  <a:gd name="T83" fmla="*/ 222 h 284"/>
                  <a:gd name="T84" fmla="*/ 166 w 315"/>
                  <a:gd name="T85" fmla="*/ 210 h 284"/>
                  <a:gd name="T86" fmla="*/ 182 w 315"/>
                  <a:gd name="T87" fmla="*/ 196 h 284"/>
                  <a:gd name="T88" fmla="*/ 194 w 315"/>
                  <a:gd name="T89" fmla="*/ 198 h 284"/>
                  <a:gd name="T90" fmla="*/ 206 w 315"/>
                  <a:gd name="T91" fmla="*/ 198 h 284"/>
                  <a:gd name="T92" fmla="*/ 218 w 315"/>
                  <a:gd name="T93" fmla="*/ 184 h 284"/>
                  <a:gd name="T94" fmla="*/ 232 w 315"/>
                  <a:gd name="T95" fmla="*/ 175 h 284"/>
                  <a:gd name="T96" fmla="*/ 242 w 315"/>
                  <a:gd name="T97" fmla="*/ 151 h 284"/>
                  <a:gd name="T98" fmla="*/ 251 w 315"/>
                  <a:gd name="T99" fmla="*/ 144 h 284"/>
                  <a:gd name="T100" fmla="*/ 261 w 315"/>
                  <a:gd name="T101" fmla="*/ 135 h 284"/>
                  <a:gd name="T102" fmla="*/ 265 w 315"/>
                  <a:gd name="T103" fmla="*/ 120 h 284"/>
                  <a:gd name="T104" fmla="*/ 275 w 315"/>
                  <a:gd name="T105" fmla="*/ 106 h 284"/>
                  <a:gd name="T106" fmla="*/ 265 w 315"/>
                  <a:gd name="T107" fmla="*/ 97 h 284"/>
                  <a:gd name="T108" fmla="*/ 256 w 315"/>
                  <a:gd name="T109" fmla="*/ 90 h 284"/>
                  <a:gd name="T110" fmla="*/ 254 w 315"/>
                  <a:gd name="T111" fmla="*/ 66 h 284"/>
                  <a:gd name="T112" fmla="*/ 251 w 315"/>
                  <a:gd name="T113" fmla="*/ 54 h 284"/>
                  <a:gd name="T114" fmla="*/ 268 w 315"/>
                  <a:gd name="T115" fmla="*/ 52 h 284"/>
                  <a:gd name="T116" fmla="*/ 289 w 315"/>
                  <a:gd name="T117" fmla="*/ 56 h 284"/>
                  <a:gd name="T118" fmla="*/ 313 w 315"/>
                  <a:gd name="T119" fmla="*/ 42 h 284"/>
                  <a:gd name="T120" fmla="*/ 301 w 315"/>
                  <a:gd name="T121" fmla="*/ 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5" h="284">
                    <a:moveTo>
                      <a:pt x="301" y="28"/>
                    </a:moveTo>
                    <a:lnTo>
                      <a:pt x="301" y="28"/>
                    </a:lnTo>
                    <a:lnTo>
                      <a:pt x="294" y="26"/>
                    </a:lnTo>
                    <a:lnTo>
                      <a:pt x="291" y="21"/>
                    </a:lnTo>
                    <a:lnTo>
                      <a:pt x="289" y="14"/>
                    </a:lnTo>
                    <a:lnTo>
                      <a:pt x="289" y="14"/>
                    </a:lnTo>
                    <a:lnTo>
                      <a:pt x="284" y="9"/>
                    </a:lnTo>
                    <a:lnTo>
                      <a:pt x="272" y="0"/>
                    </a:lnTo>
                    <a:lnTo>
                      <a:pt x="272" y="0"/>
                    </a:lnTo>
                    <a:lnTo>
                      <a:pt x="268" y="2"/>
                    </a:lnTo>
                    <a:lnTo>
                      <a:pt x="268" y="2"/>
                    </a:lnTo>
                    <a:lnTo>
                      <a:pt x="263" y="0"/>
                    </a:lnTo>
                    <a:lnTo>
                      <a:pt x="263" y="0"/>
                    </a:lnTo>
                    <a:lnTo>
                      <a:pt x="258" y="2"/>
                    </a:lnTo>
                    <a:lnTo>
                      <a:pt x="254" y="4"/>
                    </a:lnTo>
                    <a:lnTo>
                      <a:pt x="244" y="4"/>
                    </a:lnTo>
                    <a:lnTo>
                      <a:pt x="244" y="4"/>
                    </a:lnTo>
                    <a:lnTo>
                      <a:pt x="239" y="4"/>
                    </a:lnTo>
                    <a:lnTo>
                      <a:pt x="232" y="7"/>
                    </a:lnTo>
                    <a:lnTo>
                      <a:pt x="218" y="14"/>
                    </a:lnTo>
                    <a:lnTo>
                      <a:pt x="218" y="14"/>
                    </a:lnTo>
                    <a:lnTo>
                      <a:pt x="209" y="16"/>
                    </a:lnTo>
                    <a:lnTo>
                      <a:pt x="209" y="16"/>
                    </a:lnTo>
                    <a:lnTo>
                      <a:pt x="206" y="16"/>
                    </a:lnTo>
                    <a:lnTo>
                      <a:pt x="206" y="16"/>
                    </a:lnTo>
                    <a:lnTo>
                      <a:pt x="204" y="19"/>
                    </a:lnTo>
                    <a:lnTo>
                      <a:pt x="201" y="21"/>
                    </a:lnTo>
                    <a:lnTo>
                      <a:pt x="201" y="23"/>
                    </a:lnTo>
                    <a:lnTo>
                      <a:pt x="204" y="28"/>
                    </a:lnTo>
                    <a:lnTo>
                      <a:pt x="204" y="28"/>
                    </a:lnTo>
                    <a:lnTo>
                      <a:pt x="206" y="33"/>
                    </a:lnTo>
                    <a:lnTo>
                      <a:pt x="206" y="37"/>
                    </a:lnTo>
                    <a:lnTo>
                      <a:pt x="206" y="37"/>
                    </a:lnTo>
                    <a:lnTo>
                      <a:pt x="206" y="42"/>
                    </a:lnTo>
                    <a:lnTo>
                      <a:pt x="204" y="45"/>
                    </a:lnTo>
                    <a:lnTo>
                      <a:pt x="197" y="52"/>
                    </a:lnTo>
                    <a:lnTo>
                      <a:pt x="197" y="52"/>
                    </a:lnTo>
                    <a:lnTo>
                      <a:pt x="197" y="56"/>
                    </a:lnTo>
                    <a:lnTo>
                      <a:pt x="197" y="59"/>
                    </a:lnTo>
                    <a:lnTo>
                      <a:pt x="197" y="66"/>
                    </a:lnTo>
                    <a:lnTo>
                      <a:pt x="197" y="66"/>
                    </a:lnTo>
                    <a:lnTo>
                      <a:pt x="192" y="68"/>
                    </a:lnTo>
                    <a:lnTo>
                      <a:pt x="185" y="68"/>
                    </a:lnTo>
                    <a:lnTo>
                      <a:pt x="178" y="66"/>
                    </a:lnTo>
                    <a:lnTo>
                      <a:pt x="175" y="66"/>
                    </a:lnTo>
                    <a:lnTo>
                      <a:pt x="175" y="66"/>
                    </a:lnTo>
                    <a:lnTo>
                      <a:pt x="175" y="68"/>
                    </a:lnTo>
                    <a:lnTo>
                      <a:pt x="175" y="73"/>
                    </a:lnTo>
                    <a:lnTo>
                      <a:pt x="180" y="78"/>
                    </a:lnTo>
                    <a:lnTo>
                      <a:pt x="180" y="78"/>
                    </a:lnTo>
                    <a:lnTo>
                      <a:pt x="180" y="82"/>
                    </a:lnTo>
                    <a:lnTo>
                      <a:pt x="178" y="85"/>
                    </a:lnTo>
                    <a:lnTo>
                      <a:pt x="168" y="87"/>
                    </a:lnTo>
                    <a:lnTo>
                      <a:pt x="168" y="87"/>
                    </a:lnTo>
                    <a:lnTo>
                      <a:pt x="164" y="90"/>
                    </a:lnTo>
                    <a:lnTo>
                      <a:pt x="161" y="92"/>
                    </a:lnTo>
                    <a:lnTo>
                      <a:pt x="161" y="106"/>
                    </a:lnTo>
                    <a:lnTo>
                      <a:pt x="161" y="106"/>
                    </a:lnTo>
                    <a:lnTo>
                      <a:pt x="159" y="113"/>
                    </a:lnTo>
                    <a:lnTo>
                      <a:pt x="156" y="118"/>
                    </a:lnTo>
                    <a:lnTo>
                      <a:pt x="154" y="118"/>
                    </a:lnTo>
                    <a:lnTo>
                      <a:pt x="152" y="116"/>
                    </a:lnTo>
                    <a:lnTo>
                      <a:pt x="152" y="116"/>
                    </a:lnTo>
                    <a:lnTo>
                      <a:pt x="149" y="113"/>
                    </a:lnTo>
                    <a:lnTo>
                      <a:pt x="142" y="116"/>
                    </a:lnTo>
                    <a:lnTo>
                      <a:pt x="135" y="118"/>
                    </a:lnTo>
                    <a:lnTo>
                      <a:pt x="133" y="123"/>
                    </a:lnTo>
                    <a:lnTo>
                      <a:pt x="133" y="123"/>
                    </a:lnTo>
                    <a:lnTo>
                      <a:pt x="130" y="125"/>
                    </a:lnTo>
                    <a:lnTo>
                      <a:pt x="128" y="125"/>
                    </a:lnTo>
                    <a:lnTo>
                      <a:pt x="119" y="125"/>
                    </a:lnTo>
                    <a:lnTo>
                      <a:pt x="119" y="125"/>
                    </a:lnTo>
                    <a:lnTo>
                      <a:pt x="114" y="125"/>
                    </a:lnTo>
                    <a:lnTo>
                      <a:pt x="109" y="130"/>
                    </a:lnTo>
                    <a:lnTo>
                      <a:pt x="104" y="135"/>
                    </a:lnTo>
                    <a:lnTo>
                      <a:pt x="104" y="135"/>
                    </a:lnTo>
                    <a:lnTo>
                      <a:pt x="104" y="144"/>
                    </a:lnTo>
                    <a:lnTo>
                      <a:pt x="107" y="153"/>
                    </a:lnTo>
                    <a:lnTo>
                      <a:pt x="107" y="153"/>
                    </a:lnTo>
                    <a:lnTo>
                      <a:pt x="95" y="156"/>
                    </a:lnTo>
                    <a:lnTo>
                      <a:pt x="71" y="161"/>
                    </a:lnTo>
                    <a:lnTo>
                      <a:pt x="45" y="163"/>
                    </a:lnTo>
                    <a:lnTo>
                      <a:pt x="29" y="163"/>
                    </a:lnTo>
                    <a:lnTo>
                      <a:pt x="29" y="163"/>
                    </a:lnTo>
                    <a:lnTo>
                      <a:pt x="0" y="161"/>
                    </a:lnTo>
                    <a:lnTo>
                      <a:pt x="0" y="161"/>
                    </a:lnTo>
                    <a:lnTo>
                      <a:pt x="5" y="165"/>
                    </a:lnTo>
                    <a:lnTo>
                      <a:pt x="10" y="170"/>
                    </a:lnTo>
                    <a:lnTo>
                      <a:pt x="10" y="170"/>
                    </a:lnTo>
                    <a:lnTo>
                      <a:pt x="12" y="175"/>
                    </a:lnTo>
                    <a:lnTo>
                      <a:pt x="17" y="179"/>
                    </a:lnTo>
                    <a:lnTo>
                      <a:pt x="29" y="187"/>
                    </a:lnTo>
                    <a:lnTo>
                      <a:pt x="29" y="187"/>
                    </a:lnTo>
                    <a:lnTo>
                      <a:pt x="31" y="189"/>
                    </a:lnTo>
                    <a:lnTo>
                      <a:pt x="33" y="191"/>
                    </a:lnTo>
                    <a:lnTo>
                      <a:pt x="33" y="198"/>
                    </a:lnTo>
                    <a:lnTo>
                      <a:pt x="36" y="203"/>
                    </a:lnTo>
                    <a:lnTo>
                      <a:pt x="38" y="208"/>
                    </a:lnTo>
                    <a:lnTo>
                      <a:pt x="38" y="208"/>
                    </a:lnTo>
                    <a:lnTo>
                      <a:pt x="40" y="210"/>
                    </a:lnTo>
                    <a:lnTo>
                      <a:pt x="43" y="215"/>
                    </a:lnTo>
                    <a:lnTo>
                      <a:pt x="45" y="220"/>
                    </a:lnTo>
                    <a:lnTo>
                      <a:pt x="43" y="222"/>
                    </a:lnTo>
                    <a:lnTo>
                      <a:pt x="43" y="222"/>
                    </a:lnTo>
                    <a:lnTo>
                      <a:pt x="33" y="224"/>
                    </a:lnTo>
                    <a:lnTo>
                      <a:pt x="24" y="227"/>
                    </a:lnTo>
                    <a:lnTo>
                      <a:pt x="24" y="227"/>
                    </a:lnTo>
                    <a:lnTo>
                      <a:pt x="19" y="229"/>
                    </a:lnTo>
                    <a:lnTo>
                      <a:pt x="17" y="234"/>
                    </a:lnTo>
                    <a:lnTo>
                      <a:pt x="12" y="241"/>
                    </a:lnTo>
                    <a:lnTo>
                      <a:pt x="12" y="246"/>
                    </a:lnTo>
                    <a:lnTo>
                      <a:pt x="12" y="246"/>
                    </a:lnTo>
                    <a:lnTo>
                      <a:pt x="12" y="251"/>
                    </a:lnTo>
                    <a:lnTo>
                      <a:pt x="12" y="251"/>
                    </a:lnTo>
                    <a:lnTo>
                      <a:pt x="36" y="251"/>
                    </a:lnTo>
                    <a:lnTo>
                      <a:pt x="48" y="248"/>
                    </a:lnTo>
                    <a:lnTo>
                      <a:pt x="48" y="248"/>
                    </a:lnTo>
                    <a:lnTo>
                      <a:pt x="55" y="246"/>
                    </a:lnTo>
                    <a:lnTo>
                      <a:pt x="59" y="246"/>
                    </a:lnTo>
                    <a:lnTo>
                      <a:pt x="64" y="246"/>
                    </a:lnTo>
                    <a:lnTo>
                      <a:pt x="64" y="246"/>
                    </a:lnTo>
                    <a:lnTo>
                      <a:pt x="69" y="248"/>
                    </a:lnTo>
                    <a:lnTo>
                      <a:pt x="78" y="248"/>
                    </a:lnTo>
                    <a:lnTo>
                      <a:pt x="85" y="248"/>
                    </a:lnTo>
                    <a:lnTo>
                      <a:pt x="95" y="246"/>
                    </a:lnTo>
                    <a:lnTo>
                      <a:pt x="95" y="246"/>
                    </a:lnTo>
                    <a:lnTo>
                      <a:pt x="100" y="243"/>
                    </a:lnTo>
                    <a:lnTo>
                      <a:pt x="104" y="246"/>
                    </a:lnTo>
                    <a:lnTo>
                      <a:pt x="107" y="248"/>
                    </a:lnTo>
                    <a:lnTo>
                      <a:pt x="109" y="251"/>
                    </a:lnTo>
                    <a:lnTo>
                      <a:pt x="109" y="251"/>
                    </a:lnTo>
                    <a:lnTo>
                      <a:pt x="111" y="255"/>
                    </a:lnTo>
                    <a:lnTo>
                      <a:pt x="119" y="262"/>
                    </a:lnTo>
                    <a:lnTo>
                      <a:pt x="119" y="262"/>
                    </a:lnTo>
                    <a:lnTo>
                      <a:pt x="119" y="265"/>
                    </a:lnTo>
                    <a:lnTo>
                      <a:pt x="121" y="267"/>
                    </a:lnTo>
                    <a:lnTo>
                      <a:pt x="121" y="274"/>
                    </a:lnTo>
                    <a:lnTo>
                      <a:pt x="121" y="274"/>
                    </a:lnTo>
                    <a:lnTo>
                      <a:pt x="123" y="277"/>
                    </a:lnTo>
                    <a:lnTo>
                      <a:pt x="128" y="279"/>
                    </a:lnTo>
                    <a:lnTo>
                      <a:pt x="138" y="281"/>
                    </a:lnTo>
                    <a:lnTo>
                      <a:pt x="138" y="281"/>
                    </a:lnTo>
                    <a:lnTo>
                      <a:pt x="142" y="284"/>
                    </a:lnTo>
                    <a:lnTo>
                      <a:pt x="142" y="284"/>
                    </a:lnTo>
                    <a:lnTo>
                      <a:pt x="142" y="281"/>
                    </a:lnTo>
                    <a:lnTo>
                      <a:pt x="142" y="281"/>
                    </a:lnTo>
                    <a:lnTo>
                      <a:pt x="149" y="274"/>
                    </a:lnTo>
                    <a:lnTo>
                      <a:pt x="152" y="269"/>
                    </a:lnTo>
                    <a:lnTo>
                      <a:pt x="159" y="269"/>
                    </a:lnTo>
                    <a:lnTo>
                      <a:pt x="159" y="269"/>
                    </a:lnTo>
                    <a:lnTo>
                      <a:pt x="166" y="272"/>
                    </a:lnTo>
                    <a:lnTo>
                      <a:pt x="171" y="269"/>
                    </a:lnTo>
                    <a:lnTo>
                      <a:pt x="173" y="269"/>
                    </a:lnTo>
                    <a:lnTo>
                      <a:pt x="178" y="269"/>
                    </a:lnTo>
                    <a:lnTo>
                      <a:pt x="178" y="269"/>
                    </a:lnTo>
                    <a:lnTo>
                      <a:pt x="187" y="269"/>
                    </a:lnTo>
                    <a:lnTo>
                      <a:pt x="192" y="265"/>
                    </a:lnTo>
                    <a:lnTo>
                      <a:pt x="192" y="265"/>
                    </a:lnTo>
                    <a:lnTo>
                      <a:pt x="192" y="262"/>
                    </a:lnTo>
                    <a:lnTo>
                      <a:pt x="192" y="258"/>
                    </a:lnTo>
                    <a:lnTo>
                      <a:pt x="185" y="248"/>
                    </a:lnTo>
                    <a:lnTo>
                      <a:pt x="185" y="248"/>
                    </a:lnTo>
                    <a:lnTo>
                      <a:pt x="180" y="241"/>
                    </a:lnTo>
                    <a:lnTo>
                      <a:pt x="178" y="234"/>
                    </a:lnTo>
                    <a:lnTo>
                      <a:pt x="178" y="229"/>
                    </a:lnTo>
                    <a:lnTo>
                      <a:pt x="178" y="229"/>
                    </a:lnTo>
                    <a:lnTo>
                      <a:pt x="175" y="224"/>
                    </a:lnTo>
                    <a:lnTo>
                      <a:pt x="171" y="222"/>
                    </a:lnTo>
                    <a:lnTo>
                      <a:pt x="166" y="220"/>
                    </a:lnTo>
                    <a:lnTo>
                      <a:pt x="166" y="215"/>
                    </a:lnTo>
                    <a:lnTo>
                      <a:pt x="166" y="215"/>
                    </a:lnTo>
                    <a:lnTo>
                      <a:pt x="166" y="210"/>
                    </a:lnTo>
                    <a:lnTo>
                      <a:pt x="171" y="206"/>
                    </a:lnTo>
                    <a:lnTo>
                      <a:pt x="180" y="196"/>
                    </a:lnTo>
                    <a:lnTo>
                      <a:pt x="180" y="196"/>
                    </a:lnTo>
                    <a:lnTo>
                      <a:pt x="182" y="196"/>
                    </a:lnTo>
                    <a:lnTo>
                      <a:pt x="187" y="198"/>
                    </a:lnTo>
                    <a:lnTo>
                      <a:pt x="190" y="201"/>
                    </a:lnTo>
                    <a:lnTo>
                      <a:pt x="194" y="198"/>
                    </a:lnTo>
                    <a:lnTo>
                      <a:pt x="194" y="198"/>
                    </a:lnTo>
                    <a:lnTo>
                      <a:pt x="197" y="196"/>
                    </a:lnTo>
                    <a:lnTo>
                      <a:pt x="199" y="196"/>
                    </a:lnTo>
                    <a:lnTo>
                      <a:pt x="206" y="198"/>
                    </a:lnTo>
                    <a:lnTo>
                      <a:pt x="206" y="198"/>
                    </a:lnTo>
                    <a:lnTo>
                      <a:pt x="209" y="196"/>
                    </a:lnTo>
                    <a:lnTo>
                      <a:pt x="213" y="194"/>
                    </a:lnTo>
                    <a:lnTo>
                      <a:pt x="218" y="184"/>
                    </a:lnTo>
                    <a:lnTo>
                      <a:pt x="218" y="184"/>
                    </a:lnTo>
                    <a:lnTo>
                      <a:pt x="220" y="179"/>
                    </a:lnTo>
                    <a:lnTo>
                      <a:pt x="225" y="177"/>
                    </a:lnTo>
                    <a:lnTo>
                      <a:pt x="232" y="175"/>
                    </a:lnTo>
                    <a:lnTo>
                      <a:pt x="232" y="175"/>
                    </a:lnTo>
                    <a:lnTo>
                      <a:pt x="237" y="163"/>
                    </a:lnTo>
                    <a:lnTo>
                      <a:pt x="239" y="153"/>
                    </a:lnTo>
                    <a:lnTo>
                      <a:pt x="239" y="153"/>
                    </a:lnTo>
                    <a:lnTo>
                      <a:pt x="242" y="151"/>
                    </a:lnTo>
                    <a:lnTo>
                      <a:pt x="246" y="151"/>
                    </a:lnTo>
                    <a:lnTo>
                      <a:pt x="249" y="149"/>
                    </a:lnTo>
                    <a:lnTo>
                      <a:pt x="251" y="144"/>
                    </a:lnTo>
                    <a:lnTo>
                      <a:pt x="251" y="144"/>
                    </a:lnTo>
                    <a:lnTo>
                      <a:pt x="251" y="139"/>
                    </a:lnTo>
                    <a:lnTo>
                      <a:pt x="254" y="137"/>
                    </a:lnTo>
                    <a:lnTo>
                      <a:pt x="261" y="135"/>
                    </a:lnTo>
                    <a:lnTo>
                      <a:pt x="261" y="135"/>
                    </a:lnTo>
                    <a:lnTo>
                      <a:pt x="263" y="132"/>
                    </a:lnTo>
                    <a:lnTo>
                      <a:pt x="263" y="130"/>
                    </a:lnTo>
                    <a:lnTo>
                      <a:pt x="265" y="120"/>
                    </a:lnTo>
                    <a:lnTo>
                      <a:pt x="265" y="120"/>
                    </a:lnTo>
                    <a:lnTo>
                      <a:pt x="268" y="111"/>
                    </a:lnTo>
                    <a:lnTo>
                      <a:pt x="270" y="108"/>
                    </a:lnTo>
                    <a:lnTo>
                      <a:pt x="275" y="106"/>
                    </a:lnTo>
                    <a:lnTo>
                      <a:pt x="275" y="106"/>
                    </a:lnTo>
                    <a:lnTo>
                      <a:pt x="277" y="104"/>
                    </a:lnTo>
                    <a:lnTo>
                      <a:pt x="275" y="101"/>
                    </a:lnTo>
                    <a:lnTo>
                      <a:pt x="270" y="97"/>
                    </a:lnTo>
                    <a:lnTo>
                      <a:pt x="265" y="97"/>
                    </a:lnTo>
                    <a:lnTo>
                      <a:pt x="265" y="97"/>
                    </a:lnTo>
                    <a:lnTo>
                      <a:pt x="263" y="97"/>
                    </a:lnTo>
                    <a:lnTo>
                      <a:pt x="261" y="94"/>
                    </a:lnTo>
                    <a:lnTo>
                      <a:pt x="256" y="90"/>
                    </a:lnTo>
                    <a:lnTo>
                      <a:pt x="254" y="80"/>
                    </a:lnTo>
                    <a:lnTo>
                      <a:pt x="254" y="80"/>
                    </a:lnTo>
                    <a:lnTo>
                      <a:pt x="254" y="71"/>
                    </a:lnTo>
                    <a:lnTo>
                      <a:pt x="254" y="66"/>
                    </a:lnTo>
                    <a:lnTo>
                      <a:pt x="251" y="61"/>
                    </a:lnTo>
                    <a:lnTo>
                      <a:pt x="251" y="61"/>
                    </a:lnTo>
                    <a:lnTo>
                      <a:pt x="249" y="59"/>
                    </a:lnTo>
                    <a:lnTo>
                      <a:pt x="251" y="54"/>
                    </a:lnTo>
                    <a:lnTo>
                      <a:pt x="256" y="52"/>
                    </a:lnTo>
                    <a:lnTo>
                      <a:pt x="261" y="52"/>
                    </a:lnTo>
                    <a:lnTo>
                      <a:pt x="261" y="52"/>
                    </a:lnTo>
                    <a:lnTo>
                      <a:pt x="268" y="52"/>
                    </a:lnTo>
                    <a:lnTo>
                      <a:pt x="275" y="54"/>
                    </a:lnTo>
                    <a:lnTo>
                      <a:pt x="284" y="56"/>
                    </a:lnTo>
                    <a:lnTo>
                      <a:pt x="289" y="56"/>
                    </a:lnTo>
                    <a:lnTo>
                      <a:pt x="289" y="56"/>
                    </a:lnTo>
                    <a:lnTo>
                      <a:pt x="298" y="52"/>
                    </a:lnTo>
                    <a:lnTo>
                      <a:pt x="308" y="49"/>
                    </a:lnTo>
                    <a:lnTo>
                      <a:pt x="308" y="49"/>
                    </a:lnTo>
                    <a:lnTo>
                      <a:pt x="313" y="42"/>
                    </a:lnTo>
                    <a:lnTo>
                      <a:pt x="315" y="37"/>
                    </a:lnTo>
                    <a:lnTo>
                      <a:pt x="315" y="37"/>
                    </a:lnTo>
                    <a:lnTo>
                      <a:pt x="301" y="28"/>
                    </a:lnTo>
                    <a:lnTo>
                      <a:pt x="301" y="28"/>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4" name="Freeform 177"/>
              <p:cNvSpPr>
                <a:spLocks noEditPoints="1"/>
              </p:cNvSpPr>
              <p:nvPr/>
            </p:nvSpPr>
            <p:spPr bwMode="auto">
              <a:xfrm>
                <a:off x="8610600" y="4225063"/>
                <a:ext cx="1382713" cy="487363"/>
              </a:xfrm>
              <a:custGeom>
                <a:avLst/>
                <a:gdLst>
                  <a:gd name="T0" fmla="*/ 59 w 871"/>
                  <a:gd name="T1" fmla="*/ 130 h 307"/>
                  <a:gd name="T2" fmla="*/ 243 w 871"/>
                  <a:gd name="T3" fmla="*/ 163 h 307"/>
                  <a:gd name="T4" fmla="*/ 33 w 871"/>
                  <a:gd name="T5" fmla="*/ 80 h 307"/>
                  <a:gd name="T6" fmla="*/ 464 w 871"/>
                  <a:gd name="T7" fmla="*/ 220 h 307"/>
                  <a:gd name="T8" fmla="*/ 485 w 871"/>
                  <a:gd name="T9" fmla="*/ 170 h 307"/>
                  <a:gd name="T10" fmla="*/ 516 w 871"/>
                  <a:gd name="T11" fmla="*/ 191 h 307"/>
                  <a:gd name="T12" fmla="*/ 499 w 871"/>
                  <a:gd name="T13" fmla="*/ 144 h 307"/>
                  <a:gd name="T14" fmla="*/ 494 w 871"/>
                  <a:gd name="T15" fmla="*/ 130 h 307"/>
                  <a:gd name="T16" fmla="*/ 487 w 871"/>
                  <a:gd name="T17" fmla="*/ 101 h 307"/>
                  <a:gd name="T18" fmla="*/ 561 w 871"/>
                  <a:gd name="T19" fmla="*/ 78 h 307"/>
                  <a:gd name="T20" fmla="*/ 468 w 871"/>
                  <a:gd name="T21" fmla="*/ 97 h 307"/>
                  <a:gd name="T22" fmla="*/ 445 w 871"/>
                  <a:gd name="T23" fmla="*/ 173 h 307"/>
                  <a:gd name="T24" fmla="*/ 215 w 871"/>
                  <a:gd name="T25" fmla="*/ 163 h 307"/>
                  <a:gd name="T26" fmla="*/ 194 w 871"/>
                  <a:gd name="T27" fmla="*/ 149 h 307"/>
                  <a:gd name="T28" fmla="*/ 182 w 871"/>
                  <a:gd name="T29" fmla="*/ 146 h 307"/>
                  <a:gd name="T30" fmla="*/ 156 w 871"/>
                  <a:gd name="T31" fmla="*/ 113 h 307"/>
                  <a:gd name="T32" fmla="*/ 135 w 871"/>
                  <a:gd name="T33" fmla="*/ 85 h 307"/>
                  <a:gd name="T34" fmla="*/ 99 w 871"/>
                  <a:gd name="T35" fmla="*/ 66 h 307"/>
                  <a:gd name="T36" fmla="*/ 35 w 871"/>
                  <a:gd name="T37" fmla="*/ 9 h 307"/>
                  <a:gd name="T38" fmla="*/ 26 w 871"/>
                  <a:gd name="T39" fmla="*/ 38 h 307"/>
                  <a:gd name="T40" fmla="*/ 71 w 871"/>
                  <a:gd name="T41" fmla="*/ 104 h 307"/>
                  <a:gd name="T42" fmla="*/ 146 w 871"/>
                  <a:gd name="T43" fmla="*/ 196 h 307"/>
                  <a:gd name="T44" fmla="*/ 198 w 871"/>
                  <a:gd name="T45" fmla="*/ 208 h 307"/>
                  <a:gd name="T46" fmla="*/ 625 w 871"/>
                  <a:gd name="T47" fmla="*/ 83 h 307"/>
                  <a:gd name="T48" fmla="*/ 622 w 871"/>
                  <a:gd name="T49" fmla="*/ 116 h 307"/>
                  <a:gd name="T50" fmla="*/ 601 w 871"/>
                  <a:gd name="T51" fmla="*/ 182 h 307"/>
                  <a:gd name="T52" fmla="*/ 527 w 871"/>
                  <a:gd name="T53" fmla="*/ 267 h 307"/>
                  <a:gd name="T54" fmla="*/ 494 w 871"/>
                  <a:gd name="T55" fmla="*/ 281 h 307"/>
                  <a:gd name="T56" fmla="*/ 660 w 871"/>
                  <a:gd name="T57" fmla="*/ 163 h 307"/>
                  <a:gd name="T58" fmla="*/ 667 w 871"/>
                  <a:gd name="T59" fmla="*/ 182 h 307"/>
                  <a:gd name="T60" fmla="*/ 350 w 871"/>
                  <a:gd name="T61" fmla="*/ 258 h 307"/>
                  <a:gd name="T62" fmla="*/ 326 w 871"/>
                  <a:gd name="T63" fmla="*/ 244 h 307"/>
                  <a:gd name="T64" fmla="*/ 246 w 871"/>
                  <a:gd name="T65" fmla="*/ 229 h 307"/>
                  <a:gd name="T66" fmla="*/ 198 w 871"/>
                  <a:gd name="T67" fmla="*/ 241 h 307"/>
                  <a:gd name="T68" fmla="*/ 253 w 871"/>
                  <a:gd name="T69" fmla="*/ 253 h 307"/>
                  <a:gd name="T70" fmla="*/ 355 w 871"/>
                  <a:gd name="T71" fmla="*/ 274 h 307"/>
                  <a:gd name="T72" fmla="*/ 367 w 871"/>
                  <a:gd name="T73" fmla="*/ 265 h 307"/>
                  <a:gd name="T74" fmla="*/ 767 w 871"/>
                  <a:gd name="T75" fmla="*/ 168 h 307"/>
                  <a:gd name="T76" fmla="*/ 693 w 871"/>
                  <a:gd name="T77" fmla="*/ 120 h 307"/>
                  <a:gd name="T78" fmla="*/ 698 w 871"/>
                  <a:gd name="T79" fmla="*/ 151 h 307"/>
                  <a:gd name="T80" fmla="*/ 719 w 871"/>
                  <a:gd name="T81" fmla="*/ 158 h 307"/>
                  <a:gd name="T82" fmla="*/ 719 w 871"/>
                  <a:gd name="T83" fmla="*/ 187 h 307"/>
                  <a:gd name="T84" fmla="*/ 762 w 871"/>
                  <a:gd name="T85" fmla="*/ 196 h 307"/>
                  <a:gd name="T86" fmla="*/ 830 w 871"/>
                  <a:gd name="T87" fmla="*/ 251 h 307"/>
                  <a:gd name="T88" fmla="*/ 854 w 871"/>
                  <a:gd name="T89" fmla="*/ 267 h 307"/>
                  <a:gd name="T90" fmla="*/ 554 w 871"/>
                  <a:gd name="T91" fmla="*/ 289 h 307"/>
                  <a:gd name="T92" fmla="*/ 561 w 871"/>
                  <a:gd name="T93" fmla="*/ 293 h 307"/>
                  <a:gd name="T94" fmla="*/ 416 w 871"/>
                  <a:gd name="T95" fmla="*/ 116 h 307"/>
                  <a:gd name="T96" fmla="*/ 428 w 871"/>
                  <a:gd name="T97" fmla="*/ 73 h 307"/>
                  <a:gd name="T98" fmla="*/ 419 w 871"/>
                  <a:gd name="T99" fmla="*/ 33 h 307"/>
                  <a:gd name="T100" fmla="*/ 385 w 871"/>
                  <a:gd name="T101" fmla="*/ 38 h 307"/>
                  <a:gd name="T102" fmla="*/ 369 w 871"/>
                  <a:gd name="T103" fmla="*/ 78 h 307"/>
                  <a:gd name="T104" fmla="*/ 314 w 871"/>
                  <a:gd name="T105" fmla="*/ 87 h 307"/>
                  <a:gd name="T106" fmla="*/ 267 w 871"/>
                  <a:gd name="T107" fmla="*/ 71 h 307"/>
                  <a:gd name="T108" fmla="*/ 269 w 871"/>
                  <a:gd name="T109" fmla="*/ 128 h 307"/>
                  <a:gd name="T110" fmla="*/ 312 w 871"/>
                  <a:gd name="T111" fmla="*/ 170 h 307"/>
                  <a:gd name="T112" fmla="*/ 364 w 871"/>
                  <a:gd name="T113" fmla="*/ 184 h 307"/>
                  <a:gd name="T114" fmla="*/ 447 w 871"/>
                  <a:gd name="T115" fmla="*/ 293 h 307"/>
                  <a:gd name="T116" fmla="*/ 452 w 871"/>
                  <a:gd name="T117" fmla="*/ 291 h 307"/>
                  <a:gd name="T118" fmla="*/ 393 w 871"/>
                  <a:gd name="T119" fmla="*/ 274 h 307"/>
                  <a:gd name="T120" fmla="*/ 447 w 871"/>
                  <a:gd name="T121" fmla="*/ 272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71" h="307">
                    <a:moveTo>
                      <a:pt x="59" y="130"/>
                    </a:moveTo>
                    <a:lnTo>
                      <a:pt x="59" y="130"/>
                    </a:lnTo>
                    <a:lnTo>
                      <a:pt x="59" y="132"/>
                    </a:lnTo>
                    <a:lnTo>
                      <a:pt x="61" y="137"/>
                    </a:lnTo>
                    <a:lnTo>
                      <a:pt x="66" y="139"/>
                    </a:lnTo>
                    <a:lnTo>
                      <a:pt x="68" y="139"/>
                    </a:lnTo>
                    <a:lnTo>
                      <a:pt x="68" y="139"/>
                    </a:lnTo>
                    <a:lnTo>
                      <a:pt x="68" y="135"/>
                    </a:lnTo>
                    <a:lnTo>
                      <a:pt x="66" y="130"/>
                    </a:lnTo>
                    <a:lnTo>
                      <a:pt x="64" y="128"/>
                    </a:lnTo>
                    <a:lnTo>
                      <a:pt x="61" y="128"/>
                    </a:lnTo>
                    <a:lnTo>
                      <a:pt x="59" y="130"/>
                    </a:lnTo>
                    <a:lnTo>
                      <a:pt x="59" y="130"/>
                    </a:lnTo>
                    <a:close/>
                    <a:moveTo>
                      <a:pt x="243" y="163"/>
                    </a:moveTo>
                    <a:lnTo>
                      <a:pt x="243" y="163"/>
                    </a:lnTo>
                    <a:lnTo>
                      <a:pt x="241" y="161"/>
                    </a:lnTo>
                    <a:lnTo>
                      <a:pt x="236" y="161"/>
                    </a:lnTo>
                    <a:lnTo>
                      <a:pt x="234" y="163"/>
                    </a:lnTo>
                    <a:lnTo>
                      <a:pt x="232" y="165"/>
                    </a:lnTo>
                    <a:lnTo>
                      <a:pt x="234" y="168"/>
                    </a:lnTo>
                    <a:lnTo>
                      <a:pt x="234" y="168"/>
                    </a:lnTo>
                    <a:lnTo>
                      <a:pt x="236" y="170"/>
                    </a:lnTo>
                    <a:lnTo>
                      <a:pt x="241" y="170"/>
                    </a:lnTo>
                    <a:lnTo>
                      <a:pt x="243" y="168"/>
                    </a:lnTo>
                    <a:lnTo>
                      <a:pt x="243" y="163"/>
                    </a:lnTo>
                    <a:lnTo>
                      <a:pt x="243" y="163"/>
                    </a:lnTo>
                    <a:close/>
                    <a:moveTo>
                      <a:pt x="33" y="80"/>
                    </a:moveTo>
                    <a:lnTo>
                      <a:pt x="33" y="80"/>
                    </a:lnTo>
                    <a:lnTo>
                      <a:pt x="33" y="87"/>
                    </a:lnTo>
                    <a:lnTo>
                      <a:pt x="35" y="92"/>
                    </a:lnTo>
                    <a:lnTo>
                      <a:pt x="40" y="97"/>
                    </a:lnTo>
                    <a:lnTo>
                      <a:pt x="42" y="97"/>
                    </a:lnTo>
                    <a:lnTo>
                      <a:pt x="45" y="97"/>
                    </a:lnTo>
                    <a:lnTo>
                      <a:pt x="45" y="97"/>
                    </a:lnTo>
                    <a:lnTo>
                      <a:pt x="45" y="92"/>
                    </a:lnTo>
                    <a:lnTo>
                      <a:pt x="45" y="90"/>
                    </a:lnTo>
                    <a:lnTo>
                      <a:pt x="40" y="85"/>
                    </a:lnTo>
                    <a:lnTo>
                      <a:pt x="35" y="80"/>
                    </a:lnTo>
                    <a:lnTo>
                      <a:pt x="33" y="80"/>
                    </a:lnTo>
                    <a:lnTo>
                      <a:pt x="33" y="80"/>
                    </a:lnTo>
                    <a:lnTo>
                      <a:pt x="33" y="80"/>
                    </a:lnTo>
                    <a:close/>
                    <a:moveTo>
                      <a:pt x="456" y="177"/>
                    </a:moveTo>
                    <a:lnTo>
                      <a:pt x="456" y="177"/>
                    </a:lnTo>
                    <a:lnTo>
                      <a:pt x="461" y="180"/>
                    </a:lnTo>
                    <a:lnTo>
                      <a:pt x="464" y="184"/>
                    </a:lnTo>
                    <a:lnTo>
                      <a:pt x="464" y="196"/>
                    </a:lnTo>
                    <a:lnTo>
                      <a:pt x="464" y="196"/>
                    </a:lnTo>
                    <a:lnTo>
                      <a:pt x="461" y="213"/>
                    </a:lnTo>
                    <a:lnTo>
                      <a:pt x="461" y="217"/>
                    </a:lnTo>
                    <a:lnTo>
                      <a:pt x="464" y="220"/>
                    </a:lnTo>
                    <a:lnTo>
                      <a:pt x="464" y="220"/>
                    </a:lnTo>
                    <a:lnTo>
                      <a:pt x="464" y="220"/>
                    </a:lnTo>
                    <a:lnTo>
                      <a:pt x="471" y="215"/>
                    </a:lnTo>
                    <a:lnTo>
                      <a:pt x="475" y="210"/>
                    </a:lnTo>
                    <a:lnTo>
                      <a:pt x="475" y="206"/>
                    </a:lnTo>
                    <a:lnTo>
                      <a:pt x="475" y="201"/>
                    </a:lnTo>
                    <a:lnTo>
                      <a:pt x="475" y="201"/>
                    </a:lnTo>
                    <a:lnTo>
                      <a:pt x="471" y="194"/>
                    </a:lnTo>
                    <a:lnTo>
                      <a:pt x="471" y="184"/>
                    </a:lnTo>
                    <a:lnTo>
                      <a:pt x="473" y="165"/>
                    </a:lnTo>
                    <a:lnTo>
                      <a:pt x="473" y="165"/>
                    </a:lnTo>
                    <a:lnTo>
                      <a:pt x="475" y="163"/>
                    </a:lnTo>
                    <a:lnTo>
                      <a:pt x="480" y="163"/>
                    </a:lnTo>
                    <a:lnTo>
                      <a:pt x="485" y="168"/>
                    </a:lnTo>
                    <a:lnTo>
                      <a:pt x="485" y="170"/>
                    </a:lnTo>
                    <a:lnTo>
                      <a:pt x="485" y="175"/>
                    </a:lnTo>
                    <a:lnTo>
                      <a:pt x="485" y="175"/>
                    </a:lnTo>
                    <a:lnTo>
                      <a:pt x="483" y="177"/>
                    </a:lnTo>
                    <a:lnTo>
                      <a:pt x="485" y="180"/>
                    </a:lnTo>
                    <a:lnTo>
                      <a:pt x="487" y="182"/>
                    </a:lnTo>
                    <a:lnTo>
                      <a:pt x="492" y="187"/>
                    </a:lnTo>
                    <a:lnTo>
                      <a:pt x="494" y="194"/>
                    </a:lnTo>
                    <a:lnTo>
                      <a:pt x="494" y="194"/>
                    </a:lnTo>
                    <a:lnTo>
                      <a:pt x="494" y="199"/>
                    </a:lnTo>
                    <a:lnTo>
                      <a:pt x="499" y="199"/>
                    </a:lnTo>
                    <a:lnTo>
                      <a:pt x="511" y="196"/>
                    </a:lnTo>
                    <a:lnTo>
                      <a:pt x="511" y="196"/>
                    </a:lnTo>
                    <a:lnTo>
                      <a:pt x="516" y="191"/>
                    </a:lnTo>
                    <a:lnTo>
                      <a:pt x="518" y="189"/>
                    </a:lnTo>
                    <a:lnTo>
                      <a:pt x="516" y="184"/>
                    </a:lnTo>
                    <a:lnTo>
                      <a:pt x="513" y="180"/>
                    </a:lnTo>
                    <a:lnTo>
                      <a:pt x="513" y="180"/>
                    </a:lnTo>
                    <a:lnTo>
                      <a:pt x="511" y="175"/>
                    </a:lnTo>
                    <a:lnTo>
                      <a:pt x="511" y="170"/>
                    </a:lnTo>
                    <a:lnTo>
                      <a:pt x="511" y="163"/>
                    </a:lnTo>
                    <a:lnTo>
                      <a:pt x="511" y="161"/>
                    </a:lnTo>
                    <a:lnTo>
                      <a:pt x="509" y="158"/>
                    </a:lnTo>
                    <a:lnTo>
                      <a:pt x="509" y="158"/>
                    </a:lnTo>
                    <a:lnTo>
                      <a:pt x="504" y="154"/>
                    </a:lnTo>
                    <a:lnTo>
                      <a:pt x="499" y="149"/>
                    </a:lnTo>
                    <a:lnTo>
                      <a:pt x="499" y="144"/>
                    </a:lnTo>
                    <a:lnTo>
                      <a:pt x="501" y="142"/>
                    </a:lnTo>
                    <a:lnTo>
                      <a:pt x="501" y="142"/>
                    </a:lnTo>
                    <a:lnTo>
                      <a:pt x="511" y="139"/>
                    </a:lnTo>
                    <a:lnTo>
                      <a:pt x="520" y="135"/>
                    </a:lnTo>
                    <a:lnTo>
                      <a:pt x="530" y="128"/>
                    </a:lnTo>
                    <a:lnTo>
                      <a:pt x="530" y="125"/>
                    </a:lnTo>
                    <a:lnTo>
                      <a:pt x="532" y="123"/>
                    </a:lnTo>
                    <a:lnTo>
                      <a:pt x="532" y="123"/>
                    </a:lnTo>
                    <a:lnTo>
                      <a:pt x="530" y="120"/>
                    </a:lnTo>
                    <a:lnTo>
                      <a:pt x="525" y="120"/>
                    </a:lnTo>
                    <a:lnTo>
                      <a:pt x="511" y="123"/>
                    </a:lnTo>
                    <a:lnTo>
                      <a:pt x="499" y="125"/>
                    </a:lnTo>
                    <a:lnTo>
                      <a:pt x="494" y="130"/>
                    </a:lnTo>
                    <a:lnTo>
                      <a:pt x="492" y="132"/>
                    </a:lnTo>
                    <a:lnTo>
                      <a:pt x="492" y="132"/>
                    </a:lnTo>
                    <a:lnTo>
                      <a:pt x="490" y="137"/>
                    </a:lnTo>
                    <a:lnTo>
                      <a:pt x="487" y="137"/>
                    </a:lnTo>
                    <a:lnTo>
                      <a:pt x="478" y="135"/>
                    </a:lnTo>
                    <a:lnTo>
                      <a:pt x="473" y="130"/>
                    </a:lnTo>
                    <a:lnTo>
                      <a:pt x="471" y="125"/>
                    </a:lnTo>
                    <a:lnTo>
                      <a:pt x="468" y="120"/>
                    </a:lnTo>
                    <a:lnTo>
                      <a:pt x="468" y="116"/>
                    </a:lnTo>
                    <a:lnTo>
                      <a:pt x="468" y="116"/>
                    </a:lnTo>
                    <a:lnTo>
                      <a:pt x="471" y="109"/>
                    </a:lnTo>
                    <a:lnTo>
                      <a:pt x="478" y="104"/>
                    </a:lnTo>
                    <a:lnTo>
                      <a:pt x="487" y="101"/>
                    </a:lnTo>
                    <a:lnTo>
                      <a:pt x="497" y="99"/>
                    </a:lnTo>
                    <a:lnTo>
                      <a:pt x="516" y="97"/>
                    </a:lnTo>
                    <a:lnTo>
                      <a:pt x="532" y="101"/>
                    </a:lnTo>
                    <a:lnTo>
                      <a:pt x="532" y="101"/>
                    </a:lnTo>
                    <a:lnTo>
                      <a:pt x="537" y="101"/>
                    </a:lnTo>
                    <a:lnTo>
                      <a:pt x="542" y="101"/>
                    </a:lnTo>
                    <a:lnTo>
                      <a:pt x="551" y="97"/>
                    </a:lnTo>
                    <a:lnTo>
                      <a:pt x="558" y="90"/>
                    </a:lnTo>
                    <a:lnTo>
                      <a:pt x="565" y="80"/>
                    </a:lnTo>
                    <a:lnTo>
                      <a:pt x="565" y="80"/>
                    </a:lnTo>
                    <a:lnTo>
                      <a:pt x="565" y="78"/>
                    </a:lnTo>
                    <a:lnTo>
                      <a:pt x="565" y="78"/>
                    </a:lnTo>
                    <a:lnTo>
                      <a:pt x="561" y="78"/>
                    </a:lnTo>
                    <a:lnTo>
                      <a:pt x="544" y="90"/>
                    </a:lnTo>
                    <a:lnTo>
                      <a:pt x="544" y="90"/>
                    </a:lnTo>
                    <a:lnTo>
                      <a:pt x="535" y="92"/>
                    </a:lnTo>
                    <a:lnTo>
                      <a:pt x="523" y="90"/>
                    </a:lnTo>
                    <a:lnTo>
                      <a:pt x="497" y="83"/>
                    </a:lnTo>
                    <a:lnTo>
                      <a:pt x="497" y="83"/>
                    </a:lnTo>
                    <a:lnTo>
                      <a:pt x="490" y="83"/>
                    </a:lnTo>
                    <a:lnTo>
                      <a:pt x="485" y="85"/>
                    </a:lnTo>
                    <a:lnTo>
                      <a:pt x="480" y="90"/>
                    </a:lnTo>
                    <a:lnTo>
                      <a:pt x="473" y="92"/>
                    </a:lnTo>
                    <a:lnTo>
                      <a:pt x="473" y="92"/>
                    </a:lnTo>
                    <a:lnTo>
                      <a:pt x="471" y="94"/>
                    </a:lnTo>
                    <a:lnTo>
                      <a:pt x="468" y="97"/>
                    </a:lnTo>
                    <a:lnTo>
                      <a:pt x="466" y="106"/>
                    </a:lnTo>
                    <a:lnTo>
                      <a:pt x="464" y="116"/>
                    </a:lnTo>
                    <a:lnTo>
                      <a:pt x="461" y="120"/>
                    </a:lnTo>
                    <a:lnTo>
                      <a:pt x="461" y="120"/>
                    </a:lnTo>
                    <a:lnTo>
                      <a:pt x="456" y="125"/>
                    </a:lnTo>
                    <a:lnTo>
                      <a:pt x="454" y="135"/>
                    </a:lnTo>
                    <a:lnTo>
                      <a:pt x="452" y="146"/>
                    </a:lnTo>
                    <a:lnTo>
                      <a:pt x="445" y="158"/>
                    </a:lnTo>
                    <a:lnTo>
                      <a:pt x="445" y="158"/>
                    </a:lnTo>
                    <a:lnTo>
                      <a:pt x="442" y="163"/>
                    </a:lnTo>
                    <a:lnTo>
                      <a:pt x="442" y="168"/>
                    </a:lnTo>
                    <a:lnTo>
                      <a:pt x="442" y="170"/>
                    </a:lnTo>
                    <a:lnTo>
                      <a:pt x="445" y="173"/>
                    </a:lnTo>
                    <a:lnTo>
                      <a:pt x="449" y="177"/>
                    </a:lnTo>
                    <a:lnTo>
                      <a:pt x="456" y="177"/>
                    </a:lnTo>
                    <a:lnTo>
                      <a:pt x="456" y="177"/>
                    </a:lnTo>
                    <a:close/>
                    <a:moveTo>
                      <a:pt x="198" y="191"/>
                    </a:moveTo>
                    <a:lnTo>
                      <a:pt x="198" y="191"/>
                    </a:lnTo>
                    <a:lnTo>
                      <a:pt x="201" y="180"/>
                    </a:lnTo>
                    <a:lnTo>
                      <a:pt x="203" y="173"/>
                    </a:lnTo>
                    <a:lnTo>
                      <a:pt x="203" y="173"/>
                    </a:lnTo>
                    <a:lnTo>
                      <a:pt x="206" y="168"/>
                    </a:lnTo>
                    <a:lnTo>
                      <a:pt x="210" y="168"/>
                    </a:lnTo>
                    <a:lnTo>
                      <a:pt x="210" y="168"/>
                    </a:lnTo>
                    <a:lnTo>
                      <a:pt x="213" y="165"/>
                    </a:lnTo>
                    <a:lnTo>
                      <a:pt x="215" y="163"/>
                    </a:lnTo>
                    <a:lnTo>
                      <a:pt x="213" y="158"/>
                    </a:lnTo>
                    <a:lnTo>
                      <a:pt x="210" y="156"/>
                    </a:lnTo>
                    <a:lnTo>
                      <a:pt x="210" y="156"/>
                    </a:lnTo>
                    <a:lnTo>
                      <a:pt x="208" y="154"/>
                    </a:lnTo>
                    <a:lnTo>
                      <a:pt x="206" y="149"/>
                    </a:lnTo>
                    <a:lnTo>
                      <a:pt x="201" y="142"/>
                    </a:lnTo>
                    <a:lnTo>
                      <a:pt x="196" y="139"/>
                    </a:lnTo>
                    <a:lnTo>
                      <a:pt x="196" y="139"/>
                    </a:lnTo>
                    <a:lnTo>
                      <a:pt x="189" y="142"/>
                    </a:lnTo>
                    <a:lnTo>
                      <a:pt x="189" y="144"/>
                    </a:lnTo>
                    <a:lnTo>
                      <a:pt x="189" y="146"/>
                    </a:lnTo>
                    <a:lnTo>
                      <a:pt x="194" y="149"/>
                    </a:lnTo>
                    <a:lnTo>
                      <a:pt x="194" y="149"/>
                    </a:lnTo>
                    <a:lnTo>
                      <a:pt x="196" y="151"/>
                    </a:lnTo>
                    <a:lnTo>
                      <a:pt x="198" y="151"/>
                    </a:lnTo>
                    <a:lnTo>
                      <a:pt x="201" y="156"/>
                    </a:lnTo>
                    <a:lnTo>
                      <a:pt x="201" y="158"/>
                    </a:lnTo>
                    <a:lnTo>
                      <a:pt x="201" y="158"/>
                    </a:lnTo>
                    <a:lnTo>
                      <a:pt x="198" y="158"/>
                    </a:lnTo>
                    <a:lnTo>
                      <a:pt x="196" y="158"/>
                    </a:lnTo>
                    <a:lnTo>
                      <a:pt x="194" y="156"/>
                    </a:lnTo>
                    <a:lnTo>
                      <a:pt x="189" y="154"/>
                    </a:lnTo>
                    <a:lnTo>
                      <a:pt x="189" y="154"/>
                    </a:lnTo>
                    <a:lnTo>
                      <a:pt x="184" y="154"/>
                    </a:lnTo>
                    <a:lnTo>
                      <a:pt x="182" y="149"/>
                    </a:lnTo>
                    <a:lnTo>
                      <a:pt x="182" y="146"/>
                    </a:lnTo>
                    <a:lnTo>
                      <a:pt x="177" y="144"/>
                    </a:lnTo>
                    <a:lnTo>
                      <a:pt x="177" y="144"/>
                    </a:lnTo>
                    <a:lnTo>
                      <a:pt x="172" y="144"/>
                    </a:lnTo>
                    <a:lnTo>
                      <a:pt x="172" y="142"/>
                    </a:lnTo>
                    <a:lnTo>
                      <a:pt x="168" y="135"/>
                    </a:lnTo>
                    <a:lnTo>
                      <a:pt x="165" y="130"/>
                    </a:lnTo>
                    <a:lnTo>
                      <a:pt x="163" y="128"/>
                    </a:lnTo>
                    <a:lnTo>
                      <a:pt x="161" y="128"/>
                    </a:lnTo>
                    <a:lnTo>
                      <a:pt x="161" y="128"/>
                    </a:lnTo>
                    <a:lnTo>
                      <a:pt x="153" y="125"/>
                    </a:lnTo>
                    <a:lnTo>
                      <a:pt x="151" y="123"/>
                    </a:lnTo>
                    <a:lnTo>
                      <a:pt x="153" y="118"/>
                    </a:lnTo>
                    <a:lnTo>
                      <a:pt x="156" y="113"/>
                    </a:lnTo>
                    <a:lnTo>
                      <a:pt x="156" y="113"/>
                    </a:lnTo>
                    <a:lnTo>
                      <a:pt x="156" y="111"/>
                    </a:lnTo>
                    <a:lnTo>
                      <a:pt x="156" y="111"/>
                    </a:lnTo>
                    <a:lnTo>
                      <a:pt x="153" y="106"/>
                    </a:lnTo>
                    <a:lnTo>
                      <a:pt x="149" y="101"/>
                    </a:lnTo>
                    <a:lnTo>
                      <a:pt x="146" y="97"/>
                    </a:lnTo>
                    <a:lnTo>
                      <a:pt x="146" y="97"/>
                    </a:lnTo>
                    <a:lnTo>
                      <a:pt x="144" y="92"/>
                    </a:lnTo>
                    <a:lnTo>
                      <a:pt x="142" y="92"/>
                    </a:lnTo>
                    <a:lnTo>
                      <a:pt x="137" y="92"/>
                    </a:lnTo>
                    <a:lnTo>
                      <a:pt x="137" y="87"/>
                    </a:lnTo>
                    <a:lnTo>
                      <a:pt x="137" y="87"/>
                    </a:lnTo>
                    <a:lnTo>
                      <a:pt x="135" y="85"/>
                    </a:lnTo>
                    <a:lnTo>
                      <a:pt x="132" y="85"/>
                    </a:lnTo>
                    <a:lnTo>
                      <a:pt x="130" y="83"/>
                    </a:lnTo>
                    <a:lnTo>
                      <a:pt x="127" y="78"/>
                    </a:lnTo>
                    <a:lnTo>
                      <a:pt x="127" y="78"/>
                    </a:lnTo>
                    <a:lnTo>
                      <a:pt x="123" y="75"/>
                    </a:lnTo>
                    <a:lnTo>
                      <a:pt x="120" y="75"/>
                    </a:lnTo>
                    <a:lnTo>
                      <a:pt x="118" y="75"/>
                    </a:lnTo>
                    <a:lnTo>
                      <a:pt x="116" y="73"/>
                    </a:lnTo>
                    <a:lnTo>
                      <a:pt x="116" y="73"/>
                    </a:lnTo>
                    <a:lnTo>
                      <a:pt x="106" y="68"/>
                    </a:lnTo>
                    <a:lnTo>
                      <a:pt x="104" y="66"/>
                    </a:lnTo>
                    <a:lnTo>
                      <a:pt x="99" y="66"/>
                    </a:lnTo>
                    <a:lnTo>
                      <a:pt x="99" y="66"/>
                    </a:lnTo>
                    <a:lnTo>
                      <a:pt x="97" y="66"/>
                    </a:lnTo>
                    <a:lnTo>
                      <a:pt x="92" y="64"/>
                    </a:lnTo>
                    <a:lnTo>
                      <a:pt x="87" y="57"/>
                    </a:lnTo>
                    <a:lnTo>
                      <a:pt x="82" y="49"/>
                    </a:lnTo>
                    <a:lnTo>
                      <a:pt x="82" y="49"/>
                    </a:lnTo>
                    <a:lnTo>
                      <a:pt x="78" y="45"/>
                    </a:lnTo>
                    <a:lnTo>
                      <a:pt x="68" y="38"/>
                    </a:lnTo>
                    <a:lnTo>
                      <a:pt x="56" y="28"/>
                    </a:lnTo>
                    <a:lnTo>
                      <a:pt x="52" y="21"/>
                    </a:lnTo>
                    <a:lnTo>
                      <a:pt x="52" y="21"/>
                    </a:lnTo>
                    <a:lnTo>
                      <a:pt x="47" y="16"/>
                    </a:lnTo>
                    <a:lnTo>
                      <a:pt x="42" y="12"/>
                    </a:lnTo>
                    <a:lnTo>
                      <a:pt x="35" y="9"/>
                    </a:lnTo>
                    <a:lnTo>
                      <a:pt x="23" y="9"/>
                    </a:lnTo>
                    <a:lnTo>
                      <a:pt x="23" y="9"/>
                    </a:lnTo>
                    <a:lnTo>
                      <a:pt x="14" y="7"/>
                    </a:lnTo>
                    <a:lnTo>
                      <a:pt x="7" y="2"/>
                    </a:lnTo>
                    <a:lnTo>
                      <a:pt x="2" y="0"/>
                    </a:lnTo>
                    <a:lnTo>
                      <a:pt x="0" y="0"/>
                    </a:lnTo>
                    <a:lnTo>
                      <a:pt x="0" y="2"/>
                    </a:lnTo>
                    <a:lnTo>
                      <a:pt x="0" y="2"/>
                    </a:lnTo>
                    <a:lnTo>
                      <a:pt x="0" y="4"/>
                    </a:lnTo>
                    <a:lnTo>
                      <a:pt x="0" y="12"/>
                    </a:lnTo>
                    <a:lnTo>
                      <a:pt x="7" y="21"/>
                    </a:lnTo>
                    <a:lnTo>
                      <a:pt x="16" y="30"/>
                    </a:lnTo>
                    <a:lnTo>
                      <a:pt x="26" y="38"/>
                    </a:lnTo>
                    <a:lnTo>
                      <a:pt x="26" y="38"/>
                    </a:lnTo>
                    <a:lnTo>
                      <a:pt x="30" y="45"/>
                    </a:lnTo>
                    <a:lnTo>
                      <a:pt x="37" y="54"/>
                    </a:lnTo>
                    <a:lnTo>
                      <a:pt x="45" y="61"/>
                    </a:lnTo>
                    <a:lnTo>
                      <a:pt x="47" y="64"/>
                    </a:lnTo>
                    <a:lnTo>
                      <a:pt x="52" y="66"/>
                    </a:lnTo>
                    <a:lnTo>
                      <a:pt x="52" y="66"/>
                    </a:lnTo>
                    <a:lnTo>
                      <a:pt x="54" y="66"/>
                    </a:lnTo>
                    <a:lnTo>
                      <a:pt x="59" y="71"/>
                    </a:lnTo>
                    <a:lnTo>
                      <a:pt x="64" y="85"/>
                    </a:lnTo>
                    <a:lnTo>
                      <a:pt x="66" y="97"/>
                    </a:lnTo>
                    <a:lnTo>
                      <a:pt x="68" y="101"/>
                    </a:lnTo>
                    <a:lnTo>
                      <a:pt x="71" y="104"/>
                    </a:lnTo>
                    <a:lnTo>
                      <a:pt x="71" y="104"/>
                    </a:lnTo>
                    <a:lnTo>
                      <a:pt x="80" y="109"/>
                    </a:lnTo>
                    <a:lnTo>
                      <a:pt x="90" y="120"/>
                    </a:lnTo>
                    <a:lnTo>
                      <a:pt x="97" y="135"/>
                    </a:lnTo>
                    <a:lnTo>
                      <a:pt x="101" y="146"/>
                    </a:lnTo>
                    <a:lnTo>
                      <a:pt x="101" y="146"/>
                    </a:lnTo>
                    <a:lnTo>
                      <a:pt x="106" y="156"/>
                    </a:lnTo>
                    <a:lnTo>
                      <a:pt x="113" y="165"/>
                    </a:lnTo>
                    <a:lnTo>
                      <a:pt x="123" y="173"/>
                    </a:lnTo>
                    <a:lnTo>
                      <a:pt x="130" y="180"/>
                    </a:lnTo>
                    <a:lnTo>
                      <a:pt x="130" y="180"/>
                    </a:lnTo>
                    <a:lnTo>
                      <a:pt x="137" y="189"/>
                    </a:lnTo>
                    <a:lnTo>
                      <a:pt x="146" y="196"/>
                    </a:lnTo>
                    <a:lnTo>
                      <a:pt x="163" y="210"/>
                    </a:lnTo>
                    <a:lnTo>
                      <a:pt x="163" y="210"/>
                    </a:lnTo>
                    <a:lnTo>
                      <a:pt x="168" y="217"/>
                    </a:lnTo>
                    <a:lnTo>
                      <a:pt x="170" y="220"/>
                    </a:lnTo>
                    <a:lnTo>
                      <a:pt x="172" y="220"/>
                    </a:lnTo>
                    <a:lnTo>
                      <a:pt x="172" y="220"/>
                    </a:lnTo>
                    <a:lnTo>
                      <a:pt x="177" y="217"/>
                    </a:lnTo>
                    <a:lnTo>
                      <a:pt x="182" y="217"/>
                    </a:lnTo>
                    <a:lnTo>
                      <a:pt x="194" y="220"/>
                    </a:lnTo>
                    <a:lnTo>
                      <a:pt x="194" y="220"/>
                    </a:lnTo>
                    <a:lnTo>
                      <a:pt x="194" y="220"/>
                    </a:lnTo>
                    <a:lnTo>
                      <a:pt x="196" y="217"/>
                    </a:lnTo>
                    <a:lnTo>
                      <a:pt x="198" y="208"/>
                    </a:lnTo>
                    <a:lnTo>
                      <a:pt x="198" y="191"/>
                    </a:lnTo>
                    <a:lnTo>
                      <a:pt x="198" y="191"/>
                    </a:lnTo>
                    <a:close/>
                    <a:moveTo>
                      <a:pt x="629" y="101"/>
                    </a:moveTo>
                    <a:lnTo>
                      <a:pt x="629" y="101"/>
                    </a:lnTo>
                    <a:lnTo>
                      <a:pt x="636" y="101"/>
                    </a:lnTo>
                    <a:lnTo>
                      <a:pt x="639" y="99"/>
                    </a:lnTo>
                    <a:lnTo>
                      <a:pt x="636" y="87"/>
                    </a:lnTo>
                    <a:lnTo>
                      <a:pt x="636" y="87"/>
                    </a:lnTo>
                    <a:lnTo>
                      <a:pt x="634" y="85"/>
                    </a:lnTo>
                    <a:lnTo>
                      <a:pt x="632" y="83"/>
                    </a:lnTo>
                    <a:lnTo>
                      <a:pt x="627" y="85"/>
                    </a:lnTo>
                    <a:lnTo>
                      <a:pt x="625" y="83"/>
                    </a:lnTo>
                    <a:lnTo>
                      <a:pt x="625" y="83"/>
                    </a:lnTo>
                    <a:lnTo>
                      <a:pt x="625" y="78"/>
                    </a:lnTo>
                    <a:lnTo>
                      <a:pt x="622" y="73"/>
                    </a:lnTo>
                    <a:lnTo>
                      <a:pt x="620" y="71"/>
                    </a:lnTo>
                    <a:lnTo>
                      <a:pt x="617" y="71"/>
                    </a:lnTo>
                    <a:lnTo>
                      <a:pt x="615" y="71"/>
                    </a:lnTo>
                    <a:lnTo>
                      <a:pt x="613" y="75"/>
                    </a:lnTo>
                    <a:lnTo>
                      <a:pt x="613" y="75"/>
                    </a:lnTo>
                    <a:lnTo>
                      <a:pt x="610" y="80"/>
                    </a:lnTo>
                    <a:lnTo>
                      <a:pt x="608" y="87"/>
                    </a:lnTo>
                    <a:lnTo>
                      <a:pt x="610" y="101"/>
                    </a:lnTo>
                    <a:lnTo>
                      <a:pt x="617" y="113"/>
                    </a:lnTo>
                    <a:lnTo>
                      <a:pt x="620" y="116"/>
                    </a:lnTo>
                    <a:lnTo>
                      <a:pt x="622" y="116"/>
                    </a:lnTo>
                    <a:lnTo>
                      <a:pt x="622" y="116"/>
                    </a:lnTo>
                    <a:lnTo>
                      <a:pt x="625" y="116"/>
                    </a:lnTo>
                    <a:lnTo>
                      <a:pt x="625" y="113"/>
                    </a:lnTo>
                    <a:lnTo>
                      <a:pt x="625" y="109"/>
                    </a:lnTo>
                    <a:lnTo>
                      <a:pt x="625" y="104"/>
                    </a:lnTo>
                    <a:lnTo>
                      <a:pt x="627" y="101"/>
                    </a:lnTo>
                    <a:lnTo>
                      <a:pt x="629" y="101"/>
                    </a:lnTo>
                    <a:lnTo>
                      <a:pt x="629" y="101"/>
                    </a:lnTo>
                    <a:close/>
                    <a:moveTo>
                      <a:pt x="584" y="173"/>
                    </a:moveTo>
                    <a:lnTo>
                      <a:pt x="584" y="173"/>
                    </a:lnTo>
                    <a:lnTo>
                      <a:pt x="587" y="177"/>
                    </a:lnTo>
                    <a:lnTo>
                      <a:pt x="594" y="182"/>
                    </a:lnTo>
                    <a:lnTo>
                      <a:pt x="601" y="182"/>
                    </a:lnTo>
                    <a:lnTo>
                      <a:pt x="603" y="180"/>
                    </a:lnTo>
                    <a:lnTo>
                      <a:pt x="606" y="177"/>
                    </a:lnTo>
                    <a:lnTo>
                      <a:pt x="606" y="177"/>
                    </a:lnTo>
                    <a:lnTo>
                      <a:pt x="606" y="175"/>
                    </a:lnTo>
                    <a:lnTo>
                      <a:pt x="606" y="173"/>
                    </a:lnTo>
                    <a:lnTo>
                      <a:pt x="596" y="168"/>
                    </a:lnTo>
                    <a:lnTo>
                      <a:pt x="587" y="168"/>
                    </a:lnTo>
                    <a:lnTo>
                      <a:pt x="584" y="168"/>
                    </a:lnTo>
                    <a:lnTo>
                      <a:pt x="584" y="173"/>
                    </a:lnTo>
                    <a:lnTo>
                      <a:pt x="584" y="173"/>
                    </a:lnTo>
                    <a:close/>
                    <a:moveTo>
                      <a:pt x="539" y="267"/>
                    </a:moveTo>
                    <a:lnTo>
                      <a:pt x="539" y="267"/>
                    </a:lnTo>
                    <a:lnTo>
                      <a:pt x="527" y="267"/>
                    </a:lnTo>
                    <a:lnTo>
                      <a:pt x="518" y="270"/>
                    </a:lnTo>
                    <a:lnTo>
                      <a:pt x="509" y="272"/>
                    </a:lnTo>
                    <a:lnTo>
                      <a:pt x="499" y="270"/>
                    </a:lnTo>
                    <a:lnTo>
                      <a:pt x="499" y="270"/>
                    </a:lnTo>
                    <a:lnTo>
                      <a:pt x="487" y="267"/>
                    </a:lnTo>
                    <a:lnTo>
                      <a:pt x="473" y="270"/>
                    </a:lnTo>
                    <a:lnTo>
                      <a:pt x="466" y="272"/>
                    </a:lnTo>
                    <a:lnTo>
                      <a:pt x="464" y="274"/>
                    </a:lnTo>
                    <a:lnTo>
                      <a:pt x="464" y="277"/>
                    </a:lnTo>
                    <a:lnTo>
                      <a:pt x="464" y="277"/>
                    </a:lnTo>
                    <a:lnTo>
                      <a:pt x="466" y="279"/>
                    </a:lnTo>
                    <a:lnTo>
                      <a:pt x="473" y="279"/>
                    </a:lnTo>
                    <a:lnTo>
                      <a:pt x="494" y="281"/>
                    </a:lnTo>
                    <a:lnTo>
                      <a:pt x="494" y="281"/>
                    </a:lnTo>
                    <a:lnTo>
                      <a:pt x="504" y="279"/>
                    </a:lnTo>
                    <a:lnTo>
                      <a:pt x="516" y="277"/>
                    </a:lnTo>
                    <a:lnTo>
                      <a:pt x="525" y="274"/>
                    </a:lnTo>
                    <a:lnTo>
                      <a:pt x="532" y="272"/>
                    </a:lnTo>
                    <a:lnTo>
                      <a:pt x="532" y="272"/>
                    </a:lnTo>
                    <a:lnTo>
                      <a:pt x="546" y="270"/>
                    </a:lnTo>
                    <a:lnTo>
                      <a:pt x="546" y="270"/>
                    </a:lnTo>
                    <a:lnTo>
                      <a:pt x="546" y="270"/>
                    </a:lnTo>
                    <a:lnTo>
                      <a:pt x="539" y="267"/>
                    </a:lnTo>
                    <a:lnTo>
                      <a:pt x="539" y="267"/>
                    </a:lnTo>
                    <a:close/>
                    <a:moveTo>
                      <a:pt x="660" y="163"/>
                    </a:moveTo>
                    <a:lnTo>
                      <a:pt x="660" y="163"/>
                    </a:lnTo>
                    <a:lnTo>
                      <a:pt x="648" y="163"/>
                    </a:lnTo>
                    <a:lnTo>
                      <a:pt x="634" y="163"/>
                    </a:lnTo>
                    <a:lnTo>
                      <a:pt x="625" y="165"/>
                    </a:lnTo>
                    <a:lnTo>
                      <a:pt x="622" y="168"/>
                    </a:lnTo>
                    <a:lnTo>
                      <a:pt x="622" y="170"/>
                    </a:lnTo>
                    <a:lnTo>
                      <a:pt x="622" y="170"/>
                    </a:lnTo>
                    <a:lnTo>
                      <a:pt x="625" y="175"/>
                    </a:lnTo>
                    <a:lnTo>
                      <a:pt x="632" y="175"/>
                    </a:lnTo>
                    <a:lnTo>
                      <a:pt x="648" y="175"/>
                    </a:lnTo>
                    <a:lnTo>
                      <a:pt x="648" y="175"/>
                    </a:lnTo>
                    <a:lnTo>
                      <a:pt x="655" y="177"/>
                    </a:lnTo>
                    <a:lnTo>
                      <a:pt x="662" y="180"/>
                    </a:lnTo>
                    <a:lnTo>
                      <a:pt x="667" y="182"/>
                    </a:lnTo>
                    <a:lnTo>
                      <a:pt x="672" y="184"/>
                    </a:lnTo>
                    <a:lnTo>
                      <a:pt x="672" y="184"/>
                    </a:lnTo>
                    <a:lnTo>
                      <a:pt x="674" y="182"/>
                    </a:lnTo>
                    <a:lnTo>
                      <a:pt x="674" y="182"/>
                    </a:lnTo>
                    <a:lnTo>
                      <a:pt x="674" y="175"/>
                    </a:lnTo>
                    <a:lnTo>
                      <a:pt x="670" y="170"/>
                    </a:lnTo>
                    <a:lnTo>
                      <a:pt x="660" y="163"/>
                    </a:lnTo>
                    <a:lnTo>
                      <a:pt x="660" y="163"/>
                    </a:lnTo>
                    <a:close/>
                    <a:moveTo>
                      <a:pt x="362" y="260"/>
                    </a:moveTo>
                    <a:lnTo>
                      <a:pt x="362" y="260"/>
                    </a:lnTo>
                    <a:lnTo>
                      <a:pt x="362" y="260"/>
                    </a:lnTo>
                    <a:lnTo>
                      <a:pt x="359" y="258"/>
                    </a:lnTo>
                    <a:lnTo>
                      <a:pt x="350" y="258"/>
                    </a:lnTo>
                    <a:lnTo>
                      <a:pt x="338" y="258"/>
                    </a:lnTo>
                    <a:lnTo>
                      <a:pt x="329" y="255"/>
                    </a:lnTo>
                    <a:lnTo>
                      <a:pt x="329" y="255"/>
                    </a:lnTo>
                    <a:lnTo>
                      <a:pt x="326" y="255"/>
                    </a:lnTo>
                    <a:lnTo>
                      <a:pt x="326" y="253"/>
                    </a:lnTo>
                    <a:lnTo>
                      <a:pt x="333" y="248"/>
                    </a:lnTo>
                    <a:lnTo>
                      <a:pt x="348" y="244"/>
                    </a:lnTo>
                    <a:lnTo>
                      <a:pt x="348" y="244"/>
                    </a:lnTo>
                    <a:lnTo>
                      <a:pt x="350" y="241"/>
                    </a:lnTo>
                    <a:lnTo>
                      <a:pt x="348" y="239"/>
                    </a:lnTo>
                    <a:lnTo>
                      <a:pt x="338" y="239"/>
                    </a:lnTo>
                    <a:lnTo>
                      <a:pt x="326" y="244"/>
                    </a:lnTo>
                    <a:lnTo>
                      <a:pt x="326" y="244"/>
                    </a:lnTo>
                    <a:lnTo>
                      <a:pt x="319" y="244"/>
                    </a:lnTo>
                    <a:lnTo>
                      <a:pt x="312" y="244"/>
                    </a:lnTo>
                    <a:lnTo>
                      <a:pt x="300" y="239"/>
                    </a:lnTo>
                    <a:lnTo>
                      <a:pt x="291" y="236"/>
                    </a:lnTo>
                    <a:lnTo>
                      <a:pt x="288" y="236"/>
                    </a:lnTo>
                    <a:lnTo>
                      <a:pt x="286" y="239"/>
                    </a:lnTo>
                    <a:lnTo>
                      <a:pt x="286" y="239"/>
                    </a:lnTo>
                    <a:lnTo>
                      <a:pt x="286" y="241"/>
                    </a:lnTo>
                    <a:lnTo>
                      <a:pt x="281" y="241"/>
                    </a:lnTo>
                    <a:lnTo>
                      <a:pt x="269" y="239"/>
                    </a:lnTo>
                    <a:lnTo>
                      <a:pt x="255" y="234"/>
                    </a:lnTo>
                    <a:lnTo>
                      <a:pt x="246" y="229"/>
                    </a:lnTo>
                    <a:lnTo>
                      <a:pt x="246" y="229"/>
                    </a:lnTo>
                    <a:lnTo>
                      <a:pt x="236" y="225"/>
                    </a:lnTo>
                    <a:lnTo>
                      <a:pt x="225" y="222"/>
                    </a:lnTo>
                    <a:lnTo>
                      <a:pt x="210" y="222"/>
                    </a:lnTo>
                    <a:lnTo>
                      <a:pt x="206" y="225"/>
                    </a:lnTo>
                    <a:lnTo>
                      <a:pt x="201" y="227"/>
                    </a:lnTo>
                    <a:lnTo>
                      <a:pt x="201" y="227"/>
                    </a:lnTo>
                    <a:lnTo>
                      <a:pt x="198" y="232"/>
                    </a:lnTo>
                    <a:lnTo>
                      <a:pt x="194" y="232"/>
                    </a:lnTo>
                    <a:lnTo>
                      <a:pt x="191" y="234"/>
                    </a:lnTo>
                    <a:lnTo>
                      <a:pt x="194" y="239"/>
                    </a:lnTo>
                    <a:lnTo>
                      <a:pt x="194" y="239"/>
                    </a:lnTo>
                    <a:lnTo>
                      <a:pt x="196" y="241"/>
                    </a:lnTo>
                    <a:lnTo>
                      <a:pt x="198" y="241"/>
                    </a:lnTo>
                    <a:lnTo>
                      <a:pt x="208" y="241"/>
                    </a:lnTo>
                    <a:lnTo>
                      <a:pt x="208" y="241"/>
                    </a:lnTo>
                    <a:lnTo>
                      <a:pt x="210" y="241"/>
                    </a:lnTo>
                    <a:lnTo>
                      <a:pt x="210" y="246"/>
                    </a:lnTo>
                    <a:lnTo>
                      <a:pt x="213" y="248"/>
                    </a:lnTo>
                    <a:lnTo>
                      <a:pt x="217" y="251"/>
                    </a:lnTo>
                    <a:lnTo>
                      <a:pt x="217" y="251"/>
                    </a:lnTo>
                    <a:lnTo>
                      <a:pt x="236" y="255"/>
                    </a:lnTo>
                    <a:lnTo>
                      <a:pt x="246" y="255"/>
                    </a:lnTo>
                    <a:lnTo>
                      <a:pt x="248" y="255"/>
                    </a:lnTo>
                    <a:lnTo>
                      <a:pt x="251" y="255"/>
                    </a:lnTo>
                    <a:lnTo>
                      <a:pt x="251" y="255"/>
                    </a:lnTo>
                    <a:lnTo>
                      <a:pt x="253" y="253"/>
                    </a:lnTo>
                    <a:lnTo>
                      <a:pt x="255" y="253"/>
                    </a:lnTo>
                    <a:lnTo>
                      <a:pt x="265" y="253"/>
                    </a:lnTo>
                    <a:lnTo>
                      <a:pt x="277" y="258"/>
                    </a:lnTo>
                    <a:lnTo>
                      <a:pt x="286" y="262"/>
                    </a:lnTo>
                    <a:lnTo>
                      <a:pt x="286" y="262"/>
                    </a:lnTo>
                    <a:lnTo>
                      <a:pt x="298" y="270"/>
                    </a:lnTo>
                    <a:lnTo>
                      <a:pt x="310" y="272"/>
                    </a:lnTo>
                    <a:lnTo>
                      <a:pt x="324" y="272"/>
                    </a:lnTo>
                    <a:lnTo>
                      <a:pt x="333" y="272"/>
                    </a:lnTo>
                    <a:lnTo>
                      <a:pt x="333" y="272"/>
                    </a:lnTo>
                    <a:lnTo>
                      <a:pt x="343" y="272"/>
                    </a:lnTo>
                    <a:lnTo>
                      <a:pt x="350" y="274"/>
                    </a:lnTo>
                    <a:lnTo>
                      <a:pt x="355" y="274"/>
                    </a:lnTo>
                    <a:lnTo>
                      <a:pt x="359" y="272"/>
                    </a:lnTo>
                    <a:lnTo>
                      <a:pt x="359" y="272"/>
                    </a:lnTo>
                    <a:lnTo>
                      <a:pt x="362" y="272"/>
                    </a:lnTo>
                    <a:lnTo>
                      <a:pt x="364" y="272"/>
                    </a:lnTo>
                    <a:lnTo>
                      <a:pt x="369" y="274"/>
                    </a:lnTo>
                    <a:lnTo>
                      <a:pt x="374" y="274"/>
                    </a:lnTo>
                    <a:lnTo>
                      <a:pt x="378" y="274"/>
                    </a:lnTo>
                    <a:lnTo>
                      <a:pt x="383" y="272"/>
                    </a:lnTo>
                    <a:lnTo>
                      <a:pt x="383" y="272"/>
                    </a:lnTo>
                    <a:lnTo>
                      <a:pt x="385" y="270"/>
                    </a:lnTo>
                    <a:lnTo>
                      <a:pt x="383" y="267"/>
                    </a:lnTo>
                    <a:lnTo>
                      <a:pt x="376" y="267"/>
                    </a:lnTo>
                    <a:lnTo>
                      <a:pt x="367" y="265"/>
                    </a:lnTo>
                    <a:lnTo>
                      <a:pt x="364" y="262"/>
                    </a:lnTo>
                    <a:lnTo>
                      <a:pt x="362" y="260"/>
                    </a:lnTo>
                    <a:lnTo>
                      <a:pt x="362" y="260"/>
                    </a:lnTo>
                    <a:close/>
                    <a:moveTo>
                      <a:pt x="807" y="139"/>
                    </a:moveTo>
                    <a:lnTo>
                      <a:pt x="807" y="139"/>
                    </a:lnTo>
                    <a:lnTo>
                      <a:pt x="800" y="142"/>
                    </a:lnTo>
                    <a:lnTo>
                      <a:pt x="797" y="146"/>
                    </a:lnTo>
                    <a:lnTo>
                      <a:pt x="793" y="151"/>
                    </a:lnTo>
                    <a:lnTo>
                      <a:pt x="788" y="154"/>
                    </a:lnTo>
                    <a:lnTo>
                      <a:pt x="788" y="154"/>
                    </a:lnTo>
                    <a:lnTo>
                      <a:pt x="783" y="156"/>
                    </a:lnTo>
                    <a:lnTo>
                      <a:pt x="776" y="161"/>
                    </a:lnTo>
                    <a:lnTo>
                      <a:pt x="767" y="168"/>
                    </a:lnTo>
                    <a:lnTo>
                      <a:pt x="757" y="173"/>
                    </a:lnTo>
                    <a:lnTo>
                      <a:pt x="757" y="173"/>
                    </a:lnTo>
                    <a:lnTo>
                      <a:pt x="752" y="173"/>
                    </a:lnTo>
                    <a:lnTo>
                      <a:pt x="750" y="168"/>
                    </a:lnTo>
                    <a:lnTo>
                      <a:pt x="745" y="154"/>
                    </a:lnTo>
                    <a:lnTo>
                      <a:pt x="741" y="137"/>
                    </a:lnTo>
                    <a:lnTo>
                      <a:pt x="738" y="125"/>
                    </a:lnTo>
                    <a:lnTo>
                      <a:pt x="738" y="125"/>
                    </a:lnTo>
                    <a:lnTo>
                      <a:pt x="729" y="120"/>
                    </a:lnTo>
                    <a:lnTo>
                      <a:pt x="715" y="116"/>
                    </a:lnTo>
                    <a:lnTo>
                      <a:pt x="703" y="116"/>
                    </a:lnTo>
                    <a:lnTo>
                      <a:pt x="698" y="118"/>
                    </a:lnTo>
                    <a:lnTo>
                      <a:pt x="693" y="120"/>
                    </a:lnTo>
                    <a:lnTo>
                      <a:pt x="693" y="120"/>
                    </a:lnTo>
                    <a:lnTo>
                      <a:pt x="691" y="125"/>
                    </a:lnTo>
                    <a:lnTo>
                      <a:pt x="686" y="128"/>
                    </a:lnTo>
                    <a:lnTo>
                      <a:pt x="681" y="128"/>
                    </a:lnTo>
                    <a:lnTo>
                      <a:pt x="679" y="132"/>
                    </a:lnTo>
                    <a:lnTo>
                      <a:pt x="679" y="132"/>
                    </a:lnTo>
                    <a:lnTo>
                      <a:pt x="679" y="137"/>
                    </a:lnTo>
                    <a:lnTo>
                      <a:pt x="679" y="137"/>
                    </a:lnTo>
                    <a:lnTo>
                      <a:pt x="688" y="137"/>
                    </a:lnTo>
                    <a:lnTo>
                      <a:pt x="688" y="137"/>
                    </a:lnTo>
                    <a:lnTo>
                      <a:pt x="693" y="139"/>
                    </a:lnTo>
                    <a:lnTo>
                      <a:pt x="696" y="142"/>
                    </a:lnTo>
                    <a:lnTo>
                      <a:pt x="698" y="151"/>
                    </a:lnTo>
                    <a:lnTo>
                      <a:pt x="698" y="151"/>
                    </a:lnTo>
                    <a:lnTo>
                      <a:pt x="700" y="154"/>
                    </a:lnTo>
                    <a:lnTo>
                      <a:pt x="705" y="154"/>
                    </a:lnTo>
                    <a:lnTo>
                      <a:pt x="712" y="154"/>
                    </a:lnTo>
                    <a:lnTo>
                      <a:pt x="729" y="151"/>
                    </a:lnTo>
                    <a:lnTo>
                      <a:pt x="729" y="151"/>
                    </a:lnTo>
                    <a:lnTo>
                      <a:pt x="733" y="154"/>
                    </a:lnTo>
                    <a:lnTo>
                      <a:pt x="733" y="156"/>
                    </a:lnTo>
                    <a:lnTo>
                      <a:pt x="733" y="158"/>
                    </a:lnTo>
                    <a:lnTo>
                      <a:pt x="729" y="158"/>
                    </a:lnTo>
                    <a:lnTo>
                      <a:pt x="729" y="158"/>
                    </a:lnTo>
                    <a:lnTo>
                      <a:pt x="722" y="158"/>
                    </a:lnTo>
                    <a:lnTo>
                      <a:pt x="719" y="158"/>
                    </a:lnTo>
                    <a:lnTo>
                      <a:pt x="715" y="161"/>
                    </a:lnTo>
                    <a:lnTo>
                      <a:pt x="712" y="161"/>
                    </a:lnTo>
                    <a:lnTo>
                      <a:pt x="712" y="161"/>
                    </a:lnTo>
                    <a:lnTo>
                      <a:pt x="700" y="161"/>
                    </a:lnTo>
                    <a:lnTo>
                      <a:pt x="698" y="161"/>
                    </a:lnTo>
                    <a:lnTo>
                      <a:pt x="700" y="163"/>
                    </a:lnTo>
                    <a:lnTo>
                      <a:pt x="700" y="163"/>
                    </a:lnTo>
                    <a:lnTo>
                      <a:pt x="707" y="170"/>
                    </a:lnTo>
                    <a:lnTo>
                      <a:pt x="710" y="175"/>
                    </a:lnTo>
                    <a:lnTo>
                      <a:pt x="712" y="180"/>
                    </a:lnTo>
                    <a:lnTo>
                      <a:pt x="712" y="180"/>
                    </a:lnTo>
                    <a:lnTo>
                      <a:pt x="715" y="184"/>
                    </a:lnTo>
                    <a:lnTo>
                      <a:pt x="719" y="187"/>
                    </a:lnTo>
                    <a:lnTo>
                      <a:pt x="722" y="184"/>
                    </a:lnTo>
                    <a:lnTo>
                      <a:pt x="724" y="180"/>
                    </a:lnTo>
                    <a:lnTo>
                      <a:pt x="724" y="180"/>
                    </a:lnTo>
                    <a:lnTo>
                      <a:pt x="726" y="177"/>
                    </a:lnTo>
                    <a:lnTo>
                      <a:pt x="729" y="180"/>
                    </a:lnTo>
                    <a:lnTo>
                      <a:pt x="736" y="182"/>
                    </a:lnTo>
                    <a:lnTo>
                      <a:pt x="745" y="187"/>
                    </a:lnTo>
                    <a:lnTo>
                      <a:pt x="745" y="187"/>
                    </a:lnTo>
                    <a:lnTo>
                      <a:pt x="750" y="189"/>
                    </a:lnTo>
                    <a:lnTo>
                      <a:pt x="752" y="191"/>
                    </a:lnTo>
                    <a:lnTo>
                      <a:pt x="755" y="194"/>
                    </a:lnTo>
                    <a:lnTo>
                      <a:pt x="762" y="196"/>
                    </a:lnTo>
                    <a:lnTo>
                      <a:pt x="762" y="196"/>
                    </a:lnTo>
                    <a:lnTo>
                      <a:pt x="774" y="196"/>
                    </a:lnTo>
                    <a:lnTo>
                      <a:pt x="788" y="201"/>
                    </a:lnTo>
                    <a:lnTo>
                      <a:pt x="804" y="208"/>
                    </a:lnTo>
                    <a:lnTo>
                      <a:pt x="814" y="213"/>
                    </a:lnTo>
                    <a:lnTo>
                      <a:pt x="814" y="213"/>
                    </a:lnTo>
                    <a:lnTo>
                      <a:pt x="821" y="220"/>
                    </a:lnTo>
                    <a:lnTo>
                      <a:pt x="821" y="225"/>
                    </a:lnTo>
                    <a:lnTo>
                      <a:pt x="823" y="229"/>
                    </a:lnTo>
                    <a:lnTo>
                      <a:pt x="826" y="236"/>
                    </a:lnTo>
                    <a:lnTo>
                      <a:pt x="826" y="236"/>
                    </a:lnTo>
                    <a:lnTo>
                      <a:pt x="830" y="241"/>
                    </a:lnTo>
                    <a:lnTo>
                      <a:pt x="833" y="246"/>
                    </a:lnTo>
                    <a:lnTo>
                      <a:pt x="830" y="251"/>
                    </a:lnTo>
                    <a:lnTo>
                      <a:pt x="826" y="253"/>
                    </a:lnTo>
                    <a:lnTo>
                      <a:pt x="826" y="253"/>
                    </a:lnTo>
                    <a:lnTo>
                      <a:pt x="816" y="253"/>
                    </a:lnTo>
                    <a:lnTo>
                      <a:pt x="812" y="258"/>
                    </a:lnTo>
                    <a:lnTo>
                      <a:pt x="807" y="262"/>
                    </a:lnTo>
                    <a:lnTo>
                      <a:pt x="807" y="267"/>
                    </a:lnTo>
                    <a:lnTo>
                      <a:pt x="807" y="267"/>
                    </a:lnTo>
                    <a:lnTo>
                      <a:pt x="809" y="270"/>
                    </a:lnTo>
                    <a:lnTo>
                      <a:pt x="814" y="270"/>
                    </a:lnTo>
                    <a:lnTo>
                      <a:pt x="828" y="270"/>
                    </a:lnTo>
                    <a:lnTo>
                      <a:pt x="852" y="265"/>
                    </a:lnTo>
                    <a:lnTo>
                      <a:pt x="852" y="265"/>
                    </a:lnTo>
                    <a:lnTo>
                      <a:pt x="854" y="267"/>
                    </a:lnTo>
                    <a:lnTo>
                      <a:pt x="859" y="272"/>
                    </a:lnTo>
                    <a:lnTo>
                      <a:pt x="871" y="281"/>
                    </a:lnTo>
                    <a:lnTo>
                      <a:pt x="871" y="161"/>
                    </a:lnTo>
                    <a:lnTo>
                      <a:pt x="871" y="161"/>
                    </a:lnTo>
                    <a:lnTo>
                      <a:pt x="833" y="146"/>
                    </a:lnTo>
                    <a:lnTo>
                      <a:pt x="816" y="139"/>
                    </a:lnTo>
                    <a:lnTo>
                      <a:pt x="807" y="139"/>
                    </a:lnTo>
                    <a:lnTo>
                      <a:pt x="807" y="139"/>
                    </a:lnTo>
                    <a:close/>
                    <a:moveTo>
                      <a:pt x="563" y="281"/>
                    </a:moveTo>
                    <a:lnTo>
                      <a:pt x="563" y="281"/>
                    </a:lnTo>
                    <a:lnTo>
                      <a:pt x="556" y="284"/>
                    </a:lnTo>
                    <a:lnTo>
                      <a:pt x="556" y="284"/>
                    </a:lnTo>
                    <a:lnTo>
                      <a:pt x="554" y="289"/>
                    </a:lnTo>
                    <a:lnTo>
                      <a:pt x="554" y="289"/>
                    </a:lnTo>
                    <a:lnTo>
                      <a:pt x="551" y="289"/>
                    </a:lnTo>
                    <a:lnTo>
                      <a:pt x="546" y="286"/>
                    </a:lnTo>
                    <a:lnTo>
                      <a:pt x="546" y="286"/>
                    </a:lnTo>
                    <a:lnTo>
                      <a:pt x="539" y="291"/>
                    </a:lnTo>
                    <a:lnTo>
                      <a:pt x="535" y="296"/>
                    </a:lnTo>
                    <a:lnTo>
                      <a:pt x="535" y="303"/>
                    </a:lnTo>
                    <a:lnTo>
                      <a:pt x="537" y="307"/>
                    </a:lnTo>
                    <a:lnTo>
                      <a:pt x="537" y="307"/>
                    </a:lnTo>
                    <a:lnTo>
                      <a:pt x="544" y="307"/>
                    </a:lnTo>
                    <a:lnTo>
                      <a:pt x="551" y="305"/>
                    </a:lnTo>
                    <a:lnTo>
                      <a:pt x="561" y="293"/>
                    </a:lnTo>
                    <a:lnTo>
                      <a:pt x="561" y="293"/>
                    </a:lnTo>
                    <a:lnTo>
                      <a:pt x="565" y="291"/>
                    </a:lnTo>
                    <a:lnTo>
                      <a:pt x="565" y="291"/>
                    </a:lnTo>
                    <a:lnTo>
                      <a:pt x="565" y="289"/>
                    </a:lnTo>
                    <a:lnTo>
                      <a:pt x="565" y="289"/>
                    </a:lnTo>
                    <a:lnTo>
                      <a:pt x="568" y="286"/>
                    </a:lnTo>
                    <a:lnTo>
                      <a:pt x="568" y="286"/>
                    </a:lnTo>
                    <a:lnTo>
                      <a:pt x="563" y="281"/>
                    </a:lnTo>
                    <a:lnTo>
                      <a:pt x="563" y="281"/>
                    </a:lnTo>
                    <a:close/>
                    <a:moveTo>
                      <a:pt x="407" y="137"/>
                    </a:moveTo>
                    <a:lnTo>
                      <a:pt x="407" y="137"/>
                    </a:lnTo>
                    <a:lnTo>
                      <a:pt x="412" y="130"/>
                    </a:lnTo>
                    <a:lnTo>
                      <a:pt x="416" y="123"/>
                    </a:lnTo>
                    <a:lnTo>
                      <a:pt x="416" y="116"/>
                    </a:lnTo>
                    <a:lnTo>
                      <a:pt x="416" y="106"/>
                    </a:lnTo>
                    <a:lnTo>
                      <a:pt x="416" y="106"/>
                    </a:lnTo>
                    <a:lnTo>
                      <a:pt x="419" y="104"/>
                    </a:lnTo>
                    <a:lnTo>
                      <a:pt x="421" y="99"/>
                    </a:lnTo>
                    <a:lnTo>
                      <a:pt x="430" y="97"/>
                    </a:lnTo>
                    <a:lnTo>
                      <a:pt x="440" y="94"/>
                    </a:lnTo>
                    <a:lnTo>
                      <a:pt x="445" y="90"/>
                    </a:lnTo>
                    <a:lnTo>
                      <a:pt x="445" y="90"/>
                    </a:lnTo>
                    <a:lnTo>
                      <a:pt x="447" y="87"/>
                    </a:lnTo>
                    <a:lnTo>
                      <a:pt x="442" y="83"/>
                    </a:lnTo>
                    <a:lnTo>
                      <a:pt x="433" y="75"/>
                    </a:lnTo>
                    <a:lnTo>
                      <a:pt x="433" y="75"/>
                    </a:lnTo>
                    <a:lnTo>
                      <a:pt x="428" y="73"/>
                    </a:lnTo>
                    <a:lnTo>
                      <a:pt x="428" y="68"/>
                    </a:lnTo>
                    <a:lnTo>
                      <a:pt x="428" y="64"/>
                    </a:lnTo>
                    <a:lnTo>
                      <a:pt x="426" y="59"/>
                    </a:lnTo>
                    <a:lnTo>
                      <a:pt x="426" y="59"/>
                    </a:lnTo>
                    <a:lnTo>
                      <a:pt x="419" y="49"/>
                    </a:lnTo>
                    <a:lnTo>
                      <a:pt x="416" y="45"/>
                    </a:lnTo>
                    <a:lnTo>
                      <a:pt x="419" y="45"/>
                    </a:lnTo>
                    <a:lnTo>
                      <a:pt x="421" y="42"/>
                    </a:lnTo>
                    <a:lnTo>
                      <a:pt x="421" y="42"/>
                    </a:lnTo>
                    <a:lnTo>
                      <a:pt x="421" y="42"/>
                    </a:lnTo>
                    <a:lnTo>
                      <a:pt x="423" y="42"/>
                    </a:lnTo>
                    <a:lnTo>
                      <a:pt x="421" y="38"/>
                    </a:lnTo>
                    <a:lnTo>
                      <a:pt x="419" y="33"/>
                    </a:lnTo>
                    <a:lnTo>
                      <a:pt x="421" y="30"/>
                    </a:lnTo>
                    <a:lnTo>
                      <a:pt x="421" y="28"/>
                    </a:lnTo>
                    <a:lnTo>
                      <a:pt x="421" y="28"/>
                    </a:lnTo>
                    <a:lnTo>
                      <a:pt x="423" y="28"/>
                    </a:lnTo>
                    <a:lnTo>
                      <a:pt x="423" y="28"/>
                    </a:lnTo>
                    <a:lnTo>
                      <a:pt x="416" y="23"/>
                    </a:lnTo>
                    <a:lnTo>
                      <a:pt x="416" y="23"/>
                    </a:lnTo>
                    <a:lnTo>
                      <a:pt x="407" y="23"/>
                    </a:lnTo>
                    <a:lnTo>
                      <a:pt x="397" y="26"/>
                    </a:lnTo>
                    <a:lnTo>
                      <a:pt x="388" y="28"/>
                    </a:lnTo>
                    <a:lnTo>
                      <a:pt x="385" y="33"/>
                    </a:lnTo>
                    <a:lnTo>
                      <a:pt x="385" y="38"/>
                    </a:lnTo>
                    <a:lnTo>
                      <a:pt x="385" y="38"/>
                    </a:lnTo>
                    <a:lnTo>
                      <a:pt x="385" y="42"/>
                    </a:lnTo>
                    <a:lnTo>
                      <a:pt x="385" y="45"/>
                    </a:lnTo>
                    <a:lnTo>
                      <a:pt x="381" y="47"/>
                    </a:lnTo>
                    <a:lnTo>
                      <a:pt x="376" y="49"/>
                    </a:lnTo>
                    <a:lnTo>
                      <a:pt x="376" y="52"/>
                    </a:lnTo>
                    <a:lnTo>
                      <a:pt x="374" y="54"/>
                    </a:lnTo>
                    <a:lnTo>
                      <a:pt x="374" y="54"/>
                    </a:lnTo>
                    <a:lnTo>
                      <a:pt x="374" y="59"/>
                    </a:lnTo>
                    <a:lnTo>
                      <a:pt x="371" y="61"/>
                    </a:lnTo>
                    <a:lnTo>
                      <a:pt x="369" y="66"/>
                    </a:lnTo>
                    <a:lnTo>
                      <a:pt x="369" y="71"/>
                    </a:lnTo>
                    <a:lnTo>
                      <a:pt x="369" y="71"/>
                    </a:lnTo>
                    <a:lnTo>
                      <a:pt x="369" y="78"/>
                    </a:lnTo>
                    <a:lnTo>
                      <a:pt x="364" y="80"/>
                    </a:lnTo>
                    <a:lnTo>
                      <a:pt x="359" y="80"/>
                    </a:lnTo>
                    <a:lnTo>
                      <a:pt x="352" y="83"/>
                    </a:lnTo>
                    <a:lnTo>
                      <a:pt x="352" y="83"/>
                    </a:lnTo>
                    <a:lnTo>
                      <a:pt x="345" y="85"/>
                    </a:lnTo>
                    <a:lnTo>
                      <a:pt x="343" y="83"/>
                    </a:lnTo>
                    <a:lnTo>
                      <a:pt x="340" y="80"/>
                    </a:lnTo>
                    <a:lnTo>
                      <a:pt x="333" y="80"/>
                    </a:lnTo>
                    <a:lnTo>
                      <a:pt x="333" y="80"/>
                    </a:lnTo>
                    <a:lnTo>
                      <a:pt x="326" y="80"/>
                    </a:lnTo>
                    <a:lnTo>
                      <a:pt x="324" y="83"/>
                    </a:lnTo>
                    <a:lnTo>
                      <a:pt x="314" y="87"/>
                    </a:lnTo>
                    <a:lnTo>
                      <a:pt x="314" y="87"/>
                    </a:lnTo>
                    <a:lnTo>
                      <a:pt x="303" y="87"/>
                    </a:lnTo>
                    <a:lnTo>
                      <a:pt x="296" y="87"/>
                    </a:lnTo>
                    <a:lnTo>
                      <a:pt x="291" y="90"/>
                    </a:lnTo>
                    <a:lnTo>
                      <a:pt x="291" y="90"/>
                    </a:lnTo>
                    <a:lnTo>
                      <a:pt x="286" y="90"/>
                    </a:lnTo>
                    <a:lnTo>
                      <a:pt x="281" y="87"/>
                    </a:lnTo>
                    <a:lnTo>
                      <a:pt x="279" y="83"/>
                    </a:lnTo>
                    <a:lnTo>
                      <a:pt x="274" y="83"/>
                    </a:lnTo>
                    <a:lnTo>
                      <a:pt x="274" y="83"/>
                    </a:lnTo>
                    <a:lnTo>
                      <a:pt x="272" y="78"/>
                    </a:lnTo>
                    <a:lnTo>
                      <a:pt x="269" y="71"/>
                    </a:lnTo>
                    <a:lnTo>
                      <a:pt x="269" y="71"/>
                    </a:lnTo>
                    <a:lnTo>
                      <a:pt x="267" y="71"/>
                    </a:lnTo>
                    <a:lnTo>
                      <a:pt x="267" y="71"/>
                    </a:lnTo>
                    <a:lnTo>
                      <a:pt x="260" y="73"/>
                    </a:lnTo>
                    <a:lnTo>
                      <a:pt x="255" y="80"/>
                    </a:lnTo>
                    <a:lnTo>
                      <a:pt x="253" y="90"/>
                    </a:lnTo>
                    <a:lnTo>
                      <a:pt x="253" y="92"/>
                    </a:lnTo>
                    <a:lnTo>
                      <a:pt x="255" y="97"/>
                    </a:lnTo>
                    <a:lnTo>
                      <a:pt x="255" y="97"/>
                    </a:lnTo>
                    <a:lnTo>
                      <a:pt x="258" y="101"/>
                    </a:lnTo>
                    <a:lnTo>
                      <a:pt x="260" y="111"/>
                    </a:lnTo>
                    <a:lnTo>
                      <a:pt x="262" y="116"/>
                    </a:lnTo>
                    <a:lnTo>
                      <a:pt x="265" y="123"/>
                    </a:lnTo>
                    <a:lnTo>
                      <a:pt x="265" y="123"/>
                    </a:lnTo>
                    <a:lnTo>
                      <a:pt x="269" y="128"/>
                    </a:lnTo>
                    <a:lnTo>
                      <a:pt x="274" y="130"/>
                    </a:lnTo>
                    <a:lnTo>
                      <a:pt x="279" y="135"/>
                    </a:lnTo>
                    <a:lnTo>
                      <a:pt x="281" y="142"/>
                    </a:lnTo>
                    <a:lnTo>
                      <a:pt x="281" y="142"/>
                    </a:lnTo>
                    <a:lnTo>
                      <a:pt x="281" y="151"/>
                    </a:lnTo>
                    <a:lnTo>
                      <a:pt x="286" y="161"/>
                    </a:lnTo>
                    <a:lnTo>
                      <a:pt x="293" y="168"/>
                    </a:lnTo>
                    <a:lnTo>
                      <a:pt x="296" y="168"/>
                    </a:lnTo>
                    <a:lnTo>
                      <a:pt x="298" y="168"/>
                    </a:lnTo>
                    <a:lnTo>
                      <a:pt x="298" y="168"/>
                    </a:lnTo>
                    <a:lnTo>
                      <a:pt x="303" y="165"/>
                    </a:lnTo>
                    <a:lnTo>
                      <a:pt x="307" y="168"/>
                    </a:lnTo>
                    <a:lnTo>
                      <a:pt x="312" y="170"/>
                    </a:lnTo>
                    <a:lnTo>
                      <a:pt x="314" y="175"/>
                    </a:lnTo>
                    <a:lnTo>
                      <a:pt x="314" y="175"/>
                    </a:lnTo>
                    <a:lnTo>
                      <a:pt x="314" y="175"/>
                    </a:lnTo>
                    <a:lnTo>
                      <a:pt x="317" y="175"/>
                    </a:lnTo>
                    <a:lnTo>
                      <a:pt x="326" y="175"/>
                    </a:lnTo>
                    <a:lnTo>
                      <a:pt x="333" y="173"/>
                    </a:lnTo>
                    <a:lnTo>
                      <a:pt x="338" y="173"/>
                    </a:lnTo>
                    <a:lnTo>
                      <a:pt x="338" y="173"/>
                    </a:lnTo>
                    <a:lnTo>
                      <a:pt x="352" y="175"/>
                    </a:lnTo>
                    <a:lnTo>
                      <a:pt x="359" y="177"/>
                    </a:lnTo>
                    <a:lnTo>
                      <a:pt x="364" y="182"/>
                    </a:lnTo>
                    <a:lnTo>
                      <a:pt x="364" y="182"/>
                    </a:lnTo>
                    <a:lnTo>
                      <a:pt x="364" y="184"/>
                    </a:lnTo>
                    <a:lnTo>
                      <a:pt x="367" y="184"/>
                    </a:lnTo>
                    <a:lnTo>
                      <a:pt x="374" y="184"/>
                    </a:lnTo>
                    <a:lnTo>
                      <a:pt x="390" y="177"/>
                    </a:lnTo>
                    <a:lnTo>
                      <a:pt x="390" y="177"/>
                    </a:lnTo>
                    <a:lnTo>
                      <a:pt x="395" y="175"/>
                    </a:lnTo>
                    <a:lnTo>
                      <a:pt x="397" y="170"/>
                    </a:lnTo>
                    <a:lnTo>
                      <a:pt x="397" y="158"/>
                    </a:lnTo>
                    <a:lnTo>
                      <a:pt x="400" y="144"/>
                    </a:lnTo>
                    <a:lnTo>
                      <a:pt x="402" y="139"/>
                    </a:lnTo>
                    <a:lnTo>
                      <a:pt x="407" y="137"/>
                    </a:lnTo>
                    <a:lnTo>
                      <a:pt x="407" y="137"/>
                    </a:lnTo>
                    <a:close/>
                    <a:moveTo>
                      <a:pt x="447" y="293"/>
                    </a:moveTo>
                    <a:lnTo>
                      <a:pt x="447" y="293"/>
                    </a:lnTo>
                    <a:lnTo>
                      <a:pt x="452" y="296"/>
                    </a:lnTo>
                    <a:lnTo>
                      <a:pt x="456" y="298"/>
                    </a:lnTo>
                    <a:lnTo>
                      <a:pt x="464" y="303"/>
                    </a:lnTo>
                    <a:lnTo>
                      <a:pt x="464" y="303"/>
                    </a:lnTo>
                    <a:lnTo>
                      <a:pt x="475" y="307"/>
                    </a:lnTo>
                    <a:lnTo>
                      <a:pt x="480" y="307"/>
                    </a:lnTo>
                    <a:lnTo>
                      <a:pt x="483" y="305"/>
                    </a:lnTo>
                    <a:lnTo>
                      <a:pt x="483" y="303"/>
                    </a:lnTo>
                    <a:lnTo>
                      <a:pt x="483" y="303"/>
                    </a:lnTo>
                    <a:lnTo>
                      <a:pt x="480" y="300"/>
                    </a:lnTo>
                    <a:lnTo>
                      <a:pt x="478" y="298"/>
                    </a:lnTo>
                    <a:lnTo>
                      <a:pt x="464" y="293"/>
                    </a:lnTo>
                    <a:lnTo>
                      <a:pt x="452" y="291"/>
                    </a:lnTo>
                    <a:lnTo>
                      <a:pt x="449" y="291"/>
                    </a:lnTo>
                    <a:lnTo>
                      <a:pt x="447" y="293"/>
                    </a:lnTo>
                    <a:lnTo>
                      <a:pt x="447" y="293"/>
                    </a:lnTo>
                    <a:close/>
                    <a:moveTo>
                      <a:pt x="419" y="267"/>
                    </a:moveTo>
                    <a:lnTo>
                      <a:pt x="419" y="267"/>
                    </a:lnTo>
                    <a:lnTo>
                      <a:pt x="416" y="270"/>
                    </a:lnTo>
                    <a:lnTo>
                      <a:pt x="412" y="270"/>
                    </a:lnTo>
                    <a:lnTo>
                      <a:pt x="407" y="270"/>
                    </a:lnTo>
                    <a:lnTo>
                      <a:pt x="402" y="267"/>
                    </a:lnTo>
                    <a:lnTo>
                      <a:pt x="402" y="267"/>
                    </a:lnTo>
                    <a:lnTo>
                      <a:pt x="397" y="267"/>
                    </a:lnTo>
                    <a:lnTo>
                      <a:pt x="395" y="270"/>
                    </a:lnTo>
                    <a:lnTo>
                      <a:pt x="393" y="274"/>
                    </a:lnTo>
                    <a:lnTo>
                      <a:pt x="393" y="279"/>
                    </a:lnTo>
                    <a:lnTo>
                      <a:pt x="393" y="279"/>
                    </a:lnTo>
                    <a:lnTo>
                      <a:pt x="397" y="281"/>
                    </a:lnTo>
                    <a:lnTo>
                      <a:pt x="402" y="284"/>
                    </a:lnTo>
                    <a:lnTo>
                      <a:pt x="412" y="286"/>
                    </a:lnTo>
                    <a:lnTo>
                      <a:pt x="421" y="284"/>
                    </a:lnTo>
                    <a:lnTo>
                      <a:pt x="421" y="284"/>
                    </a:lnTo>
                    <a:lnTo>
                      <a:pt x="430" y="279"/>
                    </a:lnTo>
                    <a:lnTo>
                      <a:pt x="438" y="279"/>
                    </a:lnTo>
                    <a:lnTo>
                      <a:pt x="445" y="279"/>
                    </a:lnTo>
                    <a:lnTo>
                      <a:pt x="447" y="274"/>
                    </a:lnTo>
                    <a:lnTo>
                      <a:pt x="447" y="274"/>
                    </a:lnTo>
                    <a:lnTo>
                      <a:pt x="447" y="272"/>
                    </a:lnTo>
                    <a:lnTo>
                      <a:pt x="445" y="270"/>
                    </a:lnTo>
                    <a:lnTo>
                      <a:pt x="435" y="265"/>
                    </a:lnTo>
                    <a:lnTo>
                      <a:pt x="426" y="265"/>
                    </a:lnTo>
                    <a:lnTo>
                      <a:pt x="421" y="265"/>
                    </a:lnTo>
                    <a:lnTo>
                      <a:pt x="419" y="267"/>
                    </a:lnTo>
                    <a:lnTo>
                      <a:pt x="419" y="267"/>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5" name="Freeform 178"/>
              <p:cNvSpPr>
                <a:spLocks noEditPoints="1"/>
              </p:cNvSpPr>
              <p:nvPr/>
            </p:nvSpPr>
            <p:spPr bwMode="auto">
              <a:xfrm>
                <a:off x="9477375" y="4648925"/>
                <a:ext cx="98425" cy="34925"/>
              </a:xfrm>
              <a:custGeom>
                <a:avLst/>
                <a:gdLst>
                  <a:gd name="T0" fmla="*/ 8 w 62"/>
                  <a:gd name="T1" fmla="*/ 17 h 22"/>
                  <a:gd name="T2" fmla="*/ 8 w 62"/>
                  <a:gd name="T3" fmla="*/ 17 h 22"/>
                  <a:gd name="T4" fmla="*/ 0 w 62"/>
                  <a:gd name="T5" fmla="*/ 19 h 22"/>
                  <a:gd name="T6" fmla="*/ 0 w 62"/>
                  <a:gd name="T7" fmla="*/ 19 h 22"/>
                  <a:gd name="T8" fmla="*/ 5 w 62"/>
                  <a:gd name="T9" fmla="*/ 22 h 22"/>
                  <a:gd name="T10" fmla="*/ 8 w 62"/>
                  <a:gd name="T11" fmla="*/ 22 h 22"/>
                  <a:gd name="T12" fmla="*/ 8 w 62"/>
                  <a:gd name="T13" fmla="*/ 22 h 22"/>
                  <a:gd name="T14" fmla="*/ 10 w 62"/>
                  <a:gd name="T15" fmla="*/ 17 h 22"/>
                  <a:gd name="T16" fmla="*/ 10 w 62"/>
                  <a:gd name="T17" fmla="*/ 17 h 22"/>
                  <a:gd name="T18" fmla="*/ 8 w 62"/>
                  <a:gd name="T19" fmla="*/ 17 h 22"/>
                  <a:gd name="T20" fmla="*/ 8 w 62"/>
                  <a:gd name="T21" fmla="*/ 17 h 22"/>
                  <a:gd name="T22" fmla="*/ 8 w 62"/>
                  <a:gd name="T23" fmla="*/ 17 h 22"/>
                  <a:gd name="T24" fmla="*/ 8 w 62"/>
                  <a:gd name="T25" fmla="*/ 17 h 22"/>
                  <a:gd name="T26" fmla="*/ 34 w 62"/>
                  <a:gd name="T27" fmla="*/ 3 h 22"/>
                  <a:gd name="T28" fmla="*/ 34 w 62"/>
                  <a:gd name="T29" fmla="*/ 3 h 22"/>
                  <a:gd name="T30" fmla="*/ 29 w 62"/>
                  <a:gd name="T31" fmla="*/ 3 h 22"/>
                  <a:gd name="T32" fmla="*/ 24 w 62"/>
                  <a:gd name="T33" fmla="*/ 5 h 22"/>
                  <a:gd name="T34" fmla="*/ 17 w 62"/>
                  <a:gd name="T35" fmla="*/ 12 h 22"/>
                  <a:gd name="T36" fmla="*/ 17 w 62"/>
                  <a:gd name="T37" fmla="*/ 12 h 22"/>
                  <a:gd name="T38" fmla="*/ 17 w 62"/>
                  <a:gd name="T39" fmla="*/ 14 h 22"/>
                  <a:gd name="T40" fmla="*/ 17 w 62"/>
                  <a:gd name="T41" fmla="*/ 14 h 22"/>
                  <a:gd name="T42" fmla="*/ 22 w 62"/>
                  <a:gd name="T43" fmla="*/ 19 h 22"/>
                  <a:gd name="T44" fmla="*/ 22 w 62"/>
                  <a:gd name="T45" fmla="*/ 19 h 22"/>
                  <a:gd name="T46" fmla="*/ 45 w 62"/>
                  <a:gd name="T47" fmla="*/ 10 h 22"/>
                  <a:gd name="T48" fmla="*/ 57 w 62"/>
                  <a:gd name="T49" fmla="*/ 5 h 22"/>
                  <a:gd name="T50" fmla="*/ 62 w 62"/>
                  <a:gd name="T51" fmla="*/ 3 h 22"/>
                  <a:gd name="T52" fmla="*/ 62 w 62"/>
                  <a:gd name="T53" fmla="*/ 3 h 22"/>
                  <a:gd name="T54" fmla="*/ 62 w 62"/>
                  <a:gd name="T55" fmla="*/ 0 h 22"/>
                  <a:gd name="T56" fmla="*/ 60 w 62"/>
                  <a:gd name="T57" fmla="*/ 0 h 22"/>
                  <a:gd name="T58" fmla="*/ 53 w 62"/>
                  <a:gd name="T59" fmla="*/ 0 h 22"/>
                  <a:gd name="T60" fmla="*/ 34 w 62"/>
                  <a:gd name="T61" fmla="*/ 3 h 22"/>
                  <a:gd name="T62" fmla="*/ 34 w 62"/>
                  <a:gd name="T63"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2" h="22">
                    <a:moveTo>
                      <a:pt x="8" y="17"/>
                    </a:moveTo>
                    <a:lnTo>
                      <a:pt x="8" y="17"/>
                    </a:lnTo>
                    <a:lnTo>
                      <a:pt x="0" y="19"/>
                    </a:lnTo>
                    <a:lnTo>
                      <a:pt x="0" y="19"/>
                    </a:lnTo>
                    <a:lnTo>
                      <a:pt x="5" y="22"/>
                    </a:lnTo>
                    <a:lnTo>
                      <a:pt x="8" y="22"/>
                    </a:lnTo>
                    <a:lnTo>
                      <a:pt x="8" y="22"/>
                    </a:lnTo>
                    <a:lnTo>
                      <a:pt x="10" y="17"/>
                    </a:lnTo>
                    <a:lnTo>
                      <a:pt x="10" y="17"/>
                    </a:lnTo>
                    <a:lnTo>
                      <a:pt x="8" y="17"/>
                    </a:lnTo>
                    <a:lnTo>
                      <a:pt x="8" y="17"/>
                    </a:lnTo>
                    <a:lnTo>
                      <a:pt x="8" y="17"/>
                    </a:lnTo>
                    <a:lnTo>
                      <a:pt x="8" y="17"/>
                    </a:lnTo>
                    <a:close/>
                    <a:moveTo>
                      <a:pt x="34" y="3"/>
                    </a:moveTo>
                    <a:lnTo>
                      <a:pt x="34" y="3"/>
                    </a:lnTo>
                    <a:lnTo>
                      <a:pt x="29" y="3"/>
                    </a:lnTo>
                    <a:lnTo>
                      <a:pt x="24" y="5"/>
                    </a:lnTo>
                    <a:lnTo>
                      <a:pt x="17" y="12"/>
                    </a:lnTo>
                    <a:lnTo>
                      <a:pt x="17" y="12"/>
                    </a:lnTo>
                    <a:lnTo>
                      <a:pt x="17" y="14"/>
                    </a:lnTo>
                    <a:lnTo>
                      <a:pt x="17" y="14"/>
                    </a:lnTo>
                    <a:lnTo>
                      <a:pt x="22" y="19"/>
                    </a:lnTo>
                    <a:lnTo>
                      <a:pt x="22" y="19"/>
                    </a:lnTo>
                    <a:lnTo>
                      <a:pt x="45" y="10"/>
                    </a:lnTo>
                    <a:lnTo>
                      <a:pt x="57" y="5"/>
                    </a:lnTo>
                    <a:lnTo>
                      <a:pt x="62" y="3"/>
                    </a:lnTo>
                    <a:lnTo>
                      <a:pt x="62" y="3"/>
                    </a:lnTo>
                    <a:lnTo>
                      <a:pt x="62" y="0"/>
                    </a:lnTo>
                    <a:lnTo>
                      <a:pt x="60" y="0"/>
                    </a:lnTo>
                    <a:lnTo>
                      <a:pt x="53" y="0"/>
                    </a:lnTo>
                    <a:lnTo>
                      <a:pt x="34" y="3"/>
                    </a:lnTo>
                    <a:lnTo>
                      <a:pt x="34" y="3"/>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6" name="Freeform 179"/>
              <p:cNvSpPr>
                <a:spLocks noEditPoints="1"/>
              </p:cNvSpPr>
              <p:nvPr/>
            </p:nvSpPr>
            <p:spPr bwMode="auto">
              <a:xfrm>
                <a:off x="5969000" y="2837588"/>
                <a:ext cx="344488" cy="379413"/>
              </a:xfrm>
              <a:custGeom>
                <a:avLst/>
                <a:gdLst>
                  <a:gd name="T0" fmla="*/ 127 w 217"/>
                  <a:gd name="T1" fmla="*/ 209 h 239"/>
                  <a:gd name="T2" fmla="*/ 111 w 217"/>
                  <a:gd name="T3" fmla="*/ 213 h 239"/>
                  <a:gd name="T4" fmla="*/ 130 w 217"/>
                  <a:gd name="T5" fmla="*/ 227 h 239"/>
                  <a:gd name="T6" fmla="*/ 149 w 217"/>
                  <a:gd name="T7" fmla="*/ 239 h 239"/>
                  <a:gd name="T8" fmla="*/ 158 w 217"/>
                  <a:gd name="T9" fmla="*/ 237 h 239"/>
                  <a:gd name="T10" fmla="*/ 160 w 217"/>
                  <a:gd name="T11" fmla="*/ 216 h 239"/>
                  <a:gd name="T12" fmla="*/ 163 w 217"/>
                  <a:gd name="T13" fmla="*/ 206 h 239"/>
                  <a:gd name="T14" fmla="*/ 42 w 217"/>
                  <a:gd name="T15" fmla="*/ 145 h 239"/>
                  <a:gd name="T16" fmla="*/ 28 w 217"/>
                  <a:gd name="T17" fmla="*/ 147 h 239"/>
                  <a:gd name="T18" fmla="*/ 35 w 217"/>
                  <a:gd name="T19" fmla="*/ 164 h 239"/>
                  <a:gd name="T20" fmla="*/ 35 w 217"/>
                  <a:gd name="T21" fmla="*/ 187 h 239"/>
                  <a:gd name="T22" fmla="*/ 42 w 217"/>
                  <a:gd name="T23" fmla="*/ 190 h 239"/>
                  <a:gd name="T24" fmla="*/ 56 w 217"/>
                  <a:gd name="T25" fmla="*/ 183 h 239"/>
                  <a:gd name="T26" fmla="*/ 59 w 217"/>
                  <a:gd name="T27" fmla="*/ 159 h 239"/>
                  <a:gd name="T28" fmla="*/ 54 w 217"/>
                  <a:gd name="T29" fmla="*/ 142 h 239"/>
                  <a:gd name="T30" fmla="*/ 179 w 217"/>
                  <a:gd name="T31" fmla="*/ 135 h 239"/>
                  <a:gd name="T32" fmla="*/ 170 w 217"/>
                  <a:gd name="T33" fmla="*/ 126 h 239"/>
                  <a:gd name="T34" fmla="*/ 149 w 217"/>
                  <a:gd name="T35" fmla="*/ 116 h 239"/>
                  <a:gd name="T36" fmla="*/ 134 w 217"/>
                  <a:gd name="T37" fmla="*/ 88 h 239"/>
                  <a:gd name="T38" fmla="*/ 108 w 217"/>
                  <a:gd name="T39" fmla="*/ 67 h 239"/>
                  <a:gd name="T40" fmla="*/ 111 w 217"/>
                  <a:gd name="T41" fmla="*/ 52 h 239"/>
                  <a:gd name="T42" fmla="*/ 111 w 217"/>
                  <a:gd name="T43" fmla="*/ 40 h 239"/>
                  <a:gd name="T44" fmla="*/ 118 w 217"/>
                  <a:gd name="T45" fmla="*/ 12 h 239"/>
                  <a:gd name="T46" fmla="*/ 106 w 217"/>
                  <a:gd name="T47" fmla="*/ 0 h 239"/>
                  <a:gd name="T48" fmla="*/ 89 w 217"/>
                  <a:gd name="T49" fmla="*/ 3 h 239"/>
                  <a:gd name="T50" fmla="*/ 78 w 217"/>
                  <a:gd name="T51" fmla="*/ 7 h 239"/>
                  <a:gd name="T52" fmla="*/ 71 w 217"/>
                  <a:gd name="T53" fmla="*/ 12 h 239"/>
                  <a:gd name="T54" fmla="*/ 63 w 217"/>
                  <a:gd name="T55" fmla="*/ 14 h 239"/>
                  <a:gd name="T56" fmla="*/ 61 w 217"/>
                  <a:gd name="T57" fmla="*/ 19 h 239"/>
                  <a:gd name="T58" fmla="*/ 47 w 217"/>
                  <a:gd name="T59" fmla="*/ 22 h 239"/>
                  <a:gd name="T60" fmla="*/ 42 w 217"/>
                  <a:gd name="T61" fmla="*/ 29 h 239"/>
                  <a:gd name="T62" fmla="*/ 33 w 217"/>
                  <a:gd name="T63" fmla="*/ 17 h 239"/>
                  <a:gd name="T64" fmla="*/ 23 w 217"/>
                  <a:gd name="T65" fmla="*/ 29 h 239"/>
                  <a:gd name="T66" fmla="*/ 7 w 217"/>
                  <a:gd name="T67" fmla="*/ 36 h 239"/>
                  <a:gd name="T68" fmla="*/ 9 w 217"/>
                  <a:gd name="T69" fmla="*/ 43 h 239"/>
                  <a:gd name="T70" fmla="*/ 0 w 217"/>
                  <a:gd name="T71" fmla="*/ 50 h 239"/>
                  <a:gd name="T72" fmla="*/ 7 w 217"/>
                  <a:gd name="T73" fmla="*/ 59 h 239"/>
                  <a:gd name="T74" fmla="*/ 7 w 217"/>
                  <a:gd name="T75" fmla="*/ 69 h 239"/>
                  <a:gd name="T76" fmla="*/ 16 w 217"/>
                  <a:gd name="T77" fmla="*/ 71 h 239"/>
                  <a:gd name="T78" fmla="*/ 16 w 217"/>
                  <a:gd name="T79" fmla="*/ 81 h 239"/>
                  <a:gd name="T80" fmla="*/ 30 w 217"/>
                  <a:gd name="T81" fmla="*/ 76 h 239"/>
                  <a:gd name="T82" fmla="*/ 40 w 217"/>
                  <a:gd name="T83" fmla="*/ 67 h 239"/>
                  <a:gd name="T84" fmla="*/ 66 w 217"/>
                  <a:gd name="T85" fmla="*/ 78 h 239"/>
                  <a:gd name="T86" fmla="*/ 73 w 217"/>
                  <a:gd name="T87" fmla="*/ 88 h 239"/>
                  <a:gd name="T88" fmla="*/ 89 w 217"/>
                  <a:gd name="T89" fmla="*/ 111 h 239"/>
                  <a:gd name="T90" fmla="*/ 116 w 217"/>
                  <a:gd name="T91" fmla="*/ 135 h 239"/>
                  <a:gd name="T92" fmla="*/ 134 w 217"/>
                  <a:gd name="T93" fmla="*/ 142 h 239"/>
                  <a:gd name="T94" fmla="*/ 156 w 217"/>
                  <a:gd name="T95" fmla="*/ 156 h 239"/>
                  <a:gd name="T96" fmla="*/ 165 w 217"/>
                  <a:gd name="T97" fmla="*/ 164 h 239"/>
                  <a:gd name="T98" fmla="*/ 170 w 217"/>
                  <a:gd name="T99" fmla="*/ 175 h 239"/>
                  <a:gd name="T100" fmla="*/ 175 w 217"/>
                  <a:gd name="T101" fmla="*/ 192 h 239"/>
                  <a:gd name="T102" fmla="*/ 170 w 217"/>
                  <a:gd name="T103" fmla="*/ 206 h 239"/>
                  <a:gd name="T104" fmla="*/ 175 w 217"/>
                  <a:gd name="T105" fmla="*/ 209 h 239"/>
                  <a:gd name="T106" fmla="*/ 184 w 217"/>
                  <a:gd name="T107" fmla="*/ 192 h 239"/>
                  <a:gd name="T108" fmla="*/ 194 w 217"/>
                  <a:gd name="T109" fmla="*/ 180 h 239"/>
                  <a:gd name="T110" fmla="*/ 184 w 217"/>
                  <a:gd name="T111" fmla="*/ 168 h 239"/>
                  <a:gd name="T112" fmla="*/ 203 w 217"/>
                  <a:gd name="T113" fmla="*/ 161 h 239"/>
                  <a:gd name="T114" fmla="*/ 217 w 217"/>
                  <a:gd name="T115" fmla="*/ 161 h 239"/>
                  <a:gd name="T116" fmla="*/ 201 w 217"/>
                  <a:gd name="T117" fmla="*/ 14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7" h="239">
                    <a:moveTo>
                      <a:pt x="151" y="209"/>
                    </a:moveTo>
                    <a:lnTo>
                      <a:pt x="151" y="209"/>
                    </a:lnTo>
                    <a:lnTo>
                      <a:pt x="137" y="211"/>
                    </a:lnTo>
                    <a:lnTo>
                      <a:pt x="127" y="209"/>
                    </a:lnTo>
                    <a:lnTo>
                      <a:pt x="127" y="209"/>
                    </a:lnTo>
                    <a:lnTo>
                      <a:pt x="123" y="206"/>
                    </a:lnTo>
                    <a:lnTo>
                      <a:pt x="116" y="209"/>
                    </a:lnTo>
                    <a:lnTo>
                      <a:pt x="111" y="213"/>
                    </a:lnTo>
                    <a:lnTo>
                      <a:pt x="111" y="216"/>
                    </a:lnTo>
                    <a:lnTo>
                      <a:pt x="111" y="216"/>
                    </a:lnTo>
                    <a:lnTo>
                      <a:pt x="116" y="220"/>
                    </a:lnTo>
                    <a:lnTo>
                      <a:pt x="130" y="227"/>
                    </a:lnTo>
                    <a:lnTo>
                      <a:pt x="130" y="227"/>
                    </a:lnTo>
                    <a:lnTo>
                      <a:pt x="139" y="230"/>
                    </a:lnTo>
                    <a:lnTo>
                      <a:pt x="144" y="235"/>
                    </a:lnTo>
                    <a:lnTo>
                      <a:pt x="149" y="239"/>
                    </a:lnTo>
                    <a:lnTo>
                      <a:pt x="153" y="239"/>
                    </a:lnTo>
                    <a:lnTo>
                      <a:pt x="153" y="239"/>
                    </a:lnTo>
                    <a:lnTo>
                      <a:pt x="156" y="239"/>
                    </a:lnTo>
                    <a:lnTo>
                      <a:pt x="158" y="237"/>
                    </a:lnTo>
                    <a:lnTo>
                      <a:pt x="158" y="227"/>
                    </a:lnTo>
                    <a:lnTo>
                      <a:pt x="158" y="227"/>
                    </a:lnTo>
                    <a:lnTo>
                      <a:pt x="158" y="220"/>
                    </a:lnTo>
                    <a:lnTo>
                      <a:pt x="160" y="216"/>
                    </a:lnTo>
                    <a:lnTo>
                      <a:pt x="165" y="209"/>
                    </a:lnTo>
                    <a:lnTo>
                      <a:pt x="165" y="209"/>
                    </a:lnTo>
                    <a:lnTo>
                      <a:pt x="165" y="209"/>
                    </a:lnTo>
                    <a:lnTo>
                      <a:pt x="163" y="206"/>
                    </a:lnTo>
                    <a:lnTo>
                      <a:pt x="151" y="209"/>
                    </a:lnTo>
                    <a:lnTo>
                      <a:pt x="151" y="209"/>
                    </a:lnTo>
                    <a:close/>
                    <a:moveTo>
                      <a:pt x="42" y="145"/>
                    </a:moveTo>
                    <a:lnTo>
                      <a:pt x="42" y="145"/>
                    </a:lnTo>
                    <a:lnTo>
                      <a:pt x="37" y="147"/>
                    </a:lnTo>
                    <a:lnTo>
                      <a:pt x="33" y="147"/>
                    </a:lnTo>
                    <a:lnTo>
                      <a:pt x="30" y="147"/>
                    </a:lnTo>
                    <a:lnTo>
                      <a:pt x="28" y="147"/>
                    </a:lnTo>
                    <a:lnTo>
                      <a:pt x="28" y="147"/>
                    </a:lnTo>
                    <a:lnTo>
                      <a:pt x="28" y="152"/>
                    </a:lnTo>
                    <a:lnTo>
                      <a:pt x="30" y="159"/>
                    </a:lnTo>
                    <a:lnTo>
                      <a:pt x="35" y="164"/>
                    </a:lnTo>
                    <a:lnTo>
                      <a:pt x="35" y="173"/>
                    </a:lnTo>
                    <a:lnTo>
                      <a:pt x="35" y="173"/>
                    </a:lnTo>
                    <a:lnTo>
                      <a:pt x="33" y="180"/>
                    </a:lnTo>
                    <a:lnTo>
                      <a:pt x="35" y="187"/>
                    </a:lnTo>
                    <a:lnTo>
                      <a:pt x="37" y="192"/>
                    </a:lnTo>
                    <a:lnTo>
                      <a:pt x="40" y="192"/>
                    </a:lnTo>
                    <a:lnTo>
                      <a:pt x="42" y="190"/>
                    </a:lnTo>
                    <a:lnTo>
                      <a:pt x="42" y="190"/>
                    </a:lnTo>
                    <a:lnTo>
                      <a:pt x="47" y="187"/>
                    </a:lnTo>
                    <a:lnTo>
                      <a:pt x="49" y="185"/>
                    </a:lnTo>
                    <a:lnTo>
                      <a:pt x="54" y="185"/>
                    </a:lnTo>
                    <a:lnTo>
                      <a:pt x="56" y="183"/>
                    </a:lnTo>
                    <a:lnTo>
                      <a:pt x="56" y="183"/>
                    </a:lnTo>
                    <a:lnTo>
                      <a:pt x="56" y="175"/>
                    </a:lnTo>
                    <a:lnTo>
                      <a:pt x="59" y="168"/>
                    </a:lnTo>
                    <a:lnTo>
                      <a:pt x="59" y="159"/>
                    </a:lnTo>
                    <a:lnTo>
                      <a:pt x="59" y="152"/>
                    </a:lnTo>
                    <a:lnTo>
                      <a:pt x="59" y="152"/>
                    </a:lnTo>
                    <a:lnTo>
                      <a:pt x="59" y="147"/>
                    </a:lnTo>
                    <a:lnTo>
                      <a:pt x="54" y="142"/>
                    </a:lnTo>
                    <a:lnTo>
                      <a:pt x="47" y="142"/>
                    </a:lnTo>
                    <a:lnTo>
                      <a:pt x="42" y="145"/>
                    </a:lnTo>
                    <a:lnTo>
                      <a:pt x="42" y="145"/>
                    </a:lnTo>
                    <a:close/>
                    <a:moveTo>
                      <a:pt x="179" y="135"/>
                    </a:moveTo>
                    <a:lnTo>
                      <a:pt x="179" y="135"/>
                    </a:lnTo>
                    <a:lnTo>
                      <a:pt x="175" y="130"/>
                    </a:lnTo>
                    <a:lnTo>
                      <a:pt x="175" y="128"/>
                    </a:lnTo>
                    <a:lnTo>
                      <a:pt x="170" y="126"/>
                    </a:lnTo>
                    <a:lnTo>
                      <a:pt x="165" y="123"/>
                    </a:lnTo>
                    <a:lnTo>
                      <a:pt x="165" y="123"/>
                    </a:lnTo>
                    <a:lnTo>
                      <a:pt x="156" y="121"/>
                    </a:lnTo>
                    <a:lnTo>
                      <a:pt x="149" y="116"/>
                    </a:lnTo>
                    <a:lnTo>
                      <a:pt x="139" y="104"/>
                    </a:lnTo>
                    <a:lnTo>
                      <a:pt x="134" y="93"/>
                    </a:lnTo>
                    <a:lnTo>
                      <a:pt x="134" y="93"/>
                    </a:lnTo>
                    <a:lnTo>
                      <a:pt x="134" y="88"/>
                    </a:lnTo>
                    <a:lnTo>
                      <a:pt x="130" y="83"/>
                    </a:lnTo>
                    <a:lnTo>
                      <a:pt x="123" y="78"/>
                    </a:lnTo>
                    <a:lnTo>
                      <a:pt x="113" y="71"/>
                    </a:lnTo>
                    <a:lnTo>
                      <a:pt x="108" y="67"/>
                    </a:lnTo>
                    <a:lnTo>
                      <a:pt x="108" y="67"/>
                    </a:lnTo>
                    <a:lnTo>
                      <a:pt x="108" y="59"/>
                    </a:lnTo>
                    <a:lnTo>
                      <a:pt x="108" y="57"/>
                    </a:lnTo>
                    <a:lnTo>
                      <a:pt x="111" y="52"/>
                    </a:lnTo>
                    <a:lnTo>
                      <a:pt x="108" y="48"/>
                    </a:lnTo>
                    <a:lnTo>
                      <a:pt x="108" y="48"/>
                    </a:lnTo>
                    <a:lnTo>
                      <a:pt x="108" y="43"/>
                    </a:lnTo>
                    <a:lnTo>
                      <a:pt x="111" y="40"/>
                    </a:lnTo>
                    <a:lnTo>
                      <a:pt x="118" y="36"/>
                    </a:lnTo>
                    <a:lnTo>
                      <a:pt x="118" y="36"/>
                    </a:lnTo>
                    <a:lnTo>
                      <a:pt x="118" y="12"/>
                    </a:lnTo>
                    <a:lnTo>
                      <a:pt x="118" y="12"/>
                    </a:lnTo>
                    <a:lnTo>
                      <a:pt x="108" y="10"/>
                    </a:lnTo>
                    <a:lnTo>
                      <a:pt x="108" y="10"/>
                    </a:lnTo>
                    <a:lnTo>
                      <a:pt x="106" y="5"/>
                    </a:lnTo>
                    <a:lnTo>
                      <a:pt x="106" y="0"/>
                    </a:lnTo>
                    <a:lnTo>
                      <a:pt x="106" y="0"/>
                    </a:lnTo>
                    <a:lnTo>
                      <a:pt x="97" y="0"/>
                    </a:lnTo>
                    <a:lnTo>
                      <a:pt x="89" y="3"/>
                    </a:lnTo>
                    <a:lnTo>
                      <a:pt x="89" y="3"/>
                    </a:lnTo>
                    <a:lnTo>
                      <a:pt x="85" y="7"/>
                    </a:lnTo>
                    <a:lnTo>
                      <a:pt x="80" y="7"/>
                    </a:lnTo>
                    <a:lnTo>
                      <a:pt x="78" y="7"/>
                    </a:lnTo>
                    <a:lnTo>
                      <a:pt x="78" y="7"/>
                    </a:lnTo>
                    <a:lnTo>
                      <a:pt x="75" y="5"/>
                    </a:lnTo>
                    <a:lnTo>
                      <a:pt x="73" y="10"/>
                    </a:lnTo>
                    <a:lnTo>
                      <a:pt x="73" y="10"/>
                    </a:lnTo>
                    <a:lnTo>
                      <a:pt x="71" y="12"/>
                    </a:lnTo>
                    <a:lnTo>
                      <a:pt x="68" y="14"/>
                    </a:lnTo>
                    <a:lnTo>
                      <a:pt x="68" y="14"/>
                    </a:lnTo>
                    <a:lnTo>
                      <a:pt x="66" y="14"/>
                    </a:lnTo>
                    <a:lnTo>
                      <a:pt x="63" y="14"/>
                    </a:lnTo>
                    <a:lnTo>
                      <a:pt x="63" y="17"/>
                    </a:lnTo>
                    <a:lnTo>
                      <a:pt x="63" y="17"/>
                    </a:lnTo>
                    <a:lnTo>
                      <a:pt x="63" y="19"/>
                    </a:lnTo>
                    <a:lnTo>
                      <a:pt x="61" y="19"/>
                    </a:lnTo>
                    <a:lnTo>
                      <a:pt x="54" y="19"/>
                    </a:lnTo>
                    <a:lnTo>
                      <a:pt x="54" y="19"/>
                    </a:lnTo>
                    <a:lnTo>
                      <a:pt x="49" y="19"/>
                    </a:lnTo>
                    <a:lnTo>
                      <a:pt x="47" y="22"/>
                    </a:lnTo>
                    <a:lnTo>
                      <a:pt x="47" y="22"/>
                    </a:lnTo>
                    <a:lnTo>
                      <a:pt x="47" y="29"/>
                    </a:lnTo>
                    <a:lnTo>
                      <a:pt x="44" y="31"/>
                    </a:lnTo>
                    <a:lnTo>
                      <a:pt x="42" y="29"/>
                    </a:lnTo>
                    <a:lnTo>
                      <a:pt x="42" y="29"/>
                    </a:lnTo>
                    <a:lnTo>
                      <a:pt x="35" y="22"/>
                    </a:lnTo>
                    <a:lnTo>
                      <a:pt x="33" y="17"/>
                    </a:lnTo>
                    <a:lnTo>
                      <a:pt x="33" y="17"/>
                    </a:lnTo>
                    <a:lnTo>
                      <a:pt x="33" y="17"/>
                    </a:lnTo>
                    <a:lnTo>
                      <a:pt x="28" y="24"/>
                    </a:lnTo>
                    <a:lnTo>
                      <a:pt x="26" y="29"/>
                    </a:lnTo>
                    <a:lnTo>
                      <a:pt x="23" y="29"/>
                    </a:lnTo>
                    <a:lnTo>
                      <a:pt x="23" y="29"/>
                    </a:lnTo>
                    <a:lnTo>
                      <a:pt x="7" y="31"/>
                    </a:lnTo>
                    <a:lnTo>
                      <a:pt x="7" y="31"/>
                    </a:lnTo>
                    <a:lnTo>
                      <a:pt x="7" y="36"/>
                    </a:lnTo>
                    <a:lnTo>
                      <a:pt x="9" y="40"/>
                    </a:lnTo>
                    <a:lnTo>
                      <a:pt x="9" y="40"/>
                    </a:lnTo>
                    <a:lnTo>
                      <a:pt x="9" y="40"/>
                    </a:lnTo>
                    <a:lnTo>
                      <a:pt x="9" y="43"/>
                    </a:lnTo>
                    <a:lnTo>
                      <a:pt x="4" y="48"/>
                    </a:lnTo>
                    <a:lnTo>
                      <a:pt x="4" y="48"/>
                    </a:lnTo>
                    <a:lnTo>
                      <a:pt x="0" y="48"/>
                    </a:lnTo>
                    <a:lnTo>
                      <a:pt x="0" y="50"/>
                    </a:lnTo>
                    <a:lnTo>
                      <a:pt x="0" y="52"/>
                    </a:lnTo>
                    <a:lnTo>
                      <a:pt x="0" y="52"/>
                    </a:lnTo>
                    <a:lnTo>
                      <a:pt x="7" y="57"/>
                    </a:lnTo>
                    <a:lnTo>
                      <a:pt x="7" y="59"/>
                    </a:lnTo>
                    <a:lnTo>
                      <a:pt x="7" y="62"/>
                    </a:lnTo>
                    <a:lnTo>
                      <a:pt x="7" y="62"/>
                    </a:lnTo>
                    <a:lnTo>
                      <a:pt x="4" y="64"/>
                    </a:lnTo>
                    <a:lnTo>
                      <a:pt x="7" y="69"/>
                    </a:lnTo>
                    <a:lnTo>
                      <a:pt x="7" y="69"/>
                    </a:lnTo>
                    <a:lnTo>
                      <a:pt x="11" y="71"/>
                    </a:lnTo>
                    <a:lnTo>
                      <a:pt x="11" y="71"/>
                    </a:lnTo>
                    <a:lnTo>
                      <a:pt x="16" y="71"/>
                    </a:lnTo>
                    <a:lnTo>
                      <a:pt x="18" y="71"/>
                    </a:lnTo>
                    <a:lnTo>
                      <a:pt x="18" y="74"/>
                    </a:lnTo>
                    <a:lnTo>
                      <a:pt x="18" y="74"/>
                    </a:lnTo>
                    <a:lnTo>
                      <a:pt x="16" y="81"/>
                    </a:lnTo>
                    <a:lnTo>
                      <a:pt x="16" y="81"/>
                    </a:lnTo>
                    <a:lnTo>
                      <a:pt x="26" y="78"/>
                    </a:lnTo>
                    <a:lnTo>
                      <a:pt x="26" y="78"/>
                    </a:lnTo>
                    <a:lnTo>
                      <a:pt x="30" y="76"/>
                    </a:lnTo>
                    <a:lnTo>
                      <a:pt x="30" y="71"/>
                    </a:lnTo>
                    <a:lnTo>
                      <a:pt x="35" y="69"/>
                    </a:lnTo>
                    <a:lnTo>
                      <a:pt x="40" y="67"/>
                    </a:lnTo>
                    <a:lnTo>
                      <a:pt x="40" y="67"/>
                    </a:lnTo>
                    <a:lnTo>
                      <a:pt x="47" y="67"/>
                    </a:lnTo>
                    <a:lnTo>
                      <a:pt x="54" y="69"/>
                    </a:lnTo>
                    <a:lnTo>
                      <a:pt x="61" y="74"/>
                    </a:lnTo>
                    <a:lnTo>
                      <a:pt x="66" y="78"/>
                    </a:lnTo>
                    <a:lnTo>
                      <a:pt x="66" y="78"/>
                    </a:lnTo>
                    <a:lnTo>
                      <a:pt x="71" y="83"/>
                    </a:lnTo>
                    <a:lnTo>
                      <a:pt x="73" y="88"/>
                    </a:lnTo>
                    <a:lnTo>
                      <a:pt x="73" y="88"/>
                    </a:lnTo>
                    <a:lnTo>
                      <a:pt x="75" y="100"/>
                    </a:lnTo>
                    <a:lnTo>
                      <a:pt x="82" y="104"/>
                    </a:lnTo>
                    <a:lnTo>
                      <a:pt x="89" y="111"/>
                    </a:lnTo>
                    <a:lnTo>
                      <a:pt x="89" y="111"/>
                    </a:lnTo>
                    <a:lnTo>
                      <a:pt x="99" y="119"/>
                    </a:lnTo>
                    <a:lnTo>
                      <a:pt x="106" y="126"/>
                    </a:lnTo>
                    <a:lnTo>
                      <a:pt x="116" y="135"/>
                    </a:lnTo>
                    <a:lnTo>
                      <a:pt x="116" y="135"/>
                    </a:lnTo>
                    <a:lnTo>
                      <a:pt x="127" y="138"/>
                    </a:lnTo>
                    <a:lnTo>
                      <a:pt x="130" y="140"/>
                    </a:lnTo>
                    <a:lnTo>
                      <a:pt x="134" y="142"/>
                    </a:lnTo>
                    <a:lnTo>
                      <a:pt x="134" y="142"/>
                    </a:lnTo>
                    <a:lnTo>
                      <a:pt x="142" y="149"/>
                    </a:lnTo>
                    <a:lnTo>
                      <a:pt x="151" y="154"/>
                    </a:lnTo>
                    <a:lnTo>
                      <a:pt x="151" y="154"/>
                    </a:lnTo>
                    <a:lnTo>
                      <a:pt x="156" y="156"/>
                    </a:lnTo>
                    <a:lnTo>
                      <a:pt x="158" y="159"/>
                    </a:lnTo>
                    <a:lnTo>
                      <a:pt x="160" y="164"/>
                    </a:lnTo>
                    <a:lnTo>
                      <a:pt x="165" y="164"/>
                    </a:lnTo>
                    <a:lnTo>
                      <a:pt x="165" y="164"/>
                    </a:lnTo>
                    <a:lnTo>
                      <a:pt x="168" y="166"/>
                    </a:lnTo>
                    <a:lnTo>
                      <a:pt x="168" y="168"/>
                    </a:lnTo>
                    <a:lnTo>
                      <a:pt x="170" y="171"/>
                    </a:lnTo>
                    <a:lnTo>
                      <a:pt x="170" y="175"/>
                    </a:lnTo>
                    <a:lnTo>
                      <a:pt x="170" y="175"/>
                    </a:lnTo>
                    <a:lnTo>
                      <a:pt x="172" y="180"/>
                    </a:lnTo>
                    <a:lnTo>
                      <a:pt x="175" y="185"/>
                    </a:lnTo>
                    <a:lnTo>
                      <a:pt x="175" y="192"/>
                    </a:lnTo>
                    <a:lnTo>
                      <a:pt x="172" y="197"/>
                    </a:lnTo>
                    <a:lnTo>
                      <a:pt x="172" y="197"/>
                    </a:lnTo>
                    <a:lnTo>
                      <a:pt x="170" y="201"/>
                    </a:lnTo>
                    <a:lnTo>
                      <a:pt x="170" y="206"/>
                    </a:lnTo>
                    <a:lnTo>
                      <a:pt x="170" y="209"/>
                    </a:lnTo>
                    <a:lnTo>
                      <a:pt x="172" y="211"/>
                    </a:lnTo>
                    <a:lnTo>
                      <a:pt x="172" y="211"/>
                    </a:lnTo>
                    <a:lnTo>
                      <a:pt x="175" y="209"/>
                    </a:lnTo>
                    <a:lnTo>
                      <a:pt x="177" y="206"/>
                    </a:lnTo>
                    <a:lnTo>
                      <a:pt x="182" y="194"/>
                    </a:lnTo>
                    <a:lnTo>
                      <a:pt x="182" y="194"/>
                    </a:lnTo>
                    <a:lnTo>
                      <a:pt x="184" y="192"/>
                    </a:lnTo>
                    <a:lnTo>
                      <a:pt x="187" y="190"/>
                    </a:lnTo>
                    <a:lnTo>
                      <a:pt x="194" y="185"/>
                    </a:lnTo>
                    <a:lnTo>
                      <a:pt x="194" y="185"/>
                    </a:lnTo>
                    <a:lnTo>
                      <a:pt x="194" y="180"/>
                    </a:lnTo>
                    <a:lnTo>
                      <a:pt x="191" y="178"/>
                    </a:lnTo>
                    <a:lnTo>
                      <a:pt x="187" y="173"/>
                    </a:lnTo>
                    <a:lnTo>
                      <a:pt x="184" y="168"/>
                    </a:lnTo>
                    <a:lnTo>
                      <a:pt x="184" y="168"/>
                    </a:lnTo>
                    <a:lnTo>
                      <a:pt x="184" y="164"/>
                    </a:lnTo>
                    <a:lnTo>
                      <a:pt x="189" y="161"/>
                    </a:lnTo>
                    <a:lnTo>
                      <a:pt x="196" y="159"/>
                    </a:lnTo>
                    <a:lnTo>
                      <a:pt x="203" y="161"/>
                    </a:lnTo>
                    <a:lnTo>
                      <a:pt x="203" y="161"/>
                    </a:lnTo>
                    <a:lnTo>
                      <a:pt x="213" y="168"/>
                    </a:lnTo>
                    <a:lnTo>
                      <a:pt x="215" y="166"/>
                    </a:lnTo>
                    <a:lnTo>
                      <a:pt x="217" y="161"/>
                    </a:lnTo>
                    <a:lnTo>
                      <a:pt x="217" y="161"/>
                    </a:lnTo>
                    <a:lnTo>
                      <a:pt x="215" y="159"/>
                    </a:lnTo>
                    <a:lnTo>
                      <a:pt x="213" y="154"/>
                    </a:lnTo>
                    <a:lnTo>
                      <a:pt x="201" y="147"/>
                    </a:lnTo>
                    <a:lnTo>
                      <a:pt x="179" y="135"/>
                    </a:lnTo>
                    <a:lnTo>
                      <a:pt x="179" y="135"/>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7" name="Freeform 180"/>
              <p:cNvSpPr>
                <a:spLocks/>
              </p:cNvSpPr>
              <p:nvPr/>
            </p:nvSpPr>
            <p:spPr bwMode="auto">
              <a:xfrm>
                <a:off x="6313488" y="2977288"/>
                <a:ext cx="38100" cy="49213"/>
              </a:xfrm>
              <a:custGeom>
                <a:avLst/>
                <a:gdLst>
                  <a:gd name="T0" fmla="*/ 7 w 24"/>
                  <a:gd name="T1" fmla="*/ 0 h 31"/>
                  <a:gd name="T2" fmla="*/ 7 w 24"/>
                  <a:gd name="T3" fmla="*/ 0 h 31"/>
                  <a:gd name="T4" fmla="*/ 3 w 24"/>
                  <a:gd name="T5" fmla="*/ 9 h 31"/>
                  <a:gd name="T6" fmla="*/ 0 w 24"/>
                  <a:gd name="T7" fmla="*/ 14 h 31"/>
                  <a:gd name="T8" fmla="*/ 0 w 24"/>
                  <a:gd name="T9" fmla="*/ 14 h 31"/>
                  <a:gd name="T10" fmla="*/ 0 w 24"/>
                  <a:gd name="T11" fmla="*/ 21 h 31"/>
                  <a:gd name="T12" fmla="*/ 0 w 24"/>
                  <a:gd name="T13" fmla="*/ 21 h 31"/>
                  <a:gd name="T14" fmla="*/ 14 w 24"/>
                  <a:gd name="T15" fmla="*/ 31 h 31"/>
                  <a:gd name="T16" fmla="*/ 14 w 24"/>
                  <a:gd name="T17" fmla="*/ 31 h 31"/>
                  <a:gd name="T18" fmla="*/ 14 w 24"/>
                  <a:gd name="T19" fmla="*/ 31 h 31"/>
                  <a:gd name="T20" fmla="*/ 14 w 24"/>
                  <a:gd name="T21" fmla="*/ 31 h 31"/>
                  <a:gd name="T22" fmla="*/ 19 w 24"/>
                  <a:gd name="T23" fmla="*/ 23 h 31"/>
                  <a:gd name="T24" fmla="*/ 24 w 24"/>
                  <a:gd name="T25" fmla="*/ 19 h 31"/>
                  <a:gd name="T26" fmla="*/ 24 w 24"/>
                  <a:gd name="T27" fmla="*/ 19 h 31"/>
                  <a:gd name="T28" fmla="*/ 7 w 24"/>
                  <a:gd name="T29" fmla="*/ 0 h 31"/>
                  <a:gd name="T30" fmla="*/ 7 w 24"/>
                  <a:gd name="T3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31">
                    <a:moveTo>
                      <a:pt x="7" y="0"/>
                    </a:moveTo>
                    <a:lnTo>
                      <a:pt x="7" y="0"/>
                    </a:lnTo>
                    <a:lnTo>
                      <a:pt x="3" y="9"/>
                    </a:lnTo>
                    <a:lnTo>
                      <a:pt x="0" y="14"/>
                    </a:lnTo>
                    <a:lnTo>
                      <a:pt x="0" y="14"/>
                    </a:lnTo>
                    <a:lnTo>
                      <a:pt x="0" y="21"/>
                    </a:lnTo>
                    <a:lnTo>
                      <a:pt x="0" y="21"/>
                    </a:lnTo>
                    <a:lnTo>
                      <a:pt x="14" y="31"/>
                    </a:lnTo>
                    <a:lnTo>
                      <a:pt x="14" y="31"/>
                    </a:lnTo>
                    <a:lnTo>
                      <a:pt x="14" y="31"/>
                    </a:lnTo>
                    <a:lnTo>
                      <a:pt x="14" y="31"/>
                    </a:lnTo>
                    <a:lnTo>
                      <a:pt x="19" y="23"/>
                    </a:lnTo>
                    <a:lnTo>
                      <a:pt x="24" y="19"/>
                    </a:lnTo>
                    <a:lnTo>
                      <a:pt x="24" y="19"/>
                    </a:lnTo>
                    <a:lnTo>
                      <a:pt x="7" y="0"/>
                    </a:lnTo>
                    <a:lnTo>
                      <a:pt x="7" y="0"/>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8" name="Freeform 181"/>
              <p:cNvSpPr>
                <a:spLocks/>
              </p:cNvSpPr>
              <p:nvPr/>
            </p:nvSpPr>
            <p:spPr bwMode="auto">
              <a:xfrm>
                <a:off x="6321425" y="2872513"/>
                <a:ext cx="123825" cy="149225"/>
              </a:xfrm>
              <a:custGeom>
                <a:avLst/>
                <a:gdLst>
                  <a:gd name="T0" fmla="*/ 71 w 78"/>
                  <a:gd name="T1" fmla="*/ 63 h 94"/>
                  <a:gd name="T2" fmla="*/ 66 w 78"/>
                  <a:gd name="T3" fmla="*/ 56 h 94"/>
                  <a:gd name="T4" fmla="*/ 71 w 78"/>
                  <a:gd name="T5" fmla="*/ 49 h 94"/>
                  <a:gd name="T6" fmla="*/ 71 w 78"/>
                  <a:gd name="T7" fmla="*/ 47 h 94"/>
                  <a:gd name="T8" fmla="*/ 71 w 78"/>
                  <a:gd name="T9" fmla="*/ 40 h 94"/>
                  <a:gd name="T10" fmla="*/ 66 w 78"/>
                  <a:gd name="T11" fmla="*/ 37 h 94"/>
                  <a:gd name="T12" fmla="*/ 50 w 78"/>
                  <a:gd name="T13" fmla="*/ 33 h 94"/>
                  <a:gd name="T14" fmla="*/ 47 w 78"/>
                  <a:gd name="T15" fmla="*/ 30 h 94"/>
                  <a:gd name="T16" fmla="*/ 50 w 78"/>
                  <a:gd name="T17" fmla="*/ 23 h 94"/>
                  <a:gd name="T18" fmla="*/ 47 w 78"/>
                  <a:gd name="T19" fmla="*/ 21 h 94"/>
                  <a:gd name="T20" fmla="*/ 40 w 78"/>
                  <a:gd name="T21" fmla="*/ 14 h 94"/>
                  <a:gd name="T22" fmla="*/ 38 w 78"/>
                  <a:gd name="T23" fmla="*/ 9 h 94"/>
                  <a:gd name="T24" fmla="*/ 33 w 78"/>
                  <a:gd name="T25" fmla="*/ 4 h 94"/>
                  <a:gd name="T26" fmla="*/ 33 w 78"/>
                  <a:gd name="T27" fmla="*/ 2 h 94"/>
                  <a:gd name="T28" fmla="*/ 28 w 78"/>
                  <a:gd name="T29" fmla="*/ 2 h 94"/>
                  <a:gd name="T30" fmla="*/ 21 w 78"/>
                  <a:gd name="T31" fmla="*/ 0 h 94"/>
                  <a:gd name="T32" fmla="*/ 0 w 78"/>
                  <a:gd name="T33" fmla="*/ 4 h 94"/>
                  <a:gd name="T34" fmla="*/ 5 w 78"/>
                  <a:gd name="T35" fmla="*/ 16 h 94"/>
                  <a:gd name="T36" fmla="*/ 9 w 78"/>
                  <a:gd name="T37" fmla="*/ 18 h 94"/>
                  <a:gd name="T38" fmla="*/ 12 w 78"/>
                  <a:gd name="T39" fmla="*/ 30 h 94"/>
                  <a:gd name="T40" fmla="*/ 14 w 78"/>
                  <a:gd name="T41" fmla="*/ 47 h 94"/>
                  <a:gd name="T42" fmla="*/ 9 w 78"/>
                  <a:gd name="T43" fmla="*/ 59 h 94"/>
                  <a:gd name="T44" fmla="*/ 2 w 78"/>
                  <a:gd name="T45" fmla="*/ 66 h 94"/>
                  <a:gd name="T46" fmla="*/ 19 w 78"/>
                  <a:gd name="T47" fmla="*/ 85 h 94"/>
                  <a:gd name="T48" fmla="*/ 19 w 78"/>
                  <a:gd name="T49" fmla="*/ 85 h 94"/>
                  <a:gd name="T50" fmla="*/ 28 w 78"/>
                  <a:gd name="T51" fmla="*/ 89 h 94"/>
                  <a:gd name="T52" fmla="*/ 36 w 78"/>
                  <a:gd name="T53" fmla="*/ 94 h 94"/>
                  <a:gd name="T54" fmla="*/ 69 w 78"/>
                  <a:gd name="T55" fmla="*/ 87 h 94"/>
                  <a:gd name="T56" fmla="*/ 69 w 78"/>
                  <a:gd name="T57" fmla="*/ 82 h 94"/>
                  <a:gd name="T58" fmla="*/ 73 w 78"/>
                  <a:gd name="T59" fmla="*/ 75 h 94"/>
                  <a:gd name="T60" fmla="*/ 76 w 78"/>
                  <a:gd name="T61" fmla="*/ 75 h 94"/>
                  <a:gd name="T62" fmla="*/ 76 w 78"/>
                  <a:gd name="T63" fmla="*/ 71 h 94"/>
                  <a:gd name="T64" fmla="*/ 71 w 78"/>
                  <a:gd name="T65" fmla="*/ 6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 h="94">
                    <a:moveTo>
                      <a:pt x="71" y="63"/>
                    </a:moveTo>
                    <a:lnTo>
                      <a:pt x="71" y="63"/>
                    </a:lnTo>
                    <a:lnTo>
                      <a:pt x="69" y="59"/>
                    </a:lnTo>
                    <a:lnTo>
                      <a:pt x="66" y="56"/>
                    </a:lnTo>
                    <a:lnTo>
                      <a:pt x="69" y="52"/>
                    </a:lnTo>
                    <a:lnTo>
                      <a:pt x="71" y="49"/>
                    </a:lnTo>
                    <a:lnTo>
                      <a:pt x="71" y="49"/>
                    </a:lnTo>
                    <a:lnTo>
                      <a:pt x="71" y="47"/>
                    </a:lnTo>
                    <a:lnTo>
                      <a:pt x="71" y="45"/>
                    </a:lnTo>
                    <a:lnTo>
                      <a:pt x="71" y="40"/>
                    </a:lnTo>
                    <a:lnTo>
                      <a:pt x="71" y="40"/>
                    </a:lnTo>
                    <a:lnTo>
                      <a:pt x="66" y="37"/>
                    </a:lnTo>
                    <a:lnTo>
                      <a:pt x="62" y="35"/>
                    </a:lnTo>
                    <a:lnTo>
                      <a:pt x="50" y="33"/>
                    </a:lnTo>
                    <a:lnTo>
                      <a:pt x="50" y="33"/>
                    </a:lnTo>
                    <a:lnTo>
                      <a:pt x="47" y="30"/>
                    </a:lnTo>
                    <a:lnTo>
                      <a:pt x="50" y="26"/>
                    </a:lnTo>
                    <a:lnTo>
                      <a:pt x="50" y="23"/>
                    </a:lnTo>
                    <a:lnTo>
                      <a:pt x="47" y="21"/>
                    </a:lnTo>
                    <a:lnTo>
                      <a:pt x="47" y="21"/>
                    </a:lnTo>
                    <a:lnTo>
                      <a:pt x="43" y="18"/>
                    </a:lnTo>
                    <a:lnTo>
                      <a:pt x="40" y="14"/>
                    </a:lnTo>
                    <a:lnTo>
                      <a:pt x="40" y="14"/>
                    </a:lnTo>
                    <a:lnTo>
                      <a:pt x="38" y="9"/>
                    </a:lnTo>
                    <a:lnTo>
                      <a:pt x="33" y="4"/>
                    </a:lnTo>
                    <a:lnTo>
                      <a:pt x="33" y="4"/>
                    </a:lnTo>
                    <a:lnTo>
                      <a:pt x="33" y="2"/>
                    </a:lnTo>
                    <a:lnTo>
                      <a:pt x="33" y="2"/>
                    </a:lnTo>
                    <a:lnTo>
                      <a:pt x="28" y="2"/>
                    </a:lnTo>
                    <a:lnTo>
                      <a:pt x="28" y="2"/>
                    </a:lnTo>
                    <a:lnTo>
                      <a:pt x="21" y="0"/>
                    </a:lnTo>
                    <a:lnTo>
                      <a:pt x="21" y="0"/>
                    </a:lnTo>
                    <a:lnTo>
                      <a:pt x="0" y="4"/>
                    </a:lnTo>
                    <a:lnTo>
                      <a:pt x="0" y="4"/>
                    </a:lnTo>
                    <a:lnTo>
                      <a:pt x="2" y="11"/>
                    </a:lnTo>
                    <a:lnTo>
                      <a:pt x="5" y="16"/>
                    </a:lnTo>
                    <a:lnTo>
                      <a:pt x="5" y="16"/>
                    </a:lnTo>
                    <a:lnTo>
                      <a:pt x="9" y="18"/>
                    </a:lnTo>
                    <a:lnTo>
                      <a:pt x="9" y="23"/>
                    </a:lnTo>
                    <a:lnTo>
                      <a:pt x="12" y="30"/>
                    </a:lnTo>
                    <a:lnTo>
                      <a:pt x="12" y="30"/>
                    </a:lnTo>
                    <a:lnTo>
                      <a:pt x="14" y="47"/>
                    </a:lnTo>
                    <a:lnTo>
                      <a:pt x="12" y="56"/>
                    </a:lnTo>
                    <a:lnTo>
                      <a:pt x="9" y="59"/>
                    </a:lnTo>
                    <a:lnTo>
                      <a:pt x="9" y="59"/>
                    </a:lnTo>
                    <a:lnTo>
                      <a:pt x="2" y="66"/>
                    </a:lnTo>
                    <a:lnTo>
                      <a:pt x="2" y="66"/>
                    </a:lnTo>
                    <a:lnTo>
                      <a:pt x="19" y="85"/>
                    </a:lnTo>
                    <a:lnTo>
                      <a:pt x="19" y="85"/>
                    </a:lnTo>
                    <a:lnTo>
                      <a:pt x="19" y="85"/>
                    </a:lnTo>
                    <a:lnTo>
                      <a:pt x="19" y="85"/>
                    </a:lnTo>
                    <a:lnTo>
                      <a:pt x="28" y="89"/>
                    </a:lnTo>
                    <a:lnTo>
                      <a:pt x="36" y="94"/>
                    </a:lnTo>
                    <a:lnTo>
                      <a:pt x="36" y="94"/>
                    </a:lnTo>
                    <a:lnTo>
                      <a:pt x="69" y="87"/>
                    </a:lnTo>
                    <a:lnTo>
                      <a:pt x="69" y="87"/>
                    </a:lnTo>
                    <a:lnTo>
                      <a:pt x="69" y="82"/>
                    </a:lnTo>
                    <a:lnTo>
                      <a:pt x="69" y="82"/>
                    </a:lnTo>
                    <a:lnTo>
                      <a:pt x="71" y="78"/>
                    </a:lnTo>
                    <a:lnTo>
                      <a:pt x="73" y="75"/>
                    </a:lnTo>
                    <a:lnTo>
                      <a:pt x="76" y="75"/>
                    </a:lnTo>
                    <a:lnTo>
                      <a:pt x="76" y="75"/>
                    </a:lnTo>
                    <a:lnTo>
                      <a:pt x="78" y="73"/>
                    </a:lnTo>
                    <a:lnTo>
                      <a:pt x="76" y="71"/>
                    </a:lnTo>
                    <a:lnTo>
                      <a:pt x="71" y="63"/>
                    </a:lnTo>
                    <a:lnTo>
                      <a:pt x="71" y="63"/>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grpSp>
      <p:grpSp>
        <p:nvGrpSpPr>
          <p:cNvPr id="6" name="Group 5"/>
          <p:cNvGrpSpPr/>
          <p:nvPr/>
        </p:nvGrpSpPr>
        <p:grpSpPr>
          <a:xfrm>
            <a:off x="4201477" y="5117547"/>
            <a:ext cx="1064261" cy="230832"/>
            <a:chOff x="4201477" y="5117547"/>
            <a:chExt cx="1064261" cy="230832"/>
          </a:xfrm>
        </p:grpSpPr>
        <p:sp>
          <p:nvSpPr>
            <p:cNvPr id="229" name="Oval 228"/>
            <p:cNvSpPr/>
            <p:nvPr/>
          </p:nvSpPr>
          <p:spPr>
            <a:xfrm>
              <a:off x="4201477" y="5176764"/>
              <a:ext cx="112398" cy="1123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TextBox 229"/>
            <p:cNvSpPr txBox="1"/>
            <p:nvPr/>
          </p:nvSpPr>
          <p:spPr>
            <a:xfrm>
              <a:off x="4289189" y="5117547"/>
              <a:ext cx="976549" cy="230832"/>
            </a:xfrm>
            <a:prstGeom prst="rect">
              <a:avLst/>
            </a:prstGeom>
            <a:noFill/>
          </p:spPr>
          <p:txBody>
            <a:bodyPr wrap="none" rtlCol="0">
              <a:spAutoFit/>
            </a:bodyPr>
            <a:lstStyle/>
            <a:p>
              <a:r>
                <a:rPr lang="en-GB" sz="900" dirty="0"/>
                <a:t>SEKO BRAZIL</a:t>
              </a:r>
            </a:p>
          </p:txBody>
        </p:sp>
      </p:grpSp>
      <p:grpSp>
        <p:nvGrpSpPr>
          <p:cNvPr id="4" name="Group 3"/>
          <p:cNvGrpSpPr/>
          <p:nvPr/>
        </p:nvGrpSpPr>
        <p:grpSpPr>
          <a:xfrm>
            <a:off x="3374626" y="3035828"/>
            <a:ext cx="878313" cy="230832"/>
            <a:chOff x="3374626" y="3035828"/>
            <a:chExt cx="878313" cy="230832"/>
          </a:xfrm>
        </p:grpSpPr>
        <p:sp>
          <p:nvSpPr>
            <p:cNvPr id="231" name="Oval 230"/>
            <p:cNvSpPr/>
            <p:nvPr/>
          </p:nvSpPr>
          <p:spPr>
            <a:xfrm>
              <a:off x="3374626" y="3095045"/>
              <a:ext cx="112398" cy="1123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TextBox 231"/>
            <p:cNvSpPr txBox="1"/>
            <p:nvPr/>
          </p:nvSpPr>
          <p:spPr>
            <a:xfrm>
              <a:off x="3462338" y="3035828"/>
              <a:ext cx="790601" cy="230832"/>
            </a:xfrm>
            <a:prstGeom prst="rect">
              <a:avLst/>
            </a:prstGeom>
            <a:noFill/>
          </p:spPr>
          <p:txBody>
            <a:bodyPr wrap="none" rtlCol="0">
              <a:spAutoFit/>
            </a:bodyPr>
            <a:lstStyle/>
            <a:p>
              <a:r>
                <a:rPr lang="en-GB" sz="900" dirty="0"/>
                <a:t>SEKO USA</a:t>
              </a:r>
            </a:p>
          </p:txBody>
        </p:sp>
      </p:grpSp>
      <p:grpSp>
        <p:nvGrpSpPr>
          <p:cNvPr id="5" name="Group 4"/>
          <p:cNvGrpSpPr/>
          <p:nvPr/>
        </p:nvGrpSpPr>
        <p:grpSpPr>
          <a:xfrm>
            <a:off x="1656220" y="3651331"/>
            <a:ext cx="1088419" cy="230832"/>
            <a:chOff x="1656220" y="3651331"/>
            <a:chExt cx="1088419" cy="230832"/>
          </a:xfrm>
        </p:grpSpPr>
        <p:sp>
          <p:nvSpPr>
            <p:cNvPr id="233" name="Oval 232"/>
            <p:cNvSpPr/>
            <p:nvPr/>
          </p:nvSpPr>
          <p:spPr>
            <a:xfrm>
              <a:off x="2632241" y="3710548"/>
              <a:ext cx="112398" cy="1123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TextBox 233"/>
            <p:cNvSpPr txBox="1"/>
            <p:nvPr/>
          </p:nvSpPr>
          <p:spPr>
            <a:xfrm>
              <a:off x="1656220" y="3651331"/>
              <a:ext cx="1018227" cy="230832"/>
            </a:xfrm>
            <a:prstGeom prst="rect">
              <a:avLst/>
            </a:prstGeom>
            <a:noFill/>
          </p:spPr>
          <p:txBody>
            <a:bodyPr wrap="none" rtlCol="0">
              <a:spAutoFit/>
            </a:bodyPr>
            <a:lstStyle/>
            <a:p>
              <a:r>
                <a:rPr lang="en-GB" sz="900" dirty="0"/>
                <a:t>SEKO MEXICO</a:t>
              </a:r>
            </a:p>
          </p:txBody>
        </p:sp>
      </p:grpSp>
      <p:grpSp>
        <p:nvGrpSpPr>
          <p:cNvPr id="31" name="Group 30"/>
          <p:cNvGrpSpPr/>
          <p:nvPr/>
        </p:nvGrpSpPr>
        <p:grpSpPr>
          <a:xfrm>
            <a:off x="9884950" y="3132083"/>
            <a:ext cx="1001745" cy="230832"/>
            <a:chOff x="9884950" y="3132083"/>
            <a:chExt cx="1001745" cy="230832"/>
          </a:xfrm>
        </p:grpSpPr>
        <p:sp>
          <p:nvSpPr>
            <p:cNvPr id="235" name="Oval 234"/>
            <p:cNvSpPr/>
            <p:nvPr/>
          </p:nvSpPr>
          <p:spPr>
            <a:xfrm>
              <a:off x="9884950" y="3191300"/>
              <a:ext cx="112398" cy="1123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TextBox 235"/>
            <p:cNvSpPr txBox="1"/>
            <p:nvPr/>
          </p:nvSpPr>
          <p:spPr>
            <a:xfrm>
              <a:off x="9972662" y="3132083"/>
              <a:ext cx="914033" cy="230832"/>
            </a:xfrm>
            <a:prstGeom prst="rect">
              <a:avLst/>
            </a:prstGeom>
            <a:noFill/>
          </p:spPr>
          <p:txBody>
            <a:bodyPr wrap="none" rtlCol="0">
              <a:spAutoFit/>
            </a:bodyPr>
            <a:lstStyle/>
            <a:p>
              <a:r>
                <a:rPr lang="en-GB" sz="900" dirty="0"/>
                <a:t>SEKO JAPAN</a:t>
              </a:r>
            </a:p>
          </p:txBody>
        </p:sp>
      </p:grpSp>
      <p:grpSp>
        <p:nvGrpSpPr>
          <p:cNvPr id="32" name="Group 31"/>
          <p:cNvGrpSpPr/>
          <p:nvPr/>
        </p:nvGrpSpPr>
        <p:grpSpPr>
          <a:xfrm>
            <a:off x="9115392" y="3589419"/>
            <a:ext cx="1378450" cy="230832"/>
            <a:chOff x="9115392" y="3589419"/>
            <a:chExt cx="1378450" cy="230832"/>
          </a:xfrm>
        </p:grpSpPr>
        <p:sp>
          <p:nvSpPr>
            <p:cNvPr id="237" name="Oval 236"/>
            <p:cNvSpPr/>
            <p:nvPr/>
          </p:nvSpPr>
          <p:spPr>
            <a:xfrm>
              <a:off x="9115392" y="3648636"/>
              <a:ext cx="112398" cy="1123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8" name="TextBox 237"/>
            <p:cNvSpPr txBox="1"/>
            <p:nvPr/>
          </p:nvSpPr>
          <p:spPr>
            <a:xfrm>
              <a:off x="9203104" y="3589419"/>
              <a:ext cx="1290738" cy="230832"/>
            </a:xfrm>
            <a:prstGeom prst="rect">
              <a:avLst/>
            </a:prstGeom>
            <a:noFill/>
          </p:spPr>
          <p:txBody>
            <a:bodyPr wrap="none" rtlCol="0">
              <a:spAutoFit/>
            </a:bodyPr>
            <a:lstStyle/>
            <a:p>
              <a:r>
                <a:rPr lang="en-GB" sz="900" dirty="0"/>
                <a:t>SEKO HONG KONG</a:t>
              </a:r>
            </a:p>
          </p:txBody>
        </p:sp>
      </p:grpSp>
      <p:grpSp>
        <p:nvGrpSpPr>
          <p:cNvPr id="35" name="Group 34"/>
          <p:cNvGrpSpPr/>
          <p:nvPr/>
        </p:nvGrpSpPr>
        <p:grpSpPr>
          <a:xfrm>
            <a:off x="7973132" y="4184731"/>
            <a:ext cx="908798" cy="369332"/>
            <a:chOff x="7973132" y="4184731"/>
            <a:chExt cx="908798" cy="369332"/>
          </a:xfrm>
        </p:grpSpPr>
        <p:sp>
          <p:nvSpPr>
            <p:cNvPr id="239" name="Oval 238"/>
            <p:cNvSpPr/>
            <p:nvPr/>
          </p:nvSpPr>
          <p:spPr>
            <a:xfrm>
              <a:off x="8769532" y="4243948"/>
              <a:ext cx="112398" cy="1123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TextBox 239"/>
            <p:cNvSpPr txBox="1"/>
            <p:nvPr/>
          </p:nvSpPr>
          <p:spPr>
            <a:xfrm>
              <a:off x="7973132" y="4184731"/>
              <a:ext cx="832279" cy="369332"/>
            </a:xfrm>
            <a:prstGeom prst="rect">
              <a:avLst/>
            </a:prstGeom>
            <a:noFill/>
          </p:spPr>
          <p:txBody>
            <a:bodyPr wrap="none" rtlCol="0">
              <a:spAutoFit/>
            </a:bodyPr>
            <a:lstStyle/>
            <a:p>
              <a:pPr algn="r"/>
              <a:r>
                <a:rPr lang="en-GB" sz="900" dirty="0"/>
                <a:t>SEKO ASIA</a:t>
              </a:r>
              <a:br>
                <a:rPr lang="en-GB" sz="900" dirty="0"/>
              </a:br>
              <a:r>
                <a:rPr lang="en-GB" sz="900" dirty="0"/>
                <a:t>PACIFIC</a:t>
              </a:r>
            </a:p>
          </p:txBody>
        </p:sp>
      </p:grpSp>
      <p:grpSp>
        <p:nvGrpSpPr>
          <p:cNvPr id="33" name="Group 32"/>
          <p:cNvGrpSpPr/>
          <p:nvPr/>
        </p:nvGrpSpPr>
        <p:grpSpPr>
          <a:xfrm>
            <a:off x="8167830" y="3261921"/>
            <a:ext cx="996979" cy="230832"/>
            <a:chOff x="8167830" y="3261921"/>
            <a:chExt cx="996979" cy="230832"/>
          </a:xfrm>
        </p:grpSpPr>
        <p:sp>
          <p:nvSpPr>
            <p:cNvPr id="241" name="Oval 240"/>
            <p:cNvSpPr/>
            <p:nvPr/>
          </p:nvSpPr>
          <p:spPr>
            <a:xfrm>
              <a:off x="9052411" y="3321138"/>
              <a:ext cx="112398" cy="1123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TextBox 241"/>
            <p:cNvSpPr txBox="1"/>
            <p:nvPr/>
          </p:nvSpPr>
          <p:spPr>
            <a:xfrm>
              <a:off x="8167830" y="3261921"/>
              <a:ext cx="928459" cy="230832"/>
            </a:xfrm>
            <a:prstGeom prst="rect">
              <a:avLst/>
            </a:prstGeom>
            <a:noFill/>
          </p:spPr>
          <p:txBody>
            <a:bodyPr wrap="none" rtlCol="0">
              <a:spAutoFit/>
            </a:bodyPr>
            <a:lstStyle/>
            <a:p>
              <a:r>
                <a:rPr lang="en-GB" sz="900" dirty="0"/>
                <a:t>SEKO CHINA</a:t>
              </a:r>
            </a:p>
          </p:txBody>
        </p:sp>
      </p:grpSp>
      <p:grpSp>
        <p:nvGrpSpPr>
          <p:cNvPr id="39" name="Group 38"/>
          <p:cNvGrpSpPr/>
          <p:nvPr/>
        </p:nvGrpSpPr>
        <p:grpSpPr>
          <a:xfrm>
            <a:off x="6389676" y="3566369"/>
            <a:ext cx="1052553" cy="369332"/>
            <a:chOff x="6389676" y="3566369"/>
            <a:chExt cx="1052553" cy="369332"/>
          </a:xfrm>
        </p:grpSpPr>
        <p:sp>
          <p:nvSpPr>
            <p:cNvPr id="243" name="Oval 242"/>
            <p:cNvSpPr/>
            <p:nvPr/>
          </p:nvSpPr>
          <p:spPr>
            <a:xfrm>
              <a:off x="7329831" y="3625468"/>
              <a:ext cx="112398" cy="1123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 name="TextBox 243"/>
            <p:cNvSpPr txBox="1"/>
            <p:nvPr/>
          </p:nvSpPr>
          <p:spPr>
            <a:xfrm>
              <a:off x="6389676" y="3566369"/>
              <a:ext cx="986167" cy="369332"/>
            </a:xfrm>
            <a:prstGeom prst="rect">
              <a:avLst/>
            </a:prstGeom>
            <a:noFill/>
          </p:spPr>
          <p:txBody>
            <a:bodyPr wrap="none" rtlCol="0">
              <a:spAutoFit/>
            </a:bodyPr>
            <a:lstStyle/>
            <a:p>
              <a:pPr algn="r"/>
              <a:r>
                <a:rPr lang="en-GB" sz="900" dirty="0"/>
                <a:t>SEKO</a:t>
              </a:r>
              <a:br>
                <a:rPr lang="en-GB" sz="900" dirty="0"/>
              </a:br>
              <a:r>
                <a:rPr lang="en-GB" sz="900" dirty="0"/>
                <a:t>MIDDLE EAST</a:t>
              </a:r>
            </a:p>
          </p:txBody>
        </p:sp>
      </p:grpSp>
      <p:grpSp>
        <p:nvGrpSpPr>
          <p:cNvPr id="34" name="Group 33"/>
          <p:cNvGrpSpPr/>
          <p:nvPr/>
        </p:nvGrpSpPr>
        <p:grpSpPr>
          <a:xfrm>
            <a:off x="7331151" y="3842428"/>
            <a:ext cx="886386" cy="369332"/>
            <a:chOff x="7331151" y="3842428"/>
            <a:chExt cx="886386" cy="369332"/>
          </a:xfrm>
        </p:grpSpPr>
        <p:sp>
          <p:nvSpPr>
            <p:cNvPr id="251" name="Oval 250"/>
            <p:cNvSpPr/>
            <p:nvPr/>
          </p:nvSpPr>
          <p:spPr>
            <a:xfrm>
              <a:off x="8105139" y="3905372"/>
              <a:ext cx="112398" cy="1123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 name="TextBox 251"/>
            <p:cNvSpPr txBox="1"/>
            <p:nvPr/>
          </p:nvSpPr>
          <p:spPr>
            <a:xfrm>
              <a:off x="7331151" y="3842428"/>
              <a:ext cx="838691" cy="369332"/>
            </a:xfrm>
            <a:prstGeom prst="rect">
              <a:avLst/>
            </a:prstGeom>
            <a:noFill/>
          </p:spPr>
          <p:txBody>
            <a:bodyPr wrap="none" rtlCol="0">
              <a:spAutoFit/>
            </a:bodyPr>
            <a:lstStyle/>
            <a:p>
              <a:pPr algn="r"/>
              <a:r>
                <a:rPr lang="en-GB" sz="900" dirty="0"/>
                <a:t>INDIA REP.</a:t>
              </a:r>
            </a:p>
            <a:p>
              <a:pPr algn="r"/>
              <a:r>
                <a:rPr lang="en-GB" sz="900" dirty="0"/>
                <a:t>OFFICE</a:t>
              </a:r>
            </a:p>
          </p:txBody>
        </p:sp>
      </p:grpSp>
      <p:sp>
        <p:nvSpPr>
          <p:cNvPr id="256" name="CasellaDiTesto 6"/>
          <p:cNvSpPr txBox="1"/>
          <p:nvPr/>
        </p:nvSpPr>
        <p:spPr>
          <a:xfrm>
            <a:off x="261341" y="4678049"/>
            <a:ext cx="3025120" cy="785343"/>
          </a:xfrm>
          <a:prstGeom prst="rect">
            <a:avLst/>
          </a:prstGeom>
          <a:noFill/>
        </p:spPr>
        <p:txBody>
          <a:bodyPr wrap="square" rtlCol="0" anchor="t">
            <a:spAutoFit/>
          </a:bodyPr>
          <a:lstStyle/>
          <a:p>
            <a:pPr marL="285750" indent="-285750">
              <a:lnSpc>
                <a:spcPct val="150000"/>
              </a:lnSpc>
              <a:buFont typeface="Wingdings" panose="05000000000000000000" pitchFamily="2" charset="2"/>
              <a:buChar char="v"/>
            </a:pPr>
            <a:r>
              <a:rPr lang="it-IT" sz="1600" dirty="0">
                <a:solidFill>
                  <a:schemeClr val="tx2"/>
                </a:solidFill>
                <a:latin typeface="+mj-lt"/>
                <a:cs typeface="Arial" panose="020B0604020202020204" pitchFamily="34" charset="0"/>
              </a:rPr>
              <a:t>2</a:t>
            </a:r>
            <a:r>
              <a:rPr lang="tr-TR" sz="1600" dirty="0">
                <a:solidFill>
                  <a:schemeClr val="tx2"/>
                </a:solidFill>
                <a:latin typeface="+mj-lt"/>
                <a:cs typeface="Arial" panose="020B0604020202020204" pitchFamily="34" charset="0"/>
              </a:rPr>
              <a:t>2</a:t>
            </a:r>
            <a:r>
              <a:rPr lang="it-IT" sz="1600" dirty="0">
                <a:solidFill>
                  <a:schemeClr val="tx2"/>
                </a:solidFill>
                <a:latin typeface="+mj-lt"/>
                <a:cs typeface="Arial" panose="020B0604020202020204" pitchFamily="34" charset="0"/>
              </a:rPr>
              <a:t> </a:t>
            </a:r>
            <a:r>
              <a:rPr lang="tr-TR" sz="1600" dirty="0">
                <a:solidFill>
                  <a:schemeClr val="tx2"/>
                </a:solidFill>
                <a:latin typeface="+mj-lt"/>
                <a:cs typeface="Arial" panose="020B0604020202020204" pitchFamily="34" charset="0"/>
              </a:rPr>
              <a:t>SEKO Şubesi</a:t>
            </a:r>
            <a:endParaRPr lang="it-IT" sz="1600" dirty="0" err="1">
              <a:solidFill>
                <a:schemeClr val="tx2"/>
              </a:solidFill>
              <a:latin typeface="+mj-lt"/>
              <a:cs typeface="Arial" panose="020B0604020202020204" pitchFamily="34" charset="0"/>
            </a:endParaRPr>
          </a:p>
          <a:p>
            <a:pPr marL="285750" indent="-285750">
              <a:lnSpc>
                <a:spcPct val="150000"/>
              </a:lnSpc>
              <a:buFont typeface="Wingdings" panose="05000000000000000000" pitchFamily="2" charset="2"/>
              <a:buChar char="v"/>
            </a:pPr>
            <a:r>
              <a:rPr lang="it-IT" sz="1600" dirty="0">
                <a:solidFill>
                  <a:schemeClr val="tx2"/>
                </a:solidFill>
                <a:latin typeface="+mj-lt"/>
                <a:cs typeface="Arial" panose="020B0604020202020204" pitchFamily="34" charset="0"/>
              </a:rPr>
              <a:t>120</a:t>
            </a:r>
            <a:r>
              <a:rPr lang="tr-TR" sz="1600" dirty="0">
                <a:solidFill>
                  <a:schemeClr val="tx2"/>
                </a:solidFill>
                <a:latin typeface="+mj-lt"/>
                <a:cs typeface="Arial" panose="020B0604020202020204" pitchFamily="34" charset="0"/>
              </a:rPr>
              <a:t> ülkede hizmet</a:t>
            </a:r>
            <a:r>
              <a:rPr lang="it-IT" sz="1600" dirty="0">
                <a:solidFill>
                  <a:schemeClr val="tx2"/>
                </a:solidFill>
                <a:latin typeface="+mj-lt"/>
                <a:cs typeface="Arial" panose="020B0604020202020204" pitchFamily="34" charset="0"/>
              </a:rPr>
              <a:t> </a:t>
            </a:r>
          </a:p>
        </p:txBody>
      </p:sp>
      <p:sp>
        <p:nvSpPr>
          <p:cNvPr id="9" name="Title 8"/>
          <p:cNvSpPr>
            <a:spLocks noGrp="1"/>
          </p:cNvSpPr>
          <p:nvPr>
            <p:ph type="title"/>
          </p:nvPr>
        </p:nvSpPr>
        <p:spPr/>
        <p:txBody>
          <a:bodyPr>
            <a:noAutofit/>
          </a:bodyPr>
          <a:lstStyle/>
          <a:p>
            <a:pPr algn="r"/>
            <a:r>
              <a:rPr lang="tr-TR" dirty="0"/>
              <a:t>KÜRESEL GÖRÜŞLÜ</a:t>
            </a:r>
            <a:r>
              <a:rPr lang="en-GB" dirty="0"/>
              <a:t>, </a:t>
            </a:r>
            <a:br>
              <a:rPr lang="en-GB" dirty="0"/>
            </a:br>
            <a:r>
              <a:rPr lang="en-GB" dirty="0"/>
              <a:t>L</a:t>
            </a:r>
            <a:r>
              <a:rPr lang="tr-TR" dirty="0"/>
              <a:t>OKAL ODAKLI</a:t>
            </a:r>
            <a:endParaRPr lang="en-GB" dirty="0"/>
          </a:p>
        </p:txBody>
      </p:sp>
      <p:sp>
        <p:nvSpPr>
          <p:cNvPr id="10" name="Footer Placeholder 9"/>
          <p:cNvSpPr>
            <a:spLocks noGrp="1"/>
          </p:cNvSpPr>
          <p:nvPr>
            <p:ph type="ftr" sz="quarter" idx="4294967295"/>
          </p:nvPr>
        </p:nvSpPr>
        <p:spPr>
          <a:xfrm>
            <a:off x="10446007" y="6513113"/>
            <a:ext cx="1184153" cy="252186"/>
          </a:xfrm>
        </p:spPr>
        <p:txBody>
          <a:bodyPr/>
          <a:lstStyle/>
          <a:p>
            <a:pPr algn="r"/>
            <a:r>
              <a:rPr lang="en-GB" dirty="0"/>
              <a:t>© 201</a:t>
            </a:r>
            <a:r>
              <a:rPr lang="tr-TR" dirty="0"/>
              <a:t>8</a:t>
            </a:r>
            <a:r>
              <a:rPr lang="en-GB" dirty="0"/>
              <a:t> SEKO</a:t>
            </a:r>
          </a:p>
        </p:txBody>
      </p:sp>
      <p:grpSp>
        <p:nvGrpSpPr>
          <p:cNvPr id="42" name="Group 41"/>
          <p:cNvGrpSpPr/>
          <p:nvPr/>
        </p:nvGrpSpPr>
        <p:grpSpPr>
          <a:xfrm>
            <a:off x="6800417" y="2241955"/>
            <a:ext cx="1522338" cy="230832"/>
            <a:chOff x="6800417" y="2241955"/>
            <a:chExt cx="1522338" cy="230832"/>
          </a:xfrm>
        </p:grpSpPr>
        <p:sp>
          <p:nvSpPr>
            <p:cNvPr id="276" name="Oval 275"/>
            <p:cNvSpPr/>
            <p:nvPr/>
          </p:nvSpPr>
          <p:spPr>
            <a:xfrm>
              <a:off x="6800417" y="2301172"/>
              <a:ext cx="112398" cy="1123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7" name="TextBox 276"/>
            <p:cNvSpPr txBox="1"/>
            <p:nvPr/>
          </p:nvSpPr>
          <p:spPr>
            <a:xfrm>
              <a:off x="6860094" y="2241955"/>
              <a:ext cx="1462661" cy="230832"/>
            </a:xfrm>
            <a:prstGeom prst="rect">
              <a:avLst/>
            </a:prstGeom>
            <a:noFill/>
          </p:spPr>
          <p:txBody>
            <a:bodyPr wrap="square" rtlCol="0">
              <a:spAutoFit/>
            </a:bodyPr>
            <a:lstStyle/>
            <a:p>
              <a:r>
                <a:rPr lang="en-GB" sz="900" dirty="0"/>
                <a:t>SEKO RUSSIA</a:t>
              </a:r>
            </a:p>
          </p:txBody>
        </p:sp>
      </p:grpSp>
      <p:grpSp>
        <p:nvGrpSpPr>
          <p:cNvPr id="40" name="Group 39"/>
          <p:cNvGrpSpPr/>
          <p:nvPr/>
        </p:nvGrpSpPr>
        <p:grpSpPr>
          <a:xfrm>
            <a:off x="6556495" y="2951888"/>
            <a:ext cx="1096321" cy="230832"/>
            <a:chOff x="6556495" y="2951888"/>
            <a:chExt cx="1096321" cy="230832"/>
          </a:xfrm>
        </p:grpSpPr>
        <p:sp>
          <p:nvSpPr>
            <p:cNvPr id="278" name="Oval 277"/>
            <p:cNvSpPr/>
            <p:nvPr/>
          </p:nvSpPr>
          <p:spPr>
            <a:xfrm>
              <a:off x="6556495" y="3011105"/>
              <a:ext cx="112398" cy="1123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9" name="TextBox 278"/>
            <p:cNvSpPr txBox="1"/>
            <p:nvPr/>
          </p:nvSpPr>
          <p:spPr>
            <a:xfrm>
              <a:off x="6644207" y="2951888"/>
              <a:ext cx="1008609" cy="230832"/>
            </a:xfrm>
            <a:prstGeom prst="rect">
              <a:avLst/>
            </a:prstGeom>
            <a:noFill/>
          </p:spPr>
          <p:txBody>
            <a:bodyPr wrap="none" rtlCol="0">
              <a:spAutoFit/>
            </a:bodyPr>
            <a:lstStyle/>
            <a:p>
              <a:r>
                <a:rPr lang="en-GB" sz="900" dirty="0"/>
                <a:t>SEKO TURKEY</a:t>
              </a:r>
            </a:p>
          </p:txBody>
        </p:sp>
      </p:grpSp>
      <p:grpSp>
        <p:nvGrpSpPr>
          <p:cNvPr id="41" name="Group 40"/>
          <p:cNvGrpSpPr/>
          <p:nvPr/>
        </p:nvGrpSpPr>
        <p:grpSpPr>
          <a:xfrm>
            <a:off x="6446438" y="2745662"/>
            <a:ext cx="1197311" cy="230832"/>
            <a:chOff x="6446438" y="2745664"/>
            <a:chExt cx="1197311" cy="230832"/>
          </a:xfrm>
        </p:grpSpPr>
        <p:sp>
          <p:nvSpPr>
            <p:cNvPr id="280" name="Oval 279"/>
            <p:cNvSpPr/>
            <p:nvPr/>
          </p:nvSpPr>
          <p:spPr>
            <a:xfrm>
              <a:off x="6446438" y="2804879"/>
              <a:ext cx="112398" cy="1123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1" name="TextBox 280"/>
            <p:cNvSpPr txBox="1"/>
            <p:nvPr/>
          </p:nvSpPr>
          <p:spPr>
            <a:xfrm>
              <a:off x="6534150" y="2745664"/>
              <a:ext cx="1109599" cy="230832"/>
            </a:xfrm>
            <a:prstGeom prst="rect">
              <a:avLst/>
            </a:prstGeom>
            <a:noFill/>
          </p:spPr>
          <p:txBody>
            <a:bodyPr wrap="none" rtlCol="0">
              <a:spAutoFit/>
            </a:bodyPr>
            <a:lstStyle/>
            <a:p>
              <a:r>
                <a:rPr lang="en-GB" sz="900" dirty="0"/>
                <a:t>SEKO ROMANIA</a:t>
              </a:r>
            </a:p>
          </p:txBody>
        </p:sp>
      </p:grpSp>
      <p:sp>
        <p:nvSpPr>
          <p:cNvPr id="200" name="Freeform 153"/>
          <p:cNvSpPr>
            <a:spLocks/>
          </p:cNvSpPr>
          <p:nvPr/>
        </p:nvSpPr>
        <p:spPr bwMode="auto">
          <a:xfrm>
            <a:off x="5952162" y="-80465"/>
            <a:ext cx="73093" cy="51935"/>
          </a:xfrm>
          <a:custGeom>
            <a:avLst/>
            <a:gdLst>
              <a:gd name="T0" fmla="*/ 12 w 38"/>
              <a:gd name="T1" fmla="*/ 3 h 27"/>
              <a:gd name="T2" fmla="*/ 12 w 38"/>
              <a:gd name="T3" fmla="*/ 3 h 27"/>
              <a:gd name="T4" fmla="*/ 12 w 38"/>
              <a:gd name="T5" fmla="*/ 0 h 27"/>
              <a:gd name="T6" fmla="*/ 10 w 38"/>
              <a:gd name="T7" fmla="*/ 3 h 27"/>
              <a:gd name="T8" fmla="*/ 3 w 38"/>
              <a:gd name="T9" fmla="*/ 8 h 27"/>
              <a:gd name="T10" fmla="*/ 0 w 38"/>
              <a:gd name="T11" fmla="*/ 12 h 27"/>
              <a:gd name="T12" fmla="*/ 0 w 38"/>
              <a:gd name="T13" fmla="*/ 17 h 27"/>
              <a:gd name="T14" fmla="*/ 3 w 38"/>
              <a:gd name="T15" fmla="*/ 19 h 27"/>
              <a:gd name="T16" fmla="*/ 7 w 38"/>
              <a:gd name="T17" fmla="*/ 24 h 27"/>
              <a:gd name="T18" fmla="*/ 7 w 38"/>
              <a:gd name="T19" fmla="*/ 24 h 27"/>
              <a:gd name="T20" fmla="*/ 12 w 38"/>
              <a:gd name="T21" fmla="*/ 24 h 27"/>
              <a:gd name="T22" fmla="*/ 14 w 38"/>
              <a:gd name="T23" fmla="*/ 24 h 27"/>
              <a:gd name="T24" fmla="*/ 19 w 38"/>
              <a:gd name="T25" fmla="*/ 22 h 27"/>
              <a:gd name="T26" fmla="*/ 21 w 38"/>
              <a:gd name="T27" fmla="*/ 24 h 27"/>
              <a:gd name="T28" fmla="*/ 21 w 38"/>
              <a:gd name="T29" fmla="*/ 24 h 27"/>
              <a:gd name="T30" fmla="*/ 26 w 38"/>
              <a:gd name="T31" fmla="*/ 27 h 27"/>
              <a:gd name="T32" fmla="*/ 31 w 38"/>
              <a:gd name="T33" fmla="*/ 24 h 27"/>
              <a:gd name="T34" fmla="*/ 36 w 38"/>
              <a:gd name="T35" fmla="*/ 22 h 27"/>
              <a:gd name="T36" fmla="*/ 38 w 38"/>
              <a:gd name="T37" fmla="*/ 17 h 27"/>
              <a:gd name="T38" fmla="*/ 38 w 38"/>
              <a:gd name="T39" fmla="*/ 17 h 27"/>
              <a:gd name="T40" fmla="*/ 38 w 38"/>
              <a:gd name="T41" fmla="*/ 12 h 27"/>
              <a:gd name="T42" fmla="*/ 36 w 38"/>
              <a:gd name="T43" fmla="*/ 10 h 27"/>
              <a:gd name="T44" fmla="*/ 29 w 38"/>
              <a:gd name="T45" fmla="*/ 8 h 27"/>
              <a:gd name="T46" fmla="*/ 19 w 38"/>
              <a:gd name="T47" fmla="*/ 5 h 27"/>
              <a:gd name="T48" fmla="*/ 12 w 38"/>
              <a:gd name="T49" fmla="*/ 3 h 27"/>
              <a:gd name="T50" fmla="*/ 12 w 38"/>
              <a:gd name="T51"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 h="27">
                <a:moveTo>
                  <a:pt x="12" y="3"/>
                </a:moveTo>
                <a:lnTo>
                  <a:pt x="12" y="3"/>
                </a:lnTo>
                <a:lnTo>
                  <a:pt x="12" y="0"/>
                </a:lnTo>
                <a:lnTo>
                  <a:pt x="10" y="3"/>
                </a:lnTo>
                <a:lnTo>
                  <a:pt x="3" y="8"/>
                </a:lnTo>
                <a:lnTo>
                  <a:pt x="0" y="12"/>
                </a:lnTo>
                <a:lnTo>
                  <a:pt x="0" y="17"/>
                </a:lnTo>
                <a:lnTo>
                  <a:pt x="3" y="19"/>
                </a:lnTo>
                <a:lnTo>
                  <a:pt x="7" y="24"/>
                </a:lnTo>
                <a:lnTo>
                  <a:pt x="7" y="24"/>
                </a:lnTo>
                <a:lnTo>
                  <a:pt x="12" y="24"/>
                </a:lnTo>
                <a:lnTo>
                  <a:pt x="14" y="24"/>
                </a:lnTo>
                <a:lnTo>
                  <a:pt x="19" y="22"/>
                </a:lnTo>
                <a:lnTo>
                  <a:pt x="21" y="24"/>
                </a:lnTo>
                <a:lnTo>
                  <a:pt x="21" y="24"/>
                </a:lnTo>
                <a:lnTo>
                  <a:pt x="26" y="27"/>
                </a:lnTo>
                <a:lnTo>
                  <a:pt x="31" y="24"/>
                </a:lnTo>
                <a:lnTo>
                  <a:pt x="36" y="22"/>
                </a:lnTo>
                <a:lnTo>
                  <a:pt x="38" y="17"/>
                </a:lnTo>
                <a:lnTo>
                  <a:pt x="38" y="17"/>
                </a:lnTo>
                <a:lnTo>
                  <a:pt x="38" y="12"/>
                </a:lnTo>
                <a:lnTo>
                  <a:pt x="36" y="10"/>
                </a:lnTo>
                <a:lnTo>
                  <a:pt x="29" y="8"/>
                </a:lnTo>
                <a:lnTo>
                  <a:pt x="19" y="5"/>
                </a:lnTo>
                <a:lnTo>
                  <a:pt x="12" y="3"/>
                </a:lnTo>
                <a:lnTo>
                  <a:pt x="12" y="3"/>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pic>
        <p:nvPicPr>
          <p:cNvPr id="2" name="Picture 1"/>
          <p:cNvPicPr>
            <a:picLocks noChangeAspect="1"/>
          </p:cNvPicPr>
          <p:nvPr/>
        </p:nvPicPr>
        <p:blipFill rotWithShape="1">
          <a:blip r:embed="rId3"/>
          <a:srcRect l="35143" t="38312" r="48648" b="32419"/>
          <a:stretch/>
        </p:blipFill>
        <p:spPr>
          <a:xfrm>
            <a:off x="2837439" y="220015"/>
            <a:ext cx="2381938" cy="2419536"/>
          </a:xfrm>
          <a:prstGeom prst="rect">
            <a:avLst/>
          </a:prstGeom>
          <a:ln>
            <a:solidFill>
              <a:schemeClr val="accent1"/>
            </a:solidFill>
          </a:ln>
        </p:spPr>
      </p:pic>
      <p:grpSp>
        <p:nvGrpSpPr>
          <p:cNvPr id="29" name="Group 28"/>
          <p:cNvGrpSpPr/>
          <p:nvPr/>
        </p:nvGrpSpPr>
        <p:grpSpPr>
          <a:xfrm>
            <a:off x="3009169" y="952594"/>
            <a:ext cx="790903" cy="261045"/>
            <a:chOff x="2783283" y="1033704"/>
            <a:chExt cx="711653" cy="234888"/>
          </a:xfrm>
        </p:grpSpPr>
        <p:sp>
          <p:nvSpPr>
            <p:cNvPr id="253" name="Oval 252"/>
            <p:cNvSpPr/>
            <p:nvPr/>
          </p:nvSpPr>
          <p:spPr>
            <a:xfrm>
              <a:off x="3322549" y="1069222"/>
              <a:ext cx="122542" cy="1225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7" name="TextBox 256"/>
            <p:cNvSpPr txBox="1"/>
            <p:nvPr/>
          </p:nvSpPr>
          <p:spPr>
            <a:xfrm>
              <a:off x="2783283" y="1033704"/>
              <a:ext cx="711653" cy="234888"/>
            </a:xfrm>
            <a:prstGeom prst="rect">
              <a:avLst/>
            </a:prstGeom>
            <a:noFill/>
          </p:spPr>
          <p:txBody>
            <a:bodyPr wrap="none" rtlCol="0">
              <a:spAutoFit/>
            </a:bodyPr>
            <a:lstStyle/>
            <a:p>
              <a:r>
                <a:rPr lang="en-GB" sz="800" dirty="0"/>
                <a:t>SEKO UK</a:t>
              </a:r>
            </a:p>
          </p:txBody>
        </p:sp>
      </p:grpSp>
      <p:grpSp>
        <p:nvGrpSpPr>
          <p:cNvPr id="28" name="Group 27"/>
          <p:cNvGrpSpPr/>
          <p:nvPr/>
        </p:nvGrpSpPr>
        <p:grpSpPr>
          <a:xfrm>
            <a:off x="2847242" y="1332387"/>
            <a:ext cx="1104990" cy="239436"/>
            <a:chOff x="2725875" y="1410319"/>
            <a:chExt cx="994268" cy="215444"/>
          </a:xfrm>
        </p:grpSpPr>
        <p:sp>
          <p:nvSpPr>
            <p:cNvPr id="258" name="Oval 257"/>
            <p:cNvSpPr/>
            <p:nvPr/>
          </p:nvSpPr>
          <p:spPr>
            <a:xfrm>
              <a:off x="3597601" y="1446404"/>
              <a:ext cx="122542" cy="1225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9" name="TextBox 258"/>
            <p:cNvSpPr txBox="1"/>
            <p:nvPr/>
          </p:nvSpPr>
          <p:spPr>
            <a:xfrm>
              <a:off x="2725875" y="1410319"/>
              <a:ext cx="922047" cy="215444"/>
            </a:xfrm>
            <a:prstGeom prst="rect">
              <a:avLst/>
            </a:prstGeom>
            <a:noFill/>
          </p:spPr>
          <p:txBody>
            <a:bodyPr wrap="none" rtlCol="0">
              <a:spAutoFit/>
            </a:bodyPr>
            <a:lstStyle/>
            <a:p>
              <a:pPr algn="r"/>
              <a:r>
                <a:rPr lang="en-GB" sz="800" dirty="0"/>
                <a:t>SEKO FRANCE</a:t>
              </a:r>
            </a:p>
          </p:txBody>
        </p:sp>
      </p:grpSp>
      <p:grpSp>
        <p:nvGrpSpPr>
          <p:cNvPr id="27" name="Group 26"/>
          <p:cNvGrpSpPr/>
          <p:nvPr/>
        </p:nvGrpSpPr>
        <p:grpSpPr>
          <a:xfrm>
            <a:off x="3030742" y="2024272"/>
            <a:ext cx="816806" cy="410212"/>
            <a:chOff x="2802695" y="1997998"/>
            <a:chExt cx="734961" cy="369108"/>
          </a:xfrm>
        </p:grpSpPr>
        <p:sp>
          <p:nvSpPr>
            <p:cNvPr id="271" name="Oval 270"/>
            <p:cNvSpPr/>
            <p:nvPr/>
          </p:nvSpPr>
          <p:spPr>
            <a:xfrm>
              <a:off x="3415114" y="2056797"/>
              <a:ext cx="122542" cy="1225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2" name="TextBox 271"/>
            <p:cNvSpPr txBox="1"/>
            <p:nvPr/>
          </p:nvSpPr>
          <p:spPr>
            <a:xfrm>
              <a:off x="2802695" y="1997998"/>
              <a:ext cx="676700" cy="369108"/>
            </a:xfrm>
            <a:prstGeom prst="rect">
              <a:avLst/>
            </a:prstGeom>
            <a:noFill/>
          </p:spPr>
          <p:txBody>
            <a:bodyPr wrap="none" rtlCol="0">
              <a:spAutoFit/>
            </a:bodyPr>
            <a:lstStyle/>
            <a:p>
              <a:pPr algn="r"/>
              <a:r>
                <a:rPr lang="en-GB" sz="800" dirty="0"/>
                <a:t>SEKO</a:t>
              </a:r>
              <a:br>
                <a:rPr lang="en-GB" sz="800" dirty="0"/>
              </a:br>
              <a:r>
                <a:rPr lang="en-GB" sz="800" dirty="0"/>
                <a:t>IBERICA</a:t>
              </a:r>
            </a:p>
          </p:txBody>
        </p:sp>
      </p:grpSp>
      <p:grpSp>
        <p:nvGrpSpPr>
          <p:cNvPr id="18" name="Group 17"/>
          <p:cNvGrpSpPr/>
          <p:nvPr/>
        </p:nvGrpSpPr>
        <p:grpSpPr>
          <a:xfrm>
            <a:off x="4367339" y="728902"/>
            <a:ext cx="1300194" cy="261045"/>
            <a:chOff x="4005362" y="832425"/>
            <a:chExt cx="1169912" cy="234888"/>
          </a:xfrm>
        </p:grpSpPr>
        <p:sp>
          <p:nvSpPr>
            <p:cNvPr id="274" name="Oval 273"/>
            <p:cNvSpPr/>
            <p:nvPr/>
          </p:nvSpPr>
          <p:spPr>
            <a:xfrm>
              <a:off x="4005362" y="865341"/>
              <a:ext cx="122542" cy="1225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5" name="TextBox 274"/>
            <p:cNvSpPr txBox="1"/>
            <p:nvPr/>
          </p:nvSpPr>
          <p:spPr>
            <a:xfrm>
              <a:off x="4084375" y="832425"/>
              <a:ext cx="1090899" cy="234888"/>
            </a:xfrm>
            <a:prstGeom prst="rect">
              <a:avLst/>
            </a:prstGeom>
            <a:noFill/>
          </p:spPr>
          <p:txBody>
            <a:bodyPr wrap="none" rtlCol="0">
              <a:spAutoFit/>
            </a:bodyPr>
            <a:lstStyle/>
            <a:p>
              <a:r>
                <a:rPr lang="en-GB" sz="800" dirty="0"/>
                <a:t>SEKO NORDICS</a:t>
              </a:r>
            </a:p>
          </p:txBody>
        </p:sp>
      </p:grpSp>
      <p:grpSp>
        <p:nvGrpSpPr>
          <p:cNvPr id="17" name="Group 16"/>
          <p:cNvGrpSpPr/>
          <p:nvPr/>
        </p:nvGrpSpPr>
        <p:grpSpPr>
          <a:xfrm>
            <a:off x="4096861" y="991767"/>
            <a:ext cx="1183798" cy="239436"/>
            <a:chOff x="3761987" y="1068952"/>
            <a:chExt cx="1065179" cy="215444"/>
          </a:xfrm>
        </p:grpSpPr>
        <p:sp>
          <p:nvSpPr>
            <p:cNvPr id="282" name="Oval 281"/>
            <p:cNvSpPr/>
            <p:nvPr/>
          </p:nvSpPr>
          <p:spPr>
            <a:xfrm>
              <a:off x="3761987" y="1122436"/>
              <a:ext cx="122542" cy="1225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3" name="TextBox 282"/>
            <p:cNvSpPr txBox="1"/>
            <p:nvPr/>
          </p:nvSpPr>
          <p:spPr>
            <a:xfrm>
              <a:off x="3840999" y="1068952"/>
              <a:ext cx="986167" cy="215444"/>
            </a:xfrm>
            <a:prstGeom prst="rect">
              <a:avLst/>
            </a:prstGeom>
            <a:noFill/>
          </p:spPr>
          <p:txBody>
            <a:bodyPr wrap="none" rtlCol="0">
              <a:spAutoFit/>
            </a:bodyPr>
            <a:lstStyle/>
            <a:p>
              <a:r>
                <a:rPr lang="en-GB" sz="800" dirty="0"/>
                <a:t>SEKO BENELUX</a:t>
              </a:r>
            </a:p>
          </p:txBody>
        </p:sp>
      </p:grpSp>
      <p:grpSp>
        <p:nvGrpSpPr>
          <p:cNvPr id="16" name="Group 15"/>
          <p:cNvGrpSpPr/>
          <p:nvPr/>
        </p:nvGrpSpPr>
        <p:grpSpPr>
          <a:xfrm>
            <a:off x="4350649" y="1311447"/>
            <a:ext cx="1522286" cy="239436"/>
            <a:chOff x="4015745" y="1402318"/>
            <a:chExt cx="1369750" cy="215444"/>
          </a:xfrm>
        </p:grpSpPr>
        <p:sp>
          <p:nvSpPr>
            <p:cNvPr id="284" name="Oval 283"/>
            <p:cNvSpPr/>
            <p:nvPr/>
          </p:nvSpPr>
          <p:spPr>
            <a:xfrm>
              <a:off x="4015745" y="1438662"/>
              <a:ext cx="122542" cy="1225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5" name="TextBox 284"/>
            <p:cNvSpPr txBox="1"/>
            <p:nvPr/>
          </p:nvSpPr>
          <p:spPr>
            <a:xfrm>
              <a:off x="4094757" y="1402318"/>
              <a:ext cx="1290738" cy="215444"/>
            </a:xfrm>
            <a:prstGeom prst="rect">
              <a:avLst/>
            </a:prstGeom>
            <a:noFill/>
          </p:spPr>
          <p:txBody>
            <a:bodyPr wrap="none" rtlCol="0">
              <a:spAutoFit/>
            </a:bodyPr>
            <a:lstStyle/>
            <a:p>
              <a:r>
                <a:rPr lang="en-GB" sz="800" dirty="0"/>
                <a:t>SEKO DEUTSCHLAND</a:t>
              </a:r>
            </a:p>
          </p:txBody>
        </p:sp>
      </p:grpSp>
      <p:grpSp>
        <p:nvGrpSpPr>
          <p:cNvPr id="11" name="Group 10"/>
          <p:cNvGrpSpPr/>
          <p:nvPr/>
        </p:nvGrpSpPr>
        <p:grpSpPr>
          <a:xfrm>
            <a:off x="3833924" y="1638815"/>
            <a:ext cx="686790" cy="215444"/>
            <a:chOff x="3520315" y="1671484"/>
            <a:chExt cx="617972" cy="193856"/>
          </a:xfrm>
        </p:grpSpPr>
        <p:sp>
          <p:nvSpPr>
            <p:cNvPr id="286" name="Oval 285"/>
            <p:cNvSpPr/>
            <p:nvPr/>
          </p:nvSpPr>
          <p:spPr>
            <a:xfrm>
              <a:off x="4015745" y="1709604"/>
              <a:ext cx="122542" cy="1225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7" name="TextBox 286"/>
            <p:cNvSpPr txBox="1"/>
            <p:nvPr/>
          </p:nvSpPr>
          <p:spPr>
            <a:xfrm>
              <a:off x="3520315" y="1671484"/>
              <a:ext cx="538296" cy="193856"/>
            </a:xfrm>
            <a:prstGeom prst="rect">
              <a:avLst/>
            </a:prstGeom>
            <a:noFill/>
          </p:spPr>
          <p:txBody>
            <a:bodyPr wrap="none" rtlCol="0">
              <a:spAutoFit/>
            </a:bodyPr>
            <a:lstStyle/>
            <a:p>
              <a:r>
                <a:rPr lang="en-GB" sz="800" dirty="0"/>
                <a:t>SEKO IP</a:t>
              </a:r>
            </a:p>
          </p:txBody>
        </p:sp>
      </p:grpSp>
      <p:grpSp>
        <p:nvGrpSpPr>
          <p:cNvPr id="12" name="Group 11"/>
          <p:cNvGrpSpPr/>
          <p:nvPr/>
        </p:nvGrpSpPr>
        <p:grpSpPr>
          <a:xfrm>
            <a:off x="4520712" y="1753755"/>
            <a:ext cx="895194" cy="239436"/>
            <a:chOff x="4227815" y="1858555"/>
            <a:chExt cx="805494" cy="215444"/>
          </a:xfrm>
        </p:grpSpPr>
        <p:sp>
          <p:nvSpPr>
            <p:cNvPr id="288" name="Oval 287"/>
            <p:cNvSpPr/>
            <p:nvPr/>
          </p:nvSpPr>
          <p:spPr>
            <a:xfrm>
              <a:off x="4227815" y="1912040"/>
              <a:ext cx="122542" cy="1225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9" name="TextBox 288"/>
            <p:cNvSpPr txBox="1"/>
            <p:nvPr/>
          </p:nvSpPr>
          <p:spPr>
            <a:xfrm>
              <a:off x="4306827" y="1858555"/>
              <a:ext cx="726482" cy="215444"/>
            </a:xfrm>
            <a:prstGeom prst="rect">
              <a:avLst/>
            </a:prstGeom>
            <a:noFill/>
          </p:spPr>
          <p:txBody>
            <a:bodyPr wrap="none" rtlCol="0">
              <a:spAutoFit/>
            </a:bodyPr>
            <a:lstStyle/>
            <a:p>
              <a:r>
                <a:rPr lang="en-GB" sz="800" dirty="0"/>
                <a:t>CHEMITEC</a:t>
              </a:r>
            </a:p>
          </p:txBody>
        </p:sp>
      </p:grpSp>
      <p:grpSp>
        <p:nvGrpSpPr>
          <p:cNvPr id="13" name="Group 12"/>
          <p:cNvGrpSpPr/>
          <p:nvPr/>
        </p:nvGrpSpPr>
        <p:grpSpPr>
          <a:xfrm>
            <a:off x="4665454" y="1961190"/>
            <a:ext cx="1604236" cy="239436"/>
            <a:chOff x="4266749" y="1910382"/>
            <a:chExt cx="1443489" cy="215444"/>
          </a:xfrm>
        </p:grpSpPr>
        <p:sp>
          <p:nvSpPr>
            <p:cNvPr id="290" name="Oval 289"/>
            <p:cNvSpPr/>
            <p:nvPr/>
          </p:nvSpPr>
          <p:spPr>
            <a:xfrm>
              <a:off x="4266749" y="1946726"/>
              <a:ext cx="122542" cy="1225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1" name="TextBox 290"/>
            <p:cNvSpPr txBox="1"/>
            <p:nvPr/>
          </p:nvSpPr>
          <p:spPr>
            <a:xfrm>
              <a:off x="4345762" y="1910382"/>
              <a:ext cx="1364476" cy="215444"/>
            </a:xfrm>
            <a:prstGeom prst="rect">
              <a:avLst/>
            </a:prstGeom>
            <a:noFill/>
          </p:spPr>
          <p:txBody>
            <a:bodyPr wrap="none" rtlCol="0">
              <a:spAutoFit/>
            </a:bodyPr>
            <a:lstStyle/>
            <a:p>
              <a:r>
                <a:rPr lang="en-GB" sz="800" dirty="0"/>
                <a:t>SEKO HEADQUARTERS</a:t>
              </a:r>
            </a:p>
          </p:txBody>
        </p:sp>
      </p:grpSp>
      <p:grpSp>
        <p:nvGrpSpPr>
          <p:cNvPr id="43" name="Group 42"/>
          <p:cNvGrpSpPr/>
          <p:nvPr/>
        </p:nvGrpSpPr>
        <p:grpSpPr>
          <a:xfrm>
            <a:off x="5371302" y="2293885"/>
            <a:ext cx="988224" cy="991377"/>
            <a:chOff x="5371302" y="2293885"/>
            <a:chExt cx="988224" cy="991377"/>
          </a:xfrm>
        </p:grpSpPr>
        <p:sp>
          <p:nvSpPr>
            <p:cNvPr id="3" name="Oval 2"/>
            <p:cNvSpPr/>
            <p:nvPr/>
          </p:nvSpPr>
          <p:spPr>
            <a:xfrm>
              <a:off x="5795328" y="2743312"/>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0" name="Oval 259"/>
            <p:cNvSpPr/>
            <p:nvPr/>
          </p:nvSpPr>
          <p:spPr>
            <a:xfrm>
              <a:off x="5715637" y="2628923"/>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1" name="Oval 260"/>
            <p:cNvSpPr/>
            <p:nvPr/>
          </p:nvSpPr>
          <p:spPr>
            <a:xfrm>
              <a:off x="5738178" y="3054214"/>
              <a:ext cx="45719" cy="45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2" name="Oval 261"/>
            <p:cNvSpPr/>
            <p:nvPr/>
          </p:nvSpPr>
          <p:spPr>
            <a:xfrm>
              <a:off x="5915184" y="2617877"/>
              <a:ext cx="45719" cy="45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3" name="Oval 262"/>
            <p:cNvSpPr/>
            <p:nvPr/>
          </p:nvSpPr>
          <p:spPr>
            <a:xfrm>
              <a:off x="6026944" y="2512558"/>
              <a:ext cx="45719" cy="45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4" name="Oval 263"/>
            <p:cNvSpPr/>
            <p:nvPr/>
          </p:nvSpPr>
          <p:spPr>
            <a:xfrm>
              <a:off x="6011862" y="2750435"/>
              <a:ext cx="45719" cy="45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5" name="Oval 264"/>
            <p:cNvSpPr/>
            <p:nvPr/>
          </p:nvSpPr>
          <p:spPr>
            <a:xfrm>
              <a:off x="6030438" y="2880451"/>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6" name="Oval 265"/>
            <p:cNvSpPr/>
            <p:nvPr/>
          </p:nvSpPr>
          <p:spPr>
            <a:xfrm>
              <a:off x="6095207" y="2956175"/>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7" name="Oval 266"/>
            <p:cNvSpPr/>
            <p:nvPr/>
          </p:nvSpPr>
          <p:spPr>
            <a:xfrm>
              <a:off x="6151881" y="3010558"/>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5371302" y="2293885"/>
              <a:ext cx="988224" cy="991377"/>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0" name="Freeform: Shape 49"/>
          <p:cNvSpPr/>
          <p:nvPr/>
        </p:nvSpPr>
        <p:spPr>
          <a:xfrm>
            <a:off x="5222240" y="223520"/>
            <a:ext cx="1132840" cy="2062480"/>
          </a:xfrm>
          <a:custGeom>
            <a:avLst/>
            <a:gdLst>
              <a:gd name="connsiteX0" fmla="*/ 1132840 w 1132840"/>
              <a:gd name="connsiteY0" fmla="*/ 2062480 h 2062480"/>
              <a:gd name="connsiteX1" fmla="*/ 0 w 1132840"/>
              <a:gd name="connsiteY1" fmla="*/ 0 h 2062480"/>
              <a:gd name="connsiteX2" fmla="*/ 0 w 1132840"/>
              <a:gd name="connsiteY2" fmla="*/ 0 h 2062480"/>
            </a:gdLst>
            <a:ahLst/>
            <a:cxnLst>
              <a:cxn ang="0">
                <a:pos x="connsiteX0" y="connsiteY0"/>
              </a:cxn>
              <a:cxn ang="0">
                <a:pos x="connsiteX1" y="connsiteY1"/>
              </a:cxn>
              <a:cxn ang="0">
                <a:pos x="connsiteX2" y="connsiteY2"/>
              </a:cxn>
            </a:cxnLst>
            <a:rect l="l" t="t" r="r" b="b"/>
            <a:pathLst>
              <a:path w="1132840" h="2062480">
                <a:moveTo>
                  <a:pt x="1132840" y="2062480"/>
                </a:moveTo>
                <a:lnTo>
                  <a:pt x="0" y="0"/>
                </a:lnTo>
                <a:lnTo>
                  <a:pt x="0" y="0"/>
                </a:lnTo>
              </a:path>
            </a:pathLst>
          </a:cu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Freeform: Shape 50"/>
          <p:cNvSpPr/>
          <p:nvPr/>
        </p:nvSpPr>
        <p:spPr>
          <a:xfrm>
            <a:off x="2860040" y="2646680"/>
            <a:ext cx="2509520" cy="632633"/>
          </a:xfrm>
          <a:custGeom>
            <a:avLst/>
            <a:gdLst>
              <a:gd name="connsiteX0" fmla="*/ 2509520 w 2509520"/>
              <a:gd name="connsiteY0" fmla="*/ 645160 h 645160"/>
              <a:gd name="connsiteX1" fmla="*/ 0 w 2509520"/>
              <a:gd name="connsiteY1" fmla="*/ 0 h 645160"/>
            </a:gdLst>
            <a:ahLst/>
            <a:cxnLst>
              <a:cxn ang="0">
                <a:pos x="connsiteX0" y="connsiteY0"/>
              </a:cxn>
              <a:cxn ang="0">
                <a:pos x="connsiteX1" y="connsiteY1"/>
              </a:cxn>
            </a:cxnLst>
            <a:rect l="l" t="t" r="r" b="b"/>
            <a:pathLst>
              <a:path w="2509520" h="645160">
                <a:moveTo>
                  <a:pt x="2509520" y="645160"/>
                </a:moveTo>
                <a:lnTo>
                  <a:pt x="0" y="0"/>
                </a:lnTo>
              </a:path>
            </a:pathLst>
          </a:cu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hlinkClick r:id="" action="ppaction://customshow?id=4&amp;return=true"/>
          </p:cNvPr>
          <p:cNvSpPr/>
          <p:nvPr/>
        </p:nvSpPr>
        <p:spPr>
          <a:xfrm>
            <a:off x="3284538" y="3063013"/>
            <a:ext cx="968401" cy="177800"/>
          </a:xfrm>
          <a:prstGeom prst="roundRect">
            <a:avLst/>
          </a:prstGeom>
          <a:solidFill>
            <a:srgbClr val="0075A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3" name="Rectangle: Rounded Corners 292">
            <a:hlinkClick r:id="" action="ppaction://customshow?id=11&amp;return=true"/>
          </p:cNvPr>
          <p:cNvSpPr/>
          <p:nvPr/>
        </p:nvSpPr>
        <p:spPr>
          <a:xfrm>
            <a:off x="4157663" y="5138669"/>
            <a:ext cx="1084899" cy="177800"/>
          </a:xfrm>
          <a:prstGeom prst="roundRect">
            <a:avLst/>
          </a:prstGeom>
          <a:solidFill>
            <a:srgbClr val="0075A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4" name="Rectangle: Rounded Corners 293">
            <a:hlinkClick r:id="" action="ppaction://customshow?id=15&amp;return=true"/>
          </p:cNvPr>
          <p:cNvSpPr/>
          <p:nvPr/>
        </p:nvSpPr>
        <p:spPr>
          <a:xfrm>
            <a:off x="1708306" y="3674291"/>
            <a:ext cx="1084899" cy="177800"/>
          </a:xfrm>
          <a:prstGeom prst="roundRect">
            <a:avLst/>
          </a:prstGeom>
          <a:solidFill>
            <a:srgbClr val="0075A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5" name="Rectangle: Rounded Corners 294">
            <a:hlinkClick r:id="" action="ppaction://customshow?id=12&amp;return=true"/>
          </p:cNvPr>
          <p:cNvSpPr/>
          <p:nvPr/>
        </p:nvSpPr>
        <p:spPr>
          <a:xfrm>
            <a:off x="6763542" y="2274026"/>
            <a:ext cx="1084899" cy="177800"/>
          </a:xfrm>
          <a:prstGeom prst="roundRect">
            <a:avLst/>
          </a:prstGeom>
          <a:solidFill>
            <a:srgbClr val="0075A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6" name="Rectangle: Rounded Corners 295">
            <a:hlinkClick r:id="" action="ppaction://customshow?id=6&amp;return=true"/>
          </p:cNvPr>
          <p:cNvSpPr/>
          <p:nvPr/>
        </p:nvSpPr>
        <p:spPr>
          <a:xfrm>
            <a:off x="8159435" y="3287894"/>
            <a:ext cx="1084899" cy="177800"/>
          </a:xfrm>
          <a:prstGeom prst="roundRect">
            <a:avLst/>
          </a:prstGeom>
          <a:solidFill>
            <a:srgbClr val="0075A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7" name="Rectangle: Rounded Corners 296">
            <a:hlinkClick r:id="" action="ppaction://customshow?id=19&amp;return=true"/>
          </p:cNvPr>
          <p:cNvSpPr/>
          <p:nvPr/>
        </p:nvSpPr>
        <p:spPr>
          <a:xfrm>
            <a:off x="9884950" y="3158353"/>
            <a:ext cx="1084899" cy="177800"/>
          </a:xfrm>
          <a:prstGeom prst="roundRect">
            <a:avLst/>
          </a:prstGeom>
          <a:solidFill>
            <a:srgbClr val="0075A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8" name="Rectangle: Rounded Corners 297">
            <a:hlinkClick r:id="" action="ppaction://customshow?id=16&amp;return=true"/>
          </p:cNvPr>
          <p:cNvSpPr/>
          <p:nvPr/>
        </p:nvSpPr>
        <p:spPr>
          <a:xfrm>
            <a:off x="9063587" y="3616454"/>
            <a:ext cx="1350413" cy="177800"/>
          </a:xfrm>
          <a:prstGeom prst="roundRect">
            <a:avLst/>
          </a:prstGeom>
          <a:solidFill>
            <a:srgbClr val="0075A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9" name="Rectangle: Rounded Corners 298">
            <a:hlinkClick r:id="" action="ppaction://customshow?id=5&amp;return=true"/>
          </p:cNvPr>
          <p:cNvSpPr/>
          <p:nvPr/>
        </p:nvSpPr>
        <p:spPr>
          <a:xfrm>
            <a:off x="8016473" y="4183787"/>
            <a:ext cx="928455" cy="350837"/>
          </a:xfrm>
          <a:prstGeom prst="roundRect">
            <a:avLst/>
          </a:prstGeom>
          <a:solidFill>
            <a:srgbClr val="0075A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0" name="Rectangle: Rounded Corners 299">
            <a:hlinkClick r:id="" action="ppaction://customshow?id=8&amp;return=true"/>
          </p:cNvPr>
          <p:cNvSpPr/>
          <p:nvPr/>
        </p:nvSpPr>
        <p:spPr>
          <a:xfrm>
            <a:off x="6544420" y="4406066"/>
            <a:ext cx="1014192" cy="350837"/>
          </a:xfrm>
          <a:prstGeom prst="roundRect">
            <a:avLst/>
          </a:prstGeom>
          <a:solidFill>
            <a:srgbClr val="0075A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1" name="Rectangle: Rounded Corners 300">
            <a:hlinkClick r:id="" action="ppaction://customshow?id=13&amp;return=true"/>
          </p:cNvPr>
          <p:cNvSpPr/>
          <p:nvPr/>
        </p:nvSpPr>
        <p:spPr>
          <a:xfrm>
            <a:off x="6537961" y="2907753"/>
            <a:ext cx="1156493" cy="339745"/>
          </a:xfrm>
          <a:prstGeom prst="roundRect">
            <a:avLst/>
          </a:prstGeom>
          <a:solidFill>
            <a:srgbClr val="0075A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2700">
                <a:solidFill>
                  <a:srgbClr val="92D050"/>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02" name="Rectangle: Rounded Corners 301">
            <a:hlinkClick r:id="" action="ppaction://customshow?id=7&amp;return=true"/>
          </p:cNvPr>
          <p:cNvSpPr/>
          <p:nvPr/>
        </p:nvSpPr>
        <p:spPr>
          <a:xfrm>
            <a:off x="6421438" y="2775675"/>
            <a:ext cx="1151727" cy="177800"/>
          </a:xfrm>
          <a:prstGeom prst="roundRect">
            <a:avLst/>
          </a:prstGeom>
          <a:solidFill>
            <a:srgbClr val="0075A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3" name="Rectangle: Rounded Corners 302">
            <a:hlinkClick r:id="" action="ppaction://customshow?id=1&amp;return=true"/>
          </p:cNvPr>
          <p:cNvSpPr/>
          <p:nvPr/>
        </p:nvSpPr>
        <p:spPr>
          <a:xfrm>
            <a:off x="3897313" y="1662172"/>
            <a:ext cx="663440" cy="177800"/>
          </a:xfrm>
          <a:prstGeom prst="roundRect">
            <a:avLst/>
          </a:prstGeom>
          <a:solidFill>
            <a:srgbClr val="0075A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4" name="Rectangle: Rounded Corners 303">
            <a:hlinkClick r:id="" action="ppaction://customshow?id=2&amp;return=true"/>
          </p:cNvPr>
          <p:cNvSpPr/>
          <p:nvPr/>
        </p:nvSpPr>
        <p:spPr>
          <a:xfrm>
            <a:off x="3017838" y="1354723"/>
            <a:ext cx="946569" cy="177800"/>
          </a:xfrm>
          <a:prstGeom prst="roundRect">
            <a:avLst/>
          </a:prstGeom>
          <a:solidFill>
            <a:srgbClr val="0075A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Rectangle: Rounded Corners 304">
            <a:hlinkClick r:id="" action="ppaction://customshow?id=3&amp;return=true"/>
          </p:cNvPr>
          <p:cNvSpPr/>
          <p:nvPr/>
        </p:nvSpPr>
        <p:spPr>
          <a:xfrm>
            <a:off x="3017838" y="964881"/>
            <a:ext cx="774755" cy="177800"/>
          </a:xfrm>
          <a:prstGeom prst="roundRect">
            <a:avLst/>
          </a:prstGeom>
          <a:solidFill>
            <a:srgbClr val="0075A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6" name="Rectangle: Rounded Corners 305">
            <a:hlinkClick r:id="" action="ppaction://customshow?id=9&amp;return=true"/>
          </p:cNvPr>
          <p:cNvSpPr/>
          <p:nvPr/>
        </p:nvSpPr>
        <p:spPr>
          <a:xfrm>
            <a:off x="3128963" y="2046895"/>
            <a:ext cx="774755" cy="283127"/>
          </a:xfrm>
          <a:prstGeom prst="roundRect">
            <a:avLst/>
          </a:prstGeom>
          <a:solidFill>
            <a:srgbClr val="0075A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 name="Rectangle: Rounded Corners 306">
            <a:hlinkClick r:id="" action="ppaction://customshow?id=18&amp;return=true"/>
          </p:cNvPr>
          <p:cNvSpPr/>
          <p:nvPr/>
        </p:nvSpPr>
        <p:spPr>
          <a:xfrm>
            <a:off x="4494352" y="1781240"/>
            <a:ext cx="780990" cy="177800"/>
          </a:xfrm>
          <a:prstGeom prst="roundRect">
            <a:avLst/>
          </a:prstGeom>
          <a:solidFill>
            <a:srgbClr val="0075A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 name="Rectangle: Rounded Corners 307">
            <a:hlinkClick r:id="" action="ppaction://customshow?id=0&amp;return=true"/>
          </p:cNvPr>
          <p:cNvSpPr/>
          <p:nvPr/>
        </p:nvSpPr>
        <p:spPr>
          <a:xfrm>
            <a:off x="4650791" y="1972503"/>
            <a:ext cx="1373772" cy="177800"/>
          </a:xfrm>
          <a:prstGeom prst="roundRect">
            <a:avLst/>
          </a:prstGeom>
          <a:solidFill>
            <a:srgbClr val="0075A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9" name="Rectangle: Rounded Corners 308">
            <a:hlinkClick r:id="" action="ppaction://customshow?id=10&amp;return=true"/>
          </p:cNvPr>
          <p:cNvSpPr/>
          <p:nvPr/>
        </p:nvSpPr>
        <p:spPr>
          <a:xfrm>
            <a:off x="4336859" y="1321042"/>
            <a:ext cx="1373772" cy="177800"/>
          </a:xfrm>
          <a:prstGeom prst="roundRect">
            <a:avLst/>
          </a:prstGeom>
          <a:solidFill>
            <a:srgbClr val="0075A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0" name="Rectangle: Rounded Corners 309">
            <a:hlinkClick r:id="" action="ppaction://customshow?id=14&amp;return=true"/>
          </p:cNvPr>
          <p:cNvSpPr/>
          <p:nvPr/>
        </p:nvSpPr>
        <p:spPr>
          <a:xfrm>
            <a:off x="4067192" y="1020300"/>
            <a:ext cx="1100294" cy="177800"/>
          </a:xfrm>
          <a:prstGeom prst="roundRect">
            <a:avLst/>
          </a:prstGeom>
          <a:solidFill>
            <a:srgbClr val="0075A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1" name="Rectangle: Rounded Corners 310">
            <a:hlinkClick r:id="" action="ppaction://customshow?id=17&amp;return=true"/>
          </p:cNvPr>
          <p:cNvSpPr/>
          <p:nvPr/>
        </p:nvSpPr>
        <p:spPr>
          <a:xfrm>
            <a:off x="4351932" y="741771"/>
            <a:ext cx="1100294" cy="177800"/>
          </a:xfrm>
          <a:prstGeom prst="roundRect">
            <a:avLst/>
          </a:prstGeom>
          <a:solidFill>
            <a:srgbClr val="0075A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2" name="Group 291"/>
          <p:cNvGrpSpPr/>
          <p:nvPr/>
        </p:nvGrpSpPr>
        <p:grpSpPr>
          <a:xfrm>
            <a:off x="6541452" y="5112556"/>
            <a:ext cx="1484248" cy="230832"/>
            <a:chOff x="4201477" y="5117547"/>
            <a:chExt cx="1484248" cy="230832"/>
          </a:xfrm>
        </p:grpSpPr>
        <p:sp>
          <p:nvSpPr>
            <p:cNvPr id="312" name="Oval 311"/>
            <p:cNvSpPr/>
            <p:nvPr/>
          </p:nvSpPr>
          <p:spPr>
            <a:xfrm>
              <a:off x="4201477" y="5176764"/>
              <a:ext cx="112398" cy="1123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3" name="TextBox 312"/>
            <p:cNvSpPr txBox="1"/>
            <p:nvPr/>
          </p:nvSpPr>
          <p:spPr>
            <a:xfrm>
              <a:off x="4289189" y="5117547"/>
              <a:ext cx="1396536" cy="230832"/>
            </a:xfrm>
            <a:prstGeom prst="rect">
              <a:avLst/>
            </a:prstGeom>
            <a:noFill/>
          </p:spPr>
          <p:txBody>
            <a:bodyPr wrap="none" rtlCol="0">
              <a:spAutoFit/>
            </a:bodyPr>
            <a:lstStyle/>
            <a:p>
              <a:r>
                <a:rPr lang="en-GB" sz="900" dirty="0"/>
                <a:t>SEKO SOUTH AFRICA</a:t>
              </a:r>
            </a:p>
          </p:txBody>
        </p:sp>
      </p:grpSp>
      <p:sp>
        <p:nvSpPr>
          <p:cNvPr id="314" name="Rectangle: Rounded Corners 313">
            <a:hlinkClick r:id="" action="ppaction://customshow?id=23&amp;return=true"/>
          </p:cNvPr>
          <p:cNvSpPr/>
          <p:nvPr/>
        </p:nvSpPr>
        <p:spPr>
          <a:xfrm>
            <a:off x="6468903" y="5124996"/>
            <a:ext cx="1477961" cy="177800"/>
          </a:xfrm>
          <a:prstGeom prst="roundRect">
            <a:avLst/>
          </a:prstGeom>
          <a:solidFill>
            <a:srgbClr val="0075A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5" name="Group 314"/>
          <p:cNvGrpSpPr/>
          <p:nvPr/>
        </p:nvGrpSpPr>
        <p:grpSpPr>
          <a:xfrm>
            <a:off x="8946677" y="3323925"/>
            <a:ext cx="872355" cy="309751"/>
            <a:chOff x="7472207" y="3905372"/>
            <a:chExt cx="872355" cy="309751"/>
          </a:xfrm>
        </p:grpSpPr>
        <p:sp>
          <p:nvSpPr>
            <p:cNvPr id="316" name="Oval 315"/>
            <p:cNvSpPr/>
            <p:nvPr/>
          </p:nvSpPr>
          <p:spPr>
            <a:xfrm>
              <a:off x="8105139" y="3905372"/>
              <a:ext cx="112398" cy="1123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7" name="TextBox 316"/>
            <p:cNvSpPr txBox="1"/>
            <p:nvPr/>
          </p:nvSpPr>
          <p:spPr>
            <a:xfrm>
              <a:off x="7472207" y="3999679"/>
              <a:ext cx="872355" cy="215444"/>
            </a:xfrm>
            <a:prstGeom prst="rect">
              <a:avLst/>
            </a:prstGeom>
            <a:noFill/>
          </p:spPr>
          <p:txBody>
            <a:bodyPr wrap="none" rtlCol="0">
              <a:spAutoFit/>
            </a:bodyPr>
            <a:lstStyle/>
            <a:p>
              <a:pPr algn="r"/>
              <a:r>
                <a:rPr lang="en-GB" sz="800" dirty="0"/>
                <a:t>KOREA   REP.</a:t>
              </a:r>
            </a:p>
          </p:txBody>
        </p:sp>
      </p:grpSp>
      <p:grpSp>
        <p:nvGrpSpPr>
          <p:cNvPr id="318" name="Group 317"/>
          <p:cNvGrpSpPr/>
          <p:nvPr/>
        </p:nvGrpSpPr>
        <p:grpSpPr>
          <a:xfrm>
            <a:off x="6678173" y="3313410"/>
            <a:ext cx="777382" cy="230832"/>
            <a:chOff x="7440155" y="3842428"/>
            <a:chExt cx="777382" cy="230832"/>
          </a:xfrm>
        </p:grpSpPr>
        <p:sp>
          <p:nvSpPr>
            <p:cNvPr id="319" name="Oval 318"/>
            <p:cNvSpPr/>
            <p:nvPr/>
          </p:nvSpPr>
          <p:spPr>
            <a:xfrm>
              <a:off x="8105139" y="3905372"/>
              <a:ext cx="112398" cy="1123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0" name="TextBox 319"/>
            <p:cNvSpPr txBox="1"/>
            <p:nvPr/>
          </p:nvSpPr>
          <p:spPr>
            <a:xfrm>
              <a:off x="7440155" y="3842428"/>
              <a:ext cx="729687" cy="230832"/>
            </a:xfrm>
            <a:prstGeom prst="rect">
              <a:avLst/>
            </a:prstGeom>
            <a:noFill/>
          </p:spPr>
          <p:txBody>
            <a:bodyPr wrap="none" rtlCol="0">
              <a:spAutoFit/>
            </a:bodyPr>
            <a:lstStyle/>
            <a:p>
              <a:pPr algn="r"/>
              <a:r>
                <a:rPr lang="en-GB" sz="900" dirty="0"/>
                <a:t>IRAN REP</a:t>
              </a:r>
            </a:p>
          </p:txBody>
        </p:sp>
      </p:grpSp>
      <p:sp>
        <p:nvSpPr>
          <p:cNvPr id="30" name="5-Nokta Yıldız 29"/>
          <p:cNvSpPr/>
          <p:nvPr/>
        </p:nvSpPr>
        <p:spPr>
          <a:xfrm>
            <a:off x="6150421" y="2864890"/>
            <a:ext cx="647016" cy="26828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098858197"/>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 name="Rectangle: Rounded Corners 224"/>
          <p:cNvSpPr/>
          <p:nvPr/>
        </p:nvSpPr>
        <p:spPr>
          <a:xfrm>
            <a:off x="1875100" y="3058106"/>
            <a:ext cx="6207699" cy="42024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Export to SADC countries</a:t>
            </a:r>
            <a:endParaRPr kumimoji="0" lang="en-GB"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26" name="Rectangle: Rounded Corners 225"/>
          <p:cNvSpPr/>
          <p:nvPr/>
        </p:nvSpPr>
        <p:spPr>
          <a:xfrm>
            <a:off x="1875100" y="3528807"/>
            <a:ext cx="6207699" cy="42024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Fully equipped training facility</a:t>
            </a:r>
            <a:endParaRPr kumimoji="0" lang="en-GB"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27" name="Rectangle: Rounded Corners 226"/>
          <p:cNvSpPr/>
          <p:nvPr/>
        </p:nvSpPr>
        <p:spPr>
          <a:xfrm>
            <a:off x="1875100" y="3999508"/>
            <a:ext cx="6207699" cy="42024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Internal &amp; external customer support team</a:t>
            </a:r>
            <a:endParaRPr kumimoji="0" lang="en-GB"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28" name="Rectangle: Rounded Corners 227"/>
          <p:cNvSpPr/>
          <p:nvPr/>
        </p:nvSpPr>
        <p:spPr>
          <a:xfrm>
            <a:off x="1875101" y="4470209"/>
            <a:ext cx="6852222" cy="42024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Service and repairs centre</a:t>
            </a:r>
            <a:endParaRPr kumimoji="0" lang="en-GB"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23" name="Rectangle: Rounded Corners 222"/>
          <p:cNvSpPr/>
          <p:nvPr/>
        </p:nvSpPr>
        <p:spPr>
          <a:xfrm>
            <a:off x="1659906" y="2272173"/>
            <a:ext cx="6553200" cy="743830"/>
          </a:xfrm>
          <a:prstGeom prst="roundRect">
            <a:avLst>
              <a:gd name="adj" fmla="val 26891"/>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6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600" b="1" noProof="0" dirty="0">
                <a:solidFill>
                  <a:srgbClr val="FFFFFF"/>
                </a:solidFill>
                <a:latin typeface="Arial" panose="020B0604020202020204"/>
                <a:cs typeface="Arial" panose="020B0604020202020204" pitchFamily="34" charset="0"/>
              </a:rPr>
              <a:t>Temizlik ve </a:t>
            </a:r>
            <a:r>
              <a:rPr lang="tr-TR" sz="1600" b="1" noProof="0" dirty="0" err="1">
                <a:solidFill>
                  <a:srgbClr val="FFFFFF"/>
                </a:solidFill>
                <a:latin typeface="Arial" panose="020B0604020202020204"/>
                <a:cs typeface="Arial" panose="020B0604020202020204" pitchFamily="34" charset="0"/>
              </a:rPr>
              <a:t>Hijyend</a:t>
            </a:r>
            <a:r>
              <a:rPr lang="tr-TR" sz="1600" b="1" dirty="0">
                <a:solidFill>
                  <a:srgbClr val="FFFFFF"/>
                </a:solidFill>
                <a:latin typeface="Arial" panose="020B0604020202020204"/>
                <a:cs typeface="Arial" panose="020B0604020202020204" pitchFamily="34" charset="0"/>
              </a:rPr>
              <a:t>e ülke lideri</a:t>
            </a:r>
            <a:endParaRPr kumimoji="0" lang="it-IT" sz="16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33" name="Oval 232"/>
          <p:cNvSpPr/>
          <p:nvPr/>
        </p:nvSpPr>
        <p:spPr>
          <a:xfrm>
            <a:off x="6194798" y="273386"/>
            <a:ext cx="6027682" cy="6027680"/>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1" name="Oval 230"/>
          <p:cNvSpPr/>
          <p:nvPr/>
        </p:nvSpPr>
        <p:spPr>
          <a:xfrm>
            <a:off x="6636123" y="704532"/>
            <a:ext cx="5108838" cy="51088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4"/>
          <p:cNvSpPr>
            <a:spLocks noGrp="1"/>
          </p:cNvSpPr>
          <p:nvPr>
            <p:ph type="title"/>
          </p:nvPr>
        </p:nvSpPr>
        <p:spPr/>
        <p:txBody>
          <a:bodyPr/>
          <a:lstStyle/>
          <a:p>
            <a:r>
              <a:rPr lang="en-GB" dirty="0"/>
              <a:t>SEKO</a:t>
            </a:r>
            <a:r>
              <a:rPr lang="tr-TR" dirty="0"/>
              <a:t> GÜNEY</a:t>
            </a:r>
            <a:r>
              <a:rPr lang="en-GB" dirty="0"/>
              <a:t> AFRI</a:t>
            </a:r>
            <a:r>
              <a:rPr lang="tr-TR" dirty="0"/>
              <a:t>KA</a:t>
            </a:r>
            <a:endParaRPr lang="en-GB" dirty="0"/>
          </a:p>
        </p:txBody>
      </p:sp>
      <p:grpSp>
        <p:nvGrpSpPr>
          <p:cNvPr id="2" name="Group 1"/>
          <p:cNvGrpSpPr/>
          <p:nvPr/>
        </p:nvGrpSpPr>
        <p:grpSpPr>
          <a:xfrm>
            <a:off x="6933861" y="1480763"/>
            <a:ext cx="4171246" cy="3641345"/>
            <a:chOff x="6940903" y="1523681"/>
            <a:chExt cx="4171246" cy="3641345"/>
          </a:xfrm>
        </p:grpSpPr>
        <p:sp>
          <p:nvSpPr>
            <p:cNvPr id="37" name="Freeform 10"/>
            <p:cNvSpPr>
              <a:spLocks noEditPoints="1"/>
            </p:cNvSpPr>
            <p:nvPr/>
          </p:nvSpPr>
          <p:spPr bwMode="auto">
            <a:xfrm>
              <a:off x="6940903" y="1523681"/>
              <a:ext cx="4171246" cy="3641345"/>
            </a:xfrm>
            <a:custGeom>
              <a:avLst/>
              <a:gdLst>
                <a:gd name="T0" fmla="*/ 291 w 307"/>
                <a:gd name="T1" fmla="*/ 100 h 268"/>
                <a:gd name="T2" fmla="*/ 288 w 307"/>
                <a:gd name="T3" fmla="*/ 107 h 268"/>
                <a:gd name="T4" fmla="*/ 274 w 307"/>
                <a:gd name="T5" fmla="*/ 104 h 268"/>
                <a:gd name="T6" fmla="*/ 272 w 307"/>
                <a:gd name="T7" fmla="*/ 83 h 268"/>
                <a:gd name="T8" fmla="*/ 284 w 307"/>
                <a:gd name="T9" fmla="*/ 78 h 268"/>
                <a:gd name="T10" fmla="*/ 291 w 307"/>
                <a:gd name="T11" fmla="*/ 78 h 268"/>
                <a:gd name="T12" fmla="*/ 288 w 307"/>
                <a:gd name="T13" fmla="*/ 43 h 268"/>
                <a:gd name="T14" fmla="*/ 277 w 307"/>
                <a:gd name="T15" fmla="*/ 7 h 268"/>
                <a:gd name="T16" fmla="*/ 255 w 307"/>
                <a:gd name="T17" fmla="*/ 5 h 268"/>
                <a:gd name="T18" fmla="*/ 239 w 307"/>
                <a:gd name="T19" fmla="*/ 3 h 268"/>
                <a:gd name="T20" fmla="*/ 229 w 307"/>
                <a:gd name="T21" fmla="*/ 10 h 268"/>
                <a:gd name="T22" fmla="*/ 217 w 307"/>
                <a:gd name="T23" fmla="*/ 17 h 268"/>
                <a:gd name="T24" fmla="*/ 203 w 307"/>
                <a:gd name="T25" fmla="*/ 29 h 268"/>
                <a:gd name="T26" fmla="*/ 194 w 307"/>
                <a:gd name="T27" fmla="*/ 41 h 268"/>
                <a:gd name="T28" fmla="*/ 184 w 307"/>
                <a:gd name="T29" fmla="*/ 52 h 268"/>
                <a:gd name="T30" fmla="*/ 172 w 307"/>
                <a:gd name="T31" fmla="*/ 57 h 268"/>
                <a:gd name="T32" fmla="*/ 165 w 307"/>
                <a:gd name="T33" fmla="*/ 74 h 268"/>
                <a:gd name="T34" fmla="*/ 130 w 307"/>
                <a:gd name="T35" fmla="*/ 69 h 268"/>
                <a:gd name="T36" fmla="*/ 118 w 307"/>
                <a:gd name="T37" fmla="*/ 74 h 268"/>
                <a:gd name="T38" fmla="*/ 111 w 307"/>
                <a:gd name="T39" fmla="*/ 88 h 268"/>
                <a:gd name="T40" fmla="*/ 92 w 307"/>
                <a:gd name="T41" fmla="*/ 100 h 268"/>
                <a:gd name="T42" fmla="*/ 78 w 307"/>
                <a:gd name="T43" fmla="*/ 95 h 268"/>
                <a:gd name="T44" fmla="*/ 80 w 307"/>
                <a:gd name="T45" fmla="*/ 88 h 268"/>
                <a:gd name="T46" fmla="*/ 75 w 307"/>
                <a:gd name="T47" fmla="*/ 64 h 268"/>
                <a:gd name="T48" fmla="*/ 66 w 307"/>
                <a:gd name="T49" fmla="*/ 59 h 268"/>
                <a:gd name="T50" fmla="*/ 61 w 307"/>
                <a:gd name="T51" fmla="*/ 135 h 268"/>
                <a:gd name="T52" fmla="*/ 45 w 307"/>
                <a:gd name="T53" fmla="*/ 142 h 268"/>
                <a:gd name="T54" fmla="*/ 23 w 307"/>
                <a:gd name="T55" fmla="*/ 135 h 268"/>
                <a:gd name="T56" fmla="*/ 14 w 307"/>
                <a:gd name="T57" fmla="*/ 126 h 268"/>
                <a:gd name="T58" fmla="*/ 9 w 307"/>
                <a:gd name="T59" fmla="*/ 135 h 268"/>
                <a:gd name="T60" fmla="*/ 9 w 307"/>
                <a:gd name="T61" fmla="*/ 149 h 268"/>
                <a:gd name="T62" fmla="*/ 26 w 307"/>
                <a:gd name="T63" fmla="*/ 187 h 268"/>
                <a:gd name="T64" fmla="*/ 35 w 307"/>
                <a:gd name="T65" fmla="*/ 218 h 268"/>
                <a:gd name="T66" fmla="*/ 28 w 307"/>
                <a:gd name="T67" fmla="*/ 225 h 268"/>
                <a:gd name="T68" fmla="*/ 38 w 307"/>
                <a:gd name="T69" fmla="*/ 242 h 268"/>
                <a:gd name="T70" fmla="*/ 40 w 307"/>
                <a:gd name="T71" fmla="*/ 254 h 268"/>
                <a:gd name="T72" fmla="*/ 47 w 307"/>
                <a:gd name="T73" fmla="*/ 258 h 268"/>
                <a:gd name="T74" fmla="*/ 61 w 307"/>
                <a:gd name="T75" fmla="*/ 268 h 268"/>
                <a:gd name="T76" fmla="*/ 71 w 307"/>
                <a:gd name="T77" fmla="*/ 265 h 268"/>
                <a:gd name="T78" fmla="*/ 92 w 307"/>
                <a:gd name="T79" fmla="*/ 258 h 268"/>
                <a:gd name="T80" fmla="*/ 111 w 307"/>
                <a:gd name="T81" fmla="*/ 251 h 268"/>
                <a:gd name="T82" fmla="*/ 139 w 307"/>
                <a:gd name="T83" fmla="*/ 251 h 268"/>
                <a:gd name="T84" fmla="*/ 158 w 307"/>
                <a:gd name="T85" fmla="*/ 249 h 268"/>
                <a:gd name="T86" fmla="*/ 170 w 307"/>
                <a:gd name="T87" fmla="*/ 246 h 268"/>
                <a:gd name="T88" fmla="*/ 187 w 307"/>
                <a:gd name="T89" fmla="*/ 242 h 268"/>
                <a:gd name="T90" fmla="*/ 225 w 307"/>
                <a:gd name="T91" fmla="*/ 216 h 268"/>
                <a:gd name="T92" fmla="*/ 270 w 307"/>
                <a:gd name="T93" fmla="*/ 161 h 268"/>
                <a:gd name="T94" fmla="*/ 298 w 307"/>
                <a:gd name="T95" fmla="*/ 131 h 268"/>
                <a:gd name="T96" fmla="*/ 307 w 307"/>
                <a:gd name="T97" fmla="*/ 100 h 268"/>
                <a:gd name="T98" fmla="*/ 234 w 307"/>
                <a:gd name="T99" fmla="*/ 164 h 268"/>
                <a:gd name="T100" fmla="*/ 222 w 307"/>
                <a:gd name="T101" fmla="*/ 166 h 268"/>
                <a:gd name="T102" fmla="*/ 199 w 307"/>
                <a:gd name="T103" fmla="*/ 161 h 268"/>
                <a:gd name="T104" fmla="*/ 213 w 307"/>
                <a:gd name="T105" fmla="*/ 140 h 268"/>
                <a:gd name="T106" fmla="*/ 227 w 307"/>
                <a:gd name="T107" fmla="*/ 135 h 268"/>
                <a:gd name="T108" fmla="*/ 241 w 307"/>
                <a:gd name="T109" fmla="*/ 149 h 268"/>
                <a:gd name="T110" fmla="*/ 234 w 307"/>
                <a:gd name="T111" fmla="*/ 164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7" h="268">
                  <a:moveTo>
                    <a:pt x="293" y="100"/>
                  </a:moveTo>
                  <a:lnTo>
                    <a:pt x="293" y="100"/>
                  </a:lnTo>
                  <a:lnTo>
                    <a:pt x="291" y="100"/>
                  </a:lnTo>
                  <a:lnTo>
                    <a:pt x="291" y="100"/>
                  </a:lnTo>
                  <a:lnTo>
                    <a:pt x="291" y="100"/>
                  </a:lnTo>
                  <a:lnTo>
                    <a:pt x="288" y="104"/>
                  </a:lnTo>
                  <a:lnTo>
                    <a:pt x="288" y="104"/>
                  </a:lnTo>
                  <a:lnTo>
                    <a:pt x="288" y="107"/>
                  </a:lnTo>
                  <a:lnTo>
                    <a:pt x="286" y="107"/>
                  </a:lnTo>
                  <a:lnTo>
                    <a:pt x="279" y="107"/>
                  </a:lnTo>
                  <a:lnTo>
                    <a:pt x="279" y="107"/>
                  </a:lnTo>
                  <a:lnTo>
                    <a:pt x="274" y="104"/>
                  </a:lnTo>
                  <a:lnTo>
                    <a:pt x="270" y="100"/>
                  </a:lnTo>
                  <a:lnTo>
                    <a:pt x="267" y="90"/>
                  </a:lnTo>
                  <a:lnTo>
                    <a:pt x="267" y="90"/>
                  </a:lnTo>
                  <a:lnTo>
                    <a:pt x="272" y="83"/>
                  </a:lnTo>
                  <a:lnTo>
                    <a:pt x="274" y="78"/>
                  </a:lnTo>
                  <a:lnTo>
                    <a:pt x="279" y="76"/>
                  </a:lnTo>
                  <a:lnTo>
                    <a:pt x="279" y="76"/>
                  </a:lnTo>
                  <a:lnTo>
                    <a:pt x="284" y="78"/>
                  </a:lnTo>
                  <a:lnTo>
                    <a:pt x="291" y="83"/>
                  </a:lnTo>
                  <a:lnTo>
                    <a:pt x="291" y="83"/>
                  </a:lnTo>
                  <a:lnTo>
                    <a:pt x="291" y="78"/>
                  </a:lnTo>
                  <a:lnTo>
                    <a:pt x="291" y="78"/>
                  </a:lnTo>
                  <a:lnTo>
                    <a:pt x="291" y="62"/>
                  </a:lnTo>
                  <a:lnTo>
                    <a:pt x="291" y="50"/>
                  </a:lnTo>
                  <a:lnTo>
                    <a:pt x="288" y="43"/>
                  </a:lnTo>
                  <a:lnTo>
                    <a:pt x="288" y="43"/>
                  </a:lnTo>
                  <a:lnTo>
                    <a:pt x="284" y="38"/>
                  </a:lnTo>
                  <a:lnTo>
                    <a:pt x="281" y="26"/>
                  </a:lnTo>
                  <a:lnTo>
                    <a:pt x="277" y="7"/>
                  </a:lnTo>
                  <a:lnTo>
                    <a:pt x="277" y="7"/>
                  </a:lnTo>
                  <a:lnTo>
                    <a:pt x="272" y="7"/>
                  </a:lnTo>
                  <a:lnTo>
                    <a:pt x="265" y="7"/>
                  </a:lnTo>
                  <a:lnTo>
                    <a:pt x="258" y="5"/>
                  </a:lnTo>
                  <a:lnTo>
                    <a:pt x="255" y="5"/>
                  </a:lnTo>
                  <a:lnTo>
                    <a:pt x="255" y="5"/>
                  </a:lnTo>
                  <a:lnTo>
                    <a:pt x="251" y="3"/>
                  </a:lnTo>
                  <a:lnTo>
                    <a:pt x="244" y="3"/>
                  </a:lnTo>
                  <a:lnTo>
                    <a:pt x="239" y="3"/>
                  </a:lnTo>
                  <a:lnTo>
                    <a:pt x="236" y="0"/>
                  </a:lnTo>
                  <a:lnTo>
                    <a:pt x="236" y="0"/>
                  </a:lnTo>
                  <a:lnTo>
                    <a:pt x="229" y="10"/>
                  </a:lnTo>
                  <a:lnTo>
                    <a:pt x="229" y="10"/>
                  </a:lnTo>
                  <a:lnTo>
                    <a:pt x="227" y="12"/>
                  </a:lnTo>
                  <a:lnTo>
                    <a:pt x="222" y="12"/>
                  </a:lnTo>
                  <a:lnTo>
                    <a:pt x="220" y="15"/>
                  </a:lnTo>
                  <a:lnTo>
                    <a:pt x="217" y="17"/>
                  </a:lnTo>
                  <a:lnTo>
                    <a:pt x="217" y="17"/>
                  </a:lnTo>
                  <a:lnTo>
                    <a:pt x="215" y="22"/>
                  </a:lnTo>
                  <a:lnTo>
                    <a:pt x="210" y="24"/>
                  </a:lnTo>
                  <a:lnTo>
                    <a:pt x="203" y="29"/>
                  </a:lnTo>
                  <a:lnTo>
                    <a:pt x="203" y="29"/>
                  </a:lnTo>
                  <a:lnTo>
                    <a:pt x="199" y="29"/>
                  </a:lnTo>
                  <a:lnTo>
                    <a:pt x="196" y="33"/>
                  </a:lnTo>
                  <a:lnTo>
                    <a:pt x="194" y="41"/>
                  </a:lnTo>
                  <a:lnTo>
                    <a:pt x="194" y="41"/>
                  </a:lnTo>
                  <a:lnTo>
                    <a:pt x="194" y="45"/>
                  </a:lnTo>
                  <a:lnTo>
                    <a:pt x="189" y="48"/>
                  </a:lnTo>
                  <a:lnTo>
                    <a:pt x="184" y="52"/>
                  </a:lnTo>
                  <a:lnTo>
                    <a:pt x="177" y="52"/>
                  </a:lnTo>
                  <a:lnTo>
                    <a:pt x="177" y="52"/>
                  </a:lnTo>
                  <a:lnTo>
                    <a:pt x="175" y="55"/>
                  </a:lnTo>
                  <a:lnTo>
                    <a:pt x="172" y="57"/>
                  </a:lnTo>
                  <a:lnTo>
                    <a:pt x="170" y="67"/>
                  </a:lnTo>
                  <a:lnTo>
                    <a:pt x="170" y="67"/>
                  </a:lnTo>
                  <a:lnTo>
                    <a:pt x="170" y="71"/>
                  </a:lnTo>
                  <a:lnTo>
                    <a:pt x="165" y="74"/>
                  </a:lnTo>
                  <a:lnTo>
                    <a:pt x="154" y="76"/>
                  </a:lnTo>
                  <a:lnTo>
                    <a:pt x="154" y="76"/>
                  </a:lnTo>
                  <a:lnTo>
                    <a:pt x="142" y="74"/>
                  </a:lnTo>
                  <a:lnTo>
                    <a:pt x="130" y="69"/>
                  </a:lnTo>
                  <a:lnTo>
                    <a:pt x="130" y="69"/>
                  </a:lnTo>
                  <a:lnTo>
                    <a:pt x="125" y="67"/>
                  </a:lnTo>
                  <a:lnTo>
                    <a:pt x="120" y="69"/>
                  </a:lnTo>
                  <a:lnTo>
                    <a:pt x="118" y="74"/>
                  </a:lnTo>
                  <a:lnTo>
                    <a:pt x="118" y="78"/>
                  </a:lnTo>
                  <a:lnTo>
                    <a:pt x="118" y="78"/>
                  </a:lnTo>
                  <a:lnTo>
                    <a:pt x="116" y="83"/>
                  </a:lnTo>
                  <a:lnTo>
                    <a:pt x="111" y="88"/>
                  </a:lnTo>
                  <a:lnTo>
                    <a:pt x="99" y="97"/>
                  </a:lnTo>
                  <a:lnTo>
                    <a:pt x="99" y="97"/>
                  </a:lnTo>
                  <a:lnTo>
                    <a:pt x="97" y="100"/>
                  </a:lnTo>
                  <a:lnTo>
                    <a:pt x="92" y="100"/>
                  </a:lnTo>
                  <a:lnTo>
                    <a:pt x="80" y="100"/>
                  </a:lnTo>
                  <a:lnTo>
                    <a:pt x="80" y="100"/>
                  </a:lnTo>
                  <a:lnTo>
                    <a:pt x="78" y="97"/>
                  </a:lnTo>
                  <a:lnTo>
                    <a:pt x="78" y="95"/>
                  </a:lnTo>
                  <a:lnTo>
                    <a:pt x="78" y="90"/>
                  </a:lnTo>
                  <a:lnTo>
                    <a:pt x="78" y="90"/>
                  </a:lnTo>
                  <a:lnTo>
                    <a:pt x="78" y="88"/>
                  </a:lnTo>
                  <a:lnTo>
                    <a:pt x="80" y="88"/>
                  </a:lnTo>
                  <a:lnTo>
                    <a:pt x="83" y="86"/>
                  </a:lnTo>
                  <a:lnTo>
                    <a:pt x="83" y="86"/>
                  </a:lnTo>
                  <a:lnTo>
                    <a:pt x="80" y="76"/>
                  </a:lnTo>
                  <a:lnTo>
                    <a:pt x="75" y="64"/>
                  </a:lnTo>
                  <a:lnTo>
                    <a:pt x="75" y="64"/>
                  </a:lnTo>
                  <a:lnTo>
                    <a:pt x="73" y="62"/>
                  </a:lnTo>
                  <a:lnTo>
                    <a:pt x="66" y="59"/>
                  </a:lnTo>
                  <a:lnTo>
                    <a:pt x="66" y="59"/>
                  </a:lnTo>
                  <a:lnTo>
                    <a:pt x="66" y="128"/>
                  </a:lnTo>
                  <a:lnTo>
                    <a:pt x="66" y="128"/>
                  </a:lnTo>
                  <a:lnTo>
                    <a:pt x="64" y="133"/>
                  </a:lnTo>
                  <a:lnTo>
                    <a:pt x="61" y="135"/>
                  </a:lnTo>
                  <a:lnTo>
                    <a:pt x="54" y="140"/>
                  </a:lnTo>
                  <a:lnTo>
                    <a:pt x="54" y="140"/>
                  </a:lnTo>
                  <a:lnTo>
                    <a:pt x="49" y="142"/>
                  </a:lnTo>
                  <a:lnTo>
                    <a:pt x="45" y="142"/>
                  </a:lnTo>
                  <a:lnTo>
                    <a:pt x="30" y="140"/>
                  </a:lnTo>
                  <a:lnTo>
                    <a:pt x="30" y="140"/>
                  </a:lnTo>
                  <a:lnTo>
                    <a:pt x="26" y="140"/>
                  </a:lnTo>
                  <a:lnTo>
                    <a:pt x="23" y="135"/>
                  </a:lnTo>
                  <a:lnTo>
                    <a:pt x="19" y="128"/>
                  </a:lnTo>
                  <a:lnTo>
                    <a:pt x="19" y="128"/>
                  </a:lnTo>
                  <a:lnTo>
                    <a:pt x="16" y="126"/>
                  </a:lnTo>
                  <a:lnTo>
                    <a:pt x="14" y="126"/>
                  </a:lnTo>
                  <a:lnTo>
                    <a:pt x="9" y="131"/>
                  </a:lnTo>
                  <a:lnTo>
                    <a:pt x="9" y="133"/>
                  </a:lnTo>
                  <a:lnTo>
                    <a:pt x="9" y="133"/>
                  </a:lnTo>
                  <a:lnTo>
                    <a:pt x="9" y="135"/>
                  </a:lnTo>
                  <a:lnTo>
                    <a:pt x="7" y="135"/>
                  </a:lnTo>
                  <a:lnTo>
                    <a:pt x="0" y="135"/>
                  </a:lnTo>
                  <a:lnTo>
                    <a:pt x="0" y="135"/>
                  </a:lnTo>
                  <a:lnTo>
                    <a:pt x="9" y="149"/>
                  </a:lnTo>
                  <a:lnTo>
                    <a:pt x="16" y="166"/>
                  </a:lnTo>
                  <a:lnTo>
                    <a:pt x="16" y="166"/>
                  </a:lnTo>
                  <a:lnTo>
                    <a:pt x="19" y="175"/>
                  </a:lnTo>
                  <a:lnTo>
                    <a:pt x="26" y="187"/>
                  </a:lnTo>
                  <a:lnTo>
                    <a:pt x="33" y="204"/>
                  </a:lnTo>
                  <a:lnTo>
                    <a:pt x="33" y="204"/>
                  </a:lnTo>
                  <a:lnTo>
                    <a:pt x="38" y="216"/>
                  </a:lnTo>
                  <a:lnTo>
                    <a:pt x="35" y="218"/>
                  </a:lnTo>
                  <a:lnTo>
                    <a:pt x="33" y="220"/>
                  </a:lnTo>
                  <a:lnTo>
                    <a:pt x="33" y="220"/>
                  </a:lnTo>
                  <a:lnTo>
                    <a:pt x="30" y="223"/>
                  </a:lnTo>
                  <a:lnTo>
                    <a:pt x="28" y="225"/>
                  </a:lnTo>
                  <a:lnTo>
                    <a:pt x="30" y="230"/>
                  </a:lnTo>
                  <a:lnTo>
                    <a:pt x="33" y="237"/>
                  </a:lnTo>
                  <a:lnTo>
                    <a:pt x="33" y="237"/>
                  </a:lnTo>
                  <a:lnTo>
                    <a:pt x="38" y="242"/>
                  </a:lnTo>
                  <a:lnTo>
                    <a:pt x="38" y="249"/>
                  </a:lnTo>
                  <a:lnTo>
                    <a:pt x="38" y="251"/>
                  </a:lnTo>
                  <a:lnTo>
                    <a:pt x="40" y="254"/>
                  </a:lnTo>
                  <a:lnTo>
                    <a:pt x="40" y="254"/>
                  </a:lnTo>
                  <a:lnTo>
                    <a:pt x="45" y="256"/>
                  </a:lnTo>
                  <a:lnTo>
                    <a:pt x="45" y="256"/>
                  </a:lnTo>
                  <a:lnTo>
                    <a:pt x="47" y="258"/>
                  </a:lnTo>
                  <a:lnTo>
                    <a:pt x="47" y="258"/>
                  </a:lnTo>
                  <a:lnTo>
                    <a:pt x="54" y="261"/>
                  </a:lnTo>
                  <a:lnTo>
                    <a:pt x="59" y="265"/>
                  </a:lnTo>
                  <a:lnTo>
                    <a:pt x="59" y="265"/>
                  </a:lnTo>
                  <a:lnTo>
                    <a:pt x="61" y="268"/>
                  </a:lnTo>
                  <a:lnTo>
                    <a:pt x="64" y="268"/>
                  </a:lnTo>
                  <a:lnTo>
                    <a:pt x="68" y="268"/>
                  </a:lnTo>
                  <a:lnTo>
                    <a:pt x="71" y="265"/>
                  </a:lnTo>
                  <a:lnTo>
                    <a:pt x="71" y="265"/>
                  </a:lnTo>
                  <a:lnTo>
                    <a:pt x="73" y="263"/>
                  </a:lnTo>
                  <a:lnTo>
                    <a:pt x="78" y="261"/>
                  </a:lnTo>
                  <a:lnTo>
                    <a:pt x="92" y="258"/>
                  </a:lnTo>
                  <a:lnTo>
                    <a:pt x="92" y="258"/>
                  </a:lnTo>
                  <a:lnTo>
                    <a:pt x="99" y="258"/>
                  </a:lnTo>
                  <a:lnTo>
                    <a:pt x="101" y="256"/>
                  </a:lnTo>
                  <a:lnTo>
                    <a:pt x="104" y="254"/>
                  </a:lnTo>
                  <a:lnTo>
                    <a:pt x="111" y="251"/>
                  </a:lnTo>
                  <a:lnTo>
                    <a:pt x="111" y="251"/>
                  </a:lnTo>
                  <a:lnTo>
                    <a:pt x="125" y="249"/>
                  </a:lnTo>
                  <a:lnTo>
                    <a:pt x="139" y="251"/>
                  </a:lnTo>
                  <a:lnTo>
                    <a:pt x="139" y="251"/>
                  </a:lnTo>
                  <a:lnTo>
                    <a:pt x="144" y="254"/>
                  </a:lnTo>
                  <a:lnTo>
                    <a:pt x="151" y="254"/>
                  </a:lnTo>
                  <a:lnTo>
                    <a:pt x="158" y="249"/>
                  </a:lnTo>
                  <a:lnTo>
                    <a:pt x="158" y="249"/>
                  </a:lnTo>
                  <a:lnTo>
                    <a:pt x="161" y="249"/>
                  </a:lnTo>
                  <a:lnTo>
                    <a:pt x="165" y="249"/>
                  </a:lnTo>
                  <a:lnTo>
                    <a:pt x="168" y="249"/>
                  </a:lnTo>
                  <a:lnTo>
                    <a:pt x="170" y="246"/>
                  </a:lnTo>
                  <a:lnTo>
                    <a:pt x="170" y="246"/>
                  </a:lnTo>
                  <a:lnTo>
                    <a:pt x="172" y="244"/>
                  </a:lnTo>
                  <a:lnTo>
                    <a:pt x="175" y="242"/>
                  </a:lnTo>
                  <a:lnTo>
                    <a:pt x="187" y="242"/>
                  </a:lnTo>
                  <a:lnTo>
                    <a:pt x="187" y="242"/>
                  </a:lnTo>
                  <a:lnTo>
                    <a:pt x="194" y="239"/>
                  </a:lnTo>
                  <a:lnTo>
                    <a:pt x="203" y="235"/>
                  </a:lnTo>
                  <a:lnTo>
                    <a:pt x="225" y="216"/>
                  </a:lnTo>
                  <a:lnTo>
                    <a:pt x="225" y="216"/>
                  </a:lnTo>
                  <a:lnTo>
                    <a:pt x="251" y="190"/>
                  </a:lnTo>
                  <a:lnTo>
                    <a:pt x="270" y="161"/>
                  </a:lnTo>
                  <a:lnTo>
                    <a:pt x="270" y="161"/>
                  </a:lnTo>
                  <a:lnTo>
                    <a:pt x="277" y="152"/>
                  </a:lnTo>
                  <a:lnTo>
                    <a:pt x="284" y="142"/>
                  </a:lnTo>
                  <a:lnTo>
                    <a:pt x="298" y="131"/>
                  </a:lnTo>
                  <a:lnTo>
                    <a:pt x="298" y="131"/>
                  </a:lnTo>
                  <a:lnTo>
                    <a:pt x="300" y="126"/>
                  </a:lnTo>
                  <a:lnTo>
                    <a:pt x="303" y="119"/>
                  </a:lnTo>
                  <a:lnTo>
                    <a:pt x="307" y="100"/>
                  </a:lnTo>
                  <a:lnTo>
                    <a:pt x="307" y="100"/>
                  </a:lnTo>
                  <a:lnTo>
                    <a:pt x="293" y="100"/>
                  </a:lnTo>
                  <a:lnTo>
                    <a:pt x="293" y="100"/>
                  </a:lnTo>
                  <a:close/>
                  <a:moveTo>
                    <a:pt x="234" y="164"/>
                  </a:moveTo>
                  <a:lnTo>
                    <a:pt x="234" y="164"/>
                  </a:lnTo>
                  <a:lnTo>
                    <a:pt x="232" y="166"/>
                  </a:lnTo>
                  <a:lnTo>
                    <a:pt x="229" y="166"/>
                  </a:lnTo>
                  <a:lnTo>
                    <a:pt x="225" y="166"/>
                  </a:lnTo>
                  <a:lnTo>
                    <a:pt x="222" y="166"/>
                  </a:lnTo>
                  <a:lnTo>
                    <a:pt x="222" y="166"/>
                  </a:lnTo>
                  <a:lnTo>
                    <a:pt x="217" y="178"/>
                  </a:lnTo>
                  <a:lnTo>
                    <a:pt x="208" y="175"/>
                  </a:lnTo>
                  <a:lnTo>
                    <a:pt x="199" y="161"/>
                  </a:lnTo>
                  <a:lnTo>
                    <a:pt x="199" y="161"/>
                  </a:lnTo>
                  <a:lnTo>
                    <a:pt x="208" y="142"/>
                  </a:lnTo>
                  <a:lnTo>
                    <a:pt x="208" y="142"/>
                  </a:lnTo>
                  <a:lnTo>
                    <a:pt x="213" y="140"/>
                  </a:lnTo>
                  <a:lnTo>
                    <a:pt x="217" y="135"/>
                  </a:lnTo>
                  <a:lnTo>
                    <a:pt x="225" y="133"/>
                  </a:lnTo>
                  <a:lnTo>
                    <a:pt x="227" y="135"/>
                  </a:lnTo>
                  <a:lnTo>
                    <a:pt x="227" y="135"/>
                  </a:lnTo>
                  <a:lnTo>
                    <a:pt x="234" y="142"/>
                  </a:lnTo>
                  <a:lnTo>
                    <a:pt x="239" y="147"/>
                  </a:lnTo>
                  <a:lnTo>
                    <a:pt x="241" y="149"/>
                  </a:lnTo>
                  <a:lnTo>
                    <a:pt x="241" y="149"/>
                  </a:lnTo>
                  <a:lnTo>
                    <a:pt x="239" y="154"/>
                  </a:lnTo>
                  <a:lnTo>
                    <a:pt x="236" y="157"/>
                  </a:lnTo>
                  <a:lnTo>
                    <a:pt x="234" y="161"/>
                  </a:lnTo>
                  <a:lnTo>
                    <a:pt x="234" y="164"/>
                  </a:lnTo>
                  <a:lnTo>
                    <a:pt x="234" y="164"/>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02020"/>
                </a:solidFill>
                <a:effectLst/>
                <a:uLnTx/>
                <a:uFillTx/>
                <a:latin typeface="Arial" panose="020B0604020202020204"/>
                <a:ea typeface="+mn-ea"/>
                <a:cs typeface="+mn-cs"/>
              </a:endParaRPr>
            </a:p>
          </p:txBody>
        </p:sp>
        <p:sp>
          <p:nvSpPr>
            <p:cNvPr id="38" name="Oval 37"/>
            <p:cNvSpPr/>
            <p:nvPr/>
          </p:nvSpPr>
          <p:spPr>
            <a:xfrm>
              <a:off x="9845434" y="2603601"/>
              <a:ext cx="159800" cy="159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TextBox 38"/>
            <p:cNvSpPr txBox="1"/>
            <p:nvPr/>
          </p:nvSpPr>
          <p:spPr>
            <a:xfrm>
              <a:off x="8102593" y="2529612"/>
              <a:ext cx="168347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02020"/>
                  </a:solidFill>
                  <a:effectLst/>
                  <a:uLnTx/>
                  <a:uFillTx/>
                  <a:latin typeface="Arial" panose="020B0604020202020204"/>
                  <a:ea typeface="+mn-ea"/>
                  <a:cs typeface="+mn-cs"/>
                </a:rPr>
                <a:t>JOHANNESBURG</a:t>
              </a:r>
            </a:p>
          </p:txBody>
        </p:sp>
      </p:grpSp>
      <p:sp>
        <p:nvSpPr>
          <p:cNvPr id="239" name="Oval 238"/>
          <p:cNvSpPr/>
          <p:nvPr/>
        </p:nvSpPr>
        <p:spPr>
          <a:xfrm>
            <a:off x="7316020" y="1365639"/>
            <a:ext cx="3789907" cy="3789907"/>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6496" y="1130109"/>
            <a:ext cx="5175504" cy="5873562"/>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8879" y="2053243"/>
            <a:ext cx="1104612" cy="1104612"/>
          </a:xfrm>
          <a:prstGeom prst="rect">
            <a:avLst/>
          </a:prstGeom>
          <a:effectLst>
            <a:outerShdw blurRad="63500" sx="102000" sy="102000" algn="ctr" rotWithShape="0">
              <a:prstClr val="black">
                <a:alpha val="20000"/>
              </a:prstClr>
            </a:outerShdw>
          </a:effectLst>
        </p:spPr>
      </p:pic>
      <p:grpSp>
        <p:nvGrpSpPr>
          <p:cNvPr id="200" name="Group 199"/>
          <p:cNvGrpSpPr/>
          <p:nvPr/>
        </p:nvGrpSpPr>
        <p:grpSpPr>
          <a:xfrm>
            <a:off x="9110191" y="565957"/>
            <a:ext cx="1994916" cy="1994916"/>
            <a:chOff x="2771394" y="4777740"/>
            <a:chExt cx="1994916" cy="1994916"/>
          </a:xfrm>
        </p:grpSpPr>
        <p:pic>
          <p:nvPicPr>
            <p:cNvPr id="198" name="Picture 19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1394" y="4777740"/>
              <a:ext cx="1994916" cy="1994916"/>
            </a:xfrm>
            <a:prstGeom prst="rect">
              <a:avLst/>
            </a:prstGeom>
          </p:spPr>
        </p:pic>
        <p:sp>
          <p:nvSpPr>
            <p:cNvPr id="199" name="TextBox 198"/>
            <p:cNvSpPr txBox="1"/>
            <p:nvPr/>
          </p:nvSpPr>
          <p:spPr>
            <a:xfrm rot="20577424">
              <a:off x="3325855" y="5532935"/>
              <a:ext cx="87075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panose="020B0604020202020204"/>
                  <a:ea typeface="+mn-ea"/>
                  <a:cs typeface="+mn-cs"/>
                </a:rPr>
                <a:t>1999</a:t>
              </a:r>
            </a:p>
          </p:txBody>
        </p:sp>
      </p:grpSp>
      <p:grpSp>
        <p:nvGrpSpPr>
          <p:cNvPr id="237" name="Group 236"/>
          <p:cNvGrpSpPr/>
          <p:nvPr/>
        </p:nvGrpSpPr>
        <p:grpSpPr>
          <a:xfrm>
            <a:off x="7227296" y="4352335"/>
            <a:ext cx="1256110" cy="1256110"/>
            <a:chOff x="8562487" y="3529144"/>
            <a:chExt cx="1256110" cy="1256110"/>
          </a:xfrm>
        </p:grpSpPr>
        <p:sp>
          <p:nvSpPr>
            <p:cNvPr id="234" name="Oval 233"/>
            <p:cNvSpPr/>
            <p:nvPr/>
          </p:nvSpPr>
          <p:spPr>
            <a:xfrm>
              <a:off x="8562487" y="3529144"/>
              <a:ext cx="1256110" cy="1256110"/>
            </a:xfrm>
            <a:prstGeom prst="ellipse">
              <a:avLst/>
            </a:prstGeom>
            <a:solidFill>
              <a:schemeClr val="bg1"/>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5" name="Oval 234"/>
            <p:cNvSpPr/>
            <p:nvPr/>
          </p:nvSpPr>
          <p:spPr>
            <a:xfrm>
              <a:off x="8604583" y="3571240"/>
              <a:ext cx="1171918" cy="1171918"/>
            </a:xfrm>
            <a:prstGeom prst="ellipse">
              <a:avLst/>
            </a:prstGeom>
            <a:solidFill>
              <a:schemeClr val="tx1">
                <a:lumMod val="10000"/>
                <a:lumOff val="90000"/>
              </a:schemeClr>
            </a:solidFill>
            <a:ln w="57150">
              <a:noFill/>
            </a:ln>
            <a:effectLst>
              <a:innerShdw blurRad="3302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21" name="Group 220"/>
            <p:cNvGrpSpPr/>
            <p:nvPr/>
          </p:nvGrpSpPr>
          <p:grpSpPr>
            <a:xfrm>
              <a:off x="8802633" y="3749498"/>
              <a:ext cx="778348" cy="468520"/>
              <a:chOff x="1037457" y="5601335"/>
              <a:chExt cx="975800" cy="587375"/>
            </a:xfrm>
            <a:solidFill>
              <a:schemeClr val="bg2">
                <a:lumMod val="25000"/>
              </a:schemeClr>
            </a:solidFill>
          </p:grpSpPr>
          <p:sp>
            <p:nvSpPr>
              <p:cNvPr id="211" name="Freeform 12"/>
              <p:cNvSpPr>
                <a:spLocks/>
              </p:cNvSpPr>
              <p:nvPr/>
            </p:nvSpPr>
            <p:spPr bwMode="auto">
              <a:xfrm>
                <a:off x="1037457" y="5655945"/>
                <a:ext cx="396924" cy="447750"/>
              </a:xfrm>
              <a:custGeom>
                <a:avLst/>
                <a:gdLst>
                  <a:gd name="T0" fmla="*/ 168 w 328"/>
                  <a:gd name="T1" fmla="*/ 370 h 370"/>
                  <a:gd name="T2" fmla="*/ 242 w 328"/>
                  <a:gd name="T3" fmla="*/ 366 h 370"/>
                  <a:gd name="T4" fmla="*/ 318 w 328"/>
                  <a:gd name="T5" fmla="*/ 356 h 370"/>
                  <a:gd name="T6" fmla="*/ 328 w 328"/>
                  <a:gd name="T7" fmla="*/ 354 h 370"/>
                  <a:gd name="T8" fmla="*/ 324 w 328"/>
                  <a:gd name="T9" fmla="*/ 312 h 370"/>
                  <a:gd name="T10" fmla="*/ 312 w 328"/>
                  <a:gd name="T11" fmla="*/ 276 h 370"/>
                  <a:gd name="T12" fmla="*/ 290 w 328"/>
                  <a:gd name="T13" fmla="*/ 248 h 370"/>
                  <a:gd name="T14" fmla="*/ 252 w 328"/>
                  <a:gd name="T15" fmla="*/ 228 h 370"/>
                  <a:gd name="T16" fmla="*/ 192 w 328"/>
                  <a:gd name="T17" fmla="*/ 218 h 370"/>
                  <a:gd name="T18" fmla="*/ 192 w 328"/>
                  <a:gd name="T19" fmla="*/ 184 h 370"/>
                  <a:gd name="T20" fmla="*/ 214 w 328"/>
                  <a:gd name="T21" fmla="*/ 168 h 370"/>
                  <a:gd name="T22" fmla="*/ 232 w 328"/>
                  <a:gd name="T23" fmla="*/ 146 h 370"/>
                  <a:gd name="T24" fmla="*/ 244 w 328"/>
                  <a:gd name="T25" fmla="*/ 116 h 370"/>
                  <a:gd name="T26" fmla="*/ 248 w 328"/>
                  <a:gd name="T27" fmla="*/ 86 h 370"/>
                  <a:gd name="T28" fmla="*/ 246 w 328"/>
                  <a:gd name="T29" fmla="*/ 66 h 370"/>
                  <a:gd name="T30" fmla="*/ 234 w 328"/>
                  <a:gd name="T31" fmla="*/ 36 h 370"/>
                  <a:gd name="T32" fmla="*/ 212 w 328"/>
                  <a:gd name="T33" fmla="*/ 14 h 370"/>
                  <a:gd name="T34" fmla="*/ 182 w 328"/>
                  <a:gd name="T35" fmla="*/ 2 h 370"/>
                  <a:gd name="T36" fmla="*/ 164 w 328"/>
                  <a:gd name="T37" fmla="*/ 0 h 370"/>
                  <a:gd name="T38" fmla="*/ 132 w 328"/>
                  <a:gd name="T39" fmla="*/ 6 h 370"/>
                  <a:gd name="T40" fmla="*/ 104 w 328"/>
                  <a:gd name="T41" fmla="*/ 24 h 370"/>
                  <a:gd name="T42" fmla="*/ 86 w 328"/>
                  <a:gd name="T43" fmla="*/ 50 h 370"/>
                  <a:gd name="T44" fmla="*/ 80 w 328"/>
                  <a:gd name="T45" fmla="*/ 86 h 370"/>
                  <a:gd name="T46" fmla="*/ 80 w 328"/>
                  <a:gd name="T47" fmla="*/ 102 h 370"/>
                  <a:gd name="T48" fmla="*/ 88 w 328"/>
                  <a:gd name="T49" fmla="*/ 132 h 370"/>
                  <a:gd name="T50" fmla="*/ 104 w 328"/>
                  <a:gd name="T51" fmla="*/ 158 h 370"/>
                  <a:gd name="T52" fmla="*/ 124 w 328"/>
                  <a:gd name="T53" fmla="*/ 178 h 370"/>
                  <a:gd name="T54" fmla="*/ 136 w 328"/>
                  <a:gd name="T55" fmla="*/ 218 h 370"/>
                  <a:gd name="T56" fmla="*/ 104 w 328"/>
                  <a:gd name="T57" fmla="*/ 222 h 370"/>
                  <a:gd name="T58" fmla="*/ 54 w 328"/>
                  <a:gd name="T59" fmla="*/ 236 h 370"/>
                  <a:gd name="T60" fmla="*/ 24 w 328"/>
                  <a:gd name="T61" fmla="*/ 262 h 370"/>
                  <a:gd name="T62" fmla="*/ 8 w 328"/>
                  <a:gd name="T63" fmla="*/ 296 h 370"/>
                  <a:gd name="T64" fmla="*/ 2 w 328"/>
                  <a:gd name="T65" fmla="*/ 314 h 370"/>
                  <a:gd name="T66" fmla="*/ 0 w 328"/>
                  <a:gd name="T67" fmla="*/ 354 h 370"/>
                  <a:gd name="T68" fmla="*/ 40 w 328"/>
                  <a:gd name="T69" fmla="*/ 362 h 370"/>
                  <a:gd name="T70" fmla="*/ 126 w 328"/>
                  <a:gd name="T71" fmla="*/ 368 h 370"/>
                  <a:gd name="T72" fmla="*/ 168 w 328"/>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8" h="370">
                    <a:moveTo>
                      <a:pt x="168" y="370"/>
                    </a:moveTo>
                    <a:lnTo>
                      <a:pt x="168" y="370"/>
                    </a:lnTo>
                    <a:lnTo>
                      <a:pt x="208" y="368"/>
                    </a:lnTo>
                    <a:lnTo>
                      <a:pt x="242" y="366"/>
                    </a:lnTo>
                    <a:lnTo>
                      <a:pt x="290" y="362"/>
                    </a:lnTo>
                    <a:lnTo>
                      <a:pt x="318" y="356"/>
                    </a:lnTo>
                    <a:lnTo>
                      <a:pt x="328" y="354"/>
                    </a:lnTo>
                    <a:lnTo>
                      <a:pt x="328" y="354"/>
                    </a:lnTo>
                    <a:lnTo>
                      <a:pt x="324" y="312"/>
                    </a:lnTo>
                    <a:lnTo>
                      <a:pt x="324" y="312"/>
                    </a:lnTo>
                    <a:lnTo>
                      <a:pt x="320" y="294"/>
                    </a:lnTo>
                    <a:lnTo>
                      <a:pt x="312" y="276"/>
                    </a:lnTo>
                    <a:lnTo>
                      <a:pt x="304" y="262"/>
                    </a:lnTo>
                    <a:lnTo>
                      <a:pt x="290" y="248"/>
                    </a:lnTo>
                    <a:lnTo>
                      <a:pt x="274" y="236"/>
                    </a:lnTo>
                    <a:lnTo>
                      <a:pt x="252" y="228"/>
                    </a:lnTo>
                    <a:lnTo>
                      <a:pt x="224" y="222"/>
                    </a:lnTo>
                    <a:lnTo>
                      <a:pt x="192" y="218"/>
                    </a:lnTo>
                    <a:lnTo>
                      <a:pt x="192" y="184"/>
                    </a:lnTo>
                    <a:lnTo>
                      <a:pt x="192" y="184"/>
                    </a:lnTo>
                    <a:lnTo>
                      <a:pt x="204" y="178"/>
                    </a:lnTo>
                    <a:lnTo>
                      <a:pt x="214" y="168"/>
                    </a:lnTo>
                    <a:lnTo>
                      <a:pt x="224" y="158"/>
                    </a:lnTo>
                    <a:lnTo>
                      <a:pt x="232" y="146"/>
                    </a:lnTo>
                    <a:lnTo>
                      <a:pt x="240" y="132"/>
                    </a:lnTo>
                    <a:lnTo>
                      <a:pt x="244" y="116"/>
                    </a:lnTo>
                    <a:lnTo>
                      <a:pt x="248" y="102"/>
                    </a:lnTo>
                    <a:lnTo>
                      <a:pt x="248" y="86"/>
                    </a:lnTo>
                    <a:lnTo>
                      <a:pt x="248" y="86"/>
                    </a:lnTo>
                    <a:lnTo>
                      <a:pt x="246" y="66"/>
                    </a:lnTo>
                    <a:lnTo>
                      <a:pt x="242" y="50"/>
                    </a:lnTo>
                    <a:lnTo>
                      <a:pt x="234" y="36"/>
                    </a:lnTo>
                    <a:lnTo>
                      <a:pt x="224" y="24"/>
                    </a:lnTo>
                    <a:lnTo>
                      <a:pt x="212" y="14"/>
                    </a:lnTo>
                    <a:lnTo>
                      <a:pt x="196" y="6"/>
                    </a:lnTo>
                    <a:lnTo>
                      <a:pt x="182" y="2"/>
                    </a:lnTo>
                    <a:lnTo>
                      <a:pt x="164" y="0"/>
                    </a:lnTo>
                    <a:lnTo>
                      <a:pt x="164" y="0"/>
                    </a:lnTo>
                    <a:lnTo>
                      <a:pt x="148" y="2"/>
                    </a:lnTo>
                    <a:lnTo>
                      <a:pt x="132" y="6"/>
                    </a:lnTo>
                    <a:lnTo>
                      <a:pt x="116" y="14"/>
                    </a:lnTo>
                    <a:lnTo>
                      <a:pt x="104" y="24"/>
                    </a:lnTo>
                    <a:lnTo>
                      <a:pt x="94" y="36"/>
                    </a:lnTo>
                    <a:lnTo>
                      <a:pt x="86" y="50"/>
                    </a:lnTo>
                    <a:lnTo>
                      <a:pt x="82" y="66"/>
                    </a:lnTo>
                    <a:lnTo>
                      <a:pt x="80" y="86"/>
                    </a:lnTo>
                    <a:lnTo>
                      <a:pt x="80" y="86"/>
                    </a:lnTo>
                    <a:lnTo>
                      <a:pt x="80" y="102"/>
                    </a:lnTo>
                    <a:lnTo>
                      <a:pt x="84" y="116"/>
                    </a:lnTo>
                    <a:lnTo>
                      <a:pt x="88" y="132"/>
                    </a:lnTo>
                    <a:lnTo>
                      <a:pt x="96" y="146"/>
                    </a:lnTo>
                    <a:lnTo>
                      <a:pt x="104" y="158"/>
                    </a:lnTo>
                    <a:lnTo>
                      <a:pt x="114" y="168"/>
                    </a:lnTo>
                    <a:lnTo>
                      <a:pt x="124" y="178"/>
                    </a:lnTo>
                    <a:lnTo>
                      <a:pt x="136" y="184"/>
                    </a:lnTo>
                    <a:lnTo>
                      <a:pt x="136" y="218"/>
                    </a:lnTo>
                    <a:lnTo>
                      <a:pt x="136" y="218"/>
                    </a:lnTo>
                    <a:lnTo>
                      <a:pt x="104" y="222"/>
                    </a:lnTo>
                    <a:lnTo>
                      <a:pt x="76" y="228"/>
                    </a:lnTo>
                    <a:lnTo>
                      <a:pt x="54" y="236"/>
                    </a:lnTo>
                    <a:lnTo>
                      <a:pt x="36" y="248"/>
                    </a:lnTo>
                    <a:lnTo>
                      <a:pt x="24" y="262"/>
                    </a:lnTo>
                    <a:lnTo>
                      <a:pt x="14" y="278"/>
                    </a:lnTo>
                    <a:lnTo>
                      <a:pt x="8" y="296"/>
                    </a:lnTo>
                    <a:lnTo>
                      <a:pt x="2" y="314"/>
                    </a:lnTo>
                    <a:lnTo>
                      <a:pt x="2" y="314"/>
                    </a:lnTo>
                    <a:lnTo>
                      <a:pt x="0" y="354"/>
                    </a:lnTo>
                    <a:lnTo>
                      <a:pt x="0" y="354"/>
                    </a:lnTo>
                    <a:lnTo>
                      <a:pt x="10" y="356"/>
                    </a:lnTo>
                    <a:lnTo>
                      <a:pt x="40" y="362"/>
                    </a:lnTo>
                    <a:lnTo>
                      <a:pt x="90" y="366"/>
                    </a:lnTo>
                    <a:lnTo>
                      <a:pt x="126" y="368"/>
                    </a:lnTo>
                    <a:lnTo>
                      <a:pt x="168" y="370"/>
                    </a:lnTo>
                    <a:lnTo>
                      <a:pt x="168"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02020"/>
                  </a:solidFill>
                  <a:effectLst/>
                  <a:uLnTx/>
                  <a:uFillTx/>
                  <a:latin typeface="Arial" panose="020B0604020202020204"/>
                  <a:ea typeface="+mn-ea"/>
                  <a:cs typeface="+mn-cs"/>
                </a:endParaRPr>
              </a:p>
            </p:txBody>
          </p:sp>
          <p:sp>
            <p:nvSpPr>
              <p:cNvPr id="213" name="Freeform 14"/>
              <p:cNvSpPr>
                <a:spLocks/>
              </p:cNvSpPr>
              <p:nvPr/>
            </p:nvSpPr>
            <p:spPr bwMode="auto">
              <a:xfrm>
                <a:off x="1618753" y="5655945"/>
                <a:ext cx="394504" cy="447750"/>
              </a:xfrm>
              <a:custGeom>
                <a:avLst/>
                <a:gdLst>
                  <a:gd name="T0" fmla="*/ 166 w 326"/>
                  <a:gd name="T1" fmla="*/ 370 h 370"/>
                  <a:gd name="T2" fmla="*/ 240 w 326"/>
                  <a:gd name="T3" fmla="*/ 366 h 370"/>
                  <a:gd name="T4" fmla="*/ 318 w 326"/>
                  <a:gd name="T5" fmla="*/ 356 h 370"/>
                  <a:gd name="T6" fmla="*/ 326 w 326"/>
                  <a:gd name="T7" fmla="*/ 354 h 370"/>
                  <a:gd name="T8" fmla="*/ 324 w 326"/>
                  <a:gd name="T9" fmla="*/ 312 h 370"/>
                  <a:gd name="T10" fmla="*/ 312 w 326"/>
                  <a:gd name="T11" fmla="*/ 276 h 370"/>
                  <a:gd name="T12" fmla="*/ 290 w 326"/>
                  <a:gd name="T13" fmla="*/ 248 h 370"/>
                  <a:gd name="T14" fmla="*/ 250 w 326"/>
                  <a:gd name="T15" fmla="*/ 228 h 370"/>
                  <a:gd name="T16" fmla="*/ 190 w 326"/>
                  <a:gd name="T17" fmla="*/ 218 h 370"/>
                  <a:gd name="T18" fmla="*/ 190 w 326"/>
                  <a:gd name="T19" fmla="*/ 184 h 370"/>
                  <a:gd name="T20" fmla="*/ 214 w 326"/>
                  <a:gd name="T21" fmla="*/ 168 h 370"/>
                  <a:gd name="T22" fmla="*/ 232 w 326"/>
                  <a:gd name="T23" fmla="*/ 146 h 370"/>
                  <a:gd name="T24" fmla="*/ 242 w 326"/>
                  <a:gd name="T25" fmla="*/ 116 h 370"/>
                  <a:gd name="T26" fmla="*/ 248 w 326"/>
                  <a:gd name="T27" fmla="*/ 86 h 370"/>
                  <a:gd name="T28" fmla="*/ 246 w 326"/>
                  <a:gd name="T29" fmla="*/ 66 h 370"/>
                  <a:gd name="T30" fmla="*/ 232 w 326"/>
                  <a:gd name="T31" fmla="*/ 36 h 370"/>
                  <a:gd name="T32" fmla="*/ 210 w 326"/>
                  <a:gd name="T33" fmla="*/ 14 h 370"/>
                  <a:gd name="T34" fmla="*/ 180 w 326"/>
                  <a:gd name="T35" fmla="*/ 2 h 370"/>
                  <a:gd name="T36" fmla="*/ 162 w 326"/>
                  <a:gd name="T37" fmla="*/ 0 h 370"/>
                  <a:gd name="T38" fmla="*/ 130 w 326"/>
                  <a:gd name="T39" fmla="*/ 6 h 370"/>
                  <a:gd name="T40" fmla="*/ 104 w 326"/>
                  <a:gd name="T41" fmla="*/ 24 h 370"/>
                  <a:gd name="T42" fmla="*/ 86 w 326"/>
                  <a:gd name="T43" fmla="*/ 50 h 370"/>
                  <a:gd name="T44" fmla="*/ 78 w 326"/>
                  <a:gd name="T45" fmla="*/ 86 h 370"/>
                  <a:gd name="T46" fmla="*/ 80 w 326"/>
                  <a:gd name="T47" fmla="*/ 102 h 370"/>
                  <a:gd name="T48" fmla="*/ 88 w 326"/>
                  <a:gd name="T49" fmla="*/ 132 h 370"/>
                  <a:gd name="T50" fmla="*/ 102 w 326"/>
                  <a:gd name="T51" fmla="*/ 158 h 370"/>
                  <a:gd name="T52" fmla="*/ 124 w 326"/>
                  <a:gd name="T53" fmla="*/ 178 h 370"/>
                  <a:gd name="T54" fmla="*/ 136 w 326"/>
                  <a:gd name="T55" fmla="*/ 218 h 370"/>
                  <a:gd name="T56" fmla="*/ 102 w 326"/>
                  <a:gd name="T57" fmla="*/ 222 h 370"/>
                  <a:gd name="T58" fmla="*/ 52 w 326"/>
                  <a:gd name="T59" fmla="*/ 236 h 370"/>
                  <a:gd name="T60" fmla="*/ 22 w 326"/>
                  <a:gd name="T61" fmla="*/ 262 h 370"/>
                  <a:gd name="T62" fmla="*/ 6 w 326"/>
                  <a:gd name="T63" fmla="*/ 296 h 370"/>
                  <a:gd name="T64" fmla="*/ 2 w 326"/>
                  <a:gd name="T65" fmla="*/ 314 h 370"/>
                  <a:gd name="T66" fmla="*/ 0 w 326"/>
                  <a:gd name="T67" fmla="*/ 354 h 370"/>
                  <a:gd name="T68" fmla="*/ 38 w 326"/>
                  <a:gd name="T69" fmla="*/ 362 h 370"/>
                  <a:gd name="T70" fmla="*/ 124 w 326"/>
                  <a:gd name="T71" fmla="*/ 368 h 370"/>
                  <a:gd name="T72" fmla="*/ 166 w 326"/>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6" h="370">
                    <a:moveTo>
                      <a:pt x="166" y="370"/>
                    </a:moveTo>
                    <a:lnTo>
                      <a:pt x="166" y="370"/>
                    </a:lnTo>
                    <a:lnTo>
                      <a:pt x="206" y="368"/>
                    </a:lnTo>
                    <a:lnTo>
                      <a:pt x="240" y="366"/>
                    </a:lnTo>
                    <a:lnTo>
                      <a:pt x="290" y="362"/>
                    </a:lnTo>
                    <a:lnTo>
                      <a:pt x="318" y="356"/>
                    </a:lnTo>
                    <a:lnTo>
                      <a:pt x="326" y="354"/>
                    </a:lnTo>
                    <a:lnTo>
                      <a:pt x="326" y="354"/>
                    </a:lnTo>
                    <a:lnTo>
                      <a:pt x="324" y="312"/>
                    </a:lnTo>
                    <a:lnTo>
                      <a:pt x="324" y="312"/>
                    </a:lnTo>
                    <a:lnTo>
                      <a:pt x="318" y="294"/>
                    </a:lnTo>
                    <a:lnTo>
                      <a:pt x="312" y="276"/>
                    </a:lnTo>
                    <a:lnTo>
                      <a:pt x="302" y="262"/>
                    </a:lnTo>
                    <a:lnTo>
                      <a:pt x="290" y="248"/>
                    </a:lnTo>
                    <a:lnTo>
                      <a:pt x="272" y="236"/>
                    </a:lnTo>
                    <a:lnTo>
                      <a:pt x="250" y="228"/>
                    </a:lnTo>
                    <a:lnTo>
                      <a:pt x="224" y="222"/>
                    </a:lnTo>
                    <a:lnTo>
                      <a:pt x="190" y="218"/>
                    </a:lnTo>
                    <a:lnTo>
                      <a:pt x="190" y="184"/>
                    </a:lnTo>
                    <a:lnTo>
                      <a:pt x="190" y="184"/>
                    </a:lnTo>
                    <a:lnTo>
                      <a:pt x="202" y="178"/>
                    </a:lnTo>
                    <a:lnTo>
                      <a:pt x="214" y="168"/>
                    </a:lnTo>
                    <a:lnTo>
                      <a:pt x="222" y="158"/>
                    </a:lnTo>
                    <a:lnTo>
                      <a:pt x="232" y="146"/>
                    </a:lnTo>
                    <a:lnTo>
                      <a:pt x="238" y="132"/>
                    </a:lnTo>
                    <a:lnTo>
                      <a:pt x="242" y="116"/>
                    </a:lnTo>
                    <a:lnTo>
                      <a:pt x="246" y="102"/>
                    </a:lnTo>
                    <a:lnTo>
                      <a:pt x="248" y="86"/>
                    </a:lnTo>
                    <a:lnTo>
                      <a:pt x="248" y="86"/>
                    </a:lnTo>
                    <a:lnTo>
                      <a:pt x="246" y="66"/>
                    </a:lnTo>
                    <a:lnTo>
                      <a:pt x="240" y="50"/>
                    </a:lnTo>
                    <a:lnTo>
                      <a:pt x="232" y="36"/>
                    </a:lnTo>
                    <a:lnTo>
                      <a:pt x="222" y="24"/>
                    </a:lnTo>
                    <a:lnTo>
                      <a:pt x="210" y="14"/>
                    </a:lnTo>
                    <a:lnTo>
                      <a:pt x="196" y="6"/>
                    </a:lnTo>
                    <a:lnTo>
                      <a:pt x="180" y="2"/>
                    </a:lnTo>
                    <a:lnTo>
                      <a:pt x="162" y="0"/>
                    </a:lnTo>
                    <a:lnTo>
                      <a:pt x="162" y="0"/>
                    </a:lnTo>
                    <a:lnTo>
                      <a:pt x="146" y="2"/>
                    </a:lnTo>
                    <a:lnTo>
                      <a:pt x="130" y="6"/>
                    </a:lnTo>
                    <a:lnTo>
                      <a:pt x="116" y="14"/>
                    </a:lnTo>
                    <a:lnTo>
                      <a:pt x="104" y="24"/>
                    </a:lnTo>
                    <a:lnTo>
                      <a:pt x="92" y="36"/>
                    </a:lnTo>
                    <a:lnTo>
                      <a:pt x="86" y="50"/>
                    </a:lnTo>
                    <a:lnTo>
                      <a:pt x="80" y="66"/>
                    </a:lnTo>
                    <a:lnTo>
                      <a:pt x="78" y="86"/>
                    </a:lnTo>
                    <a:lnTo>
                      <a:pt x="78" y="86"/>
                    </a:lnTo>
                    <a:lnTo>
                      <a:pt x="80" y="102"/>
                    </a:lnTo>
                    <a:lnTo>
                      <a:pt x="82" y="116"/>
                    </a:lnTo>
                    <a:lnTo>
                      <a:pt x="88" y="132"/>
                    </a:lnTo>
                    <a:lnTo>
                      <a:pt x="94" y="146"/>
                    </a:lnTo>
                    <a:lnTo>
                      <a:pt x="102"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8" y="356"/>
                    </a:lnTo>
                    <a:lnTo>
                      <a:pt x="38" y="362"/>
                    </a:lnTo>
                    <a:lnTo>
                      <a:pt x="90" y="366"/>
                    </a:lnTo>
                    <a:lnTo>
                      <a:pt x="124" y="368"/>
                    </a:lnTo>
                    <a:lnTo>
                      <a:pt x="166" y="370"/>
                    </a:lnTo>
                    <a:lnTo>
                      <a:pt x="166"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02020"/>
                  </a:solidFill>
                  <a:effectLst/>
                  <a:uLnTx/>
                  <a:uFillTx/>
                  <a:latin typeface="Arial" panose="020B0604020202020204"/>
                  <a:ea typeface="+mn-ea"/>
                  <a:cs typeface="+mn-cs"/>
                </a:endParaRPr>
              </a:p>
            </p:txBody>
          </p:sp>
          <p:sp>
            <p:nvSpPr>
              <p:cNvPr id="212" name="Freeform 13"/>
              <p:cNvSpPr>
                <a:spLocks/>
              </p:cNvSpPr>
              <p:nvPr/>
            </p:nvSpPr>
            <p:spPr bwMode="auto">
              <a:xfrm>
                <a:off x="1265238" y="5601335"/>
                <a:ext cx="519113" cy="587375"/>
              </a:xfrm>
              <a:custGeom>
                <a:avLst/>
                <a:gdLst>
                  <a:gd name="T0" fmla="*/ 166 w 327"/>
                  <a:gd name="T1" fmla="*/ 370 h 370"/>
                  <a:gd name="T2" fmla="*/ 241 w 327"/>
                  <a:gd name="T3" fmla="*/ 366 h 370"/>
                  <a:gd name="T4" fmla="*/ 319 w 327"/>
                  <a:gd name="T5" fmla="*/ 356 h 370"/>
                  <a:gd name="T6" fmla="*/ 327 w 327"/>
                  <a:gd name="T7" fmla="*/ 354 h 370"/>
                  <a:gd name="T8" fmla="*/ 325 w 327"/>
                  <a:gd name="T9" fmla="*/ 312 h 370"/>
                  <a:gd name="T10" fmla="*/ 313 w 327"/>
                  <a:gd name="T11" fmla="*/ 276 h 370"/>
                  <a:gd name="T12" fmla="*/ 291 w 327"/>
                  <a:gd name="T13" fmla="*/ 248 h 370"/>
                  <a:gd name="T14" fmla="*/ 251 w 327"/>
                  <a:gd name="T15" fmla="*/ 228 h 370"/>
                  <a:gd name="T16" fmla="*/ 190 w 327"/>
                  <a:gd name="T17" fmla="*/ 218 h 370"/>
                  <a:gd name="T18" fmla="*/ 190 w 327"/>
                  <a:gd name="T19" fmla="*/ 184 h 370"/>
                  <a:gd name="T20" fmla="*/ 215 w 327"/>
                  <a:gd name="T21" fmla="*/ 168 h 370"/>
                  <a:gd name="T22" fmla="*/ 233 w 327"/>
                  <a:gd name="T23" fmla="*/ 146 h 370"/>
                  <a:gd name="T24" fmla="*/ 245 w 327"/>
                  <a:gd name="T25" fmla="*/ 116 h 370"/>
                  <a:gd name="T26" fmla="*/ 249 w 327"/>
                  <a:gd name="T27" fmla="*/ 86 h 370"/>
                  <a:gd name="T28" fmla="*/ 247 w 327"/>
                  <a:gd name="T29" fmla="*/ 66 h 370"/>
                  <a:gd name="T30" fmla="*/ 235 w 327"/>
                  <a:gd name="T31" fmla="*/ 36 h 370"/>
                  <a:gd name="T32" fmla="*/ 211 w 327"/>
                  <a:gd name="T33" fmla="*/ 14 h 370"/>
                  <a:gd name="T34" fmla="*/ 180 w 327"/>
                  <a:gd name="T35" fmla="*/ 2 h 370"/>
                  <a:gd name="T36" fmla="*/ 164 w 327"/>
                  <a:gd name="T37" fmla="*/ 0 h 370"/>
                  <a:gd name="T38" fmla="*/ 130 w 327"/>
                  <a:gd name="T39" fmla="*/ 6 h 370"/>
                  <a:gd name="T40" fmla="*/ 104 w 327"/>
                  <a:gd name="T41" fmla="*/ 24 h 370"/>
                  <a:gd name="T42" fmla="*/ 86 w 327"/>
                  <a:gd name="T43" fmla="*/ 50 h 370"/>
                  <a:gd name="T44" fmla="*/ 78 w 327"/>
                  <a:gd name="T45" fmla="*/ 86 h 370"/>
                  <a:gd name="T46" fmla="*/ 80 w 327"/>
                  <a:gd name="T47" fmla="*/ 102 h 370"/>
                  <a:gd name="T48" fmla="*/ 88 w 327"/>
                  <a:gd name="T49" fmla="*/ 132 h 370"/>
                  <a:gd name="T50" fmla="*/ 104 w 327"/>
                  <a:gd name="T51" fmla="*/ 158 h 370"/>
                  <a:gd name="T52" fmla="*/ 124 w 327"/>
                  <a:gd name="T53" fmla="*/ 178 h 370"/>
                  <a:gd name="T54" fmla="*/ 136 w 327"/>
                  <a:gd name="T55" fmla="*/ 218 h 370"/>
                  <a:gd name="T56" fmla="*/ 102 w 327"/>
                  <a:gd name="T57" fmla="*/ 222 h 370"/>
                  <a:gd name="T58" fmla="*/ 52 w 327"/>
                  <a:gd name="T59" fmla="*/ 236 h 370"/>
                  <a:gd name="T60" fmla="*/ 22 w 327"/>
                  <a:gd name="T61" fmla="*/ 262 h 370"/>
                  <a:gd name="T62" fmla="*/ 6 w 327"/>
                  <a:gd name="T63" fmla="*/ 296 h 370"/>
                  <a:gd name="T64" fmla="*/ 2 w 327"/>
                  <a:gd name="T65" fmla="*/ 314 h 370"/>
                  <a:gd name="T66" fmla="*/ 0 w 327"/>
                  <a:gd name="T67" fmla="*/ 354 h 370"/>
                  <a:gd name="T68" fmla="*/ 38 w 327"/>
                  <a:gd name="T69" fmla="*/ 362 h 370"/>
                  <a:gd name="T70" fmla="*/ 124 w 327"/>
                  <a:gd name="T71" fmla="*/ 368 h 370"/>
                  <a:gd name="T72" fmla="*/ 166 w 327"/>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70">
                    <a:moveTo>
                      <a:pt x="166" y="370"/>
                    </a:moveTo>
                    <a:lnTo>
                      <a:pt x="166" y="370"/>
                    </a:lnTo>
                    <a:lnTo>
                      <a:pt x="206" y="368"/>
                    </a:lnTo>
                    <a:lnTo>
                      <a:pt x="241" y="366"/>
                    </a:lnTo>
                    <a:lnTo>
                      <a:pt x="291" y="362"/>
                    </a:lnTo>
                    <a:lnTo>
                      <a:pt x="319" y="356"/>
                    </a:lnTo>
                    <a:lnTo>
                      <a:pt x="327" y="354"/>
                    </a:lnTo>
                    <a:lnTo>
                      <a:pt x="327" y="354"/>
                    </a:lnTo>
                    <a:lnTo>
                      <a:pt x="325" y="312"/>
                    </a:lnTo>
                    <a:lnTo>
                      <a:pt x="325" y="312"/>
                    </a:lnTo>
                    <a:lnTo>
                      <a:pt x="321" y="294"/>
                    </a:lnTo>
                    <a:lnTo>
                      <a:pt x="313" y="276"/>
                    </a:lnTo>
                    <a:lnTo>
                      <a:pt x="303" y="262"/>
                    </a:lnTo>
                    <a:lnTo>
                      <a:pt x="291" y="248"/>
                    </a:lnTo>
                    <a:lnTo>
                      <a:pt x="273" y="236"/>
                    </a:lnTo>
                    <a:lnTo>
                      <a:pt x="251" y="228"/>
                    </a:lnTo>
                    <a:lnTo>
                      <a:pt x="225" y="222"/>
                    </a:lnTo>
                    <a:lnTo>
                      <a:pt x="190" y="218"/>
                    </a:lnTo>
                    <a:lnTo>
                      <a:pt x="190" y="184"/>
                    </a:lnTo>
                    <a:lnTo>
                      <a:pt x="190" y="184"/>
                    </a:lnTo>
                    <a:lnTo>
                      <a:pt x="202" y="178"/>
                    </a:lnTo>
                    <a:lnTo>
                      <a:pt x="215" y="168"/>
                    </a:lnTo>
                    <a:lnTo>
                      <a:pt x="225" y="158"/>
                    </a:lnTo>
                    <a:lnTo>
                      <a:pt x="233" y="146"/>
                    </a:lnTo>
                    <a:lnTo>
                      <a:pt x="239" y="132"/>
                    </a:lnTo>
                    <a:lnTo>
                      <a:pt x="245" y="116"/>
                    </a:lnTo>
                    <a:lnTo>
                      <a:pt x="247" y="102"/>
                    </a:lnTo>
                    <a:lnTo>
                      <a:pt x="249" y="86"/>
                    </a:lnTo>
                    <a:lnTo>
                      <a:pt x="249" y="86"/>
                    </a:lnTo>
                    <a:lnTo>
                      <a:pt x="247" y="66"/>
                    </a:lnTo>
                    <a:lnTo>
                      <a:pt x="241" y="50"/>
                    </a:lnTo>
                    <a:lnTo>
                      <a:pt x="235" y="36"/>
                    </a:lnTo>
                    <a:lnTo>
                      <a:pt x="223" y="24"/>
                    </a:lnTo>
                    <a:lnTo>
                      <a:pt x="211" y="14"/>
                    </a:lnTo>
                    <a:lnTo>
                      <a:pt x="196" y="6"/>
                    </a:lnTo>
                    <a:lnTo>
                      <a:pt x="180" y="2"/>
                    </a:lnTo>
                    <a:lnTo>
                      <a:pt x="164" y="0"/>
                    </a:lnTo>
                    <a:lnTo>
                      <a:pt x="164" y="0"/>
                    </a:lnTo>
                    <a:lnTo>
                      <a:pt x="146" y="2"/>
                    </a:lnTo>
                    <a:lnTo>
                      <a:pt x="130" y="6"/>
                    </a:lnTo>
                    <a:lnTo>
                      <a:pt x="116" y="14"/>
                    </a:lnTo>
                    <a:lnTo>
                      <a:pt x="104" y="24"/>
                    </a:lnTo>
                    <a:lnTo>
                      <a:pt x="94" y="36"/>
                    </a:lnTo>
                    <a:lnTo>
                      <a:pt x="86" y="50"/>
                    </a:lnTo>
                    <a:lnTo>
                      <a:pt x="80" y="66"/>
                    </a:lnTo>
                    <a:lnTo>
                      <a:pt x="78" y="86"/>
                    </a:lnTo>
                    <a:lnTo>
                      <a:pt x="78" y="86"/>
                    </a:lnTo>
                    <a:lnTo>
                      <a:pt x="80" y="102"/>
                    </a:lnTo>
                    <a:lnTo>
                      <a:pt x="84" y="116"/>
                    </a:lnTo>
                    <a:lnTo>
                      <a:pt x="88" y="132"/>
                    </a:lnTo>
                    <a:lnTo>
                      <a:pt x="94" y="146"/>
                    </a:lnTo>
                    <a:lnTo>
                      <a:pt x="104"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10" y="356"/>
                    </a:lnTo>
                    <a:lnTo>
                      <a:pt x="38" y="362"/>
                    </a:lnTo>
                    <a:lnTo>
                      <a:pt x="90" y="366"/>
                    </a:lnTo>
                    <a:lnTo>
                      <a:pt x="124" y="368"/>
                    </a:lnTo>
                    <a:lnTo>
                      <a:pt x="166" y="370"/>
                    </a:lnTo>
                    <a:lnTo>
                      <a:pt x="166" y="37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02020"/>
                  </a:solidFill>
                  <a:effectLst/>
                  <a:uLnTx/>
                  <a:uFillTx/>
                  <a:latin typeface="Arial" panose="020B0604020202020204"/>
                  <a:ea typeface="+mn-ea"/>
                  <a:cs typeface="+mn-cs"/>
                </a:endParaRPr>
              </a:p>
            </p:txBody>
          </p:sp>
        </p:grpSp>
        <p:sp>
          <p:nvSpPr>
            <p:cNvPr id="236" name="Rectangle 235"/>
            <p:cNvSpPr/>
            <p:nvPr/>
          </p:nvSpPr>
          <p:spPr>
            <a:xfrm>
              <a:off x="9011850" y="4187886"/>
              <a:ext cx="356188"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6E6E6">
                      <a:lumMod val="25000"/>
                    </a:srgbClr>
                  </a:solidFill>
                  <a:effectLst/>
                  <a:uLnTx/>
                  <a:uFillTx/>
                  <a:latin typeface="Arial" panose="020B0604020202020204"/>
                  <a:ea typeface="+mn-ea"/>
                  <a:cs typeface="+mn-cs"/>
                </a:rPr>
                <a:t>8</a:t>
              </a:r>
            </a:p>
          </p:txBody>
        </p:sp>
      </p:grpSp>
      <p:sp>
        <p:nvSpPr>
          <p:cNvPr id="240" name="Oval 239"/>
          <p:cNvSpPr/>
          <p:nvPr/>
        </p:nvSpPr>
        <p:spPr>
          <a:xfrm>
            <a:off x="9727332" y="2456730"/>
            <a:ext cx="368038" cy="3680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43" name="Group 242"/>
          <p:cNvGrpSpPr/>
          <p:nvPr/>
        </p:nvGrpSpPr>
        <p:grpSpPr>
          <a:xfrm>
            <a:off x="1128646" y="2275646"/>
            <a:ext cx="746454" cy="746454"/>
            <a:chOff x="716011" y="1656659"/>
            <a:chExt cx="668924" cy="668924"/>
          </a:xfrm>
        </p:grpSpPr>
        <p:sp>
          <p:nvSpPr>
            <p:cNvPr id="244" name="Oval 243"/>
            <p:cNvSpPr/>
            <p:nvPr/>
          </p:nvSpPr>
          <p:spPr>
            <a:xfrm>
              <a:off x="716011" y="1656659"/>
              <a:ext cx="668924" cy="668924"/>
            </a:xfrm>
            <a:prstGeom prst="ellipse">
              <a:avLst/>
            </a:prstGeom>
            <a:solidFill>
              <a:schemeClr val="tx2"/>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5" name="Freeform 21"/>
            <p:cNvSpPr>
              <a:spLocks noEditPoints="1"/>
            </p:cNvSpPr>
            <p:nvPr/>
          </p:nvSpPr>
          <p:spPr bwMode="auto">
            <a:xfrm>
              <a:off x="872293" y="1782987"/>
              <a:ext cx="383030" cy="416268"/>
            </a:xfrm>
            <a:custGeom>
              <a:avLst/>
              <a:gdLst>
                <a:gd name="T0" fmla="*/ 254 w 726"/>
                <a:gd name="T1" fmla="*/ 0 h 789"/>
                <a:gd name="T2" fmla="*/ 0 w 726"/>
                <a:gd name="T3" fmla="*/ 176 h 789"/>
                <a:gd name="T4" fmla="*/ 248 w 726"/>
                <a:gd name="T5" fmla="*/ 789 h 789"/>
                <a:gd name="T6" fmla="*/ 726 w 726"/>
                <a:gd name="T7" fmla="*/ 604 h 789"/>
                <a:gd name="T8" fmla="*/ 716 w 726"/>
                <a:gd name="T9" fmla="*/ 306 h 789"/>
                <a:gd name="T10" fmla="*/ 24 w 726"/>
                <a:gd name="T11" fmla="*/ 554 h 789"/>
                <a:gd name="T12" fmla="*/ 26 w 726"/>
                <a:gd name="T13" fmla="*/ 478 h 789"/>
                <a:gd name="T14" fmla="*/ 56 w 726"/>
                <a:gd name="T15" fmla="*/ 414 h 789"/>
                <a:gd name="T16" fmla="*/ 20 w 726"/>
                <a:gd name="T17" fmla="*/ 414 h 789"/>
                <a:gd name="T18" fmla="*/ 54 w 726"/>
                <a:gd name="T19" fmla="*/ 334 h 789"/>
                <a:gd name="T20" fmla="*/ 26 w 726"/>
                <a:gd name="T21" fmla="*/ 280 h 789"/>
                <a:gd name="T22" fmla="*/ 22 w 726"/>
                <a:gd name="T23" fmla="*/ 204 h 789"/>
                <a:gd name="T24" fmla="*/ 56 w 726"/>
                <a:gd name="T25" fmla="*/ 264 h 789"/>
                <a:gd name="T26" fmla="*/ 82 w 726"/>
                <a:gd name="T27" fmla="*/ 570 h 789"/>
                <a:gd name="T28" fmla="*/ 84 w 726"/>
                <a:gd name="T29" fmla="*/ 482 h 789"/>
                <a:gd name="T30" fmla="*/ 122 w 726"/>
                <a:gd name="T31" fmla="*/ 408 h 789"/>
                <a:gd name="T32" fmla="*/ 78 w 726"/>
                <a:gd name="T33" fmla="*/ 408 h 789"/>
                <a:gd name="T34" fmla="*/ 122 w 726"/>
                <a:gd name="T35" fmla="*/ 316 h 789"/>
                <a:gd name="T36" fmla="*/ 84 w 726"/>
                <a:gd name="T37" fmla="*/ 254 h 789"/>
                <a:gd name="T38" fmla="*/ 80 w 726"/>
                <a:gd name="T39" fmla="*/ 168 h 789"/>
                <a:gd name="T40" fmla="*/ 122 w 726"/>
                <a:gd name="T41" fmla="*/ 234 h 789"/>
                <a:gd name="T42" fmla="*/ 210 w 726"/>
                <a:gd name="T43" fmla="*/ 608 h 789"/>
                <a:gd name="T44" fmla="*/ 156 w 726"/>
                <a:gd name="T45" fmla="*/ 494 h 789"/>
                <a:gd name="T46" fmla="*/ 216 w 726"/>
                <a:gd name="T47" fmla="*/ 500 h 789"/>
                <a:gd name="T48" fmla="*/ 162 w 726"/>
                <a:gd name="T49" fmla="*/ 406 h 789"/>
                <a:gd name="T50" fmla="*/ 158 w 726"/>
                <a:gd name="T51" fmla="*/ 306 h 789"/>
                <a:gd name="T52" fmla="*/ 216 w 726"/>
                <a:gd name="T53" fmla="*/ 194 h 789"/>
                <a:gd name="T54" fmla="*/ 158 w 726"/>
                <a:gd name="T55" fmla="*/ 220 h 789"/>
                <a:gd name="T56" fmla="*/ 212 w 726"/>
                <a:gd name="T57" fmla="*/ 86 h 789"/>
                <a:gd name="T58" fmla="*/ 420 w 726"/>
                <a:gd name="T59" fmla="*/ 138 h 789"/>
                <a:gd name="T60" fmla="*/ 480 w 726"/>
                <a:gd name="T61" fmla="*/ 246 h 789"/>
                <a:gd name="T62" fmla="*/ 418 w 726"/>
                <a:gd name="T63" fmla="*/ 232 h 789"/>
                <a:gd name="T64" fmla="*/ 476 w 726"/>
                <a:gd name="T65" fmla="*/ 322 h 789"/>
                <a:gd name="T66" fmla="*/ 476 w 726"/>
                <a:gd name="T67" fmla="*/ 412 h 789"/>
                <a:gd name="T68" fmla="*/ 276 w 726"/>
                <a:gd name="T69" fmla="*/ 82 h 789"/>
                <a:gd name="T70" fmla="*/ 362 w 726"/>
                <a:gd name="T71" fmla="*/ 210 h 789"/>
                <a:gd name="T72" fmla="*/ 280 w 726"/>
                <a:gd name="T73" fmla="*/ 190 h 789"/>
                <a:gd name="T74" fmla="*/ 278 w 726"/>
                <a:gd name="T75" fmla="*/ 288 h 789"/>
                <a:gd name="T76" fmla="*/ 362 w 726"/>
                <a:gd name="T77" fmla="*/ 400 h 789"/>
                <a:gd name="T78" fmla="*/ 276 w 726"/>
                <a:gd name="T79" fmla="*/ 396 h 789"/>
                <a:gd name="T80" fmla="*/ 322 w 726"/>
                <a:gd name="T81" fmla="*/ 751 h 789"/>
                <a:gd name="T82" fmla="*/ 320 w 726"/>
                <a:gd name="T83" fmla="*/ 494 h 789"/>
                <a:gd name="T84" fmla="*/ 548 w 726"/>
                <a:gd name="T85" fmla="*/ 663 h 789"/>
                <a:gd name="T86" fmla="*/ 472 w 726"/>
                <a:gd name="T87" fmla="*/ 693 h 789"/>
                <a:gd name="T88" fmla="*/ 546 w 726"/>
                <a:gd name="T89" fmla="*/ 480 h 789"/>
                <a:gd name="T90" fmla="*/ 562 w 726"/>
                <a:gd name="T91" fmla="*/ 416 h 789"/>
                <a:gd name="T92" fmla="*/ 518 w 726"/>
                <a:gd name="T93" fmla="*/ 336 h 789"/>
                <a:gd name="T94" fmla="*/ 566 w 726"/>
                <a:gd name="T95" fmla="*/ 412 h 789"/>
                <a:gd name="T96" fmla="*/ 520 w 726"/>
                <a:gd name="T97" fmla="*/ 264 h 789"/>
                <a:gd name="T98" fmla="*/ 524 w 726"/>
                <a:gd name="T99" fmla="*/ 182 h 789"/>
                <a:gd name="T100" fmla="*/ 646 w 726"/>
                <a:gd name="T101" fmla="*/ 540 h 789"/>
                <a:gd name="T102" fmla="*/ 608 w 726"/>
                <a:gd name="T103" fmla="*/ 542 h 789"/>
                <a:gd name="T104" fmla="*/ 646 w 726"/>
                <a:gd name="T105" fmla="*/ 474 h 789"/>
                <a:gd name="T106" fmla="*/ 642 w 726"/>
                <a:gd name="T107" fmla="*/ 422 h 789"/>
                <a:gd name="T108" fmla="*/ 610 w 726"/>
                <a:gd name="T109" fmla="*/ 348 h 789"/>
                <a:gd name="T110" fmla="*/ 696 w 726"/>
                <a:gd name="T111" fmla="*/ 528 h 789"/>
                <a:gd name="T112" fmla="*/ 664 w 726"/>
                <a:gd name="T113" fmla="*/ 536 h 789"/>
                <a:gd name="T114" fmla="*/ 694 w 726"/>
                <a:gd name="T115" fmla="*/ 470 h 789"/>
                <a:gd name="T116" fmla="*/ 692 w 726"/>
                <a:gd name="T117" fmla="*/ 424 h 789"/>
                <a:gd name="T118" fmla="*/ 664 w 726"/>
                <a:gd name="T119" fmla="*/ 360 h 789"/>
                <a:gd name="T120" fmla="*/ 696 w 726"/>
                <a:gd name="T121" fmla="*/ 42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6" h="789">
                  <a:moveTo>
                    <a:pt x="716" y="306"/>
                  </a:moveTo>
                  <a:lnTo>
                    <a:pt x="594" y="268"/>
                  </a:lnTo>
                  <a:lnTo>
                    <a:pt x="594" y="176"/>
                  </a:lnTo>
                  <a:lnTo>
                    <a:pt x="594" y="176"/>
                  </a:lnTo>
                  <a:lnTo>
                    <a:pt x="592" y="170"/>
                  </a:lnTo>
                  <a:lnTo>
                    <a:pt x="586" y="164"/>
                  </a:lnTo>
                  <a:lnTo>
                    <a:pt x="254" y="0"/>
                  </a:lnTo>
                  <a:lnTo>
                    <a:pt x="254" y="0"/>
                  </a:lnTo>
                  <a:lnTo>
                    <a:pt x="252" y="0"/>
                  </a:lnTo>
                  <a:lnTo>
                    <a:pt x="248" y="0"/>
                  </a:lnTo>
                  <a:lnTo>
                    <a:pt x="248" y="0"/>
                  </a:lnTo>
                  <a:lnTo>
                    <a:pt x="242" y="0"/>
                  </a:lnTo>
                  <a:lnTo>
                    <a:pt x="240" y="2"/>
                  </a:lnTo>
                  <a:lnTo>
                    <a:pt x="4" y="170"/>
                  </a:lnTo>
                  <a:lnTo>
                    <a:pt x="4" y="170"/>
                  </a:lnTo>
                  <a:lnTo>
                    <a:pt x="0" y="176"/>
                  </a:lnTo>
                  <a:lnTo>
                    <a:pt x="0" y="182"/>
                  </a:lnTo>
                  <a:lnTo>
                    <a:pt x="0" y="645"/>
                  </a:lnTo>
                  <a:lnTo>
                    <a:pt x="0" y="645"/>
                  </a:lnTo>
                  <a:lnTo>
                    <a:pt x="2" y="653"/>
                  </a:lnTo>
                  <a:lnTo>
                    <a:pt x="6" y="657"/>
                  </a:lnTo>
                  <a:lnTo>
                    <a:pt x="242" y="787"/>
                  </a:lnTo>
                  <a:lnTo>
                    <a:pt x="242" y="787"/>
                  </a:lnTo>
                  <a:lnTo>
                    <a:pt x="248" y="789"/>
                  </a:lnTo>
                  <a:lnTo>
                    <a:pt x="248" y="789"/>
                  </a:lnTo>
                  <a:lnTo>
                    <a:pt x="254" y="787"/>
                  </a:lnTo>
                  <a:lnTo>
                    <a:pt x="584" y="661"/>
                  </a:lnTo>
                  <a:lnTo>
                    <a:pt x="718" y="612"/>
                  </a:lnTo>
                  <a:lnTo>
                    <a:pt x="718" y="612"/>
                  </a:lnTo>
                  <a:lnTo>
                    <a:pt x="720" y="610"/>
                  </a:lnTo>
                  <a:lnTo>
                    <a:pt x="724" y="608"/>
                  </a:lnTo>
                  <a:lnTo>
                    <a:pt x="726" y="604"/>
                  </a:lnTo>
                  <a:lnTo>
                    <a:pt x="726" y="600"/>
                  </a:lnTo>
                  <a:lnTo>
                    <a:pt x="726" y="318"/>
                  </a:lnTo>
                  <a:lnTo>
                    <a:pt x="726" y="318"/>
                  </a:lnTo>
                  <a:lnTo>
                    <a:pt x="726" y="314"/>
                  </a:lnTo>
                  <a:lnTo>
                    <a:pt x="724" y="310"/>
                  </a:lnTo>
                  <a:lnTo>
                    <a:pt x="720" y="308"/>
                  </a:lnTo>
                  <a:lnTo>
                    <a:pt x="716" y="306"/>
                  </a:lnTo>
                  <a:lnTo>
                    <a:pt x="716" y="306"/>
                  </a:lnTo>
                  <a:close/>
                  <a:moveTo>
                    <a:pt x="56" y="558"/>
                  </a:moveTo>
                  <a:lnTo>
                    <a:pt x="56" y="558"/>
                  </a:lnTo>
                  <a:lnTo>
                    <a:pt x="54" y="562"/>
                  </a:lnTo>
                  <a:lnTo>
                    <a:pt x="54" y="562"/>
                  </a:lnTo>
                  <a:lnTo>
                    <a:pt x="52" y="562"/>
                  </a:lnTo>
                  <a:lnTo>
                    <a:pt x="52" y="562"/>
                  </a:lnTo>
                  <a:lnTo>
                    <a:pt x="50" y="562"/>
                  </a:lnTo>
                  <a:lnTo>
                    <a:pt x="24" y="554"/>
                  </a:lnTo>
                  <a:lnTo>
                    <a:pt x="24" y="554"/>
                  </a:lnTo>
                  <a:lnTo>
                    <a:pt x="22" y="554"/>
                  </a:lnTo>
                  <a:lnTo>
                    <a:pt x="20" y="550"/>
                  </a:lnTo>
                  <a:lnTo>
                    <a:pt x="20" y="482"/>
                  </a:lnTo>
                  <a:lnTo>
                    <a:pt x="20" y="482"/>
                  </a:lnTo>
                  <a:lnTo>
                    <a:pt x="22" y="478"/>
                  </a:lnTo>
                  <a:lnTo>
                    <a:pt x="22" y="478"/>
                  </a:lnTo>
                  <a:lnTo>
                    <a:pt x="26" y="478"/>
                  </a:lnTo>
                  <a:lnTo>
                    <a:pt x="52" y="480"/>
                  </a:lnTo>
                  <a:lnTo>
                    <a:pt x="52" y="480"/>
                  </a:lnTo>
                  <a:lnTo>
                    <a:pt x="56" y="482"/>
                  </a:lnTo>
                  <a:lnTo>
                    <a:pt x="56" y="484"/>
                  </a:lnTo>
                  <a:lnTo>
                    <a:pt x="56" y="558"/>
                  </a:lnTo>
                  <a:close/>
                  <a:moveTo>
                    <a:pt x="56" y="410"/>
                  </a:moveTo>
                  <a:lnTo>
                    <a:pt x="56" y="410"/>
                  </a:lnTo>
                  <a:lnTo>
                    <a:pt x="56" y="414"/>
                  </a:lnTo>
                  <a:lnTo>
                    <a:pt x="52" y="416"/>
                  </a:lnTo>
                  <a:lnTo>
                    <a:pt x="26" y="418"/>
                  </a:lnTo>
                  <a:lnTo>
                    <a:pt x="26" y="418"/>
                  </a:lnTo>
                  <a:lnTo>
                    <a:pt x="24" y="418"/>
                  </a:lnTo>
                  <a:lnTo>
                    <a:pt x="24" y="418"/>
                  </a:lnTo>
                  <a:lnTo>
                    <a:pt x="22" y="416"/>
                  </a:lnTo>
                  <a:lnTo>
                    <a:pt x="22" y="416"/>
                  </a:lnTo>
                  <a:lnTo>
                    <a:pt x="20" y="414"/>
                  </a:lnTo>
                  <a:lnTo>
                    <a:pt x="20" y="344"/>
                  </a:lnTo>
                  <a:lnTo>
                    <a:pt x="20" y="344"/>
                  </a:lnTo>
                  <a:lnTo>
                    <a:pt x="22" y="342"/>
                  </a:lnTo>
                  <a:lnTo>
                    <a:pt x="24" y="340"/>
                  </a:lnTo>
                  <a:lnTo>
                    <a:pt x="50" y="332"/>
                  </a:lnTo>
                  <a:lnTo>
                    <a:pt x="50" y="332"/>
                  </a:lnTo>
                  <a:lnTo>
                    <a:pt x="54" y="334"/>
                  </a:lnTo>
                  <a:lnTo>
                    <a:pt x="54" y="334"/>
                  </a:lnTo>
                  <a:lnTo>
                    <a:pt x="56" y="338"/>
                  </a:lnTo>
                  <a:lnTo>
                    <a:pt x="56" y="410"/>
                  </a:lnTo>
                  <a:close/>
                  <a:moveTo>
                    <a:pt x="56" y="264"/>
                  </a:moveTo>
                  <a:lnTo>
                    <a:pt x="56" y="264"/>
                  </a:lnTo>
                  <a:lnTo>
                    <a:pt x="56" y="266"/>
                  </a:lnTo>
                  <a:lnTo>
                    <a:pt x="54" y="268"/>
                  </a:lnTo>
                  <a:lnTo>
                    <a:pt x="26" y="280"/>
                  </a:lnTo>
                  <a:lnTo>
                    <a:pt x="26" y="280"/>
                  </a:lnTo>
                  <a:lnTo>
                    <a:pt x="24" y="280"/>
                  </a:lnTo>
                  <a:lnTo>
                    <a:pt x="24" y="280"/>
                  </a:lnTo>
                  <a:lnTo>
                    <a:pt x="22" y="280"/>
                  </a:lnTo>
                  <a:lnTo>
                    <a:pt x="22" y="280"/>
                  </a:lnTo>
                  <a:lnTo>
                    <a:pt x="20" y="276"/>
                  </a:lnTo>
                  <a:lnTo>
                    <a:pt x="20" y="208"/>
                  </a:lnTo>
                  <a:lnTo>
                    <a:pt x="20" y="208"/>
                  </a:lnTo>
                  <a:lnTo>
                    <a:pt x="22" y="204"/>
                  </a:lnTo>
                  <a:lnTo>
                    <a:pt x="50" y="186"/>
                  </a:lnTo>
                  <a:lnTo>
                    <a:pt x="50" y="186"/>
                  </a:lnTo>
                  <a:lnTo>
                    <a:pt x="52" y="186"/>
                  </a:lnTo>
                  <a:lnTo>
                    <a:pt x="54" y="186"/>
                  </a:lnTo>
                  <a:lnTo>
                    <a:pt x="54" y="186"/>
                  </a:lnTo>
                  <a:lnTo>
                    <a:pt x="56" y="188"/>
                  </a:lnTo>
                  <a:lnTo>
                    <a:pt x="56" y="190"/>
                  </a:lnTo>
                  <a:lnTo>
                    <a:pt x="56" y="264"/>
                  </a:lnTo>
                  <a:close/>
                  <a:moveTo>
                    <a:pt x="122" y="576"/>
                  </a:moveTo>
                  <a:lnTo>
                    <a:pt x="122" y="576"/>
                  </a:lnTo>
                  <a:lnTo>
                    <a:pt x="122" y="580"/>
                  </a:lnTo>
                  <a:lnTo>
                    <a:pt x="122" y="580"/>
                  </a:lnTo>
                  <a:lnTo>
                    <a:pt x="118" y="580"/>
                  </a:lnTo>
                  <a:lnTo>
                    <a:pt x="118" y="580"/>
                  </a:lnTo>
                  <a:lnTo>
                    <a:pt x="118" y="580"/>
                  </a:lnTo>
                  <a:lnTo>
                    <a:pt x="82" y="570"/>
                  </a:lnTo>
                  <a:lnTo>
                    <a:pt x="82" y="570"/>
                  </a:lnTo>
                  <a:lnTo>
                    <a:pt x="78" y="570"/>
                  </a:lnTo>
                  <a:lnTo>
                    <a:pt x="78" y="566"/>
                  </a:lnTo>
                  <a:lnTo>
                    <a:pt x="78" y="488"/>
                  </a:lnTo>
                  <a:lnTo>
                    <a:pt x="78" y="488"/>
                  </a:lnTo>
                  <a:lnTo>
                    <a:pt x="80" y="484"/>
                  </a:lnTo>
                  <a:lnTo>
                    <a:pt x="80" y="484"/>
                  </a:lnTo>
                  <a:lnTo>
                    <a:pt x="84" y="482"/>
                  </a:lnTo>
                  <a:lnTo>
                    <a:pt x="118" y="486"/>
                  </a:lnTo>
                  <a:lnTo>
                    <a:pt x="118" y="486"/>
                  </a:lnTo>
                  <a:lnTo>
                    <a:pt x="122" y="488"/>
                  </a:lnTo>
                  <a:lnTo>
                    <a:pt x="122" y="490"/>
                  </a:lnTo>
                  <a:lnTo>
                    <a:pt x="122" y="576"/>
                  </a:lnTo>
                  <a:close/>
                  <a:moveTo>
                    <a:pt x="122" y="406"/>
                  </a:moveTo>
                  <a:lnTo>
                    <a:pt x="122" y="406"/>
                  </a:lnTo>
                  <a:lnTo>
                    <a:pt x="122" y="408"/>
                  </a:lnTo>
                  <a:lnTo>
                    <a:pt x="118" y="410"/>
                  </a:lnTo>
                  <a:lnTo>
                    <a:pt x="82" y="412"/>
                  </a:lnTo>
                  <a:lnTo>
                    <a:pt x="82" y="412"/>
                  </a:lnTo>
                  <a:lnTo>
                    <a:pt x="82" y="412"/>
                  </a:lnTo>
                  <a:lnTo>
                    <a:pt x="82" y="412"/>
                  </a:lnTo>
                  <a:lnTo>
                    <a:pt x="80" y="412"/>
                  </a:lnTo>
                  <a:lnTo>
                    <a:pt x="80" y="412"/>
                  </a:lnTo>
                  <a:lnTo>
                    <a:pt x="78" y="408"/>
                  </a:lnTo>
                  <a:lnTo>
                    <a:pt x="78" y="330"/>
                  </a:lnTo>
                  <a:lnTo>
                    <a:pt x="78" y="330"/>
                  </a:lnTo>
                  <a:lnTo>
                    <a:pt x="78" y="326"/>
                  </a:lnTo>
                  <a:lnTo>
                    <a:pt x="82" y="324"/>
                  </a:lnTo>
                  <a:lnTo>
                    <a:pt x="118" y="316"/>
                  </a:lnTo>
                  <a:lnTo>
                    <a:pt x="118" y="316"/>
                  </a:lnTo>
                  <a:lnTo>
                    <a:pt x="122" y="316"/>
                  </a:lnTo>
                  <a:lnTo>
                    <a:pt x="122" y="316"/>
                  </a:lnTo>
                  <a:lnTo>
                    <a:pt x="122" y="320"/>
                  </a:lnTo>
                  <a:lnTo>
                    <a:pt x="122" y="406"/>
                  </a:lnTo>
                  <a:close/>
                  <a:moveTo>
                    <a:pt x="122" y="234"/>
                  </a:moveTo>
                  <a:lnTo>
                    <a:pt x="122" y="234"/>
                  </a:lnTo>
                  <a:lnTo>
                    <a:pt x="122" y="236"/>
                  </a:lnTo>
                  <a:lnTo>
                    <a:pt x="120" y="238"/>
                  </a:lnTo>
                  <a:lnTo>
                    <a:pt x="84" y="254"/>
                  </a:lnTo>
                  <a:lnTo>
                    <a:pt x="84" y="254"/>
                  </a:lnTo>
                  <a:lnTo>
                    <a:pt x="82" y="254"/>
                  </a:lnTo>
                  <a:lnTo>
                    <a:pt x="82" y="254"/>
                  </a:lnTo>
                  <a:lnTo>
                    <a:pt x="80" y="254"/>
                  </a:lnTo>
                  <a:lnTo>
                    <a:pt x="80" y="254"/>
                  </a:lnTo>
                  <a:lnTo>
                    <a:pt x="78" y="250"/>
                  </a:lnTo>
                  <a:lnTo>
                    <a:pt x="78" y="172"/>
                  </a:lnTo>
                  <a:lnTo>
                    <a:pt x="78" y="172"/>
                  </a:lnTo>
                  <a:lnTo>
                    <a:pt x="80" y="168"/>
                  </a:lnTo>
                  <a:lnTo>
                    <a:pt x="116" y="144"/>
                  </a:lnTo>
                  <a:lnTo>
                    <a:pt x="116" y="144"/>
                  </a:lnTo>
                  <a:lnTo>
                    <a:pt x="118" y="144"/>
                  </a:lnTo>
                  <a:lnTo>
                    <a:pt x="120" y="144"/>
                  </a:lnTo>
                  <a:lnTo>
                    <a:pt x="120" y="144"/>
                  </a:lnTo>
                  <a:lnTo>
                    <a:pt x="122" y="146"/>
                  </a:lnTo>
                  <a:lnTo>
                    <a:pt x="122" y="148"/>
                  </a:lnTo>
                  <a:lnTo>
                    <a:pt x="122" y="234"/>
                  </a:lnTo>
                  <a:close/>
                  <a:moveTo>
                    <a:pt x="216" y="602"/>
                  </a:moveTo>
                  <a:lnTo>
                    <a:pt x="216" y="602"/>
                  </a:lnTo>
                  <a:lnTo>
                    <a:pt x="214" y="606"/>
                  </a:lnTo>
                  <a:lnTo>
                    <a:pt x="214" y="606"/>
                  </a:lnTo>
                  <a:lnTo>
                    <a:pt x="212" y="608"/>
                  </a:lnTo>
                  <a:lnTo>
                    <a:pt x="210" y="608"/>
                  </a:lnTo>
                  <a:lnTo>
                    <a:pt x="210" y="608"/>
                  </a:lnTo>
                  <a:lnTo>
                    <a:pt x="210" y="608"/>
                  </a:lnTo>
                  <a:lnTo>
                    <a:pt x="200" y="606"/>
                  </a:lnTo>
                  <a:lnTo>
                    <a:pt x="184" y="600"/>
                  </a:lnTo>
                  <a:lnTo>
                    <a:pt x="160" y="592"/>
                  </a:lnTo>
                  <a:lnTo>
                    <a:pt x="160" y="592"/>
                  </a:lnTo>
                  <a:lnTo>
                    <a:pt x="158" y="590"/>
                  </a:lnTo>
                  <a:lnTo>
                    <a:pt x="156" y="588"/>
                  </a:lnTo>
                  <a:lnTo>
                    <a:pt x="156" y="494"/>
                  </a:lnTo>
                  <a:lnTo>
                    <a:pt x="156" y="494"/>
                  </a:lnTo>
                  <a:lnTo>
                    <a:pt x="158" y="492"/>
                  </a:lnTo>
                  <a:lnTo>
                    <a:pt x="158" y="492"/>
                  </a:lnTo>
                  <a:lnTo>
                    <a:pt x="162" y="490"/>
                  </a:lnTo>
                  <a:lnTo>
                    <a:pt x="212" y="496"/>
                  </a:lnTo>
                  <a:lnTo>
                    <a:pt x="212" y="496"/>
                  </a:lnTo>
                  <a:lnTo>
                    <a:pt x="214" y="496"/>
                  </a:lnTo>
                  <a:lnTo>
                    <a:pt x="216" y="500"/>
                  </a:lnTo>
                  <a:lnTo>
                    <a:pt x="216" y="500"/>
                  </a:lnTo>
                  <a:lnTo>
                    <a:pt x="216" y="602"/>
                  </a:lnTo>
                  <a:lnTo>
                    <a:pt x="216" y="602"/>
                  </a:lnTo>
                  <a:close/>
                  <a:moveTo>
                    <a:pt x="216" y="398"/>
                  </a:moveTo>
                  <a:lnTo>
                    <a:pt x="216" y="398"/>
                  </a:lnTo>
                  <a:lnTo>
                    <a:pt x="214" y="400"/>
                  </a:lnTo>
                  <a:lnTo>
                    <a:pt x="212" y="402"/>
                  </a:lnTo>
                  <a:lnTo>
                    <a:pt x="162" y="406"/>
                  </a:lnTo>
                  <a:lnTo>
                    <a:pt x="162" y="406"/>
                  </a:lnTo>
                  <a:lnTo>
                    <a:pt x="160" y="406"/>
                  </a:lnTo>
                  <a:lnTo>
                    <a:pt x="160" y="406"/>
                  </a:lnTo>
                  <a:lnTo>
                    <a:pt x="158" y="406"/>
                  </a:lnTo>
                  <a:lnTo>
                    <a:pt x="158" y="406"/>
                  </a:lnTo>
                  <a:lnTo>
                    <a:pt x="156" y="402"/>
                  </a:lnTo>
                  <a:lnTo>
                    <a:pt x="156" y="308"/>
                  </a:lnTo>
                  <a:lnTo>
                    <a:pt x="156" y="308"/>
                  </a:lnTo>
                  <a:lnTo>
                    <a:pt x="158" y="306"/>
                  </a:lnTo>
                  <a:lnTo>
                    <a:pt x="160" y="304"/>
                  </a:lnTo>
                  <a:lnTo>
                    <a:pt x="210" y="292"/>
                  </a:lnTo>
                  <a:lnTo>
                    <a:pt x="210" y="292"/>
                  </a:lnTo>
                  <a:lnTo>
                    <a:pt x="214" y="292"/>
                  </a:lnTo>
                  <a:lnTo>
                    <a:pt x="214" y="292"/>
                  </a:lnTo>
                  <a:lnTo>
                    <a:pt x="216" y="296"/>
                  </a:lnTo>
                  <a:lnTo>
                    <a:pt x="216" y="398"/>
                  </a:lnTo>
                  <a:close/>
                  <a:moveTo>
                    <a:pt x="216" y="194"/>
                  </a:moveTo>
                  <a:lnTo>
                    <a:pt x="216" y="194"/>
                  </a:lnTo>
                  <a:lnTo>
                    <a:pt x="216" y="196"/>
                  </a:lnTo>
                  <a:lnTo>
                    <a:pt x="214" y="198"/>
                  </a:lnTo>
                  <a:lnTo>
                    <a:pt x="162" y="220"/>
                  </a:lnTo>
                  <a:lnTo>
                    <a:pt x="162" y="220"/>
                  </a:lnTo>
                  <a:lnTo>
                    <a:pt x="160" y="220"/>
                  </a:lnTo>
                  <a:lnTo>
                    <a:pt x="160" y="220"/>
                  </a:lnTo>
                  <a:lnTo>
                    <a:pt x="158" y="220"/>
                  </a:lnTo>
                  <a:lnTo>
                    <a:pt x="158" y="220"/>
                  </a:lnTo>
                  <a:lnTo>
                    <a:pt x="156" y="216"/>
                  </a:lnTo>
                  <a:lnTo>
                    <a:pt x="156" y="122"/>
                  </a:lnTo>
                  <a:lnTo>
                    <a:pt x="156" y="122"/>
                  </a:lnTo>
                  <a:lnTo>
                    <a:pt x="158" y="118"/>
                  </a:lnTo>
                  <a:lnTo>
                    <a:pt x="208" y="88"/>
                  </a:lnTo>
                  <a:lnTo>
                    <a:pt x="208" y="88"/>
                  </a:lnTo>
                  <a:lnTo>
                    <a:pt x="212" y="86"/>
                  </a:lnTo>
                  <a:lnTo>
                    <a:pt x="214" y="86"/>
                  </a:lnTo>
                  <a:lnTo>
                    <a:pt x="214" y="86"/>
                  </a:lnTo>
                  <a:lnTo>
                    <a:pt x="216" y="88"/>
                  </a:lnTo>
                  <a:lnTo>
                    <a:pt x="216" y="90"/>
                  </a:lnTo>
                  <a:lnTo>
                    <a:pt x="216" y="194"/>
                  </a:lnTo>
                  <a:close/>
                  <a:moveTo>
                    <a:pt x="418" y="142"/>
                  </a:moveTo>
                  <a:lnTo>
                    <a:pt x="418" y="142"/>
                  </a:lnTo>
                  <a:lnTo>
                    <a:pt x="420" y="138"/>
                  </a:lnTo>
                  <a:lnTo>
                    <a:pt x="420" y="138"/>
                  </a:lnTo>
                  <a:lnTo>
                    <a:pt x="424" y="138"/>
                  </a:lnTo>
                  <a:lnTo>
                    <a:pt x="478" y="162"/>
                  </a:lnTo>
                  <a:lnTo>
                    <a:pt x="478" y="162"/>
                  </a:lnTo>
                  <a:lnTo>
                    <a:pt x="480" y="164"/>
                  </a:lnTo>
                  <a:lnTo>
                    <a:pt x="480" y="166"/>
                  </a:lnTo>
                  <a:lnTo>
                    <a:pt x="480" y="246"/>
                  </a:lnTo>
                  <a:lnTo>
                    <a:pt x="480" y="246"/>
                  </a:lnTo>
                  <a:lnTo>
                    <a:pt x="478" y="250"/>
                  </a:lnTo>
                  <a:lnTo>
                    <a:pt x="478" y="250"/>
                  </a:lnTo>
                  <a:lnTo>
                    <a:pt x="476" y="250"/>
                  </a:lnTo>
                  <a:lnTo>
                    <a:pt x="476" y="250"/>
                  </a:lnTo>
                  <a:lnTo>
                    <a:pt x="474" y="250"/>
                  </a:lnTo>
                  <a:lnTo>
                    <a:pt x="420" y="234"/>
                  </a:lnTo>
                  <a:lnTo>
                    <a:pt x="420" y="234"/>
                  </a:lnTo>
                  <a:lnTo>
                    <a:pt x="418" y="232"/>
                  </a:lnTo>
                  <a:lnTo>
                    <a:pt x="418" y="230"/>
                  </a:lnTo>
                  <a:lnTo>
                    <a:pt x="418" y="142"/>
                  </a:lnTo>
                  <a:close/>
                  <a:moveTo>
                    <a:pt x="418" y="316"/>
                  </a:moveTo>
                  <a:lnTo>
                    <a:pt x="418" y="316"/>
                  </a:lnTo>
                  <a:lnTo>
                    <a:pt x="418" y="314"/>
                  </a:lnTo>
                  <a:lnTo>
                    <a:pt x="418" y="314"/>
                  </a:lnTo>
                  <a:lnTo>
                    <a:pt x="422" y="312"/>
                  </a:lnTo>
                  <a:lnTo>
                    <a:pt x="476" y="322"/>
                  </a:lnTo>
                  <a:lnTo>
                    <a:pt x="476" y="322"/>
                  </a:lnTo>
                  <a:lnTo>
                    <a:pt x="480" y="324"/>
                  </a:lnTo>
                  <a:lnTo>
                    <a:pt x="480" y="326"/>
                  </a:lnTo>
                  <a:lnTo>
                    <a:pt x="480" y="408"/>
                  </a:lnTo>
                  <a:lnTo>
                    <a:pt x="480" y="408"/>
                  </a:lnTo>
                  <a:lnTo>
                    <a:pt x="478" y="412"/>
                  </a:lnTo>
                  <a:lnTo>
                    <a:pt x="478" y="412"/>
                  </a:lnTo>
                  <a:lnTo>
                    <a:pt x="476" y="412"/>
                  </a:lnTo>
                  <a:lnTo>
                    <a:pt x="476" y="412"/>
                  </a:lnTo>
                  <a:lnTo>
                    <a:pt x="422" y="408"/>
                  </a:lnTo>
                  <a:lnTo>
                    <a:pt x="422" y="408"/>
                  </a:lnTo>
                  <a:lnTo>
                    <a:pt x="418" y="408"/>
                  </a:lnTo>
                  <a:lnTo>
                    <a:pt x="418" y="404"/>
                  </a:lnTo>
                  <a:lnTo>
                    <a:pt x="418" y="316"/>
                  </a:lnTo>
                  <a:close/>
                  <a:moveTo>
                    <a:pt x="276" y="82"/>
                  </a:moveTo>
                  <a:lnTo>
                    <a:pt x="276" y="82"/>
                  </a:lnTo>
                  <a:lnTo>
                    <a:pt x="278" y="78"/>
                  </a:lnTo>
                  <a:lnTo>
                    <a:pt x="278" y="78"/>
                  </a:lnTo>
                  <a:lnTo>
                    <a:pt x="282" y="78"/>
                  </a:lnTo>
                  <a:lnTo>
                    <a:pt x="360" y="110"/>
                  </a:lnTo>
                  <a:lnTo>
                    <a:pt x="360" y="110"/>
                  </a:lnTo>
                  <a:lnTo>
                    <a:pt x="362" y="112"/>
                  </a:lnTo>
                  <a:lnTo>
                    <a:pt x="362" y="114"/>
                  </a:lnTo>
                  <a:lnTo>
                    <a:pt x="362" y="210"/>
                  </a:lnTo>
                  <a:lnTo>
                    <a:pt x="362" y="210"/>
                  </a:lnTo>
                  <a:lnTo>
                    <a:pt x="360" y="214"/>
                  </a:lnTo>
                  <a:lnTo>
                    <a:pt x="360" y="214"/>
                  </a:lnTo>
                  <a:lnTo>
                    <a:pt x="358" y="214"/>
                  </a:lnTo>
                  <a:lnTo>
                    <a:pt x="358" y="214"/>
                  </a:lnTo>
                  <a:lnTo>
                    <a:pt x="356" y="214"/>
                  </a:lnTo>
                  <a:lnTo>
                    <a:pt x="280" y="190"/>
                  </a:lnTo>
                  <a:lnTo>
                    <a:pt x="280" y="190"/>
                  </a:lnTo>
                  <a:lnTo>
                    <a:pt x="278" y="190"/>
                  </a:lnTo>
                  <a:lnTo>
                    <a:pt x="276" y="186"/>
                  </a:lnTo>
                  <a:lnTo>
                    <a:pt x="276" y="82"/>
                  </a:lnTo>
                  <a:lnTo>
                    <a:pt x="276" y="82"/>
                  </a:lnTo>
                  <a:close/>
                  <a:moveTo>
                    <a:pt x="276" y="396"/>
                  </a:moveTo>
                  <a:lnTo>
                    <a:pt x="276" y="292"/>
                  </a:lnTo>
                  <a:lnTo>
                    <a:pt x="276" y="292"/>
                  </a:lnTo>
                  <a:lnTo>
                    <a:pt x="278" y="288"/>
                  </a:lnTo>
                  <a:lnTo>
                    <a:pt x="278" y="288"/>
                  </a:lnTo>
                  <a:lnTo>
                    <a:pt x="282" y="286"/>
                  </a:lnTo>
                  <a:lnTo>
                    <a:pt x="358" y="300"/>
                  </a:lnTo>
                  <a:lnTo>
                    <a:pt x="358" y="300"/>
                  </a:lnTo>
                  <a:lnTo>
                    <a:pt x="362" y="302"/>
                  </a:lnTo>
                  <a:lnTo>
                    <a:pt x="362" y="306"/>
                  </a:lnTo>
                  <a:lnTo>
                    <a:pt x="362" y="400"/>
                  </a:lnTo>
                  <a:lnTo>
                    <a:pt x="362" y="400"/>
                  </a:lnTo>
                  <a:lnTo>
                    <a:pt x="360" y="404"/>
                  </a:lnTo>
                  <a:lnTo>
                    <a:pt x="360" y="404"/>
                  </a:lnTo>
                  <a:lnTo>
                    <a:pt x="358" y="406"/>
                  </a:lnTo>
                  <a:lnTo>
                    <a:pt x="358" y="406"/>
                  </a:lnTo>
                  <a:lnTo>
                    <a:pt x="280" y="400"/>
                  </a:lnTo>
                  <a:lnTo>
                    <a:pt x="280" y="400"/>
                  </a:lnTo>
                  <a:lnTo>
                    <a:pt x="278" y="400"/>
                  </a:lnTo>
                  <a:lnTo>
                    <a:pt x="276" y="396"/>
                  </a:lnTo>
                  <a:lnTo>
                    <a:pt x="276" y="396"/>
                  </a:lnTo>
                  <a:close/>
                  <a:moveTo>
                    <a:pt x="426" y="709"/>
                  </a:moveTo>
                  <a:lnTo>
                    <a:pt x="426" y="709"/>
                  </a:lnTo>
                  <a:lnTo>
                    <a:pt x="426" y="711"/>
                  </a:lnTo>
                  <a:lnTo>
                    <a:pt x="424" y="713"/>
                  </a:lnTo>
                  <a:lnTo>
                    <a:pt x="322" y="751"/>
                  </a:lnTo>
                  <a:lnTo>
                    <a:pt x="322" y="751"/>
                  </a:lnTo>
                  <a:lnTo>
                    <a:pt x="322" y="751"/>
                  </a:lnTo>
                  <a:lnTo>
                    <a:pt x="322" y="751"/>
                  </a:lnTo>
                  <a:lnTo>
                    <a:pt x="318" y="751"/>
                  </a:lnTo>
                  <a:lnTo>
                    <a:pt x="318" y="751"/>
                  </a:lnTo>
                  <a:lnTo>
                    <a:pt x="316" y="747"/>
                  </a:lnTo>
                  <a:lnTo>
                    <a:pt x="316" y="498"/>
                  </a:lnTo>
                  <a:lnTo>
                    <a:pt x="316" y="498"/>
                  </a:lnTo>
                  <a:lnTo>
                    <a:pt x="318" y="496"/>
                  </a:lnTo>
                  <a:lnTo>
                    <a:pt x="320" y="494"/>
                  </a:lnTo>
                  <a:lnTo>
                    <a:pt x="422" y="488"/>
                  </a:lnTo>
                  <a:lnTo>
                    <a:pt x="422" y="488"/>
                  </a:lnTo>
                  <a:lnTo>
                    <a:pt x="424" y="488"/>
                  </a:lnTo>
                  <a:lnTo>
                    <a:pt x="424" y="488"/>
                  </a:lnTo>
                  <a:lnTo>
                    <a:pt x="426" y="492"/>
                  </a:lnTo>
                  <a:lnTo>
                    <a:pt x="426" y="709"/>
                  </a:lnTo>
                  <a:close/>
                  <a:moveTo>
                    <a:pt x="548" y="663"/>
                  </a:moveTo>
                  <a:lnTo>
                    <a:pt x="548" y="663"/>
                  </a:lnTo>
                  <a:lnTo>
                    <a:pt x="546" y="665"/>
                  </a:lnTo>
                  <a:lnTo>
                    <a:pt x="544" y="667"/>
                  </a:lnTo>
                  <a:lnTo>
                    <a:pt x="478" y="693"/>
                  </a:lnTo>
                  <a:lnTo>
                    <a:pt x="478" y="693"/>
                  </a:lnTo>
                  <a:lnTo>
                    <a:pt x="476" y="693"/>
                  </a:lnTo>
                  <a:lnTo>
                    <a:pt x="476" y="693"/>
                  </a:lnTo>
                  <a:lnTo>
                    <a:pt x="472" y="693"/>
                  </a:lnTo>
                  <a:lnTo>
                    <a:pt x="472" y="693"/>
                  </a:lnTo>
                  <a:lnTo>
                    <a:pt x="472" y="689"/>
                  </a:lnTo>
                  <a:lnTo>
                    <a:pt x="472" y="488"/>
                  </a:lnTo>
                  <a:lnTo>
                    <a:pt x="472" y="488"/>
                  </a:lnTo>
                  <a:lnTo>
                    <a:pt x="472" y="486"/>
                  </a:lnTo>
                  <a:lnTo>
                    <a:pt x="476" y="484"/>
                  </a:lnTo>
                  <a:lnTo>
                    <a:pt x="542" y="480"/>
                  </a:lnTo>
                  <a:lnTo>
                    <a:pt x="542" y="480"/>
                  </a:lnTo>
                  <a:lnTo>
                    <a:pt x="546" y="480"/>
                  </a:lnTo>
                  <a:lnTo>
                    <a:pt x="546" y="480"/>
                  </a:lnTo>
                  <a:lnTo>
                    <a:pt x="548" y="484"/>
                  </a:lnTo>
                  <a:lnTo>
                    <a:pt x="548" y="663"/>
                  </a:lnTo>
                  <a:close/>
                  <a:moveTo>
                    <a:pt x="566" y="412"/>
                  </a:moveTo>
                  <a:lnTo>
                    <a:pt x="566" y="412"/>
                  </a:lnTo>
                  <a:lnTo>
                    <a:pt x="566" y="416"/>
                  </a:lnTo>
                  <a:lnTo>
                    <a:pt x="566" y="416"/>
                  </a:lnTo>
                  <a:lnTo>
                    <a:pt x="562" y="416"/>
                  </a:lnTo>
                  <a:lnTo>
                    <a:pt x="562" y="416"/>
                  </a:lnTo>
                  <a:lnTo>
                    <a:pt x="562" y="416"/>
                  </a:lnTo>
                  <a:lnTo>
                    <a:pt x="522" y="414"/>
                  </a:lnTo>
                  <a:lnTo>
                    <a:pt x="522" y="414"/>
                  </a:lnTo>
                  <a:lnTo>
                    <a:pt x="518" y="414"/>
                  </a:lnTo>
                  <a:lnTo>
                    <a:pt x="518" y="410"/>
                  </a:lnTo>
                  <a:lnTo>
                    <a:pt x="518" y="336"/>
                  </a:lnTo>
                  <a:lnTo>
                    <a:pt x="518" y="336"/>
                  </a:lnTo>
                  <a:lnTo>
                    <a:pt x="518" y="332"/>
                  </a:lnTo>
                  <a:lnTo>
                    <a:pt x="518" y="332"/>
                  </a:lnTo>
                  <a:lnTo>
                    <a:pt x="522" y="330"/>
                  </a:lnTo>
                  <a:lnTo>
                    <a:pt x="562" y="338"/>
                  </a:lnTo>
                  <a:lnTo>
                    <a:pt x="562" y="338"/>
                  </a:lnTo>
                  <a:lnTo>
                    <a:pt x="566" y="340"/>
                  </a:lnTo>
                  <a:lnTo>
                    <a:pt x="566" y="342"/>
                  </a:lnTo>
                  <a:lnTo>
                    <a:pt x="566" y="412"/>
                  </a:lnTo>
                  <a:close/>
                  <a:moveTo>
                    <a:pt x="566" y="272"/>
                  </a:moveTo>
                  <a:lnTo>
                    <a:pt x="566" y="272"/>
                  </a:lnTo>
                  <a:lnTo>
                    <a:pt x="564" y="276"/>
                  </a:lnTo>
                  <a:lnTo>
                    <a:pt x="564" y="276"/>
                  </a:lnTo>
                  <a:lnTo>
                    <a:pt x="562" y="278"/>
                  </a:lnTo>
                  <a:lnTo>
                    <a:pt x="562" y="278"/>
                  </a:lnTo>
                  <a:lnTo>
                    <a:pt x="560" y="278"/>
                  </a:lnTo>
                  <a:lnTo>
                    <a:pt x="520" y="264"/>
                  </a:lnTo>
                  <a:lnTo>
                    <a:pt x="520" y="264"/>
                  </a:lnTo>
                  <a:lnTo>
                    <a:pt x="518" y="264"/>
                  </a:lnTo>
                  <a:lnTo>
                    <a:pt x="518" y="260"/>
                  </a:lnTo>
                  <a:lnTo>
                    <a:pt x="518" y="186"/>
                  </a:lnTo>
                  <a:lnTo>
                    <a:pt x="518" y="186"/>
                  </a:lnTo>
                  <a:lnTo>
                    <a:pt x="520" y="182"/>
                  </a:lnTo>
                  <a:lnTo>
                    <a:pt x="520" y="182"/>
                  </a:lnTo>
                  <a:lnTo>
                    <a:pt x="524" y="182"/>
                  </a:lnTo>
                  <a:lnTo>
                    <a:pt x="564" y="198"/>
                  </a:lnTo>
                  <a:lnTo>
                    <a:pt x="564" y="198"/>
                  </a:lnTo>
                  <a:lnTo>
                    <a:pt x="566" y="200"/>
                  </a:lnTo>
                  <a:lnTo>
                    <a:pt x="566" y="202"/>
                  </a:lnTo>
                  <a:lnTo>
                    <a:pt x="566" y="272"/>
                  </a:lnTo>
                  <a:close/>
                  <a:moveTo>
                    <a:pt x="646" y="536"/>
                  </a:moveTo>
                  <a:lnTo>
                    <a:pt x="646" y="536"/>
                  </a:lnTo>
                  <a:lnTo>
                    <a:pt x="646" y="540"/>
                  </a:lnTo>
                  <a:lnTo>
                    <a:pt x="642" y="542"/>
                  </a:lnTo>
                  <a:lnTo>
                    <a:pt x="614" y="546"/>
                  </a:lnTo>
                  <a:lnTo>
                    <a:pt x="614" y="546"/>
                  </a:lnTo>
                  <a:lnTo>
                    <a:pt x="612" y="546"/>
                  </a:lnTo>
                  <a:lnTo>
                    <a:pt x="612" y="546"/>
                  </a:lnTo>
                  <a:lnTo>
                    <a:pt x="610" y="546"/>
                  </a:lnTo>
                  <a:lnTo>
                    <a:pt x="610" y="546"/>
                  </a:lnTo>
                  <a:lnTo>
                    <a:pt x="608" y="542"/>
                  </a:lnTo>
                  <a:lnTo>
                    <a:pt x="608" y="478"/>
                  </a:lnTo>
                  <a:lnTo>
                    <a:pt x="608" y="478"/>
                  </a:lnTo>
                  <a:lnTo>
                    <a:pt x="610" y="476"/>
                  </a:lnTo>
                  <a:lnTo>
                    <a:pt x="612" y="474"/>
                  </a:lnTo>
                  <a:lnTo>
                    <a:pt x="642" y="472"/>
                  </a:lnTo>
                  <a:lnTo>
                    <a:pt x="642" y="472"/>
                  </a:lnTo>
                  <a:lnTo>
                    <a:pt x="646" y="474"/>
                  </a:lnTo>
                  <a:lnTo>
                    <a:pt x="646" y="474"/>
                  </a:lnTo>
                  <a:lnTo>
                    <a:pt x="646" y="476"/>
                  </a:lnTo>
                  <a:lnTo>
                    <a:pt x="646" y="536"/>
                  </a:lnTo>
                  <a:close/>
                  <a:moveTo>
                    <a:pt x="646" y="418"/>
                  </a:moveTo>
                  <a:lnTo>
                    <a:pt x="646" y="418"/>
                  </a:lnTo>
                  <a:lnTo>
                    <a:pt x="646" y="420"/>
                  </a:lnTo>
                  <a:lnTo>
                    <a:pt x="646" y="420"/>
                  </a:lnTo>
                  <a:lnTo>
                    <a:pt x="642" y="422"/>
                  </a:lnTo>
                  <a:lnTo>
                    <a:pt x="642" y="422"/>
                  </a:lnTo>
                  <a:lnTo>
                    <a:pt x="612" y="420"/>
                  </a:lnTo>
                  <a:lnTo>
                    <a:pt x="612" y="420"/>
                  </a:lnTo>
                  <a:lnTo>
                    <a:pt x="610" y="418"/>
                  </a:lnTo>
                  <a:lnTo>
                    <a:pt x="608" y="416"/>
                  </a:lnTo>
                  <a:lnTo>
                    <a:pt x="608" y="352"/>
                  </a:lnTo>
                  <a:lnTo>
                    <a:pt x="608" y="352"/>
                  </a:lnTo>
                  <a:lnTo>
                    <a:pt x="610" y="348"/>
                  </a:lnTo>
                  <a:lnTo>
                    <a:pt x="610" y="348"/>
                  </a:lnTo>
                  <a:lnTo>
                    <a:pt x="614" y="348"/>
                  </a:lnTo>
                  <a:lnTo>
                    <a:pt x="642" y="352"/>
                  </a:lnTo>
                  <a:lnTo>
                    <a:pt x="642" y="352"/>
                  </a:lnTo>
                  <a:lnTo>
                    <a:pt x="646" y="354"/>
                  </a:lnTo>
                  <a:lnTo>
                    <a:pt x="646" y="358"/>
                  </a:lnTo>
                  <a:lnTo>
                    <a:pt x="646" y="418"/>
                  </a:lnTo>
                  <a:close/>
                  <a:moveTo>
                    <a:pt x="696" y="528"/>
                  </a:moveTo>
                  <a:lnTo>
                    <a:pt x="696" y="528"/>
                  </a:lnTo>
                  <a:lnTo>
                    <a:pt x="694" y="530"/>
                  </a:lnTo>
                  <a:lnTo>
                    <a:pt x="692" y="532"/>
                  </a:lnTo>
                  <a:lnTo>
                    <a:pt x="668" y="536"/>
                  </a:lnTo>
                  <a:lnTo>
                    <a:pt x="668" y="536"/>
                  </a:lnTo>
                  <a:lnTo>
                    <a:pt x="668" y="536"/>
                  </a:lnTo>
                  <a:lnTo>
                    <a:pt x="668" y="536"/>
                  </a:lnTo>
                  <a:lnTo>
                    <a:pt x="664" y="536"/>
                  </a:lnTo>
                  <a:lnTo>
                    <a:pt x="664" y="536"/>
                  </a:lnTo>
                  <a:lnTo>
                    <a:pt x="664" y="532"/>
                  </a:lnTo>
                  <a:lnTo>
                    <a:pt x="664" y="476"/>
                  </a:lnTo>
                  <a:lnTo>
                    <a:pt x="664" y="476"/>
                  </a:lnTo>
                  <a:lnTo>
                    <a:pt x="664" y="472"/>
                  </a:lnTo>
                  <a:lnTo>
                    <a:pt x="668" y="470"/>
                  </a:lnTo>
                  <a:lnTo>
                    <a:pt x="690" y="470"/>
                  </a:lnTo>
                  <a:lnTo>
                    <a:pt x="690" y="470"/>
                  </a:lnTo>
                  <a:lnTo>
                    <a:pt x="694" y="470"/>
                  </a:lnTo>
                  <a:lnTo>
                    <a:pt x="694" y="470"/>
                  </a:lnTo>
                  <a:lnTo>
                    <a:pt x="696" y="474"/>
                  </a:lnTo>
                  <a:lnTo>
                    <a:pt x="696" y="528"/>
                  </a:lnTo>
                  <a:close/>
                  <a:moveTo>
                    <a:pt x="696" y="420"/>
                  </a:moveTo>
                  <a:lnTo>
                    <a:pt x="696" y="420"/>
                  </a:lnTo>
                  <a:lnTo>
                    <a:pt x="694" y="424"/>
                  </a:lnTo>
                  <a:lnTo>
                    <a:pt x="694" y="424"/>
                  </a:lnTo>
                  <a:lnTo>
                    <a:pt x="692" y="424"/>
                  </a:lnTo>
                  <a:lnTo>
                    <a:pt x="690" y="424"/>
                  </a:lnTo>
                  <a:lnTo>
                    <a:pt x="668" y="424"/>
                  </a:lnTo>
                  <a:lnTo>
                    <a:pt x="668" y="424"/>
                  </a:lnTo>
                  <a:lnTo>
                    <a:pt x="664" y="422"/>
                  </a:lnTo>
                  <a:lnTo>
                    <a:pt x="664" y="418"/>
                  </a:lnTo>
                  <a:lnTo>
                    <a:pt x="664" y="362"/>
                  </a:lnTo>
                  <a:lnTo>
                    <a:pt x="664" y="362"/>
                  </a:lnTo>
                  <a:lnTo>
                    <a:pt x="664" y="360"/>
                  </a:lnTo>
                  <a:lnTo>
                    <a:pt x="664" y="360"/>
                  </a:lnTo>
                  <a:lnTo>
                    <a:pt x="668" y="358"/>
                  </a:lnTo>
                  <a:lnTo>
                    <a:pt x="692" y="362"/>
                  </a:lnTo>
                  <a:lnTo>
                    <a:pt x="692" y="362"/>
                  </a:lnTo>
                  <a:lnTo>
                    <a:pt x="694" y="364"/>
                  </a:lnTo>
                  <a:lnTo>
                    <a:pt x="696" y="366"/>
                  </a:lnTo>
                  <a:lnTo>
                    <a:pt x="696" y="420"/>
                  </a:lnTo>
                  <a:close/>
                  <a:moveTo>
                    <a:pt x="696" y="420"/>
                  </a:moveTo>
                  <a:lnTo>
                    <a:pt x="696" y="4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02020"/>
                </a:solidFill>
                <a:effectLst/>
                <a:uLnTx/>
                <a:uFillTx/>
                <a:latin typeface="Arial" panose="020B0604020202020204"/>
                <a:ea typeface="+mn-ea"/>
                <a:cs typeface="+mn-cs"/>
              </a:endParaRPr>
            </a:p>
          </p:txBody>
        </p:sp>
      </p:grpSp>
      <p:sp>
        <p:nvSpPr>
          <p:cNvPr id="4" name="Footer Placeholder 3"/>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2F7F"/>
                </a:solidFill>
                <a:effectLst/>
                <a:uLnTx/>
                <a:uFillTx/>
                <a:latin typeface="Arial" panose="020B0604020202020204"/>
                <a:ea typeface="+mn-ea"/>
                <a:cs typeface="+mn-cs"/>
              </a:rPr>
              <a:t>© 2017 SEKO</a:t>
            </a:r>
            <a:endParaRPr kumimoji="0" lang="en-GB" sz="900" b="0" i="0" u="none" strike="noStrike" kern="1200" cap="none" spc="0" normalizeH="0" baseline="0" noProof="0" dirty="0">
              <a:ln>
                <a:noFill/>
              </a:ln>
              <a:solidFill>
                <a:srgbClr val="002F7F"/>
              </a:solidFill>
              <a:effectLst/>
              <a:uLnTx/>
              <a:uFillTx/>
              <a:latin typeface="Arial" panose="020B0604020202020204"/>
              <a:ea typeface="+mn-ea"/>
              <a:cs typeface="+mn-cs"/>
            </a:endParaRPr>
          </a:p>
        </p:txBody>
      </p:sp>
    </p:spTree>
    <p:extLst>
      <p:ext uri="{BB962C8B-B14F-4D97-AF65-F5344CB8AC3E}">
        <p14:creationId xmlns:p14="http://schemas.microsoft.com/office/powerpoint/2010/main" val="793023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23" presetClass="entr" presetSubtype="32" fill="hold" grpId="0" nodeType="withEffect">
                                  <p:stCondLst>
                                    <p:cond delay="0"/>
                                  </p:stCondLst>
                                  <p:childTnLst>
                                    <p:set>
                                      <p:cBhvr>
                                        <p:cTn id="16" dur="1" fill="hold">
                                          <p:stCondLst>
                                            <p:cond delay="0"/>
                                          </p:stCondLst>
                                        </p:cTn>
                                        <p:tgtEl>
                                          <p:spTgt spid="239"/>
                                        </p:tgtEl>
                                        <p:attrNameLst>
                                          <p:attrName>style.visibility</p:attrName>
                                        </p:attrNameLst>
                                      </p:cBhvr>
                                      <p:to>
                                        <p:strVal val="visible"/>
                                      </p:to>
                                    </p:set>
                                    <p:anim calcmode="lin" valueType="num">
                                      <p:cBhvr>
                                        <p:cTn id="17" dur="1000" fill="hold"/>
                                        <p:tgtEl>
                                          <p:spTgt spid="239"/>
                                        </p:tgtEl>
                                        <p:attrNameLst>
                                          <p:attrName>ppt_w</p:attrName>
                                        </p:attrNameLst>
                                      </p:cBhvr>
                                      <p:tavLst>
                                        <p:tav tm="0">
                                          <p:val>
                                            <p:strVal val="4*#ppt_w"/>
                                          </p:val>
                                        </p:tav>
                                        <p:tav tm="100000">
                                          <p:val>
                                            <p:strVal val="#ppt_w"/>
                                          </p:val>
                                        </p:tav>
                                      </p:tavLst>
                                    </p:anim>
                                    <p:anim calcmode="lin" valueType="num">
                                      <p:cBhvr>
                                        <p:cTn id="18" dur="1000" fill="hold"/>
                                        <p:tgtEl>
                                          <p:spTgt spid="239"/>
                                        </p:tgtEl>
                                        <p:attrNameLst>
                                          <p:attrName>ppt_h</p:attrName>
                                        </p:attrNameLst>
                                      </p:cBhvr>
                                      <p:tavLst>
                                        <p:tav tm="0">
                                          <p:val>
                                            <p:strVal val="4*#ppt_h"/>
                                          </p:val>
                                        </p:tav>
                                        <p:tav tm="100000">
                                          <p:val>
                                            <p:strVal val="#ppt_h"/>
                                          </p:val>
                                        </p:tav>
                                      </p:tavLst>
                                    </p:anim>
                                  </p:childTnLst>
                                </p:cTn>
                              </p:par>
                            </p:childTnLst>
                          </p:cTn>
                        </p:par>
                        <p:par>
                          <p:cTn id="19" fill="hold">
                            <p:stCondLst>
                              <p:cond delay="1000"/>
                            </p:stCondLst>
                            <p:childTnLst>
                              <p:par>
                                <p:cTn id="20" presetID="1" presetClass="exit" presetSubtype="0" fill="hold" grpId="1" nodeType="afterEffect">
                                  <p:stCondLst>
                                    <p:cond delay="0"/>
                                  </p:stCondLst>
                                  <p:childTnLst>
                                    <p:set>
                                      <p:cBhvr>
                                        <p:cTn id="21" dur="1" fill="hold">
                                          <p:stCondLst>
                                            <p:cond delay="0"/>
                                          </p:stCondLst>
                                        </p:cTn>
                                        <p:tgtEl>
                                          <p:spTgt spid="239"/>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240"/>
                                        </p:tgtEl>
                                        <p:attrNameLst>
                                          <p:attrName>style.visibility</p:attrName>
                                        </p:attrNameLst>
                                      </p:cBhvr>
                                      <p:to>
                                        <p:strVal val="visible"/>
                                      </p:to>
                                    </p:set>
                                  </p:childTnLst>
                                </p:cTn>
                              </p:par>
                            </p:childTnLst>
                          </p:cTn>
                        </p:par>
                        <p:par>
                          <p:cTn id="24" fill="hold">
                            <p:stCondLst>
                              <p:cond delay="1000"/>
                            </p:stCondLst>
                            <p:childTnLst>
                              <p:par>
                                <p:cTn id="25" presetID="23" presetClass="exit" presetSubtype="16" fill="hold" grpId="1" nodeType="afterEffect">
                                  <p:stCondLst>
                                    <p:cond delay="0"/>
                                  </p:stCondLst>
                                  <p:childTnLst>
                                    <p:anim calcmode="lin" valueType="num">
                                      <p:cBhvr>
                                        <p:cTn id="26" dur="1000"/>
                                        <p:tgtEl>
                                          <p:spTgt spid="240"/>
                                        </p:tgtEl>
                                        <p:attrNameLst>
                                          <p:attrName>ppt_w</p:attrName>
                                        </p:attrNameLst>
                                      </p:cBhvr>
                                      <p:tavLst>
                                        <p:tav tm="0">
                                          <p:val>
                                            <p:strVal val="ppt_w"/>
                                          </p:val>
                                        </p:tav>
                                        <p:tav tm="100000">
                                          <p:val>
                                            <p:strVal val="4*ppt_w"/>
                                          </p:val>
                                        </p:tav>
                                      </p:tavLst>
                                    </p:anim>
                                    <p:anim calcmode="lin" valueType="num">
                                      <p:cBhvr>
                                        <p:cTn id="27" dur="1000"/>
                                        <p:tgtEl>
                                          <p:spTgt spid="240"/>
                                        </p:tgtEl>
                                        <p:attrNameLst>
                                          <p:attrName>ppt_h</p:attrName>
                                        </p:attrNameLst>
                                      </p:cBhvr>
                                      <p:tavLst>
                                        <p:tav tm="0">
                                          <p:val>
                                            <p:strVal val="ppt_h"/>
                                          </p:val>
                                        </p:tav>
                                        <p:tav tm="100000">
                                          <p:val>
                                            <p:strVal val="4*ppt_h"/>
                                          </p:val>
                                        </p:tav>
                                      </p:tavLst>
                                    </p:anim>
                                    <p:set>
                                      <p:cBhvr>
                                        <p:cTn id="28" dur="1" fill="hold">
                                          <p:stCondLst>
                                            <p:cond delay="999"/>
                                          </p:stCondLst>
                                        </p:cTn>
                                        <p:tgtEl>
                                          <p:spTgt spid="240"/>
                                        </p:tgtEl>
                                        <p:attrNameLst>
                                          <p:attrName>style.visibility</p:attrName>
                                        </p:attrNameLst>
                                      </p:cBhvr>
                                      <p:to>
                                        <p:strVal val="hidden"/>
                                      </p:to>
                                    </p:set>
                                  </p:childTnLst>
                                </p:cTn>
                              </p:par>
                              <p:par>
                                <p:cTn id="29" presetID="10" presetClass="exit" presetSubtype="0" fill="hold" grpId="2" nodeType="withEffect">
                                  <p:stCondLst>
                                    <p:cond delay="250"/>
                                  </p:stCondLst>
                                  <p:childTnLst>
                                    <p:animEffect transition="out" filter="fade">
                                      <p:cBhvr>
                                        <p:cTn id="30" dur="750"/>
                                        <p:tgtEl>
                                          <p:spTgt spid="240"/>
                                        </p:tgtEl>
                                      </p:cBhvr>
                                    </p:animEffect>
                                    <p:set>
                                      <p:cBhvr>
                                        <p:cTn id="31" dur="1" fill="hold">
                                          <p:stCondLst>
                                            <p:cond delay="749"/>
                                          </p:stCondLst>
                                        </p:cTn>
                                        <p:tgtEl>
                                          <p:spTgt spid="240"/>
                                        </p:tgtEl>
                                        <p:attrNameLst>
                                          <p:attrName>style.visibility</p:attrName>
                                        </p:attrNameLst>
                                      </p:cBhvr>
                                      <p:to>
                                        <p:strVal val="hidden"/>
                                      </p:to>
                                    </p:set>
                                  </p:childTnLst>
                                </p:cTn>
                              </p:par>
                            </p:childTnLst>
                          </p:cTn>
                        </p:par>
                        <p:par>
                          <p:cTn id="32" fill="hold">
                            <p:stCondLst>
                              <p:cond delay="2000"/>
                            </p:stCondLst>
                            <p:childTnLst>
                              <p:par>
                                <p:cTn id="33" presetID="31" presetClass="entr" presetSubtype="0" fill="hold" nodeType="afterEffect">
                                  <p:stCondLst>
                                    <p:cond delay="250"/>
                                  </p:stCondLst>
                                  <p:childTnLst>
                                    <p:set>
                                      <p:cBhvr>
                                        <p:cTn id="34" dur="1" fill="hold">
                                          <p:stCondLst>
                                            <p:cond delay="0"/>
                                          </p:stCondLst>
                                        </p:cTn>
                                        <p:tgtEl>
                                          <p:spTgt spid="200"/>
                                        </p:tgtEl>
                                        <p:attrNameLst>
                                          <p:attrName>style.visibility</p:attrName>
                                        </p:attrNameLst>
                                      </p:cBhvr>
                                      <p:to>
                                        <p:strVal val="visible"/>
                                      </p:to>
                                    </p:set>
                                    <p:anim calcmode="lin" valueType="num">
                                      <p:cBhvr>
                                        <p:cTn id="35" dur="1000" fill="hold"/>
                                        <p:tgtEl>
                                          <p:spTgt spid="200"/>
                                        </p:tgtEl>
                                        <p:attrNameLst>
                                          <p:attrName>ppt_w</p:attrName>
                                        </p:attrNameLst>
                                      </p:cBhvr>
                                      <p:tavLst>
                                        <p:tav tm="0">
                                          <p:val>
                                            <p:fltVal val="0"/>
                                          </p:val>
                                        </p:tav>
                                        <p:tav tm="100000">
                                          <p:val>
                                            <p:strVal val="#ppt_w"/>
                                          </p:val>
                                        </p:tav>
                                      </p:tavLst>
                                    </p:anim>
                                    <p:anim calcmode="lin" valueType="num">
                                      <p:cBhvr>
                                        <p:cTn id="36" dur="1000" fill="hold"/>
                                        <p:tgtEl>
                                          <p:spTgt spid="200"/>
                                        </p:tgtEl>
                                        <p:attrNameLst>
                                          <p:attrName>ppt_h</p:attrName>
                                        </p:attrNameLst>
                                      </p:cBhvr>
                                      <p:tavLst>
                                        <p:tav tm="0">
                                          <p:val>
                                            <p:fltVal val="0"/>
                                          </p:val>
                                        </p:tav>
                                        <p:tav tm="100000">
                                          <p:val>
                                            <p:strVal val="#ppt_h"/>
                                          </p:val>
                                        </p:tav>
                                      </p:tavLst>
                                    </p:anim>
                                    <p:anim calcmode="lin" valueType="num">
                                      <p:cBhvr>
                                        <p:cTn id="37" dur="1000" fill="hold"/>
                                        <p:tgtEl>
                                          <p:spTgt spid="200"/>
                                        </p:tgtEl>
                                        <p:attrNameLst>
                                          <p:attrName>style.rotation</p:attrName>
                                        </p:attrNameLst>
                                      </p:cBhvr>
                                      <p:tavLst>
                                        <p:tav tm="0">
                                          <p:val>
                                            <p:fltVal val="90"/>
                                          </p:val>
                                        </p:tav>
                                        <p:tav tm="100000">
                                          <p:val>
                                            <p:fltVal val="0"/>
                                          </p:val>
                                        </p:tav>
                                      </p:tavLst>
                                    </p:anim>
                                    <p:animEffect transition="in" filter="fade">
                                      <p:cBhvr>
                                        <p:cTn id="38" dur="1000"/>
                                        <p:tgtEl>
                                          <p:spTgt spid="200"/>
                                        </p:tgtEl>
                                      </p:cBhvr>
                                    </p:animEffect>
                                  </p:childTnLst>
                                </p:cTn>
                              </p:par>
                              <p:par>
                                <p:cTn id="39" presetID="31" presetClass="entr" presetSubtype="0" fill="hold" nodeType="withEffect">
                                  <p:stCondLst>
                                    <p:cond delay="50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fltVal val="0"/>
                                          </p:val>
                                        </p:tav>
                                        <p:tav tm="100000">
                                          <p:val>
                                            <p:strVal val="#ppt_w"/>
                                          </p:val>
                                        </p:tav>
                                      </p:tavLst>
                                    </p:anim>
                                    <p:anim calcmode="lin" valueType="num">
                                      <p:cBhvr>
                                        <p:cTn id="42" dur="1000" fill="hold"/>
                                        <p:tgtEl>
                                          <p:spTgt spid="12"/>
                                        </p:tgtEl>
                                        <p:attrNameLst>
                                          <p:attrName>ppt_h</p:attrName>
                                        </p:attrNameLst>
                                      </p:cBhvr>
                                      <p:tavLst>
                                        <p:tav tm="0">
                                          <p:val>
                                            <p:fltVal val="0"/>
                                          </p:val>
                                        </p:tav>
                                        <p:tav tm="100000">
                                          <p:val>
                                            <p:strVal val="#ppt_h"/>
                                          </p:val>
                                        </p:tav>
                                      </p:tavLst>
                                    </p:anim>
                                    <p:anim calcmode="lin" valueType="num">
                                      <p:cBhvr>
                                        <p:cTn id="43" dur="1000" fill="hold"/>
                                        <p:tgtEl>
                                          <p:spTgt spid="12"/>
                                        </p:tgtEl>
                                        <p:attrNameLst>
                                          <p:attrName>style.rotation</p:attrName>
                                        </p:attrNameLst>
                                      </p:cBhvr>
                                      <p:tavLst>
                                        <p:tav tm="0">
                                          <p:val>
                                            <p:fltVal val="90"/>
                                          </p:val>
                                        </p:tav>
                                        <p:tav tm="100000">
                                          <p:val>
                                            <p:fltVal val="0"/>
                                          </p:val>
                                        </p:tav>
                                      </p:tavLst>
                                    </p:anim>
                                    <p:animEffect transition="in" filter="fade">
                                      <p:cBhvr>
                                        <p:cTn id="44" dur="1000"/>
                                        <p:tgtEl>
                                          <p:spTgt spid="12"/>
                                        </p:tgtEl>
                                      </p:cBhvr>
                                    </p:animEffect>
                                  </p:childTnLst>
                                </p:cTn>
                              </p:par>
                              <p:par>
                                <p:cTn id="45" presetID="31" presetClass="entr" presetSubtype="0" fill="hold" nodeType="withEffect">
                                  <p:stCondLst>
                                    <p:cond delay="750"/>
                                  </p:stCondLst>
                                  <p:childTnLst>
                                    <p:set>
                                      <p:cBhvr>
                                        <p:cTn id="46" dur="1" fill="hold">
                                          <p:stCondLst>
                                            <p:cond delay="0"/>
                                          </p:stCondLst>
                                        </p:cTn>
                                        <p:tgtEl>
                                          <p:spTgt spid="237"/>
                                        </p:tgtEl>
                                        <p:attrNameLst>
                                          <p:attrName>style.visibility</p:attrName>
                                        </p:attrNameLst>
                                      </p:cBhvr>
                                      <p:to>
                                        <p:strVal val="visible"/>
                                      </p:to>
                                    </p:set>
                                    <p:anim calcmode="lin" valueType="num">
                                      <p:cBhvr>
                                        <p:cTn id="47" dur="1000" fill="hold"/>
                                        <p:tgtEl>
                                          <p:spTgt spid="237"/>
                                        </p:tgtEl>
                                        <p:attrNameLst>
                                          <p:attrName>ppt_w</p:attrName>
                                        </p:attrNameLst>
                                      </p:cBhvr>
                                      <p:tavLst>
                                        <p:tav tm="0">
                                          <p:val>
                                            <p:fltVal val="0"/>
                                          </p:val>
                                        </p:tav>
                                        <p:tav tm="100000">
                                          <p:val>
                                            <p:strVal val="#ppt_w"/>
                                          </p:val>
                                        </p:tav>
                                      </p:tavLst>
                                    </p:anim>
                                    <p:anim calcmode="lin" valueType="num">
                                      <p:cBhvr>
                                        <p:cTn id="48" dur="1000" fill="hold"/>
                                        <p:tgtEl>
                                          <p:spTgt spid="237"/>
                                        </p:tgtEl>
                                        <p:attrNameLst>
                                          <p:attrName>ppt_h</p:attrName>
                                        </p:attrNameLst>
                                      </p:cBhvr>
                                      <p:tavLst>
                                        <p:tav tm="0">
                                          <p:val>
                                            <p:fltVal val="0"/>
                                          </p:val>
                                        </p:tav>
                                        <p:tav tm="100000">
                                          <p:val>
                                            <p:strVal val="#ppt_h"/>
                                          </p:val>
                                        </p:tav>
                                      </p:tavLst>
                                    </p:anim>
                                    <p:anim calcmode="lin" valueType="num">
                                      <p:cBhvr>
                                        <p:cTn id="49" dur="1000" fill="hold"/>
                                        <p:tgtEl>
                                          <p:spTgt spid="237"/>
                                        </p:tgtEl>
                                        <p:attrNameLst>
                                          <p:attrName>style.rotation</p:attrName>
                                        </p:attrNameLst>
                                      </p:cBhvr>
                                      <p:tavLst>
                                        <p:tav tm="0">
                                          <p:val>
                                            <p:fltVal val="90"/>
                                          </p:val>
                                        </p:tav>
                                        <p:tav tm="100000">
                                          <p:val>
                                            <p:fltVal val="0"/>
                                          </p:val>
                                        </p:tav>
                                      </p:tavLst>
                                    </p:anim>
                                    <p:animEffect transition="in" filter="fade">
                                      <p:cBhvr>
                                        <p:cTn id="50" dur="1000"/>
                                        <p:tgtEl>
                                          <p:spTgt spid="237"/>
                                        </p:tgtEl>
                                      </p:cBhvr>
                                    </p:animEffect>
                                  </p:childTnLst>
                                </p:cTn>
                              </p:par>
                            </p:childTnLst>
                          </p:cTn>
                        </p:par>
                        <p:par>
                          <p:cTn id="51" fill="hold">
                            <p:stCondLst>
                              <p:cond delay="3750"/>
                            </p:stCondLst>
                            <p:childTnLst>
                              <p:par>
                                <p:cTn id="52" presetID="12" presetClass="entr" presetSubtype="2" fill="hold" grpId="0" nodeType="afterEffect">
                                  <p:stCondLst>
                                    <p:cond delay="0"/>
                                  </p:stCondLst>
                                  <p:childTnLst>
                                    <p:set>
                                      <p:cBhvr>
                                        <p:cTn id="53" dur="1" fill="hold">
                                          <p:stCondLst>
                                            <p:cond delay="0"/>
                                          </p:stCondLst>
                                        </p:cTn>
                                        <p:tgtEl>
                                          <p:spTgt spid="223"/>
                                        </p:tgtEl>
                                        <p:attrNameLst>
                                          <p:attrName>style.visibility</p:attrName>
                                        </p:attrNameLst>
                                      </p:cBhvr>
                                      <p:to>
                                        <p:strVal val="visible"/>
                                      </p:to>
                                    </p:set>
                                    <p:anim calcmode="lin" valueType="num">
                                      <p:cBhvr additive="base">
                                        <p:cTn id="54" dur="750"/>
                                        <p:tgtEl>
                                          <p:spTgt spid="223"/>
                                        </p:tgtEl>
                                        <p:attrNameLst>
                                          <p:attrName>ppt_x</p:attrName>
                                        </p:attrNameLst>
                                      </p:cBhvr>
                                      <p:tavLst>
                                        <p:tav tm="0">
                                          <p:val>
                                            <p:strVal val="#ppt_x+#ppt_w*1.125000"/>
                                          </p:val>
                                        </p:tav>
                                        <p:tav tm="100000">
                                          <p:val>
                                            <p:strVal val="#ppt_x"/>
                                          </p:val>
                                        </p:tav>
                                      </p:tavLst>
                                    </p:anim>
                                    <p:animEffect transition="in" filter="wipe(left)">
                                      <p:cBhvr>
                                        <p:cTn id="55" dur="750"/>
                                        <p:tgtEl>
                                          <p:spTgt spid="223"/>
                                        </p:tgtEl>
                                      </p:cBhvr>
                                    </p:animEffect>
                                  </p:childTnLst>
                                </p:cTn>
                              </p:par>
                              <p:par>
                                <p:cTn id="56" presetID="31" presetClass="entr" presetSubtype="0" fill="hold" nodeType="withEffect">
                                  <p:stCondLst>
                                    <p:cond delay="0"/>
                                  </p:stCondLst>
                                  <p:childTnLst>
                                    <p:set>
                                      <p:cBhvr>
                                        <p:cTn id="57" dur="1" fill="hold">
                                          <p:stCondLst>
                                            <p:cond delay="0"/>
                                          </p:stCondLst>
                                        </p:cTn>
                                        <p:tgtEl>
                                          <p:spTgt spid="243"/>
                                        </p:tgtEl>
                                        <p:attrNameLst>
                                          <p:attrName>style.visibility</p:attrName>
                                        </p:attrNameLst>
                                      </p:cBhvr>
                                      <p:to>
                                        <p:strVal val="visible"/>
                                      </p:to>
                                    </p:set>
                                    <p:anim calcmode="lin" valueType="num">
                                      <p:cBhvr>
                                        <p:cTn id="58" dur="750" fill="hold"/>
                                        <p:tgtEl>
                                          <p:spTgt spid="243"/>
                                        </p:tgtEl>
                                        <p:attrNameLst>
                                          <p:attrName>ppt_w</p:attrName>
                                        </p:attrNameLst>
                                      </p:cBhvr>
                                      <p:tavLst>
                                        <p:tav tm="0">
                                          <p:val>
                                            <p:fltVal val="0"/>
                                          </p:val>
                                        </p:tav>
                                        <p:tav tm="100000">
                                          <p:val>
                                            <p:strVal val="#ppt_w"/>
                                          </p:val>
                                        </p:tav>
                                      </p:tavLst>
                                    </p:anim>
                                    <p:anim calcmode="lin" valueType="num">
                                      <p:cBhvr>
                                        <p:cTn id="59" dur="750" fill="hold"/>
                                        <p:tgtEl>
                                          <p:spTgt spid="243"/>
                                        </p:tgtEl>
                                        <p:attrNameLst>
                                          <p:attrName>ppt_h</p:attrName>
                                        </p:attrNameLst>
                                      </p:cBhvr>
                                      <p:tavLst>
                                        <p:tav tm="0">
                                          <p:val>
                                            <p:fltVal val="0"/>
                                          </p:val>
                                        </p:tav>
                                        <p:tav tm="100000">
                                          <p:val>
                                            <p:strVal val="#ppt_h"/>
                                          </p:val>
                                        </p:tav>
                                      </p:tavLst>
                                    </p:anim>
                                    <p:anim calcmode="lin" valueType="num">
                                      <p:cBhvr>
                                        <p:cTn id="60" dur="750" fill="hold"/>
                                        <p:tgtEl>
                                          <p:spTgt spid="243"/>
                                        </p:tgtEl>
                                        <p:attrNameLst>
                                          <p:attrName>style.rotation</p:attrName>
                                        </p:attrNameLst>
                                      </p:cBhvr>
                                      <p:tavLst>
                                        <p:tav tm="0">
                                          <p:val>
                                            <p:fltVal val="90"/>
                                          </p:val>
                                        </p:tav>
                                        <p:tav tm="100000">
                                          <p:val>
                                            <p:fltVal val="0"/>
                                          </p:val>
                                        </p:tav>
                                      </p:tavLst>
                                    </p:anim>
                                    <p:animEffect transition="in" filter="fade">
                                      <p:cBhvr>
                                        <p:cTn id="61" dur="750"/>
                                        <p:tgtEl>
                                          <p:spTgt spid="243"/>
                                        </p:tgtEl>
                                      </p:cBhvr>
                                    </p:animEffect>
                                  </p:childTnLst>
                                </p:cTn>
                              </p:par>
                              <p:par>
                                <p:cTn id="62" presetID="12" presetClass="entr" presetSubtype="2" fill="hold" grpId="0" nodeType="withEffect">
                                  <p:stCondLst>
                                    <p:cond delay="250"/>
                                  </p:stCondLst>
                                  <p:childTnLst>
                                    <p:set>
                                      <p:cBhvr>
                                        <p:cTn id="63" dur="1" fill="hold">
                                          <p:stCondLst>
                                            <p:cond delay="0"/>
                                          </p:stCondLst>
                                        </p:cTn>
                                        <p:tgtEl>
                                          <p:spTgt spid="225"/>
                                        </p:tgtEl>
                                        <p:attrNameLst>
                                          <p:attrName>style.visibility</p:attrName>
                                        </p:attrNameLst>
                                      </p:cBhvr>
                                      <p:to>
                                        <p:strVal val="visible"/>
                                      </p:to>
                                    </p:set>
                                    <p:anim calcmode="lin" valueType="num">
                                      <p:cBhvr additive="base">
                                        <p:cTn id="64" dur="750"/>
                                        <p:tgtEl>
                                          <p:spTgt spid="225"/>
                                        </p:tgtEl>
                                        <p:attrNameLst>
                                          <p:attrName>ppt_x</p:attrName>
                                        </p:attrNameLst>
                                      </p:cBhvr>
                                      <p:tavLst>
                                        <p:tav tm="0">
                                          <p:val>
                                            <p:strVal val="#ppt_x+#ppt_w*1.125000"/>
                                          </p:val>
                                        </p:tav>
                                        <p:tav tm="100000">
                                          <p:val>
                                            <p:strVal val="#ppt_x"/>
                                          </p:val>
                                        </p:tav>
                                      </p:tavLst>
                                    </p:anim>
                                    <p:animEffect transition="in" filter="wipe(left)">
                                      <p:cBhvr>
                                        <p:cTn id="65" dur="750"/>
                                        <p:tgtEl>
                                          <p:spTgt spid="225"/>
                                        </p:tgtEl>
                                      </p:cBhvr>
                                    </p:animEffect>
                                  </p:childTnLst>
                                </p:cTn>
                              </p:par>
                              <p:par>
                                <p:cTn id="66" presetID="12" presetClass="entr" presetSubtype="2" fill="hold" grpId="0" nodeType="withEffect">
                                  <p:stCondLst>
                                    <p:cond delay="500"/>
                                  </p:stCondLst>
                                  <p:childTnLst>
                                    <p:set>
                                      <p:cBhvr>
                                        <p:cTn id="67" dur="1" fill="hold">
                                          <p:stCondLst>
                                            <p:cond delay="0"/>
                                          </p:stCondLst>
                                        </p:cTn>
                                        <p:tgtEl>
                                          <p:spTgt spid="226"/>
                                        </p:tgtEl>
                                        <p:attrNameLst>
                                          <p:attrName>style.visibility</p:attrName>
                                        </p:attrNameLst>
                                      </p:cBhvr>
                                      <p:to>
                                        <p:strVal val="visible"/>
                                      </p:to>
                                    </p:set>
                                    <p:anim calcmode="lin" valueType="num">
                                      <p:cBhvr additive="base">
                                        <p:cTn id="68" dur="750"/>
                                        <p:tgtEl>
                                          <p:spTgt spid="226"/>
                                        </p:tgtEl>
                                        <p:attrNameLst>
                                          <p:attrName>ppt_x</p:attrName>
                                        </p:attrNameLst>
                                      </p:cBhvr>
                                      <p:tavLst>
                                        <p:tav tm="0">
                                          <p:val>
                                            <p:strVal val="#ppt_x+#ppt_w*1.125000"/>
                                          </p:val>
                                        </p:tav>
                                        <p:tav tm="100000">
                                          <p:val>
                                            <p:strVal val="#ppt_x"/>
                                          </p:val>
                                        </p:tav>
                                      </p:tavLst>
                                    </p:anim>
                                    <p:animEffect transition="in" filter="wipe(left)">
                                      <p:cBhvr>
                                        <p:cTn id="69" dur="750"/>
                                        <p:tgtEl>
                                          <p:spTgt spid="226"/>
                                        </p:tgtEl>
                                      </p:cBhvr>
                                    </p:animEffect>
                                  </p:childTnLst>
                                </p:cTn>
                              </p:par>
                              <p:par>
                                <p:cTn id="70" presetID="12" presetClass="entr" presetSubtype="2" fill="hold" grpId="0" nodeType="withEffect">
                                  <p:stCondLst>
                                    <p:cond delay="750"/>
                                  </p:stCondLst>
                                  <p:childTnLst>
                                    <p:set>
                                      <p:cBhvr>
                                        <p:cTn id="71" dur="1" fill="hold">
                                          <p:stCondLst>
                                            <p:cond delay="0"/>
                                          </p:stCondLst>
                                        </p:cTn>
                                        <p:tgtEl>
                                          <p:spTgt spid="227"/>
                                        </p:tgtEl>
                                        <p:attrNameLst>
                                          <p:attrName>style.visibility</p:attrName>
                                        </p:attrNameLst>
                                      </p:cBhvr>
                                      <p:to>
                                        <p:strVal val="visible"/>
                                      </p:to>
                                    </p:set>
                                    <p:anim calcmode="lin" valueType="num">
                                      <p:cBhvr additive="base">
                                        <p:cTn id="72" dur="750"/>
                                        <p:tgtEl>
                                          <p:spTgt spid="227"/>
                                        </p:tgtEl>
                                        <p:attrNameLst>
                                          <p:attrName>ppt_x</p:attrName>
                                        </p:attrNameLst>
                                      </p:cBhvr>
                                      <p:tavLst>
                                        <p:tav tm="0">
                                          <p:val>
                                            <p:strVal val="#ppt_x+#ppt_w*1.125000"/>
                                          </p:val>
                                        </p:tav>
                                        <p:tav tm="100000">
                                          <p:val>
                                            <p:strVal val="#ppt_x"/>
                                          </p:val>
                                        </p:tav>
                                      </p:tavLst>
                                    </p:anim>
                                    <p:animEffect transition="in" filter="wipe(left)">
                                      <p:cBhvr>
                                        <p:cTn id="73" dur="750"/>
                                        <p:tgtEl>
                                          <p:spTgt spid="227"/>
                                        </p:tgtEl>
                                      </p:cBhvr>
                                    </p:animEffect>
                                  </p:childTnLst>
                                </p:cTn>
                              </p:par>
                              <p:par>
                                <p:cTn id="74" presetID="12" presetClass="entr" presetSubtype="2" fill="hold" grpId="0" nodeType="withEffect">
                                  <p:stCondLst>
                                    <p:cond delay="1000"/>
                                  </p:stCondLst>
                                  <p:childTnLst>
                                    <p:set>
                                      <p:cBhvr>
                                        <p:cTn id="75" dur="1" fill="hold">
                                          <p:stCondLst>
                                            <p:cond delay="0"/>
                                          </p:stCondLst>
                                        </p:cTn>
                                        <p:tgtEl>
                                          <p:spTgt spid="228"/>
                                        </p:tgtEl>
                                        <p:attrNameLst>
                                          <p:attrName>style.visibility</p:attrName>
                                        </p:attrNameLst>
                                      </p:cBhvr>
                                      <p:to>
                                        <p:strVal val="visible"/>
                                      </p:to>
                                    </p:set>
                                    <p:anim calcmode="lin" valueType="num">
                                      <p:cBhvr additive="base">
                                        <p:cTn id="76" dur="750"/>
                                        <p:tgtEl>
                                          <p:spTgt spid="228"/>
                                        </p:tgtEl>
                                        <p:attrNameLst>
                                          <p:attrName>ppt_x</p:attrName>
                                        </p:attrNameLst>
                                      </p:cBhvr>
                                      <p:tavLst>
                                        <p:tav tm="0">
                                          <p:val>
                                            <p:strVal val="#ppt_x+#ppt_w*1.125000"/>
                                          </p:val>
                                        </p:tav>
                                        <p:tav tm="100000">
                                          <p:val>
                                            <p:strVal val="#ppt_x"/>
                                          </p:val>
                                        </p:tav>
                                      </p:tavLst>
                                    </p:anim>
                                    <p:animEffect transition="in" filter="wipe(left)">
                                      <p:cBhvr>
                                        <p:cTn id="77" dur="75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animBg="1"/>
      <p:bldP spid="227" grpId="0" animBg="1"/>
      <p:bldP spid="228" grpId="0" animBg="1"/>
      <p:bldP spid="223" grpId="0" animBg="1"/>
      <p:bldP spid="239" grpId="0" animBg="1"/>
      <p:bldP spid="239" grpId="1" animBg="1"/>
      <p:bldP spid="240" grpId="0" animBg="1"/>
      <p:bldP spid="240" grpId="1" animBg="1"/>
      <p:bldP spid="240" grpId="2"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Rectangle: Rounded Corners 17"/>
          <p:cNvSpPr/>
          <p:nvPr/>
        </p:nvSpPr>
        <p:spPr>
          <a:xfrm>
            <a:off x="1666821" y="2460970"/>
            <a:ext cx="6553200" cy="743830"/>
          </a:xfrm>
          <a:prstGeom prst="roundRect">
            <a:avLst>
              <a:gd name="adj" fmla="val 26891"/>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648000" rtlCol="0" anchor="ctr"/>
          <a:lstStyle/>
          <a:p>
            <a:r>
              <a:rPr lang="en-GB" sz="1600" b="1" dirty="0">
                <a:solidFill>
                  <a:schemeClr val="bg1"/>
                </a:solidFill>
                <a:cs typeface="Arial" panose="020B0604020202020204" pitchFamily="34" charset="0"/>
              </a:rPr>
              <a:t>Focused on providing outstanding </a:t>
            </a:r>
            <a:br>
              <a:rPr lang="en-GB" sz="1600" b="1" dirty="0">
                <a:solidFill>
                  <a:schemeClr val="bg1"/>
                </a:solidFill>
                <a:cs typeface="Arial" panose="020B0604020202020204" pitchFamily="34" charset="0"/>
              </a:rPr>
            </a:br>
            <a:r>
              <a:rPr lang="en-GB" sz="1600" b="1" dirty="0">
                <a:solidFill>
                  <a:schemeClr val="bg1"/>
                </a:solidFill>
                <a:cs typeface="Arial" panose="020B0604020202020204" pitchFamily="34" charset="0"/>
              </a:rPr>
              <a:t>Cleaning and Hygiene Solutions</a:t>
            </a:r>
          </a:p>
        </p:txBody>
      </p:sp>
      <p:grpSp>
        <p:nvGrpSpPr>
          <p:cNvPr id="41" name="Group 40"/>
          <p:cNvGrpSpPr/>
          <p:nvPr/>
        </p:nvGrpSpPr>
        <p:grpSpPr>
          <a:xfrm>
            <a:off x="1135561" y="2464443"/>
            <a:ext cx="746454" cy="746454"/>
            <a:chOff x="716011" y="1656659"/>
            <a:chExt cx="668924" cy="668924"/>
          </a:xfrm>
        </p:grpSpPr>
        <p:sp>
          <p:nvSpPr>
            <p:cNvPr id="42" name="Oval 41"/>
            <p:cNvSpPr/>
            <p:nvPr/>
          </p:nvSpPr>
          <p:spPr>
            <a:xfrm>
              <a:off x="716011" y="1656659"/>
              <a:ext cx="668924" cy="668924"/>
            </a:xfrm>
            <a:prstGeom prst="ellipse">
              <a:avLst/>
            </a:prstGeom>
            <a:solidFill>
              <a:schemeClr val="tx2"/>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Freeform 21"/>
            <p:cNvSpPr>
              <a:spLocks noEditPoints="1"/>
            </p:cNvSpPr>
            <p:nvPr/>
          </p:nvSpPr>
          <p:spPr bwMode="auto">
            <a:xfrm>
              <a:off x="872293" y="1782987"/>
              <a:ext cx="383030" cy="416268"/>
            </a:xfrm>
            <a:custGeom>
              <a:avLst/>
              <a:gdLst>
                <a:gd name="T0" fmla="*/ 254 w 726"/>
                <a:gd name="T1" fmla="*/ 0 h 789"/>
                <a:gd name="T2" fmla="*/ 0 w 726"/>
                <a:gd name="T3" fmla="*/ 176 h 789"/>
                <a:gd name="T4" fmla="*/ 248 w 726"/>
                <a:gd name="T5" fmla="*/ 789 h 789"/>
                <a:gd name="T6" fmla="*/ 726 w 726"/>
                <a:gd name="T7" fmla="*/ 604 h 789"/>
                <a:gd name="T8" fmla="*/ 716 w 726"/>
                <a:gd name="T9" fmla="*/ 306 h 789"/>
                <a:gd name="T10" fmla="*/ 24 w 726"/>
                <a:gd name="T11" fmla="*/ 554 h 789"/>
                <a:gd name="T12" fmla="*/ 26 w 726"/>
                <a:gd name="T13" fmla="*/ 478 h 789"/>
                <a:gd name="T14" fmla="*/ 56 w 726"/>
                <a:gd name="T15" fmla="*/ 414 h 789"/>
                <a:gd name="T16" fmla="*/ 20 w 726"/>
                <a:gd name="T17" fmla="*/ 414 h 789"/>
                <a:gd name="T18" fmla="*/ 54 w 726"/>
                <a:gd name="T19" fmla="*/ 334 h 789"/>
                <a:gd name="T20" fmla="*/ 26 w 726"/>
                <a:gd name="T21" fmla="*/ 280 h 789"/>
                <a:gd name="T22" fmla="*/ 22 w 726"/>
                <a:gd name="T23" fmla="*/ 204 h 789"/>
                <a:gd name="T24" fmla="*/ 56 w 726"/>
                <a:gd name="T25" fmla="*/ 264 h 789"/>
                <a:gd name="T26" fmla="*/ 82 w 726"/>
                <a:gd name="T27" fmla="*/ 570 h 789"/>
                <a:gd name="T28" fmla="*/ 84 w 726"/>
                <a:gd name="T29" fmla="*/ 482 h 789"/>
                <a:gd name="T30" fmla="*/ 122 w 726"/>
                <a:gd name="T31" fmla="*/ 408 h 789"/>
                <a:gd name="T32" fmla="*/ 78 w 726"/>
                <a:gd name="T33" fmla="*/ 408 h 789"/>
                <a:gd name="T34" fmla="*/ 122 w 726"/>
                <a:gd name="T35" fmla="*/ 316 h 789"/>
                <a:gd name="T36" fmla="*/ 84 w 726"/>
                <a:gd name="T37" fmla="*/ 254 h 789"/>
                <a:gd name="T38" fmla="*/ 80 w 726"/>
                <a:gd name="T39" fmla="*/ 168 h 789"/>
                <a:gd name="T40" fmla="*/ 122 w 726"/>
                <a:gd name="T41" fmla="*/ 234 h 789"/>
                <a:gd name="T42" fmla="*/ 210 w 726"/>
                <a:gd name="T43" fmla="*/ 608 h 789"/>
                <a:gd name="T44" fmla="*/ 156 w 726"/>
                <a:gd name="T45" fmla="*/ 494 h 789"/>
                <a:gd name="T46" fmla="*/ 216 w 726"/>
                <a:gd name="T47" fmla="*/ 500 h 789"/>
                <a:gd name="T48" fmla="*/ 162 w 726"/>
                <a:gd name="T49" fmla="*/ 406 h 789"/>
                <a:gd name="T50" fmla="*/ 158 w 726"/>
                <a:gd name="T51" fmla="*/ 306 h 789"/>
                <a:gd name="T52" fmla="*/ 216 w 726"/>
                <a:gd name="T53" fmla="*/ 194 h 789"/>
                <a:gd name="T54" fmla="*/ 158 w 726"/>
                <a:gd name="T55" fmla="*/ 220 h 789"/>
                <a:gd name="T56" fmla="*/ 212 w 726"/>
                <a:gd name="T57" fmla="*/ 86 h 789"/>
                <a:gd name="T58" fmla="*/ 420 w 726"/>
                <a:gd name="T59" fmla="*/ 138 h 789"/>
                <a:gd name="T60" fmla="*/ 480 w 726"/>
                <a:gd name="T61" fmla="*/ 246 h 789"/>
                <a:gd name="T62" fmla="*/ 418 w 726"/>
                <a:gd name="T63" fmla="*/ 232 h 789"/>
                <a:gd name="T64" fmla="*/ 476 w 726"/>
                <a:gd name="T65" fmla="*/ 322 h 789"/>
                <a:gd name="T66" fmla="*/ 476 w 726"/>
                <a:gd name="T67" fmla="*/ 412 h 789"/>
                <a:gd name="T68" fmla="*/ 276 w 726"/>
                <a:gd name="T69" fmla="*/ 82 h 789"/>
                <a:gd name="T70" fmla="*/ 362 w 726"/>
                <a:gd name="T71" fmla="*/ 210 h 789"/>
                <a:gd name="T72" fmla="*/ 280 w 726"/>
                <a:gd name="T73" fmla="*/ 190 h 789"/>
                <a:gd name="T74" fmla="*/ 278 w 726"/>
                <a:gd name="T75" fmla="*/ 288 h 789"/>
                <a:gd name="T76" fmla="*/ 362 w 726"/>
                <a:gd name="T77" fmla="*/ 400 h 789"/>
                <a:gd name="T78" fmla="*/ 276 w 726"/>
                <a:gd name="T79" fmla="*/ 396 h 789"/>
                <a:gd name="T80" fmla="*/ 322 w 726"/>
                <a:gd name="T81" fmla="*/ 751 h 789"/>
                <a:gd name="T82" fmla="*/ 320 w 726"/>
                <a:gd name="T83" fmla="*/ 494 h 789"/>
                <a:gd name="T84" fmla="*/ 548 w 726"/>
                <a:gd name="T85" fmla="*/ 663 h 789"/>
                <a:gd name="T86" fmla="*/ 472 w 726"/>
                <a:gd name="T87" fmla="*/ 693 h 789"/>
                <a:gd name="T88" fmla="*/ 546 w 726"/>
                <a:gd name="T89" fmla="*/ 480 h 789"/>
                <a:gd name="T90" fmla="*/ 562 w 726"/>
                <a:gd name="T91" fmla="*/ 416 h 789"/>
                <a:gd name="T92" fmla="*/ 518 w 726"/>
                <a:gd name="T93" fmla="*/ 336 h 789"/>
                <a:gd name="T94" fmla="*/ 566 w 726"/>
                <a:gd name="T95" fmla="*/ 412 h 789"/>
                <a:gd name="T96" fmla="*/ 520 w 726"/>
                <a:gd name="T97" fmla="*/ 264 h 789"/>
                <a:gd name="T98" fmla="*/ 524 w 726"/>
                <a:gd name="T99" fmla="*/ 182 h 789"/>
                <a:gd name="T100" fmla="*/ 646 w 726"/>
                <a:gd name="T101" fmla="*/ 540 h 789"/>
                <a:gd name="T102" fmla="*/ 608 w 726"/>
                <a:gd name="T103" fmla="*/ 542 h 789"/>
                <a:gd name="T104" fmla="*/ 646 w 726"/>
                <a:gd name="T105" fmla="*/ 474 h 789"/>
                <a:gd name="T106" fmla="*/ 642 w 726"/>
                <a:gd name="T107" fmla="*/ 422 h 789"/>
                <a:gd name="T108" fmla="*/ 610 w 726"/>
                <a:gd name="T109" fmla="*/ 348 h 789"/>
                <a:gd name="T110" fmla="*/ 696 w 726"/>
                <a:gd name="T111" fmla="*/ 528 h 789"/>
                <a:gd name="T112" fmla="*/ 664 w 726"/>
                <a:gd name="T113" fmla="*/ 536 h 789"/>
                <a:gd name="T114" fmla="*/ 694 w 726"/>
                <a:gd name="T115" fmla="*/ 470 h 789"/>
                <a:gd name="T116" fmla="*/ 692 w 726"/>
                <a:gd name="T117" fmla="*/ 424 h 789"/>
                <a:gd name="T118" fmla="*/ 664 w 726"/>
                <a:gd name="T119" fmla="*/ 360 h 789"/>
                <a:gd name="T120" fmla="*/ 696 w 726"/>
                <a:gd name="T121" fmla="*/ 42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6" h="789">
                  <a:moveTo>
                    <a:pt x="716" y="306"/>
                  </a:moveTo>
                  <a:lnTo>
                    <a:pt x="594" y="268"/>
                  </a:lnTo>
                  <a:lnTo>
                    <a:pt x="594" y="176"/>
                  </a:lnTo>
                  <a:lnTo>
                    <a:pt x="594" y="176"/>
                  </a:lnTo>
                  <a:lnTo>
                    <a:pt x="592" y="170"/>
                  </a:lnTo>
                  <a:lnTo>
                    <a:pt x="586" y="164"/>
                  </a:lnTo>
                  <a:lnTo>
                    <a:pt x="254" y="0"/>
                  </a:lnTo>
                  <a:lnTo>
                    <a:pt x="254" y="0"/>
                  </a:lnTo>
                  <a:lnTo>
                    <a:pt x="252" y="0"/>
                  </a:lnTo>
                  <a:lnTo>
                    <a:pt x="248" y="0"/>
                  </a:lnTo>
                  <a:lnTo>
                    <a:pt x="248" y="0"/>
                  </a:lnTo>
                  <a:lnTo>
                    <a:pt x="242" y="0"/>
                  </a:lnTo>
                  <a:lnTo>
                    <a:pt x="240" y="2"/>
                  </a:lnTo>
                  <a:lnTo>
                    <a:pt x="4" y="170"/>
                  </a:lnTo>
                  <a:lnTo>
                    <a:pt x="4" y="170"/>
                  </a:lnTo>
                  <a:lnTo>
                    <a:pt x="0" y="176"/>
                  </a:lnTo>
                  <a:lnTo>
                    <a:pt x="0" y="182"/>
                  </a:lnTo>
                  <a:lnTo>
                    <a:pt x="0" y="645"/>
                  </a:lnTo>
                  <a:lnTo>
                    <a:pt x="0" y="645"/>
                  </a:lnTo>
                  <a:lnTo>
                    <a:pt x="2" y="653"/>
                  </a:lnTo>
                  <a:lnTo>
                    <a:pt x="6" y="657"/>
                  </a:lnTo>
                  <a:lnTo>
                    <a:pt x="242" y="787"/>
                  </a:lnTo>
                  <a:lnTo>
                    <a:pt x="242" y="787"/>
                  </a:lnTo>
                  <a:lnTo>
                    <a:pt x="248" y="789"/>
                  </a:lnTo>
                  <a:lnTo>
                    <a:pt x="248" y="789"/>
                  </a:lnTo>
                  <a:lnTo>
                    <a:pt x="254" y="787"/>
                  </a:lnTo>
                  <a:lnTo>
                    <a:pt x="584" y="661"/>
                  </a:lnTo>
                  <a:lnTo>
                    <a:pt x="718" y="612"/>
                  </a:lnTo>
                  <a:lnTo>
                    <a:pt x="718" y="612"/>
                  </a:lnTo>
                  <a:lnTo>
                    <a:pt x="720" y="610"/>
                  </a:lnTo>
                  <a:lnTo>
                    <a:pt x="724" y="608"/>
                  </a:lnTo>
                  <a:lnTo>
                    <a:pt x="726" y="604"/>
                  </a:lnTo>
                  <a:lnTo>
                    <a:pt x="726" y="600"/>
                  </a:lnTo>
                  <a:lnTo>
                    <a:pt x="726" y="318"/>
                  </a:lnTo>
                  <a:lnTo>
                    <a:pt x="726" y="318"/>
                  </a:lnTo>
                  <a:lnTo>
                    <a:pt x="726" y="314"/>
                  </a:lnTo>
                  <a:lnTo>
                    <a:pt x="724" y="310"/>
                  </a:lnTo>
                  <a:lnTo>
                    <a:pt x="720" y="308"/>
                  </a:lnTo>
                  <a:lnTo>
                    <a:pt x="716" y="306"/>
                  </a:lnTo>
                  <a:lnTo>
                    <a:pt x="716" y="306"/>
                  </a:lnTo>
                  <a:close/>
                  <a:moveTo>
                    <a:pt x="56" y="558"/>
                  </a:moveTo>
                  <a:lnTo>
                    <a:pt x="56" y="558"/>
                  </a:lnTo>
                  <a:lnTo>
                    <a:pt x="54" y="562"/>
                  </a:lnTo>
                  <a:lnTo>
                    <a:pt x="54" y="562"/>
                  </a:lnTo>
                  <a:lnTo>
                    <a:pt x="52" y="562"/>
                  </a:lnTo>
                  <a:lnTo>
                    <a:pt x="52" y="562"/>
                  </a:lnTo>
                  <a:lnTo>
                    <a:pt x="50" y="562"/>
                  </a:lnTo>
                  <a:lnTo>
                    <a:pt x="24" y="554"/>
                  </a:lnTo>
                  <a:lnTo>
                    <a:pt x="24" y="554"/>
                  </a:lnTo>
                  <a:lnTo>
                    <a:pt x="22" y="554"/>
                  </a:lnTo>
                  <a:lnTo>
                    <a:pt x="20" y="550"/>
                  </a:lnTo>
                  <a:lnTo>
                    <a:pt x="20" y="482"/>
                  </a:lnTo>
                  <a:lnTo>
                    <a:pt x="20" y="482"/>
                  </a:lnTo>
                  <a:lnTo>
                    <a:pt x="22" y="478"/>
                  </a:lnTo>
                  <a:lnTo>
                    <a:pt x="22" y="478"/>
                  </a:lnTo>
                  <a:lnTo>
                    <a:pt x="26" y="478"/>
                  </a:lnTo>
                  <a:lnTo>
                    <a:pt x="52" y="480"/>
                  </a:lnTo>
                  <a:lnTo>
                    <a:pt x="52" y="480"/>
                  </a:lnTo>
                  <a:lnTo>
                    <a:pt x="56" y="482"/>
                  </a:lnTo>
                  <a:lnTo>
                    <a:pt x="56" y="484"/>
                  </a:lnTo>
                  <a:lnTo>
                    <a:pt x="56" y="558"/>
                  </a:lnTo>
                  <a:close/>
                  <a:moveTo>
                    <a:pt x="56" y="410"/>
                  </a:moveTo>
                  <a:lnTo>
                    <a:pt x="56" y="410"/>
                  </a:lnTo>
                  <a:lnTo>
                    <a:pt x="56" y="414"/>
                  </a:lnTo>
                  <a:lnTo>
                    <a:pt x="52" y="416"/>
                  </a:lnTo>
                  <a:lnTo>
                    <a:pt x="26" y="418"/>
                  </a:lnTo>
                  <a:lnTo>
                    <a:pt x="26" y="418"/>
                  </a:lnTo>
                  <a:lnTo>
                    <a:pt x="24" y="418"/>
                  </a:lnTo>
                  <a:lnTo>
                    <a:pt x="24" y="418"/>
                  </a:lnTo>
                  <a:lnTo>
                    <a:pt x="22" y="416"/>
                  </a:lnTo>
                  <a:lnTo>
                    <a:pt x="22" y="416"/>
                  </a:lnTo>
                  <a:lnTo>
                    <a:pt x="20" y="414"/>
                  </a:lnTo>
                  <a:lnTo>
                    <a:pt x="20" y="344"/>
                  </a:lnTo>
                  <a:lnTo>
                    <a:pt x="20" y="344"/>
                  </a:lnTo>
                  <a:lnTo>
                    <a:pt x="22" y="342"/>
                  </a:lnTo>
                  <a:lnTo>
                    <a:pt x="24" y="340"/>
                  </a:lnTo>
                  <a:lnTo>
                    <a:pt x="50" y="332"/>
                  </a:lnTo>
                  <a:lnTo>
                    <a:pt x="50" y="332"/>
                  </a:lnTo>
                  <a:lnTo>
                    <a:pt x="54" y="334"/>
                  </a:lnTo>
                  <a:lnTo>
                    <a:pt x="54" y="334"/>
                  </a:lnTo>
                  <a:lnTo>
                    <a:pt x="56" y="338"/>
                  </a:lnTo>
                  <a:lnTo>
                    <a:pt x="56" y="410"/>
                  </a:lnTo>
                  <a:close/>
                  <a:moveTo>
                    <a:pt x="56" y="264"/>
                  </a:moveTo>
                  <a:lnTo>
                    <a:pt x="56" y="264"/>
                  </a:lnTo>
                  <a:lnTo>
                    <a:pt x="56" y="266"/>
                  </a:lnTo>
                  <a:lnTo>
                    <a:pt x="54" y="268"/>
                  </a:lnTo>
                  <a:lnTo>
                    <a:pt x="26" y="280"/>
                  </a:lnTo>
                  <a:lnTo>
                    <a:pt x="26" y="280"/>
                  </a:lnTo>
                  <a:lnTo>
                    <a:pt x="24" y="280"/>
                  </a:lnTo>
                  <a:lnTo>
                    <a:pt x="24" y="280"/>
                  </a:lnTo>
                  <a:lnTo>
                    <a:pt x="22" y="280"/>
                  </a:lnTo>
                  <a:lnTo>
                    <a:pt x="22" y="280"/>
                  </a:lnTo>
                  <a:lnTo>
                    <a:pt x="20" y="276"/>
                  </a:lnTo>
                  <a:lnTo>
                    <a:pt x="20" y="208"/>
                  </a:lnTo>
                  <a:lnTo>
                    <a:pt x="20" y="208"/>
                  </a:lnTo>
                  <a:lnTo>
                    <a:pt x="22" y="204"/>
                  </a:lnTo>
                  <a:lnTo>
                    <a:pt x="50" y="186"/>
                  </a:lnTo>
                  <a:lnTo>
                    <a:pt x="50" y="186"/>
                  </a:lnTo>
                  <a:lnTo>
                    <a:pt x="52" y="186"/>
                  </a:lnTo>
                  <a:lnTo>
                    <a:pt x="54" y="186"/>
                  </a:lnTo>
                  <a:lnTo>
                    <a:pt x="54" y="186"/>
                  </a:lnTo>
                  <a:lnTo>
                    <a:pt x="56" y="188"/>
                  </a:lnTo>
                  <a:lnTo>
                    <a:pt x="56" y="190"/>
                  </a:lnTo>
                  <a:lnTo>
                    <a:pt x="56" y="264"/>
                  </a:lnTo>
                  <a:close/>
                  <a:moveTo>
                    <a:pt x="122" y="576"/>
                  </a:moveTo>
                  <a:lnTo>
                    <a:pt x="122" y="576"/>
                  </a:lnTo>
                  <a:lnTo>
                    <a:pt x="122" y="580"/>
                  </a:lnTo>
                  <a:lnTo>
                    <a:pt x="122" y="580"/>
                  </a:lnTo>
                  <a:lnTo>
                    <a:pt x="118" y="580"/>
                  </a:lnTo>
                  <a:lnTo>
                    <a:pt x="118" y="580"/>
                  </a:lnTo>
                  <a:lnTo>
                    <a:pt x="118" y="580"/>
                  </a:lnTo>
                  <a:lnTo>
                    <a:pt x="82" y="570"/>
                  </a:lnTo>
                  <a:lnTo>
                    <a:pt x="82" y="570"/>
                  </a:lnTo>
                  <a:lnTo>
                    <a:pt x="78" y="570"/>
                  </a:lnTo>
                  <a:lnTo>
                    <a:pt x="78" y="566"/>
                  </a:lnTo>
                  <a:lnTo>
                    <a:pt x="78" y="488"/>
                  </a:lnTo>
                  <a:lnTo>
                    <a:pt x="78" y="488"/>
                  </a:lnTo>
                  <a:lnTo>
                    <a:pt x="80" y="484"/>
                  </a:lnTo>
                  <a:lnTo>
                    <a:pt x="80" y="484"/>
                  </a:lnTo>
                  <a:lnTo>
                    <a:pt x="84" y="482"/>
                  </a:lnTo>
                  <a:lnTo>
                    <a:pt x="118" y="486"/>
                  </a:lnTo>
                  <a:lnTo>
                    <a:pt x="118" y="486"/>
                  </a:lnTo>
                  <a:lnTo>
                    <a:pt x="122" y="488"/>
                  </a:lnTo>
                  <a:lnTo>
                    <a:pt x="122" y="490"/>
                  </a:lnTo>
                  <a:lnTo>
                    <a:pt x="122" y="576"/>
                  </a:lnTo>
                  <a:close/>
                  <a:moveTo>
                    <a:pt x="122" y="406"/>
                  </a:moveTo>
                  <a:lnTo>
                    <a:pt x="122" y="406"/>
                  </a:lnTo>
                  <a:lnTo>
                    <a:pt x="122" y="408"/>
                  </a:lnTo>
                  <a:lnTo>
                    <a:pt x="118" y="410"/>
                  </a:lnTo>
                  <a:lnTo>
                    <a:pt x="82" y="412"/>
                  </a:lnTo>
                  <a:lnTo>
                    <a:pt x="82" y="412"/>
                  </a:lnTo>
                  <a:lnTo>
                    <a:pt x="82" y="412"/>
                  </a:lnTo>
                  <a:lnTo>
                    <a:pt x="82" y="412"/>
                  </a:lnTo>
                  <a:lnTo>
                    <a:pt x="80" y="412"/>
                  </a:lnTo>
                  <a:lnTo>
                    <a:pt x="80" y="412"/>
                  </a:lnTo>
                  <a:lnTo>
                    <a:pt x="78" y="408"/>
                  </a:lnTo>
                  <a:lnTo>
                    <a:pt x="78" y="330"/>
                  </a:lnTo>
                  <a:lnTo>
                    <a:pt x="78" y="330"/>
                  </a:lnTo>
                  <a:lnTo>
                    <a:pt x="78" y="326"/>
                  </a:lnTo>
                  <a:lnTo>
                    <a:pt x="82" y="324"/>
                  </a:lnTo>
                  <a:lnTo>
                    <a:pt x="118" y="316"/>
                  </a:lnTo>
                  <a:lnTo>
                    <a:pt x="118" y="316"/>
                  </a:lnTo>
                  <a:lnTo>
                    <a:pt x="122" y="316"/>
                  </a:lnTo>
                  <a:lnTo>
                    <a:pt x="122" y="316"/>
                  </a:lnTo>
                  <a:lnTo>
                    <a:pt x="122" y="320"/>
                  </a:lnTo>
                  <a:lnTo>
                    <a:pt x="122" y="406"/>
                  </a:lnTo>
                  <a:close/>
                  <a:moveTo>
                    <a:pt x="122" y="234"/>
                  </a:moveTo>
                  <a:lnTo>
                    <a:pt x="122" y="234"/>
                  </a:lnTo>
                  <a:lnTo>
                    <a:pt x="122" y="236"/>
                  </a:lnTo>
                  <a:lnTo>
                    <a:pt x="120" y="238"/>
                  </a:lnTo>
                  <a:lnTo>
                    <a:pt x="84" y="254"/>
                  </a:lnTo>
                  <a:lnTo>
                    <a:pt x="84" y="254"/>
                  </a:lnTo>
                  <a:lnTo>
                    <a:pt x="82" y="254"/>
                  </a:lnTo>
                  <a:lnTo>
                    <a:pt x="82" y="254"/>
                  </a:lnTo>
                  <a:lnTo>
                    <a:pt x="80" y="254"/>
                  </a:lnTo>
                  <a:lnTo>
                    <a:pt x="80" y="254"/>
                  </a:lnTo>
                  <a:lnTo>
                    <a:pt x="78" y="250"/>
                  </a:lnTo>
                  <a:lnTo>
                    <a:pt x="78" y="172"/>
                  </a:lnTo>
                  <a:lnTo>
                    <a:pt x="78" y="172"/>
                  </a:lnTo>
                  <a:lnTo>
                    <a:pt x="80" y="168"/>
                  </a:lnTo>
                  <a:lnTo>
                    <a:pt x="116" y="144"/>
                  </a:lnTo>
                  <a:lnTo>
                    <a:pt x="116" y="144"/>
                  </a:lnTo>
                  <a:lnTo>
                    <a:pt x="118" y="144"/>
                  </a:lnTo>
                  <a:lnTo>
                    <a:pt x="120" y="144"/>
                  </a:lnTo>
                  <a:lnTo>
                    <a:pt x="120" y="144"/>
                  </a:lnTo>
                  <a:lnTo>
                    <a:pt x="122" y="146"/>
                  </a:lnTo>
                  <a:lnTo>
                    <a:pt x="122" y="148"/>
                  </a:lnTo>
                  <a:lnTo>
                    <a:pt x="122" y="234"/>
                  </a:lnTo>
                  <a:close/>
                  <a:moveTo>
                    <a:pt x="216" y="602"/>
                  </a:moveTo>
                  <a:lnTo>
                    <a:pt x="216" y="602"/>
                  </a:lnTo>
                  <a:lnTo>
                    <a:pt x="214" y="606"/>
                  </a:lnTo>
                  <a:lnTo>
                    <a:pt x="214" y="606"/>
                  </a:lnTo>
                  <a:lnTo>
                    <a:pt x="212" y="608"/>
                  </a:lnTo>
                  <a:lnTo>
                    <a:pt x="210" y="608"/>
                  </a:lnTo>
                  <a:lnTo>
                    <a:pt x="210" y="608"/>
                  </a:lnTo>
                  <a:lnTo>
                    <a:pt x="210" y="608"/>
                  </a:lnTo>
                  <a:lnTo>
                    <a:pt x="200" y="606"/>
                  </a:lnTo>
                  <a:lnTo>
                    <a:pt x="184" y="600"/>
                  </a:lnTo>
                  <a:lnTo>
                    <a:pt x="160" y="592"/>
                  </a:lnTo>
                  <a:lnTo>
                    <a:pt x="160" y="592"/>
                  </a:lnTo>
                  <a:lnTo>
                    <a:pt x="158" y="590"/>
                  </a:lnTo>
                  <a:lnTo>
                    <a:pt x="156" y="588"/>
                  </a:lnTo>
                  <a:lnTo>
                    <a:pt x="156" y="494"/>
                  </a:lnTo>
                  <a:lnTo>
                    <a:pt x="156" y="494"/>
                  </a:lnTo>
                  <a:lnTo>
                    <a:pt x="158" y="492"/>
                  </a:lnTo>
                  <a:lnTo>
                    <a:pt x="158" y="492"/>
                  </a:lnTo>
                  <a:lnTo>
                    <a:pt x="162" y="490"/>
                  </a:lnTo>
                  <a:lnTo>
                    <a:pt x="212" y="496"/>
                  </a:lnTo>
                  <a:lnTo>
                    <a:pt x="212" y="496"/>
                  </a:lnTo>
                  <a:lnTo>
                    <a:pt x="214" y="496"/>
                  </a:lnTo>
                  <a:lnTo>
                    <a:pt x="216" y="500"/>
                  </a:lnTo>
                  <a:lnTo>
                    <a:pt x="216" y="500"/>
                  </a:lnTo>
                  <a:lnTo>
                    <a:pt x="216" y="602"/>
                  </a:lnTo>
                  <a:lnTo>
                    <a:pt x="216" y="602"/>
                  </a:lnTo>
                  <a:close/>
                  <a:moveTo>
                    <a:pt x="216" y="398"/>
                  </a:moveTo>
                  <a:lnTo>
                    <a:pt x="216" y="398"/>
                  </a:lnTo>
                  <a:lnTo>
                    <a:pt x="214" y="400"/>
                  </a:lnTo>
                  <a:lnTo>
                    <a:pt x="212" y="402"/>
                  </a:lnTo>
                  <a:lnTo>
                    <a:pt x="162" y="406"/>
                  </a:lnTo>
                  <a:lnTo>
                    <a:pt x="162" y="406"/>
                  </a:lnTo>
                  <a:lnTo>
                    <a:pt x="160" y="406"/>
                  </a:lnTo>
                  <a:lnTo>
                    <a:pt x="160" y="406"/>
                  </a:lnTo>
                  <a:lnTo>
                    <a:pt x="158" y="406"/>
                  </a:lnTo>
                  <a:lnTo>
                    <a:pt x="158" y="406"/>
                  </a:lnTo>
                  <a:lnTo>
                    <a:pt x="156" y="402"/>
                  </a:lnTo>
                  <a:lnTo>
                    <a:pt x="156" y="308"/>
                  </a:lnTo>
                  <a:lnTo>
                    <a:pt x="156" y="308"/>
                  </a:lnTo>
                  <a:lnTo>
                    <a:pt x="158" y="306"/>
                  </a:lnTo>
                  <a:lnTo>
                    <a:pt x="160" y="304"/>
                  </a:lnTo>
                  <a:lnTo>
                    <a:pt x="210" y="292"/>
                  </a:lnTo>
                  <a:lnTo>
                    <a:pt x="210" y="292"/>
                  </a:lnTo>
                  <a:lnTo>
                    <a:pt x="214" y="292"/>
                  </a:lnTo>
                  <a:lnTo>
                    <a:pt x="214" y="292"/>
                  </a:lnTo>
                  <a:lnTo>
                    <a:pt x="216" y="296"/>
                  </a:lnTo>
                  <a:lnTo>
                    <a:pt x="216" y="398"/>
                  </a:lnTo>
                  <a:close/>
                  <a:moveTo>
                    <a:pt x="216" y="194"/>
                  </a:moveTo>
                  <a:lnTo>
                    <a:pt x="216" y="194"/>
                  </a:lnTo>
                  <a:lnTo>
                    <a:pt x="216" y="196"/>
                  </a:lnTo>
                  <a:lnTo>
                    <a:pt x="214" y="198"/>
                  </a:lnTo>
                  <a:lnTo>
                    <a:pt x="162" y="220"/>
                  </a:lnTo>
                  <a:lnTo>
                    <a:pt x="162" y="220"/>
                  </a:lnTo>
                  <a:lnTo>
                    <a:pt x="160" y="220"/>
                  </a:lnTo>
                  <a:lnTo>
                    <a:pt x="160" y="220"/>
                  </a:lnTo>
                  <a:lnTo>
                    <a:pt x="158" y="220"/>
                  </a:lnTo>
                  <a:lnTo>
                    <a:pt x="158" y="220"/>
                  </a:lnTo>
                  <a:lnTo>
                    <a:pt x="156" y="216"/>
                  </a:lnTo>
                  <a:lnTo>
                    <a:pt x="156" y="122"/>
                  </a:lnTo>
                  <a:lnTo>
                    <a:pt x="156" y="122"/>
                  </a:lnTo>
                  <a:lnTo>
                    <a:pt x="158" y="118"/>
                  </a:lnTo>
                  <a:lnTo>
                    <a:pt x="208" y="88"/>
                  </a:lnTo>
                  <a:lnTo>
                    <a:pt x="208" y="88"/>
                  </a:lnTo>
                  <a:lnTo>
                    <a:pt x="212" y="86"/>
                  </a:lnTo>
                  <a:lnTo>
                    <a:pt x="214" y="86"/>
                  </a:lnTo>
                  <a:lnTo>
                    <a:pt x="214" y="86"/>
                  </a:lnTo>
                  <a:lnTo>
                    <a:pt x="216" y="88"/>
                  </a:lnTo>
                  <a:lnTo>
                    <a:pt x="216" y="90"/>
                  </a:lnTo>
                  <a:lnTo>
                    <a:pt x="216" y="194"/>
                  </a:lnTo>
                  <a:close/>
                  <a:moveTo>
                    <a:pt x="418" y="142"/>
                  </a:moveTo>
                  <a:lnTo>
                    <a:pt x="418" y="142"/>
                  </a:lnTo>
                  <a:lnTo>
                    <a:pt x="420" y="138"/>
                  </a:lnTo>
                  <a:lnTo>
                    <a:pt x="420" y="138"/>
                  </a:lnTo>
                  <a:lnTo>
                    <a:pt x="424" y="138"/>
                  </a:lnTo>
                  <a:lnTo>
                    <a:pt x="478" y="162"/>
                  </a:lnTo>
                  <a:lnTo>
                    <a:pt x="478" y="162"/>
                  </a:lnTo>
                  <a:lnTo>
                    <a:pt x="480" y="164"/>
                  </a:lnTo>
                  <a:lnTo>
                    <a:pt x="480" y="166"/>
                  </a:lnTo>
                  <a:lnTo>
                    <a:pt x="480" y="246"/>
                  </a:lnTo>
                  <a:lnTo>
                    <a:pt x="480" y="246"/>
                  </a:lnTo>
                  <a:lnTo>
                    <a:pt x="478" y="250"/>
                  </a:lnTo>
                  <a:lnTo>
                    <a:pt x="478" y="250"/>
                  </a:lnTo>
                  <a:lnTo>
                    <a:pt x="476" y="250"/>
                  </a:lnTo>
                  <a:lnTo>
                    <a:pt x="476" y="250"/>
                  </a:lnTo>
                  <a:lnTo>
                    <a:pt x="474" y="250"/>
                  </a:lnTo>
                  <a:lnTo>
                    <a:pt x="420" y="234"/>
                  </a:lnTo>
                  <a:lnTo>
                    <a:pt x="420" y="234"/>
                  </a:lnTo>
                  <a:lnTo>
                    <a:pt x="418" y="232"/>
                  </a:lnTo>
                  <a:lnTo>
                    <a:pt x="418" y="230"/>
                  </a:lnTo>
                  <a:lnTo>
                    <a:pt x="418" y="142"/>
                  </a:lnTo>
                  <a:close/>
                  <a:moveTo>
                    <a:pt x="418" y="316"/>
                  </a:moveTo>
                  <a:lnTo>
                    <a:pt x="418" y="316"/>
                  </a:lnTo>
                  <a:lnTo>
                    <a:pt x="418" y="314"/>
                  </a:lnTo>
                  <a:lnTo>
                    <a:pt x="418" y="314"/>
                  </a:lnTo>
                  <a:lnTo>
                    <a:pt x="422" y="312"/>
                  </a:lnTo>
                  <a:lnTo>
                    <a:pt x="476" y="322"/>
                  </a:lnTo>
                  <a:lnTo>
                    <a:pt x="476" y="322"/>
                  </a:lnTo>
                  <a:lnTo>
                    <a:pt x="480" y="324"/>
                  </a:lnTo>
                  <a:lnTo>
                    <a:pt x="480" y="326"/>
                  </a:lnTo>
                  <a:lnTo>
                    <a:pt x="480" y="408"/>
                  </a:lnTo>
                  <a:lnTo>
                    <a:pt x="480" y="408"/>
                  </a:lnTo>
                  <a:lnTo>
                    <a:pt x="478" y="412"/>
                  </a:lnTo>
                  <a:lnTo>
                    <a:pt x="478" y="412"/>
                  </a:lnTo>
                  <a:lnTo>
                    <a:pt x="476" y="412"/>
                  </a:lnTo>
                  <a:lnTo>
                    <a:pt x="476" y="412"/>
                  </a:lnTo>
                  <a:lnTo>
                    <a:pt x="422" y="408"/>
                  </a:lnTo>
                  <a:lnTo>
                    <a:pt x="422" y="408"/>
                  </a:lnTo>
                  <a:lnTo>
                    <a:pt x="418" y="408"/>
                  </a:lnTo>
                  <a:lnTo>
                    <a:pt x="418" y="404"/>
                  </a:lnTo>
                  <a:lnTo>
                    <a:pt x="418" y="316"/>
                  </a:lnTo>
                  <a:close/>
                  <a:moveTo>
                    <a:pt x="276" y="82"/>
                  </a:moveTo>
                  <a:lnTo>
                    <a:pt x="276" y="82"/>
                  </a:lnTo>
                  <a:lnTo>
                    <a:pt x="278" y="78"/>
                  </a:lnTo>
                  <a:lnTo>
                    <a:pt x="278" y="78"/>
                  </a:lnTo>
                  <a:lnTo>
                    <a:pt x="282" y="78"/>
                  </a:lnTo>
                  <a:lnTo>
                    <a:pt x="360" y="110"/>
                  </a:lnTo>
                  <a:lnTo>
                    <a:pt x="360" y="110"/>
                  </a:lnTo>
                  <a:lnTo>
                    <a:pt x="362" y="112"/>
                  </a:lnTo>
                  <a:lnTo>
                    <a:pt x="362" y="114"/>
                  </a:lnTo>
                  <a:lnTo>
                    <a:pt x="362" y="210"/>
                  </a:lnTo>
                  <a:lnTo>
                    <a:pt x="362" y="210"/>
                  </a:lnTo>
                  <a:lnTo>
                    <a:pt x="360" y="214"/>
                  </a:lnTo>
                  <a:lnTo>
                    <a:pt x="360" y="214"/>
                  </a:lnTo>
                  <a:lnTo>
                    <a:pt x="358" y="214"/>
                  </a:lnTo>
                  <a:lnTo>
                    <a:pt x="358" y="214"/>
                  </a:lnTo>
                  <a:lnTo>
                    <a:pt x="356" y="214"/>
                  </a:lnTo>
                  <a:lnTo>
                    <a:pt x="280" y="190"/>
                  </a:lnTo>
                  <a:lnTo>
                    <a:pt x="280" y="190"/>
                  </a:lnTo>
                  <a:lnTo>
                    <a:pt x="278" y="190"/>
                  </a:lnTo>
                  <a:lnTo>
                    <a:pt x="276" y="186"/>
                  </a:lnTo>
                  <a:lnTo>
                    <a:pt x="276" y="82"/>
                  </a:lnTo>
                  <a:lnTo>
                    <a:pt x="276" y="82"/>
                  </a:lnTo>
                  <a:close/>
                  <a:moveTo>
                    <a:pt x="276" y="396"/>
                  </a:moveTo>
                  <a:lnTo>
                    <a:pt x="276" y="292"/>
                  </a:lnTo>
                  <a:lnTo>
                    <a:pt x="276" y="292"/>
                  </a:lnTo>
                  <a:lnTo>
                    <a:pt x="278" y="288"/>
                  </a:lnTo>
                  <a:lnTo>
                    <a:pt x="278" y="288"/>
                  </a:lnTo>
                  <a:lnTo>
                    <a:pt x="282" y="286"/>
                  </a:lnTo>
                  <a:lnTo>
                    <a:pt x="358" y="300"/>
                  </a:lnTo>
                  <a:lnTo>
                    <a:pt x="358" y="300"/>
                  </a:lnTo>
                  <a:lnTo>
                    <a:pt x="362" y="302"/>
                  </a:lnTo>
                  <a:lnTo>
                    <a:pt x="362" y="306"/>
                  </a:lnTo>
                  <a:lnTo>
                    <a:pt x="362" y="400"/>
                  </a:lnTo>
                  <a:lnTo>
                    <a:pt x="362" y="400"/>
                  </a:lnTo>
                  <a:lnTo>
                    <a:pt x="360" y="404"/>
                  </a:lnTo>
                  <a:lnTo>
                    <a:pt x="360" y="404"/>
                  </a:lnTo>
                  <a:lnTo>
                    <a:pt x="358" y="406"/>
                  </a:lnTo>
                  <a:lnTo>
                    <a:pt x="358" y="406"/>
                  </a:lnTo>
                  <a:lnTo>
                    <a:pt x="280" y="400"/>
                  </a:lnTo>
                  <a:lnTo>
                    <a:pt x="280" y="400"/>
                  </a:lnTo>
                  <a:lnTo>
                    <a:pt x="278" y="400"/>
                  </a:lnTo>
                  <a:lnTo>
                    <a:pt x="276" y="396"/>
                  </a:lnTo>
                  <a:lnTo>
                    <a:pt x="276" y="396"/>
                  </a:lnTo>
                  <a:close/>
                  <a:moveTo>
                    <a:pt x="426" y="709"/>
                  </a:moveTo>
                  <a:lnTo>
                    <a:pt x="426" y="709"/>
                  </a:lnTo>
                  <a:lnTo>
                    <a:pt x="426" y="711"/>
                  </a:lnTo>
                  <a:lnTo>
                    <a:pt x="424" y="713"/>
                  </a:lnTo>
                  <a:lnTo>
                    <a:pt x="322" y="751"/>
                  </a:lnTo>
                  <a:lnTo>
                    <a:pt x="322" y="751"/>
                  </a:lnTo>
                  <a:lnTo>
                    <a:pt x="322" y="751"/>
                  </a:lnTo>
                  <a:lnTo>
                    <a:pt x="322" y="751"/>
                  </a:lnTo>
                  <a:lnTo>
                    <a:pt x="318" y="751"/>
                  </a:lnTo>
                  <a:lnTo>
                    <a:pt x="318" y="751"/>
                  </a:lnTo>
                  <a:lnTo>
                    <a:pt x="316" y="747"/>
                  </a:lnTo>
                  <a:lnTo>
                    <a:pt x="316" y="498"/>
                  </a:lnTo>
                  <a:lnTo>
                    <a:pt x="316" y="498"/>
                  </a:lnTo>
                  <a:lnTo>
                    <a:pt x="318" y="496"/>
                  </a:lnTo>
                  <a:lnTo>
                    <a:pt x="320" y="494"/>
                  </a:lnTo>
                  <a:lnTo>
                    <a:pt x="422" y="488"/>
                  </a:lnTo>
                  <a:lnTo>
                    <a:pt x="422" y="488"/>
                  </a:lnTo>
                  <a:lnTo>
                    <a:pt x="424" y="488"/>
                  </a:lnTo>
                  <a:lnTo>
                    <a:pt x="424" y="488"/>
                  </a:lnTo>
                  <a:lnTo>
                    <a:pt x="426" y="492"/>
                  </a:lnTo>
                  <a:lnTo>
                    <a:pt x="426" y="709"/>
                  </a:lnTo>
                  <a:close/>
                  <a:moveTo>
                    <a:pt x="548" y="663"/>
                  </a:moveTo>
                  <a:lnTo>
                    <a:pt x="548" y="663"/>
                  </a:lnTo>
                  <a:lnTo>
                    <a:pt x="546" y="665"/>
                  </a:lnTo>
                  <a:lnTo>
                    <a:pt x="544" y="667"/>
                  </a:lnTo>
                  <a:lnTo>
                    <a:pt x="478" y="693"/>
                  </a:lnTo>
                  <a:lnTo>
                    <a:pt x="478" y="693"/>
                  </a:lnTo>
                  <a:lnTo>
                    <a:pt x="476" y="693"/>
                  </a:lnTo>
                  <a:lnTo>
                    <a:pt x="476" y="693"/>
                  </a:lnTo>
                  <a:lnTo>
                    <a:pt x="472" y="693"/>
                  </a:lnTo>
                  <a:lnTo>
                    <a:pt x="472" y="693"/>
                  </a:lnTo>
                  <a:lnTo>
                    <a:pt x="472" y="689"/>
                  </a:lnTo>
                  <a:lnTo>
                    <a:pt x="472" y="488"/>
                  </a:lnTo>
                  <a:lnTo>
                    <a:pt x="472" y="488"/>
                  </a:lnTo>
                  <a:lnTo>
                    <a:pt x="472" y="486"/>
                  </a:lnTo>
                  <a:lnTo>
                    <a:pt x="476" y="484"/>
                  </a:lnTo>
                  <a:lnTo>
                    <a:pt x="542" y="480"/>
                  </a:lnTo>
                  <a:lnTo>
                    <a:pt x="542" y="480"/>
                  </a:lnTo>
                  <a:lnTo>
                    <a:pt x="546" y="480"/>
                  </a:lnTo>
                  <a:lnTo>
                    <a:pt x="546" y="480"/>
                  </a:lnTo>
                  <a:lnTo>
                    <a:pt x="548" y="484"/>
                  </a:lnTo>
                  <a:lnTo>
                    <a:pt x="548" y="663"/>
                  </a:lnTo>
                  <a:close/>
                  <a:moveTo>
                    <a:pt x="566" y="412"/>
                  </a:moveTo>
                  <a:lnTo>
                    <a:pt x="566" y="412"/>
                  </a:lnTo>
                  <a:lnTo>
                    <a:pt x="566" y="416"/>
                  </a:lnTo>
                  <a:lnTo>
                    <a:pt x="566" y="416"/>
                  </a:lnTo>
                  <a:lnTo>
                    <a:pt x="562" y="416"/>
                  </a:lnTo>
                  <a:lnTo>
                    <a:pt x="562" y="416"/>
                  </a:lnTo>
                  <a:lnTo>
                    <a:pt x="562" y="416"/>
                  </a:lnTo>
                  <a:lnTo>
                    <a:pt x="522" y="414"/>
                  </a:lnTo>
                  <a:lnTo>
                    <a:pt x="522" y="414"/>
                  </a:lnTo>
                  <a:lnTo>
                    <a:pt x="518" y="414"/>
                  </a:lnTo>
                  <a:lnTo>
                    <a:pt x="518" y="410"/>
                  </a:lnTo>
                  <a:lnTo>
                    <a:pt x="518" y="336"/>
                  </a:lnTo>
                  <a:lnTo>
                    <a:pt x="518" y="336"/>
                  </a:lnTo>
                  <a:lnTo>
                    <a:pt x="518" y="332"/>
                  </a:lnTo>
                  <a:lnTo>
                    <a:pt x="518" y="332"/>
                  </a:lnTo>
                  <a:lnTo>
                    <a:pt x="522" y="330"/>
                  </a:lnTo>
                  <a:lnTo>
                    <a:pt x="562" y="338"/>
                  </a:lnTo>
                  <a:lnTo>
                    <a:pt x="562" y="338"/>
                  </a:lnTo>
                  <a:lnTo>
                    <a:pt x="566" y="340"/>
                  </a:lnTo>
                  <a:lnTo>
                    <a:pt x="566" y="342"/>
                  </a:lnTo>
                  <a:lnTo>
                    <a:pt x="566" y="412"/>
                  </a:lnTo>
                  <a:close/>
                  <a:moveTo>
                    <a:pt x="566" y="272"/>
                  </a:moveTo>
                  <a:lnTo>
                    <a:pt x="566" y="272"/>
                  </a:lnTo>
                  <a:lnTo>
                    <a:pt x="564" y="276"/>
                  </a:lnTo>
                  <a:lnTo>
                    <a:pt x="564" y="276"/>
                  </a:lnTo>
                  <a:lnTo>
                    <a:pt x="562" y="278"/>
                  </a:lnTo>
                  <a:lnTo>
                    <a:pt x="562" y="278"/>
                  </a:lnTo>
                  <a:lnTo>
                    <a:pt x="560" y="278"/>
                  </a:lnTo>
                  <a:lnTo>
                    <a:pt x="520" y="264"/>
                  </a:lnTo>
                  <a:lnTo>
                    <a:pt x="520" y="264"/>
                  </a:lnTo>
                  <a:lnTo>
                    <a:pt x="518" y="264"/>
                  </a:lnTo>
                  <a:lnTo>
                    <a:pt x="518" y="260"/>
                  </a:lnTo>
                  <a:lnTo>
                    <a:pt x="518" y="186"/>
                  </a:lnTo>
                  <a:lnTo>
                    <a:pt x="518" y="186"/>
                  </a:lnTo>
                  <a:lnTo>
                    <a:pt x="520" y="182"/>
                  </a:lnTo>
                  <a:lnTo>
                    <a:pt x="520" y="182"/>
                  </a:lnTo>
                  <a:lnTo>
                    <a:pt x="524" y="182"/>
                  </a:lnTo>
                  <a:lnTo>
                    <a:pt x="564" y="198"/>
                  </a:lnTo>
                  <a:lnTo>
                    <a:pt x="564" y="198"/>
                  </a:lnTo>
                  <a:lnTo>
                    <a:pt x="566" y="200"/>
                  </a:lnTo>
                  <a:lnTo>
                    <a:pt x="566" y="202"/>
                  </a:lnTo>
                  <a:lnTo>
                    <a:pt x="566" y="272"/>
                  </a:lnTo>
                  <a:close/>
                  <a:moveTo>
                    <a:pt x="646" y="536"/>
                  </a:moveTo>
                  <a:lnTo>
                    <a:pt x="646" y="536"/>
                  </a:lnTo>
                  <a:lnTo>
                    <a:pt x="646" y="540"/>
                  </a:lnTo>
                  <a:lnTo>
                    <a:pt x="642" y="542"/>
                  </a:lnTo>
                  <a:lnTo>
                    <a:pt x="614" y="546"/>
                  </a:lnTo>
                  <a:lnTo>
                    <a:pt x="614" y="546"/>
                  </a:lnTo>
                  <a:lnTo>
                    <a:pt x="612" y="546"/>
                  </a:lnTo>
                  <a:lnTo>
                    <a:pt x="612" y="546"/>
                  </a:lnTo>
                  <a:lnTo>
                    <a:pt x="610" y="546"/>
                  </a:lnTo>
                  <a:lnTo>
                    <a:pt x="610" y="546"/>
                  </a:lnTo>
                  <a:lnTo>
                    <a:pt x="608" y="542"/>
                  </a:lnTo>
                  <a:lnTo>
                    <a:pt x="608" y="478"/>
                  </a:lnTo>
                  <a:lnTo>
                    <a:pt x="608" y="478"/>
                  </a:lnTo>
                  <a:lnTo>
                    <a:pt x="610" y="476"/>
                  </a:lnTo>
                  <a:lnTo>
                    <a:pt x="612" y="474"/>
                  </a:lnTo>
                  <a:lnTo>
                    <a:pt x="642" y="472"/>
                  </a:lnTo>
                  <a:lnTo>
                    <a:pt x="642" y="472"/>
                  </a:lnTo>
                  <a:lnTo>
                    <a:pt x="646" y="474"/>
                  </a:lnTo>
                  <a:lnTo>
                    <a:pt x="646" y="474"/>
                  </a:lnTo>
                  <a:lnTo>
                    <a:pt x="646" y="476"/>
                  </a:lnTo>
                  <a:lnTo>
                    <a:pt x="646" y="536"/>
                  </a:lnTo>
                  <a:close/>
                  <a:moveTo>
                    <a:pt x="646" y="418"/>
                  </a:moveTo>
                  <a:lnTo>
                    <a:pt x="646" y="418"/>
                  </a:lnTo>
                  <a:lnTo>
                    <a:pt x="646" y="420"/>
                  </a:lnTo>
                  <a:lnTo>
                    <a:pt x="646" y="420"/>
                  </a:lnTo>
                  <a:lnTo>
                    <a:pt x="642" y="422"/>
                  </a:lnTo>
                  <a:lnTo>
                    <a:pt x="642" y="422"/>
                  </a:lnTo>
                  <a:lnTo>
                    <a:pt x="612" y="420"/>
                  </a:lnTo>
                  <a:lnTo>
                    <a:pt x="612" y="420"/>
                  </a:lnTo>
                  <a:lnTo>
                    <a:pt x="610" y="418"/>
                  </a:lnTo>
                  <a:lnTo>
                    <a:pt x="608" y="416"/>
                  </a:lnTo>
                  <a:lnTo>
                    <a:pt x="608" y="352"/>
                  </a:lnTo>
                  <a:lnTo>
                    <a:pt x="608" y="352"/>
                  </a:lnTo>
                  <a:lnTo>
                    <a:pt x="610" y="348"/>
                  </a:lnTo>
                  <a:lnTo>
                    <a:pt x="610" y="348"/>
                  </a:lnTo>
                  <a:lnTo>
                    <a:pt x="614" y="348"/>
                  </a:lnTo>
                  <a:lnTo>
                    <a:pt x="642" y="352"/>
                  </a:lnTo>
                  <a:lnTo>
                    <a:pt x="642" y="352"/>
                  </a:lnTo>
                  <a:lnTo>
                    <a:pt x="646" y="354"/>
                  </a:lnTo>
                  <a:lnTo>
                    <a:pt x="646" y="358"/>
                  </a:lnTo>
                  <a:lnTo>
                    <a:pt x="646" y="418"/>
                  </a:lnTo>
                  <a:close/>
                  <a:moveTo>
                    <a:pt x="696" y="528"/>
                  </a:moveTo>
                  <a:lnTo>
                    <a:pt x="696" y="528"/>
                  </a:lnTo>
                  <a:lnTo>
                    <a:pt x="694" y="530"/>
                  </a:lnTo>
                  <a:lnTo>
                    <a:pt x="692" y="532"/>
                  </a:lnTo>
                  <a:lnTo>
                    <a:pt x="668" y="536"/>
                  </a:lnTo>
                  <a:lnTo>
                    <a:pt x="668" y="536"/>
                  </a:lnTo>
                  <a:lnTo>
                    <a:pt x="668" y="536"/>
                  </a:lnTo>
                  <a:lnTo>
                    <a:pt x="668" y="536"/>
                  </a:lnTo>
                  <a:lnTo>
                    <a:pt x="664" y="536"/>
                  </a:lnTo>
                  <a:lnTo>
                    <a:pt x="664" y="536"/>
                  </a:lnTo>
                  <a:lnTo>
                    <a:pt x="664" y="532"/>
                  </a:lnTo>
                  <a:lnTo>
                    <a:pt x="664" y="476"/>
                  </a:lnTo>
                  <a:lnTo>
                    <a:pt x="664" y="476"/>
                  </a:lnTo>
                  <a:lnTo>
                    <a:pt x="664" y="472"/>
                  </a:lnTo>
                  <a:lnTo>
                    <a:pt x="668" y="470"/>
                  </a:lnTo>
                  <a:lnTo>
                    <a:pt x="690" y="470"/>
                  </a:lnTo>
                  <a:lnTo>
                    <a:pt x="690" y="470"/>
                  </a:lnTo>
                  <a:lnTo>
                    <a:pt x="694" y="470"/>
                  </a:lnTo>
                  <a:lnTo>
                    <a:pt x="694" y="470"/>
                  </a:lnTo>
                  <a:lnTo>
                    <a:pt x="696" y="474"/>
                  </a:lnTo>
                  <a:lnTo>
                    <a:pt x="696" y="528"/>
                  </a:lnTo>
                  <a:close/>
                  <a:moveTo>
                    <a:pt x="696" y="420"/>
                  </a:moveTo>
                  <a:lnTo>
                    <a:pt x="696" y="420"/>
                  </a:lnTo>
                  <a:lnTo>
                    <a:pt x="694" y="424"/>
                  </a:lnTo>
                  <a:lnTo>
                    <a:pt x="694" y="424"/>
                  </a:lnTo>
                  <a:lnTo>
                    <a:pt x="692" y="424"/>
                  </a:lnTo>
                  <a:lnTo>
                    <a:pt x="690" y="424"/>
                  </a:lnTo>
                  <a:lnTo>
                    <a:pt x="668" y="424"/>
                  </a:lnTo>
                  <a:lnTo>
                    <a:pt x="668" y="424"/>
                  </a:lnTo>
                  <a:lnTo>
                    <a:pt x="664" y="422"/>
                  </a:lnTo>
                  <a:lnTo>
                    <a:pt x="664" y="418"/>
                  </a:lnTo>
                  <a:lnTo>
                    <a:pt x="664" y="362"/>
                  </a:lnTo>
                  <a:lnTo>
                    <a:pt x="664" y="362"/>
                  </a:lnTo>
                  <a:lnTo>
                    <a:pt x="664" y="360"/>
                  </a:lnTo>
                  <a:lnTo>
                    <a:pt x="664" y="360"/>
                  </a:lnTo>
                  <a:lnTo>
                    <a:pt x="668" y="358"/>
                  </a:lnTo>
                  <a:lnTo>
                    <a:pt x="692" y="362"/>
                  </a:lnTo>
                  <a:lnTo>
                    <a:pt x="692" y="362"/>
                  </a:lnTo>
                  <a:lnTo>
                    <a:pt x="694" y="364"/>
                  </a:lnTo>
                  <a:lnTo>
                    <a:pt x="696" y="366"/>
                  </a:lnTo>
                  <a:lnTo>
                    <a:pt x="696" y="420"/>
                  </a:lnTo>
                  <a:close/>
                  <a:moveTo>
                    <a:pt x="696" y="420"/>
                  </a:moveTo>
                  <a:lnTo>
                    <a:pt x="696" y="4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44" name="Rectangle: Rounded Corners 43"/>
          <p:cNvSpPr/>
          <p:nvPr/>
        </p:nvSpPr>
        <p:spPr>
          <a:xfrm>
            <a:off x="1666821" y="3304250"/>
            <a:ext cx="6553200" cy="743830"/>
          </a:xfrm>
          <a:prstGeom prst="roundRect">
            <a:avLst>
              <a:gd name="adj" fmla="val 26891"/>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648000" rtlCol="0" anchor="ctr"/>
          <a:lstStyle/>
          <a:p>
            <a:r>
              <a:rPr lang="en-GB" sz="1600" b="1" dirty="0">
                <a:solidFill>
                  <a:schemeClr val="bg1"/>
                </a:solidFill>
                <a:cs typeface="Arial" panose="020B0604020202020204" pitchFamily="34" charset="0"/>
              </a:rPr>
              <a:t>Brings renewed energy through the SEKO </a:t>
            </a:r>
            <a:br>
              <a:rPr lang="en-GB" sz="1600" b="1" dirty="0">
                <a:solidFill>
                  <a:schemeClr val="bg1"/>
                </a:solidFill>
                <a:cs typeface="Arial" panose="020B0604020202020204" pitchFamily="34" charset="0"/>
              </a:rPr>
            </a:br>
            <a:r>
              <a:rPr lang="en-GB" sz="1600" b="1" dirty="0">
                <a:solidFill>
                  <a:schemeClr val="bg1"/>
                </a:solidFill>
                <a:cs typeface="Arial" panose="020B0604020202020204" pitchFamily="34" charset="0"/>
              </a:rPr>
              <a:t>and Beta Technology brands to Japan</a:t>
            </a:r>
          </a:p>
        </p:txBody>
      </p:sp>
      <p:sp>
        <p:nvSpPr>
          <p:cNvPr id="19" name="Oval 18"/>
          <p:cNvSpPr/>
          <p:nvPr/>
        </p:nvSpPr>
        <p:spPr>
          <a:xfrm>
            <a:off x="6194798" y="273386"/>
            <a:ext cx="6027682" cy="6027680"/>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6636123" y="704532"/>
            <a:ext cx="5108838" cy="51088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p:cNvGrpSpPr/>
          <p:nvPr/>
        </p:nvGrpSpPr>
        <p:grpSpPr>
          <a:xfrm>
            <a:off x="6766092" y="565957"/>
            <a:ext cx="4791014" cy="4717302"/>
            <a:chOff x="11513194" y="535774"/>
            <a:chExt cx="4791014" cy="4717302"/>
          </a:xfrm>
        </p:grpSpPr>
        <p:sp>
          <p:nvSpPr>
            <p:cNvPr id="45" name="Freeform 146"/>
            <p:cNvSpPr>
              <a:spLocks noEditPoints="1"/>
            </p:cNvSpPr>
            <p:nvPr/>
          </p:nvSpPr>
          <p:spPr bwMode="auto">
            <a:xfrm>
              <a:off x="11513194" y="535774"/>
              <a:ext cx="4791014" cy="4717302"/>
            </a:xfrm>
            <a:custGeom>
              <a:avLst/>
              <a:gdLst>
                <a:gd name="T0" fmla="*/ 287 w 325"/>
                <a:gd name="T1" fmla="*/ 36 h 320"/>
                <a:gd name="T2" fmla="*/ 254 w 325"/>
                <a:gd name="T3" fmla="*/ 14 h 320"/>
                <a:gd name="T4" fmla="*/ 232 w 325"/>
                <a:gd name="T5" fmla="*/ 5 h 320"/>
                <a:gd name="T6" fmla="*/ 232 w 325"/>
                <a:gd name="T7" fmla="*/ 24 h 320"/>
                <a:gd name="T8" fmla="*/ 228 w 325"/>
                <a:gd name="T9" fmla="*/ 43 h 320"/>
                <a:gd name="T10" fmla="*/ 211 w 325"/>
                <a:gd name="T11" fmla="*/ 55 h 320"/>
                <a:gd name="T12" fmla="*/ 204 w 325"/>
                <a:gd name="T13" fmla="*/ 64 h 320"/>
                <a:gd name="T14" fmla="*/ 199 w 325"/>
                <a:gd name="T15" fmla="*/ 76 h 320"/>
                <a:gd name="T16" fmla="*/ 199 w 325"/>
                <a:gd name="T17" fmla="*/ 90 h 320"/>
                <a:gd name="T18" fmla="*/ 213 w 325"/>
                <a:gd name="T19" fmla="*/ 85 h 320"/>
                <a:gd name="T20" fmla="*/ 218 w 325"/>
                <a:gd name="T21" fmla="*/ 81 h 320"/>
                <a:gd name="T22" fmla="*/ 211 w 325"/>
                <a:gd name="T23" fmla="*/ 69 h 320"/>
                <a:gd name="T24" fmla="*/ 230 w 325"/>
                <a:gd name="T25" fmla="*/ 66 h 320"/>
                <a:gd name="T26" fmla="*/ 258 w 325"/>
                <a:gd name="T27" fmla="*/ 78 h 320"/>
                <a:gd name="T28" fmla="*/ 268 w 325"/>
                <a:gd name="T29" fmla="*/ 64 h 320"/>
                <a:gd name="T30" fmla="*/ 301 w 325"/>
                <a:gd name="T31" fmla="*/ 57 h 320"/>
                <a:gd name="T32" fmla="*/ 303 w 325"/>
                <a:gd name="T33" fmla="*/ 48 h 320"/>
                <a:gd name="T34" fmla="*/ 325 w 325"/>
                <a:gd name="T35" fmla="*/ 26 h 320"/>
                <a:gd name="T36" fmla="*/ 308 w 325"/>
                <a:gd name="T37" fmla="*/ 31 h 320"/>
                <a:gd name="T38" fmla="*/ 199 w 325"/>
                <a:gd name="T39" fmla="*/ 111 h 320"/>
                <a:gd name="T40" fmla="*/ 202 w 325"/>
                <a:gd name="T41" fmla="*/ 135 h 320"/>
                <a:gd name="T42" fmla="*/ 190 w 325"/>
                <a:gd name="T43" fmla="*/ 159 h 320"/>
                <a:gd name="T44" fmla="*/ 178 w 325"/>
                <a:gd name="T45" fmla="*/ 178 h 320"/>
                <a:gd name="T46" fmla="*/ 154 w 325"/>
                <a:gd name="T47" fmla="*/ 194 h 320"/>
                <a:gd name="T48" fmla="*/ 149 w 325"/>
                <a:gd name="T49" fmla="*/ 182 h 320"/>
                <a:gd name="T50" fmla="*/ 135 w 325"/>
                <a:gd name="T51" fmla="*/ 199 h 320"/>
                <a:gd name="T52" fmla="*/ 123 w 325"/>
                <a:gd name="T53" fmla="*/ 216 h 320"/>
                <a:gd name="T54" fmla="*/ 123 w 325"/>
                <a:gd name="T55" fmla="*/ 223 h 320"/>
                <a:gd name="T56" fmla="*/ 112 w 325"/>
                <a:gd name="T57" fmla="*/ 223 h 320"/>
                <a:gd name="T58" fmla="*/ 78 w 325"/>
                <a:gd name="T59" fmla="*/ 227 h 320"/>
                <a:gd name="T60" fmla="*/ 45 w 325"/>
                <a:gd name="T61" fmla="*/ 239 h 320"/>
                <a:gd name="T62" fmla="*/ 26 w 325"/>
                <a:gd name="T63" fmla="*/ 256 h 320"/>
                <a:gd name="T64" fmla="*/ 43 w 325"/>
                <a:gd name="T65" fmla="*/ 258 h 320"/>
                <a:gd name="T66" fmla="*/ 69 w 325"/>
                <a:gd name="T67" fmla="*/ 249 h 320"/>
                <a:gd name="T68" fmla="*/ 109 w 325"/>
                <a:gd name="T69" fmla="*/ 249 h 320"/>
                <a:gd name="T70" fmla="*/ 116 w 325"/>
                <a:gd name="T71" fmla="*/ 265 h 320"/>
                <a:gd name="T72" fmla="*/ 138 w 325"/>
                <a:gd name="T73" fmla="*/ 249 h 320"/>
                <a:gd name="T74" fmla="*/ 138 w 325"/>
                <a:gd name="T75" fmla="*/ 239 h 320"/>
                <a:gd name="T76" fmla="*/ 161 w 325"/>
                <a:gd name="T77" fmla="*/ 246 h 320"/>
                <a:gd name="T78" fmla="*/ 175 w 325"/>
                <a:gd name="T79" fmla="*/ 242 h 320"/>
                <a:gd name="T80" fmla="*/ 190 w 325"/>
                <a:gd name="T81" fmla="*/ 230 h 320"/>
                <a:gd name="T82" fmla="*/ 199 w 325"/>
                <a:gd name="T83" fmla="*/ 235 h 320"/>
                <a:gd name="T84" fmla="*/ 213 w 325"/>
                <a:gd name="T85" fmla="*/ 216 h 320"/>
                <a:gd name="T86" fmla="*/ 220 w 325"/>
                <a:gd name="T87" fmla="*/ 187 h 320"/>
                <a:gd name="T88" fmla="*/ 218 w 325"/>
                <a:gd name="T89" fmla="*/ 166 h 320"/>
                <a:gd name="T90" fmla="*/ 237 w 325"/>
                <a:gd name="T91" fmla="*/ 142 h 320"/>
                <a:gd name="T92" fmla="*/ 225 w 325"/>
                <a:gd name="T93" fmla="*/ 97 h 320"/>
                <a:gd name="T94" fmla="*/ 78 w 325"/>
                <a:gd name="T95" fmla="*/ 253 h 320"/>
                <a:gd name="T96" fmla="*/ 62 w 325"/>
                <a:gd name="T97" fmla="*/ 258 h 320"/>
                <a:gd name="T98" fmla="*/ 57 w 325"/>
                <a:gd name="T99" fmla="*/ 282 h 320"/>
                <a:gd name="T100" fmla="*/ 69 w 325"/>
                <a:gd name="T101" fmla="*/ 280 h 320"/>
                <a:gd name="T102" fmla="*/ 86 w 325"/>
                <a:gd name="T103" fmla="*/ 272 h 320"/>
                <a:gd name="T104" fmla="*/ 97 w 325"/>
                <a:gd name="T105" fmla="*/ 256 h 320"/>
                <a:gd name="T106" fmla="*/ 83 w 325"/>
                <a:gd name="T107" fmla="*/ 251 h 320"/>
                <a:gd name="T108" fmla="*/ 38 w 325"/>
                <a:gd name="T109" fmla="*/ 272 h 320"/>
                <a:gd name="T110" fmla="*/ 26 w 325"/>
                <a:gd name="T111" fmla="*/ 263 h 320"/>
                <a:gd name="T112" fmla="*/ 0 w 325"/>
                <a:gd name="T113" fmla="*/ 280 h 320"/>
                <a:gd name="T114" fmla="*/ 12 w 325"/>
                <a:gd name="T115" fmla="*/ 277 h 320"/>
                <a:gd name="T116" fmla="*/ 17 w 325"/>
                <a:gd name="T117" fmla="*/ 289 h 320"/>
                <a:gd name="T118" fmla="*/ 19 w 325"/>
                <a:gd name="T119" fmla="*/ 320 h 320"/>
                <a:gd name="T120" fmla="*/ 45 w 325"/>
                <a:gd name="T121" fmla="*/ 289 h 320"/>
                <a:gd name="T122" fmla="*/ 41 w 325"/>
                <a:gd name="T123" fmla="*/ 277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5" h="320">
                  <a:moveTo>
                    <a:pt x="306" y="31"/>
                  </a:moveTo>
                  <a:lnTo>
                    <a:pt x="306" y="31"/>
                  </a:lnTo>
                  <a:lnTo>
                    <a:pt x="303" y="29"/>
                  </a:lnTo>
                  <a:lnTo>
                    <a:pt x="299" y="31"/>
                  </a:lnTo>
                  <a:lnTo>
                    <a:pt x="287" y="36"/>
                  </a:lnTo>
                  <a:lnTo>
                    <a:pt x="287" y="36"/>
                  </a:lnTo>
                  <a:lnTo>
                    <a:pt x="284" y="36"/>
                  </a:lnTo>
                  <a:lnTo>
                    <a:pt x="280" y="33"/>
                  </a:lnTo>
                  <a:lnTo>
                    <a:pt x="265" y="24"/>
                  </a:lnTo>
                  <a:lnTo>
                    <a:pt x="254" y="14"/>
                  </a:lnTo>
                  <a:lnTo>
                    <a:pt x="247" y="5"/>
                  </a:lnTo>
                  <a:lnTo>
                    <a:pt x="247" y="5"/>
                  </a:lnTo>
                  <a:lnTo>
                    <a:pt x="239" y="0"/>
                  </a:lnTo>
                  <a:lnTo>
                    <a:pt x="235" y="0"/>
                  </a:lnTo>
                  <a:lnTo>
                    <a:pt x="232" y="5"/>
                  </a:lnTo>
                  <a:lnTo>
                    <a:pt x="235" y="10"/>
                  </a:lnTo>
                  <a:lnTo>
                    <a:pt x="235" y="10"/>
                  </a:lnTo>
                  <a:lnTo>
                    <a:pt x="235" y="14"/>
                  </a:lnTo>
                  <a:lnTo>
                    <a:pt x="235" y="19"/>
                  </a:lnTo>
                  <a:lnTo>
                    <a:pt x="232" y="24"/>
                  </a:lnTo>
                  <a:lnTo>
                    <a:pt x="232" y="31"/>
                  </a:lnTo>
                  <a:lnTo>
                    <a:pt x="232" y="31"/>
                  </a:lnTo>
                  <a:lnTo>
                    <a:pt x="232" y="36"/>
                  </a:lnTo>
                  <a:lnTo>
                    <a:pt x="230" y="40"/>
                  </a:lnTo>
                  <a:lnTo>
                    <a:pt x="228" y="43"/>
                  </a:lnTo>
                  <a:lnTo>
                    <a:pt x="228" y="48"/>
                  </a:lnTo>
                  <a:lnTo>
                    <a:pt x="228" y="48"/>
                  </a:lnTo>
                  <a:lnTo>
                    <a:pt x="225" y="50"/>
                  </a:lnTo>
                  <a:lnTo>
                    <a:pt x="223" y="52"/>
                  </a:lnTo>
                  <a:lnTo>
                    <a:pt x="211" y="55"/>
                  </a:lnTo>
                  <a:lnTo>
                    <a:pt x="211" y="55"/>
                  </a:lnTo>
                  <a:lnTo>
                    <a:pt x="209" y="55"/>
                  </a:lnTo>
                  <a:lnTo>
                    <a:pt x="209" y="59"/>
                  </a:lnTo>
                  <a:lnTo>
                    <a:pt x="206" y="62"/>
                  </a:lnTo>
                  <a:lnTo>
                    <a:pt x="204" y="64"/>
                  </a:lnTo>
                  <a:lnTo>
                    <a:pt x="204" y="64"/>
                  </a:lnTo>
                  <a:lnTo>
                    <a:pt x="199" y="69"/>
                  </a:lnTo>
                  <a:lnTo>
                    <a:pt x="197" y="71"/>
                  </a:lnTo>
                  <a:lnTo>
                    <a:pt x="199" y="74"/>
                  </a:lnTo>
                  <a:lnTo>
                    <a:pt x="199" y="76"/>
                  </a:lnTo>
                  <a:lnTo>
                    <a:pt x="199" y="76"/>
                  </a:lnTo>
                  <a:lnTo>
                    <a:pt x="202" y="78"/>
                  </a:lnTo>
                  <a:lnTo>
                    <a:pt x="202" y="83"/>
                  </a:lnTo>
                  <a:lnTo>
                    <a:pt x="199" y="90"/>
                  </a:lnTo>
                  <a:lnTo>
                    <a:pt x="199" y="90"/>
                  </a:lnTo>
                  <a:lnTo>
                    <a:pt x="202" y="93"/>
                  </a:lnTo>
                  <a:lnTo>
                    <a:pt x="204" y="93"/>
                  </a:lnTo>
                  <a:lnTo>
                    <a:pt x="211" y="88"/>
                  </a:lnTo>
                  <a:lnTo>
                    <a:pt x="211" y="88"/>
                  </a:lnTo>
                  <a:lnTo>
                    <a:pt x="213" y="85"/>
                  </a:lnTo>
                  <a:lnTo>
                    <a:pt x="216" y="85"/>
                  </a:lnTo>
                  <a:lnTo>
                    <a:pt x="218" y="85"/>
                  </a:lnTo>
                  <a:lnTo>
                    <a:pt x="220" y="85"/>
                  </a:lnTo>
                  <a:lnTo>
                    <a:pt x="220" y="85"/>
                  </a:lnTo>
                  <a:lnTo>
                    <a:pt x="218" y="81"/>
                  </a:lnTo>
                  <a:lnTo>
                    <a:pt x="216" y="78"/>
                  </a:lnTo>
                  <a:lnTo>
                    <a:pt x="211" y="74"/>
                  </a:lnTo>
                  <a:lnTo>
                    <a:pt x="209" y="71"/>
                  </a:lnTo>
                  <a:lnTo>
                    <a:pt x="209" y="71"/>
                  </a:lnTo>
                  <a:lnTo>
                    <a:pt x="211" y="69"/>
                  </a:lnTo>
                  <a:lnTo>
                    <a:pt x="213" y="69"/>
                  </a:lnTo>
                  <a:lnTo>
                    <a:pt x="220" y="69"/>
                  </a:lnTo>
                  <a:lnTo>
                    <a:pt x="225" y="69"/>
                  </a:lnTo>
                  <a:lnTo>
                    <a:pt x="225" y="69"/>
                  </a:lnTo>
                  <a:lnTo>
                    <a:pt x="230" y="66"/>
                  </a:lnTo>
                  <a:lnTo>
                    <a:pt x="239" y="69"/>
                  </a:lnTo>
                  <a:lnTo>
                    <a:pt x="247" y="71"/>
                  </a:lnTo>
                  <a:lnTo>
                    <a:pt x="254" y="76"/>
                  </a:lnTo>
                  <a:lnTo>
                    <a:pt x="254" y="76"/>
                  </a:lnTo>
                  <a:lnTo>
                    <a:pt x="258" y="78"/>
                  </a:lnTo>
                  <a:lnTo>
                    <a:pt x="263" y="78"/>
                  </a:lnTo>
                  <a:lnTo>
                    <a:pt x="263" y="76"/>
                  </a:lnTo>
                  <a:lnTo>
                    <a:pt x="265" y="71"/>
                  </a:lnTo>
                  <a:lnTo>
                    <a:pt x="265" y="71"/>
                  </a:lnTo>
                  <a:lnTo>
                    <a:pt x="268" y="64"/>
                  </a:lnTo>
                  <a:lnTo>
                    <a:pt x="275" y="62"/>
                  </a:lnTo>
                  <a:lnTo>
                    <a:pt x="284" y="59"/>
                  </a:lnTo>
                  <a:lnTo>
                    <a:pt x="294" y="57"/>
                  </a:lnTo>
                  <a:lnTo>
                    <a:pt x="294" y="57"/>
                  </a:lnTo>
                  <a:lnTo>
                    <a:pt x="301" y="57"/>
                  </a:lnTo>
                  <a:lnTo>
                    <a:pt x="306" y="55"/>
                  </a:lnTo>
                  <a:lnTo>
                    <a:pt x="306" y="52"/>
                  </a:lnTo>
                  <a:lnTo>
                    <a:pt x="303" y="50"/>
                  </a:lnTo>
                  <a:lnTo>
                    <a:pt x="303" y="50"/>
                  </a:lnTo>
                  <a:lnTo>
                    <a:pt x="303" y="48"/>
                  </a:lnTo>
                  <a:lnTo>
                    <a:pt x="306" y="45"/>
                  </a:lnTo>
                  <a:lnTo>
                    <a:pt x="313" y="38"/>
                  </a:lnTo>
                  <a:lnTo>
                    <a:pt x="320" y="31"/>
                  </a:lnTo>
                  <a:lnTo>
                    <a:pt x="325" y="26"/>
                  </a:lnTo>
                  <a:lnTo>
                    <a:pt x="325" y="26"/>
                  </a:lnTo>
                  <a:lnTo>
                    <a:pt x="322" y="24"/>
                  </a:lnTo>
                  <a:lnTo>
                    <a:pt x="322" y="26"/>
                  </a:lnTo>
                  <a:lnTo>
                    <a:pt x="318" y="29"/>
                  </a:lnTo>
                  <a:lnTo>
                    <a:pt x="310" y="31"/>
                  </a:lnTo>
                  <a:lnTo>
                    <a:pt x="308" y="31"/>
                  </a:lnTo>
                  <a:lnTo>
                    <a:pt x="306" y="31"/>
                  </a:lnTo>
                  <a:lnTo>
                    <a:pt x="306" y="31"/>
                  </a:lnTo>
                  <a:close/>
                  <a:moveTo>
                    <a:pt x="204" y="107"/>
                  </a:moveTo>
                  <a:lnTo>
                    <a:pt x="204" y="107"/>
                  </a:lnTo>
                  <a:lnTo>
                    <a:pt x="199" y="111"/>
                  </a:lnTo>
                  <a:lnTo>
                    <a:pt x="197" y="119"/>
                  </a:lnTo>
                  <a:lnTo>
                    <a:pt x="197" y="128"/>
                  </a:lnTo>
                  <a:lnTo>
                    <a:pt x="199" y="133"/>
                  </a:lnTo>
                  <a:lnTo>
                    <a:pt x="199" y="133"/>
                  </a:lnTo>
                  <a:lnTo>
                    <a:pt x="202" y="135"/>
                  </a:lnTo>
                  <a:lnTo>
                    <a:pt x="202" y="138"/>
                  </a:lnTo>
                  <a:lnTo>
                    <a:pt x="197" y="145"/>
                  </a:lnTo>
                  <a:lnTo>
                    <a:pt x="192" y="152"/>
                  </a:lnTo>
                  <a:lnTo>
                    <a:pt x="190" y="159"/>
                  </a:lnTo>
                  <a:lnTo>
                    <a:pt x="190" y="159"/>
                  </a:lnTo>
                  <a:lnTo>
                    <a:pt x="190" y="164"/>
                  </a:lnTo>
                  <a:lnTo>
                    <a:pt x="185" y="168"/>
                  </a:lnTo>
                  <a:lnTo>
                    <a:pt x="180" y="173"/>
                  </a:lnTo>
                  <a:lnTo>
                    <a:pt x="178" y="178"/>
                  </a:lnTo>
                  <a:lnTo>
                    <a:pt x="178" y="178"/>
                  </a:lnTo>
                  <a:lnTo>
                    <a:pt x="175" y="182"/>
                  </a:lnTo>
                  <a:lnTo>
                    <a:pt x="173" y="185"/>
                  </a:lnTo>
                  <a:lnTo>
                    <a:pt x="161" y="190"/>
                  </a:lnTo>
                  <a:lnTo>
                    <a:pt x="161" y="190"/>
                  </a:lnTo>
                  <a:lnTo>
                    <a:pt x="154" y="194"/>
                  </a:lnTo>
                  <a:lnTo>
                    <a:pt x="149" y="192"/>
                  </a:lnTo>
                  <a:lnTo>
                    <a:pt x="147" y="187"/>
                  </a:lnTo>
                  <a:lnTo>
                    <a:pt x="149" y="185"/>
                  </a:lnTo>
                  <a:lnTo>
                    <a:pt x="149" y="185"/>
                  </a:lnTo>
                  <a:lnTo>
                    <a:pt x="149" y="182"/>
                  </a:lnTo>
                  <a:lnTo>
                    <a:pt x="147" y="182"/>
                  </a:lnTo>
                  <a:lnTo>
                    <a:pt x="142" y="185"/>
                  </a:lnTo>
                  <a:lnTo>
                    <a:pt x="138" y="192"/>
                  </a:lnTo>
                  <a:lnTo>
                    <a:pt x="135" y="194"/>
                  </a:lnTo>
                  <a:lnTo>
                    <a:pt x="135" y="199"/>
                  </a:lnTo>
                  <a:lnTo>
                    <a:pt x="135" y="199"/>
                  </a:lnTo>
                  <a:lnTo>
                    <a:pt x="133" y="204"/>
                  </a:lnTo>
                  <a:lnTo>
                    <a:pt x="133" y="206"/>
                  </a:lnTo>
                  <a:lnTo>
                    <a:pt x="128" y="211"/>
                  </a:lnTo>
                  <a:lnTo>
                    <a:pt x="123" y="216"/>
                  </a:lnTo>
                  <a:lnTo>
                    <a:pt x="121" y="216"/>
                  </a:lnTo>
                  <a:lnTo>
                    <a:pt x="123" y="218"/>
                  </a:lnTo>
                  <a:lnTo>
                    <a:pt x="123" y="218"/>
                  </a:lnTo>
                  <a:lnTo>
                    <a:pt x="123" y="220"/>
                  </a:lnTo>
                  <a:lnTo>
                    <a:pt x="123" y="223"/>
                  </a:lnTo>
                  <a:lnTo>
                    <a:pt x="119" y="225"/>
                  </a:lnTo>
                  <a:lnTo>
                    <a:pt x="114" y="225"/>
                  </a:lnTo>
                  <a:lnTo>
                    <a:pt x="112" y="225"/>
                  </a:lnTo>
                  <a:lnTo>
                    <a:pt x="112" y="223"/>
                  </a:lnTo>
                  <a:lnTo>
                    <a:pt x="112" y="223"/>
                  </a:lnTo>
                  <a:lnTo>
                    <a:pt x="109" y="220"/>
                  </a:lnTo>
                  <a:lnTo>
                    <a:pt x="104" y="220"/>
                  </a:lnTo>
                  <a:lnTo>
                    <a:pt x="88" y="225"/>
                  </a:lnTo>
                  <a:lnTo>
                    <a:pt x="88" y="225"/>
                  </a:lnTo>
                  <a:lnTo>
                    <a:pt x="78" y="227"/>
                  </a:lnTo>
                  <a:lnTo>
                    <a:pt x="71" y="225"/>
                  </a:lnTo>
                  <a:lnTo>
                    <a:pt x="64" y="225"/>
                  </a:lnTo>
                  <a:lnTo>
                    <a:pt x="60" y="227"/>
                  </a:lnTo>
                  <a:lnTo>
                    <a:pt x="60" y="227"/>
                  </a:lnTo>
                  <a:lnTo>
                    <a:pt x="45" y="239"/>
                  </a:lnTo>
                  <a:lnTo>
                    <a:pt x="38" y="246"/>
                  </a:lnTo>
                  <a:lnTo>
                    <a:pt x="31" y="249"/>
                  </a:lnTo>
                  <a:lnTo>
                    <a:pt x="31" y="249"/>
                  </a:lnTo>
                  <a:lnTo>
                    <a:pt x="26" y="251"/>
                  </a:lnTo>
                  <a:lnTo>
                    <a:pt x="26" y="256"/>
                  </a:lnTo>
                  <a:lnTo>
                    <a:pt x="26" y="261"/>
                  </a:lnTo>
                  <a:lnTo>
                    <a:pt x="31" y="261"/>
                  </a:lnTo>
                  <a:lnTo>
                    <a:pt x="31" y="261"/>
                  </a:lnTo>
                  <a:lnTo>
                    <a:pt x="36" y="258"/>
                  </a:lnTo>
                  <a:lnTo>
                    <a:pt x="43" y="258"/>
                  </a:lnTo>
                  <a:lnTo>
                    <a:pt x="48" y="258"/>
                  </a:lnTo>
                  <a:lnTo>
                    <a:pt x="50" y="256"/>
                  </a:lnTo>
                  <a:lnTo>
                    <a:pt x="50" y="256"/>
                  </a:lnTo>
                  <a:lnTo>
                    <a:pt x="57" y="251"/>
                  </a:lnTo>
                  <a:lnTo>
                    <a:pt x="69" y="249"/>
                  </a:lnTo>
                  <a:lnTo>
                    <a:pt x="100" y="244"/>
                  </a:lnTo>
                  <a:lnTo>
                    <a:pt x="100" y="244"/>
                  </a:lnTo>
                  <a:lnTo>
                    <a:pt x="107" y="244"/>
                  </a:lnTo>
                  <a:lnTo>
                    <a:pt x="109" y="246"/>
                  </a:lnTo>
                  <a:lnTo>
                    <a:pt x="109" y="249"/>
                  </a:lnTo>
                  <a:lnTo>
                    <a:pt x="107" y="253"/>
                  </a:lnTo>
                  <a:lnTo>
                    <a:pt x="107" y="261"/>
                  </a:lnTo>
                  <a:lnTo>
                    <a:pt x="107" y="261"/>
                  </a:lnTo>
                  <a:lnTo>
                    <a:pt x="109" y="265"/>
                  </a:lnTo>
                  <a:lnTo>
                    <a:pt x="116" y="265"/>
                  </a:lnTo>
                  <a:lnTo>
                    <a:pt x="123" y="263"/>
                  </a:lnTo>
                  <a:lnTo>
                    <a:pt x="131" y="258"/>
                  </a:lnTo>
                  <a:lnTo>
                    <a:pt x="131" y="258"/>
                  </a:lnTo>
                  <a:lnTo>
                    <a:pt x="138" y="251"/>
                  </a:lnTo>
                  <a:lnTo>
                    <a:pt x="138" y="249"/>
                  </a:lnTo>
                  <a:lnTo>
                    <a:pt x="135" y="246"/>
                  </a:lnTo>
                  <a:lnTo>
                    <a:pt x="135" y="246"/>
                  </a:lnTo>
                  <a:lnTo>
                    <a:pt x="133" y="242"/>
                  </a:lnTo>
                  <a:lnTo>
                    <a:pt x="135" y="239"/>
                  </a:lnTo>
                  <a:lnTo>
                    <a:pt x="138" y="239"/>
                  </a:lnTo>
                  <a:lnTo>
                    <a:pt x="142" y="244"/>
                  </a:lnTo>
                  <a:lnTo>
                    <a:pt x="142" y="244"/>
                  </a:lnTo>
                  <a:lnTo>
                    <a:pt x="147" y="246"/>
                  </a:lnTo>
                  <a:lnTo>
                    <a:pt x="154" y="249"/>
                  </a:lnTo>
                  <a:lnTo>
                    <a:pt x="161" y="246"/>
                  </a:lnTo>
                  <a:lnTo>
                    <a:pt x="166" y="242"/>
                  </a:lnTo>
                  <a:lnTo>
                    <a:pt x="166" y="242"/>
                  </a:lnTo>
                  <a:lnTo>
                    <a:pt x="171" y="239"/>
                  </a:lnTo>
                  <a:lnTo>
                    <a:pt x="173" y="239"/>
                  </a:lnTo>
                  <a:lnTo>
                    <a:pt x="175" y="242"/>
                  </a:lnTo>
                  <a:lnTo>
                    <a:pt x="180" y="242"/>
                  </a:lnTo>
                  <a:lnTo>
                    <a:pt x="180" y="242"/>
                  </a:lnTo>
                  <a:lnTo>
                    <a:pt x="185" y="239"/>
                  </a:lnTo>
                  <a:lnTo>
                    <a:pt x="187" y="235"/>
                  </a:lnTo>
                  <a:lnTo>
                    <a:pt x="190" y="230"/>
                  </a:lnTo>
                  <a:lnTo>
                    <a:pt x="192" y="230"/>
                  </a:lnTo>
                  <a:lnTo>
                    <a:pt x="192" y="232"/>
                  </a:lnTo>
                  <a:lnTo>
                    <a:pt x="192" y="232"/>
                  </a:lnTo>
                  <a:lnTo>
                    <a:pt x="194" y="235"/>
                  </a:lnTo>
                  <a:lnTo>
                    <a:pt x="199" y="235"/>
                  </a:lnTo>
                  <a:lnTo>
                    <a:pt x="204" y="232"/>
                  </a:lnTo>
                  <a:lnTo>
                    <a:pt x="209" y="230"/>
                  </a:lnTo>
                  <a:lnTo>
                    <a:pt x="209" y="230"/>
                  </a:lnTo>
                  <a:lnTo>
                    <a:pt x="213" y="223"/>
                  </a:lnTo>
                  <a:lnTo>
                    <a:pt x="213" y="216"/>
                  </a:lnTo>
                  <a:lnTo>
                    <a:pt x="213" y="209"/>
                  </a:lnTo>
                  <a:lnTo>
                    <a:pt x="213" y="201"/>
                  </a:lnTo>
                  <a:lnTo>
                    <a:pt x="213" y="201"/>
                  </a:lnTo>
                  <a:lnTo>
                    <a:pt x="218" y="194"/>
                  </a:lnTo>
                  <a:lnTo>
                    <a:pt x="220" y="187"/>
                  </a:lnTo>
                  <a:lnTo>
                    <a:pt x="220" y="180"/>
                  </a:lnTo>
                  <a:lnTo>
                    <a:pt x="218" y="173"/>
                  </a:lnTo>
                  <a:lnTo>
                    <a:pt x="218" y="173"/>
                  </a:lnTo>
                  <a:lnTo>
                    <a:pt x="218" y="168"/>
                  </a:lnTo>
                  <a:lnTo>
                    <a:pt x="218" y="166"/>
                  </a:lnTo>
                  <a:lnTo>
                    <a:pt x="223" y="161"/>
                  </a:lnTo>
                  <a:lnTo>
                    <a:pt x="237" y="152"/>
                  </a:lnTo>
                  <a:lnTo>
                    <a:pt x="237" y="152"/>
                  </a:lnTo>
                  <a:lnTo>
                    <a:pt x="237" y="147"/>
                  </a:lnTo>
                  <a:lnTo>
                    <a:pt x="237" y="142"/>
                  </a:lnTo>
                  <a:lnTo>
                    <a:pt x="235" y="128"/>
                  </a:lnTo>
                  <a:lnTo>
                    <a:pt x="230" y="111"/>
                  </a:lnTo>
                  <a:lnTo>
                    <a:pt x="228" y="102"/>
                  </a:lnTo>
                  <a:lnTo>
                    <a:pt x="228" y="102"/>
                  </a:lnTo>
                  <a:lnTo>
                    <a:pt x="225" y="97"/>
                  </a:lnTo>
                  <a:lnTo>
                    <a:pt x="225" y="97"/>
                  </a:lnTo>
                  <a:lnTo>
                    <a:pt x="218" y="100"/>
                  </a:lnTo>
                  <a:lnTo>
                    <a:pt x="204" y="107"/>
                  </a:lnTo>
                  <a:lnTo>
                    <a:pt x="204" y="107"/>
                  </a:lnTo>
                  <a:close/>
                  <a:moveTo>
                    <a:pt x="78" y="253"/>
                  </a:moveTo>
                  <a:lnTo>
                    <a:pt x="78" y="253"/>
                  </a:lnTo>
                  <a:lnTo>
                    <a:pt x="76" y="258"/>
                  </a:lnTo>
                  <a:lnTo>
                    <a:pt x="74" y="258"/>
                  </a:lnTo>
                  <a:lnTo>
                    <a:pt x="62" y="258"/>
                  </a:lnTo>
                  <a:lnTo>
                    <a:pt x="62" y="258"/>
                  </a:lnTo>
                  <a:lnTo>
                    <a:pt x="60" y="261"/>
                  </a:lnTo>
                  <a:lnTo>
                    <a:pt x="57" y="263"/>
                  </a:lnTo>
                  <a:lnTo>
                    <a:pt x="55" y="272"/>
                  </a:lnTo>
                  <a:lnTo>
                    <a:pt x="55" y="280"/>
                  </a:lnTo>
                  <a:lnTo>
                    <a:pt x="57" y="282"/>
                  </a:lnTo>
                  <a:lnTo>
                    <a:pt x="60" y="284"/>
                  </a:lnTo>
                  <a:lnTo>
                    <a:pt x="60" y="284"/>
                  </a:lnTo>
                  <a:lnTo>
                    <a:pt x="64" y="284"/>
                  </a:lnTo>
                  <a:lnTo>
                    <a:pt x="67" y="284"/>
                  </a:lnTo>
                  <a:lnTo>
                    <a:pt x="69" y="280"/>
                  </a:lnTo>
                  <a:lnTo>
                    <a:pt x="69" y="280"/>
                  </a:lnTo>
                  <a:lnTo>
                    <a:pt x="71" y="275"/>
                  </a:lnTo>
                  <a:lnTo>
                    <a:pt x="76" y="272"/>
                  </a:lnTo>
                  <a:lnTo>
                    <a:pt x="81" y="272"/>
                  </a:lnTo>
                  <a:lnTo>
                    <a:pt x="86" y="272"/>
                  </a:lnTo>
                  <a:lnTo>
                    <a:pt x="86" y="272"/>
                  </a:lnTo>
                  <a:lnTo>
                    <a:pt x="90" y="272"/>
                  </a:lnTo>
                  <a:lnTo>
                    <a:pt x="95" y="270"/>
                  </a:lnTo>
                  <a:lnTo>
                    <a:pt x="97" y="263"/>
                  </a:lnTo>
                  <a:lnTo>
                    <a:pt x="97" y="256"/>
                  </a:lnTo>
                  <a:lnTo>
                    <a:pt x="97" y="256"/>
                  </a:lnTo>
                  <a:lnTo>
                    <a:pt x="97" y="253"/>
                  </a:lnTo>
                  <a:lnTo>
                    <a:pt x="95" y="251"/>
                  </a:lnTo>
                  <a:lnTo>
                    <a:pt x="90" y="249"/>
                  </a:lnTo>
                  <a:lnTo>
                    <a:pt x="83" y="251"/>
                  </a:lnTo>
                  <a:lnTo>
                    <a:pt x="78" y="253"/>
                  </a:lnTo>
                  <a:lnTo>
                    <a:pt x="78" y="253"/>
                  </a:lnTo>
                  <a:close/>
                  <a:moveTo>
                    <a:pt x="41" y="277"/>
                  </a:moveTo>
                  <a:lnTo>
                    <a:pt x="41" y="277"/>
                  </a:lnTo>
                  <a:lnTo>
                    <a:pt x="38" y="272"/>
                  </a:lnTo>
                  <a:lnTo>
                    <a:pt x="33" y="270"/>
                  </a:lnTo>
                  <a:lnTo>
                    <a:pt x="29" y="270"/>
                  </a:lnTo>
                  <a:lnTo>
                    <a:pt x="26" y="265"/>
                  </a:lnTo>
                  <a:lnTo>
                    <a:pt x="26" y="265"/>
                  </a:lnTo>
                  <a:lnTo>
                    <a:pt x="26" y="263"/>
                  </a:lnTo>
                  <a:lnTo>
                    <a:pt x="22" y="265"/>
                  </a:lnTo>
                  <a:lnTo>
                    <a:pt x="10" y="270"/>
                  </a:lnTo>
                  <a:lnTo>
                    <a:pt x="10" y="270"/>
                  </a:lnTo>
                  <a:lnTo>
                    <a:pt x="3" y="277"/>
                  </a:lnTo>
                  <a:lnTo>
                    <a:pt x="0" y="280"/>
                  </a:lnTo>
                  <a:lnTo>
                    <a:pt x="3" y="284"/>
                  </a:lnTo>
                  <a:lnTo>
                    <a:pt x="3" y="284"/>
                  </a:lnTo>
                  <a:lnTo>
                    <a:pt x="5" y="287"/>
                  </a:lnTo>
                  <a:lnTo>
                    <a:pt x="7" y="287"/>
                  </a:lnTo>
                  <a:lnTo>
                    <a:pt x="12" y="277"/>
                  </a:lnTo>
                  <a:lnTo>
                    <a:pt x="12" y="277"/>
                  </a:lnTo>
                  <a:lnTo>
                    <a:pt x="15" y="277"/>
                  </a:lnTo>
                  <a:lnTo>
                    <a:pt x="15" y="277"/>
                  </a:lnTo>
                  <a:lnTo>
                    <a:pt x="17" y="282"/>
                  </a:lnTo>
                  <a:lnTo>
                    <a:pt x="17" y="289"/>
                  </a:lnTo>
                  <a:lnTo>
                    <a:pt x="17" y="298"/>
                  </a:lnTo>
                  <a:lnTo>
                    <a:pt x="17" y="298"/>
                  </a:lnTo>
                  <a:lnTo>
                    <a:pt x="15" y="306"/>
                  </a:lnTo>
                  <a:lnTo>
                    <a:pt x="15" y="313"/>
                  </a:lnTo>
                  <a:lnTo>
                    <a:pt x="19" y="320"/>
                  </a:lnTo>
                  <a:lnTo>
                    <a:pt x="24" y="320"/>
                  </a:lnTo>
                  <a:lnTo>
                    <a:pt x="24" y="320"/>
                  </a:lnTo>
                  <a:lnTo>
                    <a:pt x="29" y="317"/>
                  </a:lnTo>
                  <a:lnTo>
                    <a:pt x="33" y="308"/>
                  </a:lnTo>
                  <a:lnTo>
                    <a:pt x="45" y="289"/>
                  </a:lnTo>
                  <a:lnTo>
                    <a:pt x="45" y="289"/>
                  </a:lnTo>
                  <a:lnTo>
                    <a:pt x="48" y="282"/>
                  </a:lnTo>
                  <a:lnTo>
                    <a:pt x="45" y="280"/>
                  </a:lnTo>
                  <a:lnTo>
                    <a:pt x="43" y="280"/>
                  </a:lnTo>
                  <a:lnTo>
                    <a:pt x="41" y="277"/>
                  </a:lnTo>
                  <a:lnTo>
                    <a:pt x="41" y="277"/>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6" name="Oval 45"/>
            <p:cNvSpPr/>
            <p:nvPr/>
          </p:nvSpPr>
          <p:spPr>
            <a:xfrm>
              <a:off x="14250276" y="3803530"/>
              <a:ext cx="159800" cy="159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47" name="TextBox 46"/>
            <p:cNvSpPr txBox="1"/>
            <p:nvPr/>
          </p:nvSpPr>
          <p:spPr>
            <a:xfrm>
              <a:off x="13022193" y="3722661"/>
              <a:ext cx="1204176" cy="307777"/>
            </a:xfrm>
            <a:prstGeom prst="rect">
              <a:avLst/>
            </a:prstGeom>
            <a:noFill/>
          </p:spPr>
          <p:txBody>
            <a:bodyPr wrap="none" rtlCol="0">
              <a:spAutoFit/>
            </a:bodyPr>
            <a:lstStyle/>
            <a:p>
              <a:r>
                <a:rPr lang="en-GB" sz="1400" dirty="0"/>
                <a:t>YOKAHAMA</a:t>
              </a:r>
            </a:p>
          </p:txBody>
        </p:sp>
      </p:grpSp>
      <p:sp>
        <p:nvSpPr>
          <p:cNvPr id="26" name="Oval 25"/>
          <p:cNvSpPr/>
          <p:nvPr/>
        </p:nvSpPr>
        <p:spPr>
          <a:xfrm>
            <a:off x="7316020" y="1365639"/>
            <a:ext cx="3789907" cy="3789907"/>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496" y="1130109"/>
            <a:ext cx="5175504" cy="5873562"/>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8879" y="2053243"/>
            <a:ext cx="1104612" cy="1104612"/>
          </a:xfrm>
          <a:prstGeom prst="rect">
            <a:avLst/>
          </a:prstGeom>
          <a:effectLst>
            <a:outerShdw blurRad="63500" sx="102000" sy="102000" algn="ctr" rotWithShape="0">
              <a:prstClr val="black">
                <a:alpha val="20000"/>
              </a:prstClr>
            </a:outerShdw>
          </a:effectLst>
        </p:spPr>
      </p:pic>
      <p:grpSp>
        <p:nvGrpSpPr>
          <p:cNvPr id="29" name="Group 28"/>
          <p:cNvGrpSpPr/>
          <p:nvPr/>
        </p:nvGrpSpPr>
        <p:grpSpPr>
          <a:xfrm>
            <a:off x="9110191" y="565957"/>
            <a:ext cx="1994916" cy="1994916"/>
            <a:chOff x="2771394" y="4777740"/>
            <a:chExt cx="1994916" cy="1994916"/>
          </a:xfrm>
        </p:grpSpPr>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1394" y="4777740"/>
              <a:ext cx="1994916" cy="1994916"/>
            </a:xfrm>
            <a:prstGeom prst="rect">
              <a:avLst/>
            </a:prstGeom>
          </p:spPr>
        </p:pic>
        <p:sp>
          <p:nvSpPr>
            <p:cNvPr id="31" name="TextBox 30"/>
            <p:cNvSpPr txBox="1"/>
            <p:nvPr/>
          </p:nvSpPr>
          <p:spPr>
            <a:xfrm rot="20577424">
              <a:off x="3325857" y="5532935"/>
              <a:ext cx="870751" cy="461665"/>
            </a:xfrm>
            <a:prstGeom prst="rect">
              <a:avLst/>
            </a:prstGeom>
            <a:noFill/>
          </p:spPr>
          <p:txBody>
            <a:bodyPr wrap="none" rtlCol="0">
              <a:spAutoFit/>
            </a:bodyPr>
            <a:lstStyle/>
            <a:p>
              <a:r>
                <a:rPr lang="en-GB" sz="2400" b="1" dirty="0">
                  <a:solidFill>
                    <a:schemeClr val="bg1"/>
                  </a:solidFill>
                </a:rPr>
                <a:t>2016</a:t>
              </a:r>
            </a:p>
          </p:txBody>
        </p:sp>
      </p:grpSp>
      <p:grpSp>
        <p:nvGrpSpPr>
          <p:cNvPr id="32" name="Group 31"/>
          <p:cNvGrpSpPr/>
          <p:nvPr/>
        </p:nvGrpSpPr>
        <p:grpSpPr>
          <a:xfrm>
            <a:off x="7227296" y="4352335"/>
            <a:ext cx="1256110" cy="1256110"/>
            <a:chOff x="8562487" y="3529144"/>
            <a:chExt cx="1256110" cy="1256110"/>
          </a:xfrm>
        </p:grpSpPr>
        <p:sp>
          <p:nvSpPr>
            <p:cNvPr id="33" name="Oval 32"/>
            <p:cNvSpPr/>
            <p:nvPr/>
          </p:nvSpPr>
          <p:spPr>
            <a:xfrm>
              <a:off x="8562487" y="3529144"/>
              <a:ext cx="1256110" cy="1256110"/>
            </a:xfrm>
            <a:prstGeom prst="ellipse">
              <a:avLst/>
            </a:prstGeom>
            <a:solidFill>
              <a:schemeClr val="bg1"/>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8604583" y="3571240"/>
              <a:ext cx="1171918" cy="1171918"/>
            </a:xfrm>
            <a:prstGeom prst="ellipse">
              <a:avLst/>
            </a:prstGeom>
            <a:solidFill>
              <a:schemeClr val="tx1">
                <a:lumMod val="10000"/>
                <a:lumOff val="90000"/>
              </a:schemeClr>
            </a:solidFill>
            <a:ln w="57150">
              <a:noFill/>
            </a:ln>
            <a:effectLst>
              <a:innerShdw blurRad="3302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 name="Group 34"/>
            <p:cNvGrpSpPr/>
            <p:nvPr/>
          </p:nvGrpSpPr>
          <p:grpSpPr>
            <a:xfrm>
              <a:off x="8802633" y="3749498"/>
              <a:ext cx="778348" cy="468520"/>
              <a:chOff x="1037457" y="5601335"/>
              <a:chExt cx="975800" cy="587375"/>
            </a:xfrm>
            <a:solidFill>
              <a:schemeClr val="bg2">
                <a:lumMod val="25000"/>
              </a:schemeClr>
            </a:solidFill>
          </p:grpSpPr>
          <p:sp>
            <p:nvSpPr>
              <p:cNvPr id="37" name="Freeform 12"/>
              <p:cNvSpPr>
                <a:spLocks/>
              </p:cNvSpPr>
              <p:nvPr/>
            </p:nvSpPr>
            <p:spPr bwMode="auto">
              <a:xfrm>
                <a:off x="1037457" y="5655945"/>
                <a:ext cx="396924" cy="447750"/>
              </a:xfrm>
              <a:custGeom>
                <a:avLst/>
                <a:gdLst>
                  <a:gd name="T0" fmla="*/ 168 w 328"/>
                  <a:gd name="T1" fmla="*/ 370 h 370"/>
                  <a:gd name="T2" fmla="*/ 242 w 328"/>
                  <a:gd name="T3" fmla="*/ 366 h 370"/>
                  <a:gd name="T4" fmla="*/ 318 w 328"/>
                  <a:gd name="T5" fmla="*/ 356 h 370"/>
                  <a:gd name="T6" fmla="*/ 328 w 328"/>
                  <a:gd name="T7" fmla="*/ 354 h 370"/>
                  <a:gd name="T8" fmla="*/ 324 w 328"/>
                  <a:gd name="T9" fmla="*/ 312 h 370"/>
                  <a:gd name="T10" fmla="*/ 312 w 328"/>
                  <a:gd name="T11" fmla="*/ 276 h 370"/>
                  <a:gd name="T12" fmla="*/ 290 w 328"/>
                  <a:gd name="T13" fmla="*/ 248 h 370"/>
                  <a:gd name="T14" fmla="*/ 252 w 328"/>
                  <a:gd name="T15" fmla="*/ 228 h 370"/>
                  <a:gd name="T16" fmla="*/ 192 w 328"/>
                  <a:gd name="T17" fmla="*/ 218 h 370"/>
                  <a:gd name="T18" fmla="*/ 192 w 328"/>
                  <a:gd name="T19" fmla="*/ 184 h 370"/>
                  <a:gd name="T20" fmla="*/ 214 w 328"/>
                  <a:gd name="T21" fmla="*/ 168 h 370"/>
                  <a:gd name="T22" fmla="*/ 232 w 328"/>
                  <a:gd name="T23" fmla="*/ 146 h 370"/>
                  <a:gd name="T24" fmla="*/ 244 w 328"/>
                  <a:gd name="T25" fmla="*/ 116 h 370"/>
                  <a:gd name="T26" fmla="*/ 248 w 328"/>
                  <a:gd name="T27" fmla="*/ 86 h 370"/>
                  <a:gd name="T28" fmla="*/ 246 w 328"/>
                  <a:gd name="T29" fmla="*/ 66 h 370"/>
                  <a:gd name="T30" fmla="*/ 234 w 328"/>
                  <a:gd name="T31" fmla="*/ 36 h 370"/>
                  <a:gd name="T32" fmla="*/ 212 w 328"/>
                  <a:gd name="T33" fmla="*/ 14 h 370"/>
                  <a:gd name="T34" fmla="*/ 182 w 328"/>
                  <a:gd name="T35" fmla="*/ 2 h 370"/>
                  <a:gd name="T36" fmla="*/ 164 w 328"/>
                  <a:gd name="T37" fmla="*/ 0 h 370"/>
                  <a:gd name="T38" fmla="*/ 132 w 328"/>
                  <a:gd name="T39" fmla="*/ 6 h 370"/>
                  <a:gd name="T40" fmla="*/ 104 w 328"/>
                  <a:gd name="T41" fmla="*/ 24 h 370"/>
                  <a:gd name="T42" fmla="*/ 86 w 328"/>
                  <a:gd name="T43" fmla="*/ 50 h 370"/>
                  <a:gd name="T44" fmla="*/ 80 w 328"/>
                  <a:gd name="T45" fmla="*/ 86 h 370"/>
                  <a:gd name="T46" fmla="*/ 80 w 328"/>
                  <a:gd name="T47" fmla="*/ 102 h 370"/>
                  <a:gd name="T48" fmla="*/ 88 w 328"/>
                  <a:gd name="T49" fmla="*/ 132 h 370"/>
                  <a:gd name="T50" fmla="*/ 104 w 328"/>
                  <a:gd name="T51" fmla="*/ 158 h 370"/>
                  <a:gd name="T52" fmla="*/ 124 w 328"/>
                  <a:gd name="T53" fmla="*/ 178 h 370"/>
                  <a:gd name="T54" fmla="*/ 136 w 328"/>
                  <a:gd name="T55" fmla="*/ 218 h 370"/>
                  <a:gd name="T56" fmla="*/ 104 w 328"/>
                  <a:gd name="T57" fmla="*/ 222 h 370"/>
                  <a:gd name="T58" fmla="*/ 54 w 328"/>
                  <a:gd name="T59" fmla="*/ 236 h 370"/>
                  <a:gd name="T60" fmla="*/ 24 w 328"/>
                  <a:gd name="T61" fmla="*/ 262 h 370"/>
                  <a:gd name="T62" fmla="*/ 8 w 328"/>
                  <a:gd name="T63" fmla="*/ 296 h 370"/>
                  <a:gd name="T64" fmla="*/ 2 w 328"/>
                  <a:gd name="T65" fmla="*/ 314 h 370"/>
                  <a:gd name="T66" fmla="*/ 0 w 328"/>
                  <a:gd name="T67" fmla="*/ 354 h 370"/>
                  <a:gd name="T68" fmla="*/ 40 w 328"/>
                  <a:gd name="T69" fmla="*/ 362 h 370"/>
                  <a:gd name="T70" fmla="*/ 126 w 328"/>
                  <a:gd name="T71" fmla="*/ 368 h 370"/>
                  <a:gd name="T72" fmla="*/ 168 w 328"/>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8" h="370">
                    <a:moveTo>
                      <a:pt x="168" y="370"/>
                    </a:moveTo>
                    <a:lnTo>
                      <a:pt x="168" y="370"/>
                    </a:lnTo>
                    <a:lnTo>
                      <a:pt x="208" y="368"/>
                    </a:lnTo>
                    <a:lnTo>
                      <a:pt x="242" y="366"/>
                    </a:lnTo>
                    <a:lnTo>
                      <a:pt x="290" y="362"/>
                    </a:lnTo>
                    <a:lnTo>
                      <a:pt x="318" y="356"/>
                    </a:lnTo>
                    <a:lnTo>
                      <a:pt x="328" y="354"/>
                    </a:lnTo>
                    <a:lnTo>
                      <a:pt x="328" y="354"/>
                    </a:lnTo>
                    <a:lnTo>
                      <a:pt x="324" y="312"/>
                    </a:lnTo>
                    <a:lnTo>
                      <a:pt x="324" y="312"/>
                    </a:lnTo>
                    <a:lnTo>
                      <a:pt x="320" y="294"/>
                    </a:lnTo>
                    <a:lnTo>
                      <a:pt x="312" y="276"/>
                    </a:lnTo>
                    <a:lnTo>
                      <a:pt x="304" y="262"/>
                    </a:lnTo>
                    <a:lnTo>
                      <a:pt x="290" y="248"/>
                    </a:lnTo>
                    <a:lnTo>
                      <a:pt x="274" y="236"/>
                    </a:lnTo>
                    <a:lnTo>
                      <a:pt x="252" y="228"/>
                    </a:lnTo>
                    <a:lnTo>
                      <a:pt x="224" y="222"/>
                    </a:lnTo>
                    <a:lnTo>
                      <a:pt x="192" y="218"/>
                    </a:lnTo>
                    <a:lnTo>
                      <a:pt x="192" y="184"/>
                    </a:lnTo>
                    <a:lnTo>
                      <a:pt x="192" y="184"/>
                    </a:lnTo>
                    <a:lnTo>
                      <a:pt x="204" y="178"/>
                    </a:lnTo>
                    <a:lnTo>
                      <a:pt x="214" y="168"/>
                    </a:lnTo>
                    <a:lnTo>
                      <a:pt x="224" y="158"/>
                    </a:lnTo>
                    <a:lnTo>
                      <a:pt x="232" y="146"/>
                    </a:lnTo>
                    <a:lnTo>
                      <a:pt x="240" y="132"/>
                    </a:lnTo>
                    <a:lnTo>
                      <a:pt x="244" y="116"/>
                    </a:lnTo>
                    <a:lnTo>
                      <a:pt x="248" y="102"/>
                    </a:lnTo>
                    <a:lnTo>
                      <a:pt x="248" y="86"/>
                    </a:lnTo>
                    <a:lnTo>
                      <a:pt x="248" y="86"/>
                    </a:lnTo>
                    <a:lnTo>
                      <a:pt x="246" y="66"/>
                    </a:lnTo>
                    <a:lnTo>
                      <a:pt x="242" y="50"/>
                    </a:lnTo>
                    <a:lnTo>
                      <a:pt x="234" y="36"/>
                    </a:lnTo>
                    <a:lnTo>
                      <a:pt x="224" y="24"/>
                    </a:lnTo>
                    <a:lnTo>
                      <a:pt x="212" y="14"/>
                    </a:lnTo>
                    <a:lnTo>
                      <a:pt x="196" y="6"/>
                    </a:lnTo>
                    <a:lnTo>
                      <a:pt x="182" y="2"/>
                    </a:lnTo>
                    <a:lnTo>
                      <a:pt x="164" y="0"/>
                    </a:lnTo>
                    <a:lnTo>
                      <a:pt x="164" y="0"/>
                    </a:lnTo>
                    <a:lnTo>
                      <a:pt x="148" y="2"/>
                    </a:lnTo>
                    <a:lnTo>
                      <a:pt x="132" y="6"/>
                    </a:lnTo>
                    <a:lnTo>
                      <a:pt x="116" y="14"/>
                    </a:lnTo>
                    <a:lnTo>
                      <a:pt x="104" y="24"/>
                    </a:lnTo>
                    <a:lnTo>
                      <a:pt x="94" y="36"/>
                    </a:lnTo>
                    <a:lnTo>
                      <a:pt x="86" y="50"/>
                    </a:lnTo>
                    <a:lnTo>
                      <a:pt x="82" y="66"/>
                    </a:lnTo>
                    <a:lnTo>
                      <a:pt x="80" y="86"/>
                    </a:lnTo>
                    <a:lnTo>
                      <a:pt x="80" y="86"/>
                    </a:lnTo>
                    <a:lnTo>
                      <a:pt x="80" y="102"/>
                    </a:lnTo>
                    <a:lnTo>
                      <a:pt x="84" y="116"/>
                    </a:lnTo>
                    <a:lnTo>
                      <a:pt x="88" y="132"/>
                    </a:lnTo>
                    <a:lnTo>
                      <a:pt x="96" y="146"/>
                    </a:lnTo>
                    <a:lnTo>
                      <a:pt x="104" y="158"/>
                    </a:lnTo>
                    <a:lnTo>
                      <a:pt x="114" y="168"/>
                    </a:lnTo>
                    <a:lnTo>
                      <a:pt x="124" y="178"/>
                    </a:lnTo>
                    <a:lnTo>
                      <a:pt x="136" y="184"/>
                    </a:lnTo>
                    <a:lnTo>
                      <a:pt x="136" y="218"/>
                    </a:lnTo>
                    <a:lnTo>
                      <a:pt x="136" y="218"/>
                    </a:lnTo>
                    <a:lnTo>
                      <a:pt x="104" y="222"/>
                    </a:lnTo>
                    <a:lnTo>
                      <a:pt x="76" y="228"/>
                    </a:lnTo>
                    <a:lnTo>
                      <a:pt x="54" y="236"/>
                    </a:lnTo>
                    <a:lnTo>
                      <a:pt x="36" y="248"/>
                    </a:lnTo>
                    <a:lnTo>
                      <a:pt x="24" y="262"/>
                    </a:lnTo>
                    <a:lnTo>
                      <a:pt x="14" y="278"/>
                    </a:lnTo>
                    <a:lnTo>
                      <a:pt x="8" y="296"/>
                    </a:lnTo>
                    <a:lnTo>
                      <a:pt x="2" y="314"/>
                    </a:lnTo>
                    <a:lnTo>
                      <a:pt x="2" y="314"/>
                    </a:lnTo>
                    <a:lnTo>
                      <a:pt x="0" y="354"/>
                    </a:lnTo>
                    <a:lnTo>
                      <a:pt x="0" y="354"/>
                    </a:lnTo>
                    <a:lnTo>
                      <a:pt x="10" y="356"/>
                    </a:lnTo>
                    <a:lnTo>
                      <a:pt x="40" y="362"/>
                    </a:lnTo>
                    <a:lnTo>
                      <a:pt x="90" y="366"/>
                    </a:lnTo>
                    <a:lnTo>
                      <a:pt x="126" y="368"/>
                    </a:lnTo>
                    <a:lnTo>
                      <a:pt x="168" y="370"/>
                    </a:lnTo>
                    <a:lnTo>
                      <a:pt x="168"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38" name="Freeform 14"/>
              <p:cNvSpPr>
                <a:spLocks/>
              </p:cNvSpPr>
              <p:nvPr/>
            </p:nvSpPr>
            <p:spPr bwMode="auto">
              <a:xfrm>
                <a:off x="1618753" y="5655945"/>
                <a:ext cx="394504" cy="447750"/>
              </a:xfrm>
              <a:custGeom>
                <a:avLst/>
                <a:gdLst>
                  <a:gd name="T0" fmla="*/ 166 w 326"/>
                  <a:gd name="T1" fmla="*/ 370 h 370"/>
                  <a:gd name="T2" fmla="*/ 240 w 326"/>
                  <a:gd name="T3" fmla="*/ 366 h 370"/>
                  <a:gd name="T4" fmla="*/ 318 w 326"/>
                  <a:gd name="T5" fmla="*/ 356 h 370"/>
                  <a:gd name="T6" fmla="*/ 326 w 326"/>
                  <a:gd name="T7" fmla="*/ 354 h 370"/>
                  <a:gd name="T8" fmla="*/ 324 w 326"/>
                  <a:gd name="T9" fmla="*/ 312 h 370"/>
                  <a:gd name="T10" fmla="*/ 312 w 326"/>
                  <a:gd name="T11" fmla="*/ 276 h 370"/>
                  <a:gd name="T12" fmla="*/ 290 w 326"/>
                  <a:gd name="T13" fmla="*/ 248 h 370"/>
                  <a:gd name="T14" fmla="*/ 250 w 326"/>
                  <a:gd name="T15" fmla="*/ 228 h 370"/>
                  <a:gd name="T16" fmla="*/ 190 w 326"/>
                  <a:gd name="T17" fmla="*/ 218 h 370"/>
                  <a:gd name="T18" fmla="*/ 190 w 326"/>
                  <a:gd name="T19" fmla="*/ 184 h 370"/>
                  <a:gd name="T20" fmla="*/ 214 w 326"/>
                  <a:gd name="T21" fmla="*/ 168 h 370"/>
                  <a:gd name="T22" fmla="*/ 232 w 326"/>
                  <a:gd name="T23" fmla="*/ 146 h 370"/>
                  <a:gd name="T24" fmla="*/ 242 w 326"/>
                  <a:gd name="T25" fmla="*/ 116 h 370"/>
                  <a:gd name="T26" fmla="*/ 248 w 326"/>
                  <a:gd name="T27" fmla="*/ 86 h 370"/>
                  <a:gd name="T28" fmla="*/ 246 w 326"/>
                  <a:gd name="T29" fmla="*/ 66 h 370"/>
                  <a:gd name="T30" fmla="*/ 232 w 326"/>
                  <a:gd name="T31" fmla="*/ 36 h 370"/>
                  <a:gd name="T32" fmla="*/ 210 w 326"/>
                  <a:gd name="T33" fmla="*/ 14 h 370"/>
                  <a:gd name="T34" fmla="*/ 180 w 326"/>
                  <a:gd name="T35" fmla="*/ 2 h 370"/>
                  <a:gd name="T36" fmla="*/ 162 w 326"/>
                  <a:gd name="T37" fmla="*/ 0 h 370"/>
                  <a:gd name="T38" fmla="*/ 130 w 326"/>
                  <a:gd name="T39" fmla="*/ 6 h 370"/>
                  <a:gd name="T40" fmla="*/ 104 w 326"/>
                  <a:gd name="T41" fmla="*/ 24 h 370"/>
                  <a:gd name="T42" fmla="*/ 86 w 326"/>
                  <a:gd name="T43" fmla="*/ 50 h 370"/>
                  <a:gd name="T44" fmla="*/ 78 w 326"/>
                  <a:gd name="T45" fmla="*/ 86 h 370"/>
                  <a:gd name="T46" fmla="*/ 80 w 326"/>
                  <a:gd name="T47" fmla="*/ 102 h 370"/>
                  <a:gd name="T48" fmla="*/ 88 w 326"/>
                  <a:gd name="T49" fmla="*/ 132 h 370"/>
                  <a:gd name="T50" fmla="*/ 102 w 326"/>
                  <a:gd name="T51" fmla="*/ 158 h 370"/>
                  <a:gd name="T52" fmla="*/ 124 w 326"/>
                  <a:gd name="T53" fmla="*/ 178 h 370"/>
                  <a:gd name="T54" fmla="*/ 136 w 326"/>
                  <a:gd name="T55" fmla="*/ 218 h 370"/>
                  <a:gd name="T56" fmla="*/ 102 w 326"/>
                  <a:gd name="T57" fmla="*/ 222 h 370"/>
                  <a:gd name="T58" fmla="*/ 52 w 326"/>
                  <a:gd name="T59" fmla="*/ 236 h 370"/>
                  <a:gd name="T60" fmla="*/ 22 w 326"/>
                  <a:gd name="T61" fmla="*/ 262 h 370"/>
                  <a:gd name="T62" fmla="*/ 6 w 326"/>
                  <a:gd name="T63" fmla="*/ 296 h 370"/>
                  <a:gd name="T64" fmla="*/ 2 w 326"/>
                  <a:gd name="T65" fmla="*/ 314 h 370"/>
                  <a:gd name="T66" fmla="*/ 0 w 326"/>
                  <a:gd name="T67" fmla="*/ 354 h 370"/>
                  <a:gd name="T68" fmla="*/ 38 w 326"/>
                  <a:gd name="T69" fmla="*/ 362 h 370"/>
                  <a:gd name="T70" fmla="*/ 124 w 326"/>
                  <a:gd name="T71" fmla="*/ 368 h 370"/>
                  <a:gd name="T72" fmla="*/ 166 w 326"/>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6" h="370">
                    <a:moveTo>
                      <a:pt x="166" y="370"/>
                    </a:moveTo>
                    <a:lnTo>
                      <a:pt x="166" y="370"/>
                    </a:lnTo>
                    <a:lnTo>
                      <a:pt x="206" y="368"/>
                    </a:lnTo>
                    <a:lnTo>
                      <a:pt x="240" y="366"/>
                    </a:lnTo>
                    <a:lnTo>
                      <a:pt x="290" y="362"/>
                    </a:lnTo>
                    <a:lnTo>
                      <a:pt x="318" y="356"/>
                    </a:lnTo>
                    <a:lnTo>
                      <a:pt x="326" y="354"/>
                    </a:lnTo>
                    <a:lnTo>
                      <a:pt x="326" y="354"/>
                    </a:lnTo>
                    <a:lnTo>
                      <a:pt x="324" y="312"/>
                    </a:lnTo>
                    <a:lnTo>
                      <a:pt x="324" y="312"/>
                    </a:lnTo>
                    <a:lnTo>
                      <a:pt x="318" y="294"/>
                    </a:lnTo>
                    <a:lnTo>
                      <a:pt x="312" y="276"/>
                    </a:lnTo>
                    <a:lnTo>
                      <a:pt x="302" y="262"/>
                    </a:lnTo>
                    <a:lnTo>
                      <a:pt x="290" y="248"/>
                    </a:lnTo>
                    <a:lnTo>
                      <a:pt x="272" y="236"/>
                    </a:lnTo>
                    <a:lnTo>
                      <a:pt x="250" y="228"/>
                    </a:lnTo>
                    <a:lnTo>
                      <a:pt x="224" y="222"/>
                    </a:lnTo>
                    <a:lnTo>
                      <a:pt x="190" y="218"/>
                    </a:lnTo>
                    <a:lnTo>
                      <a:pt x="190" y="184"/>
                    </a:lnTo>
                    <a:lnTo>
                      <a:pt x="190" y="184"/>
                    </a:lnTo>
                    <a:lnTo>
                      <a:pt x="202" y="178"/>
                    </a:lnTo>
                    <a:lnTo>
                      <a:pt x="214" y="168"/>
                    </a:lnTo>
                    <a:lnTo>
                      <a:pt x="222" y="158"/>
                    </a:lnTo>
                    <a:lnTo>
                      <a:pt x="232" y="146"/>
                    </a:lnTo>
                    <a:lnTo>
                      <a:pt x="238" y="132"/>
                    </a:lnTo>
                    <a:lnTo>
                      <a:pt x="242" y="116"/>
                    </a:lnTo>
                    <a:lnTo>
                      <a:pt x="246" y="102"/>
                    </a:lnTo>
                    <a:lnTo>
                      <a:pt x="248" y="86"/>
                    </a:lnTo>
                    <a:lnTo>
                      <a:pt x="248" y="86"/>
                    </a:lnTo>
                    <a:lnTo>
                      <a:pt x="246" y="66"/>
                    </a:lnTo>
                    <a:lnTo>
                      <a:pt x="240" y="50"/>
                    </a:lnTo>
                    <a:lnTo>
                      <a:pt x="232" y="36"/>
                    </a:lnTo>
                    <a:lnTo>
                      <a:pt x="222" y="24"/>
                    </a:lnTo>
                    <a:lnTo>
                      <a:pt x="210" y="14"/>
                    </a:lnTo>
                    <a:lnTo>
                      <a:pt x="196" y="6"/>
                    </a:lnTo>
                    <a:lnTo>
                      <a:pt x="180" y="2"/>
                    </a:lnTo>
                    <a:lnTo>
                      <a:pt x="162" y="0"/>
                    </a:lnTo>
                    <a:lnTo>
                      <a:pt x="162" y="0"/>
                    </a:lnTo>
                    <a:lnTo>
                      <a:pt x="146" y="2"/>
                    </a:lnTo>
                    <a:lnTo>
                      <a:pt x="130" y="6"/>
                    </a:lnTo>
                    <a:lnTo>
                      <a:pt x="116" y="14"/>
                    </a:lnTo>
                    <a:lnTo>
                      <a:pt x="104" y="24"/>
                    </a:lnTo>
                    <a:lnTo>
                      <a:pt x="92" y="36"/>
                    </a:lnTo>
                    <a:lnTo>
                      <a:pt x="86" y="50"/>
                    </a:lnTo>
                    <a:lnTo>
                      <a:pt x="80" y="66"/>
                    </a:lnTo>
                    <a:lnTo>
                      <a:pt x="78" y="86"/>
                    </a:lnTo>
                    <a:lnTo>
                      <a:pt x="78" y="86"/>
                    </a:lnTo>
                    <a:lnTo>
                      <a:pt x="80" y="102"/>
                    </a:lnTo>
                    <a:lnTo>
                      <a:pt x="82" y="116"/>
                    </a:lnTo>
                    <a:lnTo>
                      <a:pt x="88" y="132"/>
                    </a:lnTo>
                    <a:lnTo>
                      <a:pt x="94" y="146"/>
                    </a:lnTo>
                    <a:lnTo>
                      <a:pt x="102"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8" y="356"/>
                    </a:lnTo>
                    <a:lnTo>
                      <a:pt x="38" y="362"/>
                    </a:lnTo>
                    <a:lnTo>
                      <a:pt x="90" y="366"/>
                    </a:lnTo>
                    <a:lnTo>
                      <a:pt x="124" y="368"/>
                    </a:lnTo>
                    <a:lnTo>
                      <a:pt x="166" y="370"/>
                    </a:lnTo>
                    <a:lnTo>
                      <a:pt x="166"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39" name="Freeform 13"/>
              <p:cNvSpPr>
                <a:spLocks/>
              </p:cNvSpPr>
              <p:nvPr/>
            </p:nvSpPr>
            <p:spPr bwMode="auto">
              <a:xfrm>
                <a:off x="1265238" y="5601335"/>
                <a:ext cx="519113" cy="587375"/>
              </a:xfrm>
              <a:custGeom>
                <a:avLst/>
                <a:gdLst>
                  <a:gd name="T0" fmla="*/ 166 w 327"/>
                  <a:gd name="T1" fmla="*/ 370 h 370"/>
                  <a:gd name="T2" fmla="*/ 241 w 327"/>
                  <a:gd name="T3" fmla="*/ 366 h 370"/>
                  <a:gd name="T4" fmla="*/ 319 w 327"/>
                  <a:gd name="T5" fmla="*/ 356 h 370"/>
                  <a:gd name="T6" fmla="*/ 327 w 327"/>
                  <a:gd name="T7" fmla="*/ 354 h 370"/>
                  <a:gd name="T8" fmla="*/ 325 w 327"/>
                  <a:gd name="T9" fmla="*/ 312 h 370"/>
                  <a:gd name="T10" fmla="*/ 313 w 327"/>
                  <a:gd name="T11" fmla="*/ 276 h 370"/>
                  <a:gd name="T12" fmla="*/ 291 w 327"/>
                  <a:gd name="T13" fmla="*/ 248 h 370"/>
                  <a:gd name="T14" fmla="*/ 251 w 327"/>
                  <a:gd name="T15" fmla="*/ 228 h 370"/>
                  <a:gd name="T16" fmla="*/ 190 w 327"/>
                  <a:gd name="T17" fmla="*/ 218 h 370"/>
                  <a:gd name="T18" fmla="*/ 190 w 327"/>
                  <a:gd name="T19" fmla="*/ 184 h 370"/>
                  <a:gd name="T20" fmla="*/ 215 w 327"/>
                  <a:gd name="T21" fmla="*/ 168 h 370"/>
                  <a:gd name="T22" fmla="*/ 233 w 327"/>
                  <a:gd name="T23" fmla="*/ 146 h 370"/>
                  <a:gd name="T24" fmla="*/ 245 w 327"/>
                  <a:gd name="T25" fmla="*/ 116 h 370"/>
                  <a:gd name="T26" fmla="*/ 249 w 327"/>
                  <a:gd name="T27" fmla="*/ 86 h 370"/>
                  <a:gd name="T28" fmla="*/ 247 w 327"/>
                  <a:gd name="T29" fmla="*/ 66 h 370"/>
                  <a:gd name="T30" fmla="*/ 235 w 327"/>
                  <a:gd name="T31" fmla="*/ 36 h 370"/>
                  <a:gd name="T32" fmla="*/ 211 w 327"/>
                  <a:gd name="T33" fmla="*/ 14 h 370"/>
                  <a:gd name="T34" fmla="*/ 180 w 327"/>
                  <a:gd name="T35" fmla="*/ 2 h 370"/>
                  <a:gd name="T36" fmla="*/ 164 w 327"/>
                  <a:gd name="T37" fmla="*/ 0 h 370"/>
                  <a:gd name="T38" fmla="*/ 130 w 327"/>
                  <a:gd name="T39" fmla="*/ 6 h 370"/>
                  <a:gd name="T40" fmla="*/ 104 w 327"/>
                  <a:gd name="T41" fmla="*/ 24 h 370"/>
                  <a:gd name="T42" fmla="*/ 86 w 327"/>
                  <a:gd name="T43" fmla="*/ 50 h 370"/>
                  <a:gd name="T44" fmla="*/ 78 w 327"/>
                  <a:gd name="T45" fmla="*/ 86 h 370"/>
                  <a:gd name="T46" fmla="*/ 80 w 327"/>
                  <a:gd name="T47" fmla="*/ 102 h 370"/>
                  <a:gd name="T48" fmla="*/ 88 w 327"/>
                  <a:gd name="T49" fmla="*/ 132 h 370"/>
                  <a:gd name="T50" fmla="*/ 104 w 327"/>
                  <a:gd name="T51" fmla="*/ 158 h 370"/>
                  <a:gd name="T52" fmla="*/ 124 w 327"/>
                  <a:gd name="T53" fmla="*/ 178 h 370"/>
                  <a:gd name="T54" fmla="*/ 136 w 327"/>
                  <a:gd name="T55" fmla="*/ 218 h 370"/>
                  <a:gd name="T56" fmla="*/ 102 w 327"/>
                  <a:gd name="T57" fmla="*/ 222 h 370"/>
                  <a:gd name="T58" fmla="*/ 52 w 327"/>
                  <a:gd name="T59" fmla="*/ 236 h 370"/>
                  <a:gd name="T60" fmla="*/ 22 w 327"/>
                  <a:gd name="T61" fmla="*/ 262 h 370"/>
                  <a:gd name="T62" fmla="*/ 6 w 327"/>
                  <a:gd name="T63" fmla="*/ 296 h 370"/>
                  <a:gd name="T64" fmla="*/ 2 w 327"/>
                  <a:gd name="T65" fmla="*/ 314 h 370"/>
                  <a:gd name="T66" fmla="*/ 0 w 327"/>
                  <a:gd name="T67" fmla="*/ 354 h 370"/>
                  <a:gd name="T68" fmla="*/ 38 w 327"/>
                  <a:gd name="T69" fmla="*/ 362 h 370"/>
                  <a:gd name="T70" fmla="*/ 124 w 327"/>
                  <a:gd name="T71" fmla="*/ 368 h 370"/>
                  <a:gd name="T72" fmla="*/ 166 w 327"/>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70">
                    <a:moveTo>
                      <a:pt x="166" y="370"/>
                    </a:moveTo>
                    <a:lnTo>
                      <a:pt x="166" y="370"/>
                    </a:lnTo>
                    <a:lnTo>
                      <a:pt x="206" y="368"/>
                    </a:lnTo>
                    <a:lnTo>
                      <a:pt x="241" y="366"/>
                    </a:lnTo>
                    <a:lnTo>
                      <a:pt x="291" y="362"/>
                    </a:lnTo>
                    <a:lnTo>
                      <a:pt x="319" y="356"/>
                    </a:lnTo>
                    <a:lnTo>
                      <a:pt x="327" y="354"/>
                    </a:lnTo>
                    <a:lnTo>
                      <a:pt x="327" y="354"/>
                    </a:lnTo>
                    <a:lnTo>
                      <a:pt x="325" y="312"/>
                    </a:lnTo>
                    <a:lnTo>
                      <a:pt x="325" y="312"/>
                    </a:lnTo>
                    <a:lnTo>
                      <a:pt x="321" y="294"/>
                    </a:lnTo>
                    <a:lnTo>
                      <a:pt x="313" y="276"/>
                    </a:lnTo>
                    <a:lnTo>
                      <a:pt x="303" y="262"/>
                    </a:lnTo>
                    <a:lnTo>
                      <a:pt x="291" y="248"/>
                    </a:lnTo>
                    <a:lnTo>
                      <a:pt x="273" y="236"/>
                    </a:lnTo>
                    <a:lnTo>
                      <a:pt x="251" y="228"/>
                    </a:lnTo>
                    <a:lnTo>
                      <a:pt x="225" y="222"/>
                    </a:lnTo>
                    <a:lnTo>
                      <a:pt x="190" y="218"/>
                    </a:lnTo>
                    <a:lnTo>
                      <a:pt x="190" y="184"/>
                    </a:lnTo>
                    <a:lnTo>
                      <a:pt x="190" y="184"/>
                    </a:lnTo>
                    <a:lnTo>
                      <a:pt x="202" y="178"/>
                    </a:lnTo>
                    <a:lnTo>
                      <a:pt x="215" y="168"/>
                    </a:lnTo>
                    <a:lnTo>
                      <a:pt x="225" y="158"/>
                    </a:lnTo>
                    <a:lnTo>
                      <a:pt x="233" y="146"/>
                    </a:lnTo>
                    <a:lnTo>
                      <a:pt x="239" y="132"/>
                    </a:lnTo>
                    <a:lnTo>
                      <a:pt x="245" y="116"/>
                    </a:lnTo>
                    <a:lnTo>
                      <a:pt x="247" y="102"/>
                    </a:lnTo>
                    <a:lnTo>
                      <a:pt x="249" y="86"/>
                    </a:lnTo>
                    <a:lnTo>
                      <a:pt x="249" y="86"/>
                    </a:lnTo>
                    <a:lnTo>
                      <a:pt x="247" y="66"/>
                    </a:lnTo>
                    <a:lnTo>
                      <a:pt x="241" y="50"/>
                    </a:lnTo>
                    <a:lnTo>
                      <a:pt x="235" y="36"/>
                    </a:lnTo>
                    <a:lnTo>
                      <a:pt x="223" y="24"/>
                    </a:lnTo>
                    <a:lnTo>
                      <a:pt x="211" y="14"/>
                    </a:lnTo>
                    <a:lnTo>
                      <a:pt x="196" y="6"/>
                    </a:lnTo>
                    <a:lnTo>
                      <a:pt x="180" y="2"/>
                    </a:lnTo>
                    <a:lnTo>
                      <a:pt x="164" y="0"/>
                    </a:lnTo>
                    <a:lnTo>
                      <a:pt x="164" y="0"/>
                    </a:lnTo>
                    <a:lnTo>
                      <a:pt x="146" y="2"/>
                    </a:lnTo>
                    <a:lnTo>
                      <a:pt x="130" y="6"/>
                    </a:lnTo>
                    <a:lnTo>
                      <a:pt x="116" y="14"/>
                    </a:lnTo>
                    <a:lnTo>
                      <a:pt x="104" y="24"/>
                    </a:lnTo>
                    <a:lnTo>
                      <a:pt x="94" y="36"/>
                    </a:lnTo>
                    <a:lnTo>
                      <a:pt x="86" y="50"/>
                    </a:lnTo>
                    <a:lnTo>
                      <a:pt x="80" y="66"/>
                    </a:lnTo>
                    <a:lnTo>
                      <a:pt x="78" y="86"/>
                    </a:lnTo>
                    <a:lnTo>
                      <a:pt x="78" y="86"/>
                    </a:lnTo>
                    <a:lnTo>
                      <a:pt x="80" y="102"/>
                    </a:lnTo>
                    <a:lnTo>
                      <a:pt x="84" y="116"/>
                    </a:lnTo>
                    <a:lnTo>
                      <a:pt x="88" y="132"/>
                    </a:lnTo>
                    <a:lnTo>
                      <a:pt x="94" y="146"/>
                    </a:lnTo>
                    <a:lnTo>
                      <a:pt x="104"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10" y="356"/>
                    </a:lnTo>
                    <a:lnTo>
                      <a:pt x="38" y="362"/>
                    </a:lnTo>
                    <a:lnTo>
                      <a:pt x="90" y="366"/>
                    </a:lnTo>
                    <a:lnTo>
                      <a:pt x="124" y="368"/>
                    </a:lnTo>
                    <a:lnTo>
                      <a:pt x="166" y="370"/>
                    </a:lnTo>
                    <a:lnTo>
                      <a:pt x="166" y="37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36" name="Rectangle 35"/>
            <p:cNvSpPr/>
            <p:nvPr/>
          </p:nvSpPr>
          <p:spPr>
            <a:xfrm>
              <a:off x="9011850" y="4187886"/>
              <a:ext cx="356188" cy="461665"/>
            </a:xfrm>
            <a:prstGeom prst="rect">
              <a:avLst/>
            </a:prstGeom>
          </p:spPr>
          <p:txBody>
            <a:bodyPr wrap="none">
              <a:spAutoFit/>
            </a:bodyPr>
            <a:lstStyle/>
            <a:p>
              <a:pPr algn="ctr"/>
              <a:r>
                <a:rPr lang="en-GB" sz="2400" b="1" dirty="0">
                  <a:solidFill>
                    <a:schemeClr val="bg2">
                      <a:lumMod val="25000"/>
                    </a:schemeClr>
                  </a:solidFill>
                </a:rPr>
                <a:t>2</a:t>
              </a:r>
            </a:p>
          </p:txBody>
        </p:sp>
      </p:grpSp>
      <p:sp>
        <p:nvSpPr>
          <p:cNvPr id="40" name="Oval 39"/>
          <p:cNvSpPr/>
          <p:nvPr/>
        </p:nvSpPr>
        <p:spPr>
          <a:xfrm>
            <a:off x="9399055" y="3729594"/>
            <a:ext cx="368038" cy="3680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p:cNvSpPr>
            <a:spLocks noGrp="1"/>
          </p:cNvSpPr>
          <p:nvPr>
            <p:ph type="title"/>
          </p:nvPr>
        </p:nvSpPr>
        <p:spPr/>
        <p:txBody>
          <a:bodyPr/>
          <a:lstStyle/>
          <a:p>
            <a:r>
              <a:rPr lang="en-GB" dirty="0"/>
              <a:t>SEKO JAP</a:t>
            </a:r>
            <a:r>
              <a:rPr lang="tr-TR" dirty="0"/>
              <a:t>ONYA</a:t>
            </a:r>
            <a:endParaRPr lang="en-GB" dirty="0"/>
          </a:p>
        </p:txBody>
      </p:sp>
      <p:sp>
        <p:nvSpPr>
          <p:cNvPr id="8" name="Footer Placeholder 7"/>
          <p:cNvSpPr>
            <a:spLocks noGrp="1"/>
          </p:cNvSpPr>
          <p:nvPr>
            <p:ph type="ftr" sz="quarter" idx="3"/>
          </p:nvPr>
        </p:nvSpPr>
        <p:spPr/>
        <p:txBody>
          <a:bodyPr/>
          <a:lstStyle/>
          <a:p>
            <a:pPr algn="r"/>
            <a:r>
              <a:rPr lang="en-GB"/>
              <a:t>© 2017 SEKO</a:t>
            </a:r>
            <a:endParaRPr lang="en-GB" dirty="0"/>
          </a:p>
        </p:txBody>
      </p:sp>
      <p:pic>
        <p:nvPicPr>
          <p:cNvPr id="7" name="Picture 6" descr="BETA_LOGO.jpg"/>
          <p:cNvPicPr>
            <a:picLocks noChangeAspect="1"/>
          </p:cNvPicPr>
          <p:nvPr/>
        </p:nvPicPr>
        <p:blipFill>
          <a:blip r:embed="rId6"/>
          <a:stretch>
            <a:fillRect/>
          </a:stretch>
        </p:blipFill>
        <p:spPr>
          <a:xfrm>
            <a:off x="2479148" y="4352335"/>
            <a:ext cx="1790839" cy="836758"/>
          </a:xfrm>
          <a:prstGeom prst="rect">
            <a:avLst/>
          </a:prstGeom>
        </p:spPr>
      </p:pic>
    </p:spTree>
    <p:extLst>
      <p:ext uri="{BB962C8B-B14F-4D97-AF65-F5344CB8AC3E}">
        <p14:creationId xmlns:p14="http://schemas.microsoft.com/office/powerpoint/2010/main" val="10990578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3"/>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23" presetClass="entr" presetSubtype="32"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1000" fill="hold"/>
                                        <p:tgtEl>
                                          <p:spTgt spid="26"/>
                                        </p:tgtEl>
                                        <p:attrNameLst>
                                          <p:attrName>ppt_w</p:attrName>
                                        </p:attrNameLst>
                                      </p:cBhvr>
                                      <p:tavLst>
                                        <p:tav tm="0">
                                          <p:val>
                                            <p:strVal val="4*#ppt_w"/>
                                          </p:val>
                                        </p:tav>
                                        <p:tav tm="100000">
                                          <p:val>
                                            <p:strVal val="#ppt_w"/>
                                          </p:val>
                                        </p:tav>
                                      </p:tavLst>
                                    </p:anim>
                                    <p:anim calcmode="lin" valueType="num">
                                      <p:cBhvr>
                                        <p:cTn id="18" dur="1000" fill="hold"/>
                                        <p:tgtEl>
                                          <p:spTgt spid="26"/>
                                        </p:tgtEl>
                                        <p:attrNameLst>
                                          <p:attrName>ppt_h</p:attrName>
                                        </p:attrNameLst>
                                      </p:cBhvr>
                                      <p:tavLst>
                                        <p:tav tm="0">
                                          <p:val>
                                            <p:strVal val="4*#ppt_h"/>
                                          </p:val>
                                        </p:tav>
                                        <p:tav tm="100000">
                                          <p:val>
                                            <p:strVal val="#ppt_h"/>
                                          </p:val>
                                        </p:tav>
                                      </p:tavLst>
                                    </p:anim>
                                  </p:childTnLst>
                                </p:cTn>
                              </p:par>
                            </p:childTnLst>
                          </p:cTn>
                        </p:par>
                        <p:par>
                          <p:cTn id="19" fill="hold">
                            <p:stCondLst>
                              <p:cond delay="1000"/>
                            </p:stCondLst>
                            <p:childTnLst>
                              <p:par>
                                <p:cTn id="20" presetID="1" presetClass="exit" presetSubtype="0" fill="hold" grpId="1" nodeType="afterEffect">
                                  <p:stCondLst>
                                    <p:cond delay="0"/>
                                  </p:stCondLst>
                                  <p:childTnLst>
                                    <p:set>
                                      <p:cBhvr>
                                        <p:cTn id="21" dur="1" fill="hold">
                                          <p:stCondLst>
                                            <p:cond delay="0"/>
                                          </p:stCondLst>
                                        </p:cTn>
                                        <p:tgtEl>
                                          <p:spTgt spid="26"/>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childTnLst>
                                </p:cTn>
                              </p:par>
                            </p:childTnLst>
                          </p:cTn>
                        </p:par>
                        <p:par>
                          <p:cTn id="24" fill="hold">
                            <p:stCondLst>
                              <p:cond delay="1000"/>
                            </p:stCondLst>
                            <p:childTnLst>
                              <p:par>
                                <p:cTn id="25" presetID="23" presetClass="exit" presetSubtype="16" fill="hold" grpId="1" nodeType="afterEffect">
                                  <p:stCondLst>
                                    <p:cond delay="0"/>
                                  </p:stCondLst>
                                  <p:childTnLst>
                                    <p:anim calcmode="lin" valueType="num">
                                      <p:cBhvr>
                                        <p:cTn id="26" dur="1000"/>
                                        <p:tgtEl>
                                          <p:spTgt spid="40"/>
                                        </p:tgtEl>
                                        <p:attrNameLst>
                                          <p:attrName>ppt_w</p:attrName>
                                        </p:attrNameLst>
                                      </p:cBhvr>
                                      <p:tavLst>
                                        <p:tav tm="0">
                                          <p:val>
                                            <p:strVal val="ppt_w"/>
                                          </p:val>
                                        </p:tav>
                                        <p:tav tm="100000">
                                          <p:val>
                                            <p:strVal val="4*ppt_w"/>
                                          </p:val>
                                        </p:tav>
                                      </p:tavLst>
                                    </p:anim>
                                    <p:anim calcmode="lin" valueType="num">
                                      <p:cBhvr>
                                        <p:cTn id="27" dur="1000"/>
                                        <p:tgtEl>
                                          <p:spTgt spid="40"/>
                                        </p:tgtEl>
                                        <p:attrNameLst>
                                          <p:attrName>ppt_h</p:attrName>
                                        </p:attrNameLst>
                                      </p:cBhvr>
                                      <p:tavLst>
                                        <p:tav tm="0">
                                          <p:val>
                                            <p:strVal val="ppt_h"/>
                                          </p:val>
                                        </p:tav>
                                        <p:tav tm="100000">
                                          <p:val>
                                            <p:strVal val="4*ppt_h"/>
                                          </p:val>
                                        </p:tav>
                                      </p:tavLst>
                                    </p:anim>
                                    <p:set>
                                      <p:cBhvr>
                                        <p:cTn id="28" dur="1" fill="hold">
                                          <p:stCondLst>
                                            <p:cond delay="999"/>
                                          </p:stCondLst>
                                        </p:cTn>
                                        <p:tgtEl>
                                          <p:spTgt spid="40"/>
                                        </p:tgtEl>
                                        <p:attrNameLst>
                                          <p:attrName>style.visibility</p:attrName>
                                        </p:attrNameLst>
                                      </p:cBhvr>
                                      <p:to>
                                        <p:strVal val="hidden"/>
                                      </p:to>
                                    </p:set>
                                  </p:childTnLst>
                                </p:cTn>
                              </p:par>
                              <p:par>
                                <p:cTn id="29" presetID="10" presetClass="exit" presetSubtype="0" fill="hold" grpId="2" nodeType="withEffect">
                                  <p:stCondLst>
                                    <p:cond delay="250"/>
                                  </p:stCondLst>
                                  <p:childTnLst>
                                    <p:animEffect transition="out" filter="fade">
                                      <p:cBhvr>
                                        <p:cTn id="30" dur="750"/>
                                        <p:tgtEl>
                                          <p:spTgt spid="40"/>
                                        </p:tgtEl>
                                      </p:cBhvr>
                                    </p:animEffect>
                                    <p:set>
                                      <p:cBhvr>
                                        <p:cTn id="31" dur="1" fill="hold">
                                          <p:stCondLst>
                                            <p:cond delay="749"/>
                                          </p:stCondLst>
                                        </p:cTn>
                                        <p:tgtEl>
                                          <p:spTgt spid="40"/>
                                        </p:tgtEl>
                                        <p:attrNameLst>
                                          <p:attrName>style.visibility</p:attrName>
                                        </p:attrNameLst>
                                      </p:cBhvr>
                                      <p:to>
                                        <p:strVal val="hidden"/>
                                      </p:to>
                                    </p:set>
                                  </p:childTnLst>
                                </p:cTn>
                              </p:par>
                            </p:childTnLst>
                          </p:cTn>
                        </p:par>
                        <p:par>
                          <p:cTn id="32" fill="hold">
                            <p:stCondLst>
                              <p:cond delay="2000"/>
                            </p:stCondLst>
                            <p:childTnLst>
                              <p:par>
                                <p:cTn id="33" presetID="31" presetClass="entr" presetSubtype="0" fill="hold" nodeType="afterEffect">
                                  <p:stCondLst>
                                    <p:cond delay="250"/>
                                  </p:stCondLst>
                                  <p:childTnLst>
                                    <p:set>
                                      <p:cBhvr>
                                        <p:cTn id="34" dur="1" fill="hold">
                                          <p:stCondLst>
                                            <p:cond delay="0"/>
                                          </p:stCondLst>
                                        </p:cTn>
                                        <p:tgtEl>
                                          <p:spTgt spid="29"/>
                                        </p:tgtEl>
                                        <p:attrNameLst>
                                          <p:attrName>style.visibility</p:attrName>
                                        </p:attrNameLst>
                                      </p:cBhvr>
                                      <p:to>
                                        <p:strVal val="visible"/>
                                      </p:to>
                                    </p:set>
                                    <p:anim calcmode="lin" valueType="num">
                                      <p:cBhvr>
                                        <p:cTn id="35" dur="1000" fill="hold"/>
                                        <p:tgtEl>
                                          <p:spTgt spid="29"/>
                                        </p:tgtEl>
                                        <p:attrNameLst>
                                          <p:attrName>ppt_w</p:attrName>
                                        </p:attrNameLst>
                                      </p:cBhvr>
                                      <p:tavLst>
                                        <p:tav tm="0">
                                          <p:val>
                                            <p:fltVal val="0"/>
                                          </p:val>
                                        </p:tav>
                                        <p:tav tm="100000">
                                          <p:val>
                                            <p:strVal val="#ppt_w"/>
                                          </p:val>
                                        </p:tav>
                                      </p:tavLst>
                                    </p:anim>
                                    <p:anim calcmode="lin" valueType="num">
                                      <p:cBhvr>
                                        <p:cTn id="36" dur="1000" fill="hold"/>
                                        <p:tgtEl>
                                          <p:spTgt spid="29"/>
                                        </p:tgtEl>
                                        <p:attrNameLst>
                                          <p:attrName>ppt_h</p:attrName>
                                        </p:attrNameLst>
                                      </p:cBhvr>
                                      <p:tavLst>
                                        <p:tav tm="0">
                                          <p:val>
                                            <p:fltVal val="0"/>
                                          </p:val>
                                        </p:tav>
                                        <p:tav tm="100000">
                                          <p:val>
                                            <p:strVal val="#ppt_h"/>
                                          </p:val>
                                        </p:tav>
                                      </p:tavLst>
                                    </p:anim>
                                    <p:anim calcmode="lin" valueType="num">
                                      <p:cBhvr>
                                        <p:cTn id="37" dur="1000" fill="hold"/>
                                        <p:tgtEl>
                                          <p:spTgt spid="29"/>
                                        </p:tgtEl>
                                        <p:attrNameLst>
                                          <p:attrName>style.rotation</p:attrName>
                                        </p:attrNameLst>
                                      </p:cBhvr>
                                      <p:tavLst>
                                        <p:tav tm="0">
                                          <p:val>
                                            <p:fltVal val="90"/>
                                          </p:val>
                                        </p:tav>
                                        <p:tav tm="100000">
                                          <p:val>
                                            <p:fltVal val="0"/>
                                          </p:val>
                                        </p:tav>
                                      </p:tavLst>
                                    </p:anim>
                                    <p:animEffect transition="in" filter="fade">
                                      <p:cBhvr>
                                        <p:cTn id="38" dur="1000"/>
                                        <p:tgtEl>
                                          <p:spTgt spid="29"/>
                                        </p:tgtEl>
                                      </p:cBhvr>
                                    </p:animEffect>
                                  </p:childTnLst>
                                </p:cTn>
                              </p:par>
                              <p:par>
                                <p:cTn id="39" presetID="31" presetClass="entr" presetSubtype="0" fill="hold" nodeType="withEffect">
                                  <p:stCondLst>
                                    <p:cond delay="500"/>
                                  </p:stCondLst>
                                  <p:childTnLst>
                                    <p:set>
                                      <p:cBhvr>
                                        <p:cTn id="40" dur="1" fill="hold">
                                          <p:stCondLst>
                                            <p:cond delay="0"/>
                                          </p:stCondLst>
                                        </p:cTn>
                                        <p:tgtEl>
                                          <p:spTgt spid="28"/>
                                        </p:tgtEl>
                                        <p:attrNameLst>
                                          <p:attrName>style.visibility</p:attrName>
                                        </p:attrNameLst>
                                      </p:cBhvr>
                                      <p:to>
                                        <p:strVal val="visible"/>
                                      </p:to>
                                    </p:set>
                                    <p:anim calcmode="lin" valueType="num">
                                      <p:cBhvr>
                                        <p:cTn id="41" dur="1000" fill="hold"/>
                                        <p:tgtEl>
                                          <p:spTgt spid="28"/>
                                        </p:tgtEl>
                                        <p:attrNameLst>
                                          <p:attrName>ppt_w</p:attrName>
                                        </p:attrNameLst>
                                      </p:cBhvr>
                                      <p:tavLst>
                                        <p:tav tm="0">
                                          <p:val>
                                            <p:fltVal val="0"/>
                                          </p:val>
                                        </p:tav>
                                        <p:tav tm="100000">
                                          <p:val>
                                            <p:strVal val="#ppt_w"/>
                                          </p:val>
                                        </p:tav>
                                      </p:tavLst>
                                    </p:anim>
                                    <p:anim calcmode="lin" valueType="num">
                                      <p:cBhvr>
                                        <p:cTn id="42" dur="1000" fill="hold"/>
                                        <p:tgtEl>
                                          <p:spTgt spid="28"/>
                                        </p:tgtEl>
                                        <p:attrNameLst>
                                          <p:attrName>ppt_h</p:attrName>
                                        </p:attrNameLst>
                                      </p:cBhvr>
                                      <p:tavLst>
                                        <p:tav tm="0">
                                          <p:val>
                                            <p:fltVal val="0"/>
                                          </p:val>
                                        </p:tav>
                                        <p:tav tm="100000">
                                          <p:val>
                                            <p:strVal val="#ppt_h"/>
                                          </p:val>
                                        </p:tav>
                                      </p:tavLst>
                                    </p:anim>
                                    <p:anim calcmode="lin" valueType="num">
                                      <p:cBhvr>
                                        <p:cTn id="43" dur="1000" fill="hold"/>
                                        <p:tgtEl>
                                          <p:spTgt spid="28"/>
                                        </p:tgtEl>
                                        <p:attrNameLst>
                                          <p:attrName>style.rotation</p:attrName>
                                        </p:attrNameLst>
                                      </p:cBhvr>
                                      <p:tavLst>
                                        <p:tav tm="0">
                                          <p:val>
                                            <p:fltVal val="90"/>
                                          </p:val>
                                        </p:tav>
                                        <p:tav tm="100000">
                                          <p:val>
                                            <p:fltVal val="0"/>
                                          </p:val>
                                        </p:tav>
                                      </p:tavLst>
                                    </p:anim>
                                    <p:animEffect transition="in" filter="fade">
                                      <p:cBhvr>
                                        <p:cTn id="44" dur="1000"/>
                                        <p:tgtEl>
                                          <p:spTgt spid="28"/>
                                        </p:tgtEl>
                                      </p:cBhvr>
                                    </p:animEffect>
                                  </p:childTnLst>
                                </p:cTn>
                              </p:par>
                              <p:par>
                                <p:cTn id="45" presetID="31" presetClass="entr" presetSubtype="0" fill="hold" nodeType="withEffect">
                                  <p:stCondLst>
                                    <p:cond delay="750"/>
                                  </p:stCondLst>
                                  <p:childTnLst>
                                    <p:set>
                                      <p:cBhvr>
                                        <p:cTn id="46" dur="1" fill="hold">
                                          <p:stCondLst>
                                            <p:cond delay="0"/>
                                          </p:stCondLst>
                                        </p:cTn>
                                        <p:tgtEl>
                                          <p:spTgt spid="32"/>
                                        </p:tgtEl>
                                        <p:attrNameLst>
                                          <p:attrName>style.visibility</p:attrName>
                                        </p:attrNameLst>
                                      </p:cBhvr>
                                      <p:to>
                                        <p:strVal val="visible"/>
                                      </p:to>
                                    </p:set>
                                    <p:anim calcmode="lin" valueType="num">
                                      <p:cBhvr>
                                        <p:cTn id="47" dur="1000" fill="hold"/>
                                        <p:tgtEl>
                                          <p:spTgt spid="32"/>
                                        </p:tgtEl>
                                        <p:attrNameLst>
                                          <p:attrName>ppt_w</p:attrName>
                                        </p:attrNameLst>
                                      </p:cBhvr>
                                      <p:tavLst>
                                        <p:tav tm="0">
                                          <p:val>
                                            <p:fltVal val="0"/>
                                          </p:val>
                                        </p:tav>
                                        <p:tav tm="100000">
                                          <p:val>
                                            <p:strVal val="#ppt_w"/>
                                          </p:val>
                                        </p:tav>
                                      </p:tavLst>
                                    </p:anim>
                                    <p:anim calcmode="lin" valueType="num">
                                      <p:cBhvr>
                                        <p:cTn id="48" dur="1000" fill="hold"/>
                                        <p:tgtEl>
                                          <p:spTgt spid="32"/>
                                        </p:tgtEl>
                                        <p:attrNameLst>
                                          <p:attrName>ppt_h</p:attrName>
                                        </p:attrNameLst>
                                      </p:cBhvr>
                                      <p:tavLst>
                                        <p:tav tm="0">
                                          <p:val>
                                            <p:fltVal val="0"/>
                                          </p:val>
                                        </p:tav>
                                        <p:tav tm="100000">
                                          <p:val>
                                            <p:strVal val="#ppt_h"/>
                                          </p:val>
                                        </p:tav>
                                      </p:tavLst>
                                    </p:anim>
                                    <p:anim calcmode="lin" valueType="num">
                                      <p:cBhvr>
                                        <p:cTn id="49" dur="1000" fill="hold"/>
                                        <p:tgtEl>
                                          <p:spTgt spid="32"/>
                                        </p:tgtEl>
                                        <p:attrNameLst>
                                          <p:attrName>style.rotation</p:attrName>
                                        </p:attrNameLst>
                                      </p:cBhvr>
                                      <p:tavLst>
                                        <p:tav tm="0">
                                          <p:val>
                                            <p:fltVal val="90"/>
                                          </p:val>
                                        </p:tav>
                                        <p:tav tm="100000">
                                          <p:val>
                                            <p:fltVal val="0"/>
                                          </p:val>
                                        </p:tav>
                                      </p:tavLst>
                                    </p:anim>
                                    <p:animEffect transition="in" filter="fade">
                                      <p:cBhvr>
                                        <p:cTn id="50" dur="1000"/>
                                        <p:tgtEl>
                                          <p:spTgt spid="32"/>
                                        </p:tgtEl>
                                      </p:cBhvr>
                                    </p:animEffect>
                                  </p:childTnLst>
                                </p:cTn>
                              </p:par>
                            </p:childTnLst>
                          </p:cTn>
                        </p:par>
                        <p:par>
                          <p:cTn id="51" fill="hold">
                            <p:stCondLst>
                              <p:cond delay="3750"/>
                            </p:stCondLst>
                            <p:childTnLst>
                              <p:par>
                                <p:cTn id="52" presetID="12" presetClass="entr" presetSubtype="2"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750"/>
                                        <p:tgtEl>
                                          <p:spTgt spid="18"/>
                                        </p:tgtEl>
                                        <p:attrNameLst>
                                          <p:attrName>ppt_x</p:attrName>
                                        </p:attrNameLst>
                                      </p:cBhvr>
                                      <p:tavLst>
                                        <p:tav tm="0">
                                          <p:val>
                                            <p:strVal val="#ppt_x+#ppt_w*1.125000"/>
                                          </p:val>
                                        </p:tav>
                                        <p:tav tm="100000">
                                          <p:val>
                                            <p:strVal val="#ppt_x"/>
                                          </p:val>
                                        </p:tav>
                                      </p:tavLst>
                                    </p:anim>
                                    <p:animEffect transition="in" filter="wipe(left)">
                                      <p:cBhvr>
                                        <p:cTn id="55" dur="750"/>
                                        <p:tgtEl>
                                          <p:spTgt spid="18"/>
                                        </p:tgtEl>
                                      </p:cBhvr>
                                    </p:animEffect>
                                  </p:childTnLst>
                                </p:cTn>
                              </p:par>
                              <p:par>
                                <p:cTn id="56" presetID="31" presetClass="entr" presetSubtype="0" fill="hold" nodeType="withEffect">
                                  <p:stCondLst>
                                    <p:cond delay="0"/>
                                  </p:stCondLst>
                                  <p:childTnLst>
                                    <p:set>
                                      <p:cBhvr>
                                        <p:cTn id="57" dur="1" fill="hold">
                                          <p:stCondLst>
                                            <p:cond delay="0"/>
                                          </p:stCondLst>
                                        </p:cTn>
                                        <p:tgtEl>
                                          <p:spTgt spid="41"/>
                                        </p:tgtEl>
                                        <p:attrNameLst>
                                          <p:attrName>style.visibility</p:attrName>
                                        </p:attrNameLst>
                                      </p:cBhvr>
                                      <p:to>
                                        <p:strVal val="visible"/>
                                      </p:to>
                                    </p:set>
                                    <p:anim calcmode="lin" valueType="num">
                                      <p:cBhvr>
                                        <p:cTn id="58" dur="750" fill="hold"/>
                                        <p:tgtEl>
                                          <p:spTgt spid="41"/>
                                        </p:tgtEl>
                                        <p:attrNameLst>
                                          <p:attrName>ppt_w</p:attrName>
                                        </p:attrNameLst>
                                      </p:cBhvr>
                                      <p:tavLst>
                                        <p:tav tm="0">
                                          <p:val>
                                            <p:fltVal val="0"/>
                                          </p:val>
                                        </p:tav>
                                        <p:tav tm="100000">
                                          <p:val>
                                            <p:strVal val="#ppt_w"/>
                                          </p:val>
                                        </p:tav>
                                      </p:tavLst>
                                    </p:anim>
                                    <p:anim calcmode="lin" valueType="num">
                                      <p:cBhvr>
                                        <p:cTn id="59" dur="750" fill="hold"/>
                                        <p:tgtEl>
                                          <p:spTgt spid="41"/>
                                        </p:tgtEl>
                                        <p:attrNameLst>
                                          <p:attrName>ppt_h</p:attrName>
                                        </p:attrNameLst>
                                      </p:cBhvr>
                                      <p:tavLst>
                                        <p:tav tm="0">
                                          <p:val>
                                            <p:fltVal val="0"/>
                                          </p:val>
                                        </p:tav>
                                        <p:tav tm="100000">
                                          <p:val>
                                            <p:strVal val="#ppt_h"/>
                                          </p:val>
                                        </p:tav>
                                      </p:tavLst>
                                    </p:anim>
                                    <p:anim calcmode="lin" valueType="num">
                                      <p:cBhvr>
                                        <p:cTn id="60" dur="750" fill="hold"/>
                                        <p:tgtEl>
                                          <p:spTgt spid="41"/>
                                        </p:tgtEl>
                                        <p:attrNameLst>
                                          <p:attrName>style.rotation</p:attrName>
                                        </p:attrNameLst>
                                      </p:cBhvr>
                                      <p:tavLst>
                                        <p:tav tm="0">
                                          <p:val>
                                            <p:fltVal val="90"/>
                                          </p:val>
                                        </p:tav>
                                        <p:tav tm="100000">
                                          <p:val>
                                            <p:fltVal val="0"/>
                                          </p:val>
                                        </p:tav>
                                      </p:tavLst>
                                    </p:anim>
                                    <p:animEffect transition="in" filter="fade">
                                      <p:cBhvr>
                                        <p:cTn id="61" dur="750"/>
                                        <p:tgtEl>
                                          <p:spTgt spid="41"/>
                                        </p:tgtEl>
                                      </p:cBhvr>
                                    </p:animEffect>
                                  </p:childTnLst>
                                </p:cTn>
                              </p:par>
                            </p:childTnLst>
                          </p:cTn>
                        </p:par>
                        <p:par>
                          <p:cTn id="62" fill="hold">
                            <p:stCondLst>
                              <p:cond delay="4500"/>
                            </p:stCondLst>
                            <p:childTnLst>
                              <p:par>
                                <p:cTn id="63" presetID="12" presetClass="entr" presetSubtype="2" fill="hold" grpId="0" nodeType="afterEffect">
                                  <p:stCondLst>
                                    <p:cond delay="0"/>
                                  </p:stCondLst>
                                  <p:childTnLst>
                                    <p:set>
                                      <p:cBhvr>
                                        <p:cTn id="64" dur="1" fill="hold">
                                          <p:stCondLst>
                                            <p:cond delay="0"/>
                                          </p:stCondLst>
                                        </p:cTn>
                                        <p:tgtEl>
                                          <p:spTgt spid="44"/>
                                        </p:tgtEl>
                                        <p:attrNameLst>
                                          <p:attrName>style.visibility</p:attrName>
                                        </p:attrNameLst>
                                      </p:cBhvr>
                                      <p:to>
                                        <p:strVal val="visible"/>
                                      </p:to>
                                    </p:set>
                                    <p:anim calcmode="lin" valueType="num">
                                      <p:cBhvr additive="base">
                                        <p:cTn id="65" dur="750"/>
                                        <p:tgtEl>
                                          <p:spTgt spid="44"/>
                                        </p:tgtEl>
                                        <p:attrNameLst>
                                          <p:attrName>ppt_x</p:attrName>
                                        </p:attrNameLst>
                                      </p:cBhvr>
                                      <p:tavLst>
                                        <p:tav tm="0">
                                          <p:val>
                                            <p:strVal val="#ppt_x+#ppt_w*1.125000"/>
                                          </p:val>
                                        </p:tav>
                                        <p:tav tm="100000">
                                          <p:val>
                                            <p:strVal val="#ppt_x"/>
                                          </p:val>
                                        </p:tav>
                                      </p:tavLst>
                                    </p:anim>
                                    <p:animEffect transition="in" filter="wipe(left)">
                                      <p:cBhvr>
                                        <p:cTn id="66" dur="750"/>
                                        <p:tgtEl>
                                          <p:spTgt spid="44"/>
                                        </p:tgtEl>
                                      </p:cBhvr>
                                    </p:animEffect>
                                  </p:childTnLst>
                                </p:cTn>
                              </p:par>
                            </p:childTnLst>
                          </p:cTn>
                        </p:par>
                        <p:par>
                          <p:cTn id="67" fill="hold">
                            <p:stCondLst>
                              <p:cond delay="5250"/>
                            </p:stCondLst>
                            <p:childTnLst>
                              <p:par>
                                <p:cTn id="68" presetID="42" presetClass="entr" presetSubtype="0" fill="hold" nodeType="after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750"/>
                                        <p:tgtEl>
                                          <p:spTgt spid="7"/>
                                        </p:tgtEl>
                                      </p:cBhvr>
                                    </p:animEffect>
                                    <p:anim calcmode="lin" valueType="num">
                                      <p:cBhvr>
                                        <p:cTn id="71" dur="750" fill="hold"/>
                                        <p:tgtEl>
                                          <p:spTgt spid="7"/>
                                        </p:tgtEl>
                                        <p:attrNameLst>
                                          <p:attrName>ppt_x</p:attrName>
                                        </p:attrNameLst>
                                      </p:cBhvr>
                                      <p:tavLst>
                                        <p:tav tm="0">
                                          <p:val>
                                            <p:strVal val="#ppt_x"/>
                                          </p:val>
                                        </p:tav>
                                        <p:tav tm="100000">
                                          <p:val>
                                            <p:strVal val="#ppt_x"/>
                                          </p:val>
                                        </p:tav>
                                      </p:tavLst>
                                    </p:anim>
                                    <p:anim calcmode="lin" valueType="num">
                                      <p:cBhvr>
                                        <p:cTn id="72"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4" grpId="0" animBg="1"/>
      <p:bldP spid="26" grpId="0" animBg="1"/>
      <p:bldP spid="26" grpId="1" animBg="1"/>
      <p:bldP spid="40" grpId="0" animBg="1"/>
      <p:bldP spid="40" grpId="1" animBg="1"/>
      <p:bldP spid="40" grpId="2"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 name="Rectangle: Rounded Corners 224"/>
          <p:cNvSpPr/>
          <p:nvPr/>
        </p:nvSpPr>
        <p:spPr>
          <a:xfrm>
            <a:off x="1875100" y="2635644"/>
            <a:ext cx="6207699" cy="42024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tr-TR" sz="1600" dirty="0">
                <a:solidFill>
                  <a:schemeClr val="bg1"/>
                </a:solidFill>
                <a:cs typeface="Arial" panose="020B0604020202020204" pitchFamily="34" charset="0"/>
              </a:rPr>
              <a:t>Ar-Ge</a:t>
            </a:r>
            <a:endParaRPr lang="en-GB" sz="1600" dirty="0">
              <a:solidFill>
                <a:schemeClr val="bg1"/>
              </a:solidFill>
            </a:endParaRPr>
          </a:p>
        </p:txBody>
      </p:sp>
      <p:sp>
        <p:nvSpPr>
          <p:cNvPr id="226" name="Rectangle: Rounded Corners 225"/>
          <p:cNvSpPr/>
          <p:nvPr/>
        </p:nvSpPr>
        <p:spPr>
          <a:xfrm>
            <a:off x="1875100" y="3106345"/>
            <a:ext cx="6207699" cy="42024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it-IT" sz="1600" dirty="0">
                <a:solidFill>
                  <a:schemeClr val="bg1"/>
                </a:solidFill>
                <a:cs typeface="Arial" panose="020B0604020202020204" pitchFamily="34" charset="0"/>
              </a:rPr>
              <a:t>Test </a:t>
            </a:r>
            <a:r>
              <a:rPr lang="tr-TR" sz="1600" dirty="0">
                <a:solidFill>
                  <a:schemeClr val="bg1"/>
                </a:solidFill>
                <a:cs typeface="Arial" panose="020B0604020202020204" pitchFamily="34" charset="0"/>
              </a:rPr>
              <a:t> </a:t>
            </a:r>
            <a:r>
              <a:rPr lang="tr-TR" sz="1600" dirty="0" err="1">
                <a:solidFill>
                  <a:schemeClr val="bg1"/>
                </a:solidFill>
                <a:cs typeface="Arial" panose="020B0604020202020204" pitchFamily="34" charset="0"/>
              </a:rPr>
              <a:t>Lab</a:t>
            </a:r>
            <a:r>
              <a:rPr lang="tr-TR" sz="1600" dirty="0">
                <a:solidFill>
                  <a:schemeClr val="bg1"/>
                </a:solidFill>
                <a:cs typeface="Arial" panose="020B0604020202020204" pitchFamily="34" charset="0"/>
              </a:rPr>
              <a:t>.</a:t>
            </a:r>
            <a:r>
              <a:rPr lang="it-IT" sz="1600" dirty="0">
                <a:solidFill>
                  <a:schemeClr val="bg1"/>
                </a:solidFill>
                <a:cs typeface="Arial" panose="020B0604020202020204" pitchFamily="34" charset="0"/>
              </a:rPr>
              <a:t> </a:t>
            </a:r>
            <a:endParaRPr lang="en-GB" sz="1600" dirty="0">
              <a:solidFill>
                <a:schemeClr val="bg1"/>
              </a:solidFill>
            </a:endParaRPr>
          </a:p>
        </p:txBody>
      </p:sp>
      <p:sp>
        <p:nvSpPr>
          <p:cNvPr id="227" name="Rectangle: Rounded Corners 226"/>
          <p:cNvSpPr/>
          <p:nvPr/>
        </p:nvSpPr>
        <p:spPr>
          <a:xfrm>
            <a:off x="1875100" y="3577046"/>
            <a:ext cx="6207699" cy="42024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tr-TR" sz="1600" dirty="0">
                <a:solidFill>
                  <a:schemeClr val="bg1"/>
                </a:solidFill>
                <a:cs typeface="Arial" panose="020B0604020202020204" pitchFamily="34" charset="0"/>
              </a:rPr>
              <a:t>Destek </a:t>
            </a:r>
            <a:r>
              <a:rPr lang="tr-TR" sz="1600" dirty="0" err="1">
                <a:solidFill>
                  <a:schemeClr val="bg1"/>
                </a:solidFill>
                <a:cs typeface="Arial" panose="020B0604020202020204" pitchFamily="34" charset="0"/>
              </a:rPr>
              <a:t>fonsiyonları</a:t>
            </a:r>
            <a:endParaRPr lang="en-GB" sz="1600" dirty="0">
              <a:solidFill>
                <a:schemeClr val="bg1"/>
              </a:solidFill>
            </a:endParaRPr>
          </a:p>
        </p:txBody>
      </p:sp>
      <p:sp>
        <p:nvSpPr>
          <p:cNvPr id="228" name="Rectangle: Rounded Corners 227"/>
          <p:cNvSpPr/>
          <p:nvPr/>
        </p:nvSpPr>
        <p:spPr>
          <a:xfrm>
            <a:off x="1875101" y="4047747"/>
            <a:ext cx="6852222" cy="42024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it-IT" sz="1600" dirty="0">
                <a:solidFill>
                  <a:schemeClr val="bg1"/>
                </a:solidFill>
                <a:cs typeface="Arial" panose="020B0604020202020204" pitchFamily="34" charset="0"/>
              </a:rPr>
              <a:t>Ital</a:t>
            </a:r>
            <a:r>
              <a:rPr lang="tr-TR" sz="1600" dirty="0">
                <a:solidFill>
                  <a:schemeClr val="bg1"/>
                </a:solidFill>
                <a:cs typeface="Arial" panose="020B0604020202020204" pitchFamily="34" charset="0"/>
              </a:rPr>
              <a:t>ya Ülke ofisi</a:t>
            </a:r>
            <a:endParaRPr lang="en-GB" sz="1600" dirty="0">
              <a:solidFill>
                <a:schemeClr val="bg1"/>
              </a:solidFill>
            </a:endParaRPr>
          </a:p>
        </p:txBody>
      </p:sp>
      <p:sp>
        <p:nvSpPr>
          <p:cNvPr id="229" name="Rectangle: Rounded Corners 228"/>
          <p:cNvSpPr/>
          <p:nvPr/>
        </p:nvSpPr>
        <p:spPr>
          <a:xfrm>
            <a:off x="1875101" y="4518448"/>
            <a:ext cx="6852222" cy="42024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tr-TR" sz="1600" dirty="0">
                <a:solidFill>
                  <a:schemeClr val="bg1"/>
                </a:solidFill>
                <a:cs typeface="Arial" panose="020B0604020202020204" pitchFamily="34" charset="0"/>
              </a:rPr>
              <a:t>Depo alanı</a:t>
            </a:r>
            <a:endParaRPr lang="en-GB" sz="1600" dirty="0">
              <a:solidFill>
                <a:schemeClr val="bg1"/>
              </a:solidFill>
            </a:endParaRPr>
          </a:p>
        </p:txBody>
      </p:sp>
      <p:sp>
        <p:nvSpPr>
          <p:cNvPr id="230" name="Rectangle: Rounded Corners 229"/>
          <p:cNvSpPr/>
          <p:nvPr/>
        </p:nvSpPr>
        <p:spPr>
          <a:xfrm>
            <a:off x="1875101" y="4989151"/>
            <a:ext cx="6852222" cy="42024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tr-TR" sz="1600" dirty="0">
                <a:solidFill>
                  <a:schemeClr val="bg1"/>
                </a:solidFill>
                <a:cs typeface="Arial" panose="020B0604020202020204" pitchFamily="34" charset="0"/>
              </a:rPr>
              <a:t>Üretim tesisi</a:t>
            </a:r>
            <a:endParaRPr lang="it-IT" sz="1600" dirty="0">
              <a:solidFill>
                <a:schemeClr val="bg1"/>
              </a:solidFill>
            </a:endParaRPr>
          </a:p>
        </p:txBody>
      </p:sp>
      <p:sp>
        <p:nvSpPr>
          <p:cNvPr id="223" name="Rectangle: Rounded Corners 222"/>
          <p:cNvSpPr/>
          <p:nvPr/>
        </p:nvSpPr>
        <p:spPr>
          <a:xfrm>
            <a:off x="1659906" y="1849711"/>
            <a:ext cx="6553200" cy="743830"/>
          </a:xfrm>
          <a:prstGeom prst="roundRect">
            <a:avLst>
              <a:gd name="adj" fmla="val 26891"/>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648000" rtlCol="0" anchor="ctr"/>
          <a:lstStyle/>
          <a:p>
            <a:r>
              <a:rPr lang="it-IT" sz="1600" b="1" dirty="0">
                <a:solidFill>
                  <a:schemeClr val="bg1"/>
                </a:solidFill>
                <a:cs typeface="Arial" panose="020B0604020202020204" pitchFamily="34" charset="0"/>
              </a:rPr>
              <a:t>Rieti </a:t>
            </a:r>
            <a:r>
              <a:rPr lang="tr-TR" sz="1600" b="1" dirty="0">
                <a:solidFill>
                  <a:schemeClr val="bg1"/>
                </a:solidFill>
                <a:cs typeface="Arial" panose="020B0604020202020204" pitchFamily="34" charset="0"/>
              </a:rPr>
              <a:t>bölgesinde yaklaşık</a:t>
            </a:r>
            <a:r>
              <a:rPr lang="it-IT" sz="1600" b="1" dirty="0">
                <a:solidFill>
                  <a:schemeClr val="bg1"/>
                </a:solidFill>
                <a:cs typeface="Arial" panose="020B0604020202020204" pitchFamily="34" charset="0"/>
              </a:rPr>
              <a:t> 4,000 </a:t>
            </a:r>
            <a:r>
              <a:rPr lang="tr-TR" sz="1600" b="1" dirty="0">
                <a:solidFill>
                  <a:schemeClr val="bg1"/>
                </a:solidFill>
                <a:cs typeface="Arial" panose="020B0604020202020204" pitchFamily="34" charset="0"/>
              </a:rPr>
              <a:t>m2 alanına sahip                </a:t>
            </a:r>
            <a:r>
              <a:rPr lang="it-IT" sz="1600" b="1" dirty="0">
                <a:solidFill>
                  <a:schemeClr val="bg1"/>
                </a:solidFill>
                <a:cs typeface="Arial" panose="020B0604020202020204" pitchFamily="34" charset="0"/>
              </a:rPr>
              <a:t> </a:t>
            </a:r>
            <a:r>
              <a:rPr lang="tr-TR" sz="1600" b="1" dirty="0" err="1">
                <a:solidFill>
                  <a:schemeClr val="bg1"/>
                </a:solidFill>
                <a:cs typeface="Arial" panose="020B0604020202020204" pitchFamily="34" charset="0"/>
              </a:rPr>
              <a:t>Seko</a:t>
            </a:r>
            <a:r>
              <a:rPr lang="tr-TR" sz="1600" b="1" dirty="0">
                <a:solidFill>
                  <a:schemeClr val="bg1"/>
                </a:solidFill>
                <a:cs typeface="Arial" panose="020B0604020202020204" pitchFamily="34" charset="0"/>
              </a:rPr>
              <a:t> Merkez Ofisi</a:t>
            </a:r>
            <a:endParaRPr lang="it-IT" sz="1600" b="1" dirty="0">
              <a:solidFill>
                <a:schemeClr val="bg1"/>
              </a:solidFill>
            </a:endParaRPr>
          </a:p>
        </p:txBody>
      </p:sp>
      <p:sp>
        <p:nvSpPr>
          <p:cNvPr id="233" name="Oval 232"/>
          <p:cNvSpPr/>
          <p:nvPr/>
        </p:nvSpPr>
        <p:spPr>
          <a:xfrm>
            <a:off x="6194798" y="273386"/>
            <a:ext cx="6027682" cy="6027680"/>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Oval 230"/>
          <p:cNvSpPr/>
          <p:nvPr/>
        </p:nvSpPr>
        <p:spPr>
          <a:xfrm>
            <a:off x="6636123" y="704532"/>
            <a:ext cx="5108838" cy="51088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p:cNvSpPr>
            <a:spLocks noGrp="1"/>
          </p:cNvSpPr>
          <p:nvPr>
            <p:ph type="title"/>
          </p:nvPr>
        </p:nvSpPr>
        <p:spPr/>
        <p:txBody>
          <a:bodyPr/>
          <a:lstStyle/>
          <a:p>
            <a:r>
              <a:rPr lang="en-GB" dirty="0"/>
              <a:t>SEKO </a:t>
            </a:r>
            <a:r>
              <a:rPr lang="tr-TR" dirty="0"/>
              <a:t>MERKEZ</a:t>
            </a:r>
            <a:r>
              <a:rPr lang="en-GB" dirty="0"/>
              <a:t> </a:t>
            </a:r>
            <a:r>
              <a:rPr lang="tr-TR" dirty="0"/>
              <a:t>MERKEZ</a:t>
            </a:r>
            <a:r>
              <a:rPr lang="en-GB" dirty="0"/>
              <a:t> OF</a:t>
            </a:r>
            <a:r>
              <a:rPr lang="tr-TR" dirty="0"/>
              <a:t>İS</a:t>
            </a:r>
            <a:endParaRPr lang="en-GB" dirty="0"/>
          </a:p>
        </p:txBody>
      </p:sp>
      <p:grpSp>
        <p:nvGrpSpPr>
          <p:cNvPr id="238" name="Group 237"/>
          <p:cNvGrpSpPr/>
          <p:nvPr/>
        </p:nvGrpSpPr>
        <p:grpSpPr>
          <a:xfrm>
            <a:off x="7007857" y="526875"/>
            <a:ext cx="3917750" cy="4314940"/>
            <a:chOff x="7007857" y="526875"/>
            <a:chExt cx="3917750" cy="4314940"/>
          </a:xfrm>
        </p:grpSpPr>
        <p:sp>
          <p:nvSpPr>
            <p:cNvPr id="193" name="Freeform 179"/>
            <p:cNvSpPr>
              <a:spLocks noEditPoints="1"/>
            </p:cNvSpPr>
            <p:nvPr/>
          </p:nvSpPr>
          <p:spPr bwMode="auto">
            <a:xfrm>
              <a:off x="7007857" y="526875"/>
              <a:ext cx="3917750" cy="4314940"/>
            </a:xfrm>
            <a:custGeom>
              <a:avLst/>
              <a:gdLst>
                <a:gd name="T0" fmla="*/ 127 w 217"/>
                <a:gd name="T1" fmla="*/ 209 h 239"/>
                <a:gd name="T2" fmla="*/ 111 w 217"/>
                <a:gd name="T3" fmla="*/ 213 h 239"/>
                <a:gd name="T4" fmla="*/ 130 w 217"/>
                <a:gd name="T5" fmla="*/ 227 h 239"/>
                <a:gd name="T6" fmla="*/ 149 w 217"/>
                <a:gd name="T7" fmla="*/ 239 h 239"/>
                <a:gd name="T8" fmla="*/ 158 w 217"/>
                <a:gd name="T9" fmla="*/ 237 h 239"/>
                <a:gd name="T10" fmla="*/ 160 w 217"/>
                <a:gd name="T11" fmla="*/ 216 h 239"/>
                <a:gd name="T12" fmla="*/ 163 w 217"/>
                <a:gd name="T13" fmla="*/ 206 h 239"/>
                <a:gd name="T14" fmla="*/ 42 w 217"/>
                <a:gd name="T15" fmla="*/ 145 h 239"/>
                <a:gd name="T16" fmla="*/ 28 w 217"/>
                <a:gd name="T17" fmla="*/ 147 h 239"/>
                <a:gd name="T18" fmla="*/ 35 w 217"/>
                <a:gd name="T19" fmla="*/ 164 h 239"/>
                <a:gd name="T20" fmla="*/ 35 w 217"/>
                <a:gd name="T21" fmla="*/ 187 h 239"/>
                <a:gd name="T22" fmla="*/ 42 w 217"/>
                <a:gd name="T23" fmla="*/ 190 h 239"/>
                <a:gd name="T24" fmla="*/ 56 w 217"/>
                <a:gd name="T25" fmla="*/ 183 h 239"/>
                <a:gd name="T26" fmla="*/ 59 w 217"/>
                <a:gd name="T27" fmla="*/ 159 h 239"/>
                <a:gd name="T28" fmla="*/ 54 w 217"/>
                <a:gd name="T29" fmla="*/ 142 h 239"/>
                <a:gd name="T30" fmla="*/ 179 w 217"/>
                <a:gd name="T31" fmla="*/ 135 h 239"/>
                <a:gd name="T32" fmla="*/ 170 w 217"/>
                <a:gd name="T33" fmla="*/ 126 h 239"/>
                <a:gd name="T34" fmla="*/ 149 w 217"/>
                <a:gd name="T35" fmla="*/ 116 h 239"/>
                <a:gd name="T36" fmla="*/ 134 w 217"/>
                <a:gd name="T37" fmla="*/ 88 h 239"/>
                <a:gd name="T38" fmla="*/ 108 w 217"/>
                <a:gd name="T39" fmla="*/ 67 h 239"/>
                <a:gd name="T40" fmla="*/ 111 w 217"/>
                <a:gd name="T41" fmla="*/ 52 h 239"/>
                <a:gd name="T42" fmla="*/ 111 w 217"/>
                <a:gd name="T43" fmla="*/ 40 h 239"/>
                <a:gd name="T44" fmla="*/ 118 w 217"/>
                <a:gd name="T45" fmla="*/ 12 h 239"/>
                <a:gd name="T46" fmla="*/ 106 w 217"/>
                <a:gd name="T47" fmla="*/ 0 h 239"/>
                <a:gd name="T48" fmla="*/ 89 w 217"/>
                <a:gd name="T49" fmla="*/ 3 h 239"/>
                <a:gd name="T50" fmla="*/ 78 w 217"/>
                <a:gd name="T51" fmla="*/ 7 h 239"/>
                <a:gd name="T52" fmla="*/ 71 w 217"/>
                <a:gd name="T53" fmla="*/ 12 h 239"/>
                <a:gd name="T54" fmla="*/ 63 w 217"/>
                <a:gd name="T55" fmla="*/ 14 h 239"/>
                <a:gd name="T56" fmla="*/ 61 w 217"/>
                <a:gd name="T57" fmla="*/ 19 h 239"/>
                <a:gd name="T58" fmla="*/ 47 w 217"/>
                <a:gd name="T59" fmla="*/ 22 h 239"/>
                <a:gd name="T60" fmla="*/ 42 w 217"/>
                <a:gd name="T61" fmla="*/ 29 h 239"/>
                <a:gd name="T62" fmla="*/ 33 w 217"/>
                <a:gd name="T63" fmla="*/ 17 h 239"/>
                <a:gd name="T64" fmla="*/ 23 w 217"/>
                <a:gd name="T65" fmla="*/ 29 h 239"/>
                <a:gd name="T66" fmla="*/ 7 w 217"/>
                <a:gd name="T67" fmla="*/ 36 h 239"/>
                <a:gd name="T68" fmla="*/ 9 w 217"/>
                <a:gd name="T69" fmla="*/ 43 h 239"/>
                <a:gd name="T70" fmla="*/ 0 w 217"/>
                <a:gd name="T71" fmla="*/ 50 h 239"/>
                <a:gd name="T72" fmla="*/ 7 w 217"/>
                <a:gd name="T73" fmla="*/ 59 h 239"/>
                <a:gd name="T74" fmla="*/ 7 w 217"/>
                <a:gd name="T75" fmla="*/ 69 h 239"/>
                <a:gd name="T76" fmla="*/ 16 w 217"/>
                <a:gd name="T77" fmla="*/ 71 h 239"/>
                <a:gd name="T78" fmla="*/ 16 w 217"/>
                <a:gd name="T79" fmla="*/ 81 h 239"/>
                <a:gd name="T80" fmla="*/ 30 w 217"/>
                <a:gd name="T81" fmla="*/ 76 h 239"/>
                <a:gd name="T82" fmla="*/ 40 w 217"/>
                <a:gd name="T83" fmla="*/ 67 h 239"/>
                <a:gd name="T84" fmla="*/ 66 w 217"/>
                <a:gd name="T85" fmla="*/ 78 h 239"/>
                <a:gd name="T86" fmla="*/ 73 w 217"/>
                <a:gd name="T87" fmla="*/ 88 h 239"/>
                <a:gd name="T88" fmla="*/ 89 w 217"/>
                <a:gd name="T89" fmla="*/ 111 h 239"/>
                <a:gd name="T90" fmla="*/ 116 w 217"/>
                <a:gd name="T91" fmla="*/ 135 h 239"/>
                <a:gd name="T92" fmla="*/ 134 w 217"/>
                <a:gd name="T93" fmla="*/ 142 h 239"/>
                <a:gd name="T94" fmla="*/ 156 w 217"/>
                <a:gd name="T95" fmla="*/ 156 h 239"/>
                <a:gd name="T96" fmla="*/ 165 w 217"/>
                <a:gd name="T97" fmla="*/ 164 h 239"/>
                <a:gd name="T98" fmla="*/ 170 w 217"/>
                <a:gd name="T99" fmla="*/ 175 h 239"/>
                <a:gd name="T100" fmla="*/ 175 w 217"/>
                <a:gd name="T101" fmla="*/ 192 h 239"/>
                <a:gd name="T102" fmla="*/ 170 w 217"/>
                <a:gd name="T103" fmla="*/ 206 h 239"/>
                <a:gd name="T104" fmla="*/ 175 w 217"/>
                <a:gd name="T105" fmla="*/ 209 h 239"/>
                <a:gd name="T106" fmla="*/ 184 w 217"/>
                <a:gd name="T107" fmla="*/ 192 h 239"/>
                <a:gd name="T108" fmla="*/ 194 w 217"/>
                <a:gd name="T109" fmla="*/ 180 h 239"/>
                <a:gd name="T110" fmla="*/ 184 w 217"/>
                <a:gd name="T111" fmla="*/ 168 h 239"/>
                <a:gd name="T112" fmla="*/ 203 w 217"/>
                <a:gd name="T113" fmla="*/ 161 h 239"/>
                <a:gd name="T114" fmla="*/ 217 w 217"/>
                <a:gd name="T115" fmla="*/ 161 h 239"/>
                <a:gd name="T116" fmla="*/ 201 w 217"/>
                <a:gd name="T117" fmla="*/ 14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7" h="239">
                  <a:moveTo>
                    <a:pt x="151" y="209"/>
                  </a:moveTo>
                  <a:lnTo>
                    <a:pt x="151" y="209"/>
                  </a:lnTo>
                  <a:lnTo>
                    <a:pt x="137" y="211"/>
                  </a:lnTo>
                  <a:lnTo>
                    <a:pt x="127" y="209"/>
                  </a:lnTo>
                  <a:lnTo>
                    <a:pt x="127" y="209"/>
                  </a:lnTo>
                  <a:lnTo>
                    <a:pt x="123" y="206"/>
                  </a:lnTo>
                  <a:lnTo>
                    <a:pt x="116" y="209"/>
                  </a:lnTo>
                  <a:lnTo>
                    <a:pt x="111" y="213"/>
                  </a:lnTo>
                  <a:lnTo>
                    <a:pt x="111" y="216"/>
                  </a:lnTo>
                  <a:lnTo>
                    <a:pt x="111" y="216"/>
                  </a:lnTo>
                  <a:lnTo>
                    <a:pt x="116" y="220"/>
                  </a:lnTo>
                  <a:lnTo>
                    <a:pt x="130" y="227"/>
                  </a:lnTo>
                  <a:lnTo>
                    <a:pt x="130" y="227"/>
                  </a:lnTo>
                  <a:lnTo>
                    <a:pt x="139" y="230"/>
                  </a:lnTo>
                  <a:lnTo>
                    <a:pt x="144" y="235"/>
                  </a:lnTo>
                  <a:lnTo>
                    <a:pt x="149" y="239"/>
                  </a:lnTo>
                  <a:lnTo>
                    <a:pt x="153" y="239"/>
                  </a:lnTo>
                  <a:lnTo>
                    <a:pt x="153" y="239"/>
                  </a:lnTo>
                  <a:lnTo>
                    <a:pt x="156" y="239"/>
                  </a:lnTo>
                  <a:lnTo>
                    <a:pt x="158" y="237"/>
                  </a:lnTo>
                  <a:lnTo>
                    <a:pt x="158" y="227"/>
                  </a:lnTo>
                  <a:lnTo>
                    <a:pt x="158" y="227"/>
                  </a:lnTo>
                  <a:lnTo>
                    <a:pt x="158" y="220"/>
                  </a:lnTo>
                  <a:lnTo>
                    <a:pt x="160" y="216"/>
                  </a:lnTo>
                  <a:lnTo>
                    <a:pt x="165" y="209"/>
                  </a:lnTo>
                  <a:lnTo>
                    <a:pt x="165" y="209"/>
                  </a:lnTo>
                  <a:lnTo>
                    <a:pt x="165" y="209"/>
                  </a:lnTo>
                  <a:lnTo>
                    <a:pt x="163" y="206"/>
                  </a:lnTo>
                  <a:lnTo>
                    <a:pt x="151" y="209"/>
                  </a:lnTo>
                  <a:lnTo>
                    <a:pt x="151" y="209"/>
                  </a:lnTo>
                  <a:close/>
                  <a:moveTo>
                    <a:pt x="42" y="145"/>
                  </a:moveTo>
                  <a:lnTo>
                    <a:pt x="42" y="145"/>
                  </a:lnTo>
                  <a:lnTo>
                    <a:pt x="37" y="147"/>
                  </a:lnTo>
                  <a:lnTo>
                    <a:pt x="33" y="147"/>
                  </a:lnTo>
                  <a:lnTo>
                    <a:pt x="30" y="147"/>
                  </a:lnTo>
                  <a:lnTo>
                    <a:pt x="28" y="147"/>
                  </a:lnTo>
                  <a:lnTo>
                    <a:pt x="28" y="147"/>
                  </a:lnTo>
                  <a:lnTo>
                    <a:pt x="28" y="152"/>
                  </a:lnTo>
                  <a:lnTo>
                    <a:pt x="30" y="159"/>
                  </a:lnTo>
                  <a:lnTo>
                    <a:pt x="35" y="164"/>
                  </a:lnTo>
                  <a:lnTo>
                    <a:pt x="35" y="173"/>
                  </a:lnTo>
                  <a:lnTo>
                    <a:pt x="35" y="173"/>
                  </a:lnTo>
                  <a:lnTo>
                    <a:pt x="33" y="180"/>
                  </a:lnTo>
                  <a:lnTo>
                    <a:pt x="35" y="187"/>
                  </a:lnTo>
                  <a:lnTo>
                    <a:pt x="37" y="192"/>
                  </a:lnTo>
                  <a:lnTo>
                    <a:pt x="40" y="192"/>
                  </a:lnTo>
                  <a:lnTo>
                    <a:pt x="42" y="190"/>
                  </a:lnTo>
                  <a:lnTo>
                    <a:pt x="42" y="190"/>
                  </a:lnTo>
                  <a:lnTo>
                    <a:pt x="47" y="187"/>
                  </a:lnTo>
                  <a:lnTo>
                    <a:pt x="49" y="185"/>
                  </a:lnTo>
                  <a:lnTo>
                    <a:pt x="54" y="185"/>
                  </a:lnTo>
                  <a:lnTo>
                    <a:pt x="56" y="183"/>
                  </a:lnTo>
                  <a:lnTo>
                    <a:pt x="56" y="183"/>
                  </a:lnTo>
                  <a:lnTo>
                    <a:pt x="56" y="175"/>
                  </a:lnTo>
                  <a:lnTo>
                    <a:pt x="59" y="168"/>
                  </a:lnTo>
                  <a:lnTo>
                    <a:pt x="59" y="159"/>
                  </a:lnTo>
                  <a:lnTo>
                    <a:pt x="59" y="152"/>
                  </a:lnTo>
                  <a:lnTo>
                    <a:pt x="59" y="152"/>
                  </a:lnTo>
                  <a:lnTo>
                    <a:pt x="59" y="147"/>
                  </a:lnTo>
                  <a:lnTo>
                    <a:pt x="54" y="142"/>
                  </a:lnTo>
                  <a:lnTo>
                    <a:pt x="47" y="142"/>
                  </a:lnTo>
                  <a:lnTo>
                    <a:pt x="42" y="145"/>
                  </a:lnTo>
                  <a:lnTo>
                    <a:pt x="42" y="145"/>
                  </a:lnTo>
                  <a:close/>
                  <a:moveTo>
                    <a:pt x="179" y="135"/>
                  </a:moveTo>
                  <a:lnTo>
                    <a:pt x="179" y="135"/>
                  </a:lnTo>
                  <a:lnTo>
                    <a:pt x="175" y="130"/>
                  </a:lnTo>
                  <a:lnTo>
                    <a:pt x="175" y="128"/>
                  </a:lnTo>
                  <a:lnTo>
                    <a:pt x="170" y="126"/>
                  </a:lnTo>
                  <a:lnTo>
                    <a:pt x="165" y="123"/>
                  </a:lnTo>
                  <a:lnTo>
                    <a:pt x="165" y="123"/>
                  </a:lnTo>
                  <a:lnTo>
                    <a:pt x="156" y="121"/>
                  </a:lnTo>
                  <a:lnTo>
                    <a:pt x="149" y="116"/>
                  </a:lnTo>
                  <a:lnTo>
                    <a:pt x="139" y="104"/>
                  </a:lnTo>
                  <a:lnTo>
                    <a:pt x="134" y="93"/>
                  </a:lnTo>
                  <a:lnTo>
                    <a:pt x="134" y="93"/>
                  </a:lnTo>
                  <a:lnTo>
                    <a:pt x="134" y="88"/>
                  </a:lnTo>
                  <a:lnTo>
                    <a:pt x="130" y="83"/>
                  </a:lnTo>
                  <a:lnTo>
                    <a:pt x="123" y="78"/>
                  </a:lnTo>
                  <a:lnTo>
                    <a:pt x="113" y="71"/>
                  </a:lnTo>
                  <a:lnTo>
                    <a:pt x="108" y="67"/>
                  </a:lnTo>
                  <a:lnTo>
                    <a:pt x="108" y="67"/>
                  </a:lnTo>
                  <a:lnTo>
                    <a:pt x="108" y="59"/>
                  </a:lnTo>
                  <a:lnTo>
                    <a:pt x="108" y="57"/>
                  </a:lnTo>
                  <a:lnTo>
                    <a:pt x="111" y="52"/>
                  </a:lnTo>
                  <a:lnTo>
                    <a:pt x="108" y="48"/>
                  </a:lnTo>
                  <a:lnTo>
                    <a:pt x="108" y="48"/>
                  </a:lnTo>
                  <a:lnTo>
                    <a:pt x="108" y="43"/>
                  </a:lnTo>
                  <a:lnTo>
                    <a:pt x="111" y="40"/>
                  </a:lnTo>
                  <a:lnTo>
                    <a:pt x="118" y="36"/>
                  </a:lnTo>
                  <a:lnTo>
                    <a:pt x="118" y="36"/>
                  </a:lnTo>
                  <a:lnTo>
                    <a:pt x="118" y="12"/>
                  </a:lnTo>
                  <a:lnTo>
                    <a:pt x="118" y="12"/>
                  </a:lnTo>
                  <a:lnTo>
                    <a:pt x="108" y="10"/>
                  </a:lnTo>
                  <a:lnTo>
                    <a:pt x="108" y="10"/>
                  </a:lnTo>
                  <a:lnTo>
                    <a:pt x="106" y="5"/>
                  </a:lnTo>
                  <a:lnTo>
                    <a:pt x="106" y="0"/>
                  </a:lnTo>
                  <a:lnTo>
                    <a:pt x="106" y="0"/>
                  </a:lnTo>
                  <a:lnTo>
                    <a:pt x="97" y="0"/>
                  </a:lnTo>
                  <a:lnTo>
                    <a:pt x="89" y="3"/>
                  </a:lnTo>
                  <a:lnTo>
                    <a:pt x="89" y="3"/>
                  </a:lnTo>
                  <a:lnTo>
                    <a:pt x="85" y="7"/>
                  </a:lnTo>
                  <a:lnTo>
                    <a:pt x="80" y="7"/>
                  </a:lnTo>
                  <a:lnTo>
                    <a:pt x="78" y="7"/>
                  </a:lnTo>
                  <a:lnTo>
                    <a:pt x="78" y="7"/>
                  </a:lnTo>
                  <a:lnTo>
                    <a:pt x="75" y="5"/>
                  </a:lnTo>
                  <a:lnTo>
                    <a:pt x="73" y="10"/>
                  </a:lnTo>
                  <a:lnTo>
                    <a:pt x="73" y="10"/>
                  </a:lnTo>
                  <a:lnTo>
                    <a:pt x="71" y="12"/>
                  </a:lnTo>
                  <a:lnTo>
                    <a:pt x="68" y="14"/>
                  </a:lnTo>
                  <a:lnTo>
                    <a:pt x="68" y="14"/>
                  </a:lnTo>
                  <a:lnTo>
                    <a:pt x="66" y="14"/>
                  </a:lnTo>
                  <a:lnTo>
                    <a:pt x="63" y="14"/>
                  </a:lnTo>
                  <a:lnTo>
                    <a:pt x="63" y="17"/>
                  </a:lnTo>
                  <a:lnTo>
                    <a:pt x="63" y="17"/>
                  </a:lnTo>
                  <a:lnTo>
                    <a:pt x="63" y="19"/>
                  </a:lnTo>
                  <a:lnTo>
                    <a:pt x="61" y="19"/>
                  </a:lnTo>
                  <a:lnTo>
                    <a:pt x="54" y="19"/>
                  </a:lnTo>
                  <a:lnTo>
                    <a:pt x="54" y="19"/>
                  </a:lnTo>
                  <a:lnTo>
                    <a:pt x="49" y="19"/>
                  </a:lnTo>
                  <a:lnTo>
                    <a:pt x="47" y="22"/>
                  </a:lnTo>
                  <a:lnTo>
                    <a:pt x="47" y="22"/>
                  </a:lnTo>
                  <a:lnTo>
                    <a:pt x="47" y="29"/>
                  </a:lnTo>
                  <a:lnTo>
                    <a:pt x="44" y="31"/>
                  </a:lnTo>
                  <a:lnTo>
                    <a:pt x="42" y="29"/>
                  </a:lnTo>
                  <a:lnTo>
                    <a:pt x="42" y="29"/>
                  </a:lnTo>
                  <a:lnTo>
                    <a:pt x="35" y="22"/>
                  </a:lnTo>
                  <a:lnTo>
                    <a:pt x="33" y="17"/>
                  </a:lnTo>
                  <a:lnTo>
                    <a:pt x="33" y="17"/>
                  </a:lnTo>
                  <a:lnTo>
                    <a:pt x="33" y="17"/>
                  </a:lnTo>
                  <a:lnTo>
                    <a:pt x="28" y="24"/>
                  </a:lnTo>
                  <a:lnTo>
                    <a:pt x="26" y="29"/>
                  </a:lnTo>
                  <a:lnTo>
                    <a:pt x="23" y="29"/>
                  </a:lnTo>
                  <a:lnTo>
                    <a:pt x="23" y="29"/>
                  </a:lnTo>
                  <a:lnTo>
                    <a:pt x="7" y="31"/>
                  </a:lnTo>
                  <a:lnTo>
                    <a:pt x="7" y="31"/>
                  </a:lnTo>
                  <a:lnTo>
                    <a:pt x="7" y="36"/>
                  </a:lnTo>
                  <a:lnTo>
                    <a:pt x="9" y="40"/>
                  </a:lnTo>
                  <a:lnTo>
                    <a:pt x="9" y="40"/>
                  </a:lnTo>
                  <a:lnTo>
                    <a:pt x="9" y="40"/>
                  </a:lnTo>
                  <a:lnTo>
                    <a:pt x="9" y="43"/>
                  </a:lnTo>
                  <a:lnTo>
                    <a:pt x="4" y="48"/>
                  </a:lnTo>
                  <a:lnTo>
                    <a:pt x="4" y="48"/>
                  </a:lnTo>
                  <a:lnTo>
                    <a:pt x="0" y="48"/>
                  </a:lnTo>
                  <a:lnTo>
                    <a:pt x="0" y="50"/>
                  </a:lnTo>
                  <a:lnTo>
                    <a:pt x="0" y="52"/>
                  </a:lnTo>
                  <a:lnTo>
                    <a:pt x="0" y="52"/>
                  </a:lnTo>
                  <a:lnTo>
                    <a:pt x="7" y="57"/>
                  </a:lnTo>
                  <a:lnTo>
                    <a:pt x="7" y="59"/>
                  </a:lnTo>
                  <a:lnTo>
                    <a:pt x="7" y="62"/>
                  </a:lnTo>
                  <a:lnTo>
                    <a:pt x="7" y="62"/>
                  </a:lnTo>
                  <a:lnTo>
                    <a:pt x="4" y="64"/>
                  </a:lnTo>
                  <a:lnTo>
                    <a:pt x="7" y="69"/>
                  </a:lnTo>
                  <a:lnTo>
                    <a:pt x="7" y="69"/>
                  </a:lnTo>
                  <a:lnTo>
                    <a:pt x="11" y="71"/>
                  </a:lnTo>
                  <a:lnTo>
                    <a:pt x="11" y="71"/>
                  </a:lnTo>
                  <a:lnTo>
                    <a:pt x="16" y="71"/>
                  </a:lnTo>
                  <a:lnTo>
                    <a:pt x="18" y="71"/>
                  </a:lnTo>
                  <a:lnTo>
                    <a:pt x="18" y="74"/>
                  </a:lnTo>
                  <a:lnTo>
                    <a:pt x="18" y="74"/>
                  </a:lnTo>
                  <a:lnTo>
                    <a:pt x="16" y="81"/>
                  </a:lnTo>
                  <a:lnTo>
                    <a:pt x="16" y="81"/>
                  </a:lnTo>
                  <a:lnTo>
                    <a:pt x="26" y="78"/>
                  </a:lnTo>
                  <a:lnTo>
                    <a:pt x="26" y="78"/>
                  </a:lnTo>
                  <a:lnTo>
                    <a:pt x="30" y="76"/>
                  </a:lnTo>
                  <a:lnTo>
                    <a:pt x="30" y="71"/>
                  </a:lnTo>
                  <a:lnTo>
                    <a:pt x="35" y="69"/>
                  </a:lnTo>
                  <a:lnTo>
                    <a:pt x="40" y="67"/>
                  </a:lnTo>
                  <a:lnTo>
                    <a:pt x="40" y="67"/>
                  </a:lnTo>
                  <a:lnTo>
                    <a:pt x="47" y="67"/>
                  </a:lnTo>
                  <a:lnTo>
                    <a:pt x="54" y="69"/>
                  </a:lnTo>
                  <a:lnTo>
                    <a:pt x="61" y="74"/>
                  </a:lnTo>
                  <a:lnTo>
                    <a:pt x="66" y="78"/>
                  </a:lnTo>
                  <a:lnTo>
                    <a:pt x="66" y="78"/>
                  </a:lnTo>
                  <a:lnTo>
                    <a:pt x="71" y="83"/>
                  </a:lnTo>
                  <a:lnTo>
                    <a:pt x="73" y="88"/>
                  </a:lnTo>
                  <a:lnTo>
                    <a:pt x="73" y="88"/>
                  </a:lnTo>
                  <a:lnTo>
                    <a:pt x="75" y="100"/>
                  </a:lnTo>
                  <a:lnTo>
                    <a:pt x="82" y="104"/>
                  </a:lnTo>
                  <a:lnTo>
                    <a:pt x="89" y="111"/>
                  </a:lnTo>
                  <a:lnTo>
                    <a:pt x="89" y="111"/>
                  </a:lnTo>
                  <a:lnTo>
                    <a:pt x="99" y="119"/>
                  </a:lnTo>
                  <a:lnTo>
                    <a:pt x="106" y="126"/>
                  </a:lnTo>
                  <a:lnTo>
                    <a:pt x="116" y="135"/>
                  </a:lnTo>
                  <a:lnTo>
                    <a:pt x="116" y="135"/>
                  </a:lnTo>
                  <a:lnTo>
                    <a:pt x="127" y="138"/>
                  </a:lnTo>
                  <a:lnTo>
                    <a:pt x="130" y="140"/>
                  </a:lnTo>
                  <a:lnTo>
                    <a:pt x="134" y="142"/>
                  </a:lnTo>
                  <a:lnTo>
                    <a:pt x="134" y="142"/>
                  </a:lnTo>
                  <a:lnTo>
                    <a:pt x="142" y="149"/>
                  </a:lnTo>
                  <a:lnTo>
                    <a:pt x="151" y="154"/>
                  </a:lnTo>
                  <a:lnTo>
                    <a:pt x="151" y="154"/>
                  </a:lnTo>
                  <a:lnTo>
                    <a:pt x="156" y="156"/>
                  </a:lnTo>
                  <a:lnTo>
                    <a:pt x="158" y="159"/>
                  </a:lnTo>
                  <a:lnTo>
                    <a:pt x="160" y="164"/>
                  </a:lnTo>
                  <a:lnTo>
                    <a:pt x="165" y="164"/>
                  </a:lnTo>
                  <a:lnTo>
                    <a:pt x="165" y="164"/>
                  </a:lnTo>
                  <a:lnTo>
                    <a:pt x="168" y="166"/>
                  </a:lnTo>
                  <a:lnTo>
                    <a:pt x="168" y="168"/>
                  </a:lnTo>
                  <a:lnTo>
                    <a:pt x="170" y="171"/>
                  </a:lnTo>
                  <a:lnTo>
                    <a:pt x="170" y="175"/>
                  </a:lnTo>
                  <a:lnTo>
                    <a:pt x="170" y="175"/>
                  </a:lnTo>
                  <a:lnTo>
                    <a:pt x="172" y="180"/>
                  </a:lnTo>
                  <a:lnTo>
                    <a:pt x="175" y="185"/>
                  </a:lnTo>
                  <a:lnTo>
                    <a:pt x="175" y="192"/>
                  </a:lnTo>
                  <a:lnTo>
                    <a:pt x="172" y="197"/>
                  </a:lnTo>
                  <a:lnTo>
                    <a:pt x="172" y="197"/>
                  </a:lnTo>
                  <a:lnTo>
                    <a:pt x="170" y="201"/>
                  </a:lnTo>
                  <a:lnTo>
                    <a:pt x="170" y="206"/>
                  </a:lnTo>
                  <a:lnTo>
                    <a:pt x="170" y="209"/>
                  </a:lnTo>
                  <a:lnTo>
                    <a:pt x="172" y="211"/>
                  </a:lnTo>
                  <a:lnTo>
                    <a:pt x="172" y="211"/>
                  </a:lnTo>
                  <a:lnTo>
                    <a:pt x="175" y="209"/>
                  </a:lnTo>
                  <a:lnTo>
                    <a:pt x="177" y="206"/>
                  </a:lnTo>
                  <a:lnTo>
                    <a:pt x="182" y="194"/>
                  </a:lnTo>
                  <a:lnTo>
                    <a:pt x="182" y="194"/>
                  </a:lnTo>
                  <a:lnTo>
                    <a:pt x="184" y="192"/>
                  </a:lnTo>
                  <a:lnTo>
                    <a:pt x="187" y="190"/>
                  </a:lnTo>
                  <a:lnTo>
                    <a:pt x="194" y="185"/>
                  </a:lnTo>
                  <a:lnTo>
                    <a:pt x="194" y="185"/>
                  </a:lnTo>
                  <a:lnTo>
                    <a:pt x="194" y="180"/>
                  </a:lnTo>
                  <a:lnTo>
                    <a:pt x="191" y="178"/>
                  </a:lnTo>
                  <a:lnTo>
                    <a:pt x="187" y="173"/>
                  </a:lnTo>
                  <a:lnTo>
                    <a:pt x="184" y="168"/>
                  </a:lnTo>
                  <a:lnTo>
                    <a:pt x="184" y="168"/>
                  </a:lnTo>
                  <a:lnTo>
                    <a:pt x="184" y="164"/>
                  </a:lnTo>
                  <a:lnTo>
                    <a:pt x="189" y="161"/>
                  </a:lnTo>
                  <a:lnTo>
                    <a:pt x="196" y="159"/>
                  </a:lnTo>
                  <a:lnTo>
                    <a:pt x="203" y="161"/>
                  </a:lnTo>
                  <a:lnTo>
                    <a:pt x="203" y="161"/>
                  </a:lnTo>
                  <a:lnTo>
                    <a:pt x="213" y="168"/>
                  </a:lnTo>
                  <a:lnTo>
                    <a:pt x="215" y="166"/>
                  </a:lnTo>
                  <a:lnTo>
                    <a:pt x="217" y="161"/>
                  </a:lnTo>
                  <a:lnTo>
                    <a:pt x="217" y="161"/>
                  </a:lnTo>
                  <a:lnTo>
                    <a:pt x="215" y="159"/>
                  </a:lnTo>
                  <a:lnTo>
                    <a:pt x="213" y="154"/>
                  </a:lnTo>
                  <a:lnTo>
                    <a:pt x="201" y="147"/>
                  </a:lnTo>
                  <a:lnTo>
                    <a:pt x="179" y="135"/>
                  </a:lnTo>
                  <a:lnTo>
                    <a:pt x="179" y="135"/>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nvGrpSpPr>
            <p:cNvPr id="194" name="Group 193"/>
            <p:cNvGrpSpPr/>
            <p:nvPr/>
          </p:nvGrpSpPr>
          <p:grpSpPr>
            <a:xfrm>
              <a:off x="8615394" y="2650225"/>
              <a:ext cx="919766" cy="307777"/>
              <a:chOff x="3441511" y="5102775"/>
              <a:chExt cx="919766" cy="307777"/>
            </a:xfrm>
          </p:grpSpPr>
          <p:sp>
            <p:nvSpPr>
              <p:cNvPr id="195" name="Oval 194"/>
              <p:cNvSpPr/>
              <p:nvPr/>
            </p:nvSpPr>
            <p:spPr>
              <a:xfrm>
                <a:off x="4201477" y="5176764"/>
                <a:ext cx="159800" cy="159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196" name="TextBox 195"/>
              <p:cNvSpPr txBox="1"/>
              <p:nvPr/>
            </p:nvSpPr>
            <p:spPr>
              <a:xfrm>
                <a:off x="3441511" y="5102775"/>
                <a:ext cx="684803" cy="307777"/>
              </a:xfrm>
              <a:prstGeom prst="rect">
                <a:avLst/>
              </a:prstGeom>
              <a:noFill/>
            </p:spPr>
            <p:txBody>
              <a:bodyPr wrap="none" rtlCol="0">
                <a:spAutoFit/>
              </a:bodyPr>
              <a:lstStyle/>
              <a:p>
                <a:r>
                  <a:rPr lang="en-GB" sz="1400" dirty="0"/>
                  <a:t>RIETI</a:t>
                </a:r>
              </a:p>
            </p:txBody>
          </p:sp>
        </p:grpSp>
      </p:grpSp>
      <p:sp>
        <p:nvSpPr>
          <p:cNvPr id="239" name="Oval 238"/>
          <p:cNvSpPr/>
          <p:nvPr/>
        </p:nvSpPr>
        <p:spPr>
          <a:xfrm>
            <a:off x="7316020" y="1365639"/>
            <a:ext cx="3789907" cy="3789907"/>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496" y="1130109"/>
            <a:ext cx="5175504" cy="587356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8879" y="2053243"/>
            <a:ext cx="1104612" cy="1104612"/>
          </a:xfrm>
          <a:prstGeom prst="rect">
            <a:avLst/>
          </a:prstGeom>
          <a:effectLst>
            <a:outerShdw blurRad="63500" sx="102000" sy="102000" algn="ctr" rotWithShape="0">
              <a:prstClr val="black">
                <a:alpha val="20000"/>
              </a:prstClr>
            </a:outerShdw>
          </a:effectLst>
        </p:spPr>
      </p:pic>
      <p:grpSp>
        <p:nvGrpSpPr>
          <p:cNvPr id="200" name="Group 199"/>
          <p:cNvGrpSpPr/>
          <p:nvPr/>
        </p:nvGrpSpPr>
        <p:grpSpPr>
          <a:xfrm>
            <a:off x="9110191" y="565957"/>
            <a:ext cx="1994916" cy="1994916"/>
            <a:chOff x="2771394" y="4777740"/>
            <a:chExt cx="1994916" cy="1994916"/>
          </a:xfrm>
        </p:grpSpPr>
        <p:pic>
          <p:nvPicPr>
            <p:cNvPr id="198" name="Picture 1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1394" y="4777740"/>
              <a:ext cx="1994916" cy="1994916"/>
            </a:xfrm>
            <a:prstGeom prst="rect">
              <a:avLst/>
            </a:prstGeom>
          </p:spPr>
        </p:pic>
        <p:sp>
          <p:nvSpPr>
            <p:cNvPr id="199" name="TextBox 198"/>
            <p:cNvSpPr txBox="1"/>
            <p:nvPr/>
          </p:nvSpPr>
          <p:spPr>
            <a:xfrm rot="20577424">
              <a:off x="3325855" y="5532935"/>
              <a:ext cx="870751" cy="461665"/>
            </a:xfrm>
            <a:prstGeom prst="rect">
              <a:avLst/>
            </a:prstGeom>
            <a:noFill/>
          </p:spPr>
          <p:txBody>
            <a:bodyPr wrap="none" rtlCol="0">
              <a:spAutoFit/>
            </a:bodyPr>
            <a:lstStyle/>
            <a:p>
              <a:pPr algn="ctr"/>
              <a:r>
                <a:rPr lang="en-GB" sz="2400" b="1" dirty="0">
                  <a:solidFill>
                    <a:schemeClr val="bg1"/>
                  </a:solidFill>
                </a:rPr>
                <a:t>1976</a:t>
              </a:r>
            </a:p>
          </p:txBody>
        </p:sp>
      </p:grpSp>
      <p:grpSp>
        <p:nvGrpSpPr>
          <p:cNvPr id="237" name="Group 236"/>
          <p:cNvGrpSpPr/>
          <p:nvPr/>
        </p:nvGrpSpPr>
        <p:grpSpPr>
          <a:xfrm>
            <a:off x="7227296" y="4352335"/>
            <a:ext cx="1256110" cy="1256110"/>
            <a:chOff x="8562487" y="3529144"/>
            <a:chExt cx="1256110" cy="1256110"/>
          </a:xfrm>
        </p:grpSpPr>
        <p:sp>
          <p:nvSpPr>
            <p:cNvPr id="234" name="Oval 233"/>
            <p:cNvSpPr/>
            <p:nvPr/>
          </p:nvSpPr>
          <p:spPr>
            <a:xfrm>
              <a:off x="8562487" y="3529144"/>
              <a:ext cx="1256110" cy="1256110"/>
            </a:xfrm>
            <a:prstGeom prst="ellipse">
              <a:avLst/>
            </a:prstGeom>
            <a:solidFill>
              <a:schemeClr val="bg1"/>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5" name="Oval 234"/>
            <p:cNvSpPr/>
            <p:nvPr/>
          </p:nvSpPr>
          <p:spPr>
            <a:xfrm>
              <a:off x="8604583" y="3571240"/>
              <a:ext cx="1171918" cy="1171918"/>
            </a:xfrm>
            <a:prstGeom prst="ellipse">
              <a:avLst/>
            </a:prstGeom>
            <a:solidFill>
              <a:schemeClr val="tx1">
                <a:lumMod val="10000"/>
                <a:lumOff val="90000"/>
              </a:schemeClr>
            </a:solidFill>
            <a:ln w="57150">
              <a:noFill/>
            </a:ln>
            <a:effectLst>
              <a:innerShdw blurRad="3302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1" name="Group 220"/>
            <p:cNvGrpSpPr/>
            <p:nvPr/>
          </p:nvGrpSpPr>
          <p:grpSpPr>
            <a:xfrm>
              <a:off x="8802633" y="3749498"/>
              <a:ext cx="778348" cy="468520"/>
              <a:chOff x="1037457" y="5601335"/>
              <a:chExt cx="975800" cy="587375"/>
            </a:xfrm>
            <a:solidFill>
              <a:schemeClr val="bg2">
                <a:lumMod val="25000"/>
              </a:schemeClr>
            </a:solidFill>
          </p:grpSpPr>
          <p:sp>
            <p:nvSpPr>
              <p:cNvPr id="211" name="Freeform 12"/>
              <p:cNvSpPr>
                <a:spLocks/>
              </p:cNvSpPr>
              <p:nvPr/>
            </p:nvSpPr>
            <p:spPr bwMode="auto">
              <a:xfrm>
                <a:off x="1037457" y="5655945"/>
                <a:ext cx="396924" cy="447750"/>
              </a:xfrm>
              <a:custGeom>
                <a:avLst/>
                <a:gdLst>
                  <a:gd name="T0" fmla="*/ 168 w 328"/>
                  <a:gd name="T1" fmla="*/ 370 h 370"/>
                  <a:gd name="T2" fmla="*/ 242 w 328"/>
                  <a:gd name="T3" fmla="*/ 366 h 370"/>
                  <a:gd name="T4" fmla="*/ 318 w 328"/>
                  <a:gd name="T5" fmla="*/ 356 h 370"/>
                  <a:gd name="T6" fmla="*/ 328 w 328"/>
                  <a:gd name="T7" fmla="*/ 354 h 370"/>
                  <a:gd name="T8" fmla="*/ 324 w 328"/>
                  <a:gd name="T9" fmla="*/ 312 h 370"/>
                  <a:gd name="T10" fmla="*/ 312 w 328"/>
                  <a:gd name="T11" fmla="*/ 276 h 370"/>
                  <a:gd name="T12" fmla="*/ 290 w 328"/>
                  <a:gd name="T13" fmla="*/ 248 h 370"/>
                  <a:gd name="T14" fmla="*/ 252 w 328"/>
                  <a:gd name="T15" fmla="*/ 228 h 370"/>
                  <a:gd name="T16" fmla="*/ 192 w 328"/>
                  <a:gd name="T17" fmla="*/ 218 h 370"/>
                  <a:gd name="T18" fmla="*/ 192 w 328"/>
                  <a:gd name="T19" fmla="*/ 184 h 370"/>
                  <a:gd name="T20" fmla="*/ 214 w 328"/>
                  <a:gd name="T21" fmla="*/ 168 h 370"/>
                  <a:gd name="T22" fmla="*/ 232 w 328"/>
                  <a:gd name="T23" fmla="*/ 146 h 370"/>
                  <a:gd name="T24" fmla="*/ 244 w 328"/>
                  <a:gd name="T25" fmla="*/ 116 h 370"/>
                  <a:gd name="T26" fmla="*/ 248 w 328"/>
                  <a:gd name="T27" fmla="*/ 86 h 370"/>
                  <a:gd name="T28" fmla="*/ 246 w 328"/>
                  <a:gd name="T29" fmla="*/ 66 h 370"/>
                  <a:gd name="T30" fmla="*/ 234 w 328"/>
                  <a:gd name="T31" fmla="*/ 36 h 370"/>
                  <a:gd name="T32" fmla="*/ 212 w 328"/>
                  <a:gd name="T33" fmla="*/ 14 h 370"/>
                  <a:gd name="T34" fmla="*/ 182 w 328"/>
                  <a:gd name="T35" fmla="*/ 2 h 370"/>
                  <a:gd name="T36" fmla="*/ 164 w 328"/>
                  <a:gd name="T37" fmla="*/ 0 h 370"/>
                  <a:gd name="T38" fmla="*/ 132 w 328"/>
                  <a:gd name="T39" fmla="*/ 6 h 370"/>
                  <a:gd name="T40" fmla="*/ 104 w 328"/>
                  <a:gd name="T41" fmla="*/ 24 h 370"/>
                  <a:gd name="T42" fmla="*/ 86 w 328"/>
                  <a:gd name="T43" fmla="*/ 50 h 370"/>
                  <a:gd name="T44" fmla="*/ 80 w 328"/>
                  <a:gd name="T45" fmla="*/ 86 h 370"/>
                  <a:gd name="T46" fmla="*/ 80 w 328"/>
                  <a:gd name="T47" fmla="*/ 102 h 370"/>
                  <a:gd name="T48" fmla="*/ 88 w 328"/>
                  <a:gd name="T49" fmla="*/ 132 h 370"/>
                  <a:gd name="T50" fmla="*/ 104 w 328"/>
                  <a:gd name="T51" fmla="*/ 158 h 370"/>
                  <a:gd name="T52" fmla="*/ 124 w 328"/>
                  <a:gd name="T53" fmla="*/ 178 h 370"/>
                  <a:gd name="T54" fmla="*/ 136 w 328"/>
                  <a:gd name="T55" fmla="*/ 218 h 370"/>
                  <a:gd name="T56" fmla="*/ 104 w 328"/>
                  <a:gd name="T57" fmla="*/ 222 h 370"/>
                  <a:gd name="T58" fmla="*/ 54 w 328"/>
                  <a:gd name="T59" fmla="*/ 236 h 370"/>
                  <a:gd name="T60" fmla="*/ 24 w 328"/>
                  <a:gd name="T61" fmla="*/ 262 h 370"/>
                  <a:gd name="T62" fmla="*/ 8 w 328"/>
                  <a:gd name="T63" fmla="*/ 296 h 370"/>
                  <a:gd name="T64" fmla="*/ 2 w 328"/>
                  <a:gd name="T65" fmla="*/ 314 h 370"/>
                  <a:gd name="T66" fmla="*/ 0 w 328"/>
                  <a:gd name="T67" fmla="*/ 354 h 370"/>
                  <a:gd name="T68" fmla="*/ 40 w 328"/>
                  <a:gd name="T69" fmla="*/ 362 h 370"/>
                  <a:gd name="T70" fmla="*/ 126 w 328"/>
                  <a:gd name="T71" fmla="*/ 368 h 370"/>
                  <a:gd name="T72" fmla="*/ 168 w 328"/>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8" h="370">
                    <a:moveTo>
                      <a:pt x="168" y="370"/>
                    </a:moveTo>
                    <a:lnTo>
                      <a:pt x="168" y="370"/>
                    </a:lnTo>
                    <a:lnTo>
                      <a:pt x="208" y="368"/>
                    </a:lnTo>
                    <a:lnTo>
                      <a:pt x="242" y="366"/>
                    </a:lnTo>
                    <a:lnTo>
                      <a:pt x="290" y="362"/>
                    </a:lnTo>
                    <a:lnTo>
                      <a:pt x="318" y="356"/>
                    </a:lnTo>
                    <a:lnTo>
                      <a:pt x="328" y="354"/>
                    </a:lnTo>
                    <a:lnTo>
                      <a:pt x="328" y="354"/>
                    </a:lnTo>
                    <a:lnTo>
                      <a:pt x="324" y="312"/>
                    </a:lnTo>
                    <a:lnTo>
                      <a:pt x="324" y="312"/>
                    </a:lnTo>
                    <a:lnTo>
                      <a:pt x="320" y="294"/>
                    </a:lnTo>
                    <a:lnTo>
                      <a:pt x="312" y="276"/>
                    </a:lnTo>
                    <a:lnTo>
                      <a:pt x="304" y="262"/>
                    </a:lnTo>
                    <a:lnTo>
                      <a:pt x="290" y="248"/>
                    </a:lnTo>
                    <a:lnTo>
                      <a:pt x="274" y="236"/>
                    </a:lnTo>
                    <a:lnTo>
                      <a:pt x="252" y="228"/>
                    </a:lnTo>
                    <a:lnTo>
                      <a:pt x="224" y="222"/>
                    </a:lnTo>
                    <a:lnTo>
                      <a:pt x="192" y="218"/>
                    </a:lnTo>
                    <a:lnTo>
                      <a:pt x="192" y="184"/>
                    </a:lnTo>
                    <a:lnTo>
                      <a:pt x="192" y="184"/>
                    </a:lnTo>
                    <a:lnTo>
                      <a:pt x="204" y="178"/>
                    </a:lnTo>
                    <a:lnTo>
                      <a:pt x="214" y="168"/>
                    </a:lnTo>
                    <a:lnTo>
                      <a:pt x="224" y="158"/>
                    </a:lnTo>
                    <a:lnTo>
                      <a:pt x="232" y="146"/>
                    </a:lnTo>
                    <a:lnTo>
                      <a:pt x="240" y="132"/>
                    </a:lnTo>
                    <a:lnTo>
                      <a:pt x="244" y="116"/>
                    </a:lnTo>
                    <a:lnTo>
                      <a:pt x="248" y="102"/>
                    </a:lnTo>
                    <a:lnTo>
                      <a:pt x="248" y="86"/>
                    </a:lnTo>
                    <a:lnTo>
                      <a:pt x="248" y="86"/>
                    </a:lnTo>
                    <a:lnTo>
                      <a:pt x="246" y="66"/>
                    </a:lnTo>
                    <a:lnTo>
                      <a:pt x="242" y="50"/>
                    </a:lnTo>
                    <a:lnTo>
                      <a:pt x="234" y="36"/>
                    </a:lnTo>
                    <a:lnTo>
                      <a:pt x="224" y="24"/>
                    </a:lnTo>
                    <a:lnTo>
                      <a:pt x="212" y="14"/>
                    </a:lnTo>
                    <a:lnTo>
                      <a:pt x="196" y="6"/>
                    </a:lnTo>
                    <a:lnTo>
                      <a:pt x="182" y="2"/>
                    </a:lnTo>
                    <a:lnTo>
                      <a:pt x="164" y="0"/>
                    </a:lnTo>
                    <a:lnTo>
                      <a:pt x="164" y="0"/>
                    </a:lnTo>
                    <a:lnTo>
                      <a:pt x="148" y="2"/>
                    </a:lnTo>
                    <a:lnTo>
                      <a:pt x="132" y="6"/>
                    </a:lnTo>
                    <a:lnTo>
                      <a:pt x="116" y="14"/>
                    </a:lnTo>
                    <a:lnTo>
                      <a:pt x="104" y="24"/>
                    </a:lnTo>
                    <a:lnTo>
                      <a:pt x="94" y="36"/>
                    </a:lnTo>
                    <a:lnTo>
                      <a:pt x="86" y="50"/>
                    </a:lnTo>
                    <a:lnTo>
                      <a:pt x="82" y="66"/>
                    </a:lnTo>
                    <a:lnTo>
                      <a:pt x="80" y="86"/>
                    </a:lnTo>
                    <a:lnTo>
                      <a:pt x="80" y="86"/>
                    </a:lnTo>
                    <a:lnTo>
                      <a:pt x="80" y="102"/>
                    </a:lnTo>
                    <a:lnTo>
                      <a:pt x="84" y="116"/>
                    </a:lnTo>
                    <a:lnTo>
                      <a:pt x="88" y="132"/>
                    </a:lnTo>
                    <a:lnTo>
                      <a:pt x="96" y="146"/>
                    </a:lnTo>
                    <a:lnTo>
                      <a:pt x="104" y="158"/>
                    </a:lnTo>
                    <a:lnTo>
                      <a:pt x="114" y="168"/>
                    </a:lnTo>
                    <a:lnTo>
                      <a:pt x="124" y="178"/>
                    </a:lnTo>
                    <a:lnTo>
                      <a:pt x="136" y="184"/>
                    </a:lnTo>
                    <a:lnTo>
                      <a:pt x="136" y="218"/>
                    </a:lnTo>
                    <a:lnTo>
                      <a:pt x="136" y="218"/>
                    </a:lnTo>
                    <a:lnTo>
                      <a:pt x="104" y="222"/>
                    </a:lnTo>
                    <a:lnTo>
                      <a:pt x="76" y="228"/>
                    </a:lnTo>
                    <a:lnTo>
                      <a:pt x="54" y="236"/>
                    </a:lnTo>
                    <a:lnTo>
                      <a:pt x="36" y="248"/>
                    </a:lnTo>
                    <a:lnTo>
                      <a:pt x="24" y="262"/>
                    </a:lnTo>
                    <a:lnTo>
                      <a:pt x="14" y="278"/>
                    </a:lnTo>
                    <a:lnTo>
                      <a:pt x="8" y="296"/>
                    </a:lnTo>
                    <a:lnTo>
                      <a:pt x="2" y="314"/>
                    </a:lnTo>
                    <a:lnTo>
                      <a:pt x="2" y="314"/>
                    </a:lnTo>
                    <a:lnTo>
                      <a:pt x="0" y="354"/>
                    </a:lnTo>
                    <a:lnTo>
                      <a:pt x="0" y="354"/>
                    </a:lnTo>
                    <a:lnTo>
                      <a:pt x="10" y="356"/>
                    </a:lnTo>
                    <a:lnTo>
                      <a:pt x="40" y="362"/>
                    </a:lnTo>
                    <a:lnTo>
                      <a:pt x="90" y="366"/>
                    </a:lnTo>
                    <a:lnTo>
                      <a:pt x="126" y="368"/>
                    </a:lnTo>
                    <a:lnTo>
                      <a:pt x="168" y="370"/>
                    </a:lnTo>
                    <a:lnTo>
                      <a:pt x="168"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213" name="Freeform 14"/>
              <p:cNvSpPr>
                <a:spLocks/>
              </p:cNvSpPr>
              <p:nvPr/>
            </p:nvSpPr>
            <p:spPr bwMode="auto">
              <a:xfrm>
                <a:off x="1618753" y="5655945"/>
                <a:ext cx="394504" cy="447750"/>
              </a:xfrm>
              <a:custGeom>
                <a:avLst/>
                <a:gdLst>
                  <a:gd name="T0" fmla="*/ 166 w 326"/>
                  <a:gd name="T1" fmla="*/ 370 h 370"/>
                  <a:gd name="T2" fmla="*/ 240 w 326"/>
                  <a:gd name="T3" fmla="*/ 366 h 370"/>
                  <a:gd name="T4" fmla="*/ 318 w 326"/>
                  <a:gd name="T5" fmla="*/ 356 h 370"/>
                  <a:gd name="T6" fmla="*/ 326 w 326"/>
                  <a:gd name="T7" fmla="*/ 354 h 370"/>
                  <a:gd name="T8" fmla="*/ 324 w 326"/>
                  <a:gd name="T9" fmla="*/ 312 h 370"/>
                  <a:gd name="T10" fmla="*/ 312 w 326"/>
                  <a:gd name="T11" fmla="*/ 276 h 370"/>
                  <a:gd name="T12" fmla="*/ 290 w 326"/>
                  <a:gd name="T13" fmla="*/ 248 h 370"/>
                  <a:gd name="T14" fmla="*/ 250 w 326"/>
                  <a:gd name="T15" fmla="*/ 228 h 370"/>
                  <a:gd name="T16" fmla="*/ 190 w 326"/>
                  <a:gd name="T17" fmla="*/ 218 h 370"/>
                  <a:gd name="T18" fmla="*/ 190 w 326"/>
                  <a:gd name="T19" fmla="*/ 184 h 370"/>
                  <a:gd name="T20" fmla="*/ 214 w 326"/>
                  <a:gd name="T21" fmla="*/ 168 h 370"/>
                  <a:gd name="T22" fmla="*/ 232 w 326"/>
                  <a:gd name="T23" fmla="*/ 146 h 370"/>
                  <a:gd name="T24" fmla="*/ 242 w 326"/>
                  <a:gd name="T25" fmla="*/ 116 h 370"/>
                  <a:gd name="T26" fmla="*/ 248 w 326"/>
                  <a:gd name="T27" fmla="*/ 86 h 370"/>
                  <a:gd name="T28" fmla="*/ 246 w 326"/>
                  <a:gd name="T29" fmla="*/ 66 h 370"/>
                  <a:gd name="T30" fmla="*/ 232 w 326"/>
                  <a:gd name="T31" fmla="*/ 36 h 370"/>
                  <a:gd name="T32" fmla="*/ 210 w 326"/>
                  <a:gd name="T33" fmla="*/ 14 h 370"/>
                  <a:gd name="T34" fmla="*/ 180 w 326"/>
                  <a:gd name="T35" fmla="*/ 2 h 370"/>
                  <a:gd name="T36" fmla="*/ 162 w 326"/>
                  <a:gd name="T37" fmla="*/ 0 h 370"/>
                  <a:gd name="T38" fmla="*/ 130 w 326"/>
                  <a:gd name="T39" fmla="*/ 6 h 370"/>
                  <a:gd name="T40" fmla="*/ 104 w 326"/>
                  <a:gd name="T41" fmla="*/ 24 h 370"/>
                  <a:gd name="T42" fmla="*/ 86 w 326"/>
                  <a:gd name="T43" fmla="*/ 50 h 370"/>
                  <a:gd name="T44" fmla="*/ 78 w 326"/>
                  <a:gd name="T45" fmla="*/ 86 h 370"/>
                  <a:gd name="T46" fmla="*/ 80 w 326"/>
                  <a:gd name="T47" fmla="*/ 102 h 370"/>
                  <a:gd name="T48" fmla="*/ 88 w 326"/>
                  <a:gd name="T49" fmla="*/ 132 h 370"/>
                  <a:gd name="T50" fmla="*/ 102 w 326"/>
                  <a:gd name="T51" fmla="*/ 158 h 370"/>
                  <a:gd name="T52" fmla="*/ 124 w 326"/>
                  <a:gd name="T53" fmla="*/ 178 h 370"/>
                  <a:gd name="T54" fmla="*/ 136 w 326"/>
                  <a:gd name="T55" fmla="*/ 218 h 370"/>
                  <a:gd name="T56" fmla="*/ 102 w 326"/>
                  <a:gd name="T57" fmla="*/ 222 h 370"/>
                  <a:gd name="T58" fmla="*/ 52 w 326"/>
                  <a:gd name="T59" fmla="*/ 236 h 370"/>
                  <a:gd name="T60" fmla="*/ 22 w 326"/>
                  <a:gd name="T61" fmla="*/ 262 h 370"/>
                  <a:gd name="T62" fmla="*/ 6 w 326"/>
                  <a:gd name="T63" fmla="*/ 296 h 370"/>
                  <a:gd name="T64" fmla="*/ 2 w 326"/>
                  <a:gd name="T65" fmla="*/ 314 h 370"/>
                  <a:gd name="T66" fmla="*/ 0 w 326"/>
                  <a:gd name="T67" fmla="*/ 354 h 370"/>
                  <a:gd name="T68" fmla="*/ 38 w 326"/>
                  <a:gd name="T69" fmla="*/ 362 h 370"/>
                  <a:gd name="T70" fmla="*/ 124 w 326"/>
                  <a:gd name="T71" fmla="*/ 368 h 370"/>
                  <a:gd name="T72" fmla="*/ 166 w 326"/>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6" h="370">
                    <a:moveTo>
                      <a:pt x="166" y="370"/>
                    </a:moveTo>
                    <a:lnTo>
                      <a:pt x="166" y="370"/>
                    </a:lnTo>
                    <a:lnTo>
                      <a:pt x="206" y="368"/>
                    </a:lnTo>
                    <a:lnTo>
                      <a:pt x="240" y="366"/>
                    </a:lnTo>
                    <a:lnTo>
                      <a:pt x="290" y="362"/>
                    </a:lnTo>
                    <a:lnTo>
                      <a:pt x="318" y="356"/>
                    </a:lnTo>
                    <a:lnTo>
                      <a:pt x="326" y="354"/>
                    </a:lnTo>
                    <a:lnTo>
                      <a:pt x="326" y="354"/>
                    </a:lnTo>
                    <a:lnTo>
                      <a:pt x="324" y="312"/>
                    </a:lnTo>
                    <a:lnTo>
                      <a:pt x="324" y="312"/>
                    </a:lnTo>
                    <a:lnTo>
                      <a:pt x="318" y="294"/>
                    </a:lnTo>
                    <a:lnTo>
                      <a:pt x="312" y="276"/>
                    </a:lnTo>
                    <a:lnTo>
                      <a:pt x="302" y="262"/>
                    </a:lnTo>
                    <a:lnTo>
                      <a:pt x="290" y="248"/>
                    </a:lnTo>
                    <a:lnTo>
                      <a:pt x="272" y="236"/>
                    </a:lnTo>
                    <a:lnTo>
                      <a:pt x="250" y="228"/>
                    </a:lnTo>
                    <a:lnTo>
                      <a:pt x="224" y="222"/>
                    </a:lnTo>
                    <a:lnTo>
                      <a:pt x="190" y="218"/>
                    </a:lnTo>
                    <a:lnTo>
                      <a:pt x="190" y="184"/>
                    </a:lnTo>
                    <a:lnTo>
                      <a:pt x="190" y="184"/>
                    </a:lnTo>
                    <a:lnTo>
                      <a:pt x="202" y="178"/>
                    </a:lnTo>
                    <a:lnTo>
                      <a:pt x="214" y="168"/>
                    </a:lnTo>
                    <a:lnTo>
                      <a:pt x="222" y="158"/>
                    </a:lnTo>
                    <a:lnTo>
                      <a:pt x="232" y="146"/>
                    </a:lnTo>
                    <a:lnTo>
                      <a:pt x="238" y="132"/>
                    </a:lnTo>
                    <a:lnTo>
                      <a:pt x="242" y="116"/>
                    </a:lnTo>
                    <a:lnTo>
                      <a:pt x="246" y="102"/>
                    </a:lnTo>
                    <a:lnTo>
                      <a:pt x="248" y="86"/>
                    </a:lnTo>
                    <a:lnTo>
                      <a:pt x="248" y="86"/>
                    </a:lnTo>
                    <a:lnTo>
                      <a:pt x="246" y="66"/>
                    </a:lnTo>
                    <a:lnTo>
                      <a:pt x="240" y="50"/>
                    </a:lnTo>
                    <a:lnTo>
                      <a:pt x="232" y="36"/>
                    </a:lnTo>
                    <a:lnTo>
                      <a:pt x="222" y="24"/>
                    </a:lnTo>
                    <a:lnTo>
                      <a:pt x="210" y="14"/>
                    </a:lnTo>
                    <a:lnTo>
                      <a:pt x="196" y="6"/>
                    </a:lnTo>
                    <a:lnTo>
                      <a:pt x="180" y="2"/>
                    </a:lnTo>
                    <a:lnTo>
                      <a:pt x="162" y="0"/>
                    </a:lnTo>
                    <a:lnTo>
                      <a:pt x="162" y="0"/>
                    </a:lnTo>
                    <a:lnTo>
                      <a:pt x="146" y="2"/>
                    </a:lnTo>
                    <a:lnTo>
                      <a:pt x="130" y="6"/>
                    </a:lnTo>
                    <a:lnTo>
                      <a:pt x="116" y="14"/>
                    </a:lnTo>
                    <a:lnTo>
                      <a:pt x="104" y="24"/>
                    </a:lnTo>
                    <a:lnTo>
                      <a:pt x="92" y="36"/>
                    </a:lnTo>
                    <a:lnTo>
                      <a:pt x="86" y="50"/>
                    </a:lnTo>
                    <a:lnTo>
                      <a:pt x="80" y="66"/>
                    </a:lnTo>
                    <a:lnTo>
                      <a:pt x="78" y="86"/>
                    </a:lnTo>
                    <a:lnTo>
                      <a:pt x="78" y="86"/>
                    </a:lnTo>
                    <a:lnTo>
                      <a:pt x="80" y="102"/>
                    </a:lnTo>
                    <a:lnTo>
                      <a:pt x="82" y="116"/>
                    </a:lnTo>
                    <a:lnTo>
                      <a:pt x="88" y="132"/>
                    </a:lnTo>
                    <a:lnTo>
                      <a:pt x="94" y="146"/>
                    </a:lnTo>
                    <a:lnTo>
                      <a:pt x="102"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8" y="356"/>
                    </a:lnTo>
                    <a:lnTo>
                      <a:pt x="38" y="362"/>
                    </a:lnTo>
                    <a:lnTo>
                      <a:pt x="90" y="366"/>
                    </a:lnTo>
                    <a:lnTo>
                      <a:pt x="124" y="368"/>
                    </a:lnTo>
                    <a:lnTo>
                      <a:pt x="166" y="370"/>
                    </a:lnTo>
                    <a:lnTo>
                      <a:pt x="166"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212" name="Freeform 13"/>
              <p:cNvSpPr>
                <a:spLocks/>
              </p:cNvSpPr>
              <p:nvPr/>
            </p:nvSpPr>
            <p:spPr bwMode="auto">
              <a:xfrm>
                <a:off x="1265238" y="5601335"/>
                <a:ext cx="519113" cy="587375"/>
              </a:xfrm>
              <a:custGeom>
                <a:avLst/>
                <a:gdLst>
                  <a:gd name="T0" fmla="*/ 166 w 327"/>
                  <a:gd name="T1" fmla="*/ 370 h 370"/>
                  <a:gd name="T2" fmla="*/ 241 w 327"/>
                  <a:gd name="T3" fmla="*/ 366 h 370"/>
                  <a:gd name="T4" fmla="*/ 319 w 327"/>
                  <a:gd name="T5" fmla="*/ 356 h 370"/>
                  <a:gd name="T6" fmla="*/ 327 w 327"/>
                  <a:gd name="T7" fmla="*/ 354 h 370"/>
                  <a:gd name="T8" fmla="*/ 325 w 327"/>
                  <a:gd name="T9" fmla="*/ 312 h 370"/>
                  <a:gd name="T10" fmla="*/ 313 w 327"/>
                  <a:gd name="T11" fmla="*/ 276 h 370"/>
                  <a:gd name="T12" fmla="*/ 291 w 327"/>
                  <a:gd name="T13" fmla="*/ 248 h 370"/>
                  <a:gd name="T14" fmla="*/ 251 w 327"/>
                  <a:gd name="T15" fmla="*/ 228 h 370"/>
                  <a:gd name="T16" fmla="*/ 190 w 327"/>
                  <a:gd name="T17" fmla="*/ 218 h 370"/>
                  <a:gd name="T18" fmla="*/ 190 w 327"/>
                  <a:gd name="T19" fmla="*/ 184 h 370"/>
                  <a:gd name="T20" fmla="*/ 215 w 327"/>
                  <a:gd name="T21" fmla="*/ 168 h 370"/>
                  <a:gd name="T22" fmla="*/ 233 w 327"/>
                  <a:gd name="T23" fmla="*/ 146 h 370"/>
                  <a:gd name="T24" fmla="*/ 245 w 327"/>
                  <a:gd name="T25" fmla="*/ 116 h 370"/>
                  <a:gd name="T26" fmla="*/ 249 w 327"/>
                  <a:gd name="T27" fmla="*/ 86 h 370"/>
                  <a:gd name="T28" fmla="*/ 247 w 327"/>
                  <a:gd name="T29" fmla="*/ 66 h 370"/>
                  <a:gd name="T30" fmla="*/ 235 w 327"/>
                  <a:gd name="T31" fmla="*/ 36 h 370"/>
                  <a:gd name="T32" fmla="*/ 211 w 327"/>
                  <a:gd name="T33" fmla="*/ 14 h 370"/>
                  <a:gd name="T34" fmla="*/ 180 w 327"/>
                  <a:gd name="T35" fmla="*/ 2 h 370"/>
                  <a:gd name="T36" fmla="*/ 164 w 327"/>
                  <a:gd name="T37" fmla="*/ 0 h 370"/>
                  <a:gd name="T38" fmla="*/ 130 w 327"/>
                  <a:gd name="T39" fmla="*/ 6 h 370"/>
                  <a:gd name="T40" fmla="*/ 104 w 327"/>
                  <a:gd name="T41" fmla="*/ 24 h 370"/>
                  <a:gd name="T42" fmla="*/ 86 w 327"/>
                  <a:gd name="T43" fmla="*/ 50 h 370"/>
                  <a:gd name="T44" fmla="*/ 78 w 327"/>
                  <a:gd name="T45" fmla="*/ 86 h 370"/>
                  <a:gd name="T46" fmla="*/ 80 w 327"/>
                  <a:gd name="T47" fmla="*/ 102 h 370"/>
                  <a:gd name="T48" fmla="*/ 88 w 327"/>
                  <a:gd name="T49" fmla="*/ 132 h 370"/>
                  <a:gd name="T50" fmla="*/ 104 w 327"/>
                  <a:gd name="T51" fmla="*/ 158 h 370"/>
                  <a:gd name="T52" fmla="*/ 124 w 327"/>
                  <a:gd name="T53" fmla="*/ 178 h 370"/>
                  <a:gd name="T54" fmla="*/ 136 w 327"/>
                  <a:gd name="T55" fmla="*/ 218 h 370"/>
                  <a:gd name="T56" fmla="*/ 102 w 327"/>
                  <a:gd name="T57" fmla="*/ 222 h 370"/>
                  <a:gd name="T58" fmla="*/ 52 w 327"/>
                  <a:gd name="T59" fmla="*/ 236 h 370"/>
                  <a:gd name="T60" fmla="*/ 22 w 327"/>
                  <a:gd name="T61" fmla="*/ 262 h 370"/>
                  <a:gd name="T62" fmla="*/ 6 w 327"/>
                  <a:gd name="T63" fmla="*/ 296 h 370"/>
                  <a:gd name="T64" fmla="*/ 2 w 327"/>
                  <a:gd name="T65" fmla="*/ 314 h 370"/>
                  <a:gd name="T66" fmla="*/ 0 w 327"/>
                  <a:gd name="T67" fmla="*/ 354 h 370"/>
                  <a:gd name="T68" fmla="*/ 38 w 327"/>
                  <a:gd name="T69" fmla="*/ 362 h 370"/>
                  <a:gd name="T70" fmla="*/ 124 w 327"/>
                  <a:gd name="T71" fmla="*/ 368 h 370"/>
                  <a:gd name="T72" fmla="*/ 166 w 327"/>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70">
                    <a:moveTo>
                      <a:pt x="166" y="370"/>
                    </a:moveTo>
                    <a:lnTo>
                      <a:pt x="166" y="370"/>
                    </a:lnTo>
                    <a:lnTo>
                      <a:pt x="206" y="368"/>
                    </a:lnTo>
                    <a:lnTo>
                      <a:pt x="241" y="366"/>
                    </a:lnTo>
                    <a:lnTo>
                      <a:pt x="291" y="362"/>
                    </a:lnTo>
                    <a:lnTo>
                      <a:pt x="319" y="356"/>
                    </a:lnTo>
                    <a:lnTo>
                      <a:pt x="327" y="354"/>
                    </a:lnTo>
                    <a:lnTo>
                      <a:pt x="327" y="354"/>
                    </a:lnTo>
                    <a:lnTo>
                      <a:pt x="325" y="312"/>
                    </a:lnTo>
                    <a:lnTo>
                      <a:pt x="325" y="312"/>
                    </a:lnTo>
                    <a:lnTo>
                      <a:pt x="321" y="294"/>
                    </a:lnTo>
                    <a:lnTo>
                      <a:pt x="313" y="276"/>
                    </a:lnTo>
                    <a:lnTo>
                      <a:pt x="303" y="262"/>
                    </a:lnTo>
                    <a:lnTo>
                      <a:pt x="291" y="248"/>
                    </a:lnTo>
                    <a:lnTo>
                      <a:pt x="273" y="236"/>
                    </a:lnTo>
                    <a:lnTo>
                      <a:pt x="251" y="228"/>
                    </a:lnTo>
                    <a:lnTo>
                      <a:pt x="225" y="222"/>
                    </a:lnTo>
                    <a:lnTo>
                      <a:pt x="190" y="218"/>
                    </a:lnTo>
                    <a:lnTo>
                      <a:pt x="190" y="184"/>
                    </a:lnTo>
                    <a:lnTo>
                      <a:pt x="190" y="184"/>
                    </a:lnTo>
                    <a:lnTo>
                      <a:pt x="202" y="178"/>
                    </a:lnTo>
                    <a:lnTo>
                      <a:pt x="215" y="168"/>
                    </a:lnTo>
                    <a:lnTo>
                      <a:pt x="225" y="158"/>
                    </a:lnTo>
                    <a:lnTo>
                      <a:pt x="233" y="146"/>
                    </a:lnTo>
                    <a:lnTo>
                      <a:pt x="239" y="132"/>
                    </a:lnTo>
                    <a:lnTo>
                      <a:pt x="245" y="116"/>
                    </a:lnTo>
                    <a:lnTo>
                      <a:pt x="247" y="102"/>
                    </a:lnTo>
                    <a:lnTo>
                      <a:pt x="249" y="86"/>
                    </a:lnTo>
                    <a:lnTo>
                      <a:pt x="249" y="86"/>
                    </a:lnTo>
                    <a:lnTo>
                      <a:pt x="247" y="66"/>
                    </a:lnTo>
                    <a:lnTo>
                      <a:pt x="241" y="50"/>
                    </a:lnTo>
                    <a:lnTo>
                      <a:pt x="235" y="36"/>
                    </a:lnTo>
                    <a:lnTo>
                      <a:pt x="223" y="24"/>
                    </a:lnTo>
                    <a:lnTo>
                      <a:pt x="211" y="14"/>
                    </a:lnTo>
                    <a:lnTo>
                      <a:pt x="196" y="6"/>
                    </a:lnTo>
                    <a:lnTo>
                      <a:pt x="180" y="2"/>
                    </a:lnTo>
                    <a:lnTo>
                      <a:pt x="164" y="0"/>
                    </a:lnTo>
                    <a:lnTo>
                      <a:pt x="164" y="0"/>
                    </a:lnTo>
                    <a:lnTo>
                      <a:pt x="146" y="2"/>
                    </a:lnTo>
                    <a:lnTo>
                      <a:pt x="130" y="6"/>
                    </a:lnTo>
                    <a:lnTo>
                      <a:pt x="116" y="14"/>
                    </a:lnTo>
                    <a:lnTo>
                      <a:pt x="104" y="24"/>
                    </a:lnTo>
                    <a:lnTo>
                      <a:pt x="94" y="36"/>
                    </a:lnTo>
                    <a:lnTo>
                      <a:pt x="86" y="50"/>
                    </a:lnTo>
                    <a:lnTo>
                      <a:pt x="80" y="66"/>
                    </a:lnTo>
                    <a:lnTo>
                      <a:pt x="78" y="86"/>
                    </a:lnTo>
                    <a:lnTo>
                      <a:pt x="78" y="86"/>
                    </a:lnTo>
                    <a:lnTo>
                      <a:pt x="80" y="102"/>
                    </a:lnTo>
                    <a:lnTo>
                      <a:pt x="84" y="116"/>
                    </a:lnTo>
                    <a:lnTo>
                      <a:pt x="88" y="132"/>
                    </a:lnTo>
                    <a:lnTo>
                      <a:pt x="94" y="146"/>
                    </a:lnTo>
                    <a:lnTo>
                      <a:pt x="104"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10" y="356"/>
                    </a:lnTo>
                    <a:lnTo>
                      <a:pt x="38" y="362"/>
                    </a:lnTo>
                    <a:lnTo>
                      <a:pt x="90" y="366"/>
                    </a:lnTo>
                    <a:lnTo>
                      <a:pt x="124" y="368"/>
                    </a:lnTo>
                    <a:lnTo>
                      <a:pt x="166" y="370"/>
                    </a:lnTo>
                    <a:lnTo>
                      <a:pt x="166" y="37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36" name="Rectangle 235"/>
            <p:cNvSpPr/>
            <p:nvPr/>
          </p:nvSpPr>
          <p:spPr>
            <a:xfrm>
              <a:off x="8768194" y="4187886"/>
              <a:ext cx="843501" cy="461665"/>
            </a:xfrm>
            <a:prstGeom prst="rect">
              <a:avLst/>
            </a:prstGeom>
          </p:spPr>
          <p:txBody>
            <a:bodyPr wrap="none">
              <a:spAutoFit/>
            </a:bodyPr>
            <a:lstStyle/>
            <a:p>
              <a:pPr algn="ctr"/>
              <a:r>
                <a:rPr lang="en-GB" sz="2400" b="1" dirty="0">
                  <a:solidFill>
                    <a:schemeClr val="bg2">
                      <a:lumMod val="25000"/>
                    </a:schemeClr>
                  </a:solidFill>
                </a:rPr>
                <a:t>166</a:t>
              </a:r>
            </a:p>
          </p:txBody>
        </p:sp>
      </p:grpSp>
      <p:sp>
        <p:nvSpPr>
          <p:cNvPr id="240" name="Oval 239"/>
          <p:cNvSpPr/>
          <p:nvPr/>
        </p:nvSpPr>
        <p:spPr>
          <a:xfrm>
            <a:off x="9273781" y="2623243"/>
            <a:ext cx="368038" cy="3680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3" name="Group 242"/>
          <p:cNvGrpSpPr/>
          <p:nvPr/>
        </p:nvGrpSpPr>
        <p:grpSpPr>
          <a:xfrm>
            <a:off x="1128646" y="1853184"/>
            <a:ext cx="746454" cy="746454"/>
            <a:chOff x="716011" y="1656659"/>
            <a:chExt cx="668924" cy="668924"/>
          </a:xfrm>
        </p:grpSpPr>
        <p:sp>
          <p:nvSpPr>
            <p:cNvPr id="244" name="Oval 243"/>
            <p:cNvSpPr/>
            <p:nvPr/>
          </p:nvSpPr>
          <p:spPr>
            <a:xfrm>
              <a:off x="716011" y="1656659"/>
              <a:ext cx="668924" cy="668924"/>
            </a:xfrm>
            <a:prstGeom prst="ellipse">
              <a:avLst/>
            </a:prstGeom>
            <a:solidFill>
              <a:schemeClr val="tx2"/>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Freeform 21"/>
            <p:cNvSpPr>
              <a:spLocks noEditPoints="1"/>
            </p:cNvSpPr>
            <p:nvPr/>
          </p:nvSpPr>
          <p:spPr bwMode="auto">
            <a:xfrm>
              <a:off x="872293" y="1782987"/>
              <a:ext cx="383030" cy="416268"/>
            </a:xfrm>
            <a:custGeom>
              <a:avLst/>
              <a:gdLst>
                <a:gd name="T0" fmla="*/ 254 w 726"/>
                <a:gd name="T1" fmla="*/ 0 h 789"/>
                <a:gd name="T2" fmla="*/ 0 w 726"/>
                <a:gd name="T3" fmla="*/ 176 h 789"/>
                <a:gd name="T4" fmla="*/ 248 w 726"/>
                <a:gd name="T5" fmla="*/ 789 h 789"/>
                <a:gd name="T6" fmla="*/ 726 w 726"/>
                <a:gd name="T7" fmla="*/ 604 h 789"/>
                <a:gd name="T8" fmla="*/ 716 w 726"/>
                <a:gd name="T9" fmla="*/ 306 h 789"/>
                <a:gd name="T10" fmla="*/ 24 w 726"/>
                <a:gd name="T11" fmla="*/ 554 h 789"/>
                <a:gd name="T12" fmla="*/ 26 w 726"/>
                <a:gd name="T13" fmla="*/ 478 h 789"/>
                <a:gd name="T14" fmla="*/ 56 w 726"/>
                <a:gd name="T15" fmla="*/ 414 h 789"/>
                <a:gd name="T16" fmla="*/ 20 w 726"/>
                <a:gd name="T17" fmla="*/ 414 h 789"/>
                <a:gd name="T18" fmla="*/ 54 w 726"/>
                <a:gd name="T19" fmla="*/ 334 h 789"/>
                <a:gd name="T20" fmla="*/ 26 w 726"/>
                <a:gd name="T21" fmla="*/ 280 h 789"/>
                <a:gd name="T22" fmla="*/ 22 w 726"/>
                <a:gd name="T23" fmla="*/ 204 h 789"/>
                <a:gd name="T24" fmla="*/ 56 w 726"/>
                <a:gd name="T25" fmla="*/ 264 h 789"/>
                <a:gd name="T26" fmla="*/ 82 w 726"/>
                <a:gd name="T27" fmla="*/ 570 h 789"/>
                <a:gd name="T28" fmla="*/ 84 w 726"/>
                <a:gd name="T29" fmla="*/ 482 h 789"/>
                <a:gd name="T30" fmla="*/ 122 w 726"/>
                <a:gd name="T31" fmla="*/ 408 h 789"/>
                <a:gd name="T32" fmla="*/ 78 w 726"/>
                <a:gd name="T33" fmla="*/ 408 h 789"/>
                <a:gd name="T34" fmla="*/ 122 w 726"/>
                <a:gd name="T35" fmla="*/ 316 h 789"/>
                <a:gd name="T36" fmla="*/ 84 w 726"/>
                <a:gd name="T37" fmla="*/ 254 h 789"/>
                <a:gd name="T38" fmla="*/ 80 w 726"/>
                <a:gd name="T39" fmla="*/ 168 h 789"/>
                <a:gd name="T40" fmla="*/ 122 w 726"/>
                <a:gd name="T41" fmla="*/ 234 h 789"/>
                <a:gd name="T42" fmla="*/ 210 w 726"/>
                <a:gd name="T43" fmla="*/ 608 h 789"/>
                <a:gd name="T44" fmla="*/ 156 w 726"/>
                <a:gd name="T45" fmla="*/ 494 h 789"/>
                <a:gd name="T46" fmla="*/ 216 w 726"/>
                <a:gd name="T47" fmla="*/ 500 h 789"/>
                <a:gd name="T48" fmla="*/ 162 w 726"/>
                <a:gd name="T49" fmla="*/ 406 h 789"/>
                <a:gd name="T50" fmla="*/ 158 w 726"/>
                <a:gd name="T51" fmla="*/ 306 h 789"/>
                <a:gd name="T52" fmla="*/ 216 w 726"/>
                <a:gd name="T53" fmla="*/ 194 h 789"/>
                <a:gd name="T54" fmla="*/ 158 w 726"/>
                <a:gd name="T55" fmla="*/ 220 h 789"/>
                <a:gd name="T56" fmla="*/ 212 w 726"/>
                <a:gd name="T57" fmla="*/ 86 h 789"/>
                <a:gd name="T58" fmla="*/ 420 w 726"/>
                <a:gd name="T59" fmla="*/ 138 h 789"/>
                <a:gd name="T60" fmla="*/ 480 w 726"/>
                <a:gd name="T61" fmla="*/ 246 h 789"/>
                <a:gd name="T62" fmla="*/ 418 w 726"/>
                <a:gd name="T63" fmla="*/ 232 h 789"/>
                <a:gd name="T64" fmla="*/ 476 w 726"/>
                <a:gd name="T65" fmla="*/ 322 h 789"/>
                <a:gd name="T66" fmla="*/ 476 w 726"/>
                <a:gd name="T67" fmla="*/ 412 h 789"/>
                <a:gd name="T68" fmla="*/ 276 w 726"/>
                <a:gd name="T69" fmla="*/ 82 h 789"/>
                <a:gd name="T70" fmla="*/ 362 w 726"/>
                <a:gd name="T71" fmla="*/ 210 h 789"/>
                <a:gd name="T72" fmla="*/ 280 w 726"/>
                <a:gd name="T73" fmla="*/ 190 h 789"/>
                <a:gd name="T74" fmla="*/ 278 w 726"/>
                <a:gd name="T75" fmla="*/ 288 h 789"/>
                <a:gd name="T76" fmla="*/ 362 w 726"/>
                <a:gd name="T77" fmla="*/ 400 h 789"/>
                <a:gd name="T78" fmla="*/ 276 w 726"/>
                <a:gd name="T79" fmla="*/ 396 h 789"/>
                <a:gd name="T80" fmla="*/ 322 w 726"/>
                <a:gd name="T81" fmla="*/ 751 h 789"/>
                <a:gd name="T82" fmla="*/ 320 w 726"/>
                <a:gd name="T83" fmla="*/ 494 h 789"/>
                <a:gd name="T84" fmla="*/ 548 w 726"/>
                <a:gd name="T85" fmla="*/ 663 h 789"/>
                <a:gd name="T86" fmla="*/ 472 w 726"/>
                <a:gd name="T87" fmla="*/ 693 h 789"/>
                <a:gd name="T88" fmla="*/ 546 w 726"/>
                <a:gd name="T89" fmla="*/ 480 h 789"/>
                <a:gd name="T90" fmla="*/ 562 w 726"/>
                <a:gd name="T91" fmla="*/ 416 h 789"/>
                <a:gd name="T92" fmla="*/ 518 w 726"/>
                <a:gd name="T93" fmla="*/ 336 h 789"/>
                <a:gd name="T94" fmla="*/ 566 w 726"/>
                <a:gd name="T95" fmla="*/ 412 h 789"/>
                <a:gd name="T96" fmla="*/ 520 w 726"/>
                <a:gd name="T97" fmla="*/ 264 h 789"/>
                <a:gd name="T98" fmla="*/ 524 w 726"/>
                <a:gd name="T99" fmla="*/ 182 h 789"/>
                <a:gd name="T100" fmla="*/ 646 w 726"/>
                <a:gd name="T101" fmla="*/ 540 h 789"/>
                <a:gd name="T102" fmla="*/ 608 w 726"/>
                <a:gd name="T103" fmla="*/ 542 h 789"/>
                <a:gd name="T104" fmla="*/ 646 w 726"/>
                <a:gd name="T105" fmla="*/ 474 h 789"/>
                <a:gd name="T106" fmla="*/ 642 w 726"/>
                <a:gd name="T107" fmla="*/ 422 h 789"/>
                <a:gd name="T108" fmla="*/ 610 w 726"/>
                <a:gd name="T109" fmla="*/ 348 h 789"/>
                <a:gd name="T110" fmla="*/ 696 w 726"/>
                <a:gd name="T111" fmla="*/ 528 h 789"/>
                <a:gd name="T112" fmla="*/ 664 w 726"/>
                <a:gd name="T113" fmla="*/ 536 h 789"/>
                <a:gd name="T114" fmla="*/ 694 w 726"/>
                <a:gd name="T115" fmla="*/ 470 h 789"/>
                <a:gd name="T116" fmla="*/ 692 w 726"/>
                <a:gd name="T117" fmla="*/ 424 h 789"/>
                <a:gd name="T118" fmla="*/ 664 w 726"/>
                <a:gd name="T119" fmla="*/ 360 h 789"/>
                <a:gd name="T120" fmla="*/ 696 w 726"/>
                <a:gd name="T121" fmla="*/ 42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6" h="789">
                  <a:moveTo>
                    <a:pt x="716" y="306"/>
                  </a:moveTo>
                  <a:lnTo>
                    <a:pt x="594" y="268"/>
                  </a:lnTo>
                  <a:lnTo>
                    <a:pt x="594" y="176"/>
                  </a:lnTo>
                  <a:lnTo>
                    <a:pt x="594" y="176"/>
                  </a:lnTo>
                  <a:lnTo>
                    <a:pt x="592" y="170"/>
                  </a:lnTo>
                  <a:lnTo>
                    <a:pt x="586" y="164"/>
                  </a:lnTo>
                  <a:lnTo>
                    <a:pt x="254" y="0"/>
                  </a:lnTo>
                  <a:lnTo>
                    <a:pt x="254" y="0"/>
                  </a:lnTo>
                  <a:lnTo>
                    <a:pt x="252" y="0"/>
                  </a:lnTo>
                  <a:lnTo>
                    <a:pt x="248" y="0"/>
                  </a:lnTo>
                  <a:lnTo>
                    <a:pt x="248" y="0"/>
                  </a:lnTo>
                  <a:lnTo>
                    <a:pt x="242" y="0"/>
                  </a:lnTo>
                  <a:lnTo>
                    <a:pt x="240" y="2"/>
                  </a:lnTo>
                  <a:lnTo>
                    <a:pt x="4" y="170"/>
                  </a:lnTo>
                  <a:lnTo>
                    <a:pt x="4" y="170"/>
                  </a:lnTo>
                  <a:lnTo>
                    <a:pt x="0" y="176"/>
                  </a:lnTo>
                  <a:lnTo>
                    <a:pt x="0" y="182"/>
                  </a:lnTo>
                  <a:lnTo>
                    <a:pt x="0" y="645"/>
                  </a:lnTo>
                  <a:lnTo>
                    <a:pt x="0" y="645"/>
                  </a:lnTo>
                  <a:lnTo>
                    <a:pt x="2" y="653"/>
                  </a:lnTo>
                  <a:lnTo>
                    <a:pt x="6" y="657"/>
                  </a:lnTo>
                  <a:lnTo>
                    <a:pt x="242" y="787"/>
                  </a:lnTo>
                  <a:lnTo>
                    <a:pt x="242" y="787"/>
                  </a:lnTo>
                  <a:lnTo>
                    <a:pt x="248" y="789"/>
                  </a:lnTo>
                  <a:lnTo>
                    <a:pt x="248" y="789"/>
                  </a:lnTo>
                  <a:lnTo>
                    <a:pt x="254" y="787"/>
                  </a:lnTo>
                  <a:lnTo>
                    <a:pt x="584" y="661"/>
                  </a:lnTo>
                  <a:lnTo>
                    <a:pt x="718" y="612"/>
                  </a:lnTo>
                  <a:lnTo>
                    <a:pt x="718" y="612"/>
                  </a:lnTo>
                  <a:lnTo>
                    <a:pt x="720" y="610"/>
                  </a:lnTo>
                  <a:lnTo>
                    <a:pt x="724" y="608"/>
                  </a:lnTo>
                  <a:lnTo>
                    <a:pt x="726" y="604"/>
                  </a:lnTo>
                  <a:lnTo>
                    <a:pt x="726" y="600"/>
                  </a:lnTo>
                  <a:lnTo>
                    <a:pt x="726" y="318"/>
                  </a:lnTo>
                  <a:lnTo>
                    <a:pt x="726" y="318"/>
                  </a:lnTo>
                  <a:lnTo>
                    <a:pt x="726" y="314"/>
                  </a:lnTo>
                  <a:lnTo>
                    <a:pt x="724" y="310"/>
                  </a:lnTo>
                  <a:lnTo>
                    <a:pt x="720" y="308"/>
                  </a:lnTo>
                  <a:lnTo>
                    <a:pt x="716" y="306"/>
                  </a:lnTo>
                  <a:lnTo>
                    <a:pt x="716" y="306"/>
                  </a:lnTo>
                  <a:close/>
                  <a:moveTo>
                    <a:pt x="56" y="558"/>
                  </a:moveTo>
                  <a:lnTo>
                    <a:pt x="56" y="558"/>
                  </a:lnTo>
                  <a:lnTo>
                    <a:pt x="54" y="562"/>
                  </a:lnTo>
                  <a:lnTo>
                    <a:pt x="54" y="562"/>
                  </a:lnTo>
                  <a:lnTo>
                    <a:pt x="52" y="562"/>
                  </a:lnTo>
                  <a:lnTo>
                    <a:pt x="52" y="562"/>
                  </a:lnTo>
                  <a:lnTo>
                    <a:pt x="50" y="562"/>
                  </a:lnTo>
                  <a:lnTo>
                    <a:pt x="24" y="554"/>
                  </a:lnTo>
                  <a:lnTo>
                    <a:pt x="24" y="554"/>
                  </a:lnTo>
                  <a:lnTo>
                    <a:pt x="22" y="554"/>
                  </a:lnTo>
                  <a:lnTo>
                    <a:pt x="20" y="550"/>
                  </a:lnTo>
                  <a:lnTo>
                    <a:pt x="20" y="482"/>
                  </a:lnTo>
                  <a:lnTo>
                    <a:pt x="20" y="482"/>
                  </a:lnTo>
                  <a:lnTo>
                    <a:pt x="22" y="478"/>
                  </a:lnTo>
                  <a:lnTo>
                    <a:pt x="22" y="478"/>
                  </a:lnTo>
                  <a:lnTo>
                    <a:pt x="26" y="478"/>
                  </a:lnTo>
                  <a:lnTo>
                    <a:pt x="52" y="480"/>
                  </a:lnTo>
                  <a:lnTo>
                    <a:pt x="52" y="480"/>
                  </a:lnTo>
                  <a:lnTo>
                    <a:pt x="56" y="482"/>
                  </a:lnTo>
                  <a:lnTo>
                    <a:pt x="56" y="484"/>
                  </a:lnTo>
                  <a:lnTo>
                    <a:pt x="56" y="558"/>
                  </a:lnTo>
                  <a:close/>
                  <a:moveTo>
                    <a:pt x="56" y="410"/>
                  </a:moveTo>
                  <a:lnTo>
                    <a:pt x="56" y="410"/>
                  </a:lnTo>
                  <a:lnTo>
                    <a:pt x="56" y="414"/>
                  </a:lnTo>
                  <a:lnTo>
                    <a:pt x="52" y="416"/>
                  </a:lnTo>
                  <a:lnTo>
                    <a:pt x="26" y="418"/>
                  </a:lnTo>
                  <a:lnTo>
                    <a:pt x="26" y="418"/>
                  </a:lnTo>
                  <a:lnTo>
                    <a:pt x="24" y="418"/>
                  </a:lnTo>
                  <a:lnTo>
                    <a:pt x="24" y="418"/>
                  </a:lnTo>
                  <a:lnTo>
                    <a:pt x="22" y="416"/>
                  </a:lnTo>
                  <a:lnTo>
                    <a:pt x="22" y="416"/>
                  </a:lnTo>
                  <a:lnTo>
                    <a:pt x="20" y="414"/>
                  </a:lnTo>
                  <a:lnTo>
                    <a:pt x="20" y="344"/>
                  </a:lnTo>
                  <a:lnTo>
                    <a:pt x="20" y="344"/>
                  </a:lnTo>
                  <a:lnTo>
                    <a:pt x="22" y="342"/>
                  </a:lnTo>
                  <a:lnTo>
                    <a:pt x="24" y="340"/>
                  </a:lnTo>
                  <a:lnTo>
                    <a:pt x="50" y="332"/>
                  </a:lnTo>
                  <a:lnTo>
                    <a:pt x="50" y="332"/>
                  </a:lnTo>
                  <a:lnTo>
                    <a:pt x="54" y="334"/>
                  </a:lnTo>
                  <a:lnTo>
                    <a:pt x="54" y="334"/>
                  </a:lnTo>
                  <a:lnTo>
                    <a:pt x="56" y="338"/>
                  </a:lnTo>
                  <a:lnTo>
                    <a:pt x="56" y="410"/>
                  </a:lnTo>
                  <a:close/>
                  <a:moveTo>
                    <a:pt x="56" y="264"/>
                  </a:moveTo>
                  <a:lnTo>
                    <a:pt x="56" y="264"/>
                  </a:lnTo>
                  <a:lnTo>
                    <a:pt x="56" y="266"/>
                  </a:lnTo>
                  <a:lnTo>
                    <a:pt x="54" y="268"/>
                  </a:lnTo>
                  <a:lnTo>
                    <a:pt x="26" y="280"/>
                  </a:lnTo>
                  <a:lnTo>
                    <a:pt x="26" y="280"/>
                  </a:lnTo>
                  <a:lnTo>
                    <a:pt x="24" y="280"/>
                  </a:lnTo>
                  <a:lnTo>
                    <a:pt x="24" y="280"/>
                  </a:lnTo>
                  <a:lnTo>
                    <a:pt x="22" y="280"/>
                  </a:lnTo>
                  <a:lnTo>
                    <a:pt x="22" y="280"/>
                  </a:lnTo>
                  <a:lnTo>
                    <a:pt x="20" y="276"/>
                  </a:lnTo>
                  <a:lnTo>
                    <a:pt x="20" y="208"/>
                  </a:lnTo>
                  <a:lnTo>
                    <a:pt x="20" y="208"/>
                  </a:lnTo>
                  <a:lnTo>
                    <a:pt x="22" y="204"/>
                  </a:lnTo>
                  <a:lnTo>
                    <a:pt x="50" y="186"/>
                  </a:lnTo>
                  <a:lnTo>
                    <a:pt x="50" y="186"/>
                  </a:lnTo>
                  <a:lnTo>
                    <a:pt x="52" y="186"/>
                  </a:lnTo>
                  <a:lnTo>
                    <a:pt x="54" y="186"/>
                  </a:lnTo>
                  <a:lnTo>
                    <a:pt x="54" y="186"/>
                  </a:lnTo>
                  <a:lnTo>
                    <a:pt x="56" y="188"/>
                  </a:lnTo>
                  <a:lnTo>
                    <a:pt x="56" y="190"/>
                  </a:lnTo>
                  <a:lnTo>
                    <a:pt x="56" y="264"/>
                  </a:lnTo>
                  <a:close/>
                  <a:moveTo>
                    <a:pt x="122" y="576"/>
                  </a:moveTo>
                  <a:lnTo>
                    <a:pt x="122" y="576"/>
                  </a:lnTo>
                  <a:lnTo>
                    <a:pt x="122" y="580"/>
                  </a:lnTo>
                  <a:lnTo>
                    <a:pt x="122" y="580"/>
                  </a:lnTo>
                  <a:lnTo>
                    <a:pt x="118" y="580"/>
                  </a:lnTo>
                  <a:lnTo>
                    <a:pt x="118" y="580"/>
                  </a:lnTo>
                  <a:lnTo>
                    <a:pt x="118" y="580"/>
                  </a:lnTo>
                  <a:lnTo>
                    <a:pt x="82" y="570"/>
                  </a:lnTo>
                  <a:lnTo>
                    <a:pt x="82" y="570"/>
                  </a:lnTo>
                  <a:lnTo>
                    <a:pt x="78" y="570"/>
                  </a:lnTo>
                  <a:lnTo>
                    <a:pt x="78" y="566"/>
                  </a:lnTo>
                  <a:lnTo>
                    <a:pt x="78" y="488"/>
                  </a:lnTo>
                  <a:lnTo>
                    <a:pt x="78" y="488"/>
                  </a:lnTo>
                  <a:lnTo>
                    <a:pt x="80" y="484"/>
                  </a:lnTo>
                  <a:lnTo>
                    <a:pt x="80" y="484"/>
                  </a:lnTo>
                  <a:lnTo>
                    <a:pt x="84" y="482"/>
                  </a:lnTo>
                  <a:lnTo>
                    <a:pt x="118" y="486"/>
                  </a:lnTo>
                  <a:lnTo>
                    <a:pt x="118" y="486"/>
                  </a:lnTo>
                  <a:lnTo>
                    <a:pt x="122" y="488"/>
                  </a:lnTo>
                  <a:lnTo>
                    <a:pt x="122" y="490"/>
                  </a:lnTo>
                  <a:lnTo>
                    <a:pt x="122" y="576"/>
                  </a:lnTo>
                  <a:close/>
                  <a:moveTo>
                    <a:pt x="122" y="406"/>
                  </a:moveTo>
                  <a:lnTo>
                    <a:pt x="122" y="406"/>
                  </a:lnTo>
                  <a:lnTo>
                    <a:pt x="122" y="408"/>
                  </a:lnTo>
                  <a:lnTo>
                    <a:pt x="118" y="410"/>
                  </a:lnTo>
                  <a:lnTo>
                    <a:pt x="82" y="412"/>
                  </a:lnTo>
                  <a:lnTo>
                    <a:pt x="82" y="412"/>
                  </a:lnTo>
                  <a:lnTo>
                    <a:pt x="82" y="412"/>
                  </a:lnTo>
                  <a:lnTo>
                    <a:pt x="82" y="412"/>
                  </a:lnTo>
                  <a:lnTo>
                    <a:pt x="80" y="412"/>
                  </a:lnTo>
                  <a:lnTo>
                    <a:pt x="80" y="412"/>
                  </a:lnTo>
                  <a:lnTo>
                    <a:pt x="78" y="408"/>
                  </a:lnTo>
                  <a:lnTo>
                    <a:pt x="78" y="330"/>
                  </a:lnTo>
                  <a:lnTo>
                    <a:pt x="78" y="330"/>
                  </a:lnTo>
                  <a:lnTo>
                    <a:pt x="78" y="326"/>
                  </a:lnTo>
                  <a:lnTo>
                    <a:pt x="82" y="324"/>
                  </a:lnTo>
                  <a:lnTo>
                    <a:pt x="118" y="316"/>
                  </a:lnTo>
                  <a:lnTo>
                    <a:pt x="118" y="316"/>
                  </a:lnTo>
                  <a:lnTo>
                    <a:pt x="122" y="316"/>
                  </a:lnTo>
                  <a:lnTo>
                    <a:pt x="122" y="316"/>
                  </a:lnTo>
                  <a:lnTo>
                    <a:pt x="122" y="320"/>
                  </a:lnTo>
                  <a:lnTo>
                    <a:pt x="122" y="406"/>
                  </a:lnTo>
                  <a:close/>
                  <a:moveTo>
                    <a:pt x="122" y="234"/>
                  </a:moveTo>
                  <a:lnTo>
                    <a:pt x="122" y="234"/>
                  </a:lnTo>
                  <a:lnTo>
                    <a:pt x="122" y="236"/>
                  </a:lnTo>
                  <a:lnTo>
                    <a:pt x="120" y="238"/>
                  </a:lnTo>
                  <a:lnTo>
                    <a:pt x="84" y="254"/>
                  </a:lnTo>
                  <a:lnTo>
                    <a:pt x="84" y="254"/>
                  </a:lnTo>
                  <a:lnTo>
                    <a:pt x="82" y="254"/>
                  </a:lnTo>
                  <a:lnTo>
                    <a:pt x="82" y="254"/>
                  </a:lnTo>
                  <a:lnTo>
                    <a:pt x="80" y="254"/>
                  </a:lnTo>
                  <a:lnTo>
                    <a:pt x="80" y="254"/>
                  </a:lnTo>
                  <a:lnTo>
                    <a:pt x="78" y="250"/>
                  </a:lnTo>
                  <a:lnTo>
                    <a:pt x="78" y="172"/>
                  </a:lnTo>
                  <a:lnTo>
                    <a:pt x="78" y="172"/>
                  </a:lnTo>
                  <a:lnTo>
                    <a:pt x="80" y="168"/>
                  </a:lnTo>
                  <a:lnTo>
                    <a:pt x="116" y="144"/>
                  </a:lnTo>
                  <a:lnTo>
                    <a:pt x="116" y="144"/>
                  </a:lnTo>
                  <a:lnTo>
                    <a:pt x="118" y="144"/>
                  </a:lnTo>
                  <a:lnTo>
                    <a:pt x="120" y="144"/>
                  </a:lnTo>
                  <a:lnTo>
                    <a:pt x="120" y="144"/>
                  </a:lnTo>
                  <a:lnTo>
                    <a:pt x="122" y="146"/>
                  </a:lnTo>
                  <a:lnTo>
                    <a:pt x="122" y="148"/>
                  </a:lnTo>
                  <a:lnTo>
                    <a:pt x="122" y="234"/>
                  </a:lnTo>
                  <a:close/>
                  <a:moveTo>
                    <a:pt x="216" y="602"/>
                  </a:moveTo>
                  <a:lnTo>
                    <a:pt x="216" y="602"/>
                  </a:lnTo>
                  <a:lnTo>
                    <a:pt x="214" y="606"/>
                  </a:lnTo>
                  <a:lnTo>
                    <a:pt x="214" y="606"/>
                  </a:lnTo>
                  <a:lnTo>
                    <a:pt x="212" y="608"/>
                  </a:lnTo>
                  <a:lnTo>
                    <a:pt x="210" y="608"/>
                  </a:lnTo>
                  <a:lnTo>
                    <a:pt x="210" y="608"/>
                  </a:lnTo>
                  <a:lnTo>
                    <a:pt x="210" y="608"/>
                  </a:lnTo>
                  <a:lnTo>
                    <a:pt x="200" y="606"/>
                  </a:lnTo>
                  <a:lnTo>
                    <a:pt x="184" y="600"/>
                  </a:lnTo>
                  <a:lnTo>
                    <a:pt x="160" y="592"/>
                  </a:lnTo>
                  <a:lnTo>
                    <a:pt x="160" y="592"/>
                  </a:lnTo>
                  <a:lnTo>
                    <a:pt x="158" y="590"/>
                  </a:lnTo>
                  <a:lnTo>
                    <a:pt x="156" y="588"/>
                  </a:lnTo>
                  <a:lnTo>
                    <a:pt x="156" y="494"/>
                  </a:lnTo>
                  <a:lnTo>
                    <a:pt x="156" y="494"/>
                  </a:lnTo>
                  <a:lnTo>
                    <a:pt x="158" y="492"/>
                  </a:lnTo>
                  <a:lnTo>
                    <a:pt x="158" y="492"/>
                  </a:lnTo>
                  <a:lnTo>
                    <a:pt x="162" y="490"/>
                  </a:lnTo>
                  <a:lnTo>
                    <a:pt x="212" y="496"/>
                  </a:lnTo>
                  <a:lnTo>
                    <a:pt x="212" y="496"/>
                  </a:lnTo>
                  <a:lnTo>
                    <a:pt x="214" y="496"/>
                  </a:lnTo>
                  <a:lnTo>
                    <a:pt x="216" y="500"/>
                  </a:lnTo>
                  <a:lnTo>
                    <a:pt x="216" y="500"/>
                  </a:lnTo>
                  <a:lnTo>
                    <a:pt x="216" y="602"/>
                  </a:lnTo>
                  <a:lnTo>
                    <a:pt x="216" y="602"/>
                  </a:lnTo>
                  <a:close/>
                  <a:moveTo>
                    <a:pt x="216" y="398"/>
                  </a:moveTo>
                  <a:lnTo>
                    <a:pt x="216" y="398"/>
                  </a:lnTo>
                  <a:lnTo>
                    <a:pt x="214" y="400"/>
                  </a:lnTo>
                  <a:lnTo>
                    <a:pt x="212" y="402"/>
                  </a:lnTo>
                  <a:lnTo>
                    <a:pt x="162" y="406"/>
                  </a:lnTo>
                  <a:lnTo>
                    <a:pt x="162" y="406"/>
                  </a:lnTo>
                  <a:lnTo>
                    <a:pt x="160" y="406"/>
                  </a:lnTo>
                  <a:lnTo>
                    <a:pt x="160" y="406"/>
                  </a:lnTo>
                  <a:lnTo>
                    <a:pt x="158" y="406"/>
                  </a:lnTo>
                  <a:lnTo>
                    <a:pt x="158" y="406"/>
                  </a:lnTo>
                  <a:lnTo>
                    <a:pt x="156" y="402"/>
                  </a:lnTo>
                  <a:lnTo>
                    <a:pt x="156" y="308"/>
                  </a:lnTo>
                  <a:lnTo>
                    <a:pt x="156" y="308"/>
                  </a:lnTo>
                  <a:lnTo>
                    <a:pt x="158" y="306"/>
                  </a:lnTo>
                  <a:lnTo>
                    <a:pt x="160" y="304"/>
                  </a:lnTo>
                  <a:lnTo>
                    <a:pt x="210" y="292"/>
                  </a:lnTo>
                  <a:lnTo>
                    <a:pt x="210" y="292"/>
                  </a:lnTo>
                  <a:lnTo>
                    <a:pt x="214" y="292"/>
                  </a:lnTo>
                  <a:lnTo>
                    <a:pt x="214" y="292"/>
                  </a:lnTo>
                  <a:lnTo>
                    <a:pt x="216" y="296"/>
                  </a:lnTo>
                  <a:lnTo>
                    <a:pt x="216" y="398"/>
                  </a:lnTo>
                  <a:close/>
                  <a:moveTo>
                    <a:pt x="216" y="194"/>
                  </a:moveTo>
                  <a:lnTo>
                    <a:pt x="216" y="194"/>
                  </a:lnTo>
                  <a:lnTo>
                    <a:pt x="216" y="196"/>
                  </a:lnTo>
                  <a:lnTo>
                    <a:pt x="214" y="198"/>
                  </a:lnTo>
                  <a:lnTo>
                    <a:pt x="162" y="220"/>
                  </a:lnTo>
                  <a:lnTo>
                    <a:pt x="162" y="220"/>
                  </a:lnTo>
                  <a:lnTo>
                    <a:pt x="160" y="220"/>
                  </a:lnTo>
                  <a:lnTo>
                    <a:pt x="160" y="220"/>
                  </a:lnTo>
                  <a:lnTo>
                    <a:pt x="158" y="220"/>
                  </a:lnTo>
                  <a:lnTo>
                    <a:pt x="158" y="220"/>
                  </a:lnTo>
                  <a:lnTo>
                    <a:pt x="156" y="216"/>
                  </a:lnTo>
                  <a:lnTo>
                    <a:pt x="156" y="122"/>
                  </a:lnTo>
                  <a:lnTo>
                    <a:pt x="156" y="122"/>
                  </a:lnTo>
                  <a:lnTo>
                    <a:pt x="158" y="118"/>
                  </a:lnTo>
                  <a:lnTo>
                    <a:pt x="208" y="88"/>
                  </a:lnTo>
                  <a:lnTo>
                    <a:pt x="208" y="88"/>
                  </a:lnTo>
                  <a:lnTo>
                    <a:pt x="212" y="86"/>
                  </a:lnTo>
                  <a:lnTo>
                    <a:pt x="214" y="86"/>
                  </a:lnTo>
                  <a:lnTo>
                    <a:pt x="214" y="86"/>
                  </a:lnTo>
                  <a:lnTo>
                    <a:pt x="216" y="88"/>
                  </a:lnTo>
                  <a:lnTo>
                    <a:pt x="216" y="90"/>
                  </a:lnTo>
                  <a:lnTo>
                    <a:pt x="216" y="194"/>
                  </a:lnTo>
                  <a:close/>
                  <a:moveTo>
                    <a:pt x="418" y="142"/>
                  </a:moveTo>
                  <a:lnTo>
                    <a:pt x="418" y="142"/>
                  </a:lnTo>
                  <a:lnTo>
                    <a:pt x="420" y="138"/>
                  </a:lnTo>
                  <a:lnTo>
                    <a:pt x="420" y="138"/>
                  </a:lnTo>
                  <a:lnTo>
                    <a:pt x="424" y="138"/>
                  </a:lnTo>
                  <a:lnTo>
                    <a:pt x="478" y="162"/>
                  </a:lnTo>
                  <a:lnTo>
                    <a:pt x="478" y="162"/>
                  </a:lnTo>
                  <a:lnTo>
                    <a:pt x="480" y="164"/>
                  </a:lnTo>
                  <a:lnTo>
                    <a:pt x="480" y="166"/>
                  </a:lnTo>
                  <a:lnTo>
                    <a:pt x="480" y="246"/>
                  </a:lnTo>
                  <a:lnTo>
                    <a:pt x="480" y="246"/>
                  </a:lnTo>
                  <a:lnTo>
                    <a:pt x="478" y="250"/>
                  </a:lnTo>
                  <a:lnTo>
                    <a:pt x="478" y="250"/>
                  </a:lnTo>
                  <a:lnTo>
                    <a:pt x="476" y="250"/>
                  </a:lnTo>
                  <a:lnTo>
                    <a:pt x="476" y="250"/>
                  </a:lnTo>
                  <a:lnTo>
                    <a:pt x="474" y="250"/>
                  </a:lnTo>
                  <a:lnTo>
                    <a:pt x="420" y="234"/>
                  </a:lnTo>
                  <a:lnTo>
                    <a:pt x="420" y="234"/>
                  </a:lnTo>
                  <a:lnTo>
                    <a:pt x="418" y="232"/>
                  </a:lnTo>
                  <a:lnTo>
                    <a:pt x="418" y="230"/>
                  </a:lnTo>
                  <a:lnTo>
                    <a:pt x="418" y="142"/>
                  </a:lnTo>
                  <a:close/>
                  <a:moveTo>
                    <a:pt x="418" y="316"/>
                  </a:moveTo>
                  <a:lnTo>
                    <a:pt x="418" y="316"/>
                  </a:lnTo>
                  <a:lnTo>
                    <a:pt x="418" y="314"/>
                  </a:lnTo>
                  <a:lnTo>
                    <a:pt x="418" y="314"/>
                  </a:lnTo>
                  <a:lnTo>
                    <a:pt x="422" y="312"/>
                  </a:lnTo>
                  <a:lnTo>
                    <a:pt x="476" y="322"/>
                  </a:lnTo>
                  <a:lnTo>
                    <a:pt x="476" y="322"/>
                  </a:lnTo>
                  <a:lnTo>
                    <a:pt x="480" y="324"/>
                  </a:lnTo>
                  <a:lnTo>
                    <a:pt x="480" y="326"/>
                  </a:lnTo>
                  <a:lnTo>
                    <a:pt x="480" y="408"/>
                  </a:lnTo>
                  <a:lnTo>
                    <a:pt x="480" y="408"/>
                  </a:lnTo>
                  <a:lnTo>
                    <a:pt x="478" y="412"/>
                  </a:lnTo>
                  <a:lnTo>
                    <a:pt x="478" y="412"/>
                  </a:lnTo>
                  <a:lnTo>
                    <a:pt x="476" y="412"/>
                  </a:lnTo>
                  <a:lnTo>
                    <a:pt x="476" y="412"/>
                  </a:lnTo>
                  <a:lnTo>
                    <a:pt x="422" y="408"/>
                  </a:lnTo>
                  <a:lnTo>
                    <a:pt x="422" y="408"/>
                  </a:lnTo>
                  <a:lnTo>
                    <a:pt x="418" y="408"/>
                  </a:lnTo>
                  <a:lnTo>
                    <a:pt x="418" y="404"/>
                  </a:lnTo>
                  <a:lnTo>
                    <a:pt x="418" y="316"/>
                  </a:lnTo>
                  <a:close/>
                  <a:moveTo>
                    <a:pt x="276" y="82"/>
                  </a:moveTo>
                  <a:lnTo>
                    <a:pt x="276" y="82"/>
                  </a:lnTo>
                  <a:lnTo>
                    <a:pt x="278" y="78"/>
                  </a:lnTo>
                  <a:lnTo>
                    <a:pt x="278" y="78"/>
                  </a:lnTo>
                  <a:lnTo>
                    <a:pt x="282" y="78"/>
                  </a:lnTo>
                  <a:lnTo>
                    <a:pt x="360" y="110"/>
                  </a:lnTo>
                  <a:lnTo>
                    <a:pt x="360" y="110"/>
                  </a:lnTo>
                  <a:lnTo>
                    <a:pt x="362" y="112"/>
                  </a:lnTo>
                  <a:lnTo>
                    <a:pt x="362" y="114"/>
                  </a:lnTo>
                  <a:lnTo>
                    <a:pt x="362" y="210"/>
                  </a:lnTo>
                  <a:lnTo>
                    <a:pt x="362" y="210"/>
                  </a:lnTo>
                  <a:lnTo>
                    <a:pt x="360" y="214"/>
                  </a:lnTo>
                  <a:lnTo>
                    <a:pt x="360" y="214"/>
                  </a:lnTo>
                  <a:lnTo>
                    <a:pt x="358" y="214"/>
                  </a:lnTo>
                  <a:lnTo>
                    <a:pt x="358" y="214"/>
                  </a:lnTo>
                  <a:lnTo>
                    <a:pt x="356" y="214"/>
                  </a:lnTo>
                  <a:lnTo>
                    <a:pt x="280" y="190"/>
                  </a:lnTo>
                  <a:lnTo>
                    <a:pt x="280" y="190"/>
                  </a:lnTo>
                  <a:lnTo>
                    <a:pt x="278" y="190"/>
                  </a:lnTo>
                  <a:lnTo>
                    <a:pt x="276" y="186"/>
                  </a:lnTo>
                  <a:lnTo>
                    <a:pt x="276" y="82"/>
                  </a:lnTo>
                  <a:lnTo>
                    <a:pt x="276" y="82"/>
                  </a:lnTo>
                  <a:close/>
                  <a:moveTo>
                    <a:pt x="276" y="396"/>
                  </a:moveTo>
                  <a:lnTo>
                    <a:pt x="276" y="292"/>
                  </a:lnTo>
                  <a:lnTo>
                    <a:pt x="276" y="292"/>
                  </a:lnTo>
                  <a:lnTo>
                    <a:pt x="278" y="288"/>
                  </a:lnTo>
                  <a:lnTo>
                    <a:pt x="278" y="288"/>
                  </a:lnTo>
                  <a:lnTo>
                    <a:pt x="282" y="286"/>
                  </a:lnTo>
                  <a:lnTo>
                    <a:pt x="358" y="300"/>
                  </a:lnTo>
                  <a:lnTo>
                    <a:pt x="358" y="300"/>
                  </a:lnTo>
                  <a:lnTo>
                    <a:pt x="362" y="302"/>
                  </a:lnTo>
                  <a:lnTo>
                    <a:pt x="362" y="306"/>
                  </a:lnTo>
                  <a:lnTo>
                    <a:pt x="362" y="400"/>
                  </a:lnTo>
                  <a:lnTo>
                    <a:pt x="362" y="400"/>
                  </a:lnTo>
                  <a:lnTo>
                    <a:pt x="360" y="404"/>
                  </a:lnTo>
                  <a:lnTo>
                    <a:pt x="360" y="404"/>
                  </a:lnTo>
                  <a:lnTo>
                    <a:pt x="358" y="406"/>
                  </a:lnTo>
                  <a:lnTo>
                    <a:pt x="358" y="406"/>
                  </a:lnTo>
                  <a:lnTo>
                    <a:pt x="280" y="400"/>
                  </a:lnTo>
                  <a:lnTo>
                    <a:pt x="280" y="400"/>
                  </a:lnTo>
                  <a:lnTo>
                    <a:pt x="278" y="400"/>
                  </a:lnTo>
                  <a:lnTo>
                    <a:pt x="276" y="396"/>
                  </a:lnTo>
                  <a:lnTo>
                    <a:pt x="276" y="396"/>
                  </a:lnTo>
                  <a:close/>
                  <a:moveTo>
                    <a:pt x="426" y="709"/>
                  </a:moveTo>
                  <a:lnTo>
                    <a:pt x="426" y="709"/>
                  </a:lnTo>
                  <a:lnTo>
                    <a:pt x="426" y="711"/>
                  </a:lnTo>
                  <a:lnTo>
                    <a:pt x="424" y="713"/>
                  </a:lnTo>
                  <a:lnTo>
                    <a:pt x="322" y="751"/>
                  </a:lnTo>
                  <a:lnTo>
                    <a:pt x="322" y="751"/>
                  </a:lnTo>
                  <a:lnTo>
                    <a:pt x="322" y="751"/>
                  </a:lnTo>
                  <a:lnTo>
                    <a:pt x="322" y="751"/>
                  </a:lnTo>
                  <a:lnTo>
                    <a:pt x="318" y="751"/>
                  </a:lnTo>
                  <a:lnTo>
                    <a:pt x="318" y="751"/>
                  </a:lnTo>
                  <a:lnTo>
                    <a:pt x="316" y="747"/>
                  </a:lnTo>
                  <a:lnTo>
                    <a:pt x="316" y="498"/>
                  </a:lnTo>
                  <a:lnTo>
                    <a:pt x="316" y="498"/>
                  </a:lnTo>
                  <a:lnTo>
                    <a:pt x="318" y="496"/>
                  </a:lnTo>
                  <a:lnTo>
                    <a:pt x="320" y="494"/>
                  </a:lnTo>
                  <a:lnTo>
                    <a:pt x="422" y="488"/>
                  </a:lnTo>
                  <a:lnTo>
                    <a:pt x="422" y="488"/>
                  </a:lnTo>
                  <a:lnTo>
                    <a:pt x="424" y="488"/>
                  </a:lnTo>
                  <a:lnTo>
                    <a:pt x="424" y="488"/>
                  </a:lnTo>
                  <a:lnTo>
                    <a:pt x="426" y="492"/>
                  </a:lnTo>
                  <a:lnTo>
                    <a:pt x="426" y="709"/>
                  </a:lnTo>
                  <a:close/>
                  <a:moveTo>
                    <a:pt x="548" y="663"/>
                  </a:moveTo>
                  <a:lnTo>
                    <a:pt x="548" y="663"/>
                  </a:lnTo>
                  <a:lnTo>
                    <a:pt x="546" y="665"/>
                  </a:lnTo>
                  <a:lnTo>
                    <a:pt x="544" y="667"/>
                  </a:lnTo>
                  <a:lnTo>
                    <a:pt x="478" y="693"/>
                  </a:lnTo>
                  <a:lnTo>
                    <a:pt x="478" y="693"/>
                  </a:lnTo>
                  <a:lnTo>
                    <a:pt x="476" y="693"/>
                  </a:lnTo>
                  <a:lnTo>
                    <a:pt x="476" y="693"/>
                  </a:lnTo>
                  <a:lnTo>
                    <a:pt x="472" y="693"/>
                  </a:lnTo>
                  <a:lnTo>
                    <a:pt x="472" y="693"/>
                  </a:lnTo>
                  <a:lnTo>
                    <a:pt x="472" y="689"/>
                  </a:lnTo>
                  <a:lnTo>
                    <a:pt x="472" y="488"/>
                  </a:lnTo>
                  <a:lnTo>
                    <a:pt x="472" y="488"/>
                  </a:lnTo>
                  <a:lnTo>
                    <a:pt x="472" y="486"/>
                  </a:lnTo>
                  <a:lnTo>
                    <a:pt x="476" y="484"/>
                  </a:lnTo>
                  <a:lnTo>
                    <a:pt x="542" y="480"/>
                  </a:lnTo>
                  <a:lnTo>
                    <a:pt x="542" y="480"/>
                  </a:lnTo>
                  <a:lnTo>
                    <a:pt x="546" y="480"/>
                  </a:lnTo>
                  <a:lnTo>
                    <a:pt x="546" y="480"/>
                  </a:lnTo>
                  <a:lnTo>
                    <a:pt x="548" y="484"/>
                  </a:lnTo>
                  <a:lnTo>
                    <a:pt x="548" y="663"/>
                  </a:lnTo>
                  <a:close/>
                  <a:moveTo>
                    <a:pt x="566" y="412"/>
                  </a:moveTo>
                  <a:lnTo>
                    <a:pt x="566" y="412"/>
                  </a:lnTo>
                  <a:lnTo>
                    <a:pt x="566" y="416"/>
                  </a:lnTo>
                  <a:lnTo>
                    <a:pt x="566" y="416"/>
                  </a:lnTo>
                  <a:lnTo>
                    <a:pt x="562" y="416"/>
                  </a:lnTo>
                  <a:lnTo>
                    <a:pt x="562" y="416"/>
                  </a:lnTo>
                  <a:lnTo>
                    <a:pt x="562" y="416"/>
                  </a:lnTo>
                  <a:lnTo>
                    <a:pt x="522" y="414"/>
                  </a:lnTo>
                  <a:lnTo>
                    <a:pt x="522" y="414"/>
                  </a:lnTo>
                  <a:lnTo>
                    <a:pt x="518" y="414"/>
                  </a:lnTo>
                  <a:lnTo>
                    <a:pt x="518" y="410"/>
                  </a:lnTo>
                  <a:lnTo>
                    <a:pt x="518" y="336"/>
                  </a:lnTo>
                  <a:lnTo>
                    <a:pt x="518" y="336"/>
                  </a:lnTo>
                  <a:lnTo>
                    <a:pt x="518" y="332"/>
                  </a:lnTo>
                  <a:lnTo>
                    <a:pt x="518" y="332"/>
                  </a:lnTo>
                  <a:lnTo>
                    <a:pt x="522" y="330"/>
                  </a:lnTo>
                  <a:lnTo>
                    <a:pt x="562" y="338"/>
                  </a:lnTo>
                  <a:lnTo>
                    <a:pt x="562" y="338"/>
                  </a:lnTo>
                  <a:lnTo>
                    <a:pt x="566" y="340"/>
                  </a:lnTo>
                  <a:lnTo>
                    <a:pt x="566" y="342"/>
                  </a:lnTo>
                  <a:lnTo>
                    <a:pt x="566" y="412"/>
                  </a:lnTo>
                  <a:close/>
                  <a:moveTo>
                    <a:pt x="566" y="272"/>
                  </a:moveTo>
                  <a:lnTo>
                    <a:pt x="566" y="272"/>
                  </a:lnTo>
                  <a:lnTo>
                    <a:pt x="564" y="276"/>
                  </a:lnTo>
                  <a:lnTo>
                    <a:pt x="564" y="276"/>
                  </a:lnTo>
                  <a:lnTo>
                    <a:pt x="562" y="278"/>
                  </a:lnTo>
                  <a:lnTo>
                    <a:pt x="562" y="278"/>
                  </a:lnTo>
                  <a:lnTo>
                    <a:pt x="560" y="278"/>
                  </a:lnTo>
                  <a:lnTo>
                    <a:pt x="520" y="264"/>
                  </a:lnTo>
                  <a:lnTo>
                    <a:pt x="520" y="264"/>
                  </a:lnTo>
                  <a:lnTo>
                    <a:pt x="518" y="264"/>
                  </a:lnTo>
                  <a:lnTo>
                    <a:pt x="518" y="260"/>
                  </a:lnTo>
                  <a:lnTo>
                    <a:pt x="518" y="186"/>
                  </a:lnTo>
                  <a:lnTo>
                    <a:pt x="518" y="186"/>
                  </a:lnTo>
                  <a:lnTo>
                    <a:pt x="520" y="182"/>
                  </a:lnTo>
                  <a:lnTo>
                    <a:pt x="520" y="182"/>
                  </a:lnTo>
                  <a:lnTo>
                    <a:pt x="524" y="182"/>
                  </a:lnTo>
                  <a:lnTo>
                    <a:pt x="564" y="198"/>
                  </a:lnTo>
                  <a:lnTo>
                    <a:pt x="564" y="198"/>
                  </a:lnTo>
                  <a:lnTo>
                    <a:pt x="566" y="200"/>
                  </a:lnTo>
                  <a:lnTo>
                    <a:pt x="566" y="202"/>
                  </a:lnTo>
                  <a:lnTo>
                    <a:pt x="566" y="272"/>
                  </a:lnTo>
                  <a:close/>
                  <a:moveTo>
                    <a:pt x="646" y="536"/>
                  </a:moveTo>
                  <a:lnTo>
                    <a:pt x="646" y="536"/>
                  </a:lnTo>
                  <a:lnTo>
                    <a:pt x="646" y="540"/>
                  </a:lnTo>
                  <a:lnTo>
                    <a:pt x="642" y="542"/>
                  </a:lnTo>
                  <a:lnTo>
                    <a:pt x="614" y="546"/>
                  </a:lnTo>
                  <a:lnTo>
                    <a:pt x="614" y="546"/>
                  </a:lnTo>
                  <a:lnTo>
                    <a:pt x="612" y="546"/>
                  </a:lnTo>
                  <a:lnTo>
                    <a:pt x="612" y="546"/>
                  </a:lnTo>
                  <a:lnTo>
                    <a:pt x="610" y="546"/>
                  </a:lnTo>
                  <a:lnTo>
                    <a:pt x="610" y="546"/>
                  </a:lnTo>
                  <a:lnTo>
                    <a:pt x="608" y="542"/>
                  </a:lnTo>
                  <a:lnTo>
                    <a:pt x="608" y="478"/>
                  </a:lnTo>
                  <a:lnTo>
                    <a:pt x="608" y="478"/>
                  </a:lnTo>
                  <a:lnTo>
                    <a:pt x="610" y="476"/>
                  </a:lnTo>
                  <a:lnTo>
                    <a:pt x="612" y="474"/>
                  </a:lnTo>
                  <a:lnTo>
                    <a:pt x="642" y="472"/>
                  </a:lnTo>
                  <a:lnTo>
                    <a:pt x="642" y="472"/>
                  </a:lnTo>
                  <a:lnTo>
                    <a:pt x="646" y="474"/>
                  </a:lnTo>
                  <a:lnTo>
                    <a:pt x="646" y="474"/>
                  </a:lnTo>
                  <a:lnTo>
                    <a:pt x="646" y="476"/>
                  </a:lnTo>
                  <a:lnTo>
                    <a:pt x="646" y="536"/>
                  </a:lnTo>
                  <a:close/>
                  <a:moveTo>
                    <a:pt x="646" y="418"/>
                  </a:moveTo>
                  <a:lnTo>
                    <a:pt x="646" y="418"/>
                  </a:lnTo>
                  <a:lnTo>
                    <a:pt x="646" y="420"/>
                  </a:lnTo>
                  <a:lnTo>
                    <a:pt x="646" y="420"/>
                  </a:lnTo>
                  <a:lnTo>
                    <a:pt x="642" y="422"/>
                  </a:lnTo>
                  <a:lnTo>
                    <a:pt x="642" y="422"/>
                  </a:lnTo>
                  <a:lnTo>
                    <a:pt x="612" y="420"/>
                  </a:lnTo>
                  <a:lnTo>
                    <a:pt x="612" y="420"/>
                  </a:lnTo>
                  <a:lnTo>
                    <a:pt x="610" y="418"/>
                  </a:lnTo>
                  <a:lnTo>
                    <a:pt x="608" y="416"/>
                  </a:lnTo>
                  <a:lnTo>
                    <a:pt x="608" y="352"/>
                  </a:lnTo>
                  <a:lnTo>
                    <a:pt x="608" y="352"/>
                  </a:lnTo>
                  <a:lnTo>
                    <a:pt x="610" y="348"/>
                  </a:lnTo>
                  <a:lnTo>
                    <a:pt x="610" y="348"/>
                  </a:lnTo>
                  <a:lnTo>
                    <a:pt x="614" y="348"/>
                  </a:lnTo>
                  <a:lnTo>
                    <a:pt x="642" y="352"/>
                  </a:lnTo>
                  <a:lnTo>
                    <a:pt x="642" y="352"/>
                  </a:lnTo>
                  <a:lnTo>
                    <a:pt x="646" y="354"/>
                  </a:lnTo>
                  <a:lnTo>
                    <a:pt x="646" y="358"/>
                  </a:lnTo>
                  <a:lnTo>
                    <a:pt x="646" y="418"/>
                  </a:lnTo>
                  <a:close/>
                  <a:moveTo>
                    <a:pt x="696" y="528"/>
                  </a:moveTo>
                  <a:lnTo>
                    <a:pt x="696" y="528"/>
                  </a:lnTo>
                  <a:lnTo>
                    <a:pt x="694" y="530"/>
                  </a:lnTo>
                  <a:lnTo>
                    <a:pt x="692" y="532"/>
                  </a:lnTo>
                  <a:lnTo>
                    <a:pt x="668" y="536"/>
                  </a:lnTo>
                  <a:lnTo>
                    <a:pt x="668" y="536"/>
                  </a:lnTo>
                  <a:lnTo>
                    <a:pt x="668" y="536"/>
                  </a:lnTo>
                  <a:lnTo>
                    <a:pt x="668" y="536"/>
                  </a:lnTo>
                  <a:lnTo>
                    <a:pt x="664" y="536"/>
                  </a:lnTo>
                  <a:lnTo>
                    <a:pt x="664" y="536"/>
                  </a:lnTo>
                  <a:lnTo>
                    <a:pt x="664" y="532"/>
                  </a:lnTo>
                  <a:lnTo>
                    <a:pt x="664" y="476"/>
                  </a:lnTo>
                  <a:lnTo>
                    <a:pt x="664" y="476"/>
                  </a:lnTo>
                  <a:lnTo>
                    <a:pt x="664" y="472"/>
                  </a:lnTo>
                  <a:lnTo>
                    <a:pt x="668" y="470"/>
                  </a:lnTo>
                  <a:lnTo>
                    <a:pt x="690" y="470"/>
                  </a:lnTo>
                  <a:lnTo>
                    <a:pt x="690" y="470"/>
                  </a:lnTo>
                  <a:lnTo>
                    <a:pt x="694" y="470"/>
                  </a:lnTo>
                  <a:lnTo>
                    <a:pt x="694" y="470"/>
                  </a:lnTo>
                  <a:lnTo>
                    <a:pt x="696" y="474"/>
                  </a:lnTo>
                  <a:lnTo>
                    <a:pt x="696" y="528"/>
                  </a:lnTo>
                  <a:close/>
                  <a:moveTo>
                    <a:pt x="696" y="420"/>
                  </a:moveTo>
                  <a:lnTo>
                    <a:pt x="696" y="420"/>
                  </a:lnTo>
                  <a:lnTo>
                    <a:pt x="694" y="424"/>
                  </a:lnTo>
                  <a:lnTo>
                    <a:pt x="694" y="424"/>
                  </a:lnTo>
                  <a:lnTo>
                    <a:pt x="692" y="424"/>
                  </a:lnTo>
                  <a:lnTo>
                    <a:pt x="690" y="424"/>
                  </a:lnTo>
                  <a:lnTo>
                    <a:pt x="668" y="424"/>
                  </a:lnTo>
                  <a:lnTo>
                    <a:pt x="668" y="424"/>
                  </a:lnTo>
                  <a:lnTo>
                    <a:pt x="664" y="422"/>
                  </a:lnTo>
                  <a:lnTo>
                    <a:pt x="664" y="418"/>
                  </a:lnTo>
                  <a:lnTo>
                    <a:pt x="664" y="362"/>
                  </a:lnTo>
                  <a:lnTo>
                    <a:pt x="664" y="362"/>
                  </a:lnTo>
                  <a:lnTo>
                    <a:pt x="664" y="360"/>
                  </a:lnTo>
                  <a:lnTo>
                    <a:pt x="664" y="360"/>
                  </a:lnTo>
                  <a:lnTo>
                    <a:pt x="668" y="358"/>
                  </a:lnTo>
                  <a:lnTo>
                    <a:pt x="692" y="362"/>
                  </a:lnTo>
                  <a:lnTo>
                    <a:pt x="692" y="362"/>
                  </a:lnTo>
                  <a:lnTo>
                    <a:pt x="694" y="364"/>
                  </a:lnTo>
                  <a:lnTo>
                    <a:pt x="696" y="366"/>
                  </a:lnTo>
                  <a:lnTo>
                    <a:pt x="696" y="420"/>
                  </a:lnTo>
                  <a:close/>
                  <a:moveTo>
                    <a:pt x="696" y="420"/>
                  </a:moveTo>
                  <a:lnTo>
                    <a:pt x="696" y="4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4" name="Footer Placeholder 3"/>
          <p:cNvSpPr>
            <a:spLocks noGrp="1"/>
          </p:cNvSpPr>
          <p:nvPr>
            <p:ph type="ftr" sz="quarter" idx="3"/>
          </p:nvPr>
        </p:nvSpPr>
        <p:spPr/>
        <p:txBody>
          <a:bodyPr/>
          <a:lstStyle/>
          <a:p>
            <a:pPr algn="r"/>
            <a:r>
              <a:rPr lang="en-GB"/>
              <a:t>© 2017 SEKO</a:t>
            </a:r>
            <a:endParaRPr lang="en-GB" dirty="0"/>
          </a:p>
        </p:txBody>
      </p:sp>
    </p:spTree>
    <p:extLst>
      <p:ext uri="{BB962C8B-B14F-4D97-AF65-F5344CB8AC3E}">
        <p14:creationId xmlns:p14="http://schemas.microsoft.com/office/powerpoint/2010/main" val="25784160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238"/>
                                        </p:tgtEl>
                                        <p:attrNameLst>
                                          <p:attrName>style.visibility</p:attrName>
                                        </p:attrNameLst>
                                      </p:cBhvr>
                                      <p:to>
                                        <p:strVal val="visible"/>
                                      </p:to>
                                    </p:set>
                                    <p:anim calcmode="lin" valueType="num">
                                      <p:cBhvr>
                                        <p:cTn id="12" dur="1000" fill="hold"/>
                                        <p:tgtEl>
                                          <p:spTgt spid="238"/>
                                        </p:tgtEl>
                                        <p:attrNameLst>
                                          <p:attrName>ppt_w</p:attrName>
                                        </p:attrNameLst>
                                      </p:cBhvr>
                                      <p:tavLst>
                                        <p:tav tm="0">
                                          <p:val>
                                            <p:strVal val="#ppt_w+.3"/>
                                          </p:val>
                                        </p:tav>
                                        <p:tav tm="100000">
                                          <p:val>
                                            <p:strVal val="#ppt_w"/>
                                          </p:val>
                                        </p:tav>
                                      </p:tavLst>
                                    </p:anim>
                                    <p:anim calcmode="lin" valueType="num">
                                      <p:cBhvr>
                                        <p:cTn id="13" dur="1000" fill="hold"/>
                                        <p:tgtEl>
                                          <p:spTgt spid="238"/>
                                        </p:tgtEl>
                                        <p:attrNameLst>
                                          <p:attrName>ppt_h</p:attrName>
                                        </p:attrNameLst>
                                      </p:cBhvr>
                                      <p:tavLst>
                                        <p:tav tm="0">
                                          <p:val>
                                            <p:strVal val="#ppt_h"/>
                                          </p:val>
                                        </p:tav>
                                        <p:tav tm="100000">
                                          <p:val>
                                            <p:strVal val="#ppt_h"/>
                                          </p:val>
                                        </p:tav>
                                      </p:tavLst>
                                    </p:anim>
                                    <p:animEffect transition="in" filter="fade">
                                      <p:cBhvr>
                                        <p:cTn id="14" dur="1000"/>
                                        <p:tgtEl>
                                          <p:spTgt spid="238"/>
                                        </p:tgtEl>
                                      </p:cBhvr>
                                    </p:animEffect>
                                  </p:childTnLst>
                                </p:cTn>
                              </p:par>
                              <p:par>
                                <p:cTn id="15" presetID="23" presetClass="entr" presetSubtype="32" fill="hold" grpId="0" nodeType="withEffect">
                                  <p:stCondLst>
                                    <p:cond delay="0"/>
                                  </p:stCondLst>
                                  <p:childTnLst>
                                    <p:set>
                                      <p:cBhvr>
                                        <p:cTn id="16" dur="1" fill="hold">
                                          <p:stCondLst>
                                            <p:cond delay="0"/>
                                          </p:stCondLst>
                                        </p:cTn>
                                        <p:tgtEl>
                                          <p:spTgt spid="239"/>
                                        </p:tgtEl>
                                        <p:attrNameLst>
                                          <p:attrName>style.visibility</p:attrName>
                                        </p:attrNameLst>
                                      </p:cBhvr>
                                      <p:to>
                                        <p:strVal val="visible"/>
                                      </p:to>
                                    </p:set>
                                    <p:anim calcmode="lin" valueType="num">
                                      <p:cBhvr>
                                        <p:cTn id="17" dur="1000" fill="hold"/>
                                        <p:tgtEl>
                                          <p:spTgt spid="239"/>
                                        </p:tgtEl>
                                        <p:attrNameLst>
                                          <p:attrName>ppt_w</p:attrName>
                                        </p:attrNameLst>
                                      </p:cBhvr>
                                      <p:tavLst>
                                        <p:tav tm="0">
                                          <p:val>
                                            <p:strVal val="4*#ppt_w"/>
                                          </p:val>
                                        </p:tav>
                                        <p:tav tm="100000">
                                          <p:val>
                                            <p:strVal val="#ppt_w"/>
                                          </p:val>
                                        </p:tav>
                                      </p:tavLst>
                                    </p:anim>
                                    <p:anim calcmode="lin" valueType="num">
                                      <p:cBhvr>
                                        <p:cTn id="18" dur="1000" fill="hold"/>
                                        <p:tgtEl>
                                          <p:spTgt spid="239"/>
                                        </p:tgtEl>
                                        <p:attrNameLst>
                                          <p:attrName>ppt_h</p:attrName>
                                        </p:attrNameLst>
                                      </p:cBhvr>
                                      <p:tavLst>
                                        <p:tav tm="0">
                                          <p:val>
                                            <p:strVal val="4*#ppt_h"/>
                                          </p:val>
                                        </p:tav>
                                        <p:tav tm="100000">
                                          <p:val>
                                            <p:strVal val="#ppt_h"/>
                                          </p:val>
                                        </p:tav>
                                      </p:tavLst>
                                    </p:anim>
                                  </p:childTnLst>
                                </p:cTn>
                              </p:par>
                            </p:childTnLst>
                          </p:cTn>
                        </p:par>
                        <p:par>
                          <p:cTn id="19" fill="hold">
                            <p:stCondLst>
                              <p:cond delay="1000"/>
                            </p:stCondLst>
                            <p:childTnLst>
                              <p:par>
                                <p:cTn id="20" presetID="1" presetClass="exit" presetSubtype="0" fill="hold" grpId="1" nodeType="afterEffect">
                                  <p:stCondLst>
                                    <p:cond delay="0"/>
                                  </p:stCondLst>
                                  <p:childTnLst>
                                    <p:set>
                                      <p:cBhvr>
                                        <p:cTn id="21" dur="1" fill="hold">
                                          <p:stCondLst>
                                            <p:cond delay="0"/>
                                          </p:stCondLst>
                                        </p:cTn>
                                        <p:tgtEl>
                                          <p:spTgt spid="239"/>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240"/>
                                        </p:tgtEl>
                                        <p:attrNameLst>
                                          <p:attrName>style.visibility</p:attrName>
                                        </p:attrNameLst>
                                      </p:cBhvr>
                                      <p:to>
                                        <p:strVal val="visible"/>
                                      </p:to>
                                    </p:set>
                                  </p:childTnLst>
                                </p:cTn>
                              </p:par>
                            </p:childTnLst>
                          </p:cTn>
                        </p:par>
                        <p:par>
                          <p:cTn id="24" fill="hold">
                            <p:stCondLst>
                              <p:cond delay="1000"/>
                            </p:stCondLst>
                            <p:childTnLst>
                              <p:par>
                                <p:cTn id="25" presetID="23" presetClass="exit" presetSubtype="16" fill="hold" grpId="1" nodeType="afterEffect">
                                  <p:stCondLst>
                                    <p:cond delay="0"/>
                                  </p:stCondLst>
                                  <p:childTnLst>
                                    <p:anim calcmode="lin" valueType="num">
                                      <p:cBhvr>
                                        <p:cTn id="26" dur="1000"/>
                                        <p:tgtEl>
                                          <p:spTgt spid="240"/>
                                        </p:tgtEl>
                                        <p:attrNameLst>
                                          <p:attrName>ppt_w</p:attrName>
                                        </p:attrNameLst>
                                      </p:cBhvr>
                                      <p:tavLst>
                                        <p:tav tm="0">
                                          <p:val>
                                            <p:strVal val="ppt_w"/>
                                          </p:val>
                                        </p:tav>
                                        <p:tav tm="100000">
                                          <p:val>
                                            <p:strVal val="4*ppt_w"/>
                                          </p:val>
                                        </p:tav>
                                      </p:tavLst>
                                    </p:anim>
                                    <p:anim calcmode="lin" valueType="num">
                                      <p:cBhvr>
                                        <p:cTn id="27" dur="1000"/>
                                        <p:tgtEl>
                                          <p:spTgt spid="240"/>
                                        </p:tgtEl>
                                        <p:attrNameLst>
                                          <p:attrName>ppt_h</p:attrName>
                                        </p:attrNameLst>
                                      </p:cBhvr>
                                      <p:tavLst>
                                        <p:tav tm="0">
                                          <p:val>
                                            <p:strVal val="ppt_h"/>
                                          </p:val>
                                        </p:tav>
                                        <p:tav tm="100000">
                                          <p:val>
                                            <p:strVal val="4*ppt_h"/>
                                          </p:val>
                                        </p:tav>
                                      </p:tavLst>
                                    </p:anim>
                                    <p:set>
                                      <p:cBhvr>
                                        <p:cTn id="28" dur="1" fill="hold">
                                          <p:stCondLst>
                                            <p:cond delay="999"/>
                                          </p:stCondLst>
                                        </p:cTn>
                                        <p:tgtEl>
                                          <p:spTgt spid="240"/>
                                        </p:tgtEl>
                                        <p:attrNameLst>
                                          <p:attrName>style.visibility</p:attrName>
                                        </p:attrNameLst>
                                      </p:cBhvr>
                                      <p:to>
                                        <p:strVal val="hidden"/>
                                      </p:to>
                                    </p:set>
                                  </p:childTnLst>
                                </p:cTn>
                              </p:par>
                              <p:par>
                                <p:cTn id="29" presetID="10" presetClass="exit" presetSubtype="0" fill="hold" grpId="2" nodeType="withEffect">
                                  <p:stCondLst>
                                    <p:cond delay="250"/>
                                  </p:stCondLst>
                                  <p:childTnLst>
                                    <p:animEffect transition="out" filter="fade">
                                      <p:cBhvr>
                                        <p:cTn id="30" dur="750"/>
                                        <p:tgtEl>
                                          <p:spTgt spid="240"/>
                                        </p:tgtEl>
                                      </p:cBhvr>
                                    </p:animEffect>
                                    <p:set>
                                      <p:cBhvr>
                                        <p:cTn id="31" dur="1" fill="hold">
                                          <p:stCondLst>
                                            <p:cond delay="749"/>
                                          </p:stCondLst>
                                        </p:cTn>
                                        <p:tgtEl>
                                          <p:spTgt spid="240"/>
                                        </p:tgtEl>
                                        <p:attrNameLst>
                                          <p:attrName>style.visibility</p:attrName>
                                        </p:attrNameLst>
                                      </p:cBhvr>
                                      <p:to>
                                        <p:strVal val="hidden"/>
                                      </p:to>
                                    </p:set>
                                  </p:childTnLst>
                                </p:cTn>
                              </p:par>
                            </p:childTnLst>
                          </p:cTn>
                        </p:par>
                        <p:par>
                          <p:cTn id="32" fill="hold">
                            <p:stCondLst>
                              <p:cond delay="2000"/>
                            </p:stCondLst>
                            <p:childTnLst>
                              <p:par>
                                <p:cTn id="33" presetID="31" presetClass="entr" presetSubtype="0" fill="hold" nodeType="afterEffect">
                                  <p:stCondLst>
                                    <p:cond delay="250"/>
                                  </p:stCondLst>
                                  <p:childTnLst>
                                    <p:set>
                                      <p:cBhvr>
                                        <p:cTn id="34" dur="1" fill="hold">
                                          <p:stCondLst>
                                            <p:cond delay="0"/>
                                          </p:stCondLst>
                                        </p:cTn>
                                        <p:tgtEl>
                                          <p:spTgt spid="200"/>
                                        </p:tgtEl>
                                        <p:attrNameLst>
                                          <p:attrName>style.visibility</p:attrName>
                                        </p:attrNameLst>
                                      </p:cBhvr>
                                      <p:to>
                                        <p:strVal val="visible"/>
                                      </p:to>
                                    </p:set>
                                    <p:anim calcmode="lin" valueType="num">
                                      <p:cBhvr>
                                        <p:cTn id="35" dur="1000" fill="hold"/>
                                        <p:tgtEl>
                                          <p:spTgt spid="200"/>
                                        </p:tgtEl>
                                        <p:attrNameLst>
                                          <p:attrName>ppt_w</p:attrName>
                                        </p:attrNameLst>
                                      </p:cBhvr>
                                      <p:tavLst>
                                        <p:tav tm="0">
                                          <p:val>
                                            <p:fltVal val="0"/>
                                          </p:val>
                                        </p:tav>
                                        <p:tav tm="100000">
                                          <p:val>
                                            <p:strVal val="#ppt_w"/>
                                          </p:val>
                                        </p:tav>
                                      </p:tavLst>
                                    </p:anim>
                                    <p:anim calcmode="lin" valueType="num">
                                      <p:cBhvr>
                                        <p:cTn id="36" dur="1000" fill="hold"/>
                                        <p:tgtEl>
                                          <p:spTgt spid="200"/>
                                        </p:tgtEl>
                                        <p:attrNameLst>
                                          <p:attrName>ppt_h</p:attrName>
                                        </p:attrNameLst>
                                      </p:cBhvr>
                                      <p:tavLst>
                                        <p:tav tm="0">
                                          <p:val>
                                            <p:fltVal val="0"/>
                                          </p:val>
                                        </p:tav>
                                        <p:tav tm="100000">
                                          <p:val>
                                            <p:strVal val="#ppt_h"/>
                                          </p:val>
                                        </p:tav>
                                      </p:tavLst>
                                    </p:anim>
                                    <p:anim calcmode="lin" valueType="num">
                                      <p:cBhvr>
                                        <p:cTn id="37" dur="1000" fill="hold"/>
                                        <p:tgtEl>
                                          <p:spTgt spid="200"/>
                                        </p:tgtEl>
                                        <p:attrNameLst>
                                          <p:attrName>style.rotation</p:attrName>
                                        </p:attrNameLst>
                                      </p:cBhvr>
                                      <p:tavLst>
                                        <p:tav tm="0">
                                          <p:val>
                                            <p:fltVal val="90"/>
                                          </p:val>
                                        </p:tav>
                                        <p:tav tm="100000">
                                          <p:val>
                                            <p:fltVal val="0"/>
                                          </p:val>
                                        </p:tav>
                                      </p:tavLst>
                                    </p:anim>
                                    <p:animEffect transition="in" filter="fade">
                                      <p:cBhvr>
                                        <p:cTn id="38" dur="1000"/>
                                        <p:tgtEl>
                                          <p:spTgt spid="200"/>
                                        </p:tgtEl>
                                      </p:cBhvr>
                                    </p:animEffect>
                                  </p:childTnLst>
                                </p:cTn>
                              </p:par>
                              <p:par>
                                <p:cTn id="39" presetID="31" presetClass="entr" presetSubtype="0" fill="hold" nodeType="withEffect">
                                  <p:stCondLst>
                                    <p:cond delay="50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fltVal val="0"/>
                                          </p:val>
                                        </p:tav>
                                        <p:tav tm="100000">
                                          <p:val>
                                            <p:strVal val="#ppt_w"/>
                                          </p:val>
                                        </p:tav>
                                      </p:tavLst>
                                    </p:anim>
                                    <p:anim calcmode="lin" valueType="num">
                                      <p:cBhvr>
                                        <p:cTn id="42" dur="1000" fill="hold"/>
                                        <p:tgtEl>
                                          <p:spTgt spid="12"/>
                                        </p:tgtEl>
                                        <p:attrNameLst>
                                          <p:attrName>ppt_h</p:attrName>
                                        </p:attrNameLst>
                                      </p:cBhvr>
                                      <p:tavLst>
                                        <p:tav tm="0">
                                          <p:val>
                                            <p:fltVal val="0"/>
                                          </p:val>
                                        </p:tav>
                                        <p:tav tm="100000">
                                          <p:val>
                                            <p:strVal val="#ppt_h"/>
                                          </p:val>
                                        </p:tav>
                                      </p:tavLst>
                                    </p:anim>
                                    <p:anim calcmode="lin" valueType="num">
                                      <p:cBhvr>
                                        <p:cTn id="43" dur="1000" fill="hold"/>
                                        <p:tgtEl>
                                          <p:spTgt spid="12"/>
                                        </p:tgtEl>
                                        <p:attrNameLst>
                                          <p:attrName>style.rotation</p:attrName>
                                        </p:attrNameLst>
                                      </p:cBhvr>
                                      <p:tavLst>
                                        <p:tav tm="0">
                                          <p:val>
                                            <p:fltVal val="90"/>
                                          </p:val>
                                        </p:tav>
                                        <p:tav tm="100000">
                                          <p:val>
                                            <p:fltVal val="0"/>
                                          </p:val>
                                        </p:tav>
                                      </p:tavLst>
                                    </p:anim>
                                    <p:animEffect transition="in" filter="fade">
                                      <p:cBhvr>
                                        <p:cTn id="44" dur="1000"/>
                                        <p:tgtEl>
                                          <p:spTgt spid="12"/>
                                        </p:tgtEl>
                                      </p:cBhvr>
                                    </p:animEffect>
                                  </p:childTnLst>
                                </p:cTn>
                              </p:par>
                              <p:par>
                                <p:cTn id="45" presetID="31" presetClass="entr" presetSubtype="0" fill="hold" nodeType="withEffect">
                                  <p:stCondLst>
                                    <p:cond delay="750"/>
                                  </p:stCondLst>
                                  <p:childTnLst>
                                    <p:set>
                                      <p:cBhvr>
                                        <p:cTn id="46" dur="1" fill="hold">
                                          <p:stCondLst>
                                            <p:cond delay="0"/>
                                          </p:stCondLst>
                                        </p:cTn>
                                        <p:tgtEl>
                                          <p:spTgt spid="237"/>
                                        </p:tgtEl>
                                        <p:attrNameLst>
                                          <p:attrName>style.visibility</p:attrName>
                                        </p:attrNameLst>
                                      </p:cBhvr>
                                      <p:to>
                                        <p:strVal val="visible"/>
                                      </p:to>
                                    </p:set>
                                    <p:anim calcmode="lin" valueType="num">
                                      <p:cBhvr>
                                        <p:cTn id="47" dur="1000" fill="hold"/>
                                        <p:tgtEl>
                                          <p:spTgt spid="237"/>
                                        </p:tgtEl>
                                        <p:attrNameLst>
                                          <p:attrName>ppt_w</p:attrName>
                                        </p:attrNameLst>
                                      </p:cBhvr>
                                      <p:tavLst>
                                        <p:tav tm="0">
                                          <p:val>
                                            <p:fltVal val="0"/>
                                          </p:val>
                                        </p:tav>
                                        <p:tav tm="100000">
                                          <p:val>
                                            <p:strVal val="#ppt_w"/>
                                          </p:val>
                                        </p:tav>
                                      </p:tavLst>
                                    </p:anim>
                                    <p:anim calcmode="lin" valueType="num">
                                      <p:cBhvr>
                                        <p:cTn id="48" dur="1000" fill="hold"/>
                                        <p:tgtEl>
                                          <p:spTgt spid="237"/>
                                        </p:tgtEl>
                                        <p:attrNameLst>
                                          <p:attrName>ppt_h</p:attrName>
                                        </p:attrNameLst>
                                      </p:cBhvr>
                                      <p:tavLst>
                                        <p:tav tm="0">
                                          <p:val>
                                            <p:fltVal val="0"/>
                                          </p:val>
                                        </p:tav>
                                        <p:tav tm="100000">
                                          <p:val>
                                            <p:strVal val="#ppt_h"/>
                                          </p:val>
                                        </p:tav>
                                      </p:tavLst>
                                    </p:anim>
                                    <p:anim calcmode="lin" valueType="num">
                                      <p:cBhvr>
                                        <p:cTn id="49" dur="1000" fill="hold"/>
                                        <p:tgtEl>
                                          <p:spTgt spid="237"/>
                                        </p:tgtEl>
                                        <p:attrNameLst>
                                          <p:attrName>style.rotation</p:attrName>
                                        </p:attrNameLst>
                                      </p:cBhvr>
                                      <p:tavLst>
                                        <p:tav tm="0">
                                          <p:val>
                                            <p:fltVal val="90"/>
                                          </p:val>
                                        </p:tav>
                                        <p:tav tm="100000">
                                          <p:val>
                                            <p:fltVal val="0"/>
                                          </p:val>
                                        </p:tav>
                                      </p:tavLst>
                                    </p:anim>
                                    <p:animEffect transition="in" filter="fade">
                                      <p:cBhvr>
                                        <p:cTn id="50" dur="1000"/>
                                        <p:tgtEl>
                                          <p:spTgt spid="237"/>
                                        </p:tgtEl>
                                      </p:cBhvr>
                                    </p:animEffect>
                                  </p:childTnLst>
                                </p:cTn>
                              </p:par>
                            </p:childTnLst>
                          </p:cTn>
                        </p:par>
                        <p:par>
                          <p:cTn id="51" fill="hold">
                            <p:stCondLst>
                              <p:cond delay="3750"/>
                            </p:stCondLst>
                            <p:childTnLst>
                              <p:par>
                                <p:cTn id="52" presetID="12" presetClass="entr" presetSubtype="2" fill="hold" grpId="0" nodeType="afterEffect">
                                  <p:stCondLst>
                                    <p:cond delay="0"/>
                                  </p:stCondLst>
                                  <p:childTnLst>
                                    <p:set>
                                      <p:cBhvr>
                                        <p:cTn id="53" dur="1" fill="hold">
                                          <p:stCondLst>
                                            <p:cond delay="0"/>
                                          </p:stCondLst>
                                        </p:cTn>
                                        <p:tgtEl>
                                          <p:spTgt spid="223"/>
                                        </p:tgtEl>
                                        <p:attrNameLst>
                                          <p:attrName>style.visibility</p:attrName>
                                        </p:attrNameLst>
                                      </p:cBhvr>
                                      <p:to>
                                        <p:strVal val="visible"/>
                                      </p:to>
                                    </p:set>
                                    <p:anim calcmode="lin" valueType="num">
                                      <p:cBhvr additive="base">
                                        <p:cTn id="54" dur="750"/>
                                        <p:tgtEl>
                                          <p:spTgt spid="223"/>
                                        </p:tgtEl>
                                        <p:attrNameLst>
                                          <p:attrName>ppt_x</p:attrName>
                                        </p:attrNameLst>
                                      </p:cBhvr>
                                      <p:tavLst>
                                        <p:tav tm="0">
                                          <p:val>
                                            <p:strVal val="#ppt_x+#ppt_w*1.125000"/>
                                          </p:val>
                                        </p:tav>
                                        <p:tav tm="100000">
                                          <p:val>
                                            <p:strVal val="#ppt_x"/>
                                          </p:val>
                                        </p:tav>
                                      </p:tavLst>
                                    </p:anim>
                                    <p:animEffect transition="in" filter="wipe(left)">
                                      <p:cBhvr>
                                        <p:cTn id="55" dur="750"/>
                                        <p:tgtEl>
                                          <p:spTgt spid="223"/>
                                        </p:tgtEl>
                                      </p:cBhvr>
                                    </p:animEffect>
                                  </p:childTnLst>
                                </p:cTn>
                              </p:par>
                              <p:par>
                                <p:cTn id="56" presetID="31" presetClass="entr" presetSubtype="0" fill="hold" nodeType="withEffect">
                                  <p:stCondLst>
                                    <p:cond delay="0"/>
                                  </p:stCondLst>
                                  <p:childTnLst>
                                    <p:set>
                                      <p:cBhvr>
                                        <p:cTn id="57" dur="1" fill="hold">
                                          <p:stCondLst>
                                            <p:cond delay="0"/>
                                          </p:stCondLst>
                                        </p:cTn>
                                        <p:tgtEl>
                                          <p:spTgt spid="243"/>
                                        </p:tgtEl>
                                        <p:attrNameLst>
                                          <p:attrName>style.visibility</p:attrName>
                                        </p:attrNameLst>
                                      </p:cBhvr>
                                      <p:to>
                                        <p:strVal val="visible"/>
                                      </p:to>
                                    </p:set>
                                    <p:anim calcmode="lin" valueType="num">
                                      <p:cBhvr>
                                        <p:cTn id="58" dur="750" fill="hold"/>
                                        <p:tgtEl>
                                          <p:spTgt spid="243"/>
                                        </p:tgtEl>
                                        <p:attrNameLst>
                                          <p:attrName>ppt_w</p:attrName>
                                        </p:attrNameLst>
                                      </p:cBhvr>
                                      <p:tavLst>
                                        <p:tav tm="0">
                                          <p:val>
                                            <p:fltVal val="0"/>
                                          </p:val>
                                        </p:tav>
                                        <p:tav tm="100000">
                                          <p:val>
                                            <p:strVal val="#ppt_w"/>
                                          </p:val>
                                        </p:tav>
                                      </p:tavLst>
                                    </p:anim>
                                    <p:anim calcmode="lin" valueType="num">
                                      <p:cBhvr>
                                        <p:cTn id="59" dur="750" fill="hold"/>
                                        <p:tgtEl>
                                          <p:spTgt spid="243"/>
                                        </p:tgtEl>
                                        <p:attrNameLst>
                                          <p:attrName>ppt_h</p:attrName>
                                        </p:attrNameLst>
                                      </p:cBhvr>
                                      <p:tavLst>
                                        <p:tav tm="0">
                                          <p:val>
                                            <p:fltVal val="0"/>
                                          </p:val>
                                        </p:tav>
                                        <p:tav tm="100000">
                                          <p:val>
                                            <p:strVal val="#ppt_h"/>
                                          </p:val>
                                        </p:tav>
                                      </p:tavLst>
                                    </p:anim>
                                    <p:anim calcmode="lin" valueType="num">
                                      <p:cBhvr>
                                        <p:cTn id="60" dur="750" fill="hold"/>
                                        <p:tgtEl>
                                          <p:spTgt spid="243"/>
                                        </p:tgtEl>
                                        <p:attrNameLst>
                                          <p:attrName>style.rotation</p:attrName>
                                        </p:attrNameLst>
                                      </p:cBhvr>
                                      <p:tavLst>
                                        <p:tav tm="0">
                                          <p:val>
                                            <p:fltVal val="90"/>
                                          </p:val>
                                        </p:tav>
                                        <p:tav tm="100000">
                                          <p:val>
                                            <p:fltVal val="0"/>
                                          </p:val>
                                        </p:tav>
                                      </p:tavLst>
                                    </p:anim>
                                    <p:animEffect transition="in" filter="fade">
                                      <p:cBhvr>
                                        <p:cTn id="61" dur="750"/>
                                        <p:tgtEl>
                                          <p:spTgt spid="243"/>
                                        </p:tgtEl>
                                      </p:cBhvr>
                                    </p:animEffect>
                                  </p:childTnLst>
                                </p:cTn>
                              </p:par>
                              <p:par>
                                <p:cTn id="62" presetID="12" presetClass="entr" presetSubtype="2" fill="hold" grpId="0" nodeType="withEffect">
                                  <p:stCondLst>
                                    <p:cond delay="250"/>
                                  </p:stCondLst>
                                  <p:childTnLst>
                                    <p:set>
                                      <p:cBhvr>
                                        <p:cTn id="63" dur="1" fill="hold">
                                          <p:stCondLst>
                                            <p:cond delay="0"/>
                                          </p:stCondLst>
                                        </p:cTn>
                                        <p:tgtEl>
                                          <p:spTgt spid="225"/>
                                        </p:tgtEl>
                                        <p:attrNameLst>
                                          <p:attrName>style.visibility</p:attrName>
                                        </p:attrNameLst>
                                      </p:cBhvr>
                                      <p:to>
                                        <p:strVal val="visible"/>
                                      </p:to>
                                    </p:set>
                                    <p:anim calcmode="lin" valueType="num">
                                      <p:cBhvr additive="base">
                                        <p:cTn id="64" dur="750"/>
                                        <p:tgtEl>
                                          <p:spTgt spid="225"/>
                                        </p:tgtEl>
                                        <p:attrNameLst>
                                          <p:attrName>ppt_x</p:attrName>
                                        </p:attrNameLst>
                                      </p:cBhvr>
                                      <p:tavLst>
                                        <p:tav tm="0">
                                          <p:val>
                                            <p:strVal val="#ppt_x+#ppt_w*1.125000"/>
                                          </p:val>
                                        </p:tav>
                                        <p:tav tm="100000">
                                          <p:val>
                                            <p:strVal val="#ppt_x"/>
                                          </p:val>
                                        </p:tav>
                                      </p:tavLst>
                                    </p:anim>
                                    <p:animEffect transition="in" filter="wipe(left)">
                                      <p:cBhvr>
                                        <p:cTn id="65" dur="750"/>
                                        <p:tgtEl>
                                          <p:spTgt spid="225"/>
                                        </p:tgtEl>
                                      </p:cBhvr>
                                    </p:animEffect>
                                  </p:childTnLst>
                                </p:cTn>
                              </p:par>
                              <p:par>
                                <p:cTn id="66" presetID="12" presetClass="entr" presetSubtype="2" fill="hold" grpId="0" nodeType="withEffect">
                                  <p:stCondLst>
                                    <p:cond delay="500"/>
                                  </p:stCondLst>
                                  <p:childTnLst>
                                    <p:set>
                                      <p:cBhvr>
                                        <p:cTn id="67" dur="1" fill="hold">
                                          <p:stCondLst>
                                            <p:cond delay="0"/>
                                          </p:stCondLst>
                                        </p:cTn>
                                        <p:tgtEl>
                                          <p:spTgt spid="226"/>
                                        </p:tgtEl>
                                        <p:attrNameLst>
                                          <p:attrName>style.visibility</p:attrName>
                                        </p:attrNameLst>
                                      </p:cBhvr>
                                      <p:to>
                                        <p:strVal val="visible"/>
                                      </p:to>
                                    </p:set>
                                    <p:anim calcmode="lin" valueType="num">
                                      <p:cBhvr additive="base">
                                        <p:cTn id="68" dur="750"/>
                                        <p:tgtEl>
                                          <p:spTgt spid="226"/>
                                        </p:tgtEl>
                                        <p:attrNameLst>
                                          <p:attrName>ppt_x</p:attrName>
                                        </p:attrNameLst>
                                      </p:cBhvr>
                                      <p:tavLst>
                                        <p:tav tm="0">
                                          <p:val>
                                            <p:strVal val="#ppt_x+#ppt_w*1.125000"/>
                                          </p:val>
                                        </p:tav>
                                        <p:tav tm="100000">
                                          <p:val>
                                            <p:strVal val="#ppt_x"/>
                                          </p:val>
                                        </p:tav>
                                      </p:tavLst>
                                    </p:anim>
                                    <p:animEffect transition="in" filter="wipe(left)">
                                      <p:cBhvr>
                                        <p:cTn id="69" dur="750"/>
                                        <p:tgtEl>
                                          <p:spTgt spid="226"/>
                                        </p:tgtEl>
                                      </p:cBhvr>
                                    </p:animEffect>
                                  </p:childTnLst>
                                </p:cTn>
                              </p:par>
                              <p:par>
                                <p:cTn id="70" presetID="12" presetClass="entr" presetSubtype="2" fill="hold" grpId="0" nodeType="withEffect">
                                  <p:stCondLst>
                                    <p:cond delay="750"/>
                                  </p:stCondLst>
                                  <p:childTnLst>
                                    <p:set>
                                      <p:cBhvr>
                                        <p:cTn id="71" dur="1" fill="hold">
                                          <p:stCondLst>
                                            <p:cond delay="0"/>
                                          </p:stCondLst>
                                        </p:cTn>
                                        <p:tgtEl>
                                          <p:spTgt spid="227"/>
                                        </p:tgtEl>
                                        <p:attrNameLst>
                                          <p:attrName>style.visibility</p:attrName>
                                        </p:attrNameLst>
                                      </p:cBhvr>
                                      <p:to>
                                        <p:strVal val="visible"/>
                                      </p:to>
                                    </p:set>
                                    <p:anim calcmode="lin" valueType="num">
                                      <p:cBhvr additive="base">
                                        <p:cTn id="72" dur="750"/>
                                        <p:tgtEl>
                                          <p:spTgt spid="227"/>
                                        </p:tgtEl>
                                        <p:attrNameLst>
                                          <p:attrName>ppt_x</p:attrName>
                                        </p:attrNameLst>
                                      </p:cBhvr>
                                      <p:tavLst>
                                        <p:tav tm="0">
                                          <p:val>
                                            <p:strVal val="#ppt_x+#ppt_w*1.125000"/>
                                          </p:val>
                                        </p:tav>
                                        <p:tav tm="100000">
                                          <p:val>
                                            <p:strVal val="#ppt_x"/>
                                          </p:val>
                                        </p:tav>
                                      </p:tavLst>
                                    </p:anim>
                                    <p:animEffect transition="in" filter="wipe(left)">
                                      <p:cBhvr>
                                        <p:cTn id="73" dur="750"/>
                                        <p:tgtEl>
                                          <p:spTgt spid="227"/>
                                        </p:tgtEl>
                                      </p:cBhvr>
                                    </p:animEffect>
                                  </p:childTnLst>
                                </p:cTn>
                              </p:par>
                              <p:par>
                                <p:cTn id="74" presetID="12" presetClass="entr" presetSubtype="2" fill="hold" grpId="0" nodeType="withEffect">
                                  <p:stCondLst>
                                    <p:cond delay="1000"/>
                                  </p:stCondLst>
                                  <p:childTnLst>
                                    <p:set>
                                      <p:cBhvr>
                                        <p:cTn id="75" dur="1" fill="hold">
                                          <p:stCondLst>
                                            <p:cond delay="0"/>
                                          </p:stCondLst>
                                        </p:cTn>
                                        <p:tgtEl>
                                          <p:spTgt spid="228"/>
                                        </p:tgtEl>
                                        <p:attrNameLst>
                                          <p:attrName>style.visibility</p:attrName>
                                        </p:attrNameLst>
                                      </p:cBhvr>
                                      <p:to>
                                        <p:strVal val="visible"/>
                                      </p:to>
                                    </p:set>
                                    <p:anim calcmode="lin" valueType="num">
                                      <p:cBhvr additive="base">
                                        <p:cTn id="76" dur="750"/>
                                        <p:tgtEl>
                                          <p:spTgt spid="228"/>
                                        </p:tgtEl>
                                        <p:attrNameLst>
                                          <p:attrName>ppt_x</p:attrName>
                                        </p:attrNameLst>
                                      </p:cBhvr>
                                      <p:tavLst>
                                        <p:tav tm="0">
                                          <p:val>
                                            <p:strVal val="#ppt_x+#ppt_w*1.125000"/>
                                          </p:val>
                                        </p:tav>
                                        <p:tav tm="100000">
                                          <p:val>
                                            <p:strVal val="#ppt_x"/>
                                          </p:val>
                                        </p:tav>
                                      </p:tavLst>
                                    </p:anim>
                                    <p:animEffect transition="in" filter="wipe(left)">
                                      <p:cBhvr>
                                        <p:cTn id="77" dur="750"/>
                                        <p:tgtEl>
                                          <p:spTgt spid="228"/>
                                        </p:tgtEl>
                                      </p:cBhvr>
                                    </p:animEffect>
                                  </p:childTnLst>
                                </p:cTn>
                              </p:par>
                              <p:par>
                                <p:cTn id="78" presetID="12" presetClass="entr" presetSubtype="2" fill="hold" grpId="0" nodeType="withEffect">
                                  <p:stCondLst>
                                    <p:cond delay="1250"/>
                                  </p:stCondLst>
                                  <p:childTnLst>
                                    <p:set>
                                      <p:cBhvr>
                                        <p:cTn id="79" dur="1" fill="hold">
                                          <p:stCondLst>
                                            <p:cond delay="0"/>
                                          </p:stCondLst>
                                        </p:cTn>
                                        <p:tgtEl>
                                          <p:spTgt spid="229"/>
                                        </p:tgtEl>
                                        <p:attrNameLst>
                                          <p:attrName>style.visibility</p:attrName>
                                        </p:attrNameLst>
                                      </p:cBhvr>
                                      <p:to>
                                        <p:strVal val="visible"/>
                                      </p:to>
                                    </p:set>
                                    <p:anim calcmode="lin" valueType="num">
                                      <p:cBhvr additive="base">
                                        <p:cTn id="80" dur="750"/>
                                        <p:tgtEl>
                                          <p:spTgt spid="229"/>
                                        </p:tgtEl>
                                        <p:attrNameLst>
                                          <p:attrName>ppt_x</p:attrName>
                                        </p:attrNameLst>
                                      </p:cBhvr>
                                      <p:tavLst>
                                        <p:tav tm="0">
                                          <p:val>
                                            <p:strVal val="#ppt_x+#ppt_w*1.125000"/>
                                          </p:val>
                                        </p:tav>
                                        <p:tav tm="100000">
                                          <p:val>
                                            <p:strVal val="#ppt_x"/>
                                          </p:val>
                                        </p:tav>
                                      </p:tavLst>
                                    </p:anim>
                                    <p:animEffect transition="in" filter="wipe(left)">
                                      <p:cBhvr>
                                        <p:cTn id="81" dur="750"/>
                                        <p:tgtEl>
                                          <p:spTgt spid="229"/>
                                        </p:tgtEl>
                                      </p:cBhvr>
                                    </p:animEffect>
                                  </p:childTnLst>
                                </p:cTn>
                              </p:par>
                              <p:par>
                                <p:cTn id="82" presetID="12" presetClass="entr" presetSubtype="2" fill="hold" grpId="0" nodeType="withEffect">
                                  <p:stCondLst>
                                    <p:cond delay="1500"/>
                                  </p:stCondLst>
                                  <p:childTnLst>
                                    <p:set>
                                      <p:cBhvr>
                                        <p:cTn id="83" dur="1" fill="hold">
                                          <p:stCondLst>
                                            <p:cond delay="0"/>
                                          </p:stCondLst>
                                        </p:cTn>
                                        <p:tgtEl>
                                          <p:spTgt spid="230"/>
                                        </p:tgtEl>
                                        <p:attrNameLst>
                                          <p:attrName>style.visibility</p:attrName>
                                        </p:attrNameLst>
                                      </p:cBhvr>
                                      <p:to>
                                        <p:strVal val="visible"/>
                                      </p:to>
                                    </p:set>
                                    <p:anim calcmode="lin" valueType="num">
                                      <p:cBhvr additive="base">
                                        <p:cTn id="84" dur="750"/>
                                        <p:tgtEl>
                                          <p:spTgt spid="230"/>
                                        </p:tgtEl>
                                        <p:attrNameLst>
                                          <p:attrName>ppt_x</p:attrName>
                                        </p:attrNameLst>
                                      </p:cBhvr>
                                      <p:tavLst>
                                        <p:tav tm="0">
                                          <p:val>
                                            <p:strVal val="#ppt_x+#ppt_w*1.125000"/>
                                          </p:val>
                                        </p:tav>
                                        <p:tav tm="100000">
                                          <p:val>
                                            <p:strVal val="#ppt_x"/>
                                          </p:val>
                                        </p:tav>
                                      </p:tavLst>
                                    </p:anim>
                                    <p:animEffect transition="in" filter="wipe(left)">
                                      <p:cBhvr>
                                        <p:cTn id="85" dur="75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animBg="1"/>
      <p:bldP spid="227" grpId="0" animBg="1"/>
      <p:bldP spid="228" grpId="0" animBg="1"/>
      <p:bldP spid="229" grpId="0" animBg="1"/>
      <p:bldP spid="230" grpId="0" animBg="1"/>
      <p:bldP spid="223" grpId="0" animBg="1"/>
      <p:bldP spid="239" grpId="0" animBg="1"/>
      <p:bldP spid="239" grpId="1" animBg="1"/>
      <p:bldP spid="240" grpId="0" animBg="1"/>
      <p:bldP spid="240" grpId="1" animBg="1"/>
      <p:bldP spid="240"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tr-TR" dirty="0"/>
              <a:t>BİZ KİMİZ?</a:t>
            </a:r>
            <a:endParaRPr lang="en-GB" dirty="0"/>
          </a:p>
        </p:txBody>
      </p:sp>
    </p:spTree>
    <p:extLst>
      <p:ext uri="{BB962C8B-B14F-4D97-AF65-F5344CB8AC3E}">
        <p14:creationId xmlns:p14="http://schemas.microsoft.com/office/powerpoint/2010/main" val="1262919975"/>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 name="Rectangle: Rounded Corners 42"/>
          <p:cNvSpPr/>
          <p:nvPr/>
        </p:nvSpPr>
        <p:spPr>
          <a:xfrm>
            <a:off x="1122864" y="1760782"/>
            <a:ext cx="6532833" cy="720000"/>
          </a:xfrm>
          <a:prstGeom prst="roundRect">
            <a:avLst>
              <a:gd name="adj" fmla="val 26891"/>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36000" rIns="648000" bIns="72000" rtlCol="0" anchor="ctr"/>
          <a:lstStyle/>
          <a:p>
            <a:r>
              <a:rPr lang="en-GB" sz="1600" b="1" dirty="0">
                <a:solidFill>
                  <a:schemeClr val="bg1"/>
                </a:solidFill>
                <a:cs typeface="Arial" panose="020B0604020202020204" pitchFamily="34" charset="0"/>
              </a:rPr>
              <a:t>Milan </a:t>
            </a:r>
            <a:r>
              <a:rPr lang="tr-TR" sz="1600" b="1" dirty="0">
                <a:solidFill>
                  <a:schemeClr val="bg1"/>
                </a:solidFill>
                <a:cs typeface="Arial" panose="020B0604020202020204" pitchFamily="34" charset="0"/>
              </a:rPr>
              <a:t>bölgesinde yaklaşık </a:t>
            </a:r>
            <a:r>
              <a:rPr lang="en-GB" sz="1600" b="1" dirty="0">
                <a:solidFill>
                  <a:schemeClr val="bg1"/>
                </a:solidFill>
                <a:cs typeface="Arial" panose="020B0604020202020204" pitchFamily="34" charset="0"/>
              </a:rPr>
              <a:t>2,600</a:t>
            </a:r>
            <a:r>
              <a:rPr lang="tr-TR" sz="1600" b="1" dirty="0">
                <a:solidFill>
                  <a:schemeClr val="bg1"/>
                </a:solidFill>
                <a:cs typeface="Arial" panose="020B0604020202020204" pitchFamily="34" charset="0"/>
              </a:rPr>
              <a:t> m2</a:t>
            </a:r>
            <a:r>
              <a:rPr lang="en-GB" sz="1600" b="1" dirty="0">
                <a:solidFill>
                  <a:schemeClr val="bg1"/>
                </a:solidFill>
                <a:cs typeface="Arial" panose="020B0604020202020204" pitchFamily="34" charset="0"/>
              </a:rPr>
              <a:t> </a:t>
            </a:r>
            <a:r>
              <a:rPr lang="tr-TR" sz="1600" b="1" dirty="0">
                <a:solidFill>
                  <a:schemeClr val="bg1"/>
                </a:solidFill>
                <a:cs typeface="Arial" panose="020B0604020202020204" pitchFamily="34" charset="0"/>
              </a:rPr>
              <a:t>alana sahip </a:t>
            </a:r>
            <a:r>
              <a:rPr lang="tr-TR" sz="1600" b="1" dirty="0" err="1">
                <a:solidFill>
                  <a:schemeClr val="bg1"/>
                </a:solidFill>
                <a:cs typeface="Arial" panose="020B0604020202020204" pitchFamily="34" charset="0"/>
              </a:rPr>
              <a:t>Seko</a:t>
            </a:r>
            <a:r>
              <a:rPr lang="tr-TR" sz="1600" b="1" dirty="0">
                <a:solidFill>
                  <a:schemeClr val="bg1"/>
                </a:solidFill>
                <a:cs typeface="Arial" panose="020B0604020202020204" pitchFamily="34" charset="0"/>
              </a:rPr>
              <a:t> Endüstriyel Prosesler ofisi</a:t>
            </a:r>
            <a:endParaRPr lang="en-GB" sz="1600" b="1" dirty="0">
              <a:solidFill>
                <a:schemeClr val="bg1"/>
              </a:solidFill>
              <a:cs typeface="Arial" panose="020B0604020202020204" pitchFamily="34" charset="0"/>
            </a:endParaRPr>
          </a:p>
        </p:txBody>
      </p:sp>
      <p:sp>
        <p:nvSpPr>
          <p:cNvPr id="47" name="Rectangle: Rounded Corners 46"/>
          <p:cNvSpPr/>
          <p:nvPr/>
        </p:nvSpPr>
        <p:spPr>
          <a:xfrm>
            <a:off x="1122864" y="3320516"/>
            <a:ext cx="5676571" cy="684000"/>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tr-TR" sz="1600" dirty="0">
                <a:solidFill>
                  <a:schemeClr val="bg1"/>
                </a:solidFill>
                <a:cs typeface="Arial" panose="020B0604020202020204" pitchFamily="34" charset="0"/>
              </a:rPr>
              <a:t>Dozaj çözümleri için endüstriyel prosesler ve tasarımlar</a:t>
            </a:r>
            <a:r>
              <a:rPr lang="en-GB" sz="1600" dirty="0">
                <a:solidFill>
                  <a:schemeClr val="bg1"/>
                </a:solidFill>
                <a:cs typeface="Arial" panose="020B0604020202020204" pitchFamily="34" charset="0"/>
              </a:rPr>
              <a:t>: </a:t>
            </a:r>
          </a:p>
        </p:txBody>
      </p:sp>
      <p:sp>
        <p:nvSpPr>
          <p:cNvPr id="54" name="Rectangle: Rounded Corners 53"/>
          <p:cNvSpPr/>
          <p:nvPr/>
        </p:nvSpPr>
        <p:spPr>
          <a:xfrm>
            <a:off x="1122865" y="4064383"/>
            <a:ext cx="7191878" cy="56342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tr-TR" sz="1600" dirty="0">
                <a:solidFill>
                  <a:schemeClr val="bg1"/>
                </a:solidFill>
                <a:cs typeface="Arial" panose="020B0604020202020204" pitchFamily="34" charset="0"/>
              </a:rPr>
              <a:t>API 675 standartlarında dozaj pompaları</a:t>
            </a:r>
            <a:r>
              <a:rPr lang="en-GB" sz="1600" dirty="0">
                <a:solidFill>
                  <a:schemeClr val="bg1"/>
                </a:solidFill>
                <a:cs typeface="Arial" panose="020B0604020202020204" pitchFamily="34" charset="0"/>
              </a:rPr>
              <a:t> </a:t>
            </a:r>
          </a:p>
        </p:txBody>
      </p:sp>
      <p:sp>
        <p:nvSpPr>
          <p:cNvPr id="55" name="Rectangle: Rounded Corners 54"/>
          <p:cNvSpPr/>
          <p:nvPr/>
        </p:nvSpPr>
        <p:spPr>
          <a:xfrm>
            <a:off x="1122865" y="4671319"/>
            <a:ext cx="7191878" cy="56342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tr-TR" sz="1600" dirty="0">
                <a:solidFill>
                  <a:schemeClr val="bg1"/>
                </a:solidFill>
                <a:cs typeface="Arial" panose="020B0604020202020204" pitchFamily="34" charset="0"/>
              </a:rPr>
              <a:t>API 674 standartlarına göre dozaj pompaları</a:t>
            </a:r>
            <a:endParaRPr lang="en-GB" sz="1600" dirty="0">
              <a:solidFill>
                <a:schemeClr val="bg1"/>
              </a:solidFill>
              <a:cs typeface="Arial" panose="020B0604020202020204" pitchFamily="34" charset="0"/>
            </a:endParaRPr>
          </a:p>
        </p:txBody>
      </p:sp>
      <p:sp>
        <p:nvSpPr>
          <p:cNvPr id="57" name="Rectangle: Rounded Corners 56"/>
          <p:cNvSpPr/>
          <p:nvPr/>
        </p:nvSpPr>
        <p:spPr>
          <a:xfrm>
            <a:off x="1122864" y="2540649"/>
            <a:ext cx="6553200" cy="720000"/>
          </a:xfrm>
          <a:prstGeom prst="roundRect">
            <a:avLst>
              <a:gd name="adj" fmla="val 26891"/>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36000" rIns="648000" bIns="72000" rtlCol="0" anchor="ctr"/>
          <a:lstStyle/>
          <a:p>
            <a:r>
              <a:rPr lang="tr-TR" sz="1600" b="1" dirty="0">
                <a:solidFill>
                  <a:schemeClr val="bg1"/>
                </a:solidFill>
                <a:cs typeface="Arial" panose="020B0604020202020204" pitchFamily="34" charset="0"/>
              </a:rPr>
              <a:t>2002 de </a:t>
            </a:r>
            <a:r>
              <a:rPr lang="tr-TR" sz="1600" b="1" dirty="0" err="1">
                <a:solidFill>
                  <a:schemeClr val="bg1"/>
                </a:solidFill>
                <a:cs typeface="Arial" panose="020B0604020202020204" pitchFamily="34" charset="0"/>
              </a:rPr>
              <a:t>Exacta’yı</a:t>
            </a:r>
            <a:r>
              <a:rPr lang="tr-TR" sz="1600" b="1" dirty="0">
                <a:solidFill>
                  <a:schemeClr val="bg1"/>
                </a:solidFill>
                <a:cs typeface="Arial" panose="020B0604020202020204" pitchFamily="34" charset="0"/>
              </a:rPr>
              <a:t> satın alarak </a:t>
            </a:r>
            <a:r>
              <a:rPr lang="tr-TR" sz="1600" b="1" dirty="0" err="1">
                <a:solidFill>
                  <a:schemeClr val="bg1"/>
                </a:solidFill>
                <a:cs typeface="Arial" panose="020B0604020202020204" pitchFamily="34" charset="0"/>
              </a:rPr>
              <a:t>Seko’nun</a:t>
            </a:r>
            <a:r>
              <a:rPr lang="tr-TR" sz="1600" b="1" dirty="0">
                <a:solidFill>
                  <a:schemeClr val="bg1"/>
                </a:solidFill>
                <a:cs typeface="Arial" panose="020B0604020202020204" pitchFamily="34" charset="0"/>
              </a:rPr>
              <a:t> petrol ve gaz endüstrisine girmesini sağladı.</a:t>
            </a:r>
            <a:endParaRPr lang="en-GB" sz="1600" b="1" dirty="0">
              <a:solidFill>
                <a:schemeClr val="bg1"/>
              </a:solidFill>
              <a:cs typeface="Arial" panose="020B0604020202020204" pitchFamily="34" charset="0"/>
            </a:endParaRPr>
          </a:p>
        </p:txBody>
      </p:sp>
      <p:sp>
        <p:nvSpPr>
          <p:cNvPr id="21" name="Oval 20"/>
          <p:cNvSpPr/>
          <p:nvPr/>
        </p:nvSpPr>
        <p:spPr>
          <a:xfrm>
            <a:off x="6194798" y="273386"/>
            <a:ext cx="6027682" cy="6027680"/>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6636123" y="704532"/>
            <a:ext cx="5108838" cy="51088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p:cNvGrpSpPr/>
          <p:nvPr/>
        </p:nvGrpSpPr>
        <p:grpSpPr>
          <a:xfrm>
            <a:off x="7621788" y="1935500"/>
            <a:ext cx="3917750" cy="4314940"/>
            <a:chOff x="7007857" y="526875"/>
            <a:chExt cx="3917750" cy="4314940"/>
          </a:xfrm>
        </p:grpSpPr>
        <p:sp>
          <p:nvSpPr>
            <p:cNvPr id="24" name="Freeform 179"/>
            <p:cNvSpPr>
              <a:spLocks noEditPoints="1"/>
            </p:cNvSpPr>
            <p:nvPr/>
          </p:nvSpPr>
          <p:spPr bwMode="auto">
            <a:xfrm>
              <a:off x="7007857" y="526875"/>
              <a:ext cx="3917750" cy="4314940"/>
            </a:xfrm>
            <a:custGeom>
              <a:avLst/>
              <a:gdLst>
                <a:gd name="T0" fmla="*/ 127 w 217"/>
                <a:gd name="T1" fmla="*/ 209 h 239"/>
                <a:gd name="T2" fmla="*/ 111 w 217"/>
                <a:gd name="T3" fmla="*/ 213 h 239"/>
                <a:gd name="T4" fmla="*/ 130 w 217"/>
                <a:gd name="T5" fmla="*/ 227 h 239"/>
                <a:gd name="T6" fmla="*/ 149 w 217"/>
                <a:gd name="T7" fmla="*/ 239 h 239"/>
                <a:gd name="T8" fmla="*/ 158 w 217"/>
                <a:gd name="T9" fmla="*/ 237 h 239"/>
                <a:gd name="T10" fmla="*/ 160 w 217"/>
                <a:gd name="T11" fmla="*/ 216 h 239"/>
                <a:gd name="T12" fmla="*/ 163 w 217"/>
                <a:gd name="T13" fmla="*/ 206 h 239"/>
                <a:gd name="T14" fmla="*/ 42 w 217"/>
                <a:gd name="T15" fmla="*/ 145 h 239"/>
                <a:gd name="T16" fmla="*/ 28 w 217"/>
                <a:gd name="T17" fmla="*/ 147 h 239"/>
                <a:gd name="T18" fmla="*/ 35 w 217"/>
                <a:gd name="T19" fmla="*/ 164 h 239"/>
                <a:gd name="T20" fmla="*/ 35 w 217"/>
                <a:gd name="T21" fmla="*/ 187 h 239"/>
                <a:gd name="T22" fmla="*/ 42 w 217"/>
                <a:gd name="T23" fmla="*/ 190 h 239"/>
                <a:gd name="T24" fmla="*/ 56 w 217"/>
                <a:gd name="T25" fmla="*/ 183 h 239"/>
                <a:gd name="T26" fmla="*/ 59 w 217"/>
                <a:gd name="T27" fmla="*/ 159 h 239"/>
                <a:gd name="T28" fmla="*/ 54 w 217"/>
                <a:gd name="T29" fmla="*/ 142 h 239"/>
                <a:gd name="T30" fmla="*/ 179 w 217"/>
                <a:gd name="T31" fmla="*/ 135 h 239"/>
                <a:gd name="T32" fmla="*/ 170 w 217"/>
                <a:gd name="T33" fmla="*/ 126 h 239"/>
                <a:gd name="T34" fmla="*/ 149 w 217"/>
                <a:gd name="T35" fmla="*/ 116 h 239"/>
                <a:gd name="T36" fmla="*/ 134 w 217"/>
                <a:gd name="T37" fmla="*/ 88 h 239"/>
                <a:gd name="T38" fmla="*/ 108 w 217"/>
                <a:gd name="T39" fmla="*/ 67 h 239"/>
                <a:gd name="T40" fmla="*/ 111 w 217"/>
                <a:gd name="T41" fmla="*/ 52 h 239"/>
                <a:gd name="T42" fmla="*/ 111 w 217"/>
                <a:gd name="T43" fmla="*/ 40 h 239"/>
                <a:gd name="T44" fmla="*/ 118 w 217"/>
                <a:gd name="T45" fmla="*/ 12 h 239"/>
                <a:gd name="T46" fmla="*/ 106 w 217"/>
                <a:gd name="T47" fmla="*/ 0 h 239"/>
                <a:gd name="T48" fmla="*/ 89 w 217"/>
                <a:gd name="T49" fmla="*/ 3 h 239"/>
                <a:gd name="T50" fmla="*/ 78 w 217"/>
                <a:gd name="T51" fmla="*/ 7 h 239"/>
                <a:gd name="T52" fmla="*/ 71 w 217"/>
                <a:gd name="T53" fmla="*/ 12 h 239"/>
                <a:gd name="T54" fmla="*/ 63 w 217"/>
                <a:gd name="T55" fmla="*/ 14 h 239"/>
                <a:gd name="T56" fmla="*/ 61 w 217"/>
                <a:gd name="T57" fmla="*/ 19 h 239"/>
                <a:gd name="T58" fmla="*/ 47 w 217"/>
                <a:gd name="T59" fmla="*/ 22 h 239"/>
                <a:gd name="T60" fmla="*/ 42 w 217"/>
                <a:gd name="T61" fmla="*/ 29 h 239"/>
                <a:gd name="T62" fmla="*/ 33 w 217"/>
                <a:gd name="T63" fmla="*/ 17 h 239"/>
                <a:gd name="T64" fmla="*/ 23 w 217"/>
                <a:gd name="T65" fmla="*/ 29 h 239"/>
                <a:gd name="T66" fmla="*/ 7 w 217"/>
                <a:gd name="T67" fmla="*/ 36 h 239"/>
                <a:gd name="T68" fmla="*/ 9 w 217"/>
                <a:gd name="T69" fmla="*/ 43 h 239"/>
                <a:gd name="T70" fmla="*/ 0 w 217"/>
                <a:gd name="T71" fmla="*/ 50 h 239"/>
                <a:gd name="T72" fmla="*/ 7 w 217"/>
                <a:gd name="T73" fmla="*/ 59 h 239"/>
                <a:gd name="T74" fmla="*/ 7 w 217"/>
                <a:gd name="T75" fmla="*/ 69 h 239"/>
                <a:gd name="T76" fmla="*/ 16 w 217"/>
                <a:gd name="T77" fmla="*/ 71 h 239"/>
                <a:gd name="T78" fmla="*/ 16 w 217"/>
                <a:gd name="T79" fmla="*/ 81 h 239"/>
                <a:gd name="T80" fmla="*/ 30 w 217"/>
                <a:gd name="T81" fmla="*/ 76 h 239"/>
                <a:gd name="T82" fmla="*/ 40 w 217"/>
                <a:gd name="T83" fmla="*/ 67 h 239"/>
                <a:gd name="T84" fmla="*/ 66 w 217"/>
                <a:gd name="T85" fmla="*/ 78 h 239"/>
                <a:gd name="T86" fmla="*/ 73 w 217"/>
                <a:gd name="T87" fmla="*/ 88 h 239"/>
                <a:gd name="T88" fmla="*/ 89 w 217"/>
                <a:gd name="T89" fmla="*/ 111 h 239"/>
                <a:gd name="T90" fmla="*/ 116 w 217"/>
                <a:gd name="T91" fmla="*/ 135 h 239"/>
                <a:gd name="T92" fmla="*/ 134 w 217"/>
                <a:gd name="T93" fmla="*/ 142 h 239"/>
                <a:gd name="T94" fmla="*/ 156 w 217"/>
                <a:gd name="T95" fmla="*/ 156 h 239"/>
                <a:gd name="T96" fmla="*/ 165 w 217"/>
                <a:gd name="T97" fmla="*/ 164 h 239"/>
                <a:gd name="T98" fmla="*/ 170 w 217"/>
                <a:gd name="T99" fmla="*/ 175 h 239"/>
                <a:gd name="T100" fmla="*/ 175 w 217"/>
                <a:gd name="T101" fmla="*/ 192 h 239"/>
                <a:gd name="T102" fmla="*/ 170 w 217"/>
                <a:gd name="T103" fmla="*/ 206 h 239"/>
                <a:gd name="T104" fmla="*/ 175 w 217"/>
                <a:gd name="T105" fmla="*/ 209 h 239"/>
                <a:gd name="T106" fmla="*/ 184 w 217"/>
                <a:gd name="T107" fmla="*/ 192 h 239"/>
                <a:gd name="T108" fmla="*/ 194 w 217"/>
                <a:gd name="T109" fmla="*/ 180 h 239"/>
                <a:gd name="T110" fmla="*/ 184 w 217"/>
                <a:gd name="T111" fmla="*/ 168 h 239"/>
                <a:gd name="T112" fmla="*/ 203 w 217"/>
                <a:gd name="T113" fmla="*/ 161 h 239"/>
                <a:gd name="T114" fmla="*/ 217 w 217"/>
                <a:gd name="T115" fmla="*/ 161 h 239"/>
                <a:gd name="T116" fmla="*/ 201 w 217"/>
                <a:gd name="T117" fmla="*/ 14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7" h="239">
                  <a:moveTo>
                    <a:pt x="151" y="209"/>
                  </a:moveTo>
                  <a:lnTo>
                    <a:pt x="151" y="209"/>
                  </a:lnTo>
                  <a:lnTo>
                    <a:pt x="137" y="211"/>
                  </a:lnTo>
                  <a:lnTo>
                    <a:pt x="127" y="209"/>
                  </a:lnTo>
                  <a:lnTo>
                    <a:pt x="127" y="209"/>
                  </a:lnTo>
                  <a:lnTo>
                    <a:pt x="123" y="206"/>
                  </a:lnTo>
                  <a:lnTo>
                    <a:pt x="116" y="209"/>
                  </a:lnTo>
                  <a:lnTo>
                    <a:pt x="111" y="213"/>
                  </a:lnTo>
                  <a:lnTo>
                    <a:pt x="111" y="216"/>
                  </a:lnTo>
                  <a:lnTo>
                    <a:pt x="111" y="216"/>
                  </a:lnTo>
                  <a:lnTo>
                    <a:pt x="116" y="220"/>
                  </a:lnTo>
                  <a:lnTo>
                    <a:pt x="130" y="227"/>
                  </a:lnTo>
                  <a:lnTo>
                    <a:pt x="130" y="227"/>
                  </a:lnTo>
                  <a:lnTo>
                    <a:pt x="139" y="230"/>
                  </a:lnTo>
                  <a:lnTo>
                    <a:pt x="144" y="235"/>
                  </a:lnTo>
                  <a:lnTo>
                    <a:pt x="149" y="239"/>
                  </a:lnTo>
                  <a:lnTo>
                    <a:pt x="153" y="239"/>
                  </a:lnTo>
                  <a:lnTo>
                    <a:pt x="153" y="239"/>
                  </a:lnTo>
                  <a:lnTo>
                    <a:pt x="156" y="239"/>
                  </a:lnTo>
                  <a:lnTo>
                    <a:pt x="158" y="237"/>
                  </a:lnTo>
                  <a:lnTo>
                    <a:pt x="158" y="227"/>
                  </a:lnTo>
                  <a:lnTo>
                    <a:pt x="158" y="227"/>
                  </a:lnTo>
                  <a:lnTo>
                    <a:pt x="158" y="220"/>
                  </a:lnTo>
                  <a:lnTo>
                    <a:pt x="160" y="216"/>
                  </a:lnTo>
                  <a:lnTo>
                    <a:pt x="165" y="209"/>
                  </a:lnTo>
                  <a:lnTo>
                    <a:pt x="165" y="209"/>
                  </a:lnTo>
                  <a:lnTo>
                    <a:pt x="165" y="209"/>
                  </a:lnTo>
                  <a:lnTo>
                    <a:pt x="163" y="206"/>
                  </a:lnTo>
                  <a:lnTo>
                    <a:pt x="151" y="209"/>
                  </a:lnTo>
                  <a:lnTo>
                    <a:pt x="151" y="209"/>
                  </a:lnTo>
                  <a:close/>
                  <a:moveTo>
                    <a:pt x="42" y="145"/>
                  </a:moveTo>
                  <a:lnTo>
                    <a:pt x="42" y="145"/>
                  </a:lnTo>
                  <a:lnTo>
                    <a:pt x="37" y="147"/>
                  </a:lnTo>
                  <a:lnTo>
                    <a:pt x="33" y="147"/>
                  </a:lnTo>
                  <a:lnTo>
                    <a:pt x="30" y="147"/>
                  </a:lnTo>
                  <a:lnTo>
                    <a:pt x="28" y="147"/>
                  </a:lnTo>
                  <a:lnTo>
                    <a:pt x="28" y="147"/>
                  </a:lnTo>
                  <a:lnTo>
                    <a:pt x="28" y="152"/>
                  </a:lnTo>
                  <a:lnTo>
                    <a:pt x="30" y="159"/>
                  </a:lnTo>
                  <a:lnTo>
                    <a:pt x="35" y="164"/>
                  </a:lnTo>
                  <a:lnTo>
                    <a:pt x="35" y="173"/>
                  </a:lnTo>
                  <a:lnTo>
                    <a:pt x="35" y="173"/>
                  </a:lnTo>
                  <a:lnTo>
                    <a:pt x="33" y="180"/>
                  </a:lnTo>
                  <a:lnTo>
                    <a:pt x="35" y="187"/>
                  </a:lnTo>
                  <a:lnTo>
                    <a:pt x="37" y="192"/>
                  </a:lnTo>
                  <a:lnTo>
                    <a:pt x="40" y="192"/>
                  </a:lnTo>
                  <a:lnTo>
                    <a:pt x="42" y="190"/>
                  </a:lnTo>
                  <a:lnTo>
                    <a:pt x="42" y="190"/>
                  </a:lnTo>
                  <a:lnTo>
                    <a:pt x="47" y="187"/>
                  </a:lnTo>
                  <a:lnTo>
                    <a:pt x="49" y="185"/>
                  </a:lnTo>
                  <a:lnTo>
                    <a:pt x="54" y="185"/>
                  </a:lnTo>
                  <a:lnTo>
                    <a:pt x="56" y="183"/>
                  </a:lnTo>
                  <a:lnTo>
                    <a:pt x="56" y="183"/>
                  </a:lnTo>
                  <a:lnTo>
                    <a:pt x="56" y="175"/>
                  </a:lnTo>
                  <a:lnTo>
                    <a:pt x="59" y="168"/>
                  </a:lnTo>
                  <a:lnTo>
                    <a:pt x="59" y="159"/>
                  </a:lnTo>
                  <a:lnTo>
                    <a:pt x="59" y="152"/>
                  </a:lnTo>
                  <a:lnTo>
                    <a:pt x="59" y="152"/>
                  </a:lnTo>
                  <a:lnTo>
                    <a:pt x="59" y="147"/>
                  </a:lnTo>
                  <a:lnTo>
                    <a:pt x="54" y="142"/>
                  </a:lnTo>
                  <a:lnTo>
                    <a:pt x="47" y="142"/>
                  </a:lnTo>
                  <a:lnTo>
                    <a:pt x="42" y="145"/>
                  </a:lnTo>
                  <a:lnTo>
                    <a:pt x="42" y="145"/>
                  </a:lnTo>
                  <a:close/>
                  <a:moveTo>
                    <a:pt x="179" y="135"/>
                  </a:moveTo>
                  <a:lnTo>
                    <a:pt x="179" y="135"/>
                  </a:lnTo>
                  <a:lnTo>
                    <a:pt x="175" y="130"/>
                  </a:lnTo>
                  <a:lnTo>
                    <a:pt x="175" y="128"/>
                  </a:lnTo>
                  <a:lnTo>
                    <a:pt x="170" y="126"/>
                  </a:lnTo>
                  <a:lnTo>
                    <a:pt x="165" y="123"/>
                  </a:lnTo>
                  <a:lnTo>
                    <a:pt x="165" y="123"/>
                  </a:lnTo>
                  <a:lnTo>
                    <a:pt x="156" y="121"/>
                  </a:lnTo>
                  <a:lnTo>
                    <a:pt x="149" y="116"/>
                  </a:lnTo>
                  <a:lnTo>
                    <a:pt x="139" y="104"/>
                  </a:lnTo>
                  <a:lnTo>
                    <a:pt x="134" y="93"/>
                  </a:lnTo>
                  <a:lnTo>
                    <a:pt x="134" y="93"/>
                  </a:lnTo>
                  <a:lnTo>
                    <a:pt x="134" y="88"/>
                  </a:lnTo>
                  <a:lnTo>
                    <a:pt x="130" y="83"/>
                  </a:lnTo>
                  <a:lnTo>
                    <a:pt x="123" y="78"/>
                  </a:lnTo>
                  <a:lnTo>
                    <a:pt x="113" y="71"/>
                  </a:lnTo>
                  <a:lnTo>
                    <a:pt x="108" y="67"/>
                  </a:lnTo>
                  <a:lnTo>
                    <a:pt x="108" y="67"/>
                  </a:lnTo>
                  <a:lnTo>
                    <a:pt x="108" y="59"/>
                  </a:lnTo>
                  <a:lnTo>
                    <a:pt x="108" y="57"/>
                  </a:lnTo>
                  <a:lnTo>
                    <a:pt x="111" y="52"/>
                  </a:lnTo>
                  <a:lnTo>
                    <a:pt x="108" y="48"/>
                  </a:lnTo>
                  <a:lnTo>
                    <a:pt x="108" y="48"/>
                  </a:lnTo>
                  <a:lnTo>
                    <a:pt x="108" y="43"/>
                  </a:lnTo>
                  <a:lnTo>
                    <a:pt x="111" y="40"/>
                  </a:lnTo>
                  <a:lnTo>
                    <a:pt x="118" y="36"/>
                  </a:lnTo>
                  <a:lnTo>
                    <a:pt x="118" y="36"/>
                  </a:lnTo>
                  <a:lnTo>
                    <a:pt x="118" y="12"/>
                  </a:lnTo>
                  <a:lnTo>
                    <a:pt x="118" y="12"/>
                  </a:lnTo>
                  <a:lnTo>
                    <a:pt x="108" y="10"/>
                  </a:lnTo>
                  <a:lnTo>
                    <a:pt x="108" y="10"/>
                  </a:lnTo>
                  <a:lnTo>
                    <a:pt x="106" y="5"/>
                  </a:lnTo>
                  <a:lnTo>
                    <a:pt x="106" y="0"/>
                  </a:lnTo>
                  <a:lnTo>
                    <a:pt x="106" y="0"/>
                  </a:lnTo>
                  <a:lnTo>
                    <a:pt x="97" y="0"/>
                  </a:lnTo>
                  <a:lnTo>
                    <a:pt x="89" y="3"/>
                  </a:lnTo>
                  <a:lnTo>
                    <a:pt x="89" y="3"/>
                  </a:lnTo>
                  <a:lnTo>
                    <a:pt x="85" y="7"/>
                  </a:lnTo>
                  <a:lnTo>
                    <a:pt x="80" y="7"/>
                  </a:lnTo>
                  <a:lnTo>
                    <a:pt x="78" y="7"/>
                  </a:lnTo>
                  <a:lnTo>
                    <a:pt x="78" y="7"/>
                  </a:lnTo>
                  <a:lnTo>
                    <a:pt x="75" y="5"/>
                  </a:lnTo>
                  <a:lnTo>
                    <a:pt x="73" y="10"/>
                  </a:lnTo>
                  <a:lnTo>
                    <a:pt x="73" y="10"/>
                  </a:lnTo>
                  <a:lnTo>
                    <a:pt x="71" y="12"/>
                  </a:lnTo>
                  <a:lnTo>
                    <a:pt x="68" y="14"/>
                  </a:lnTo>
                  <a:lnTo>
                    <a:pt x="68" y="14"/>
                  </a:lnTo>
                  <a:lnTo>
                    <a:pt x="66" y="14"/>
                  </a:lnTo>
                  <a:lnTo>
                    <a:pt x="63" y="14"/>
                  </a:lnTo>
                  <a:lnTo>
                    <a:pt x="63" y="17"/>
                  </a:lnTo>
                  <a:lnTo>
                    <a:pt x="63" y="17"/>
                  </a:lnTo>
                  <a:lnTo>
                    <a:pt x="63" y="19"/>
                  </a:lnTo>
                  <a:lnTo>
                    <a:pt x="61" y="19"/>
                  </a:lnTo>
                  <a:lnTo>
                    <a:pt x="54" y="19"/>
                  </a:lnTo>
                  <a:lnTo>
                    <a:pt x="54" y="19"/>
                  </a:lnTo>
                  <a:lnTo>
                    <a:pt x="49" y="19"/>
                  </a:lnTo>
                  <a:lnTo>
                    <a:pt x="47" y="22"/>
                  </a:lnTo>
                  <a:lnTo>
                    <a:pt x="47" y="22"/>
                  </a:lnTo>
                  <a:lnTo>
                    <a:pt x="47" y="29"/>
                  </a:lnTo>
                  <a:lnTo>
                    <a:pt x="44" y="31"/>
                  </a:lnTo>
                  <a:lnTo>
                    <a:pt x="42" y="29"/>
                  </a:lnTo>
                  <a:lnTo>
                    <a:pt x="42" y="29"/>
                  </a:lnTo>
                  <a:lnTo>
                    <a:pt x="35" y="22"/>
                  </a:lnTo>
                  <a:lnTo>
                    <a:pt x="33" y="17"/>
                  </a:lnTo>
                  <a:lnTo>
                    <a:pt x="33" y="17"/>
                  </a:lnTo>
                  <a:lnTo>
                    <a:pt x="33" y="17"/>
                  </a:lnTo>
                  <a:lnTo>
                    <a:pt x="28" y="24"/>
                  </a:lnTo>
                  <a:lnTo>
                    <a:pt x="26" y="29"/>
                  </a:lnTo>
                  <a:lnTo>
                    <a:pt x="23" y="29"/>
                  </a:lnTo>
                  <a:lnTo>
                    <a:pt x="23" y="29"/>
                  </a:lnTo>
                  <a:lnTo>
                    <a:pt x="7" y="31"/>
                  </a:lnTo>
                  <a:lnTo>
                    <a:pt x="7" y="31"/>
                  </a:lnTo>
                  <a:lnTo>
                    <a:pt x="7" y="36"/>
                  </a:lnTo>
                  <a:lnTo>
                    <a:pt x="9" y="40"/>
                  </a:lnTo>
                  <a:lnTo>
                    <a:pt x="9" y="40"/>
                  </a:lnTo>
                  <a:lnTo>
                    <a:pt x="9" y="40"/>
                  </a:lnTo>
                  <a:lnTo>
                    <a:pt x="9" y="43"/>
                  </a:lnTo>
                  <a:lnTo>
                    <a:pt x="4" y="48"/>
                  </a:lnTo>
                  <a:lnTo>
                    <a:pt x="4" y="48"/>
                  </a:lnTo>
                  <a:lnTo>
                    <a:pt x="0" y="48"/>
                  </a:lnTo>
                  <a:lnTo>
                    <a:pt x="0" y="50"/>
                  </a:lnTo>
                  <a:lnTo>
                    <a:pt x="0" y="52"/>
                  </a:lnTo>
                  <a:lnTo>
                    <a:pt x="0" y="52"/>
                  </a:lnTo>
                  <a:lnTo>
                    <a:pt x="7" y="57"/>
                  </a:lnTo>
                  <a:lnTo>
                    <a:pt x="7" y="59"/>
                  </a:lnTo>
                  <a:lnTo>
                    <a:pt x="7" y="62"/>
                  </a:lnTo>
                  <a:lnTo>
                    <a:pt x="7" y="62"/>
                  </a:lnTo>
                  <a:lnTo>
                    <a:pt x="4" y="64"/>
                  </a:lnTo>
                  <a:lnTo>
                    <a:pt x="7" y="69"/>
                  </a:lnTo>
                  <a:lnTo>
                    <a:pt x="7" y="69"/>
                  </a:lnTo>
                  <a:lnTo>
                    <a:pt x="11" y="71"/>
                  </a:lnTo>
                  <a:lnTo>
                    <a:pt x="11" y="71"/>
                  </a:lnTo>
                  <a:lnTo>
                    <a:pt x="16" y="71"/>
                  </a:lnTo>
                  <a:lnTo>
                    <a:pt x="18" y="71"/>
                  </a:lnTo>
                  <a:lnTo>
                    <a:pt x="18" y="74"/>
                  </a:lnTo>
                  <a:lnTo>
                    <a:pt x="18" y="74"/>
                  </a:lnTo>
                  <a:lnTo>
                    <a:pt x="16" y="81"/>
                  </a:lnTo>
                  <a:lnTo>
                    <a:pt x="16" y="81"/>
                  </a:lnTo>
                  <a:lnTo>
                    <a:pt x="26" y="78"/>
                  </a:lnTo>
                  <a:lnTo>
                    <a:pt x="26" y="78"/>
                  </a:lnTo>
                  <a:lnTo>
                    <a:pt x="30" y="76"/>
                  </a:lnTo>
                  <a:lnTo>
                    <a:pt x="30" y="71"/>
                  </a:lnTo>
                  <a:lnTo>
                    <a:pt x="35" y="69"/>
                  </a:lnTo>
                  <a:lnTo>
                    <a:pt x="40" y="67"/>
                  </a:lnTo>
                  <a:lnTo>
                    <a:pt x="40" y="67"/>
                  </a:lnTo>
                  <a:lnTo>
                    <a:pt x="47" y="67"/>
                  </a:lnTo>
                  <a:lnTo>
                    <a:pt x="54" y="69"/>
                  </a:lnTo>
                  <a:lnTo>
                    <a:pt x="61" y="74"/>
                  </a:lnTo>
                  <a:lnTo>
                    <a:pt x="66" y="78"/>
                  </a:lnTo>
                  <a:lnTo>
                    <a:pt x="66" y="78"/>
                  </a:lnTo>
                  <a:lnTo>
                    <a:pt x="71" y="83"/>
                  </a:lnTo>
                  <a:lnTo>
                    <a:pt x="73" y="88"/>
                  </a:lnTo>
                  <a:lnTo>
                    <a:pt x="73" y="88"/>
                  </a:lnTo>
                  <a:lnTo>
                    <a:pt x="75" y="100"/>
                  </a:lnTo>
                  <a:lnTo>
                    <a:pt x="82" y="104"/>
                  </a:lnTo>
                  <a:lnTo>
                    <a:pt x="89" y="111"/>
                  </a:lnTo>
                  <a:lnTo>
                    <a:pt x="89" y="111"/>
                  </a:lnTo>
                  <a:lnTo>
                    <a:pt x="99" y="119"/>
                  </a:lnTo>
                  <a:lnTo>
                    <a:pt x="106" y="126"/>
                  </a:lnTo>
                  <a:lnTo>
                    <a:pt x="116" y="135"/>
                  </a:lnTo>
                  <a:lnTo>
                    <a:pt x="116" y="135"/>
                  </a:lnTo>
                  <a:lnTo>
                    <a:pt x="127" y="138"/>
                  </a:lnTo>
                  <a:lnTo>
                    <a:pt x="130" y="140"/>
                  </a:lnTo>
                  <a:lnTo>
                    <a:pt x="134" y="142"/>
                  </a:lnTo>
                  <a:lnTo>
                    <a:pt x="134" y="142"/>
                  </a:lnTo>
                  <a:lnTo>
                    <a:pt x="142" y="149"/>
                  </a:lnTo>
                  <a:lnTo>
                    <a:pt x="151" y="154"/>
                  </a:lnTo>
                  <a:lnTo>
                    <a:pt x="151" y="154"/>
                  </a:lnTo>
                  <a:lnTo>
                    <a:pt x="156" y="156"/>
                  </a:lnTo>
                  <a:lnTo>
                    <a:pt x="158" y="159"/>
                  </a:lnTo>
                  <a:lnTo>
                    <a:pt x="160" y="164"/>
                  </a:lnTo>
                  <a:lnTo>
                    <a:pt x="165" y="164"/>
                  </a:lnTo>
                  <a:lnTo>
                    <a:pt x="165" y="164"/>
                  </a:lnTo>
                  <a:lnTo>
                    <a:pt x="168" y="166"/>
                  </a:lnTo>
                  <a:lnTo>
                    <a:pt x="168" y="168"/>
                  </a:lnTo>
                  <a:lnTo>
                    <a:pt x="170" y="171"/>
                  </a:lnTo>
                  <a:lnTo>
                    <a:pt x="170" y="175"/>
                  </a:lnTo>
                  <a:lnTo>
                    <a:pt x="170" y="175"/>
                  </a:lnTo>
                  <a:lnTo>
                    <a:pt x="172" y="180"/>
                  </a:lnTo>
                  <a:lnTo>
                    <a:pt x="175" y="185"/>
                  </a:lnTo>
                  <a:lnTo>
                    <a:pt x="175" y="192"/>
                  </a:lnTo>
                  <a:lnTo>
                    <a:pt x="172" y="197"/>
                  </a:lnTo>
                  <a:lnTo>
                    <a:pt x="172" y="197"/>
                  </a:lnTo>
                  <a:lnTo>
                    <a:pt x="170" y="201"/>
                  </a:lnTo>
                  <a:lnTo>
                    <a:pt x="170" y="206"/>
                  </a:lnTo>
                  <a:lnTo>
                    <a:pt x="170" y="209"/>
                  </a:lnTo>
                  <a:lnTo>
                    <a:pt x="172" y="211"/>
                  </a:lnTo>
                  <a:lnTo>
                    <a:pt x="172" y="211"/>
                  </a:lnTo>
                  <a:lnTo>
                    <a:pt x="175" y="209"/>
                  </a:lnTo>
                  <a:lnTo>
                    <a:pt x="177" y="206"/>
                  </a:lnTo>
                  <a:lnTo>
                    <a:pt x="182" y="194"/>
                  </a:lnTo>
                  <a:lnTo>
                    <a:pt x="182" y="194"/>
                  </a:lnTo>
                  <a:lnTo>
                    <a:pt x="184" y="192"/>
                  </a:lnTo>
                  <a:lnTo>
                    <a:pt x="187" y="190"/>
                  </a:lnTo>
                  <a:lnTo>
                    <a:pt x="194" y="185"/>
                  </a:lnTo>
                  <a:lnTo>
                    <a:pt x="194" y="185"/>
                  </a:lnTo>
                  <a:lnTo>
                    <a:pt x="194" y="180"/>
                  </a:lnTo>
                  <a:lnTo>
                    <a:pt x="191" y="178"/>
                  </a:lnTo>
                  <a:lnTo>
                    <a:pt x="187" y="173"/>
                  </a:lnTo>
                  <a:lnTo>
                    <a:pt x="184" y="168"/>
                  </a:lnTo>
                  <a:lnTo>
                    <a:pt x="184" y="168"/>
                  </a:lnTo>
                  <a:lnTo>
                    <a:pt x="184" y="164"/>
                  </a:lnTo>
                  <a:lnTo>
                    <a:pt x="189" y="161"/>
                  </a:lnTo>
                  <a:lnTo>
                    <a:pt x="196" y="159"/>
                  </a:lnTo>
                  <a:lnTo>
                    <a:pt x="203" y="161"/>
                  </a:lnTo>
                  <a:lnTo>
                    <a:pt x="203" y="161"/>
                  </a:lnTo>
                  <a:lnTo>
                    <a:pt x="213" y="168"/>
                  </a:lnTo>
                  <a:lnTo>
                    <a:pt x="215" y="166"/>
                  </a:lnTo>
                  <a:lnTo>
                    <a:pt x="217" y="161"/>
                  </a:lnTo>
                  <a:lnTo>
                    <a:pt x="217" y="161"/>
                  </a:lnTo>
                  <a:lnTo>
                    <a:pt x="215" y="159"/>
                  </a:lnTo>
                  <a:lnTo>
                    <a:pt x="213" y="154"/>
                  </a:lnTo>
                  <a:lnTo>
                    <a:pt x="201" y="147"/>
                  </a:lnTo>
                  <a:lnTo>
                    <a:pt x="179" y="135"/>
                  </a:lnTo>
                  <a:lnTo>
                    <a:pt x="179" y="135"/>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nvGrpSpPr>
            <p:cNvPr id="25" name="Group 24"/>
            <p:cNvGrpSpPr/>
            <p:nvPr/>
          </p:nvGrpSpPr>
          <p:grpSpPr>
            <a:xfrm>
              <a:off x="7741187" y="1070775"/>
              <a:ext cx="915613" cy="307777"/>
              <a:chOff x="2567304" y="3523325"/>
              <a:chExt cx="915613" cy="307777"/>
            </a:xfrm>
          </p:grpSpPr>
          <p:sp>
            <p:nvSpPr>
              <p:cNvPr id="26" name="Oval 25"/>
              <p:cNvSpPr/>
              <p:nvPr/>
            </p:nvSpPr>
            <p:spPr>
              <a:xfrm>
                <a:off x="2567304" y="3597314"/>
                <a:ext cx="159800" cy="159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27" name="TextBox 26"/>
              <p:cNvSpPr txBox="1"/>
              <p:nvPr/>
            </p:nvSpPr>
            <p:spPr>
              <a:xfrm>
                <a:off x="2714758" y="3523325"/>
                <a:ext cx="768159" cy="307777"/>
              </a:xfrm>
              <a:prstGeom prst="rect">
                <a:avLst/>
              </a:prstGeom>
              <a:noFill/>
            </p:spPr>
            <p:txBody>
              <a:bodyPr wrap="none" rtlCol="0">
                <a:spAutoFit/>
              </a:bodyPr>
              <a:lstStyle/>
              <a:p>
                <a:r>
                  <a:rPr lang="en-GB" sz="1400" dirty="0"/>
                  <a:t>MILAN</a:t>
                </a:r>
              </a:p>
            </p:txBody>
          </p:sp>
        </p:grpSp>
      </p:grpSp>
      <p:sp>
        <p:nvSpPr>
          <p:cNvPr id="4" name="Title 3"/>
          <p:cNvSpPr>
            <a:spLocks noGrp="1"/>
          </p:cNvSpPr>
          <p:nvPr>
            <p:ph type="title"/>
          </p:nvPr>
        </p:nvSpPr>
        <p:spPr/>
        <p:txBody>
          <a:bodyPr>
            <a:noAutofit/>
          </a:bodyPr>
          <a:lstStyle/>
          <a:p>
            <a:r>
              <a:rPr lang="en-GB" dirty="0"/>
              <a:t>SEKO </a:t>
            </a:r>
            <a:r>
              <a:rPr lang="tr-TR" dirty="0"/>
              <a:t>ENDÜSTRİYEL</a:t>
            </a:r>
            <a:r>
              <a:rPr lang="en-GB" dirty="0"/>
              <a:t> PR</a:t>
            </a:r>
            <a:r>
              <a:rPr lang="tr-TR" dirty="0"/>
              <a:t>OSESLER</a:t>
            </a:r>
            <a:endParaRPr lang="en-GB" dirty="0"/>
          </a:p>
        </p:txBody>
      </p:sp>
      <p:sp>
        <p:nvSpPr>
          <p:cNvPr id="28" name="Oval 27"/>
          <p:cNvSpPr/>
          <p:nvPr/>
        </p:nvSpPr>
        <p:spPr>
          <a:xfrm>
            <a:off x="7316020" y="1365639"/>
            <a:ext cx="3789907" cy="3789907"/>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496" y="1130109"/>
            <a:ext cx="5175504" cy="5873562"/>
          </a:xfrm>
          <a:prstGeom prst="rect">
            <a:avLst/>
          </a:prstGeom>
        </p:spPr>
      </p:pic>
      <p:grpSp>
        <p:nvGrpSpPr>
          <p:cNvPr id="34" name="Group 33"/>
          <p:cNvGrpSpPr/>
          <p:nvPr/>
        </p:nvGrpSpPr>
        <p:grpSpPr>
          <a:xfrm>
            <a:off x="7227296" y="4352335"/>
            <a:ext cx="1256110" cy="1256110"/>
            <a:chOff x="8562487" y="3529144"/>
            <a:chExt cx="1256110" cy="1256110"/>
          </a:xfrm>
        </p:grpSpPr>
        <p:sp>
          <p:nvSpPr>
            <p:cNvPr id="35" name="Oval 34"/>
            <p:cNvSpPr/>
            <p:nvPr/>
          </p:nvSpPr>
          <p:spPr>
            <a:xfrm>
              <a:off x="8562487" y="3529144"/>
              <a:ext cx="1256110" cy="1256110"/>
            </a:xfrm>
            <a:prstGeom prst="ellipse">
              <a:avLst/>
            </a:prstGeom>
            <a:solidFill>
              <a:schemeClr val="bg1"/>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8604583" y="3571240"/>
              <a:ext cx="1171918" cy="1171918"/>
            </a:xfrm>
            <a:prstGeom prst="ellipse">
              <a:avLst/>
            </a:prstGeom>
            <a:solidFill>
              <a:schemeClr val="tx1">
                <a:lumMod val="10000"/>
                <a:lumOff val="90000"/>
              </a:schemeClr>
            </a:solidFill>
            <a:ln w="57150">
              <a:noFill/>
            </a:ln>
            <a:effectLst>
              <a:innerShdw blurRad="3302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 name="Group 36"/>
            <p:cNvGrpSpPr/>
            <p:nvPr/>
          </p:nvGrpSpPr>
          <p:grpSpPr>
            <a:xfrm>
              <a:off x="8802633" y="3749498"/>
              <a:ext cx="778348" cy="468520"/>
              <a:chOff x="1037457" y="5601335"/>
              <a:chExt cx="975800" cy="587375"/>
            </a:xfrm>
            <a:solidFill>
              <a:schemeClr val="bg2">
                <a:lumMod val="25000"/>
              </a:schemeClr>
            </a:solidFill>
          </p:grpSpPr>
          <p:sp>
            <p:nvSpPr>
              <p:cNvPr id="39" name="Freeform 12"/>
              <p:cNvSpPr>
                <a:spLocks/>
              </p:cNvSpPr>
              <p:nvPr/>
            </p:nvSpPr>
            <p:spPr bwMode="auto">
              <a:xfrm>
                <a:off x="1037457" y="5655945"/>
                <a:ext cx="396924" cy="447750"/>
              </a:xfrm>
              <a:custGeom>
                <a:avLst/>
                <a:gdLst>
                  <a:gd name="T0" fmla="*/ 168 w 328"/>
                  <a:gd name="T1" fmla="*/ 370 h 370"/>
                  <a:gd name="T2" fmla="*/ 242 w 328"/>
                  <a:gd name="T3" fmla="*/ 366 h 370"/>
                  <a:gd name="T4" fmla="*/ 318 w 328"/>
                  <a:gd name="T5" fmla="*/ 356 h 370"/>
                  <a:gd name="T6" fmla="*/ 328 w 328"/>
                  <a:gd name="T7" fmla="*/ 354 h 370"/>
                  <a:gd name="T8" fmla="*/ 324 w 328"/>
                  <a:gd name="T9" fmla="*/ 312 h 370"/>
                  <a:gd name="T10" fmla="*/ 312 w 328"/>
                  <a:gd name="T11" fmla="*/ 276 h 370"/>
                  <a:gd name="T12" fmla="*/ 290 w 328"/>
                  <a:gd name="T13" fmla="*/ 248 h 370"/>
                  <a:gd name="T14" fmla="*/ 252 w 328"/>
                  <a:gd name="T15" fmla="*/ 228 h 370"/>
                  <a:gd name="T16" fmla="*/ 192 w 328"/>
                  <a:gd name="T17" fmla="*/ 218 h 370"/>
                  <a:gd name="T18" fmla="*/ 192 w 328"/>
                  <a:gd name="T19" fmla="*/ 184 h 370"/>
                  <a:gd name="T20" fmla="*/ 214 w 328"/>
                  <a:gd name="T21" fmla="*/ 168 h 370"/>
                  <a:gd name="T22" fmla="*/ 232 w 328"/>
                  <a:gd name="T23" fmla="*/ 146 h 370"/>
                  <a:gd name="T24" fmla="*/ 244 w 328"/>
                  <a:gd name="T25" fmla="*/ 116 h 370"/>
                  <a:gd name="T26" fmla="*/ 248 w 328"/>
                  <a:gd name="T27" fmla="*/ 86 h 370"/>
                  <a:gd name="T28" fmla="*/ 246 w 328"/>
                  <a:gd name="T29" fmla="*/ 66 h 370"/>
                  <a:gd name="T30" fmla="*/ 234 w 328"/>
                  <a:gd name="T31" fmla="*/ 36 h 370"/>
                  <a:gd name="T32" fmla="*/ 212 w 328"/>
                  <a:gd name="T33" fmla="*/ 14 h 370"/>
                  <a:gd name="T34" fmla="*/ 182 w 328"/>
                  <a:gd name="T35" fmla="*/ 2 h 370"/>
                  <a:gd name="T36" fmla="*/ 164 w 328"/>
                  <a:gd name="T37" fmla="*/ 0 h 370"/>
                  <a:gd name="T38" fmla="*/ 132 w 328"/>
                  <a:gd name="T39" fmla="*/ 6 h 370"/>
                  <a:gd name="T40" fmla="*/ 104 w 328"/>
                  <a:gd name="T41" fmla="*/ 24 h 370"/>
                  <a:gd name="T42" fmla="*/ 86 w 328"/>
                  <a:gd name="T43" fmla="*/ 50 h 370"/>
                  <a:gd name="T44" fmla="*/ 80 w 328"/>
                  <a:gd name="T45" fmla="*/ 86 h 370"/>
                  <a:gd name="T46" fmla="*/ 80 w 328"/>
                  <a:gd name="T47" fmla="*/ 102 h 370"/>
                  <a:gd name="T48" fmla="*/ 88 w 328"/>
                  <a:gd name="T49" fmla="*/ 132 h 370"/>
                  <a:gd name="T50" fmla="*/ 104 w 328"/>
                  <a:gd name="T51" fmla="*/ 158 h 370"/>
                  <a:gd name="T52" fmla="*/ 124 w 328"/>
                  <a:gd name="T53" fmla="*/ 178 h 370"/>
                  <a:gd name="T54" fmla="*/ 136 w 328"/>
                  <a:gd name="T55" fmla="*/ 218 h 370"/>
                  <a:gd name="T56" fmla="*/ 104 w 328"/>
                  <a:gd name="T57" fmla="*/ 222 h 370"/>
                  <a:gd name="T58" fmla="*/ 54 w 328"/>
                  <a:gd name="T59" fmla="*/ 236 h 370"/>
                  <a:gd name="T60" fmla="*/ 24 w 328"/>
                  <a:gd name="T61" fmla="*/ 262 h 370"/>
                  <a:gd name="T62" fmla="*/ 8 w 328"/>
                  <a:gd name="T63" fmla="*/ 296 h 370"/>
                  <a:gd name="T64" fmla="*/ 2 w 328"/>
                  <a:gd name="T65" fmla="*/ 314 h 370"/>
                  <a:gd name="T66" fmla="*/ 0 w 328"/>
                  <a:gd name="T67" fmla="*/ 354 h 370"/>
                  <a:gd name="T68" fmla="*/ 40 w 328"/>
                  <a:gd name="T69" fmla="*/ 362 h 370"/>
                  <a:gd name="T70" fmla="*/ 126 w 328"/>
                  <a:gd name="T71" fmla="*/ 368 h 370"/>
                  <a:gd name="T72" fmla="*/ 168 w 328"/>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8" h="370">
                    <a:moveTo>
                      <a:pt x="168" y="370"/>
                    </a:moveTo>
                    <a:lnTo>
                      <a:pt x="168" y="370"/>
                    </a:lnTo>
                    <a:lnTo>
                      <a:pt x="208" y="368"/>
                    </a:lnTo>
                    <a:lnTo>
                      <a:pt x="242" y="366"/>
                    </a:lnTo>
                    <a:lnTo>
                      <a:pt x="290" y="362"/>
                    </a:lnTo>
                    <a:lnTo>
                      <a:pt x="318" y="356"/>
                    </a:lnTo>
                    <a:lnTo>
                      <a:pt x="328" y="354"/>
                    </a:lnTo>
                    <a:lnTo>
                      <a:pt x="328" y="354"/>
                    </a:lnTo>
                    <a:lnTo>
                      <a:pt x="324" y="312"/>
                    </a:lnTo>
                    <a:lnTo>
                      <a:pt x="324" y="312"/>
                    </a:lnTo>
                    <a:lnTo>
                      <a:pt x="320" y="294"/>
                    </a:lnTo>
                    <a:lnTo>
                      <a:pt x="312" y="276"/>
                    </a:lnTo>
                    <a:lnTo>
                      <a:pt x="304" y="262"/>
                    </a:lnTo>
                    <a:lnTo>
                      <a:pt x="290" y="248"/>
                    </a:lnTo>
                    <a:lnTo>
                      <a:pt x="274" y="236"/>
                    </a:lnTo>
                    <a:lnTo>
                      <a:pt x="252" y="228"/>
                    </a:lnTo>
                    <a:lnTo>
                      <a:pt x="224" y="222"/>
                    </a:lnTo>
                    <a:lnTo>
                      <a:pt x="192" y="218"/>
                    </a:lnTo>
                    <a:lnTo>
                      <a:pt x="192" y="184"/>
                    </a:lnTo>
                    <a:lnTo>
                      <a:pt x="192" y="184"/>
                    </a:lnTo>
                    <a:lnTo>
                      <a:pt x="204" y="178"/>
                    </a:lnTo>
                    <a:lnTo>
                      <a:pt x="214" y="168"/>
                    </a:lnTo>
                    <a:lnTo>
                      <a:pt x="224" y="158"/>
                    </a:lnTo>
                    <a:lnTo>
                      <a:pt x="232" y="146"/>
                    </a:lnTo>
                    <a:lnTo>
                      <a:pt x="240" y="132"/>
                    </a:lnTo>
                    <a:lnTo>
                      <a:pt x="244" y="116"/>
                    </a:lnTo>
                    <a:lnTo>
                      <a:pt x="248" y="102"/>
                    </a:lnTo>
                    <a:lnTo>
                      <a:pt x="248" y="86"/>
                    </a:lnTo>
                    <a:lnTo>
                      <a:pt x="248" y="86"/>
                    </a:lnTo>
                    <a:lnTo>
                      <a:pt x="246" y="66"/>
                    </a:lnTo>
                    <a:lnTo>
                      <a:pt x="242" y="50"/>
                    </a:lnTo>
                    <a:lnTo>
                      <a:pt x="234" y="36"/>
                    </a:lnTo>
                    <a:lnTo>
                      <a:pt x="224" y="24"/>
                    </a:lnTo>
                    <a:lnTo>
                      <a:pt x="212" y="14"/>
                    </a:lnTo>
                    <a:lnTo>
                      <a:pt x="196" y="6"/>
                    </a:lnTo>
                    <a:lnTo>
                      <a:pt x="182" y="2"/>
                    </a:lnTo>
                    <a:lnTo>
                      <a:pt x="164" y="0"/>
                    </a:lnTo>
                    <a:lnTo>
                      <a:pt x="164" y="0"/>
                    </a:lnTo>
                    <a:lnTo>
                      <a:pt x="148" y="2"/>
                    </a:lnTo>
                    <a:lnTo>
                      <a:pt x="132" y="6"/>
                    </a:lnTo>
                    <a:lnTo>
                      <a:pt x="116" y="14"/>
                    </a:lnTo>
                    <a:lnTo>
                      <a:pt x="104" y="24"/>
                    </a:lnTo>
                    <a:lnTo>
                      <a:pt x="94" y="36"/>
                    </a:lnTo>
                    <a:lnTo>
                      <a:pt x="86" y="50"/>
                    </a:lnTo>
                    <a:lnTo>
                      <a:pt x="82" y="66"/>
                    </a:lnTo>
                    <a:lnTo>
                      <a:pt x="80" y="86"/>
                    </a:lnTo>
                    <a:lnTo>
                      <a:pt x="80" y="86"/>
                    </a:lnTo>
                    <a:lnTo>
                      <a:pt x="80" y="102"/>
                    </a:lnTo>
                    <a:lnTo>
                      <a:pt x="84" y="116"/>
                    </a:lnTo>
                    <a:lnTo>
                      <a:pt x="88" y="132"/>
                    </a:lnTo>
                    <a:lnTo>
                      <a:pt x="96" y="146"/>
                    </a:lnTo>
                    <a:lnTo>
                      <a:pt x="104" y="158"/>
                    </a:lnTo>
                    <a:lnTo>
                      <a:pt x="114" y="168"/>
                    </a:lnTo>
                    <a:lnTo>
                      <a:pt x="124" y="178"/>
                    </a:lnTo>
                    <a:lnTo>
                      <a:pt x="136" y="184"/>
                    </a:lnTo>
                    <a:lnTo>
                      <a:pt x="136" y="218"/>
                    </a:lnTo>
                    <a:lnTo>
                      <a:pt x="136" y="218"/>
                    </a:lnTo>
                    <a:lnTo>
                      <a:pt x="104" y="222"/>
                    </a:lnTo>
                    <a:lnTo>
                      <a:pt x="76" y="228"/>
                    </a:lnTo>
                    <a:lnTo>
                      <a:pt x="54" y="236"/>
                    </a:lnTo>
                    <a:lnTo>
                      <a:pt x="36" y="248"/>
                    </a:lnTo>
                    <a:lnTo>
                      <a:pt x="24" y="262"/>
                    </a:lnTo>
                    <a:lnTo>
                      <a:pt x="14" y="278"/>
                    </a:lnTo>
                    <a:lnTo>
                      <a:pt x="8" y="296"/>
                    </a:lnTo>
                    <a:lnTo>
                      <a:pt x="2" y="314"/>
                    </a:lnTo>
                    <a:lnTo>
                      <a:pt x="2" y="314"/>
                    </a:lnTo>
                    <a:lnTo>
                      <a:pt x="0" y="354"/>
                    </a:lnTo>
                    <a:lnTo>
                      <a:pt x="0" y="354"/>
                    </a:lnTo>
                    <a:lnTo>
                      <a:pt x="10" y="356"/>
                    </a:lnTo>
                    <a:lnTo>
                      <a:pt x="40" y="362"/>
                    </a:lnTo>
                    <a:lnTo>
                      <a:pt x="90" y="366"/>
                    </a:lnTo>
                    <a:lnTo>
                      <a:pt x="126" y="368"/>
                    </a:lnTo>
                    <a:lnTo>
                      <a:pt x="168" y="370"/>
                    </a:lnTo>
                    <a:lnTo>
                      <a:pt x="168"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40" name="Freeform 14"/>
              <p:cNvSpPr>
                <a:spLocks/>
              </p:cNvSpPr>
              <p:nvPr/>
            </p:nvSpPr>
            <p:spPr bwMode="auto">
              <a:xfrm>
                <a:off x="1618753" y="5655945"/>
                <a:ext cx="394504" cy="447750"/>
              </a:xfrm>
              <a:custGeom>
                <a:avLst/>
                <a:gdLst>
                  <a:gd name="T0" fmla="*/ 166 w 326"/>
                  <a:gd name="T1" fmla="*/ 370 h 370"/>
                  <a:gd name="T2" fmla="*/ 240 w 326"/>
                  <a:gd name="T3" fmla="*/ 366 h 370"/>
                  <a:gd name="T4" fmla="*/ 318 w 326"/>
                  <a:gd name="T5" fmla="*/ 356 h 370"/>
                  <a:gd name="T6" fmla="*/ 326 w 326"/>
                  <a:gd name="T7" fmla="*/ 354 h 370"/>
                  <a:gd name="T8" fmla="*/ 324 w 326"/>
                  <a:gd name="T9" fmla="*/ 312 h 370"/>
                  <a:gd name="T10" fmla="*/ 312 w 326"/>
                  <a:gd name="T11" fmla="*/ 276 h 370"/>
                  <a:gd name="T12" fmla="*/ 290 w 326"/>
                  <a:gd name="T13" fmla="*/ 248 h 370"/>
                  <a:gd name="T14" fmla="*/ 250 w 326"/>
                  <a:gd name="T15" fmla="*/ 228 h 370"/>
                  <a:gd name="T16" fmla="*/ 190 w 326"/>
                  <a:gd name="T17" fmla="*/ 218 h 370"/>
                  <a:gd name="T18" fmla="*/ 190 w 326"/>
                  <a:gd name="T19" fmla="*/ 184 h 370"/>
                  <a:gd name="T20" fmla="*/ 214 w 326"/>
                  <a:gd name="T21" fmla="*/ 168 h 370"/>
                  <a:gd name="T22" fmla="*/ 232 w 326"/>
                  <a:gd name="T23" fmla="*/ 146 h 370"/>
                  <a:gd name="T24" fmla="*/ 242 w 326"/>
                  <a:gd name="T25" fmla="*/ 116 h 370"/>
                  <a:gd name="T26" fmla="*/ 248 w 326"/>
                  <a:gd name="T27" fmla="*/ 86 h 370"/>
                  <a:gd name="T28" fmla="*/ 246 w 326"/>
                  <a:gd name="T29" fmla="*/ 66 h 370"/>
                  <a:gd name="T30" fmla="*/ 232 w 326"/>
                  <a:gd name="T31" fmla="*/ 36 h 370"/>
                  <a:gd name="T32" fmla="*/ 210 w 326"/>
                  <a:gd name="T33" fmla="*/ 14 h 370"/>
                  <a:gd name="T34" fmla="*/ 180 w 326"/>
                  <a:gd name="T35" fmla="*/ 2 h 370"/>
                  <a:gd name="T36" fmla="*/ 162 w 326"/>
                  <a:gd name="T37" fmla="*/ 0 h 370"/>
                  <a:gd name="T38" fmla="*/ 130 w 326"/>
                  <a:gd name="T39" fmla="*/ 6 h 370"/>
                  <a:gd name="T40" fmla="*/ 104 w 326"/>
                  <a:gd name="T41" fmla="*/ 24 h 370"/>
                  <a:gd name="T42" fmla="*/ 86 w 326"/>
                  <a:gd name="T43" fmla="*/ 50 h 370"/>
                  <a:gd name="T44" fmla="*/ 78 w 326"/>
                  <a:gd name="T45" fmla="*/ 86 h 370"/>
                  <a:gd name="T46" fmla="*/ 80 w 326"/>
                  <a:gd name="T47" fmla="*/ 102 h 370"/>
                  <a:gd name="T48" fmla="*/ 88 w 326"/>
                  <a:gd name="T49" fmla="*/ 132 h 370"/>
                  <a:gd name="T50" fmla="*/ 102 w 326"/>
                  <a:gd name="T51" fmla="*/ 158 h 370"/>
                  <a:gd name="T52" fmla="*/ 124 w 326"/>
                  <a:gd name="T53" fmla="*/ 178 h 370"/>
                  <a:gd name="T54" fmla="*/ 136 w 326"/>
                  <a:gd name="T55" fmla="*/ 218 h 370"/>
                  <a:gd name="T56" fmla="*/ 102 w 326"/>
                  <a:gd name="T57" fmla="*/ 222 h 370"/>
                  <a:gd name="T58" fmla="*/ 52 w 326"/>
                  <a:gd name="T59" fmla="*/ 236 h 370"/>
                  <a:gd name="T60" fmla="*/ 22 w 326"/>
                  <a:gd name="T61" fmla="*/ 262 h 370"/>
                  <a:gd name="T62" fmla="*/ 6 w 326"/>
                  <a:gd name="T63" fmla="*/ 296 h 370"/>
                  <a:gd name="T64" fmla="*/ 2 w 326"/>
                  <a:gd name="T65" fmla="*/ 314 h 370"/>
                  <a:gd name="T66" fmla="*/ 0 w 326"/>
                  <a:gd name="T67" fmla="*/ 354 h 370"/>
                  <a:gd name="T68" fmla="*/ 38 w 326"/>
                  <a:gd name="T69" fmla="*/ 362 h 370"/>
                  <a:gd name="T70" fmla="*/ 124 w 326"/>
                  <a:gd name="T71" fmla="*/ 368 h 370"/>
                  <a:gd name="T72" fmla="*/ 166 w 326"/>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6" h="370">
                    <a:moveTo>
                      <a:pt x="166" y="370"/>
                    </a:moveTo>
                    <a:lnTo>
                      <a:pt x="166" y="370"/>
                    </a:lnTo>
                    <a:lnTo>
                      <a:pt x="206" y="368"/>
                    </a:lnTo>
                    <a:lnTo>
                      <a:pt x="240" y="366"/>
                    </a:lnTo>
                    <a:lnTo>
                      <a:pt x="290" y="362"/>
                    </a:lnTo>
                    <a:lnTo>
                      <a:pt x="318" y="356"/>
                    </a:lnTo>
                    <a:lnTo>
                      <a:pt x="326" y="354"/>
                    </a:lnTo>
                    <a:lnTo>
                      <a:pt x="326" y="354"/>
                    </a:lnTo>
                    <a:lnTo>
                      <a:pt x="324" y="312"/>
                    </a:lnTo>
                    <a:lnTo>
                      <a:pt x="324" y="312"/>
                    </a:lnTo>
                    <a:lnTo>
                      <a:pt x="318" y="294"/>
                    </a:lnTo>
                    <a:lnTo>
                      <a:pt x="312" y="276"/>
                    </a:lnTo>
                    <a:lnTo>
                      <a:pt x="302" y="262"/>
                    </a:lnTo>
                    <a:lnTo>
                      <a:pt x="290" y="248"/>
                    </a:lnTo>
                    <a:lnTo>
                      <a:pt x="272" y="236"/>
                    </a:lnTo>
                    <a:lnTo>
                      <a:pt x="250" y="228"/>
                    </a:lnTo>
                    <a:lnTo>
                      <a:pt x="224" y="222"/>
                    </a:lnTo>
                    <a:lnTo>
                      <a:pt x="190" y="218"/>
                    </a:lnTo>
                    <a:lnTo>
                      <a:pt x="190" y="184"/>
                    </a:lnTo>
                    <a:lnTo>
                      <a:pt x="190" y="184"/>
                    </a:lnTo>
                    <a:lnTo>
                      <a:pt x="202" y="178"/>
                    </a:lnTo>
                    <a:lnTo>
                      <a:pt x="214" y="168"/>
                    </a:lnTo>
                    <a:lnTo>
                      <a:pt x="222" y="158"/>
                    </a:lnTo>
                    <a:lnTo>
                      <a:pt x="232" y="146"/>
                    </a:lnTo>
                    <a:lnTo>
                      <a:pt x="238" y="132"/>
                    </a:lnTo>
                    <a:lnTo>
                      <a:pt x="242" y="116"/>
                    </a:lnTo>
                    <a:lnTo>
                      <a:pt x="246" y="102"/>
                    </a:lnTo>
                    <a:lnTo>
                      <a:pt x="248" y="86"/>
                    </a:lnTo>
                    <a:lnTo>
                      <a:pt x="248" y="86"/>
                    </a:lnTo>
                    <a:lnTo>
                      <a:pt x="246" y="66"/>
                    </a:lnTo>
                    <a:lnTo>
                      <a:pt x="240" y="50"/>
                    </a:lnTo>
                    <a:lnTo>
                      <a:pt x="232" y="36"/>
                    </a:lnTo>
                    <a:lnTo>
                      <a:pt x="222" y="24"/>
                    </a:lnTo>
                    <a:lnTo>
                      <a:pt x="210" y="14"/>
                    </a:lnTo>
                    <a:lnTo>
                      <a:pt x="196" y="6"/>
                    </a:lnTo>
                    <a:lnTo>
                      <a:pt x="180" y="2"/>
                    </a:lnTo>
                    <a:lnTo>
                      <a:pt x="162" y="0"/>
                    </a:lnTo>
                    <a:lnTo>
                      <a:pt x="162" y="0"/>
                    </a:lnTo>
                    <a:lnTo>
                      <a:pt x="146" y="2"/>
                    </a:lnTo>
                    <a:lnTo>
                      <a:pt x="130" y="6"/>
                    </a:lnTo>
                    <a:lnTo>
                      <a:pt x="116" y="14"/>
                    </a:lnTo>
                    <a:lnTo>
                      <a:pt x="104" y="24"/>
                    </a:lnTo>
                    <a:lnTo>
                      <a:pt x="92" y="36"/>
                    </a:lnTo>
                    <a:lnTo>
                      <a:pt x="86" y="50"/>
                    </a:lnTo>
                    <a:lnTo>
                      <a:pt x="80" y="66"/>
                    </a:lnTo>
                    <a:lnTo>
                      <a:pt x="78" y="86"/>
                    </a:lnTo>
                    <a:lnTo>
                      <a:pt x="78" y="86"/>
                    </a:lnTo>
                    <a:lnTo>
                      <a:pt x="80" y="102"/>
                    </a:lnTo>
                    <a:lnTo>
                      <a:pt x="82" y="116"/>
                    </a:lnTo>
                    <a:lnTo>
                      <a:pt x="88" y="132"/>
                    </a:lnTo>
                    <a:lnTo>
                      <a:pt x="94" y="146"/>
                    </a:lnTo>
                    <a:lnTo>
                      <a:pt x="102"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8" y="356"/>
                    </a:lnTo>
                    <a:lnTo>
                      <a:pt x="38" y="362"/>
                    </a:lnTo>
                    <a:lnTo>
                      <a:pt x="90" y="366"/>
                    </a:lnTo>
                    <a:lnTo>
                      <a:pt x="124" y="368"/>
                    </a:lnTo>
                    <a:lnTo>
                      <a:pt x="166" y="370"/>
                    </a:lnTo>
                    <a:lnTo>
                      <a:pt x="166"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41" name="Freeform 13"/>
              <p:cNvSpPr>
                <a:spLocks/>
              </p:cNvSpPr>
              <p:nvPr/>
            </p:nvSpPr>
            <p:spPr bwMode="auto">
              <a:xfrm>
                <a:off x="1265238" y="5601335"/>
                <a:ext cx="519113" cy="587375"/>
              </a:xfrm>
              <a:custGeom>
                <a:avLst/>
                <a:gdLst>
                  <a:gd name="T0" fmla="*/ 166 w 327"/>
                  <a:gd name="T1" fmla="*/ 370 h 370"/>
                  <a:gd name="T2" fmla="*/ 241 w 327"/>
                  <a:gd name="T3" fmla="*/ 366 h 370"/>
                  <a:gd name="T4" fmla="*/ 319 w 327"/>
                  <a:gd name="T5" fmla="*/ 356 h 370"/>
                  <a:gd name="T6" fmla="*/ 327 w 327"/>
                  <a:gd name="T7" fmla="*/ 354 h 370"/>
                  <a:gd name="T8" fmla="*/ 325 w 327"/>
                  <a:gd name="T9" fmla="*/ 312 h 370"/>
                  <a:gd name="T10" fmla="*/ 313 w 327"/>
                  <a:gd name="T11" fmla="*/ 276 h 370"/>
                  <a:gd name="T12" fmla="*/ 291 w 327"/>
                  <a:gd name="T13" fmla="*/ 248 h 370"/>
                  <a:gd name="T14" fmla="*/ 251 w 327"/>
                  <a:gd name="T15" fmla="*/ 228 h 370"/>
                  <a:gd name="T16" fmla="*/ 190 w 327"/>
                  <a:gd name="T17" fmla="*/ 218 h 370"/>
                  <a:gd name="T18" fmla="*/ 190 w 327"/>
                  <a:gd name="T19" fmla="*/ 184 h 370"/>
                  <a:gd name="T20" fmla="*/ 215 w 327"/>
                  <a:gd name="T21" fmla="*/ 168 h 370"/>
                  <a:gd name="T22" fmla="*/ 233 w 327"/>
                  <a:gd name="T23" fmla="*/ 146 h 370"/>
                  <a:gd name="T24" fmla="*/ 245 w 327"/>
                  <a:gd name="T25" fmla="*/ 116 h 370"/>
                  <a:gd name="T26" fmla="*/ 249 w 327"/>
                  <a:gd name="T27" fmla="*/ 86 h 370"/>
                  <a:gd name="T28" fmla="*/ 247 w 327"/>
                  <a:gd name="T29" fmla="*/ 66 h 370"/>
                  <a:gd name="T30" fmla="*/ 235 w 327"/>
                  <a:gd name="T31" fmla="*/ 36 h 370"/>
                  <a:gd name="T32" fmla="*/ 211 w 327"/>
                  <a:gd name="T33" fmla="*/ 14 h 370"/>
                  <a:gd name="T34" fmla="*/ 180 w 327"/>
                  <a:gd name="T35" fmla="*/ 2 h 370"/>
                  <a:gd name="T36" fmla="*/ 164 w 327"/>
                  <a:gd name="T37" fmla="*/ 0 h 370"/>
                  <a:gd name="T38" fmla="*/ 130 w 327"/>
                  <a:gd name="T39" fmla="*/ 6 h 370"/>
                  <a:gd name="T40" fmla="*/ 104 w 327"/>
                  <a:gd name="T41" fmla="*/ 24 h 370"/>
                  <a:gd name="T42" fmla="*/ 86 w 327"/>
                  <a:gd name="T43" fmla="*/ 50 h 370"/>
                  <a:gd name="T44" fmla="*/ 78 w 327"/>
                  <a:gd name="T45" fmla="*/ 86 h 370"/>
                  <a:gd name="T46" fmla="*/ 80 w 327"/>
                  <a:gd name="T47" fmla="*/ 102 h 370"/>
                  <a:gd name="T48" fmla="*/ 88 w 327"/>
                  <a:gd name="T49" fmla="*/ 132 h 370"/>
                  <a:gd name="T50" fmla="*/ 104 w 327"/>
                  <a:gd name="T51" fmla="*/ 158 h 370"/>
                  <a:gd name="T52" fmla="*/ 124 w 327"/>
                  <a:gd name="T53" fmla="*/ 178 h 370"/>
                  <a:gd name="T54" fmla="*/ 136 w 327"/>
                  <a:gd name="T55" fmla="*/ 218 h 370"/>
                  <a:gd name="T56" fmla="*/ 102 w 327"/>
                  <a:gd name="T57" fmla="*/ 222 h 370"/>
                  <a:gd name="T58" fmla="*/ 52 w 327"/>
                  <a:gd name="T59" fmla="*/ 236 h 370"/>
                  <a:gd name="T60" fmla="*/ 22 w 327"/>
                  <a:gd name="T61" fmla="*/ 262 h 370"/>
                  <a:gd name="T62" fmla="*/ 6 w 327"/>
                  <a:gd name="T63" fmla="*/ 296 h 370"/>
                  <a:gd name="T64" fmla="*/ 2 w 327"/>
                  <a:gd name="T65" fmla="*/ 314 h 370"/>
                  <a:gd name="T66" fmla="*/ 0 w 327"/>
                  <a:gd name="T67" fmla="*/ 354 h 370"/>
                  <a:gd name="T68" fmla="*/ 38 w 327"/>
                  <a:gd name="T69" fmla="*/ 362 h 370"/>
                  <a:gd name="T70" fmla="*/ 124 w 327"/>
                  <a:gd name="T71" fmla="*/ 368 h 370"/>
                  <a:gd name="T72" fmla="*/ 166 w 327"/>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70">
                    <a:moveTo>
                      <a:pt x="166" y="370"/>
                    </a:moveTo>
                    <a:lnTo>
                      <a:pt x="166" y="370"/>
                    </a:lnTo>
                    <a:lnTo>
                      <a:pt x="206" y="368"/>
                    </a:lnTo>
                    <a:lnTo>
                      <a:pt x="241" y="366"/>
                    </a:lnTo>
                    <a:lnTo>
                      <a:pt x="291" y="362"/>
                    </a:lnTo>
                    <a:lnTo>
                      <a:pt x="319" y="356"/>
                    </a:lnTo>
                    <a:lnTo>
                      <a:pt x="327" y="354"/>
                    </a:lnTo>
                    <a:lnTo>
                      <a:pt x="327" y="354"/>
                    </a:lnTo>
                    <a:lnTo>
                      <a:pt x="325" y="312"/>
                    </a:lnTo>
                    <a:lnTo>
                      <a:pt x="325" y="312"/>
                    </a:lnTo>
                    <a:lnTo>
                      <a:pt x="321" y="294"/>
                    </a:lnTo>
                    <a:lnTo>
                      <a:pt x="313" y="276"/>
                    </a:lnTo>
                    <a:lnTo>
                      <a:pt x="303" y="262"/>
                    </a:lnTo>
                    <a:lnTo>
                      <a:pt x="291" y="248"/>
                    </a:lnTo>
                    <a:lnTo>
                      <a:pt x="273" y="236"/>
                    </a:lnTo>
                    <a:lnTo>
                      <a:pt x="251" y="228"/>
                    </a:lnTo>
                    <a:lnTo>
                      <a:pt x="225" y="222"/>
                    </a:lnTo>
                    <a:lnTo>
                      <a:pt x="190" y="218"/>
                    </a:lnTo>
                    <a:lnTo>
                      <a:pt x="190" y="184"/>
                    </a:lnTo>
                    <a:lnTo>
                      <a:pt x="190" y="184"/>
                    </a:lnTo>
                    <a:lnTo>
                      <a:pt x="202" y="178"/>
                    </a:lnTo>
                    <a:lnTo>
                      <a:pt x="215" y="168"/>
                    </a:lnTo>
                    <a:lnTo>
                      <a:pt x="225" y="158"/>
                    </a:lnTo>
                    <a:lnTo>
                      <a:pt x="233" y="146"/>
                    </a:lnTo>
                    <a:lnTo>
                      <a:pt x="239" y="132"/>
                    </a:lnTo>
                    <a:lnTo>
                      <a:pt x="245" y="116"/>
                    </a:lnTo>
                    <a:lnTo>
                      <a:pt x="247" y="102"/>
                    </a:lnTo>
                    <a:lnTo>
                      <a:pt x="249" y="86"/>
                    </a:lnTo>
                    <a:lnTo>
                      <a:pt x="249" y="86"/>
                    </a:lnTo>
                    <a:lnTo>
                      <a:pt x="247" y="66"/>
                    </a:lnTo>
                    <a:lnTo>
                      <a:pt x="241" y="50"/>
                    </a:lnTo>
                    <a:lnTo>
                      <a:pt x="235" y="36"/>
                    </a:lnTo>
                    <a:lnTo>
                      <a:pt x="223" y="24"/>
                    </a:lnTo>
                    <a:lnTo>
                      <a:pt x="211" y="14"/>
                    </a:lnTo>
                    <a:lnTo>
                      <a:pt x="196" y="6"/>
                    </a:lnTo>
                    <a:lnTo>
                      <a:pt x="180" y="2"/>
                    </a:lnTo>
                    <a:lnTo>
                      <a:pt x="164" y="0"/>
                    </a:lnTo>
                    <a:lnTo>
                      <a:pt x="164" y="0"/>
                    </a:lnTo>
                    <a:lnTo>
                      <a:pt x="146" y="2"/>
                    </a:lnTo>
                    <a:lnTo>
                      <a:pt x="130" y="6"/>
                    </a:lnTo>
                    <a:lnTo>
                      <a:pt x="116" y="14"/>
                    </a:lnTo>
                    <a:lnTo>
                      <a:pt x="104" y="24"/>
                    </a:lnTo>
                    <a:lnTo>
                      <a:pt x="94" y="36"/>
                    </a:lnTo>
                    <a:lnTo>
                      <a:pt x="86" y="50"/>
                    </a:lnTo>
                    <a:lnTo>
                      <a:pt x="80" y="66"/>
                    </a:lnTo>
                    <a:lnTo>
                      <a:pt x="78" y="86"/>
                    </a:lnTo>
                    <a:lnTo>
                      <a:pt x="78" y="86"/>
                    </a:lnTo>
                    <a:lnTo>
                      <a:pt x="80" y="102"/>
                    </a:lnTo>
                    <a:lnTo>
                      <a:pt x="84" y="116"/>
                    </a:lnTo>
                    <a:lnTo>
                      <a:pt x="88" y="132"/>
                    </a:lnTo>
                    <a:lnTo>
                      <a:pt x="94" y="146"/>
                    </a:lnTo>
                    <a:lnTo>
                      <a:pt x="104"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10" y="356"/>
                    </a:lnTo>
                    <a:lnTo>
                      <a:pt x="38" y="362"/>
                    </a:lnTo>
                    <a:lnTo>
                      <a:pt x="90" y="366"/>
                    </a:lnTo>
                    <a:lnTo>
                      <a:pt x="124" y="368"/>
                    </a:lnTo>
                    <a:lnTo>
                      <a:pt x="166" y="370"/>
                    </a:lnTo>
                    <a:lnTo>
                      <a:pt x="166" y="37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38" name="Rectangle 37"/>
            <p:cNvSpPr/>
            <p:nvPr/>
          </p:nvSpPr>
          <p:spPr>
            <a:xfrm>
              <a:off x="8878000" y="4187886"/>
              <a:ext cx="623890" cy="461665"/>
            </a:xfrm>
            <a:prstGeom prst="rect">
              <a:avLst/>
            </a:prstGeom>
          </p:spPr>
          <p:txBody>
            <a:bodyPr wrap="none">
              <a:spAutoFit/>
            </a:bodyPr>
            <a:lstStyle/>
            <a:p>
              <a:pPr algn="ctr"/>
              <a:r>
                <a:rPr lang="en-GB" sz="2400" b="1" dirty="0">
                  <a:solidFill>
                    <a:schemeClr val="bg2">
                      <a:lumMod val="25000"/>
                    </a:schemeClr>
                  </a:solidFill>
                </a:rPr>
                <a:t>69</a:t>
              </a:r>
            </a:p>
          </p:txBody>
        </p:sp>
      </p:grpSp>
      <p:sp>
        <p:nvSpPr>
          <p:cNvPr id="42" name="Oval 41"/>
          <p:cNvSpPr/>
          <p:nvPr/>
        </p:nvSpPr>
        <p:spPr>
          <a:xfrm>
            <a:off x="8251195" y="2456111"/>
            <a:ext cx="368038" cy="3680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 name="Group 30"/>
          <p:cNvGrpSpPr/>
          <p:nvPr/>
        </p:nvGrpSpPr>
        <p:grpSpPr>
          <a:xfrm>
            <a:off x="8441310" y="311131"/>
            <a:ext cx="1994916" cy="1994916"/>
            <a:chOff x="2771394" y="4777740"/>
            <a:chExt cx="1994916" cy="1994916"/>
          </a:xfrm>
        </p:grpSpPr>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1394" y="4777740"/>
              <a:ext cx="1994916" cy="1994916"/>
            </a:xfrm>
            <a:prstGeom prst="rect">
              <a:avLst/>
            </a:prstGeom>
          </p:spPr>
        </p:pic>
        <p:sp>
          <p:nvSpPr>
            <p:cNvPr id="33" name="TextBox 32"/>
            <p:cNvSpPr txBox="1"/>
            <p:nvPr/>
          </p:nvSpPr>
          <p:spPr>
            <a:xfrm rot="20577424">
              <a:off x="3325858" y="5532935"/>
              <a:ext cx="870751" cy="461665"/>
            </a:xfrm>
            <a:prstGeom prst="rect">
              <a:avLst/>
            </a:prstGeom>
            <a:noFill/>
          </p:spPr>
          <p:txBody>
            <a:bodyPr wrap="none" rtlCol="0">
              <a:spAutoFit/>
            </a:bodyPr>
            <a:lstStyle/>
            <a:p>
              <a:pPr algn="ctr"/>
              <a:r>
                <a:rPr lang="en-GB" sz="2400" b="1" dirty="0">
                  <a:solidFill>
                    <a:schemeClr val="bg1"/>
                  </a:solidFill>
                </a:rPr>
                <a:t>1963</a:t>
              </a:r>
            </a:p>
          </p:txBody>
        </p:sp>
      </p:gr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76409" y="1627012"/>
            <a:ext cx="1104612" cy="1104612"/>
          </a:xfrm>
          <a:prstGeom prst="rect">
            <a:avLst/>
          </a:prstGeom>
          <a:effectLst>
            <a:outerShdw blurRad="63500" sx="102000" sy="102000" algn="ctr" rotWithShape="0">
              <a:prstClr val="black">
                <a:alpha val="20000"/>
              </a:prstClr>
            </a:outerShdw>
          </a:effectLst>
        </p:spPr>
      </p:pic>
      <p:grpSp>
        <p:nvGrpSpPr>
          <p:cNvPr id="44" name="Group 43"/>
          <p:cNvGrpSpPr/>
          <p:nvPr/>
        </p:nvGrpSpPr>
        <p:grpSpPr>
          <a:xfrm>
            <a:off x="670081" y="1779164"/>
            <a:ext cx="668924" cy="668924"/>
            <a:chOff x="716011" y="1656659"/>
            <a:chExt cx="668924" cy="668924"/>
          </a:xfrm>
        </p:grpSpPr>
        <p:sp>
          <p:nvSpPr>
            <p:cNvPr id="45" name="Oval 44"/>
            <p:cNvSpPr/>
            <p:nvPr/>
          </p:nvSpPr>
          <p:spPr>
            <a:xfrm>
              <a:off x="716011" y="1656659"/>
              <a:ext cx="668924" cy="668924"/>
            </a:xfrm>
            <a:prstGeom prst="ellipse">
              <a:avLst/>
            </a:prstGeom>
            <a:solidFill>
              <a:schemeClr val="tx2"/>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21"/>
            <p:cNvSpPr>
              <a:spLocks noEditPoints="1"/>
            </p:cNvSpPr>
            <p:nvPr/>
          </p:nvSpPr>
          <p:spPr bwMode="auto">
            <a:xfrm>
              <a:off x="872293" y="1782987"/>
              <a:ext cx="383030" cy="416268"/>
            </a:xfrm>
            <a:custGeom>
              <a:avLst/>
              <a:gdLst>
                <a:gd name="T0" fmla="*/ 254 w 726"/>
                <a:gd name="T1" fmla="*/ 0 h 789"/>
                <a:gd name="T2" fmla="*/ 0 w 726"/>
                <a:gd name="T3" fmla="*/ 176 h 789"/>
                <a:gd name="T4" fmla="*/ 248 w 726"/>
                <a:gd name="T5" fmla="*/ 789 h 789"/>
                <a:gd name="T6" fmla="*/ 726 w 726"/>
                <a:gd name="T7" fmla="*/ 604 h 789"/>
                <a:gd name="T8" fmla="*/ 716 w 726"/>
                <a:gd name="T9" fmla="*/ 306 h 789"/>
                <a:gd name="T10" fmla="*/ 24 w 726"/>
                <a:gd name="T11" fmla="*/ 554 h 789"/>
                <a:gd name="T12" fmla="*/ 26 w 726"/>
                <a:gd name="T13" fmla="*/ 478 h 789"/>
                <a:gd name="T14" fmla="*/ 56 w 726"/>
                <a:gd name="T15" fmla="*/ 414 h 789"/>
                <a:gd name="T16" fmla="*/ 20 w 726"/>
                <a:gd name="T17" fmla="*/ 414 h 789"/>
                <a:gd name="T18" fmla="*/ 54 w 726"/>
                <a:gd name="T19" fmla="*/ 334 h 789"/>
                <a:gd name="T20" fmla="*/ 26 w 726"/>
                <a:gd name="T21" fmla="*/ 280 h 789"/>
                <a:gd name="T22" fmla="*/ 22 w 726"/>
                <a:gd name="T23" fmla="*/ 204 h 789"/>
                <a:gd name="T24" fmla="*/ 56 w 726"/>
                <a:gd name="T25" fmla="*/ 264 h 789"/>
                <a:gd name="T26" fmla="*/ 82 w 726"/>
                <a:gd name="T27" fmla="*/ 570 h 789"/>
                <a:gd name="T28" fmla="*/ 84 w 726"/>
                <a:gd name="T29" fmla="*/ 482 h 789"/>
                <a:gd name="T30" fmla="*/ 122 w 726"/>
                <a:gd name="T31" fmla="*/ 408 h 789"/>
                <a:gd name="T32" fmla="*/ 78 w 726"/>
                <a:gd name="T33" fmla="*/ 408 h 789"/>
                <a:gd name="T34" fmla="*/ 122 w 726"/>
                <a:gd name="T35" fmla="*/ 316 h 789"/>
                <a:gd name="T36" fmla="*/ 84 w 726"/>
                <a:gd name="T37" fmla="*/ 254 h 789"/>
                <a:gd name="T38" fmla="*/ 80 w 726"/>
                <a:gd name="T39" fmla="*/ 168 h 789"/>
                <a:gd name="T40" fmla="*/ 122 w 726"/>
                <a:gd name="T41" fmla="*/ 234 h 789"/>
                <a:gd name="T42" fmla="*/ 210 w 726"/>
                <a:gd name="T43" fmla="*/ 608 h 789"/>
                <a:gd name="T44" fmla="*/ 156 w 726"/>
                <a:gd name="T45" fmla="*/ 494 h 789"/>
                <a:gd name="T46" fmla="*/ 216 w 726"/>
                <a:gd name="T47" fmla="*/ 500 h 789"/>
                <a:gd name="T48" fmla="*/ 162 w 726"/>
                <a:gd name="T49" fmla="*/ 406 h 789"/>
                <a:gd name="T50" fmla="*/ 158 w 726"/>
                <a:gd name="T51" fmla="*/ 306 h 789"/>
                <a:gd name="T52" fmla="*/ 216 w 726"/>
                <a:gd name="T53" fmla="*/ 194 h 789"/>
                <a:gd name="T54" fmla="*/ 158 w 726"/>
                <a:gd name="T55" fmla="*/ 220 h 789"/>
                <a:gd name="T56" fmla="*/ 212 w 726"/>
                <a:gd name="T57" fmla="*/ 86 h 789"/>
                <a:gd name="T58" fmla="*/ 420 w 726"/>
                <a:gd name="T59" fmla="*/ 138 h 789"/>
                <a:gd name="T60" fmla="*/ 480 w 726"/>
                <a:gd name="T61" fmla="*/ 246 h 789"/>
                <a:gd name="T62" fmla="*/ 418 w 726"/>
                <a:gd name="T63" fmla="*/ 232 h 789"/>
                <a:gd name="T64" fmla="*/ 476 w 726"/>
                <a:gd name="T65" fmla="*/ 322 h 789"/>
                <a:gd name="T66" fmla="*/ 476 w 726"/>
                <a:gd name="T67" fmla="*/ 412 h 789"/>
                <a:gd name="T68" fmla="*/ 276 w 726"/>
                <a:gd name="T69" fmla="*/ 82 h 789"/>
                <a:gd name="T70" fmla="*/ 362 w 726"/>
                <a:gd name="T71" fmla="*/ 210 h 789"/>
                <a:gd name="T72" fmla="*/ 280 w 726"/>
                <a:gd name="T73" fmla="*/ 190 h 789"/>
                <a:gd name="T74" fmla="*/ 278 w 726"/>
                <a:gd name="T75" fmla="*/ 288 h 789"/>
                <a:gd name="T76" fmla="*/ 362 w 726"/>
                <a:gd name="T77" fmla="*/ 400 h 789"/>
                <a:gd name="T78" fmla="*/ 276 w 726"/>
                <a:gd name="T79" fmla="*/ 396 h 789"/>
                <a:gd name="T80" fmla="*/ 322 w 726"/>
                <a:gd name="T81" fmla="*/ 751 h 789"/>
                <a:gd name="T82" fmla="*/ 320 w 726"/>
                <a:gd name="T83" fmla="*/ 494 h 789"/>
                <a:gd name="T84" fmla="*/ 548 w 726"/>
                <a:gd name="T85" fmla="*/ 663 h 789"/>
                <a:gd name="T86" fmla="*/ 472 w 726"/>
                <a:gd name="T87" fmla="*/ 693 h 789"/>
                <a:gd name="T88" fmla="*/ 546 w 726"/>
                <a:gd name="T89" fmla="*/ 480 h 789"/>
                <a:gd name="T90" fmla="*/ 562 w 726"/>
                <a:gd name="T91" fmla="*/ 416 h 789"/>
                <a:gd name="T92" fmla="*/ 518 w 726"/>
                <a:gd name="T93" fmla="*/ 336 h 789"/>
                <a:gd name="T94" fmla="*/ 566 w 726"/>
                <a:gd name="T95" fmla="*/ 412 h 789"/>
                <a:gd name="T96" fmla="*/ 520 w 726"/>
                <a:gd name="T97" fmla="*/ 264 h 789"/>
                <a:gd name="T98" fmla="*/ 524 w 726"/>
                <a:gd name="T99" fmla="*/ 182 h 789"/>
                <a:gd name="T100" fmla="*/ 646 w 726"/>
                <a:gd name="T101" fmla="*/ 540 h 789"/>
                <a:gd name="T102" fmla="*/ 608 w 726"/>
                <a:gd name="T103" fmla="*/ 542 h 789"/>
                <a:gd name="T104" fmla="*/ 646 w 726"/>
                <a:gd name="T105" fmla="*/ 474 h 789"/>
                <a:gd name="T106" fmla="*/ 642 w 726"/>
                <a:gd name="T107" fmla="*/ 422 h 789"/>
                <a:gd name="T108" fmla="*/ 610 w 726"/>
                <a:gd name="T109" fmla="*/ 348 h 789"/>
                <a:gd name="T110" fmla="*/ 696 w 726"/>
                <a:gd name="T111" fmla="*/ 528 h 789"/>
                <a:gd name="T112" fmla="*/ 664 w 726"/>
                <a:gd name="T113" fmla="*/ 536 h 789"/>
                <a:gd name="T114" fmla="*/ 694 w 726"/>
                <a:gd name="T115" fmla="*/ 470 h 789"/>
                <a:gd name="T116" fmla="*/ 692 w 726"/>
                <a:gd name="T117" fmla="*/ 424 h 789"/>
                <a:gd name="T118" fmla="*/ 664 w 726"/>
                <a:gd name="T119" fmla="*/ 360 h 789"/>
                <a:gd name="T120" fmla="*/ 696 w 726"/>
                <a:gd name="T121" fmla="*/ 42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6" h="789">
                  <a:moveTo>
                    <a:pt x="716" y="306"/>
                  </a:moveTo>
                  <a:lnTo>
                    <a:pt x="594" y="268"/>
                  </a:lnTo>
                  <a:lnTo>
                    <a:pt x="594" y="176"/>
                  </a:lnTo>
                  <a:lnTo>
                    <a:pt x="594" y="176"/>
                  </a:lnTo>
                  <a:lnTo>
                    <a:pt x="592" y="170"/>
                  </a:lnTo>
                  <a:lnTo>
                    <a:pt x="586" y="164"/>
                  </a:lnTo>
                  <a:lnTo>
                    <a:pt x="254" y="0"/>
                  </a:lnTo>
                  <a:lnTo>
                    <a:pt x="254" y="0"/>
                  </a:lnTo>
                  <a:lnTo>
                    <a:pt x="252" y="0"/>
                  </a:lnTo>
                  <a:lnTo>
                    <a:pt x="248" y="0"/>
                  </a:lnTo>
                  <a:lnTo>
                    <a:pt x="248" y="0"/>
                  </a:lnTo>
                  <a:lnTo>
                    <a:pt x="242" y="0"/>
                  </a:lnTo>
                  <a:lnTo>
                    <a:pt x="240" y="2"/>
                  </a:lnTo>
                  <a:lnTo>
                    <a:pt x="4" y="170"/>
                  </a:lnTo>
                  <a:lnTo>
                    <a:pt x="4" y="170"/>
                  </a:lnTo>
                  <a:lnTo>
                    <a:pt x="0" y="176"/>
                  </a:lnTo>
                  <a:lnTo>
                    <a:pt x="0" y="182"/>
                  </a:lnTo>
                  <a:lnTo>
                    <a:pt x="0" y="645"/>
                  </a:lnTo>
                  <a:lnTo>
                    <a:pt x="0" y="645"/>
                  </a:lnTo>
                  <a:lnTo>
                    <a:pt x="2" y="653"/>
                  </a:lnTo>
                  <a:lnTo>
                    <a:pt x="6" y="657"/>
                  </a:lnTo>
                  <a:lnTo>
                    <a:pt x="242" y="787"/>
                  </a:lnTo>
                  <a:lnTo>
                    <a:pt x="242" y="787"/>
                  </a:lnTo>
                  <a:lnTo>
                    <a:pt x="248" y="789"/>
                  </a:lnTo>
                  <a:lnTo>
                    <a:pt x="248" y="789"/>
                  </a:lnTo>
                  <a:lnTo>
                    <a:pt x="254" y="787"/>
                  </a:lnTo>
                  <a:lnTo>
                    <a:pt x="584" y="661"/>
                  </a:lnTo>
                  <a:lnTo>
                    <a:pt x="718" y="612"/>
                  </a:lnTo>
                  <a:lnTo>
                    <a:pt x="718" y="612"/>
                  </a:lnTo>
                  <a:lnTo>
                    <a:pt x="720" y="610"/>
                  </a:lnTo>
                  <a:lnTo>
                    <a:pt x="724" y="608"/>
                  </a:lnTo>
                  <a:lnTo>
                    <a:pt x="726" y="604"/>
                  </a:lnTo>
                  <a:lnTo>
                    <a:pt x="726" y="600"/>
                  </a:lnTo>
                  <a:lnTo>
                    <a:pt x="726" y="318"/>
                  </a:lnTo>
                  <a:lnTo>
                    <a:pt x="726" y="318"/>
                  </a:lnTo>
                  <a:lnTo>
                    <a:pt x="726" y="314"/>
                  </a:lnTo>
                  <a:lnTo>
                    <a:pt x="724" y="310"/>
                  </a:lnTo>
                  <a:lnTo>
                    <a:pt x="720" y="308"/>
                  </a:lnTo>
                  <a:lnTo>
                    <a:pt x="716" y="306"/>
                  </a:lnTo>
                  <a:lnTo>
                    <a:pt x="716" y="306"/>
                  </a:lnTo>
                  <a:close/>
                  <a:moveTo>
                    <a:pt x="56" y="558"/>
                  </a:moveTo>
                  <a:lnTo>
                    <a:pt x="56" y="558"/>
                  </a:lnTo>
                  <a:lnTo>
                    <a:pt x="54" y="562"/>
                  </a:lnTo>
                  <a:lnTo>
                    <a:pt x="54" y="562"/>
                  </a:lnTo>
                  <a:lnTo>
                    <a:pt x="52" y="562"/>
                  </a:lnTo>
                  <a:lnTo>
                    <a:pt x="52" y="562"/>
                  </a:lnTo>
                  <a:lnTo>
                    <a:pt x="50" y="562"/>
                  </a:lnTo>
                  <a:lnTo>
                    <a:pt x="24" y="554"/>
                  </a:lnTo>
                  <a:lnTo>
                    <a:pt x="24" y="554"/>
                  </a:lnTo>
                  <a:lnTo>
                    <a:pt x="22" y="554"/>
                  </a:lnTo>
                  <a:lnTo>
                    <a:pt x="20" y="550"/>
                  </a:lnTo>
                  <a:lnTo>
                    <a:pt x="20" y="482"/>
                  </a:lnTo>
                  <a:lnTo>
                    <a:pt x="20" y="482"/>
                  </a:lnTo>
                  <a:lnTo>
                    <a:pt x="22" y="478"/>
                  </a:lnTo>
                  <a:lnTo>
                    <a:pt x="22" y="478"/>
                  </a:lnTo>
                  <a:lnTo>
                    <a:pt x="26" y="478"/>
                  </a:lnTo>
                  <a:lnTo>
                    <a:pt x="52" y="480"/>
                  </a:lnTo>
                  <a:lnTo>
                    <a:pt x="52" y="480"/>
                  </a:lnTo>
                  <a:lnTo>
                    <a:pt x="56" y="482"/>
                  </a:lnTo>
                  <a:lnTo>
                    <a:pt x="56" y="484"/>
                  </a:lnTo>
                  <a:lnTo>
                    <a:pt x="56" y="558"/>
                  </a:lnTo>
                  <a:close/>
                  <a:moveTo>
                    <a:pt x="56" y="410"/>
                  </a:moveTo>
                  <a:lnTo>
                    <a:pt x="56" y="410"/>
                  </a:lnTo>
                  <a:lnTo>
                    <a:pt x="56" y="414"/>
                  </a:lnTo>
                  <a:lnTo>
                    <a:pt x="52" y="416"/>
                  </a:lnTo>
                  <a:lnTo>
                    <a:pt x="26" y="418"/>
                  </a:lnTo>
                  <a:lnTo>
                    <a:pt x="26" y="418"/>
                  </a:lnTo>
                  <a:lnTo>
                    <a:pt x="24" y="418"/>
                  </a:lnTo>
                  <a:lnTo>
                    <a:pt x="24" y="418"/>
                  </a:lnTo>
                  <a:lnTo>
                    <a:pt x="22" y="416"/>
                  </a:lnTo>
                  <a:lnTo>
                    <a:pt x="22" y="416"/>
                  </a:lnTo>
                  <a:lnTo>
                    <a:pt x="20" y="414"/>
                  </a:lnTo>
                  <a:lnTo>
                    <a:pt x="20" y="344"/>
                  </a:lnTo>
                  <a:lnTo>
                    <a:pt x="20" y="344"/>
                  </a:lnTo>
                  <a:lnTo>
                    <a:pt x="22" y="342"/>
                  </a:lnTo>
                  <a:lnTo>
                    <a:pt x="24" y="340"/>
                  </a:lnTo>
                  <a:lnTo>
                    <a:pt x="50" y="332"/>
                  </a:lnTo>
                  <a:lnTo>
                    <a:pt x="50" y="332"/>
                  </a:lnTo>
                  <a:lnTo>
                    <a:pt x="54" y="334"/>
                  </a:lnTo>
                  <a:lnTo>
                    <a:pt x="54" y="334"/>
                  </a:lnTo>
                  <a:lnTo>
                    <a:pt x="56" y="338"/>
                  </a:lnTo>
                  <a:lnTo>
                    <a:pt x="56" y="410"/>
                  </a:lnTo>
                  <a:close/>
                  <a:moveTo>
                    <a:pt x="56" y="264"/>
                  </a:moveTo>
                  <a:lnTo>
                    <a:pt x="56" y="264"/>
                  </a:lnTo>
                  <a:lnTo>
                    <a:pt x="56" y="266"/>
                  </a:lnTo>
                  <a:lnTo>
                    <a:pt x="54" y="268"/>
                  </a:lnTo>
                  <a:lnTo>
                    <a:pt x="26" y="280"/>
                  </a:lnTo>
                  <a:lnTo>
                    <a:pt x="26" y="280"/>
                  </a:lnTo>
                  <a:lnTo>
                    <a:pt x="24" y="280"/>
                  </a:lnTo>
                  <a:lnTo>
                    <a:pt x="24" y="280"/>
                  </a:lnTo>
                  <a:lnTo>
                    <a:pt x="22" y="280"/>
                  </a:lnTo>
                  <a:lnTo>
                    <a:pt x="22" y="280"/>
                  </a:lnTo>
                  <a:lnTo>
                    <a:pt x="20" y="276"/>
                  </a:lnTo>
                  <a:lnTo>
                    <a:pt x="20" y="208"/>
                  </a:lnTo>
                  <a:lnTo>
                    <a:pt x="20" y="208"/>
                  </a:lnTo>
                  <a:lnTo>
                    <a:pt x="22" y="204"/>
                  </a:lnTo>
                  <a:lnTo>
                    <a:pt x="50" y="186"/>
                  </a:lnTo>
                  <a:lnTo>
                    <a:pt x="50" y="186"/>
                  </a:lnTo>
                  <a:lnTo>
                    <a:pt x="52" y="186"/>
                  </a:lnTo>
                  <a:lnTo>
                    <a:pt x="54" y="186"/>
                  </a:lnTo>
                  <a:lnTo>
                    <a:pt x="54" y="186"/>
                  </a:lnTo>
                  <a:lnTo>
                    <a:pt x="56" y="188"/>
                  </a:lnTo>
                  <a:lnTo>
                    <a:pt x="56" y="190"/>
                  </a:lnTo>
                  <a:lnTo>
                    <a:pt x="56" y="264"/>
                  </a:lnTo>
                  <a:close/>
                  <a:moveTo>
                    <a:pt x="122" y="576"/>
                  </a:moveTo>
                  <a:lnTo>
                    <a:pt x="122" y="576"/>
                  </a:lnTo>
                  <a:lnTo>
                    <a:pt x="122" y="580"/>
                  </a:lnTo>
                  <a:lnTo>
                    <a:pt x="122" y="580"/>
                  </a:lnTo>
                  <a:lnTo>
                    <a:pt x="118" y="580"/>
                  </a:lnTo>
                  <a:lnTo>
                    <a:pt x="118" y="580"/>
                  </a:lnTo>
                  <a:lnTo>
                    <a:pt x="118" y="580"/>
                  </a:lnTo>
                  <a:lnTo>
                    <a:pt x="82" y="570"/>
                  </a:lnTo>
                  <a:lnTo>
                    <a:pt x="82" y="570"/>
                  </a:lnTo>
                  <a:lnTo>
                    <a:pt x="78" y="570"/>
                  </a:lnTo>
                  <a:lnTo>
                    <a:pt x="78" y="566"/>
                  </a:lnTo>
                  <a:lnTo>
                    <a:pt x="78" y="488"/>
                  </a:lnTo>
                  <a:lnTo>
                    <a:pt x="78" y="488"/>
                  </a:lnTo>
                  <a:lnTo>
                    <a:pt x="80" y="484"/>
                  </a:lnTo>
                  <a:lnTo>
                    <a:pt x="80" y="484"/>
                  </a:lnTo>
                  <a:lnTo>
                    <a:pt x="84" y="482"/>
                  </a:lnTo>
                  <a:lnTo>
                    <a:pt x="118" y="486"/>
                  </a:lnTo>
                  <a:lnTo>
                    <a:pt x="118" y="486"/>
                  </a:lnTo>
                  <a:lnTo>
                    <a:pt x="122" y="488"/>
                  </a:lnTo>
                  <a:lnTo>
                    <a:pt x="122" y="490"/>
                  </a:lnTo>
                  <a:lnTo>
                    <a:pt x="122" y="576"/>
                  </a:lnTo>
                  <a:close/>
                  <a:moveTo>
                    <a:pt x="122" y="406"/>
                  </a:moveTo>
                  <a:lnTo>
                    <a:pt x="122" y="406"/>
                  </a:lnTo>
                  <a:lnTo>
                    <a:pt x="122" y="408"/>
                  </a:lnTo>
                  <a:lnTo>
                    <a:pt x="118" y="410"/>
                  </a:lnTo>
                  <a:lnTo>
                    <a:pt x="82" y="412"/>
                  </a:lnTo>
                  <a:lnTo>
                    <a:pt x="82" y="412"/>
                  </a:lnTo>
                  <a:lnTo>
                    <a:pt x="82" y="412"/>
                  </a:lnTo>
                  <a:lnTo>
                    <a:pt x="82" y="412"/>
                  </a:lnTo>
                  <a:lnTo>
                    <a:pt x="80" y="412"/>
                  </a:lnTo>
                  <a:lnTo>
                    <a:pt x="80" y="412"/>
                  </a:lnTo>
                  <a:lnTo>
                    <a:pt x="78" y="408"/>
                  </a:lnTo>
                  <a:lnTo>
                    <a:pt x="78" y="330"/>
                  </a:lnTo>
                  <a:lnTo>
                    <a:pt x="78" y="330"/>
                  </a:lnTo>
                  <a:lnTo>
                    <a:pt x="78" y="326"/>
                  </a:lnTo>
                  <a:lnTo>
                    <a:pt x="82" y="324"/>
                  </a:lnTo>
                  <a:lnTo>
                    <a:pt x="118" y="316"/>
                  </a:lnTo>
                  <a:lnTo>
                    <a:pt x="118" y="316"/>
                  </a:lnTo>
                  <a:lnTo>
                    <a:pt x="122" y="316"/>
                  </a:lnTo>
                  <a:lnTo>
                    <a:pt x="122" y="316"/>
                  </a:lnTo>
                  <a:lnTo>
                    <a:pt x="122" y="320"/>
                  </a:lnTo>
                  <a:lnTo>
                    <a:pt x="122" y="406"/>
                  </a:lnTo>
                  <a:close/>
                  <a:moveTo>
                    <a:pt x="122" y="234"/>
                  </a:moveTo>
                  <a:lnTo>
                    <a:pt x="122" y="234"/>
                  </a:lnTo>
                  <a:lnTo>
                    <a:pt x="122" y="236"/>
                  </a:lnTo>
                  <a:lnTo>
                    <a:pt x="120" y="238"/>
                  </a:lnTo>
                  <a:lnTo>
                    <a:pt x="84" y="254"/>
                  </a:lnTo>
                  <a:lnTo>
                    <a:pt x="84" y="254"/>
                  </a:lnTo>
                  <a:lnTo>
                    <a:pt x="82" y="254"/>
                  </a:lnTo>
                  <a:lnTo>
                    <a:pt x="82" y="254"/>
                  </a:lnTo>
                  <a:lnTo>
                    <a:pt x="80" y="254"/>
                  </a:lnTo>
                  <a:lnTo>
                    <a:pt x="80" y="254"/>
                  </a:lnTo>
                  <a:lnTo>
                    <a:pt x="78" y="250"/>
                  </a:lnTo>
                  <a:lnTo>
                    <a:pt x="78" y="172"/>
                  </a:lnTo>
                  <a:lnTo>
                    <a:pt x="78" y="172"/>
                  </a:lnTo>
                  <a:lnTo>
                    <a:pt x="80" y="168"/>
                  </a:lnTo>
                  <a:lnTo>
                    <a:pt x="116" y="144"/>
                  </a:lnTo>
                  <a:lnTo>
                    <a:pt x="116" y="144"/>
                  </a:lnTo>
                  <a:lnTo>
                    <a:pt x="118" y="144"/>
                  </a:lnTo>
                  <a:lnTo>
                    <a:pt x="120" y="144"/>
                  </a:lnTo>
                  <a:lnTo>
                    <a:pt x="120" y="144"/>
                  </a:lnTo>
                  <a:lnTo>
                    <a:pt x="122" y="146"/>
                  </a:lnTo>
                  <a:lnTo>
                    <a:pt x="122" y="148"/>
                  </a:lnTo>
                  <a:lnTo>
                    <a:pt x="122" y="234"/>
                  </a:lnTo>
                  <a:close/>
                  <a:moveTo>
                    <a:pt x="216" y="602"/>
                  </a:moveTo>
                  <a:lnTo>
                    <a:pt x="216" y="602"/>
                  </a:lnTo>
                  <a:lnTo>
                    <a:pt x="214" y="606"/>
                  </a:lnTo>
                  <a:lnTo>
                    <a:pt x="214" y="606"/>
                  </a:lnTo>
                  <a:lnTo>
                    <a:pt x="212" y="608"/>
                  </a:lnTo>
                  <a:lnTo>
                    <a:pt x="210" y="608"/>
                  </a:lnTo>
                  <a:lnTo>
                    <a:pt x="210" y="608"/>
                  </a:lnTo>
                  <a:lnTo>
                    <a:pt x="210" y="608"/>
                  </a:lnTo>
                  <a:lnTo>
                    <a:pt x="200" y="606"/>
                  </a:lnTo>
                  <a:lnTo>
                    <a:pt x="184" y="600"/>
                  </a:lnTo>
                  <a:lnTo>
                    <a:pt x="160" y="592"/>
                  </a:lnTo>
                  <a:lnTo>
                    <a:pt x="160" y="592"/>
                  </a:lnTo>
                  <a:lnTo>
                    <a:pt x="158" y="590"/>
                  </a:lnTo>
                  <a:lnTo>
                    <a:pt x="156" y="588"/>
                  </a:lnTo>
                  <a:lnTo>
                    <a:pt x="156" y="494"/>
                  </a:lnTo>
                  <a:lnTo>
                    <a:pt x="156" y="494"/>
                  </a:lnTo>
                  <a:lnTo>
                    <a:pt x="158" y="492"/>
                  </a:lnTo>
                  <a:lnTo>
                    <a:pt x="158" y="492"/>
                  </a:lnTo>
                  <a:lnTo>
                    <a:pt x="162" y="490"/>
                  </a:lnTo>
                  <a:lnTo>
                    <a:pt x="212" y="496"/>
                  </a:lnTo>
                  <a:lnTo>
                    <a:pt x="212" y="496"/>
                  </a:lnTo>
                  <a:lnTo>
                    <a:pt x="214" y="496"/>
                  </a:lnTo>
                  <a:lnTo>
                    <a:pt x="216" y="500"/>
                  </a:lnTo>
                  <a:lnTo>
                    <a:pt x="216" y="500"/>
                  </a:lnTo>
                  <a:lnTo>
                    <a:pt x="216" y="602"/>
                  </a:lnTo>
                  <a:lnTo>
                    <a:pt x="216" y="602"/>
                  </a:lnTo>
                  <a:close/>
                  <a:moveTo>
                    <a:pt x="216" y="398"/>
                  </a:moveTo>
                  <a:lnTo>
                    <a:pt x="216" y="398"/>
                  </a:lnTo>
                  <a:lnTo>
                    <a:pt x="214" y="400"/>
                  </a:lnTo>
                  <a:lnTo>
                    <a:pt x="212" y="402"/>
                  </a:lnTo>
                  <a:lnTo>
                    <a:pt x="162" y="406"/>
                  </a:lnTo>
                  <a:lnTo>
                    <a:pt x="162" y="406"/>
                  </a:lnTo>
                  <a:lnTo>
                    <a:pt x="160" y="406"/>
                  </a:lnTo>
                  <a:lnTo>
                    <a:pt x="160" y="406"/>
                  </a:lnTo>
                  <a:lnTo>
                    <a:pt x="158" y="406"/>
                  </a:lnTo>
                  <a:lnTo>
                    <a:pt x="158" y="406"/>
                  </a:lnTo>
                  <a:lnTo>
                    <a:pt x="156" y="402"/>
                  </a:lnTo>
                  <a:lnTo>
                    <a:pt x="156" y="308"/>
                  </a:lnTo>
                  <a:lnTo>
                    <a:pt x="156" y="308"/>
                  </a:lnTo>
                  <a:lnTo>
                    <a:pt x="158" y="306"/>
                  </a:lnTo>
                  <a:lnTo>
                    <a:pt x="160" y="304"/>
                  </a:lnTo>
                  <a:lnTo>
                    <a:pt x="210" y="292"/>
                  </a:lnTo>
                  <a:lnTo>
                    <a:pt x="210" y="292"/>
                  </a:lnTo>
                  <a:lnTo>
                    <a:pt x="214" y="292"/>
                  </a:lnTo>
                  <a:lnTo>
                    <a:pt x="214" y="292"/>
                  </a:lnTo>
                  <a:lnTo>
                    <a:pt x="216" y="296"/>
                  </a:lnTo>
                  <a:lnTo>
                    <a:pt x="216" y="398"/>
                  </a:lnTo>
                  <a:close/>
                  <a:moveTo>
                    <a:pt x="216" y="194"/>
                  </a:moveTo>
                  <a:lnTo>
                    <a:pt x="216" y="194"/>
                  </a:lnTo>
                  <a:lnTo>
                    <a:pt x="216" y="196"/>
                  </a:lnTo>
                  <a:lnTo>
                    <a:pt x="214" y="198"/>
                  </a:lnTo>
                  <a:lnTo>
                    <a:pt x="162" y="220"/>
                  </a:lnTo>
                  <a:lnTo>
                    <a:pt x="162" y="220"/>
                  </a:lnTo>
                  <a:lnTo>
                    <a:pt x="160" y="220"/>
                  </a:lnTo>
                  <a:lnTo>
                    <a:pt x="160" y="220"/>
                  </a:lnTo>
                  <a:lnTo>
                    <a:pt x="158" y="220"/>
                  </a:lnTo>
                  <a:lnTo>
                    <a:pt x="158" y="220"/>
                  </a:lnTo>
                  <a:lnTo>
                    <a:pt x="156" y="216"/>
                  </a:lnTo>
                  <a:lnTo>
                    <a:pt x="156" y="122"/>
                  </a:lnTo>
                  <a:lnTo>
                    <a:pt x="156" y="122"/>
                  </a:lnTo>
                  <a:lnTo>
                    <a:pt x="158" y="118"/>
                  </a:lnTo>
                  <a:lnTo>
                    <a:pt x="208" y="88"/>
                  </a:lnTo>
                  <a:lnTo>
                    <a:pt x="208" y="88"/>
                  </a:lnTo>
                  <a:lnTo>
                    <a:pt x="212" y="86"/>
                  </a:lnTo>
                  <a:lnTo>
                    <a:pt x="214" y="86"/>
                  </a:lnTo>
                  <a:lnTo>
                    <a:pt x="214" y="86"/>
                  </a:lnTo>
                  <a:lnTo>
                    <a:pt x="216" y="88"/>
                  </a:lnTo>
                  <a:lnTo>
                    <a:pt x="216" y="90"/>
                  </a:lnTo>
                  <a:lnTo>
                    <a:pt x="216" y="194"/>
                  </a:lnTo>
                  <a:close/>
                  <a:moveTo>
                    <a:pt x="418" y="142"/>
                  </a:moveTo>
                  <a:lnTo>
                    <a:pt x="418" y="142"/>
                  </a:lnTo>
                  <a:lnTo>
                    <a:pt x="420" y="138"/>
                  </a:lnTo>
                  <a:lnTo>
                    <a:pt x="420" y="138"/>
                  </a:lnTo>
                  <a:lnTo>
                    <a:pt x="424" y="138"/>
                  </a:lnTo>
                  <a:lnTo>
                    <a:pt x="478" y="162"/>
                  </a:lnTo>
                  <a:lnTo>
                    <a:pt x="478" y="162"/>
                  </a:lnTo>
                  <a:lnTo>
                    <a:pt x="480" y="164"/>
                  </a:lnTo>
                  <a:lnTo>
                    <a:pt x="480" y="166"/>
                  </a:lnTo>
                  <a:lnTo>
                    <a:pt x="480" y="246"/>
                  </a:lnTo>
                  <a:lnTo>
                    <a:pt x="480" y="246"/>
                  </a:lnTo>
                  <a:lnTo>
                    <a:pt x="478" y="250"/>
                  </a:lnTo>
                  <a:lnTo>
                    <a:pt x="478" y="250"/>
                  </a:lnTo>
                  <a:lnTo>
                    <a:pt x="476" y="250"/>
                  </a:lnTo>
                  <a:lnTo>
                    <a:pt x="476" y="250"/>
                  </a:lnTo>
                  <a:lnTo>
                    <a:pt x="474" y="250"/>
                  </a:lnTo>
                  <a:lnTo>
                    <a:pt x="420" y="234"/>
                  </a:lnTo>
                  <a:lnTo>
                    <a:pt x="420" y="234"/>
                  </a:lnTo>
                  <a:lnTo>
                    <a:pt x="418" y="232"/>
                  </a:lnTo>
                  <a:lnTo>
                    <a:pt x="418" y="230"/>
                  </a:lnTo>
                  <a:lnTo>
                    <a:pt x="418" y="142"/>
                  </a:lnTo>
                  <a:close/>
                  <a:moveTo>
                    <a:pt x="418" y="316"/>
                  </a:moveTo>
                  <a:lnTo>
                    <a:pt x="418" y="316"/>
                  </a:lnTo>
                  <a:lnTo>
                    <a:pt x="418" y="314"/>
                  </a:lnTo>
                  <a:lnTo>
                    <a:pt x="418" y="314"/>
                  </a:lnTo>
                  <a:lnTo>
                    <a:pt x="422" y="312"/>
                  </a:lnTo>
                  <a:lnTo>
                    <a:pt x="476" y="322"/>
                  </a:lnTo>
                  <a:lnTo>
                    <a:pt x="476" y="322"/>
                  </a:lnTo>
                  <a:lnTo>
                    <a:pt x="480" y="324"/>
                  </a:lnTo>
                  <a:lnTo>
                    <a:pt x="480" y="326"/>
                  </a:lnTo>
                  <a:lnTo>
                    <a:pt x="480" y="408"/>
                  </a:lnTo>
                  <a:lnTo>
                    <a:pt x="480" y="408"/>
                  </a:lnTo>
                  <a:lnTo>
                    <a:pt x="478" y="412"/>
                  </a:lnTo>
                  <a:lnTo>
                    <a:pt x="478" y="412"/>
                  </a:lnTo>
                  <a:lnTo>
                    <a:pt x="476" y="412"/>
                  </a:lnTo>
                  <a:lnTo>
                    <a:pt x="476" y="412"/>
                  </a:lnTo>
                  <a:lnTo>
                    <a:pt x="422" y="408"/>
                  </a:lnTo>
                  <a:lnTo>
                    <a:pt x="422" y="408"/>
                  </a:lnTo>
                  <a:lnTo>
                    <a:pt x="418" y="408"/>
                  </a:lnTo>
                  <a:lnTo>
                    <a:pt x="418" y="404"/>
                  </a:lnTo>
                  <a:lnTo>
                    <a:pt x="418" y="316"/>
                  </a:lnTo>
                  <a:close/>
                  <a:moveTo>
                    <a:pt x="276" y="82"/>
                  </a:moveTo>
                  <a:lnTo>
                    <a:pt x="276" y="82"/>
                  </a:lnTo>
                  <a:lnTo>
                    <a:pt x="278" y="78"/>
                  </a:lnTo>
                  <a:lnTo>
                    <a:pt x="278" y="78"/>
                  </a:lnTo>
                  <a:lnTo>
                    <a:pt x="282" y="78"/>
                  </a:lnTo>
                  <a:lnTo>
                    <a:pt x="360" y="110"/>
                  </a:lnTo>
                  <a:lnTo>
                    <a:pt x="360" y="110"/>
                  </a:lnTo>
                  <a:lnTo>
                    <a:pt x="362" y="112"/>
                  </a:lnTo>
                  <a:lnTo>
                    <a:pt x="362" y="114"/>
                  </a:lnTo>
                  <a:lnTo>
                    <a:pt x="362" y="210"/>
                  </a:lnTo>
                  <a:lnTo>
                    <a:pt x="362" y="210"/>
                  </a:lnTo>
                  <a:lnTo>
                    <a:pt x="360" y="214"/>
                  </a:lnTo>
                  <a:lnTo>
                    <a:pt x="360" y="214"/>
                  </a:lnTo>
                  <a:lnTo>
                    <a:pt x="358" y="214"/>
                  </a:lnTo>
                  <a:lnTo>
                    <a:pt x="358" y="214"/>
                  </a:lnTo>
                  <a:lnTo>
                    <a:pt x="356" y="214"/>
                  </a:lnTo>
                  <a:lnTo>
                    <a:pt x="280" y="190"/>
                  </a:lnTo>
                  <a:lnTo>
                    <a:pt x="280" y="190"/>
                  </a:lnTo>
                  <a:lnTo>
                    <a:pt x="278" y="190"/>
                  </a:lnTo>
                  <a:lnTo>
                    <a:pt x="276" y="186"/>
                  </a:lnTo>
                  <a:lnTo>
                    <a:pt x="276" y="82"/>
                  </a:lnTo>
                  <a:lnTo>
                    <a:pt x="276" y="82"/>
                  </a:lnTo>
                  <a:close/>
                  <a:moveTo>
                    <a:pt x="276" y="396"/>
                  </a:moveTo>
                  <a:lnTo>
                    <a:pt x="276" y="292"/>
                  </a:lnTo>
                  <a:lnTo>
                    <a:pt x="276" y="292"/>
                  </a:lnTo>
                  <a:lnTo>
                    <a:pt x="278" y="288"/>
                  </a:lnTo>
                  <a:lnTo>
                    <a:pt x="278" y="288"/>
                  </a:lnTo>
                  <a:lnTo>
                    <a:pt x="282" y="286"/>
                  </a:lnTo>
                  <a:lnTo>
                    <a:pt x="358" y="300"/>
                  </a:lnTo>
                  <a:lnTo>
                    <a:pt x="358" y="300"/>
                  </a:lnTo>
                  <a:lnTo>
                    <a:pt x="362" y="302"/>
                  </a:lnTo>
                  <a:lnTo>
                    <a:pt x="362" y="306"/>
                  </a:lnTo>
                  <a:lnTo>
                    <a:pt x="362" y="400"/>
                  </a:lnTo>
                  <a:lnTo>
                    <a:pt x="362" y="400"/>
                  </a:lnTo>
                  <a:lnTo>
                    <a:pt x="360" y="404"/>
                  </a:lnTo>
                  <a:lnTo>
                    <a:pt x="360" y="404"/>
                  </a:lnTo>
                  <a:lnTo>
                    <a:pt x="358" y="406"/>
                  </a:lnTo>
                  <a:lnTo>
                    <a:pt x="358" y="406"/>
                  </a:lnTo>
                  <a:lnTo>
                    <a:pt x="280" y="400"/>
                  </a:lnTo>
                  <a:lnTo>
                    <a:pt x="280" y="400"/>
                  </a:lnTo>
                  <a:lnTo>
                    <a:pt x="278" y="400"/>
                  </a:lnTo>
                  <a:lnTo>
                    <a:pt x="276" y="396"/>
                  </a:lnTo>
                  <a:lnTo>
                    <a:pt x="276" y="396"/>
                  </a:lnTo>
                  <a:close/>
                  <a:moveTo>
                    <a:pt x="426" y="709"/>
                  </a:moveTo>
                  <a:lnTo>
                    <a:pt x="426" y="709"/>
                  </a:lnTo>
                  <a:lnTo>
                    <a:pt x="426" y="711"/>
                  </a:lnTo>
                  <a:lnTo>
                    <a:pt x="424" y="713"/>
                  </a:lnTo>
                  <a:lnTo>
                    <a:pt x="322" y="751"/>
                  </a:lnTo>
                  <a:lnTo>
                    <a:pt x="322" y="751"/>
                  </a:lnTo>
                  <a:lnTo>
                    <a:pt x="322" y="751"/>
                  </a:lnTo>
                  <a:lnTo>
                    <a:pt x="322" y="751"/>
                  </a:lnTo>
                  <a:lnTo>
                    <a:pt x="318" y="751"/>
                  </a:lnTo>
                  <a:lnTo>
                    <a:pt x="318" y="751"/>
                  </a:lnTo>
                  <a:lnTo>
                    <a:pt x="316" y="747"/>
                  </a:lnTo>
                  <a:lnTo>
                    <a:pt x="316" y="498"/>
                  </a:lnTo>
                  <a:lnTo>
                    <a:pt x="316" y="498"/>
                  </a:lnTo>
                  <a:lnTo>
                    <a:pt x="318" y="496"/>
                  </a:lnTo>
                  <a:lnTo>
                    <a:pt x="320" y="494"/>
                  </a:lnTo>
                  <a:lnTo>
                    <a:pt x="422" y="488"/>
                  </a:lnTo>
                  <a:lnTo>
                    <a:pt x="422" y="488"/>
                  </a:lnTo>
                  <a:lnTo>
                    <a:pt x="424" y="488"/>
                  </a:lnTo>
                  <a:lnTo>
                    <a:pt x="424" y="488"/>
                  </a:lnTo>
                  <a:lnTo>
                    <a:pt x="426" y="492"/>
                  </a:lnTo>
                  <a:lnTo>
                    <a:pt x="426" y="709"/>
                  </a:lnTo>
                  <a:close/>
                  <a:moveTo>
                    <a:pt x="548" y="663"/>
                  </a:moveTo>
                  <a:lnTo>
                    <a:pt x="548" y="663"/>
                  </a:lnTo>
                  <a:lnTo>
                    <a:pt x="546" y="665"/>
                  </a:lnTo>
                  <a:lnTo>
                    <a:pt x="544" y="667"/>
                  </a:lnTo>
                  <a:lnTo>
                    <a:pt x="478" y="693"/>
                  </a:lnTo>
                  <a:lnTo>
                    <a:pt x="478" y="693"/>
                  </a:lnTo>
                  <a:lnTo>
                    <a:pt x="476" y="693"/>
                  </a:lnTo>
                  <a:lnTo>
                    <a:pt x="476" y="693"/>
                  </a:lnTo>
                  <a:lnTo>
                    <a:pt x="472" y="693"/>
                  </a:lnTo>
                  <a:lnTo>
                    <a:pt x="472" y="693"/>
                  </a:lnTo>
                  <a:lnTo>
                    <a:pt x="472" y="689"/>
                  </a:lnTo>
                  <a:lnTo>
                    <a:pt x="472" y="488"/>
                  </a:lnTo>
                  <a:lnTo>
                    <a:pt x="472" y="488"/>
                  </a:lnTo>
                  <a:lnTo>
                    <a:pt x="472" y="486"/>
                  </a:lnTo>
                  <a:lnTo>
                    <a:pt x="476" y="484"/>
                  </a:lnTo>
                  <a:lnTo>
                    <a:pt x="542" y="480"/>
                  </a:lnTo>
                  <a:lnTo>
                    <a:pt x="542" y="480"/>
                  </a:lnTo>
                  <a:lnTo>
                    <a:pt x="546" y="480"/>
                  </a:lnTo>
                  <a:lnTo>
                    <a:pt x="546" y="480"/>
                  </a:lnTo>
                  <a:lnTo>
                    <a:pt x="548" y="484"/>
                  </a:lnTo>
                  <a:lnTo>
                    <a:pt x="548" y="663"/>
                  </a:lnTo>
                  <a:close/>
                  <a:moveTo>
                    <a:pt x="566" y="412"/>
                  </a:moveTo>
                  <a:lnTo>
                    <a:pt x="566" y="412"/>
                  </a:lnTo>
                  <a:lnTo>
                    <a:pt x="566" y="416"/>
                  </a:lnTo>
                  <a:lnTo>
                    <a:pt x="566" y="416"/>
                  </a:lnTo>
                  <a:lnTo>
                    <a:pt x="562" y="416"/>
                  </a:lnTo>
                  <a:lnTo>
                    <a:pt x="562" y="416"/>
                  </a:lnTo>
                  <a:lnTo>
                    <a:pt x="562" y="416"/>
                  </a:lnTo>
                  <a:lnTo>
                    <a:pt x="522" y="414"/>
                  </a:lnTo>
                  <a:lnTo>
                    <a:pt x="522" y="414"/>
                  </a:lnTo>
                  <a:lnTo>
                    <a:pt x="518" y="414"/>
                  </a:lnTo>
                  <a:lnTo>
                    <a:pt x="518" y="410"/>
                  </a:lnTo>
                  <a:lnTo>
                    <a:pt x="518" y="336"/>
                  </a:lnTo>
                  <a:lnTo>
                    <a:pt x="518" y="336"/>
                  </a:lnTo>
                  <a:lnTo>
                    <a:pt x="518" y="332"/>
                  </a:lnTo>
                  <a:lnTo>
                    <a:pt x="518" y="332"/>
                  </a:lnTo>
                  <a:lnTo>
                    <a:pt x="522" y="330"/>
                  </a:lnTo>
                  <a:lnTo>
                    <a:pt x="562" y="338"/>
                  </a:lnTo>
                  <a:lnTo>
                    <a:pt x="562" y="338"/>
                  </a:lnTo>
                  <a:lnTo>
                    <a:pt x="566" y="340"/>
                  </a:lnTo>
                  <a:lnTo>
                    <a:pt x="566" y="342"/>
                  </a:lnTo>
                  <a:lnTo>
                    <a:pt x="566" y="412"/>
                  </a:lnTo>
                  <a:close/>
                  <a:moveTo>
                    <a:pt x="566" y="272"/>
                  </a:moveTo>
                  <a:lnTo>
                    <a:pt x="566" y="272"/>
                  </a:lnTo>
                  <a:lnTo>
                    <a:pt x="564" y="276"/>
                  </a:lnTo>
                  <a:lnTo>
                    <a:pt x="564" y="276"/>
                  </a:lnTo>
                  <a:lnTo>
                    <a:pt x="562" y="278"/>
                  </a:lnTo>
                  <a:lnTo>
                    <a:pt x="562" y="278"/>
                  </a:lnTo>
                  <a:lnTo>
                    <a:pt x="560" y="278"/>
                  </a:lnTo>
                  <a:lnTo>
                    <a:pt x="520" y="264"/>
                  </a:lnTo>
                  <a:lnTo>
                    <a:pt x="520" y="264"/>
                  </a:lnTo>
                  <a:lnTo>
                    <a:pt x="518" y="264"/>
                  </a:lnTo>
                  <a:lnTo>
                    <a:pt x="518" y="260"/>
                  </a:lnTo>
                  <a:lnTo>
                    <a:pt x="518" y="186"/>
                  </a:lnTo>
                  <a:lnTo>
                    <a:pt x="518" y="186"/>
                  </a:lnTo>
                  <a:lnTo>
                    <a:pt x="520" y="182"/>
                  </a:lnTo>
                  <a:lnTo>
                    <a:pt x="520" y="182"/>
                  </a:lnTo>
                  <a:lnTo>
                    <a:pt x="524" y="182"/>
                  </a:lnTo>
                  <a:lnTo>
                    <a:pt x="564" y="198"/>
                  </a:lnTo>
                  <a:lnTo>
                    <a:pt x="564" y="198"/>
                  </a:lnTo>
                  <a:lnTo>
                    <a:pt x="566" y="200"/>
                  </a:lnTo>
                  <a:lnTo>
                    <a:pt x="566" y="202"/>
                  </a:lnTo>
                  <a:lnTo>
                    <a:pt x="566" y="272"/>
                  </a:lnTo>
                  <a:close/>
                  <a:moveTo>
                    <a:pt x="646" y="536"/>
                  </a:moveTo>
                  <a:lnTo>
                    <a:pt x="646" y="536"/>
                  </a:lnTo>
                  <a:lnTo>
                    <a:pt x="646" y="540"/>
                  </a:lnTo>
                  <a:lnTo>
                    <a:pt x="642" y="542"/>
                  </a:lnTo>
                  <a:lnTo>
                    <a:pt x="614" y="546"/>
                  </a:lnTo>
                  <a:lnTo>
                    <a:pt x="614" y="546"/>
                  </a:lnTo>
                  <a:lnTo>
                    <a:pt x="612" y="546"/>
                  </a:lnTo>
                  <a:lnTo>
                    <a:pt x="612" y="546"/>
                  </a:lnTo>
                  <a:lnTo>
                    <a:pt x="610" y="546"/>
                  </a:lnTo>
                  <a:lnTo>
                    <a:pt x="610" y="546"/>
                  </a:lnTo>
                  <a:lnTo>
                    <a:pt x="608" y="542"/>
                  </a:lnTo>
                  <a:lnTo>
                    <a:pt x="608" y="478"/>
                  </a:lnTo>
                  <a:lnTo>
                    <a:pt x="608" y="478"/>
                  </a:lnTo>
                  <a:lnTo>
                    <a:pt x="610" y="476"/>
                  </a:lnTo>
                  <a:lnTo>
                    <a:pt x="612" y="474"/>
                  </a:lnTo>
                  <a:lnTo>
                    <a:pt x="642" y="472"/>
                  </a:lnTo>
                  <a:lnTo>
                    <a:pt x="642" y="472"/>
                  </a:lnTo>
                  <a:lnTo>
                    <a:pt x="646" y="474"/>
                  </a:lnTo>
                  <a:lnTo>
                    <a:pt x="646" y="474"/>
                  </a:lnTo>
                  <a:lnTo>
                    <a:pt x="646" y="476"/>
                  </a:lnTo>
                  <a:lnTo>
                    <a:pt x="646" y="536"/>
                  </a:lnTo>
                  <a:close/>
                  <a:moveTo>
                    <a:pt x="646" y="418"/>
                  </a:moveTo>
                  <a:lnTo>
                    <a:pt x="646" y="418"/>
                  </a:lnTo>
                  <a:lnTo>
                    <a:pt x="646" y="420"/>
                  </a:lnTo>
                  <a:lnTo>
                    <a:pt x="646" y="420"/>
                  </a:lnTo>
                  <a:lnTo>
                    <a:pt x="642" y="422"/>
                  </a:lnTo>
                  <a:lnTo>
                    <a:pt x="642" y="422"/>
                  </a:lnTo>
                  <a:lnTo>
                    <a:pt x="612" y="420"/>
                  </a:lnTo>
                  <a:lnTo>
                    <a:pt x="612" y="420"/>
                  </a:lnTo>
                  <a:lnTo>
                    <a:pt x="610" y="418"/>
                  </a:lnTo>
                  <a:lnTo>
                    <a:pt x="608" y="416"/>
                  </a:lnTo>
                  <a:lnTo>
                    <a:pt x="608" y="352"/>
                  </a:lnTo>
                  <a:lnTo>
                    <a:pt x="608" y="352"/>
                  </a:lnTo>
                  <a:lnTo>
                    <a:pt x="610" y="348"/>
                  </a:lnTo>
                  <a:lnTo>
                    <a:pt x="610" y="348"/>
                  </a:lnTo>
                  <a:lnTo>
                    <a:pt x="614" y="348"/>
                  </a:lnTo>
                  <a:lnTo>
                    <a:pt x="642" y="352"/>
                  </a:lnTo>
                  <a:lnTo>
                    <a:pt x="642" y="352"/>
                  </a:lnTo>
                  <a:lnTo>
                    <a:pt x="646" y="354"/>
                  </a:lnTo>
                  <a:lnTo>
                    <a:pt x="646" y="358"/>
                  </a:lnTo>
                  <a:lnTo>
                    <a:pt x="646" y="418"/>
                  </a:lnTo>
                  <a:close/>
                  <a:moveTo>
                    <a:pt x="696" y="528"/>
                  </a:moveTo>
                  <a:lnTo>
                    <a:pt x="696" y="528"/>
                  </a:lnTo>
                  <a:lnTo>
                    <a:pt x="694" y="530"/>
                  </a:lnTo>
                  <a:lnTo>
                    <a:pt x="692" y="532"/>
                  </a:lnTo>
                  <a:lnTo>
                    <a:pt x="668" y="536"/>
                  </a:lnTo>
                  <a:lnTo>
                    <a:pt x="668" y="536"/>
                  </a:lnTo>
                  <a:lnTo>
                    <a:pt x="668" y="536"/>
                  </a:lnTo>
                  <a:lnTo>
                    <a:pt x="668" y="536"/>
                  </a:lnTo>
                  <a:lnTo>
                    <a:pt x="664" y="536"/>
                  </a:lnTo>
                  <a:lnTo>
                    <a:pt x="664" y="536"/>
                  </a:lnTo>
                  <a:lnTo>
                    <a:pt x="664" y="532"/>
                  </a:lnTo>
                  <a:lnTo>
                    <a:pt x="664" y="476"/>
                  </a:lnTo>
                  <a:lnTo>
                    <a:pt x="664" y="476"/>
                  </a:lnTo>
                  <a:lnTo>
                    <a:pt x="664" y="472"/>
                  </a:lnTo>
                  <a:lnTo>
                    <a:pt x="668" y="470"/>
                  </a:lnTo>
                  <a:lnTo>
                    <a:pt x="690" y="470"/>
                  </a:lnTo>
                  <a:lnTo>
                    <a:pt x="690" y="470"/>
                  </a:lnTo>
                  <a:lnTo>
                    <a:pt x="694" y="470"/>
                  </a:lnTo>
                  <a:lnTo>
                    <a:pt x="694" y="470"/>
                  </a:lnTo>
                  <a:lnTo>
                    <a:pt x="696" y="474"/>
                  </a:lnTo>
                  <a:lnTo>
                    <a:pt x="696" y="528"/>
                  </a:lnTo>
                  <a:close/>
                  <a:moveTo>
                    <a:pt x="696" y="420"/>
                  </a:moveTo>
                  <a:lnTo>
                    <a:pt x="696" y="420"/>
                  </a:lnTo>
                  <a:lnTo>
                    <a:pt x="694" y="424"/>
                  </a:lnTo>
                  <a:lnTo>
                    <a:pt x="694" y="424"/>
                  </a:lnTo>
                  <a:lnTo>
                    <a:pt x="692" y="424"/>
                  </a:lnTo>
                  <a:lnTo>
                    <a:pt x="690" y="424"/>
                  </a:lnTo>
                  <a:lnTo>
                    <a:pt x="668" y="424"/>
                  </a:lnTo>
                  <a:lnTo>
                    <a:pt x="668" y="424"/>
                  </a:lnTo>
                  <a:lnTo>
                    <a:pt x="664" y="422"/>
                  </a:lnTo>
                  <a:lnTo>
                    <a:pt x="664" y="418"/>
                  </a:lnTo>
                  <a:lnTo>
                    <a:pt x="664" y="362"/>
                  </a:lnTo>
                  <a:lnTo>
                    <a:pt x="664" y="362"/>
                  </a:lnTo>
                  <a:lnTo>
                    <a:pt x="664" y="360"/>
                  </a:lnTo>
                  <a:lnTo>
                    <a:pt x="664" y="360"/>
                  </a:lnTo>
                  <a:lnTo>
                    <a:pt x="668" y="358"/>
                  </a:lnTo>
                  <a:lnTo>
                    <a:pt x="692" y="362"/>
                  </a:lnTo>
                  <a:lnTo>
                    <a:pt x="692" y="362"/>
                  </a:lnTo>
                  <a:lnTo>
                    <a:pt x="694" y="364"/>
                  </a:lnTo>
                  <a:lnTo>
                    <a:pt x="696" y="366"/>
                  </a:lnTo>
                  <a:lnTo>
                    <a:pt x="696" y="420"/>
                  </a:lnTo>
                  <a:close/>
                  <a:moveTo>
                    <a:pt x="696" y="420"/>
                  </a:moveTo>
                  <a:lnTo>
                    <a:pt x="696" y="4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3" name="Footer Placeholder 2"/>
          <p:cNvSpPr>
            <a:spLocks noGrp="1"/>
          </p:cNvSpPr>
          <p:nvPr>
            <p:ph type="ftr" sz="quarter" idx="3"/>
          </p:nvPr>
        </p:nvSpPr>
        <p:spPr/>
        <p:txBody>
          <a:bodyPr/>
          <a:lstStyle/>
          <a:p>
            <a:pPr algn="r"/>
            <a:r>
              <a:rPr lang="en-GB"/>
              <a:t>© 2017 SEKO</a:t>
            </a:r>
            <a:endParaRPr lang="en-GB" dirty="0"/>
          </a:p>
        </p:txBody>
      </p:sp>
    </p:spTree>
    <p:extLst>
      <p:ext uri="{BB962C8B-B14F-4D97-AF65-F5344CB8AC3E}">
        <p14:creationId xmlns:p14="http://schemas.microsoft.com/office/powerpoint/2010/main" val="24604241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3"/>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3" presetClass="entr" presetSubtype="32"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1000" fill="hold"/>
                                        <p:tgtEl>
                                          <p:spTgt spid="28"/>
                                        </p:tgtEl>
                                        <p:attrNameLst>
                                          <p:attrName>ppt_w</p:attrName>
                                        </p:attrNameLst>
                                      </p:cBhvr>
                                      <p:tavLst>
                                        <p:tav tm="0">
                                          <p:val>
                                            <p:strVal val="4*#ppt_w"/>
                                          </p:val>
                                        </p:tav>
                                        <p:tav tm="100000">
                                          <p:val>
                                            <p:strVal val="#ppt_w"/>
                                          </p:val>
                                        </p:tav>
                                      </p:tavLst>
                                    </p:anim>
                                    <p:anim calcmode="lin" valueType="num">
                                      <p:cBhvr>
                                        <p:cTn id="18" dur="1000" fill="hold"/>
                                        <p:tgtEl>
                                          <p:spTgt spid="28"/>
                                        </p:tgtEl>
                                        <p:attrNameLst>
                                          <p:attrName>ppt_h</p:attrName>
                                        </p:attrNameLst>
                                      </p:cBhvr>
                                      <p:tavLst>
                                        <p:tav tm="0">
                                          <p:val>
                                            <p:strVal val="4*#ppt_h"/>
                                          </p:val>
                                        </p:tav>
                                        <p:tav tm="100000">
                                          <p:val>
                                            <p:strVal val="#ppt_h"/>
                                          </p:val>
                                        </p:tav>
                                      </p:tavLst>
                                    </p:anim>
                                  </p:childTnLst>
                                </p:cTn>
                              </p:par>
                            </p:childTnLst>
                          </p:cTn>
                        </p:par>
                        <p:par>
                          <p:cTn id="19" fill="hold">
                            <p:stCondLst>
                              <p:cond delay="1000"/>
                            </p:stCondLst>
                            <p:childTnLst>
                              <p:par>
                                <p:cTn id="20" presetID="1" presetClass="exit" presetSubtype="0" fill="hold" grpId="1" nodeType="afterEffect">
                                  <p:stCondLst>
                                    <p:cond delay="0"/>
                                  </p:stCondLst>
                                  <p:childTnLst>
                                    <p:set>
                                      <p:cBhvr>
                                        <p:cTn id="21" dur="1" fill="hold">
                                          <p:stCondLst>
                                            <p:cond delay="0"/>
                                          </p:stCondLst>
                                        </p:cTn>
                                        <p:tgtEl>
                                          <p:spTgt spid="28"/>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childTnLst>
                                </p:cTn>
                              </p:par>
                            </p:childTnLst>
                          </p:cTn>
                        </p:par>
                        <p:par>
                          <p:cTn id="24" fill="hold">
                            <p:stCondLst>
                              <p:cond delay="1000"/>
                            </p:stCondLst>
                            <p:childTnLst>
                              <p:par>
                                <p:cTn id="25" presetID="23" presetClass="exit" presetSubtype="16" fill="hold" grpId="1" nodeType="afterEffect">
                                  <p:stCondLst>
                                    <p:cond delay="0"/>
                                  </p:stCondLst>
                                  <p:childTnLst>
                                    <p:anim calcmode="lin" valueType="num">
                                      <p:cBhvr>
                                        <p:cTn id="26" dur="1000"/>
                                        <p:tgtEl>
                                          <p:spTgt spid="42"/>
                                        </p:tgtEl>
                                        <p:attrNameLst>
                                          <p:attrName>ppt_w</p:attrName>
                                        </p:attrNameLst>
                                      </p:cBhvr>
                                      <p:tavLst>
                                        <p:tav tm="0">
                                          <p:val>
                                            <p:strVal val="ppt_w"/>
                                          </p:val>
                                        </p:tav>
                                        <p:tav tm="100000">
                                          <p:val>
                                            <p:strVal val="4*ppt_w"/>
                                          </p:val>
                                        </p:tav>
                                      </p:tavLst>
                                    </p:anim>
                                    <p:anim calcmode="lin" valueType="num">
                                      <p:cBhvr>
                                        <p:cTn id="27" dur="1000"/>
                                        <p:tgtEl>
                                          <p:spTgt spid="42"/>
                                        </p:tgtEl>
                                        <p:attrNameLst>
                                          <p:attrName>ppt_h</p:attrName>
                                        </p:attrNameLst>
                                      </p:cBhvr>
                                      <p:tavLst>
                                        <p:tav tm="0">
                                          <p:val>
                                            <p:strVal val="ppt_h"/>
                                          </p:val>
                                        </p:tav>
                                        <p:tav tm="100000">
                                          <p:val>
                                            <p:strVal val="4*ppt_h"/>
                                          </p:val>
                                        </p:tav>
                                      </p:tavLst>
                                    </p:anim>
                                    <p:set>
                                      <p:cBhvr>
                                        <p:cTn id="28" dur="1" fill="hold">
                                          <p:stCondLst>
                                            <p:cond delay="999"/>
                                          </p:stCondLst>
                                        </p:cTn>
                                        <p:tgtEl>
                                          <p:spTgt spid="42"/>
                                        </p:tgtEl>
                                        <p:attrNameLst>
                                          <p:attrName>style.visibility</p:attrName>
                                        </p:attrNameLst>
                                      </p:cBhvr>
                                      <p:to>
                                        <p:strVal val="hidden"/>
                                      </p:to>
                                    </p:set>
                                  </p:childTnLst>
                                </p:cTn>
                              </p:par>
                              <p:par>
                                <p:cTn id="29" presetID="10" presetClass="exit" presetSubtype="0" fill="hold" grpId="2" nodeType="withEffect">
                                  <p:stCondLst>
                                    <p:cond delay="250"/>
                                  </p:stCondLst>
                                  <p:childTnLst>
                                    <p:animEffect transition="out" filter="fade">
                                      <p:cBhvr>
                                        <p:cTn id="30" dur="750"/>
                                        <p:tgtEl>
                                          <p:spTgt spid="42"/>
                                        </p:tgtEl>
                                      </p:cBhvr>
                                    </p:animEffect>
                                    <p:set>
                                      <p:cBhvr>
                                        <p:cTn id="31" dur="1" fill="hold">
                                          <p:stCondLst>
                                            <p:cond delay="749"/>
                                          </p:stCondLst>
                                        </p:cTn>
                                        <p:tgtEl>
                                          <p:spTgt spid="42"/>
                                        </p:tgtEl>
                                        <p:attrNameLst>
                                          <p:attrName>style.visibility</p:attrName>
                                        </p:attrNameLst>
                                      </p:cBhvr>
                                      <p:to>
                                        <p:strVal val="hidden"/>
                                      </p:to>
                                    </p:set>
                                  </p:childTnLst>
                                </p:cTn>
                              </p:par>
                            </p:childTnLst>
                          </p:cTn>
                        </p:par>
                        <p:par>
                          <p:cTn id="32" fill="hold">
                            <p:stCondLst>
                              <p:cond delay="2000"/>
                            </p:stCondLst>
                            <p:childTnLst>
                              <p:par>
                                <p:cTn id="33" presetID="31" presetClass="entr" presetSubtype="0" fill="hold" nodeType="afterEffect">
                                  <p:stCondLst>
                                    <p:cond delay="250"/>
                                  </p:stCondLst>
                                  <p:childTnLst>
                                    <p:set>
                                      <p:cBhvr>
                                        <p:cTn id="34" dur="1" fill="hold">
                                          <p:stCondLst>
                                            <p:cond delay="0"/>
                                          </p:stCondLst>
                                        </p:cTn>
                                        <p:tgtEl>
                                          <p:spTgt spid="31"/>
                                        </p:tgtEl>
                                        <p:attrNameLst>
                                          <p:attrName>style.visibility</p:attrName>
                                        </p:attrNameLst>
                                      </p:cBhvr>
                                      <p:to>
                                        <p:strVal val="visible"/>
                                      </p:to>
                                    </p:set>
                                    <p:anim calcmode="lin" valueType="num">
                                      <p:cBhvr>
                                        <p:cTn id="35" dur="1000" fill="hold"/>
                                        <p:tgtEl>
                                          <p:spTgt spid="31"/>
                                        </p:tgtEl>
                                        <p:attrNameLst>
                                          <p:attrName>ppt_w</p:attrName>
                                        </p:attrNameLst>
                                      </p:cBhvr>
                                      <p:tavLst>
                                        <p:tav tm="0">
                                          <p:val>
                                            <p:fltVal val="0"/>
                                          </p:val>
                                        </p:tav>
                                        <p:tav tm="100000">
                                          <p:val>
                                            <p:strVal val="#ppt_w"/>
                                          </p:val>
                                        </p:tav>
                                      </p:tavLst>
                                    </p:anim>
                                    <p:anim calcmode="lin" valueType="num">
                                      <p:cBhvr>
                                        <p:cTn id="36" dur="1000" fill="hold"/>
                                        <p:tgtEl>
                                          <p:spTgt spid="31"/>
                                        </p:tgtEl>
                                        <p:attrNameLst>
                                          <p:attrName>ppt_h</p:attrName>
                                        </p:attrNameLst>
                                      </p:cBhvr>
                                      <p:tavLst>
                                        <p:tav tm="0">
                                          <p:val>
                                            <p:fltVal val="0"/>
                                          </p:val>
                                        </p:tav>
                                        <p:tav tm="100000">
                                          <p:val>
                                            <p:strVal val="#ppt_h"/>
                                          </p:val>
                                        </p:tav>
                                      </p:tavLst>
                                    </p:anim>
                                    <p:anim calcmode="lin" valueType="num">
                                      <p:cBhvr>
                                        <p:cTn id="37" dur="1000" fill="hold"/>
                                        <p:tgtEl>
                                          <p:spTgt spid="31"/>
                                        </p:tgtEl>
                                        <p:attrNameLst>
                                          <p:attrName>style.rotation</p:attrName>
                                        </p:attrNameLst>
                                      </p:cBhvr>
                                      <p:tavLst>
                                        <p:tav tm="0">
                                          <p:val>
                                            <p:fltVal val="90"/>
                                          </p:val>
                                        </p:tav>
                                        <p:tav tm="100000">
                                          <p:val>
                                            <p:fltVal val="0"/>
                                          </p:val>
                                        </p:tav>
                                      </p:tavLst>
                                    </p:anim>
                                    <p:animEffect transition="in" filter="fade">
                                      <p:cBhvr>
                                        <p:cTn id="38" dur="1000"/>
                                        <p:tgtEl>
                                          <p:spTgt spid="31"/>
                                        </p:tgtEl>
                                      </p:cBhvr>
                                    </p:animEffect>
                                  </p:childTnLst>
                                </p:cTn>
                              </p:par>
                              <p:par>
                                <p:cTn id="39" presetID="31" presetClass="entr" presetSubtype="0" fill="hold" nodeType="withEffect">
                                  <p:stCondLst>
                                    <p:cond delay="500"/>
                                  </p:stCondLst>
                                  <p:childTnLst>
                                    <p:set>
                                      <p:cBhvr>
                                        <p:cTn id="40" dur="1" fill="hold">
                                          <p:stCondLst>
                                            <p:cond delay="0"/>
                                          </p:stCondLst>
                                        </p:cTn>
                                        <p:tgtEl>
                                          <p:spTgt spid="30"/>
                                        </p:tgtEl>
                                        <p:attrNameLst>
                                          <p:attrName>style.visibility</p:attrName>
                                        </p:attrNameLst>
                                      </p:cBhvr>
                                      <p:to>
                                        <p:strVal val="visible"/>
                                      </p:to>
                                    </p:set>
                                    <p:anim calcmode="lin" valueType="num">
                                      <p:cBhvr>
                                        <p:cTn id="41" dur="1000" fill="hold"/>
                                        <p:tgtEl>
                                          <p:spTgt spid="30"/>
                                        </p:tgtEl>
                                        <p:attrNameLst>
                                          <p:attrName>ppt_w</p:attrName>
                                        </p:attrNameLst>
                                      </p:cBhvr>
                                      <p:tavLst>
                                        <p:tav tm="0">
                                          <p:val>
                                            <p:fltVal val="0"/>
                                          </p:val>
                                        </p:tav>
                                        <p:tav tm="100000">
                                          <p:val>
                                            <p:strVal val="#ppt_w"/>
                                          </p:val>
                                        </p:tav>
                                      </p:tavLst>
                                    </p:anim>
                                    <p:anim calcmode="lin" valueType="num">
                                      <p:cBhvr>
                                        <p:cTn id="42" dur="1000" fill="hold"/>
                                        <p:tgtEl>
                                          <p:spTgt spid="30"/>
                                        </p:tgtEl>
                                        <p:attrNameLst>
                                          <p:attrName>ppt_h</p:attrName>
                                        </p:attrNameLst>
                                      </p:cBhvr>
                                      <p:tavLst>
                                        <p:tav tm="0">
                                          <p:val>
                                            <p:fltVal val="0"/>
                                          </p:val>
                                        </p:tav>
                                        <p:tav tm="100000">
                                          <p:val>
                                            <p:strVal val="#ppt_h"/>
                                          </p:val>
                                        </p:tav>
                                      </p:tavLst>
                                    </p:anim>
                                    <p:anim calcmode="lin" valueType="num">
                                      <p:cBhvr>
                                        <p:cTn id="43" dur="1000" fill="hold"/>
                                        <p:tgtEl>
                                          <p:spTgt spid="30"/>
                                        </p:tgtEl>
                                        <p:attrNameLst>
                                          <p:attrName>style.rotation</p:attrName>
                                        </p:attrNameLst>
                                      </p:cBhvr>
                                      <p:tavLst>
                                        <p:tav tm="0">
                                          <p:val>
                                            <p:fltVal val="90"/>
                                          </p:val>
                                        </p:tav>
                                        <p:tav tm="100000">
                                          <p:val>
                                            <p:fltVal val="0"/>
                                          </p:val>
                                        </p:tav>
                                      </p:tavLst>
                                    </p:anim>
                                    <p:animEffect transition="in" filter="fade">
                                      <p:cBhvr>
                                        <p:cTn id="44" dur="1000"/>
                                        <p:tgtEl>
                                          <p:spTgt spid="30"/>
                                        </p:tgtEl>
                                      </p:cBhvr>
                                    </p:animEffect>
                                  </p:childTnLst>
                                </p:cTn>
                              </p:par>
                              <p:par>
                                <p:cTn id="45" presetID="31" presetClass="entr" presetSubtype="0" fill="hold" nodeType="withEffect">
                                  <p:stCondLst>
                                    <p:cond delay="750"/>
                                  </p:stCondLst>
                                  <p:childTnLst>
                                    <p:set>
                                      <p:cBhvr>
                                        <p:cTn id="46" dur="1" fill="hold">
                                          <p:stCondLst>
                                            <p:cond delay="0"/>
                                          </p:stCondLst>
                                        </p:cTn>
                                        <p:tgtEl>
                                          <p:spTgt spid="34"/>
                                        </p:tgtEl>
                                        <p:attrNameLst>
                                          <p:attrName>style.visibility</p:attrName>
                                        </p:attrNameLst>
                                      </p:cBhvr>
                                      <p:to>
                                        <p:strVal val="visible"/>
                                      </p:to>
                                    </p:set>
                                    <p:anim calcmode="lin" valueType="num">
                                      <p:cBhvr>
                                        <p:cTn id="47" dur="1000" fill="hold"/>
                                        <p:tgtEl>
                                          <p:spTgt spid="34"/>
                                        </p:tgtEl>
                                        <p:attrNameLst>
                                          <p:attrName>ppt_w</p:attrName>
                                        </p:attrNameLst>
                                      </p:cBhvr>
                                      <p:tavLst>
                                        <p:tav tm="0">
                                          <p:val>
                                            <p:fltVal val="0"/>
                                          </p:val>
                                        </p:tav>
                                        <p:tav tm="100000">
                                          <p:val>
                                            <p:strVal val="#ppt_w"/>
                                          </p:val>
                                        </p:tav>
                                      </p:tavLst>
                                    </p:anim>
                                    <p:anim calcmode="lin" valueType="num">
                                      <p:cBhvr>
                                        <p:cTn id="48" dur="1000" fill="hold"/>
                                        <p:tgtEl>
                                          <p:spTgt spid="34"/>
                                        </p:tgtEl>
                                        <p:attrNameLst>
                                          <p:attrName>ppt_h</p:attrName>
                                        </p:attrNameLst>
                                      </p:cBhvr>
                                      <p:tavLst>
                                        <p:tav tm="0">
                                          <p:val>
                                            <p:fltVal val="0"/>
                                          </p:val>
                                        </p:tav>
                                        <p:tav tm="100000">
                                          <p:val>
                                            <p:strVal val="#ppt_h"/>
                                          </p:val>
                                        </p:tav>
                                      </p:tavLst>
                                    </p:anim>
                                    <p:anim calcmode="lin" valueType="num">
                                      <p:cBhvr>
                                        <p:cTn id="49" dur="1000" fill="hold"/>
                                        <p:tgtEl>
                                          <p:spTgt spid="34"/>
                                        </p:tgtEl>
                                        <p:attrNameLst>
                                          <p:attrName>style.rotation</p:attrName>
                                        </p:attrNameLst>
                                      </p:cBhvr>
                                      <p:tavLst>
                                        <p:tav tm="0">
                                          <p:val>
                                            <p:fltVal val="90"/>
                                          </p:val>
                                        </p:tav>
                                        <p:tav tm="100000">
                                          <p:val>
                                            <p:fltVal val="0"/>
                                          </p:val>
                                        </p:tav>
                                      </p:tavLst>
                                    </p:anim>
                                    <p:animEffect transition="in" filter="fade">
                                      <p:cBhvr>
                                        <p:cTn id="50" dur="1000"/>
                                        <p:tgtEl>
                                          <p:spTgt spid="34"/>
                                        </p:tgtEl>
                                      </p:cBhvr>
                                    </p:animEffect>
                                  </p:childTnLst>
                                </p:cTn>
                              </p:par>
                            </p:childTnLst>
                          </p:cTn>
                        </p:par>
                        <p:par>
                          <p:cTn id="51" fill="hold">
                            <p:stCondLst>
                              <p:cond delay="3750"/>
                            </p:stCondLst>
                            <p:childTnLst>
                              <p:par>
                                <p:cTn id="52" presetID="12" presetClass="entr" presetSubtype="2" fill="hold" grpId="0" nodeType="afterEffect">
                                  <p:stCondLst>
                                    <p:cond delay="0"/>
                                  </p:stCondLst>
                                  <p:childTnLst>
                                    <p:set>
                                      <p:cBhvr>
                                        <p:cTn id="53" dur="1" fill="hold">
                                          <p:stCondLst>
                                            <p:cond delay="0"/>
                                          </p:stCondLst>
                                        </p:cTn>
                                        <p:tgtEl>
                                          <p:spTgt spid="43"/>
                                        </p:tgtEl>
                                        <p:attrNameLst>
                                          <p:attrName>style.visibility</p:attrName>
                                        </p:attrNameLst>
                                      </p:cBhvr>
                                      <p:to>
                                        <p:strVal val="visible"/>
                                      </p:to>
                                    </p:set>
                                    <p:anim calcmode="lin" valueType="num">
                                      <p:cBhvr additive="base">
                                        <p:cTn id="54" dur="750"/>
                                        <p:tgtEl>
                                          <p:spTgt spid="43"/>
                                        </p:tgtEl>
                                        <p:attrNameLst>
                                          <p:attrName>ppt_x</p:attrName>
                                        </p:attrNameLst>
                                      </p:cBhvr>
                                      <p:tavLst>
                                        <p:tav tm="0">
                                          <p:val>
                                            <p:strVal val="#ppt_x+#ppt_w*1.125000"/>
                                          </p:val>
                                        </p:tav>
                                        <p:tav tm="100000">
                                          <p:val>
                                            <p:strVal val="#ppt_x"/>
                                          </p:val>
                                        </p:tav>
                                      </p:tavLst>
                                    </p:anim>
                                    <p:animEffect transition="in" filter="wipe(left)">
                                      <p:cBhvr>
                                        <p:cTn id="55" dur="750"/>
                                        <p:tgtEl>
                                          <p:spTgt spid="43"/>
                                        </p:tgtEl>
                                      </p:cBhvr>
                                    </p:animEffect>
                                  </p:childTnLst>
                                </p:cTn>
                              </p:par>
                              <p:par>
                                <p:cTn id="56" presetID="31" presetClass="entr" presetSubtype="0" fill="hold"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p:cTn id="58" dur="750" fill="hold"/>
                                        <p:tgtEl>
                                          <p:spTgt spid="44"/>
                                        </p:tgtEl>
                                        <p:attrNameLst>
                                          <p:attrName>ppt_w</p:attrName>
                                        </p:attrNameLst>
                                      </p:cBhvr>
                                      <p:tavLst>
                                        <p:tav tm="0">
                                          <p:val>
                                            <p:fltVal val="0"/>
                                          </p:val>
                                        </p:tav>
                                        <p:tav tm="100000">
                                          <p:val>
                                            <p:strVal val="#ppt_w"/>
                                          </p:val>
                                        </p:tav>
                                      </p:tavLst>
                                    </p:anim>
                                    <p:anim calcmode="lin" valueType="num">
                                      <p:cBhvr>
                                        <p:cTn id="59" dur="750" fill="hold"/>
                                        <p:tgtEl>
                                          <p:spTgt spid="44"/>
                                        </p:tgtEl>
                                        <p:attrNameLst>
                                          <p:attrName>ppt_h</p:attrName>
                                        </p:attrNameLst>
                                      </p:cBhvr>
                                      <p:tavLst>
                                        <p:tav tm="0">
                                          <p:val>
                                            <p:fltVal val="0"/>
                                          </p:val>
                                        </p:tav>
                                        <p:tav tm="100000">
                                          <p:val>
                                            <p:strVal val="#ppt_h"/>
                                          </p:val>
                                        </p:tav>
                                      </p:tavLst>
                                    </p:anim>
                                    <p:anim calcmode="lin" valueType="num">
                                      <p:cBhvr>
                                        <p:cTn id="60" dur="750" fill="hold"/>
                                        <p:tgtEl>
                                          <p:spTgt spid="44"/>
                                        </p:tgtEl>
                                        <p:attrNameLst>
                                          <p:attrName>style.rotation</p:attrName>
                                        </p:attrNameLst>
                                      </p:cBhvr>
                                      <p:tavLst>
                                        <p:tav tm="0">
                                          <p:val>
                                            <p:fltVal val="90"/>
                                          </p:val>
                                        </p:tav>
                                        <p:tav tm="100000">
                                          <p:val>
                                            <p:fltVal val="0"/>
                                          </p:val>
                                        </p:tav>
                                      </p:tavLst>
                                    </p:anim>
                                    <p:animEffect transition="in" filter="fade">
                                      <p:cBhvr>
                                        <p:cTn id="61" dur="750"/>
                                        <p:tgtEl>
                                          <p:spTgt spid="44"/>
                                        </p:tgtEl>
                                      </p:cBhvr>
                                    </p:animEffect>
                                  </p:childTnLst>
                                </p:cTn>
                              </p:par>
                            </p:childTnLst>
                          </p:cTn>
                        </p:par>
                        <p:par>
                          <p:cTn id="62" fill="hold">
                            <p:stCondLst>
                              <p:cond delay="4500"/>
                            </p:stCondLst>
                            <p:childTnLst>
                              <p:par>
                                <p:cTn id="63" presetID="12" presetClass="entr" presetSubtype="2" fill="hold" grpId="0" nodeType="afterEffect">
                                  <p:stCondLst>
                                    <p:cond delay="0"/>
                                  </p:stCondLst>
                                  <p:childTnLst>
                                    <p:set>
                                      <p:cBhvr>
                                        <p:cTn id="64" dur="1" fill="hold">
                                          <p:stCondLst>
                                            <p:cond delay="0"/>
                                          </p:stCondLst>
                                        </p:cTn>
                                        <p:tgtEl>
                                          <p:spTgt spid="57"/>
                                        </p:tgtEl>
                                        <p:attrNameLst>
                                          <p:attrName>style.visibility</p:attrName>
                                        </p:attrNameLst>
                                      </p:cBhvr>
                                      <p:to>
                                        <p:strVal val="visible"/>
                                      </p:to>
                                    </p:set>
                                    <p:anim calcmode="lin" valueType="num">
                                      <p:cBhvr additive="base">
                                        <p:cTn id="65" dur="750"/>
                                        <p:tgtEl>
                                          <p:spTgt spid="57"/>
                                        </p:tgtEl>
                                        <p:attrNameLst>
                                          <p:attrName>ppt_x</p:attrName>
                                        </p:attrNameLst>
                                      </p:cBhvr>
                                      <p:tavLst>
                                        <p:tav tm="0">
                                          <p:val>
                                            <p:strVal val="#ppt_x+#ppt_w*1.125000"/>
                                          </p:val>
                                        </p:tav>
                                        <p:tav tm="100000">
                                          <p:val>
                                            <p:strVal val="#ppt_x"/>
                                          </p:val>
                                        </p:tav>
                                      </p:tavLst>
                                    </p:anim>
                                    <p:animEffect transition="in" filter="wipe(left)">
                                      <p:cBhvr>
                                        <p:cTn id="66" dur="750"/>
                                        <p:tgtEl>
                                          <p:spTgt spid="57"/>
                                        </p:tgtEl>
                                      </p:cBhvr>
                                    </p:animEffect>
                                  </p:childTnLst>
                                </p:cTn>
                              </p:par>
                              <p:par>
                                <p:cTn id="67" presetID="12" presetClass="entr" presetSubtype="2" fill="hold" grpId="0" nodeType="withEffect">
                                  <p:stCondLst>
                                    <p:cond delay="250"/>
                                  </p:stCondLst>
                                  <p:childTnLst>
                                    <p:set>
                                      <p:cBhvr>
                                        <p:cTn id="68" dur="1" fill="hold">
                                          <p:stCondLst>
                                            <p:cond delay="0"/>
                                          </p:stCondLst>
                                        </p:cTn>
                                        <p:tgtEl>
                                          <p:spTgt spid="47"/>
                                        </p:tgtEl>
                                        <p:attrNameLst>
                                          <p:attrName>style.visibility</p:attrName>
                                        </p:attrNameLst>
                                      </p:cBhvr>
                                      <p:to>
                                        <p:strVal val="visible"/>
                                      </p:to>
                                    </p:set>
                                    <p:anim calcmode="lin" valueType="num">
                                      <p:cBhvr additive="base">
                                        <p:cTn id="69" dur="750"/>
                                        <p:tgtEl>
                                          <p:spTgt spid="47"/>
                                        </p:tgtEl>
                                        <p:attrNameLst>
                                          <p:attrName>ppt_x</p:attrName>
                                        </p:attrNameLst>
                                      </p:cBhvr>
                                      <p:tavLst>
                                        <p:tav tm="0">
                                          <p:val>
                                            <p:strVal val="#ppt_x+#ppt_w*1.125000"/>
                                          </p:val>
                                        </p:tav>
                                        <p:tav tm="100000">
                                          <p:val>
                                            <p:strVal val="#ppt_x"/>
                                          </p:val>
                                        </p:tav>
                                      </p:tavLst>
                                    </p:anim>
                                    <p:animEffect transition="in" filter="wipe(left)">
                                      <p:cBhvr>
                                        <p:cTn id="70" dur="750"/>
                                        <p:tgtEl>
                                          <p:spTgt spid="47"/>
                                        </p:tgtEl>
                                      </p:cBhvr>
                                    </p:animEffect>
                                  </p:childTnLst>
                                </p:cTn>
                              </p:par>
                              <p:par>
                                <p:cTn id="71" presetID="12" presetClass="entr" presetSubtype="2" fill="hold" grpId="0" nodeType="withEffect">
                                  <p:stCondLst>
                                    <p:cond delay="500"/>
                                  </p:stCondLst>
                                  <p:childTnLst>
                                    <p:set>
                                      <p:cBhvr>
                                        <p:cTn id="72" dur="1" fill="hold">
                                          <p:stCondLst>
                                            <p:cond delay="0"/>
                                          </p:stCondLst>
                                        </p:cTn>
                                        <p:tgtEl>
                                          <p:spTgt spid="54"/>
                                        </p:tgtEl>
                                        <p:attrNameLst>
                                          <p:attrName>style.visibility</p:attrName>
                                        </p:attrNameLst>
                                      </p:cBhvr>
                                      <p:to>
                                        <p:strVal val="visible"/>
                                      </p:to>
                                    </p:set>
                                    <p:anim calcmode="lin" valueType="num">
                                      <p:cBhvr additive="base">
                                        <p:cTn id="73" dur="750"/>
                                        <p:tgtEl>
                                          <p:spTgt spid="54"/>
                                        </p:tgtEl>
                                        <p:attrNameLst>
                                          <p:attrName>ppt_x</p:attrName>
                                        </p:attrNameLst>
                                      </p:cBhvr>
                                      <p:tavLst>
                                        <p:tav tm="0">
                                          <p:val>
                                            <p:strVal val="#ppt_x+#ppt_w*1.125000"/>
                                          </p:val>
                                        </p:tav>
                                        <p:tav tm="100000">
                                          <p:val>
                                            <p:strVal val="#ppt_x"/>
                                          </p:val>
                                        </p:tav>
                                      </p:tavLst>
                                    </p:anim>
                                    <p:animEffect transition="in" filter="wipe(left)">
                                      <p:cBhvr>
                                        <p:cTn id="74" dur="750"/>
                                        <p:tgtEl>
                                          <p:spTgt spid="54"/>
                                        </p:tgtEl>
                                      </p:cBhvr>
                                    </p:animEffect>
                                  </p:childTnLst>
                                </p:cTn>
                              </p:par>
                              <p:par>
                                <p:cTn id="75" presetID="12" presetClass="entr" presetSubtype="2" fill="hold" grpId="0" nodeType="withEffect">
                                  <p:stCondLst>
                                    <p:cond delay="750"/>
                                  </p:stCondLst>
                                  <p:childTnLst>
                                    <p:set>
                                      <p:cBhvr>
                                        <p:cTn id="76" dur="1" fill="hold">
                                          <p:stCondLst>
                                            <p:cond delay="0"/>
                                          </p:stCondLst>
                                        </p:cTn>
                                        <p:tgtEl>
                                          <p:spTgt spid="55"/>
                                        </p:tgtEl>
                                        <p:attrNameLst>
                                          <p:attrName>style.visibility</p:attrName>
                                        </p:attrNameLst>
                                      </p:cBhvr>
                                      <p:to>
                                        <p:strVal val="visible"/>
                                      </p:to>
                                    </p:set>
                                    <p:anim calcmode="lin" valueType="num">
                                      <p:cBhvr additive="base">
                                        <p:cTn id="77" dur="750"/>
                                        <p:tgtEl>
                                          <p:spTgt spid="55"/>
                                        </p:tgtEl>
                                        <p:attrNameLst>
                                          <p:attrName>ppt_x</p:attrName>
                                        </p:attrNameLst>
                                      </p:cBhvr>
                                      <p:tavLst>
                                        <p:tav tm="0">
                                          <p:val>
                                            <p:strVal val="#ppt_x+#ppt_w*1.125000"/>
                                          </p:val>
                                        </p:tav>
                                        <p:tav tm="100000">
                                          <p:val>
                                            <p:strVal val="#ppt_x"/>
                                          </p:val>
                                        </p:tav>
                                      </p:tavLst>
                                    </p:anim>
                                    <p:animEffect transition="in" filter="wipe(left)">
                                      <p:cBhvr>
                                        <p:cTn id="78" dur="75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7" grpId="0" animBg="1"/>
      <p:bldP spid="54" grpId="0" animBg="1"/>
      <p:bldP spid="55" grpId="0" animBg="1"/>
      <p:bldP spid="57" grpId="0" animBg="1"/>
      <p:bldP spid="28" grpId="0" animBg="1"/>
      <p:bldP spid="28" grpId="1" animBg="1"/>
      <p:bldP spid="42" grpId="0" animBg="1"/>
      <p:bldP spid="42" grpId="1" animBg="1"/>
      <p:bldP spid="42" grpId="2"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Rectangle: Rounded Corners 52"/>
          <p:cNvSpPr/>
          <p:nvPr/>
        </p:nvSpPr>
        <p:spPr>
          <a:xfrm>
            <a:off x="1295828" y="3814153"/>
            <a:ext cx="6709517" cy="42024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latin typeface="+mj-lt"/>
                <a:cs typeface="Arial" panose="020B0604020202020204" pitchFamily="34" charset="0"/>
              </a:rPr>
              <a:t>Developing plastic dosing skids</a:t>
            </a:r>
          </a:p>
        </p:txBody>
      </p:sp>
      <p:sp>
        <p:nvSpPr>
          <p:cNvPr id="50" name="Rectangle: Rounded Corners 49"/>
          <p:cNvSpPr/>
          <p:nvPr/>
        </p:nvSpPr>
        <p:spPr>
          <a:xfrm>
            <a:off x="1295828" y="2889447"/>
            <a:ext cx="6709517" cy="42024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it-IT" sz="1600" dirty="0">
                <a:solidFill>
                  <a:schemeClr val="bg1"/>
                </a:solidFill>
                <a:latin typeface="+mj-lt"/>
                <a:cs typeface="Arial" panose="020B0604020202020204" pitchFamily="34" charset="0"/>
              </a:rPr>
              <a:t>French company covers 2,300sqm</a:t>
            </a:r>
            <a:endParaRPr lang="en-GB" sz="1600" dirty="0">
              <a:solidFill>
                <a:schemeClr val="bg1"/>
              </a:solidFill>
              <a:latin typeface="+mj-lt"/>
            </a:endParaRPr>
          </a:p>
        </p:txBody>
      </p:sp>
      <p:sp>
        <p:nvSpPr>
          <p:cNvPr id="51" name="Rectangle: Rounded Corners 50"/>
          <p:cNvSpPr/>
          <p:nvPr/>
        </p:nvSpPr>
        <p:spPr>
          <a:xfrm>
            <a:off x="1295828" y="3351800"/>
            <a:ext cx="6709517" cy="42024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it-IT" sz="1600" dirty="0">
                <a:solidFill>
                  <a:schemeClr val="bg1"/>
                </a:solidFill>
                <a:latin typeface="+mj-lt"/>
                <a:cs typeface="Arial" panose="020B0604020202020204" pitchFamily="34" charset="0"/>
              </a:rPr>
              <a:t>Surface cleaning foaming systems </a:t>
            </a:r>
            <a:endParaRPr lang="en-GB" sz="1600" dirty="0">
              <a:solidFill>
                <a:schemeClr val="bg1"/>
              </a:solidFill>
              <a:latin typeface="+mj-lt"/>
            </a:endParaRPr>
          </a:p>
        </p:txBody>
      </p:sp>
      <p:sp>
        <p:nvSpPr>
          <p:cNvPr id="52" name="Rectangle: Rounded Corners 51"/>
          <p:cNvSpPr/>
          <p:nvPr/>
        </p:nvSpPr>
        <p:spPr>
          <a:xfrm>
            <a:off x="1215506" y="2356776"/>
            <a:ext cx="6488317" cy="487573"/>
          </a:xfrm>
          <a:prstGeom prst="roundRect">
            <a:avLst>
              <a:gd name="adj" fmla="val 26891"/>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648000" rtlCol="0" anchor="ctr"/>
          <a:lstStyle/>
          <a:p>
            <a:r>
              <a:rPr lang="tr-TR" sz="1600" b="1" dirty="0">
                <a:solidFill>
                  <a:schemeClr val="bg1"/>
                </a:solidFill>
                <a:cs typeface="Arial" panose="020B0604020202020204" pitchFamily="34" charset="0"/>
              </a:rPr>
              <a:t>Dozaj pompası konusunda ülke lideri</a:t>
            </a:r>
            <a:endParaRPr lang="en-GB" sz="1600" b="1" dirty="0">
              <a:solidFill>
                <a:schemeClr val="bg1"/>
              </a:solidFill>
            </a:endParaRPr>
          </a:p>
        </p:txBody>
      </p:sp>
      <p:sp>
        <p:nvSpPr>
          <p:cNvPr id="22" name="Oval 21"/>
          <p:cNvSpPr/>
          <p:nvPr/>
        </p:nvSpPr>
        <p:spPr>
          <a:xfrm>
            <a:off x="6194798" y="-16749"/>
            <a:ext cx="6027682" cy="6027680"/>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6636123" y="414397"/>
            <a:ext cx="5108838" cy="51088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p:txBody>
          <a:bodyPr/>
          <a:lstStyle/>
          <a:p>
            <a:r>
              <a:rPr lang="en-GB" dirty="0"/>
              <a:t>SEKO FRAN</a:t>
            </a:r>
            <a:r>
              <a:rPr lang="tr-TR" dirty="0"/>
              <a:t>SA</a:t>
            </a:r>
            <a:endParaRPr lang="en-GB" dirty="0"/>
          </a:p>
        </p:txBody>
      </p:sp>
      <p:grpSp>
        <p:nvGrpSpPr>
          <p:cNvPr id="6" name="Group 5"/>
          <p:cNvGrpSpPr/>
          <p:nvPr/>
        </p:nvGrpSpPr>
        <p:grpSpPr>
          <a:xfrm>
            <a:off x="6868834" y="1172883"/>
            <a:ext cx="4620396" cy="3897930"/>
            <a:chOff x="10353607" y="2285735"/>
            <a:chExt cx="4620396" cy="3897930"/>
          </a:xfrm>
        </p:grpSpPr>
        <p:sp>
          <p:nvSpPr>
            <p:cNvPr id="47" name="Freeform 98"/>
            <p:cNvSpPr>
              <a:spLocks noEditPoints="1"/>
            </p:cNvSpPr>
            <p:nvPr/>
          </p:nvSpPr>
          <p:spPr bwMode="auto">
            <a:xfrm>
              <a:off x="10353607" y="2285735"/>
              <a:ext cx="4620396" cy="3897930"/>
            </a:xfrm>
            <a:custGeom>
              <a:avLst/>
              <a:gdLst>
                <a:gd name="T0" fmla="*/ 232 w 275"/>
                <a:gd name="T1" fmla="*/ 50 h 232"/>
                <a:gd name="T2" fmla="*/ 221 w 275"/>
                <a:gd name="T3" fmla="*/ 45 h 232"/>
                <a:gd name="T4" fmla="*/ 202 w 275"/>
                <a:gd name="T5" fmla="*/ 40 h 232"/>
                <a:gd name="T6" fmla="*/ 190 w 275"/>
                <a:gd name="T7" fmla="*/ 35 h 232"/>
                <a:gd name="T8" fmla="*/ 185 w 275"/>
                <a:gd name="T9" fmla="*/ 26 h 232"/>
                <a:gd name="T10" fmla="*/ 178 w 275"/>
                <a:gd name="T11" fmla="*/ 31 h 232"/>
                <a:gd name="T12" fmla="*/ 171 w 275"/>
                <a:gd name="T13" fmla="*/ 23 h 232"/>
                <a:gd name="T14" fmla="*/ 159 w 275"/>
                <a:gd name="T15" fmla="*/ 16 h 232"/>
                <a:gd name="T16" fmla="*/ 150 w 275"/>
                <a:gd name="T17" fmla="*/ 9 h 232"/>
                <a:gd name="T18" fmla="*/ 142 w 275"/>
                <a:gd name="T19" fmla="*/ 2 h 232"/>
                <a:gd name="T20" fmla="*/ 135 w 275"/>
                <a:gd name="T21" fmla="*/ 0 h 232"/>
                <a:gd name="T22" fmla="*/ 126 w 275"/>
                <a:gd name="T23" fmla="*/ 9 h 232"/>
                <a:gd name="T24" fmla="*/ 119 w 275"/>
                <a:gd name="T25" fmla="*/ 28 h 232"/>
                <a:gd name="T26" fmla="*/ 100 w 275"/>
                <a:gd name="T27" fmla="*/ 33 h 232"/>
                <a:gd name="T28" fmla="*/ 93 w 275"/>
                <a:gd name="T29" fmla="*/ 45 h 232"/>
                <a:gd name="T30" fmla="*/ 69 w 275"/>
                <a:gd name="T31" fmla="*/ 35 h 232"/>
                <a:gd name="T32" fmla="*/ 57 w 275"/>
                <a:gd name="T33" fmla="*/ 38 h 232"/>
                <a:gd name="T34" fmla="*/ 62 w 275"/>
                <a:gd name="T35" fmla="*/ 50 h 232"/>
                <a:gd name="T36" fmla="*/ 60 w 275"/>
                <a:gd name="T37" fmla="*/ 64 h 232"/>
                <a:gd name="T38" fmla="*/ 43 w 275"/>
                <a:gd name="T39" fmla="*/ 64 h 232"/>
                <a:gd name="T40" fmla="*/ 36 w 275"/>
                <a:gd name="T41" fmla="*/ 59 h 232"/>
                <a:gd name="T42" fmla="*/ 24 w 275"/>
                <a:gd name="T43" fmla="*/ 57 h 232"/>
                <a:gd name="T44" fmla="*/ 7 w 275"/>
                <a:gd name="T45" fmla="*/ 59 h 232"/>
                <a:gd name="T46" fmla="*/ 3 w 275"/>
                <a:gd name="T47" fmla="*/ 68 h 232"/>
                <a:gd name="T48" fmla="*/ 5 w 275"/>
                <a:gd name="T49" fmla="*/ 80 h 232"/>
                <a:gd name="T50" fmla="*/ 22 w 275"/>
                <a:gd name="T51" fmla="*/ 85 h 232"/>
                <a:gd name="T52" fmla="*/ 41 w 275"/>
                <a:gd name="T53" fmla="*/ 90 h 232"/>
                <a:gd name="T54" fmla="*/ 50 w 275"/>
                <a:gd name="T55" fmla="*/ 95 h 232"/>
                <a:gd name="T56" fmla="*/ 57 w 275"/>
                <a:gd name="T57" fmla="*/ 111 h 232"/>
                <a:gd name="T58" fmla="*/ 71 w 275"/>
                <a:gd name="T59" fmla="*/ 121 h 232"/>
                <a:gd name="T60" fmla="*/ 71 w 275"/>
                <a:gd name="T61" fmla="*/ 132 h 232"/>
                <a:gd name="T62" fmla="*/ 69 w 275"/>
                <a:gd name="T63" fmla="*/ 156 h 232"/>
                <a:gd name="T64" fmla="*/ 64 w 275"/>
                <a:gd name="T65" fmla="*/ 184 h 232"/>
                <a:gd name="T66" fmla="*/ 60 w 275"/>
                <a:gd name="T67" fmla="*/ 189 h 232"/>
                <a:gd name="T68" fmla="*/ 88 w 275"/>
                <a:gd name="T69" fmla="*/ 203 h 232"/>
                <a:gd name="T70" fmla="*/ 105 w 275"/>
                <a:gd name="T71" fmla="*/ 203 h 232"/>
                <a:gd name="T72" fmla="*/ 112 w 275"/>
                <a:gd name="T73" fmla="*/ 203 h 232"/>
                <a:gd name="T74" fmla="*/ 135 w 275"/>
                <a:gd name="T75" fmla="*/ 210 h 232"/>
                <a:gd name="T76" fmla="*/ 154 w 275"/>
                <a:gd name="T77" fmla="*/ 210 h 232"/>
                <a:gd name="T78" fmla="*/ 157 w 275"/>
                <a:gd name="T79" fmla="*/ 192 h 232"/>
                <a:gd name="T80" fmla="*/ 178 w 275"/>
                <a:gd name="T81" fmla="*/ 187 h 232"/>
                <a:gd name="T82" fmla="*/ 209 w 275"/>
                <a:gd name="T83" fmla="*/ 196 h 232"/>
                <a:gd name="T84" fmla="*/ 225 w 275"/>
                <a:gd name="T85" fmla="*/ 187 h 232"/>
                <a:gd name="T86" fmla="*/ 239 w 275"/>
                <a:gd name="T87" fmla="*/ 173 h 232"/>
                <a:gd name="T88" fmla="*/ 232 w 275"/>
                <a:gd name="T89" fmla="*/ 170 h 232"/>
                <a:gd name="T90" fmla="*/ 225 w 275"/>
                <a:gd name="T91" fmla="*/ 163 h 232"/>
                <a:gd name="T92" fmla="*/ 228 w 275"/>
                <a:gd name="T93" fmla="*/ 156 h 232"/>
                <a:gd name="T94" fmla="*/ 221 w 275"/>
                <a:gd name="T95" fmla="*/ 147 h 232"/>
                <a:gd name="T96" fmla="*/ 230 w 275"/>
                <a:gd name="T97" fmla="*/ 139 h 232"/>
                <a:gd name="T98" fmla="*/ 228 w 275"/>
                <a:gd name="T99" fmla="*/ 130 h 232"/>
                <a:gd name="T100" fmla="*/ 223 w 275"/>
                <a:gd name="T101" fmla="*/ 121 h 232"/>
                <a:gd name="T102" fmla="*/ 218 w 275"/>
                <a:gd name="T103" fmla="*/ 116 h 232"/>
                <a:gd name="T104" fmla="*/ 211 w 275"/>
                <a:gd name="T105" fmla="*/ 121 h 232"/>
                <a:gd name="T106" fmla="*/ 221 w 275"/>
                <a:gd name="T107" fmla="*/ 104 h 232"/>
                <a:gd name="T108" fmla="*/ 228 w 275"/>
                <a:gd name="T109" fmla="*/ 92 h 232"/>
                <a:gd name="T110" fmla="*/ 237 w 275"/>
                <a:gd name="T111" fmla="*/ 85 h 232"/>
                <a:gd name="T112" fmla="*/ 247 w 275"/>
                <a:gd name="T113" fmla="*/ 59 h 232"/>
                <a:gd name="T114" fmla="*/ 242 w 275"/>
                <a:gd name="T115" fmla="*/ 54 h 232"/>
                <a:gd name="T116" fmla="*/ 270 w 275"/>
                <a:gd name="T117" fmla="*/ 196 h 232"/>
                <a:gd name="T118" fmla="*/ 258 w 275"/>
                <a:gd name="T119" fmla="*/ 208 h 232"/>
                <a:gd name="T120" fmla="*/ 265 w 275"/>
                <a:gd name="T121" fmla="*/ 232 h 232"/>
                <a:gd name="T122" fmla="*/ 273 w 275"/>
                <a:gd name="T123" fmla="*/ 227 h 232"/>
                <a:gd name="T124" fmla="*/ 273 w 275"/>
                <a:gd name="T125" fmla="*/ 19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5" h="232">
                  <a:moveTo>
                    <a:pt x="242" y="54"/>
                  </a:moveTo>
                  <a:lnTo>
                    <a:pt x="242" y="54"/>
                  </a:lnTo>
                  <a:lnTo>
                    <a:pt x="239" y="52"/>
                  </a:lnTo>
                  <a:lnTo>
                    <a:pt x="232" y="50"/>
                  </a:lnTo>
                  <a:lnTo>
                    <a:pt x="232" y="50"/>
                  </a:lnTo>
                  <a:lnTo>
                    <a:pt x="225" y="47"/>
                  </a:lnTo>
                  <a:lnTo>
                    <a:pt x="221" y="45"/>
                  </a:lnTo>
                  <a:lnTo>
                    <a:pt x="221" y="45"/>
                  </a:lnTo>
                  <a:lnTo>
                    <a:pt x="216" y="42"/>
                  </a:lnTo>
                  <a:lnTo>
                    <a:pt x="211" y="40"/>
                  </a:lnTo>
                  <a:lnTo>
                    <a:pt x="202" y="40"/>
                  </a:lnTo>
                  <a:lnTo>
                    <a:pt x="202" y="40"/>
                  </a:lnTo>
                  <a:lnTo>
                    <a:pt x="197" y="40"/>
                  </a:lnTo>
                  <a:lnTo>
                    <a:pt x="197" y="38"/>
                  </a:lnTo>
                  <a:lnTo>
                    <a:pt x="194" y="35"/>
                  </a:lnTo>
                  <a:lnTo>
                    <a:pt x="190" y="35"/>
                  </a:lnTo>
                  <a:lnTo>
                    <a:pt x="190" y="35"/>
                  </a:lnTo>
                  <a:lnTo>
                    <a:pt x="187" y="33"/>
                  </a:lnTo>
                  <a:lnTo>
                    <a:pt x="187" y="31"/>
                  </a:lnTo>
                  <a:lnTo>
                    <a:pt x="185" y="26"/>
                  </a:lnTo>
                  <a:lnTo>
                    <a:pt x="185" y="26"/>
                  </a:lnTo>
                  <a:lnTo>
                    <a:pt x="185" y="23"/>
                  </a:lnTo>
                  <a:lnTo>
                    <a:pt x="183" y="26"/>
                  </a:lnTo>
                  <a:lnTo>
                    <a:pt x="178" y="31"/>
                  </a:lnTo>
                  <a:lnTo>
                    <a:pt x="178" y="31"/>
                  </a:lnTo>
                  <a:lnTo>
                    <a:pt x="176" y="31"/>
                  </a:lnTo>
                  <a:lnTo>
                    <a:pt x="173" y="28"/>
                  </a:lnTo>
                  <a:lnTo>
                    <a:pt x="171" y="23"/>
                  </a:lnTo>
                  <a:lnTo>
                    <a:pt x="171" y="23"/>
                  </a:lnTo>
                  <a:lnTo>
                    <a:pt x="166" y="19"/>
                  </a:lnTo>
                  <a:lnTo>
                    <a:pt x="159" y="16"/>
                  </a:lnTo>
                  <a:lnTo>
                    <a:pt x="159" y="16"/>
                  </a:lnTo>
                  <a:lnTo>
                    <a:pt x="154" y="12"/>
                  </a:lnTo>
                  <a:lnTo>
                    <a:pt x="152" y="9"/>
                  </a:lnTo>
                  <a:lnTo>
                    <a:pt x="150" y="9"/>
                  </a:lnTo>
                  <a:lnTo>
                    <a:pt x="150" y="9"/>
                  </a:lnTo>
                  <a:lnTo>
                    <a:pt x="147" y="12"/>
                  </a:lnTo>
                  <a:lnTo>
                    <a:pt x="147" y="9"/>
                  </a:lnTo>
                  <a:lnTo>
                    <a:pt x="142" y="2"/>
                  </a:lnTo>
                  <a:lnTo>
                    <a:pt x="142" y="2"/>
                  </a:lnTo>
                  <a:lnTo>
                    <a:pt x="142" y="2"/>
                  </a:lnTo>
                  <a:lnTo>
                    <a:pt x="140" y="0"/>
                  </a:lnTo>
                  <a:lnTo>
                    <a:pt x="140" y="0"/>
                  </a:lnTo>
                  <a:lnTo>
                    <a:pt x="135" y="0"/>
                  </a:lnTo>
                  <a:lnTo>
                    <a:pt x="135" y="0"/>
                  </a:lnTo>
                  <a:lnTo>
                    <a:pt x="131" y="2"/>
                  </a:lnTo>
                  <a:lnTo>
                    <a:pt x="128" y="5"/>
                  </a:lnTo>
                  <a:lnTo>
                    <a:pt x="126" y="9"/>
                  </a:lnTo>
                  <a:lnTo>
                    <a:pt x="126" y="16"/>
                  </a:lnTo>
                  <a:lnTo>
                    <a:pt x="126" y="16"/>
                  </a:lnTo>
                  <a:lnTo>
                    <a:pt x="123" y="23"/>
                  </a:lnTo>
                  <a:lnTo>
                    <a:pt x="119" y="28"/>
                  </a:lnTo>
                  <a:lnTo>
                    <a:pt x="114" y="31"/>
                  </a:lnTo>
                  <a:lnTo>
                    <a:pt x="105" y="31"/>
                  </a:lnTo>
                  <a:lnTo>
                    <a:pt x="105" y="31"/>
                  </a:lnTo>
                  <a:lnTo>
                    <a:pt x="100" y="33"/>
                  </a:lnTo>
                  <a:lnTo>
                    <a:pt x="97" y="35"/>
                  </a:lnTo>
                  <a:lnTo>
                    <a:pt x="95" y="40"/>
                  </a:lnTo>
                  <a:lnTo>
                    <a:pt x="93" y="45"/>
                  </a:lnTo>
                  <a:lnTo>
                    <a:pt x="93" y="45"/>
                  </a:lnTo>
                  <a:lnTo>
                    <a:pt x="88" y="45"/>
                  </a:lnTo>
                  <a:lnTo>
                    <a:pt x="81" y="45"/>
                  </a:lnTo>
                  <a:lnTo>
                    <a:pt x="74" y="40"/>
                  </a:lnTo>
                  <a:lnTo>
                    <a:pt x="69" y="35"/>
                  </a:lnTo>
                  <a:lnTo>
                    <a:pt x="69" y="35"/>
                  </a:lnTo>
                  <a:lnTo>
                    <a:pt x="64" y="33"/>
                  </a:lnTo>
                  <a:lnTo>
                    <a:pt x="60" y="35"/>
                  </a:lnTo>
                  <a:lnTo>
                    <a:pt x="57" y="38"/>
                  </a:lnTo>
                  <a:lnTo>
                    <a:pt x="57" y="40"/>
                  </a:lnTo>
                  <a:lnTo>
                    <a:pt x="57" y="42"/>
                  </a:lnTo>
                  <a:lnTo>
                    <a:pt x="57" y="42"/>
                  </a:lnTo>
                  <a:lnTo>
                    <a:pt x="62" y="50"/>
                  </a:lnTo>
                  <a:lnTo>
                    <a:pt x="62" y="54"/>
                  </a:lnTo>
                  <a:lnTo>
                    <a:pt x="62" y="59"/>
                  </a:lnTo>
                  <a:lnTo>
                    <a:pt x="60" y="64"/>
                  </a:lnTo>
                  <a:lnTo>
                    <a:pt x="60" y="64"/>
                  </a:lnTo>
                  <a:lnTo>
                    <a:pt x="57" y="64"/>
                  </a:lnTo>
                  <a:lnTo>
                    <a:pt x="52" y="64"/>
                  </a:lnTo>
                  <a:lnTo>
                    <a:pt x="48" y="61"/>
                  </a:lnTo>
                  <a:lnTo>
                    <a:pt x="43" y="64"/>
                  </a:lnTo>
                  <a:lnTo>
                    <a:pt x="43" y="64"/>
                  </a:lnTo>
                  <a:lnTo>
                    <a:pt x="41" y="64"/>
                  </a:lnTo>
                  <a:lnTo>
                    <a:pt x="38" y="61"/>
                  </a:lnTo>
                  <a:lnTo>
                    <a:pt x="36" y="59"/>
                  </a:lnTo>
                  <a:lnTo>
                    <a:pt x="31" y="57"/>
                  </a:lnTo>
                  <a:lnTo>
                    <a:pt x="31" y="57"/>
                  </a:lnTo>
                  <a:lnTo>
                    <a:pt x="29" y="57"/>
                  </a:lnTo>
                  <a:lnTo>
                    <a:pt x="24" y="57"/>
                  </a:lnTo>
                  <a:lnTo>
                    <a:pt x="19" y="59"/>
                  </a:lnTo>
                  <a:lnTo>
                    <a:pt x="15" y="59"/>
                  </a:lnTo>
                  <a:lnTo>
                    <a:pt x="15" y="59"/>
                  </a:lnTo>
                  <a:lnTo>
                    <a:pt x="7" y="59"/>
                  </a:lnTo>
                  <a:lnTo>
                    <a:pt x="3" y="61"/>
                  </a:lnTo>
                  <a:lnTo>
                    <a:pt x="0" y="64"/>
                  </a:lnTo>
                  <a:lnTo>
                    <a:pt x="3" y="68"/>
                  </a:lnTo>
                  <a:lnTo>
                    <a:pt x="3" y="68"/>
                  </a:lnTo>
                  <a:lnTo>
                    <a:pt x="3" y="71"/>
                  </a:lnTo>
                  <a:lnTo>
                    <a:pt x="3" y="73"/>
                  </a:lnTo>
                  <a:lnTo>
                    <a:pt x="3" y="78"/>
                  </a:lnTo>
                  <a:lnTo>
                    <a:pt x="5" y="80"/>
                  </a:lnTo>
                  <a:lnTo>
                    <a:pt x="5" y="80"/>
                  </a:lnTo>
                  <a:lnTo>
                    <a:pt x="7" y="83"/>
                  </a:lnTo>
                  <a:lnTo>
                    <a:pt x="15" y="83"/>
                  </a:lnTo>
                  <a:lnTo>
                    <a:pt x="22" y="85"/>
                  </a:lnTo>
                  <a:lnTo>
                    <a:pt x="29" y="87"/>
                  </a:lnTo>
                  <a:lnTo>
                    <a:pt x="29" y="87"/>
                  </a:lnTo>
                  <a:lnTo>
                    <a:pt x="36" y="90"/>
                  </a:lnTo>
                  <a:lnTo>
                    <a:pt x="41" y="90"/>
                  </a:lnTo>
                  <a:lnTo>
                    <a:pt x="43" y="90"/>
                  </a:lnTo>
                  <a:lnTo>
                    <a:pt x="45" y="92"/>
                  </a:lnTo>
                  <a:lnTo>
                    <a:pt x="45" y="92"/>
                  </a:lnTo>
                  <a:lnTo>
                    <a:pt x="50" y="95"/>
                  </a:lnTo>
                  <a:lnTo>
                    <a:pt x="52" y="102"/>
                  </a:lnTo>
                  <a:lnTo>
                    <a:pt x="52" y="102"/>
                  </a:lnTo>
                  <a:lnTo>
                    <a:pt x="52" y="106"/>
                  </a:lnTo>
                  <a:lnTo>
                    <a:pt x="57" y="111"/>
                  </a:lnTo>
                  <a:lnTo>
                    <a:pt x="62" y="113"/>
                  </a:lnTo>
                  <a:lnTo>
                    <a:pt x="67" y="118"/>
                  </a:lnTo>
                  <a:lnTo>
                    <a:pt x="67" y="118"/>
                  </a:lnTo>
                  <a:lnTo>
                    <a:pt x="71" y="121"/>
                  </a:lnTo>
                  <a:lnTo>
                    <a:pt x="71" y="123"/>
                  </a:lnTo>
                  <a:lnTo>
                    <a:pt x="71" y="128"/>
                  </a:lnTo>
                  <a:lnTo>
                    <a:pt x="71" y="132"/>
                  </a:lnTo>
                  <a:lnTo>
                    <a:pt x="71" y="132"/>
                  </a:lnTo>
                  <a:lnTo>
                    <a:pt x="74" y="137"/>
                  </a:lnTo>
                  <a:lnTo>
                    <a:pt x="71" y="142"/>
                  </a:lnTo>
                  <a:lnTo>
                    <a:pt x="69" y="149"/>
                  </a:lnTo>
                  <a:lnTo>
                    <a:pt x="69" y="156"/>
                  </a:lnTo>
                  <a:lnTo>
                    <a:pt x="69" y="156"/>
                  </a:lnTo>
                  <a:lnTo>
                    <a:pt x="69" y="163"/>
                  </a:lnTo>
                  <a:lnTo>
                    <a:pt x="67" y="175"/>
                  </a:lnTo>
                  <a:lnTo>
                    <a:pt x="64" y="184"/>
                  </a:lnTo>
                  <a:lnTo>
                    <a:pt x="60" y="189"/>
                  </a:lnTo>
                  <a:lnTo>
                    <a:pt x="60" y="189"/>
                  </a:lnTo>
                  <a:lnTo>
                    <a:pt x="60" y="189"/>
                  </a:lnTo>
                  <a:lnTo>
                    <a:pt x="60" y="189"/>
                  </a:lnTo>
                  <a:lnTo>
                    <a:pt x="69" y="194"/>
                  </a:lnTo>
                  <a:lnTo>
                    <a:pt x="69" y="194"/>
                  </a:lnTo>
                  <a:lnTo>
                    <a:pt x="88" y="203"/>
                  </a:lnTo>
                  <a:lnTo>
                    <a:pt x="88" y="203"/>
                  </a:lnTo>
                  <a:lnTo>
                    <a:pt x="93" y="206"/>
                  </a:lnTo>
                  <a:lnTo>
                    <a:pt x="97" y="206"/>
                  </a:lnTo>
                  <a:lnTo>
                    <a:pt x="102" y="206"/>
                  </a:lnTo>
                  <a:lnTo>
                    <a:pt x="105" y="203"/>
                  </a:lnTo>
                  <a:lnTo>
                    <a:pt x="105" y="203"/>
                  </a:lnTo>
                  <a:lnTo>
                    <a:pt x="105" y="201"/>
                  </a:lnTo>
                  <a:lnTo>
                    <a:pt x="107" y="201"/>
                  </a:lnTo>
                  <a:lnTo>
                    <a:pt x="112" y="203"/>
                  </a:lnTo>
                  <a:lnTo>
                    <a:pt x="112" y="203"/>
                  </a:lnTo>
                  <a:lnTo>
                    <a:pt x="116" y="206"/>
                  </a:lnTo>
                  <a:lnTo>
                    <a:pt x="123" y="208"/>
                  </a:lnTo>
                  <a:lnTo>
                    <a:pt x="135" y="210"/>
                  </a:lnTo>
                  <a:lnTo>
                    <a:pt x="135" y="210"/>
                  </a:lnTo>
                  <a:lnTo>
                    <a:pt x="145" y="210"/>
                  </a:lnTo>
                  <a:lnTo>
                    <a:pt x="154" y="210"/>
                  </a:lnTo>
                  <a:lnTo>
                    <a:pt x="154" y="210"/>
                  </a:lnTo>
                  <a:lnTo>
                    <a:pt x="154" y="206"/>
                  </a:lnTo>
                  <a:lnTo>
                    <a:pt x="154" y="206"/>
                  </a:lnTo>
                  <a:lnTo>
                    <a:pt x="154" y="199"/>
                  </a:lnTo>
                  <a:lnTo>
                    <a:pt x="157" y="192"/>
                  </a:lnTo>
                  <a:lnTo>
                    <a:pt x="161" y="189"/>
                  </a:lnTo>
                  <a:lnTo>
                    <a:pt x="168" y="187"/>
                  </a:lnTo>
                  <a:lnTo>
                    <a:pt x="168" y="187"/>
                  </a:lnTo>
                  <a:lnTo>
                    <a:pt x="178" y="187"/>
                  </a:lnTo>
                  <a:lnTo>
                    <a:pt x="187" y="189"/>
                  </a:lnTo>
                  <a:lnTo>
                    <a:pt x="204" y="194"/>
                  </a:lnTo>
                  <a:lnTo>
                    <a:pt x="204" y="194"/>
                  </a:lnTo>
                  <a:lnTo>
                    <a:pt x="209" y="196"/>
                  </a:lnTo>
                  <a:lnTo>
                    <a:pt x="213" y="196"/>
                  </a:lnTo>
                  <a:lnTo>
                    <a:pt x="221" y="194"/>
                  </a:lnTo>
                  <a:lnTo>
                    <a:pt x="225" y="187"/>
                  </a:lnTo>
                  <a:lnTo>
                    <a:pt x="225" y="187"/>
                  </a:lnTo>
                  <a:lnTo>
                    <a:pt x="232" y="182"/>
                  </a:lnTo>
                  <a:lnTo>
                    <a:pt x="237" y="180"/>
                  </a:lnTo>
                  <a:lnTo>
                    <a:pt x="237" y="180"/>
                  </a:lnTo>
                  <a:lnTo>
                    <a:pt x="239" y="173"/>
                  </a:lnTo>
                  <a:lnTo>
                    <a:pt x="239" y="173"/>
                  </a:lnTo>
                  <a:lnTo>
                    <a:pt x="239" y="170"/>
                  </a:lnTo>
                  <a:lnTo>
                    <a:pt x="237" y="170"/>
                  </a:lnTo>
                  <a:lnTo>
                    <a:pt x="232" y="170"/>
                  </a:lnTo>
                  <a:lnTo>
                    <a:pt x="232" y="170"/>
                  </a:lnTo>
                  <a:lnTo>
                    <a:pt x="228" y="168"/>
                  </a:lnTo>
                  <a:lnTo>
                    <a:pt x="228" y="168"/>
                  </a:lnTo>
                  <a:lnTo>
                    <a:pt x="225" y="163"/>
                  </a:lnTo>
                  <a:lnTo>
                    <a:pt x="228" y="161"/>
                  </a:lnTo>
                  <a:lnTo>
                    <a:pt x="228" y="161"/>
                  </a:lnTo>
                  <a:lnTo>
                    <a:pt x="228" y="158"/>
                  </a:lnTo>
                  <a:lnTo>
                    <a:pt x="228" y="156"/>
                  </a:lnTo>
                  <a:lnTo>
                    <a:pt x="221" y="151"/>
                  </a:lnTo>
                  <a:lnTo>
                    <a:pt x="221" y="151"/>
                  </a:lnTo>
                  <a:lnTo>
                    <a:pt x="221" y="149"/>
                  </a:lnTo>
                  <a:lnTo>
                    <a:pt x="221" y="147"/>
                  </a:lnTo>
                  <a:lnTo>
                    <a:pt x="225" y="147"/>
                  </a:lnTo>
                  <a:lnTo>
                    <a:pt x="225" y="147"/>
                  </a:lnTo>
                  <a:lnTo>
                    <a:pt x="230" y="142"/>
                  </a:lnTo>
                  <a:lnTo>
                    <a:pt x="230" y="139"/>
                  </a:lnTo>
                  <a:lnTo>
                    <a:pt x="230" y="139"/>
                  </a:lnTo>
                  <a:lnTo>
                    <a:pt x="230" y="139"/>
                  </a:lnTo>
                  <a:lnTo>
                    <a:pt x="228" y="135"/>
                  </a:lnTo>
                  <a:lnTo>
                    <a:pt x="228" y="130"/>
                  </a:lnTo>
                  <a:lnTo>
                    <a:pt x="228" y="130"/>
                  </a:lnTo>
                  <a:lnTo>
                    <a:pt x="228" y="125"/>
                  </a:lnTo>
                  <a:lnTo>
                    <a:pt x="225" y="125"/>
                  </a:lnTo>
                  <a:lnTo>
                    <a:pt x="223" y="121"/>
                  </a:lnTo>
                  <a:lnTo>
                    <a:pt x="223" y="121"/>
                  </a:lnTo>
                  <a:lnTo>
                    <a:pt x="223" y="118"/>
                  </a:lnTo>
                  <a:lnTo>
                    <a:pt x="221" y="116"/>
                  </a:lnTo>
                  <a:lnTo>
                    <a:pt x="218" y="116"/>
                  </a:lnTo>
                  <a:lnTo>
                    <a:pt x="216" y="118"/>
                  </a:lnTo>
                  <a:lnTo>
                    <a:pt x="216" y="118"/>
                  </a:lnTo>
                  <a:lnTo>
                    <a:pt x="213" y="121"/>
                  </a:lnTo>
                  <a:lnTo>
                    <a:pt x="211" y="121"/>
                  </a:lnTo>
                  <a:lnTo>
                    <a:pt x="213" y="113"/>
                  </a:lnTo>
                  <a:lnTo>
                    <a:pt x="213" y="113"/>
                  </a:lnTo>
                  <a:lnTo>
                    <a:pt x="216" y="109"/>
                  </a:lnTo>
                  <a:lnTo>
                    <a:pt x="221" y="104"/>
                  </a:lnTo>
                  <a:lnTo>
                    <a:pt x="223" y="102"/>
                  </a:lnTo>
                  <a:lnTo>
                    <a:pt x="225" y="97"/>
                  </a:lnTo>
                  <a:lnTo>
                    <a:pt x="225" y="97"/>
                  </a:lnTo>
                  <a:lnTo>
                    <a:pt x="228" y="92"/>
                  </a:lnTo>
                  <a:lnTo>
                    <a:pt x="235" y="90"/>
                  </a:lnTo>
                  <a:lnTo>
                    <a:pt x="235" y="90"/>
                  </a:lnTo>
                  <a:lnTo>
                    <a:pt x="237" y="87"/>
                  </a:lnTo>
                  <a:lnTo>
                    <a:pt x="237" y="85"/>
                  </a:lnTo>
                  <a:lnTo>
                    <a:pt x="239" y="76"/>
                  </a:lnTo>
                  <a:lnTo>
                    <a:pt x="239" y="76"/>
                  </a:lnTo>
                  <a:lnTo>
                    <a:pt x="242" y="66"/>
                  </a:lnTo>
                  <a:lnTo>
                    <a:pt x="247" y="59"/>
                  </a:lnTo>
                  <a:lnTo>
                    <a:pt x="247" y="59"/>
                  </a:lnTo>
                  <a:lnTo>
                    <a:pt x="249" y="57"/>
                  </a:lnTo>
                  <a:lnTo>
                    <a:pt x="247" y="54"/>
                  </a:lnTo>
                  <a:lnTo>
                    <a:pt x="242" y="54"/>
                  </a:lnTo>
                  <a:lnTo>
                    <a:pt x="242" y="54"/>
                  </a:lnTo>
                  <a:close/>
                  <a:moveTo>
                    <a:pt x="273" y="196"/>
                  </a:moveTo>
                  <a:lnTo>
                    <a:pt x="273" y="196"/>
                  </a:lnTo>
                  <a:lnTo>
                    <a:pt x="270" y="196"/>
                  </a:lnTo>
                  <a:lnTo>
                    <a:pt x="268" y="199"/>
                  </a:lnTo>
                  <a:lnTo>
                    <a:pt x="261" y="206"/>
                  </a:lnTo>
                  <a:lnTo>
                    <a:pt x="261" y="206"/>
                  </a:lnTo>
                  <a:lnTo>
                    <a:pt x="258" y="208"/>
                  </a:lnTo>
                  <a:lnTo>
                    <a:pt x="258" y="213"/>
                  </a:lnTo>
                  <a:lnTo>
                    <a:pt x="258" y="222"/>
                  </a:lnTo>
                  <a:lnTo>
                    <a:pt x="263" y="229"/>
                  </a:lnTo>
                  <a:lnTo>
                    <a:pt x="265" y="232"/>
                  </a:lnTo>
                  <a:lnTo>
                    <a:pt x="268" y="232"/>
                  </a:lnTo>
                  <a:lnTo>
                    <a:pt x="268" y="232"/>
                  </a:lnTo>
                  <a:lnTo>
                    <a:pt x="273" y="229"/>
                  </a:lnTo>
                  <a:lnTo>
                    <a:pt x="273" y="227"/>
                  </a:lnTo>
                  <a:lnTo>
                    <a:pt x="275" y="213"/>
                  </a:lnTo>
                  <a:lnTo>
                    <a:pt x="275" y="201"/>
                  </a:lnTo>
                  <a:lnTo>
                    <a:pt x="273" y="196"/>
                  </a:lnTo>
                  <a:lnTo>
                    <a:pt x="273" y="196"/>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8" name="Oval 47"/>
            <p:cNvSpPr/>
            <p:nvPr/>
          </p:nvSpPr>
          <p:spPr>
            <a:xfrm>
              <a:off x="12549380" y="3125264"/>
              <a:ext cx="159800" cy="159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49" name="TextBox 48"/>
            <p:cNvSpPr txBox="1"/>
            <p:nvPr/>
          </p:nvSpPr>
          <p:spPr>
            <a:xfrm>
              <a:off x="11800369" y="3046195"/>
              <a:ext cx="736548" cy="307777"/>
            </a:xfrm>
            <a:prstGeom prst="rect">
              <a:avLst/>
            </a:prstGeom>
            <a:noFill/>
          </p:spPr>
          <p:txBody>
            <a:bodyPr wrap="none" rtlCol="0">
              <a:spAutoFit/>
            </a:bodyPr>
            <a:lstStyle/>
            <a:p>
              <a:r>
                <a:rPr lang="en-GB" sz="1400" dirty="0"/>
                <a:t>PARIS</a:t>
              </a:r>
            </a:p>
          </p:txBody>
        </p:sp>
      </p:grpSp>
      <p:sp>
        <p:nvSpPr>
          <p:cNvPr id="32" name="Oval 31"/>
          <p:cNvSpPr/>
          <p:nvPr/>
        </p:nvSpPr>
        <p:spPr>
          <a:xfrm>
            <a:off x="7316020" y="1075504"/>
            <a:ext cx="3789907" cy="3789907"/>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496" y="839974"/>
            <a:ext cx="5175504" cy="5873562"/>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8879" y="1763108"/>
            <a:ext cx="1104612" cy="1104612"/>
          </a:xfrm>
          <a:prstGeom prst="rect">
            <a:avLst/>
          </a:prstGeom>
          <a:effectLst>
            <a:outerShdw blurRad="63500" sx="102000" sy="102000" algn="ctr" rotWithShape="0">
              <a:prstClr val="black">
                <a:alpha val="20000"/>
              </a:prstClr>
            </a:outerShdw>
          </a:effectLst>
        </p:spPr>
      </p:pic>
      <p:grpSp>
        <p:nvGrpSpPr>
          <p:cNvPr id="35" name="Group 34"/>
          <p:cNvGrpSpPr/>
          <p:nvPr/>
        </p:nvGrpSpPr>
        <p:grpSpPr>
          <a:xfrm>
            <a:off x="9110191" y="275822"/>
            <a:ext cx="1994916" cy="1994916"/>
            <a:chOff x="2771394" y="4777740"/>
            <a:chExt cx="1994916" cy="1994916"/>
          </a:xfrm>
        </p:grpSpPr>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1394" y="4777740"/>
              <a:ext cx="1994916" cy="1994916"/>
            </a:xfrm>
            <a:prstGeom prst="rect">
              <a:avLst/>
            </a:prstGeom>
          </p:spPr>
        </p:pic>
        <p:sp>
          <p:nvSpPr>
            <p:cNvPr id="37" name="TextBox 36"/>
            <p:cNvSpPr txBox="1"/>
            <p:nvPr/>
          </p:nvSpPr>
          <p:spPr>
            <a:xfrm rot="20577424">
              <a:off x="3325856" y="5532935"/>
              <a:ext cx="870751" cy="461665"/>
            </a:xfrm>
            <a:prstGeom prst="rect">
              <a:avLst/>
            </a:prstGeom>
            <a:noFill/>
          </p:spPr>
          <p:txBody>
            <a:bodyPr wrap="none" rtlCol="0">
              <a:spAutoFit/>
            </a:bodyPr>
            <a:lstStyle/>
            <a:p>
              <a:pPr algn="ctr"/>
              <a:r>
                <a:rPr lang="en-GB" sz="2400" b="1" dirty="0">
                  <a:solidFill>
                    <a:schemeClr val="bg1"/>
                  </a:solidFill>
                </a:rPr>
                <a:t>1991</a:t>
              </a:r>
            </a:p>
          </p:txBody>
        </p:sp>
      </p:grpSp>
      <p:grpSp>
        <p:nvGrpSpPr>
          <p:cNvPr id="38" name="Group 37"/>
          <p:cNvGrpSpPr/>
          <p:nvPr/>
        </p:nvGrpSpPr>
        <p:grpSpPr>
          <a:xfrm>
            <a:off x="7227296" y="4062200"/>
            <a:ext cx="1256110" cy="1256110"/>
            <a:chOff x="8562487" y="3529144"/>
            <a:chExt cx="1256110" cy="1256110"/>
          </a:xfrm>
        </p:grpSpPr>
        <p:sp>
          <p:nvSpPr>
            <p:cNvPr id="39" name="Oval 38"/>
            <p:cNvSpPr/>
            <p:nvPr/>
          </p:nvSpPr>
          <p:spPr>
            <a:xfrm>
              <a:off x="8562487" y="3529144"/>
              <a:ext cx="1256110" cy="1256110"/>
            </a:xfrm>
            <a:prstGeom prst="ellipse">
              <a:avLst/>
            </a:prstGeom>
            <a:solidFill>
              <a:schemeClr val="bg1"/>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8604583" y="3571240"/>
              <a:ext cx="1171918" cy="1171918"/>
            </a:xfrm>
            <a:prstGeom prst="ellipse">
              <a:avLst/>
            </a:prstGeom>
            <a:solidFill>
              <a:schemeClr val="tx1">
                <a:lumMod val="10000"/>
                <a:lumOff val="90000"/>
              </a:schemeClr>
            </a:solidFill>
            <a:ln w="57150">
              <a:noFill/>
            </a:ln>
            <a:effectLst>
              <a:innerShdw blurRad="3302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1" name="Group 40"/>
            <p:cNvGrpSpPr/>
            <p:nvPr/>
          </p:nvGrpSpPr>
          <p:grpSpPr>
            <a:xfrm>
              <a:off x="8802633" y="3749498"/>
              <a:ext cx="778348" cy="468520"/>
              <a:chOff x="1037457" y="5601335"/>
              <a:chExt cx="975800" cy="587375"/>
            </a:xfrm>
            <a:solidFill>
              <a:schemeClr val="bg2">
                <a:lumMod val="25000"/>
              </a:schemeClr>
            </a:solidFill>
          </p:grpSpPr>
          <p:sp>
            <p:nvSpPr>
              <p:cNvPr id="43" name="Freeform 12"/>
              <p:cNvSpPr>
                <a:spLocks/>
              </p:cNvSpPr>
              <p:nvPr/>
            </p:nvSpPr>
            <p:spPr bwMode="auto">
              <a:xfrm>
                <a:off x="1037457" y="5655945"/>
                <a:ext cx="396924" cy="447750"/>
              </a:xfrm>
              <a:custGeom>
                <a:avLst/>
                <a:gdLst>
                  <a:gd name="T0" fmla="*/ 168 w 328"/>
                  <a:gd name="T1" fmla="*/ 370 h 370"/>
                  <a:gd name="T2" fmla="*/ 242 w 328"/>
                  <a:gd name="T3" fmla="*/ 366 h 370"/>
                  <a:gd name="T4" fmla="*/ 318 w 328"/>
                  <a:gd name="T5" fmla="*/ 356 h 370"/>
                  <a:gd name="T6" fmla="*/ 328 w 328"/>
                  <a:gd name="T7" fmla="*/ 354 h 370"/>
                  <a:gd name="T8" fmla="*/ 324 w 328"/>
                  <a:gd name="T9" fmla="*/ 312 h 370"/>
                  <a:gd name="T10" fmla="*/ 312 w 328"/>
                  <a:gd name="T11" fmla="*/ 276 h 370"/>
                  <a:gd name="T12" fmla="*/ 290 w 328"/>
                  <a:gd name="T13" fmla="*/ 248 h 370"/>
                  <a:gd name="T14" fmla="*/ 252 w 328"/>
                  <a:gd name="T15" fmla="*/ 228 h 370"/>
                  <a:gd name="T16" fmla="*/ 192 w 328"/>
                  <a:gd name="T17" fmla="*/ 218 h 370"/>
                  <a:gd name="T18" fmla="*/ 192 w 328"/>
                  <a:gd name="T19" fmla="*/ 184 h 370"/>
                  <a:gd name="T20" fmla="*/ 214 w 328"/>
                  <a:gd name="T21" fmla="*/ 168 h 370"/>
                  <a:gd name="T22" fmla="*/ 232 w 328"/>
                  <a:gd name="T23" fmla="*/ 146 h 370"/>
                  <a:gd name="T24" fmla="*/ 244 w 328"/>
                  <a:gd name="T25" fmla="*/ 116 h 370"/>
                  <a:gd name="T26" fmla="*/ 248 w 328"/>
                  <a:gd name="T27" fmla="*/ 86 h 370"/>
                  <a:gd name="T28" fmla="*/ 246 w 328"/>
                  <a:gd name="T29" fmla="*/ 66 h 370"/>
                  <a:gd name="T30" fmla="*/ 234 w 328"/>
                  <a:gd name="T31" fmla="*/ 36 h 370"/>
                  <a:gd name="T32" fmla="*/ 212 w 328"/>
                  <a:gd name="T33" fmla="*/ 14 h 370"/>
                  <a:gd name="T34" fmla="*/ 182 w 328"/>
                  <a:gd name="T35" fmla="*/ 2 h 370"/>
                  <a:gd name="T36" fmla="*/ 164 w 328"/>
                  <a:gd name="T37" fmla="*/ 0 h 370"/>
                  <a:gd name="T38" fmla="*/ 132 w 328"/>
                  <a:gd name="T39" fmla="*/ 6 h 370"/>
                  <a:gd name="T40" fmla="*/ 104 w 328"/>
                  <a:gd name="T41" fmla="*/ 24 h 370"/>
                  <a:gd name="T42" fmla="*/ 86 w 328"/>
                  <a:gd name="T43" fmla="*/ 50 h 370"/>
                  <a:gd name="T44" fmla="*/ 80 w 328"/>
                  <a:gd name="T45" fmla="*/ 86 h 370"/>
                  <a:gd name="T46" fmla="*/ 80 w 328"/>
                  <a:gd name="T47" fmla="*/ 102 h 370"/>
                  <a:gd name="T48" fmla="*/ 88 w 328"/>
                  <a:gd name="T49" fmla="*/ 132 h 370"/>
                  <a:gd name="T50" fmla="*/ 104 w 328"/>
                  <a:gd name="T51" fmla="*/ 158 h 370"/>
                  <a:gd name="T52" fmla="*/ 124 w 328"/>
                  <a:gd name="T53" fmla="*/ 178 h 370"/>
                  <a:gd name="T54" fmla="*/ 136 w 328"/>
                  <a:gd name="T55" fmla="*/ 218 h 370"/>
                  <a:gd name="T56" fmla="*/ 104 w 328"/>
                  <a:gd name="T57" fmla="*/ 222 h 370"/>
                  <a:gd name="T58" fmla="*/ 54 w 328"/>
                  <a:gd name="T59" fmla="*/ 236 h 370"/>
                  <a:gd name="T60" fmla="*/ 24 w 328"/>
                  <a:gd name="T61" fmla="*/ 262 h 370"/>
                  <a:gd name="T62" fmla="*/ 8 w 328"/>
                  <a:gd name="T63" fmla="*/ 296 h 370"/>
                  <a:gd name="T64" fmla="*/ 2 w 328"/>
                  <a:gd name="T65" fmla="*/ 314 h 370"/>
                  <a:gd name="T66" fmla="*/ 0 w 328"/>
                  <a:gd name="T67" fmla="*/ 354 h 370"/>
                  <a:gd name="T68" fmla="*/ 40 w 328"/>
                  <a:gd name="T69" fmla="*/ 362 h 370"/>
                  <a:gd name="T70" fmla="*/ 126 w 328"/>
                  <a:gd name="T71" fmla="*/ 368 h 370"/>
                  <a:gd name="T72" fmla="*/ 168 w 328"/>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8" h="370">
                    <a:moveTo>
                      <a:pt x="168" y="370"/>
                    </a:moveTo>
                    <a:lnTo>
                      <a:pt x="168" y="370"/>
                    </a:lnTo>
                    <a:lnTo>
                      <a:pt x="208" y="368"/>
                    </a:lnTo>
                    <a:lnTo>
                      <a:pt x="242" y="366"/>
                    </a:lnTo>
                    <a:lnTo>
                      <a:pt x="290" y="362"/>
                    </a:lnTo>
                    <a:lnTo>
                      <a:pt x="318" y="356"/>
                    </a:lnTo>
                    <a:lnTo>
                      <a:pt x="328" y="354"/>
                    </a:lnTo>
                    <a:lnTo>
                      <a:pt x="328" y="354"/>
                    </a:lnTo>
                    <a:lnTo>
                      <a:pt x="324" y="312"/>
                    </a:lnTo>
                    <a:lnTo>
                      <a:pt x="324" y="312"/>
                    </a:lnTo>
                    <a:lnTo>
                      <a:pt x="320" y="294"/>
                    </a:lnTo>
                    <a:lnTo>
                      <a:pt x="312" y="276"/>
                    </a:lnTo>
                    <a:lnTo>
                      <a:pt x="304" y="262"/>
                    </a:lnTo>
                    <a:lnTo>
                      <a:pt x="290" y="248"/>
                    </a:lnTo>
                    <a:lnTo>
                      <a:pt x="274" y="236"/>
                    </a:lnTo>
                    <a:lnTo>
                      <a:pt x="252" y="228"/>
                    </a:lnTo>
                    <a:lnTo>
                      <a:pt x="224" y="222"/>
                    </a:lnTo>
                    <a:lnTo>
                      <a:pt x="192" y="218"/>
                    </a:lnTo>
                    <a:lnTo>
                      <a:pt x="192" y="184"/>
                    </a:lnTo>
                    <a:lnTo>
                      <a:pt x="192" y="184"/>
                    </a:lnTo>
                    <a:lnTo>
                      <a:pt x="204" y="178"/>
                    </a:lnTo>
                    <a:lnTo>
                      <a:pt x="214" y="168"/>
                    </a:lnTo>
                    <a:lnTo>
                      <a:pt x="224" y="158"/>
                    </a:lnTo>
                    <a:lnTo>
                      <a:pt x="232" y="146"/>
                    </a:lnTo>
                    <a:lnTo>
                      <a:pt x="240" y="132"/>
                    </a:lnTo>
                    <a:lnTo>
                      <a:pt x="244" y="116"/>
                    </a:lnTo>
                    <a:lnTo>
                      <a:pt x="248" y="102"/>
                    </a:lnTo>
                    <a:lnTo>
                      <a:pt x="248" y="86"/>
                    </a:lnTo>
                    <a:lnTo>
                      <a:pt x="248" y="86"/>
                    </a:lnTo>
                    <a:lnTo>
                      <a:pt x="246" y="66"/>
                    </a:lnTo>
                    <a:lnTo>
                      <a:pt x="242" y="50"/>
                    </a:lnTo>
                    <a:lnTo>
                      <a:pt x="234" y="36"/>
                    </a:lnTo>
                    <a:lnTo>
                      <a:pt x="224" y="24"/>
                    </a:lnTo>
                    <a:lnTo>
                      <a:pt x="212" y="14"/>
                    </a:lnTo>
                    <a:lnTo>
                      <a:pt x="196" y="6"/>
                    </a:lnTo>
                    <a:lnTo>
                      <a:pt x="182" y="2"/>
                    </a:lnTo>
                    <a:lnTo>
                      <a:pt x="164" y="0"/>
                    </a:lnTo>
                    <a:lnTo>
                      <a:pt x="164" y="0"/>
                    </a:lnTo>
                    <a:lnTo>
                      <a:pt x="148" y="2"/>
                    </a:lnTo>
                    <a:lnTo>
                      <a:pt x="132" y="6"/>
                    </a:lnTo>
                    <a:lnTo>
                      <a:pt x="116" y="14"/>
                    </a:lnTo>
                    <a:lnTo>
                      <a:pt x="104" y="24"/>
                    </a:lnTo>
                    <a:lnTo>
                      <a:pt x="94" y="36"/>
                    </a:lnTo>
                    <a:lnTo>
                      <a:pt x="86" y="50"/>
                    </a:lnTo>
                    <a:lnTo>
                      <a:pt x="82" y="66"/>
                    </a:lnTo>
                    <a:lnTo>
                      <a:pt x="80" y="86"/>
                    </a:lnTo>
                    <a:lnTo>
                      <a:pt x="80" y="86"/>
                    </a:lnTo>
                    <a:lnTo>
                      <a:pt x="80" y="102"/>
                    </a:lnTo>
                    <a:lnTo>
                      <a:pt x="84" y="116"/>
                    </a:lnTo>
                    <a:lnTo>
                      <a:pt x="88" y="132"/>
                    </a:lnTo>
                    <a:lnTo>
                      <a:pt x="96" y="146"/>
                    </a:lnTo>
                    <a:lnTo>
                      <a:pt x="104" y="158"/>
                    </a:lnTo>
                    <a:lnTo>
                      <a:pt x="114" y="168"/>
                    </a:lnTo>
                    <a:lnTo>
                      <a:pt x="124" y="178"/>
                    </a:lnTo>
                    <a:lnTo>
                      <a:pt x="136" y="184"/>
                    </a:lnTo>
                    <a:lnTo>
                      <a:pt x="136" y="218"/>
                    </a:lnTo>
                    <a:lnTo>
                      <a:pt x="136" y="218"/>
                    </a:lnTo>
                    <a:lnTo>
                      <a:pt x="104" y="222"/>
                    </a:lnTo>
                    <a:lnTo>
                      <a:pt x="76" y="228"/>
                    </a:lnTo>
                    <a:lnTo>
                      <a:pt x="54" y="236"/>
                    </a:lnTo>
                    <a:lnTo>
                      <a:pt x="36" y="248"/>
                    </a:lnTo>
                    <a:lnTo>
                      <a:pt x="24" y="262"/>
                    </a:lnTo>
                    <a:lnTo>
                      <a:pt x="14" y="278"/>
                    </a:lnTo>
                    <a:lnTo>
                      <a:pt x="8" y="296"/>
                    </a:lnTo>
                    <a:lnTo>
                      <a:pt x="2" y="314"/>
                    </a:lnTo>
                    <a:lnTo>
                      <a:pt x="2" y="314"/>
                    </a:lnTo>
                    <a:lnTo>
                      <a:pt x="0" y="354"/>
                    </a:lnTo>
                    <a:lnTo>
                      <a:pt x="0" y="354"/>
                    </a:lnTo>
                    <a:lnTo>
                      <a:pt x="10" y="356"/>
                    </a:lnTo>
                    <a:lnTo>
                      <a:pt x="40" y="362"/>
                    </a:lnTo>
                    <a:lnTo>
                      <a:pt x="90" y="366"/>
                    </a:lnTo>
                    <a:lnTo>
                      <a:pt x="126" y="368"/>
                    </a:lnTo>
                    <a:lnTo>
                      <a:pt x="168" y="370"/>
                    </a:lnTo>
                    <a:lnTo>
                      <a:pt x="168"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44" name="Freeform 14"/>
              <p:cNvSpPr>
                <a:spLocks/>
              </p:cNvSpPr>
              <p:nvPr/>
            </p:nvSpPr>
            <p:spPr bwMode="auto">
              <a:xfrm>
                <a:off x="1618753" y="5655945"/>
                <a:ext cx="394504" cy="447750"/>
              </a:xfrm>
              <a:custGeom>
                <a:avLst/>
                <a:gdLst>
                  <a:gd name="T0" fmla="*/ 166 w 326"/>
                  <a:gd name="T1" fmla="*/ 370 h 370"/>
                  <a:gd name="T2" fmla="*/ 240 w 326"/>
                  <a:gd name="T3" fmla="*/ 366 h 370"/>
                  <a:gd name="T4" fmla="*/ 318 w 326"/>
                  <a:gd name="T5" fmla="*/ 356 h 370"/>
                  <a:gd name="T6" fmla="*/ 326 w 326"/>
                  <a:gd name="T7" fmla="*/ 354 h 370"/>
                  <a:gd name="T8" fmla="*/ 324 w 326"/>
                  <a:gd name="T9" fmla="*/ 312 h 370"/>
                  <a:gd name="T10" fmla="*/ 312 w 326"/>
                  <a:gd name="T11" fmla="*/ 276 h 370"/>
                  <a:gd name="T12" fmla="*/ 290 w 326"/>
                  <a:gd name="T13" fmla="*/ 248 h 370"/>
                  <a:gd name="T14" fmla="*/ 250 w 326"/>
                  <a:gd name="T15" fmla="*/ 228 h 370"/>
                  <a:gd name="T16" fmla="*/ 190 w 326"/>
                  <a:gd name="T17" fmla="*/ 218 h 370"/>
                  <a:gd name="T18" fmla="*/ 190 w 326"/>
                  <a:gd name="T19" fmla="*/ 184 h 370"/>
                  <a:gd name="T20" fmla="*/ 214 w 326"/>
                  <a:gd name="T21" fmla="*/ 168 h 370"/>
                  <a:gd name="T22" fmla="*/ 232 w 326"/>
                  <a:gd name="T23" fmla="*/ 146 h 370"/>
                  <a:gd name="T24" fmla="*/ 242 w 326"/>
                  <a:gd name="T25" fmla="*/ 116 h 370"/>
                  <a:gd name="T26" fmla="*/ 248 w 326"/>
                  <a:gd name="T27" fmla="*/ 86 h 370"/>
                  <a:gd name="T28" fmla="*/ 246 w 326"/>
                  <a:gd name="T29" fmla="*/ 66 h 370"/>
                  <a:gd name="T30" fmla="*/ 232 w 326"/>
                  <a:gd name="T31" fmla="*/ 36 h 370"/>
                  <a:gd name="T32" fmla="*/ 210 w 326"/>
                  <a:gd name="T33" fmla="*/ 14 h 370"/>
                  <a:gd name="T34" fmla="*/ 180 w 326"/>
                  <a:gd name="T35" fmla="*/ 2 h 370"/>
                  <a:gd name="T36" fmla="*/ 162 w 326"/>
                  <a:gd name="T37" fmla="*/ 0 h 370"/>
                  <a:gd name="T38" fmla="*/ 130 w 326"/>
                  <a:gd name="T39" fmla="*/ 6 h 370"/>
                  <a:gd name="T40" fmla="*/ 104 w 326"/>
                  <a:gd name="T41" fmla="*/ 24 h 370"/>
                  <a:gd name="T42" fmla="*/ 86 w 326"/>
                  <a:gd name="T43" fmla="*/ 50 h 370"/>
                  <a:gd name="T44" fmla="*/ 78 w 326"/>
                  <a:gd name="T45" fmla="*/ 86 h 370"/>
                  <a:gd name="T46" fmla="*/ 80 w 326"/>
                  <a:gd name="T47" fmla="*/ 102 h 370"/>
                  <a:gd name="T48" fmla="*/ 88 w 326"/>
                  <a:gd name="T49" fmla="*/ 132 h 370"/>
                  <a:gd name="T50" fmla="*/ 102 w 326"/>
                  <a:gd name="T51" fmla="*/ 158 h 370"/>
                  <a:gd name="T52" fmla="*/ 124 w 326"/>
                  <a:gd name="T53" fmla="*/ 178 h 370"/>
                  <a:gd name="T54" fmla="*/ 136 w 326"/>
                  <a:gd name="T55" fmla="*/ 218 h 370"/>
                  <a:gd name="T56" fmla="*/ 102 w 326"/>
                  <a:gd name="T57" fmla="*/ 222 h 370"/>
                  <a:gd name="T58" fmla="*/ 52 w 326"/>
                  <a:gd name="T59" fmla="*/ 236 h 370"/>
                  <a:gd name="T60" fmla="*/ 22 w 326"/>
                  <a:gd name="T61" fmla="*/ 262 h 370"/>
                  <a:gd name="T62" fmla="*/ 6 w 326"/>
                  <a:gd name="T63" fmla="*/ 296 h 370"/>
                  <a:gd name="T64" fmla="*/ 2 w 326"/>
                  <a:gd name="T65" fmla="*/ 314 h 370"/>
                  <a:gd name="T66" fmla="*/ 0 w 326"/>
                  <a:gd name="T67" fmla="*/ 354 h 370"/>
                  <a:gd name="T68" fmla="*/ 38 w 326"/>
                  <a:gd name="T69" fmla="*/ 362 h 370"/>
                  <a:gd name="T70" fmla="*/ 124 w 326"/>
                  <a:gd name="T71" fmla="*/ 368 h 370"/>
                  <a:gd name="T72" fmla="*/ 166 w 326"/>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6" h="370">
                    <a:moveTo>
                      <a:pt x="166" y="370"/>
                    </a:moveTo>
                    <a:lnTo>
                      <a:pt x="166" y="370"/>
                    </a:lnTo>
                    <a:lnTo>
                      <a:pt x="206" y="368"/>
                    </a:lnTo>
                    <a:lnTo>
                      <a:pt x="240" y="366"/>
                    </a:lnTo>
                    <a:lnTo>
                      <a:pt x="290" y="362"/>
                    </a:lnTo>
                    <a:lnTo>
                      <a:pt x="318" y="356"/>
                    </a:lnTo>
                    <a:lnTo>
                      <a:pt x="326" y="354"/>
                    </a:lnTo>
                    <a:lnTo>
                      <a:pt x="326" y="354"/>
                    </a:lnTo>
                    <a:lnTo>
                      <a:pt x="324" y="312"/>
                    </a:lnTo>
                    <a:lnTo>
                      <a:pt x="324" y="312"/>
                    </a:lnTo>
                    <a:lnTo>
                      <a:pt x="318" y="294"/>
                    </a:lnTo>
                    <a:lnTo>
                      <a:pt x="312" y="276"/>
                    </a:lnTo>
                    <a:lnTo>
                      <a:pt x="302" y="262"/>
                    </a:lnTo>
                    <a:lnTo>
                      <a:pt x="290" y="248"/>
                    </a:lnTo>
                    <a:lnTo>
                      <a:pt x="272" y="236"/>
                    </a:lnTo>
                    <a:lnTo>
                      <a:pt x="250" y="228"/>
                    </a:lnTo>
                    <a:lnTo>
                      <a:pt x="224" y="222"/>
                    </a:lnTo>
                    <a:lnTo>
                      <a:pt x="190" y="218"/>
                    </a:lnTo>
                    <a:lnTo>
                      <a:pt x="190" y="184"/>
                    </a:lnTo>
                    <a:lnTo>
                      <a:pt x="190" y="184"/>
                    </a:lnTo>
                    <a:lnTo>
                      <a:pt x="202" y="178"/>
                    </a:lnTo>
                    <a:lnTo>
                      <a:pt x="214" y="168"/>
                    </a:lnTo>
                    <a:lnTo>
                      <a:pt x="222" y="158"/>
                    </a:lnTo>
                    <a:lnTo>
                      <a:pt x="232" y="146"/>
                    </a:lnTo>
                    <a:lnTo>
                      <a:pt x="238" y="132"/>
                    </a:lnTo>
                    <a:lnTo>
                      <a:pt x="242" y="116"/>
                    </a:lnTo>
                    <a:lnTo>
                      <a:pt x="246" y="102"/>
                    </a:lnTo>
                    <a:lnTo>
                      <a:pt x="248" y="86"/>
                    </a:lnTo>
                    <a:lnTo>
                      <a:pt x="248" y="86"/>
                    </a:lnTo>
                    <a:lnTo>
                      <a:pt x="246" y="66"/>
                    </a:lnTo>
                    <a:lnTo>
                      <a:pt x="240" y="50"/>
                    </a:lnTo>
                    <a:lnTo>
                      <a:pt x="232" y="36"/>
                    </a:lnTo>
                    <a:lnTo>
                      <a:pt x="222" y="24"/>
                    </a:lnTo>
                    <a:lnTo>
                      <a:pt x="210" y="14"/>
                    </a:lnTo>
                    <a:lnTo>
                      <a:pt x="196" y="6"/>
                    </a:lnTo>
                    <a:lnTo>
                      <a:pt x="180" y="2"/>
                    </a:lnTo>
                    <a:lnTo>
                      <a:pt x="162" y="0"/>
                    </a:lnTo>
                    <a:lnTo>
                      <a:pt x="162" y="0"/>
                    </a:lnTo>
                    <a:lnTo>
                      <a:pt x="146" y="2"/>
                    </a:lnTo>
                    <a:lnTo>
                      <a:pt x="130" y="6"/>
                    </a:lnTo>
                    <a:lnTo>
                      <a:pt x="116" y="14"/>
                    </a:lnTo>
                    <a:lnTo>
                      <a:pt x="104" y="24"/>
                    </a:lnTo>
                    <a:lnTo>
                      <a:pt x="92" y="36"/>
                    </a:lnTo>
                    <a:lnTo>
                      <a:pt x="86" y="50"/>
                    </a:lnTo>
                    <a:lnTo>
                      <a:pt x="80" y="66"/>
                    </a:lnTo>
                    <a:lnTo>
                      <a:pt x="78" y="86"/>
                    </a:lnTo>
                    <a:lnTo>
                      <a:pt x="78" y="86"/>
                    </a:lnTo>
                    <a:lnTo>
                      <a:pt x="80" y="102"/>
                    </a:lnTo>
                    <a:lnTo>
                      <a:pt x="82" y="116"/>
                    </a:lnTo>
                    <a:lnTo>
                      <a:pt x="88" y="132"/>
                    </a:lnTo>
                    <a:lnTo>
                      <a:pt x="94" y="146"/>
                    </a:lnTo>
                    <a:lnTo>
                      <a:pt x="102"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8" y="356"/>
                    </a:lnTo>
                    <a:lnTo>
                      <a:pt x="38" y="362"/>
                    </a:lnTo>
                    <a:lnTo>
                      <a:pt x="90" y="366"/>
                    </a:lnTo>
                    <a:lnTo>
                      <a:pt x="124" y="368"/>
                    </a:lnTo>
                    <a:lnTo>
                      <a:pt x="166" y="370"/>
                    </a:lnTo>
                    <a:lnTo>
                      <a:pt x="166"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45" name="Freeform 13"/>
              <p:cNvSpPr>
                <a:spLocks/>
              </p:cNvSpPr>
              <p:nvPr/>
            </p:nvSpPr>
            <p:spPr bwMode="auto">
              <a:xfrm>
                <a:off x="1265238" y="5601335"/>
                <a:ext cx="519113" cy="587375"/>
              </a:xfrm>
              <a:custGeom>
                <a:avLst/>
                <a:gdLst>
                  <a:gd name="T0" fmla="*/ 166 w 327"/>
                  <a:gd name="T1" fmla="*/ 370 h 370"/>
                  <a:gd name="T2" fmla="*/ 241 w 327"/>
                  <a:gd name="T3" fmla="*/ 366 h 370"/>
                  <a:gd name="T4" fmla="*/ 319 w 327"/>
                  <a:gd name="T5" fmla="*/ 356 h 370"/>
                  <a:gd name="T6" fmla="*/ 327 w 327"/>
                  <a:gd name="T7" fmla="*/ 354 h 370"/>
                  <a:gd name="T8" fmla="*/ 325 w 327"/>
                  <a:gd name="T9" fmla="*/ 312 h 370"/>
                  <a:gd name="T10" fmla="*/ 313 w 327"/>
                  <a:gd name="T11" fmla="*/ 276 h 370"/>
                  <a:gd name="T12" fmla="*/ 291 w 327"/>
                  <a:gd name="T13" fmla="*/ 248 h 370"/>
                  <a:gd name="T14" fmla="*/ 251 w 327"/>
                  <a:gd name="T15" fmla="*/ 228 h 370"/>
                  <a:gd name="T16" fmla="*/ 190 w 327"/>
                  <a:gd name="T17" fmla="*/ 218 h 370"/>
                  <a:gd name="T18" fmla="*/ 190 w 327"/>
                  <a:gd name="T19" fmla="*/ 184 h 370"/>
                  <a:gd name="T20" fmla="*/ 215 w 327"/>
                  <a:gd name="T21" fmla="*/ 168 h 370"/>
                  <a:gd name="T22" fmla="*/ 233 w 327"/>
                  <a:gd name="T23" fmla="*/ 146 h 370"/>
                  <a:gd name="T24" fmla="*/ 245 w 327"/>
                  <a:gd name="T25" fmla="*/ 116 h 370"/>
                  <a:gd name="T26" fmla="*/ 249 w 327"/>
                  <a:gd name="T27" fmla="*/ 86 h 370"/>
                  <a:gd name="T28" fmla="*/ 247 w 327"/>
                  <a:gd name="T29" fmla="*/ 66 h 370"/>
                  <a:gd name="T30" fmla="*/ 235 w 327"/>
                  <a:gd name="T31" fmla="*/ 36 h 370"/>
                  <a:gd name="T32" fmla="*/ 211 w 327"/>
                  <a:gd name="T33" fmla="*/ 14 h 370"/>
                  <a:gd name="T34" fmla="*/ 180 w 327"/>
                  <a:gd name="T35" fmla="*/ 2 h 370"/>
                  <a:gd name="T36" fmla="*/ 164 w 327"/>
                  <a:gd name="T37" fmla="*/ 0 h 370"/>
                  <a:gd name="T38" fmla="*/ 130 w 327"/>
                  <a:gd name="T39" fmla="*/ 6 h 370"/>
                  <a:gd name="T40" fmla="*/ 104 w 327"/>
                  <a:gd name="T41" fmla="*/ 24 h 370"/>
                  <a:gd name="T42" fmla="*/ 86 w 327"/>
                  <a:gd name="T43" fmla="*/ 50 h 370"/>
                  <a:gd name="T44" fmla="*/ 78 w 327"/>
                  <a:gd name="T45" fmla="*/ 86 h 370"/>
                  <a:gd name="T46" fmla="*/ 80 w 327"/>
                  <a:gd name="T47" fmla="*/ 102 h 370"/>
                  <a:gd name="T48" fmla="*/ 88 w 327"/>
                  <a:gd name="T49" fmla="*/ 132 h 370"/>
                  <a:gd name="T50" fmla="*/ 104 w 327"/>
                  <a:gd name="T51" fmla="*/ 158 h 370"/>
                  <a:gd name="T52" fmla="*/ 124 w 327"/>
                  <a:gd name="T53" fmla="*/ 178 h 370"/>
                  <a:gd name="T54" fmla="*/ 136 w 327"/>
                  <a:gd name="T55" fmla="*/ 218 h 370"/>
                  <a:gd name="T56" fmla="*/ 102 w 327"/>
                  <a:gd name="T57" fmla="*/ 222 h 370"/>
                  <a:gd name="T58" fmla="*/ 52 w 327"/>
                  <a:gd name="T59" fmla="*/ 236 h 370"/>
                  <a:gd name="T60" fmla="*/ 22 w 327"/>
                  <a:gd name="T61" fmla="*/ 262 h 370"/>
                  <a:gd name="T62" fmla="*/ 6 w 327"/>
                  <a:gd name="T63" fmla="*/ 296 h 370"/>
                  <a:gd name="T64" fmla="*/ 2 w 327"/>
                  <a:gd name="T65" fmla="*/ 314 h 370"/>
                  <a:gd name="T66" fmla="*/ 0 w 327"/>
                  <a:gd name="T67" fmla="*/ 354 h 370"/>
                  <a:gd name="T68" fmla="*/ 38 w 327"/>
                  <a:gd name="T69" fmla="*/ 362 h 370"/>
                  <a:gd name="T70" fmla="*/ 124 w 327"/>
                  <a:gd name="T71" fmla="*/ 368 h 370"/>
                  <a:gd name="T72" fmla="*/ 166 w 327"/>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70">
                    <a:moveTo>
                      <a:pt x="166" y="370"/>
                    </a:moveTo>
                    <a:lnTo>
                      <a:pt x="166" y="370"/>
                    </a:lnTo>
                    <a:lnTo>
                      <a:pt x="206" y="368"/>
                    </a:lnTo>
                    <a:lnTo>
                      <a:pt x="241" y="366"/>
                    </a:lnTo>
                    <a:lnTo>
                      <a:pt x="291" y="362"/>
                    </a:lnTo>
                    <a:lnTo>
                      <a:pt x="319" y="356"/>
                    </a:lnTo>
                    <a:lnTo>
                      <a:pt x="327" y="354"/>
                    </a:lnTo>
                    <a:lnTo>
                      <a:pt x="327" y="354"/>
                    </a:lnTo>
                    <a:lnTo>
                      <a:pt x="325" y="312"/>
                    </a:lnTo>
                    <a:lnTo>
                      <a:pt x="325" y="312"/>
                    </a:lnTo>
                    <a:lnTo>
                      <a:pt x="321" y="294"/>
                    </a:lnTo>
                    <a:lnTo>
                      <a:pt x="313" y="276"/>
                    </a:lnTo>
                    <a:lnTo>
                      <a:pt x="303" y="262"/>
                    </a:lnTo>
                    <a:lnTo>
                      <a:pt x="291" y="248"/>
                    </a:lnTo>
                    <a:lnTo>
                      <a:pt x="273" y="236"/>
                    </a:lnTo>
                    <a:lnTo>
                      <a:pt x="251" y="228"/>
                    </a:lnTo>
                    <a:lnTo>
                      <a:pt x="225" y="222"/>
                    </a:lnTo>
                    <a:lnTo>
                      <a:pt x="190" y="218"/>
                    </a:lnTo>
                    <a:lnTo>
                      <a:pt x="190" y="184"/>
                    </a:lnTo>
                    <a:lnTo>
                      <a:pt x="190" y="184"/>
                    </a:lnTo>
                    <a:lnTo>
                      <a:pt x="202" y="178"/>
                    </a:lnTo>
                    <a:lnTo>
                      <a:pt x="215" y="168"/>
                    </a:lnTo>
                    <a:lnTo>
                      <a:pt x="225" y="158"/>
                    </a:lnTo>
                    <a:lnTo>
                      <a:pt x="233" y="146"/>
                    </a:lnTo>
                    <a:lnTo>
                      <a:pt x="239" y="132"/>
                    </a:lnTo>
                    <a:lnTo>
                      <a:pt x="245" y="116"/>
                    </a:lnTo>
                    <a:lnTo>
                      <a:pt x="247" y="102"/>
                    </a:lnTo>
                    <a:lnTo>
                      <a:pt x="249" y="86"/>
                    </a:lnTo>
                    <a:lnTo>
                      <a:pt x="249" y="86"/>
                    </a:lnTo>
                    <a:lnTo>
                      <a:pt x="247" y="66"/>
                    </a:lnTo>
                    <a:lnTo>
                      <a:pt x="241" y="50"/>
                    </a:lnTo>
                    <a:lnTo>
                      <a:pt x="235" y="36"/>
                    </a:lnTo>
                    <a:lnTo>
                      <a:pt x="223" y="24"/>
                    </a:lnTo>
                    <a:lnTo>
                      <a:pt x="211" y="14"/>
                    </a:lnTo>
                    <a:lnTo>
                      <a:pt x="196" y="6"/>
                    </a:lnTo>
                    <a:lnTo>
                      <a:pt x="180" y="2"/>
                    </a:lnTo>
                    <a:lnTo>
                      <a:pt x="164" y="0"/>
                    </a:lnTo>
                    <a:lnTo>
                      <a:pt x="164" y="0"/>
                    </a:lnTo>
                    <a:lnTo>
                      <a:pt x="146" y="2"/>
                    </a:lnTo>
                    <a:lnTo>
                      <a:pt x="130" y="6"/>
                    </a:lnTo>
                    <a:lnTo>
                      <a:pt x="116" y="14"/>
                    </a:lnTo>
                    <a:lnTo>
                      <a:pt x="104" y="24"/>
                    </a:lnTo>
                    <a:lnTo>
                      <a:pt x="94" y="36"/>
                    </a:lnTo>
                    <a:lnTo>
                      <a:pt x="86" y="50"/>
                    </a:lnTo>
                    <a:lnTo>
                      <a:pt x="80" y="66"/>
                    </a:lnTo>
                    <a:lnTo>
                      <a:pt x="78" y="86"/>
                    </a:lnTo>
                    <a:lnTo>
                      <a:pt x="78" y="86"/>
                    </a:lnTo>
                    <a:lnTo>
                      <a:pt x="80" y="102"/>
                    </a:lnTo>
                    <a:lnTo>
                      <a:pt x="84" y="116"/>
                    </a:lnTo>
                    <a:lnTo>
                      <a:pt x="88" y="132"/>
                    </a:lnTo>
                    <a:lnTo>
                      <a:pt x="94" y="146"/>
                    </a:lnTo>
                    <a:lnTo>
                      <a:pt x="104"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10" y="356"/>
                    </a:lnTo>
                    <a:lnTo>
                      <a:pt x="38" y="362"/>
                    </a:lnTo>
                    <a:lnTo>
                      <a:pt x="90" y="366"/>
                    </a:lnTo>
                    <a:lnTo>
                      <a:pt x="124" y="368"/>
                    </a:lnTo>
                    <a:lnTo>
                      <a:pt x="166" y="370"/>
                    </a:lnTo>
                    <a:lnTo>
                      <a:pt x="166" y="37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42" name="Rectangle 41"/>
            <p:cNvSpPr/>
            <p:nvPr/>
          </p:nvSpPr>
          <p:spPr>
            <a:xfrm>
              <a:off x="8878000" y="4187886"/>
              <a:ext cx="623890" cy="461665"/>
            </a:xfrm>
            <a:prstGeom prst="rect">
              <a:avLst/>
            </a:prstGeom>
          </p:spPr>
          <p:txBody>
            <a:bodyPr wrap="none">
              <a:spAutoFit/>
            </a:bodyPr>
            <a:lstStyle/>
            <a:p>
              <a:pPr algn="ctr"/>
              <a:r>
                <a:rPr lang="en-GB" sz="2400" b="1" dirty="0">
                  <a:solidFill>
                    <a:schemeClr val="bg2">
                      <a:lumMod val="25000"/>
                    </a:schemeClr>
                  </a:solidFill>
                </a:rPr>
                <a:t>53</a:t>
              </a:r>
            </a:p>
          </p:txBody>
        </p:sp>
      </p:grpSp>
      <p:sp>
        <p:nvSpPr>
          <p:cNvPr id="46" name="Oval 45"/>
          <p:cNvSpPr/>
          <p:nvPr/>
        </p:nvSpPr>
        <p:spPr>
          <a:xfrm>
            <a:off x="8962946" y="1912543"/>
            <a:ext cx="368038" cy="3680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Freeform 25"/>
          <p:cNvSpPr>
            <a:spLocks/>
          </p:cNvSpPr>
          <p:nvPr/>
        </p:nvSpPr>
        <p:spPr bwMode="auto">
          <a:xfrm>
            <a:off x="2151063" y="6911975"/>
            <a:ext cx="57150" cy="149225"/>
          </a:xfrm>
          <a:custGeom>
            <a:avLst/>
            <a:gdLst>
              <a:gd name="T0" fmla="*/ 36 w 36"/>
              <a:gd name="T1" fmla="*/ 78 h 94"/>
              <a:gd name="T2" fmla="*/ 36 w 36"/>
              <a:gd name="T3" fmla="*/ 78 h 94"/>
              <a:gd name="T4" fmla="*/ 36 w 36"/>
              <a:gd name="T5" fmla="*/ 80 h 94"/>
              <a:gd name="T6" fmla="*/ 34 w 36"/>
              <a:gd name="T7" fmla="*/ 82 h 94"/>
              <a:gd name="T8" fmla="*/ 6 w 36"/>
              <a:gd name="T9" fmla="*/ 94 h 94"/>
              <a:gd name="T10" fmla="*/ 6 w 36"/>
              <a:gd name="T11" fmla="*/ 94 h 94"/>
              <a:gd name="T12" fmla="*/ 4 w 36"/>
              <a:gd name="T13" fmla="*/ 94 h 94"/>
              <a:gd name="T14" fmla="*/ 4 w 36"/>
              <a:gd name="T15" fmla="*/ 94 h 94"/>
              <a:gd name="T16" fmla="*/ 2 w 36"/>
              <a:gd name="T17" fmla="*/ 94 h 94"/>
              <a:gd name="T18" fmla="*/ 2 w 36"/>
              <a:gd name="T19" fmla="*/ 94 h 94"/>
              <a:gd name="T20" fmla="*/ 0 w 36"/>
              <a:gd name="T21" fmla="*/ 90 h 94"/>
              <a:gd name="T22" fmla="*/ 0 w 36"/>
              <a:gd name="T23" fmla="*/ 22 h 94"/>
              <a:gd name="T24" fmla="*/ 0 w 36"/>
              <a:gd name="T25" fmla="*/ 22 h 94"/>
              <a:gd name="T26" fmla="*/ 2 w 36"/>
              <a:gd name="T27" fmla="*/ 18 h 94"/>
              <a:gd name="T28" fmla="*/ 30 w 36"/>
              <a:gd name="T29" fmla="*/ 0 h 94"/>
              <a:gd name="T30" fmla="*/ 30 w 36"/>
              <a:gd name="T31" fmla="*/ 0 h 94"/>
              <a:gd name="T32" fmla="*/ 32 w 36"/>
              <a:gd name="T33" fmla="*/ 0 h 94"/>
              <a:gd name="T34" fmla="*/ 34 w 36"/>
              <a:gd name="T35" fmla="*/ 0 h 94"/>
              <a:gd name="T36" fmla="*/ 34 w 36"/>
              <a:gd name="T37" fmla="*/ 0 h 94"/>
              <a:gd name="T38" fmla="*/ 36 w 36"/>
              <a:gd name="T39" fmla="*/ 2 h 94"/>
              <a:gd name="T40" fmla="*/ 36 w 36"/>
              <a:gd name="T41" fmla="*/ 4 h 94"/>
              <a:gd name="T42" fmla="*/ 36 w 36"/>
              <a:gd name="T43" fmla="*/ 7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94">
                <a:moveTo>
                  <a:pt x="36" y="78"/>
                </a:moveTo>
                <a:lnTo>
                  <a:pt x="36" y="78"/>
                </a:lnTo>
                <a:lnTo>
                  <a:pt x="36" y="80"/>
                </a:lnTo>
                <a:lnTo>
                  <a:pt x="34" y="82"/>
                </a:lnTo>
                <a:lnTo>
                  <a:pt x="6" y="94"/>
                </a:lnTo>
                <a:lnTo>
                  <a:pt x="6" y="94"/>
                </a:lnTo>
                <a:lnTo>
                  <a:pt x="4" y="94"/>
                </a:lnTo>
                <a:lnTo>
                  <a:pt x="4" y="94"/>
                </a:lnTo>
                <a:lnTo>
                  <a:pt x="2" y="94"/>
                </a:lnTo>
                <a:lnTo>
                  <a:pt x="2" y="94"/>
                </a:lnTo>
                <a:lnTo>
                  <a:pt x="0" y="90"/>
                </a:lnTo>
                <a:lnTo>
                  <a:pt x="0" y="22"/>
                </a:lnTo>
                <a:lnTo>
                  <a:pt x="0" y="22"/>
                </a:lnTo>
                <a:lnTo>
                  <a:pt x="2" y="18"/>
                </a:lnTo>
                <a:lnTo>
                  <a:pt x="30" y="0"/>
                </a:lnTo>
                <a:lnTo>
                  <a:pt x="30" y="0"/>
                </a:lnTo>
                <a:lnTo>
                  <a:pt x="32" y="0"/>
                </a:lnTo>
                <a:lnTo>
                  <a:pt x="34" y="0"/>
                </a:lnTo>
                <a:lnTo>
                  <a:pt x="34" y="0"/>
                </a:lnTo>
                <a:lnTo>
                  <a:pt x="36" y="2"/>
                </a:lnTo>
                <a:lnTo>
                  <a:pt x="36" y="4"/>
                </a:lnTo>
                <a:lnTo>
                  <a:pt x="36" y="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28"/>
          <p:cNvSpPr>
            <a:spLocks/>
          </p:cNvSpPr>
          <p:nvPr/>
        </p:nvSpPr>
        <p:spPr bwMode="auto">
          <a:xfrm>
            <a:off x="2243138" y="6845300"/>
            <a:ext cx="69850" cy="174625"/>
          </a:xfrm>
          <a:custGeom>
            <a:avLst/>
            <a:gdLst>
              <a:gd name="T0" fmla="*/ 44 w 44"/>
              <a:gd name="T1" fmla="*/ 90 h 110"/>
              <a:gd name="T2" fmla="*/ 44 w 44"/>
              <a:gd name="T3" fmla="*/ 90 h 110"/>
              <a:gd name="T4" fmla="*/ 44 w 44"/>
              <a:gd name="T5" fmla="*/ 92 h 110"/>
              <a:gd name="T6" fmla="*/ 42 w 44"/>
              <a:gd name="T7" fmla="*/ 94 h 110"/>
              <a:gd name="T8" fmla="*/ 6 w 44"/>
              <a:gd name="T9" fmla="*/ 110 h 110"/>
              <a:gd name="T10" fmla="*/ 6 w 44"/>
              <a:gd name="T11" fmla="*/ 110 h 110"/>
              <a:gd name="T12" fmla="*/ 4 w 44"/>
              <a:gd name="T13" fmla="*/ 110 h 110"/>
              <a:gd name="T14" fmla="*/ 4 w 44"/>
              <a:gd name="T15" fmla="*/ 110 h 110"/>
              <a:gd name="T16" fmla="*/ 2 w 44"/>
              <a:gd name="T17" fmla="*/ 110 h 110"/>
              <a:gd name="T18" fmla="*/ 2 w 44"/>
              <a:gd name="T19" fmla="*/ 110 h 110"/>
              <a:gd name="T20" fmla="*/ 0 w 44"/>
              <a:gd name="T21" fmla="*/ 106 h 110"/>
              <a:gd name="T22" fmla="*/ 0 w 44"/>
              <a:gd name="T23" fmla="*/ 28 h 110"/>
              <a:gd name="T24" fmla="*/ 0 w 44"/>
              <a:gd name="T25" fmla="*/ 28 h 110"/>
              <a:gd name="T26" fmla="*/ 2 w 44"/>
              <a:gd name="T27" fmla="*/ 24 h 110"/>
              <a:gd name="T28" fmla="*/ 38 w 44"/>
              <a:gd name="T29" fmla="*/ 0 h 110"/>
              <a:gd name="T30" fmla="*/ 38 w 44"/>
              <a:gd name="T31" fmla="*/ 0 h 110"/>
              <a:gd name="T32" fmla="*/ 40 w 44"/>
              <a:gd name="T33" fmla="*/ 0 h 110"/>
              <a:gd name="T34" fmla="*/ 42 w 44"/>
              <a:gd name="T35" fmla="*/ 0 h 110"/>
              <a:gd name="T36" fmla="*/ 42 w 44"/>
              <a:gd name="T37" fmla="*/ 0 h 110"/>
              <a:gd name="T38" fmla="*/ 44 w 44"/>
              <a:gd name="T39" fmla="*/ 2 h 110"/>
              <a:gd name="T40" fmla="*/ 44 w 44"/>
              <a:gd name="T41" fmla="*/ 4 h 110"/>
              <a:gd name="T42" fmla="*/ 44 w 44"/>
              <a:gd name="T43" fmla="*/ 9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110">
                <a:moveTo>
                  <a:pt x="44" y="90"/>
                </a:moveTo>
                <a:lnTo>
                  <a:pt x="44" y="90"/>
                </a:lnTo>
                <a:lnTo>
                  <a:pt x="44" y="92"/>
                </a:lnTo>
                <a:lnTo>
                  <a:pt x="42" y="94"/>
                </a:lnTo>
                <a:lnTo>
                  <a:pt x="6" y="110"/>
                </a:lnTo>
                <a:lnTo>
                  <a:pt x="6" y="110"/>
                </a:lnTo>
                <a:lnTo>
                  <a:pt x="4" y="110"/>
                </a:lnTo>
                <a:lnTo>
                  <a:pt x="4" y="110"/>
                </a:lnTo>
                <a:lnTo>
                  <a:pt x="2" y="110"/>
                </a:lnTo>
                <a:lnTo>
                  <a:pt x="2" y="110"/>
                </a:lnTo>
                <a:lnTo>
                  <a:pt x="0" y="106"/>
                </a:lnTo>
                <a:lnTo>
                  <a:pt x="0" y="28"/>
                </a:lnTo>
                <a:lnTo>
                  <a:pt x="0" y="28"/>
                </a:lnTo>
                <a:lnTo>
                  <a:pt x="2" y="24"/>
                </a:lnTo>
                <a:lnTo>
                  <a:pt x="38" y="0"/>
                </a:lnTo>
                <a:lnTo>
                  <a:pt x="38" y="0"/>
                </a:lnTo>
                <a:lnTo>
                  <a:pt x="40" y="0"/>
                </a:lnTo>
                <a:lnTo>
                  <a:pt x="42" y="0"/>
                </a:lnTo>
                <a:lnTo>
                  <a:pt x="42" y="0"/>
                </a:lnTo>
                <a:lnTo>
                  <a:pt x="44" y="2"/>
                </a:lnTo>
                <a:lnTo>
                  <a:pt x="44" y="4"/>
                </a:lnTo>
                <a:lnTo>
                  <a:pt x="44"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31"/>
          <p:cNvSpPr>
            <a:spLocks/>
          </p:cNvSpPr>
          <p:nvPr/>
        </p:nvSpPr>
        <p:spPr bwMode="auto">
          <a:xfrm>
            <a:off x="2366963" y="6753225"/>
            <a:ext cx="95250" cy="212725"/>
          </a:xfrm>
          <a:custGeom>
            <a:avLst/>
            <a:gdLst>
              <a:gd name="T0" fmla="*/ 60 w 60"/>
              <a:gd name="T1" fmla="*/ 108 h 134"/>
              <a:gd name="T2" fmla="*/ 60 w 60"/>
              <a:gd name="T3" fmla="*/ 108 h 134"/>
              <a:gd name="T4" fmla="*/ 60 w 60"/>
              <a:gd name="T5" fmla="*/ 110 h 134"/>
              <a:gd name="T6" fmla="*/ 58 w 60"/>
              <a:gd name="T7" fmla="*/ 112 h 134"/>
              <a:gd name="T8" fmla="*/ 6 w 60"/>
              <a:gd name="T9" fmla="*/ 134 h 134"/>
              <a:gd name="T10" fmla="*/ 6 w 60"/>
              <a:gd name="T11" fmla="*/ 134 h 134"/>
              <a:gd name="T12" fmla="*/ 4 w 60"/>
              <a:gd name="T13" fmla="*/ 134 h 134"/>
              <a:gd name="T14" fmla="*/ 4 w 60"/>
              <a:gd name="T15" fmla="*/ 134 h 134"/>
              <a:gd name="T16" fmla="*/ 2 w 60"/>
              <a:gd name="T17" fmla="*/ 134 h 134"/>
              <a:gd name="T18" fmla="*/ 2 w 60"/>
              <a:gd name="T19" fmla="*/ 134 h 134"/>
              <a:gd name="T20" fmla="*/ 0 w 60"/>
              <a:gd name="T21" fmla="*/ 130 h 134"/>
              <a:gd name="T22" fmla="*/ 0 w 60"/>
              <a:gd name="T23" fmla="*/ 36 h 134"/>
              <a:gd name="T24" fmla="*/ 0 w 60"/>
              <a:gd name="T25" fmla="*/ 36 h 134"/>
              <a:gd name="T26" fmla="*/ 2 w 60"/>
              <a:gd name="T27" fmla="*/ 32 h 134"/>
              <a:gd name="T28" fmla="*/ 52 w 60"/>
              <a:gd name="T29" fmla="*/ 2 h 134"/>
              <a:gd name="T30" fmla="*/ 52 w 60"/>
              <a:gd name="T31" fmla="*/ 2 h 134"/>
              <a:gd name="T32" fmla="*/ 56 w 60"/>
              <a:gd name="T33" fmla="*/ 0 h 134"/>
              <a:gd name="T34" fmla="*/ 58 w 60"/>
              <a:gd name="T35" fmla="*/ 0 h 134"/>
              <a:gd name="T36" fmla="*/ 58 w 60"/>
              <a:gd name="T37" fmla="*/ 0 h 134"/>
              <a:gd name="T38" fmla="*/ 60 w 60"/>
              <a:gd name="T39" fmla="*/ 2 h 134"/>
              <a:gd name="T40" fmla="*/ 60 w 60"/>
              <a:gd name="T41" fmla="*/ 4 h 134"/>
              <a:gd name="T42" fmla="*/ 60 w 60"/>
              <a:gd name="T43" fmla="*/ 10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 h="134">
                <a:moveTo>
                  <a:pt x="60" y="108"/>
                </a:moveTo>
                <a:lnTo>
                  <a:pt x="60" y="108"/>
                </a:lnTo>
                <a:lnTo>
                  <a:pt x="60" y="110"/>
                </a:lnTo>
                <a:lnTo>
                  <a:pt x="58" y="112"/>
                </a:lnTo>
                <a:lnTo>
                  <a:pt x="6" y="134"/>
                </a:lnTo>
                <a:lnTo>
                  <a:pt x="6" y="134"/>
                </a:lnTo>
                <a:lnTo>
                  <a:pt x="4" y="134"/>
                </a:lnTo>
                <a:lnTo>
                  <a:pt x="4" y="134"/>
                </a:lnTo>
                <a:lnTo>
                  <a:pt x="2" y="134"/>
                </a:lnTo>
                <a:lnTo>
                  <a:pt x="2" y="134"/>
                </a:lnTo>
                <a:lnTo>
                  <a:pt x="0" y="130"/>
                </a:lnTo>
                <a:lnTo>
                  <a:pt x="0" y="36"/>
                </a:lnTo>
                <a:lnTo>
                  <a:pt x="0" y="36"/>
                </a:lnTo>
                <a:lnTo>
                  <a:pt x="2" y="32"/>
                </a:lnTo>
                <a:lnTo>
                  <a:pt x="52" y="2"/>
                </a:lnTo>
                <a:lnTo>
                  <a:pt x="52" y="2"/>
                </a:lnTo>
                <a:lnTo>
                  <a:pt x="56" y="0"/>
                </a:lnTo>
                <a:lnTo>
                  <a:pt x="58" y="0"/>
                </a:lnTo>
                <a:lnTo>
                  <a:pt x="58" y="0"/>
                </a:lnTo>
                <a:lnTo>
                  <a:pt x="60" y="2"/>
                </a:lnTo>
                <a:lnTo>
                  <a:pt x="60" y="4"/>
                </a:lnTo>
                <a:lnTo>
                  <a:pt x="60" y="10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32"/>
          <p:cNvSpPr>
            <a:spLocks/>
          </p:cNvSpPr>
          <p:nvPr/>
        </p:nvSpPr>
        <p:spPr bwMode="auto">
          <a:xfrm>
            <a:off x="2782888" y="6835775"/>
            <a:ext cx="98425" cy="177800"/>
          </a:xfrm>
          <a:custGeom>
            <a:avLst/>
            <a:gdLst>
              <a:gd name="T0" fmla="*/ 0 w 62"/>
              <a:gd name="T1" fmla="*/ 4 h 112"/>
              <a:gd name="T2" fmla="*/ 0 w 62"/>
              <a:gd name="T3" fmla="*/ 4 h 112"/>
              <a:gd name="T4" fmla="*/ 2 w 62"/>
              <a:gd name="T5" fmla="*/ 0 h 112"/>
              <a:gd name="T6" fmla="*/ 2 w 62"/>
              <a:gd name="T7" fmla="*/ 0 h 112"/>
              <a:gd name="T8" fmla="*/ 6 w 62"/>
              <a:gd name="T9" fmla="*/ 0 h 112"/>
              <a:gd name="T10" fmla="*/ 60 w 62"/>
              <a:gd name="T11" fmla="*/ 24 h 112"/>
              <a:gd name="T12" fmla="*/ 60 w 62"/>
              <a:gd name="T13" fmla="*/ 24 h 112"/>
              <a:gd name="T14" fmla="*/ 62 w 62"/>
              <a:gd name="T15" fmla="*/ 26 h 112"/>
              <a:gd name="T16" fmla="*/ 62 w 62"/>
              <a:gd name="T17" fmla="*/ 28 h 112"/>
              <a:gd name="T18" fmla="*/ 62 w 62"/>
              <a:gd name="T19" fmla="*/ 108 h 112"/>
              <a:gd name="T20" fmla="*/ 62 w 62"/>
              <a:gd name="T21" fmla="*/ 108 h 112"/>
              <a:gd name="T22" fmla="*/ 60 w 62"/>
              <a:gd name="T23" fmla="*/ 112 h 112"/>
              <a:gd name="T24" fmla="*/ 60 w 62"/>
              <a:gd name="T25" fmla="*/ 112 h 112"/>
              <a:gd name="T26" fmla="*/ 58 w 62"/>
              <a:gd name="T27" fmla="*/ 112 h 112"/>
              <a:gd name="T28" fmla="*/ 58 w 62"/>
              <a:gd name="T29" fmla="*/ 112 h 112"/>
              <a:gd name="T30" fmla="*/ 56 w 62"/>
              <a:gd name="T31" fmla="*/ 112 h 112"/>
              <a:gd name="T32" fmla="*/ 2 w 62"/>
              <a:gd name="T33" fmla="*/ 96 h 112"/>
              <a:gd name="T34" fmla="*/ 2 w 62"/>
              <a:gd name="T35" fmla="*/ 96 h 112"/>
              <a:gd name="T36" fmla="*/ 0 w 62"/>
              <a:gd name="T37" fmla="*/ 94 h 112"/>
              <a:gd name="T38" fmla="*/ 0 w 62"/>
              <a:gd name="T39" fmla="*/ 92 h 112"/>
              <a:gd name="T40" fmla="*/ 0 w 62"/>
              <a:gd name="T41"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112">
                <a:moveTo>
                  <a:pt x="0" y="4"/>
                </a:moveTo>
                <a:lnTo>
                  <a:pt x="0" y="4"/>
                </a:lnTo>
                <a:lnTo>
                  <a:pt x="2" y="0"/>
                </a:lnTo>
                <a:lnTo>
                  <a:pt x="2" y="0"/>
                </a:lnTo>
                <a:lnTo>
                  <a:pt x="6" y="0"/>
                </a:lnTo>
                <a:lnTo>
                  <a:pt x="60" y="24"/>
                </a:lnTo>
                <a:lnTo>
                  <a:pt x="60" y="24"/>
                </a:lnTo>
                <a:lnTo>
                  <a:pt x="62" y="26"/>
                </a:lnTo>
                <a:lnTo>
                  <a:pt x="62" y="28"/>
                </a:lnTo>
                <a:lnTo>
                  <a:pt x="62" y="108"/>
                </a:lnTo>
                <a:lnTo>
                  <a:pt x="62" y="108"/>
                </a:lnTo>
                <a:lnTo>
                  <a:pt x="60" y="112"/>
                </a:lnTo>
                <a:lnTo>
                  <a:pt x="60" y="112"/>
                </a:lnTo>
                <a:lnTo>
                  <a:pt x="58" y="112"/>
                </a:lnTo>
                <a:lnTo>
                  <a:pt x="58" y="112"/>
                </a:lnTo>
                <a:lnTo>
                  <a:pt x="56" y="112"/>
                </a:lnTo>
                <a:lnTo>
                  <a:pt x="2" y="96"/>
                </a:lnTo>
                <a:lnTo>
                  <a:pt x="2" y="96"/>
                </a:lnTo>
                <a:lnTo>
                  <a:pt x="0" y="94"/>
                </a:lnTo>
                <a:lnTo>
                  <a:pt x="0" y="9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34"/>
          <p:cNvSpPr>
            <a:spLocks/>
          </p:cNvSpPr>
          <p:nvPr/>
        </p:nvSpPr>
        <p:spPr bwMode="auto">
          <a:xfrm>
            <a:off x="2557463" y="6740525"/>
            <a:ext cx="136525" cy="215900"/>
          </a:xfrm>
          <a:custGeom>
            <a:avLst/>
            <a:gdLst>
              <a:gd name="T0" fmla="*/ 0 w 86"/>
              <a:gd name="T1" fmla="*/ 4 h 136"/>
              <a:gd name="T2" fmla="*/ 0 w 86"/>
              <a:gd name="T3" fmla="*/ 4 h 136"/>
              <a:gd name="T4" fmla="*/ 2 w 86"/>
              <a:gd name="T5" fmla="*/ 0 h 136"/>
              <a:gd name="T6" fmla="*/ 2 w 86"/>
              <a:gd name="T7" fmla="*/ 0 h 136"/>
              <a:gd name="T8" fmla="*/ 6 w 86"/>
              <a:gd name="T9" fmla="*/ 0 h 136"/>
              <a:gd name="T10" fmla="*/ 84 w 86"/>
              <a:gd name="T11" fmla="*/ 32 h 136"/>
              <a:gd name="T12" fmla="*/ 84 w 86"/>
              <a:gd name="T13" fmla="*/ 32 h 136"/>
              <a:gd name="T14" fmla="*/ 86 w 86"/>
              <a:gd name="T15" fmla="*/ 34 h 136"/>
              <a:gd name="T16" fmla="*/ 86 w 86"/>
              <a:gd name="T17" fmla="*/ 36 h 136"/>
              <a:gd name="T18" fmla="*/ 86 w 86"/>
              <a:gd name="T19" fmla="*/ 132 h 136"/>
              <a:gd name="T20" fmla="*/ 86 w 86"/>
              <a:gd name="T21" fmla="*/ 132 h 136"/>
              <a:gd name="T22" fmla="*/ 84 w 86"/>
              <a:gd name="T23" fmla="*/ 136 h 136"/>
              <a:gd name="T24" fmla="*/ 84 w 86"/>
              <a:gd name="T25" fmla="*/ 136 h 136"/>
              <a:gd name="T26" fmla="*/ 82 w 86"/>
              <a:gd name="T27" fmla="*/ 136 h 136"/>
              <a:gd name="T28" fmla="*/ 82 w 86"/>
              <a:gd name="T29" fmla="*/ 136 h 136"/>
              <a:gd name="T30" fmla="*/ 80 w 86"/>
              <a:gd name="T31" fmla="*/ 136 h 136"/>
              <a:gd name="T32" fmla="*/ 4 w 86"/>
              <a:gd name="T33" fmla="*/ 112 h 136"/>
              <a:gd name="T34" fmla="*/ 4 w 86"/>
              <a:gd name="T35" fmla="*/ 112 h 136"/>
              <a:gd name="T36" fmla="*/ 2 w 86"/>
              <a:gd name="T37" fmla="*/ 112 h 136"/>
              <a:gd name="T38" fmla="*/ 0 w 86"/>
              <a:gd name="T39" fmla="*/ 108 h 136"/>
              <a:gd name="T40" fmla="*/ 0 w 86"/>
              <a:gd name="T41" fmla="*/ 4 h 136"/>
              <a:gd name="T42" fmla="*/ 0 w 86"/>
              <a:gd name="T43" fmla="*/ 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36">
                <a:moveTo>
                  <a:pt x="0" y="4"/>
                </a:moveTo>
                <a:lnTo>
                  <a:pt x="0" y="4"/>
                </a:lnTo>
                <a:lnTo>
                  <a:pt x="2" y="0"/>
                </a:lnTo>
                <a:lnTo>
                  <a:pt x="2" y="0"/>
                </a:lnTo>
                <a:lnTo>
                  <a:pt x="6" y="0"/>
                </a:lnTo>
                <a:lnTo>
                  <a:pt x="84" y="32"/>
                </a:lnTo>
                <a:lnTo>
                  <a:pt x="84" y="32"/>
                </a:lnTo>
                <a:lnTo>
                  <a:pt x="86" y="34"/>
                </a:lnTo>
                <a:lnTo>
                  <a:pt x="86" y="36"/>
                </a:lnTo>
                <a:lnTo>
                  <a:pt x="86" y="132"/>
                </a:lnTo>
                <a:lnTo>
                  <a:pt x="86" y="132"/>
                </a:lnTo>
                <a:lnTo>
                  <a:pt x="84" y="136"/>
                </a:lnTo>
                <a:lnTo>
                  <a:pt x="84" y="136"/>
                </a:lnTo>
                <a:lnTo>
                  <a:pt x="82" y="136"/>
                </a:lnTo>
                <a:lnTo>
                  <a:pt x="82" y="136"/>
                </a:lnTo>
                <a:lnTo>
                  <a:pt x="80" y="136"/>
                </a:lnTo>
                <a:lnTo>
                  <a:pt x="4" y="112"/>
                </a:lnTo>
                <a:lnTo>
                  <a:pt x="4" y="112"/>
                </a:lnTo>
                <a:lnTo>
                  <a:pt x="2" y="112"/>
                </a:lnTo>
                <a:lnTo>
                  <a:pt x="0" y="108"/>
                </a:lnTo>
                <a:lnTo>
                  <a:pt x="0" y="4"/>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00" name="Group 99"/>
          <p:cNvGrpSpPr/>
          <p:nvPr/>
        </p:nvGrpSpPr>
        <p:grpSpPr>
          <a:xfrm>
            <a:off x="673856" y="2244810"/>
            <a:ext cx="668924" cy="668924"/>
            <a:chOff x="716011" y="1656659"/>
            <a:chExt cx="668924" cy="668924"/>
          </a:xfrm>
        </p:grpSpPr>
        <p:sp>
          <p:nvSpPr>
            <p:cNvPr id="54" name="Oval 53"/>
            <p:cNvSpPr/>
            <p:nvPr/>
          </p:nvSpPr>
          <p:spPr>
            <a:xfrm>
              <a:off x="716011" y="1656659"/>
              <a:ext cx="668924" cy="668924"/>
            </a:xfrm>
            <a:prstGeom prst="ellipse">
              <a:avLst/>
            </a:prstGeom>
            <a:solidFill>
              <a:schemeClr val="tx2"/>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Freeform 21"/>
            <p:cNvSpPr>
              <a:spLocks noEditPoints="1"/>
            </p:cNvSpPr>
            <p:nvPr/>
          </p:nvSpPr>
          <p:spPr bwMode="auto">
            <a:xfrm>
              <a:off x="872293" y="1782987"/>
              <a:ext cx="383030" cy="416268"/>
            </a:xfrm>
            <a:custGeom>
              <a:avLst/>
              <a:gdLst>
                <a:gd name="T0" fmla="*/ 254 w 726"/>
                <a:gd name="T1" fmla="*/ 0 h 789"/>
                <a:gd name="T2" fmla="*/ 0 w 726"/>
                <a:gd name="T3" fmla="*/ 176 h 789"/>
                <a:gd name="T4" fmla="*/ 248 w 726"/>
                <a:gd name="T5" fmla="*/ 789 h 789"/>
                <a:gd name="T6" fmla="*/ 726 w 726"/>
                <a:gd name="T7" fmla="*/ 604 h 789"/>
                <a:gd name="T8" fmla="*/ 716 w 726"/>
                <a:gd name="T9" fmla="*/ 306 h 789"/>
                <a:gd name="T10" fmla="*/ 24 w 726"/>
                <a:gd name="T11" fmla="*/ 554 h 789"/>
                <a:gd name="T12" fmla="*/ 26 w 726"/>
                <a:gd name="T13" fmla="*/ 478 h 789"/>
                <a:gd name="T14" fmla="*/ 56 w 726"/>
                <a:gd name="T15" fmla="*/ 414 h 789"/>
                <a:gd name="T16" fmla="*/ 20 w 726"/>
                <a:gd name="T17" fmla="*/ 414 h 789"/>
                <a:gd name="T18" fmla="*/ 54 w 726"/>
                <a:gd name="T19" fmla="*/ 334 h 789"/>
                <a:gd name="T20" fmla="*/ 26 w 726"/>
                <a:gd name="T21" fmla="*/ 280 h 789"/>
                <a:gd name="T22" fmla="*/ 22 w 726"/>
                <a:gd name="T23" fmla="*/ 204 h 789"/>
                <a:gd name="T24" fmla="*/ 56 w 726"/>
                <a:gd name="T25" fmla="*/ 264 h 789"/>
                <a:gd name="T26" fmla="*/ 82 w 726"/>
                <a:gd name="T27" fmla="*/ 570 h 789"/>
                <a:gd name="T28" fmla="*/ 84 w 726"/>
                <a:gd name="T29" fmla="*/ 482 h 789"/>
                <a:gd name="T30" fmla="*/ 122 w 726"/>
                <a:gd name="T31" fmla="*/ 408 h 789"/>
                <a:gd name="T32" fmla="*/ 78 w 726"/>
                <a:gd name="T33" fmla="*/ 408 h 789"/>
                <a:gd name="T34" fmla="*/ 122 w 726"/>
                <a:gd name="T35" fmla="*/ 316 h 789"/>
                <a:gd name="T36" fmla="*/ 84 w 726"/>
                <a:gd name="T37" fmla="*/ 254 h 789"/>
                <a:gd name="T38" fmla="*/ 80 w 726"/>
                <a:gd name="T39" fmla="*/ 168 h 789"/>
                <a:gd name="T40" fmla="*/ 122 w 726"/>
                <a:gd name="T41" fmla="*/ 234 h 789"/>
                <a:gd name="T42" fmla="*/ 210 w 726"/>
                <a:gd name="T43" fmla="*/ 608 h 789"/>
                <a:gd name="T44" fmla="*/ 156 w 726"/>
                <a:gd name="T45" fmla="*/ 494 h 789"/>
                <a:gd name="T46" fmla="*/ 216 w 726"/>
                <a:gd name="T47" fmla="*/ 500 h 789"/>
                <a:gd name="T48" fmla="*/ 162 w 726"/>
                <a:gd name="T49" fmla="*/ 406 h 789"/>
                <a:gd name="T50" fmla="*/ 158 w 726"/>
                <a:gd name="T51" fmla="*/ 306 h 789"/>
                <a:gd name="T52" fmla="*/ 216 w 726"/>
                <a:gd name="T53" fmla="*/ 194 h 789"/>
                <a:gd name="T54" fmla="*/ 158 w 726"/>
                <a:gd name="T55" fmla="*/ 220 h 789"/>
                <a:gd name="T56" fmla="*/ 212 w 726"/>
                <a:gd name="T57" fmla="*/ 86 h 789"/>
                <a:gd name="T58" fmla="*/ 420 w 726"/>
                <a:gd name="T59" fmla="*/ 138 h 789"/>
                <a:gd name="T60" fmla="*/ 480 w 726"/>
                <a:gd name="T61" fmla="*/ 246 h 789"/>
                <a:gd name="T62" fmla="*/ 418 w 726"/>
                <a:gd name="T63" fmla="*/ 232 h 789"/>
                <a:gd name="T64" fmla="*/ 476 w 726"/>
                <a:gd name="T65" fmla="*/ 322 h 789"/>
                <a:gd name="T66" fmla="*/ 476 w 726"/>
                <a:gd name="T67" fmla="*/ 412 h 789"/>
                <a:gd name="T68" fmla="*/ 276 w 726"/>
                <a:gd name="T69" fmla="*/ 82 h 789"/>
                <a:gd name="T70" fmla="*/ 362 w 726"/>
                <a:gd name="T71" fmla="*/ 210 h 789"/>
                <a:gd name="T72" fmla="*/ 280 w 726"/>
                <a:gd name="T73" fmla="*/ 190 h 789"/>
                <a:gd name="T74" fmla="*/ 278 w 726"/>
                <a:gd name="T75" fmla="*/ 288 h 789"/>
                <a:gd name="T76" fmla="*/ 362 w 726"/>
                <a:gd name="T77" fmla="*/ 400 h 789"/>
                <a:gd name="T78" fmla="*/ 276 w 726"/>
                <a:gd name="T79" fmla="*/ 396 h 789"/>
                <a:gd name="T80" fmla="*/ 322 w 726"/>
                <a:gd name="T81" fmla="*/ 751 h 789"/>
                <a:gd name="T82" fmla="*/ 320 w 726"/>
                <a:gd name="T83" fmla="*/ 494 h 789"/>
                <a:gd name="T84" fmla="*/ 548 w 726"/>
                <a:gd name="T85" fmla="*/ 663 h 789"/>
                <a:gd name="T86" fmla="*/ 472 w 726"/>
                <a:gd name="T87" fmla="*/ 693 h 789"/>
                <a:gd name="T88" fmla="*/ 546 w 726"/>
                <a:gd name="T89" fmla="*/ 480 h 789"/>
                <a:gd name="T90" fmla="*/ 562 w 726"/>
                <a:gd name="T91" fmla="*/ 416 h 789"/>
                <a:gd name="T92" fmla="*/ 518 w 726"/>
                <a:gd name="T93" fmla="*/ 336 h 789"/>
                <a:gd name="T94" fmla="*/ 566 w 726"/>
                <a:gd name="T95" fmla="*/ 412 h 789"/>
                <a:gd name="T96" fmla="*/ 520 w 726"/>
                <a:gd name="T97" fmla="*/ 264 h 789"/>
                <a:gd name="T98" fmla="*/ 524 w 726"/>
                <a:gd name="T99" fmla="*/ 182 h 789"/>
                <a:gd name="T100" fmla="*/ 646 w 726"/>
                <a:gd name="T101" fmla="*/ 540 h 789"/>
                <a:gd name="T102" fmla="*/ 608 w 726"/>
                <a:gd name="T103" fmla="*/ 542 h 789"/>
                <a:gd name="T104" fmla="*/ 646 w 726"/>
                <a:gd name="T105" fmla="*/ 474 h 789"/>
                <a:gd name="T106" fmla="*/ 642 w 726"/>
                <a:gd name="T107" fmla="*/ 422 h 789"/>
                <a:gd name="T108" fmla="*/ 610 w 726"/>
                <a:gd name="T109" fmla="*/ 348 h 789"/>
                <a:gd name="T110" fmla="*/ 696 w 726"/>
                <a:gd name="T111" fmla="*/ 528 h 789"/>
                <a:gd name="T112" fmla="*/ 664 w 726"/>
                <a:gd name="T113" fmla="*/ 536 h 789"/>
                <a:gd name="T114" fmla="*/ 694 w 726"/>
                <a:gd name="T115" fmla="*/ 470 h 789"/>
                <a:gd name="T116" fmla="*/ 692 w 726"/>
                <a:gd name="T117" fmla="*/ 424 h 789"/>
                <a:gd name="T118" fmla="*/ 664 w 726"/>
                <a:gd name="T119" fmla="*/ 360 h 789"/>
                <a:gd name="T120" fmla="*/ 696 w 726"/>
                <a:gd name="T121" fmla="*/ 42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6" h="789">
                  <a:moveTo>
                    <a:pt x="716" y="306"/>
                  </a:moveTo>
                  <a:lnTo>
                    <a:pt x="594" y="268"/>
                  </a:lnTo>
                  <a:lnTo>
                    <a:pt x="594" y="176"/>
                  </a:lnTo>
                  <a:lnTo>
                    <a:pt x="594" y="176"/>
                  </a:lnTo>
                  <a:lnTo>
                    <a:pt x="592" y="170"/>
                  </a:lnTo>
                  <a:lnTo>
                    <a:pt x="586" y="164"/>
                  </a:lnTo>
                  <a:lnTo>
                    <a:pt x="254" y="0"/>
                  </a:lnTo>
                  <a:lnTo>
                    <a:pt x="254" y="0"/>
                  </a:lnTo>
                  <a:lnTo>
                    <a:pt x="252" y="0"/>
                  </a:lnTo>
                  <a:lnTo>
                    <a:pt x="248" y="0"/>
                  </a:lnTo>
                  <a:lnTo>
                    <a:pt x="248" y="0"/>
                  </a:lnTo>
                  <a:lnTo>
                    <a:pt x="242" y="0"/>
                  </a:lnTo>
                  <a:lnTo>
                    <a:pt x="240" y="2"/>
                  </a:lnTo>
                  <a:lnTo>
                    <a:pt x="4" y="170"/>
                  </a:lnTo>
                  <a:lnTo>
                    <a:pt x="4" y="170"/>
                  </a:lnTo>
                  <a:lnTo>
                    <a:pt x="0" y="176"/>
                  </a:lnTo>
                  <a:lnTo>
                    <a:pt x="0" y="182"/>
                  </a:lnTo>
                  <a:lnTo>
                    <a:pt x="0" y="645"/>
                  </a:lnTo>
                  <a:lnTo>
                    <a:pt x="0" y="645"/>
                  </a:lnTo>
                  <a:lnTo>
                    <a:pt x="2" y="653"/>
                  </a:lnTo>
                  <a:lnTo>
                    <a:pt x="6" y="657"/>
                  </a:lnTo>
                  <a:lnTo>
                    <a:pt x="242" y="787"/>
                  </a:lnTo>
                  <a:lnTo>
                    <a:pt x="242" y="787"/>
                  </a:lnTo>
                  <a:lnTo>
                    <a:pt x="248" y="789"/>
                  </a:lnTo>
                  <a:lnTo>
                    <a:pt x="248" y="789"/>
                  </a:lnTo>
                  <a:lnTo>
                    <a:pt x="254" y="787"/>
                  </a:lnTo>
                  <a:lnTo>
                    <a:pt x="584" y="661"/>
                  </a:lnTo>
                  <a:lnTo>
                    <a:pt x="718" y="612"/>
                  </a:lnTo>
                  <a:lnTo>
                    <a:pt x="718" y="612"/>
                  </a:lnTo>
                  <a:lnTo>
                    <a:pt x="720" y="610"/>
                  </a:lnTo>
                  <a:lnTo>
                    <a:pt x="724" y="608"/>
                  </a:lnTo>
                  <a:lnTo>
                    <a:pt x="726" y="604"/>
                  </a:lnTo>
                  <a:lnTo>
                    <a:pt x="726" y="600"/>
                  </a:lnTo>
                  <a:lnTo>
                    <a:pt x="726" y="318"/>
                  </a:lnTo>
                  <a:lnTo>
                    <a:pt x="726" y="318"/>
                  </a:lnTo>
                  <a:lnTo>
                    <a:pt x="726" y="314"/>
                  </a:lnTo>
                  <a:lnTo>
                    <a:pt x="724" y="310"/>
                  </a:lnTo>
                  <a:lnTo>
                    <a:pt x="720" y="308"/>
                  </a:lnTo>
                  <a:lnTo>
                    <a:pt x="716" y="306"/>
                  </a:lnTo>
                  <a:lnTo>
                    <a:pt x="716" y="306"/>
                  </a:lnTo>
                  <a:close/>
                  <a:moveTo>
                    <a:pt x="56" y="558"/>
                  </a:moveTo>
                  <a:lnTo>
                    <a:pt x="56" y="558"/>
                  </a:lnTo>
                  <a:lnTo>
                    <a:pt x="54" y="562"/>
                  </a:lnTo>
                  <a:lnTo>
                    <a:pt x="54" y="562"/>
                  </a:lnTo>
                  <a:lnTo>
                    <a:pt x="52" y="562"/>
                  </a:lnTo>
                  <a:lnTo>
                    <a:pt x="52" y="562"/>
                  </a:lnTo>
                  <a:lnTo>
                    <a:pt x="50" y="562"/>
                  </a:lnTo>
                  <a:lnTo>
                    <a:pt x="24" y="554"/>
                  </a:lnTo>
                  <a:lnTo>
                    <a:pt x="24" y="554"/>
                  </a:lnTo>
                  <a:lnTo>
                    <a:pt x="22" y="554"/>
                  </a:lnTo>
                  <a:lnTo>
                    <a:pt x="20" y="550"/>
                  </a:lnTo>
                  <a:lnTo>
                    <a:pt x="20" y="482"/>
                  </a:lnTo>
                  <a:lnTo>
                    <a:pt x="20" y="482"/>
                  </a:lnTo>
                  <a:lnTo>
                    <a:pt x="22" y="478"/>
                  </a:lnTo>
                  <a:lnTo>
                    <a:pt x="22" y="478"/>
                  </a:lnTo>
                  <a:lnTo>
                    <a:pt x="26" y="478"/>
                  </a:lnTo>
                  <a:lnTo>
                    <a:pt x="52" y="480"/>
                  </a:lnTo>
                  <a:lnTo>
                    <a:pt x="52" y="480"/>
                  </a:lnTo>
                  <a:lnTo>
                    <a:pt x="56" y="482"/>
                  </a:lnTo>
                  <a:lnTo>
                    <a:pt x="56" y="484"/>
                  </a:lnTo>
                  <a:lnTo>
                    <a:pt x="56" y="558"/>
                  </a:lnTo>
                  <a:close/>
                  <a:moveTo>
                    <a:pt x="56" y="410"/>
                  </a:moveTo>
                  <a:lnTo>
                    <a:pt x="56" y="410"/>
                  </a:lnTo>
                  <a:lnTo>
                    <a:pt x="56" y="414"/>
                  </a:lnTo>
                  <a:lnTo>
                    <a:pt x="52" y="416"/>
                  </a:lnTo>
                  <a:lnTo>
                    <a:pt x="26" y="418"/>
                  </a:lnTo>
                  <a:lnTo>
                    <a:pt x="26" y="418"/>
                  </a:lnTo>
                  <a:lnTo>
                    <a:pt x="24" y="418"/>
                  </a:lnTo>
                  <a:lnTo>
                    <a:pt x="24" y="418"/>
                  </a:lnTo>
                  <a:lnTo>
                    <a:pt x="22" y="416"/>
                  </a:lnTo>
                  <a:lnTo>
                    <a:pt x="22" y="416"/>
                  </a:lnTo>
                  <a:lnTo>
                    <a:pt x="20" y="414"/>
                  </a:lnTo>
                  <a:lnTo>
                    <a:pt x="20" y="344"/>
                  </a:lnTo>
                  <a:lnTo>
                    <a:pt x="20" y="344"/>
                  </a:lnTo>
                  <a:lnTo>
                    <a:pt x="22" y="342"/>
                  </a:lnTo>
                  <a:lnTo>
                    <a:pt x="24" y="340"/>
                  </a:lnTo>
                  <a:lnTo>
                    <a:pt x="50" y="332"/>
                  </a:lnTo>
                  <a:lnTo>
                    <a:pt x="50" y="332"/>
                  </a:lnTo>
                  <a:lnTo>
                    <a:pt x="54" y="334"/>
                  </a:lnTo>
                  <a:lnTo>
                    <a:pt x="54" y="334"/>
                  </a:lnTo>
                  <a:lnTo>
                    <a:pt x="56" y="338"/>
                  </a:lnTo>
                  <a:lnTo>
                    <a:pt x="56" y="410"/>
                  </a:lnTo>
                  <a:close/>
                  <a:moveTo>
                    <a:pt x="56" y="264"/>
                  </a:moveTo>
                  <a:lnTo>
                    <a:pt x="56" y="264"/>
                  </a:lnTo>
                  <a:lnTo>
                    <a:pt x="56" y="266"/>
                  </a:lnTo>
                  <a:lnTo>
                    <a:pt x="54" y="268"/>
                  </a:lnTo>
                  <a:lnTo>
                    <a:pt x="26" y="280"/>
                  </a:lnTo>
                  <a:lnTo>
                    <a:pt x="26" y="280"/>
                  </a:lnTo>
                  <a:lnTo>
                    <a:pt x="24" y="280"/>
                  </a:lnTo>
                  <a:lnTo>
                    <a:pt x="24" y="280"/>
                  </a:lnTo>
                  <a:lnTo>
                    <a:pt x="22" y="280"/>
                  </a:lnTo>
                  <a:lnTo>
                    <a:pt x="22" y="280"/>
                  </a:lnTo>
                  <a:lnTo>
                    <a:pt x="20" y="276"/>
                  </a:lnTo>
                  <a:lnTo>
                    <a:pt x="20" y="208"/>
                  </a:lnTo>
                  <a:lnTo>
                    <a:pt x="20" y="208"/>
                  </a:lnTo>
                  <a:lnTo>
                    <a:pt x="22" y="204"/>
                  </a:lnTo>
                  <a:lnTo>
                    <a:pt x="50" y="186"/>
                  </a:lnTo>
                  <a:lnTo>
                    <a:pt x="50" y="186"/>
                  </a:lnTo>
                  <a:lnTo>
                    <a:pt x="52" y="186"/>
                  </a:lnTo>
                  <a:lnTo>
                    <a:pt x="54" y="186"/>
                  </a:lnTo>
                  <a:lnTo>
                    <a:pt x="54" y="186"/>
                  </a:lnTo>
                  <a:lnTo>
                    <a:pt x="56" y="188"/>
                  </a:lnTo>
                  <a:lnTo>
                    <a:pt x="56" y="190"/>
                  </a:lnTo>
                  <a:lnTo>
                    <a:pt x="56" y="264"/>
                  </a:lnTo>
                  <a:close/>
                  <a:moveTo>
                    <a:pt x="122" y="576"/>
                  </a:moveTo>
                  <a:lnTo>
                    <a:pt x="122" y="576"/>
                  </a:lnTo>
                  <a:lnTo>
                    <a:pt x="122" y="580"/>
                  </a:lnTo>
                  <a:lnTo>
                    <a:pt x="122" y="580"/>
                  </a:lnTo>
                  <a:lnTo>
                    <a:pt x="118" y="580"/>
                  </a:lnTo>
                  <a:lnTo>
                    <a:pt x="118" y="580"/>
                  </a:lnTo>
                  <a:lnTo>
                    <a:pt x="118" y="580"/>
                  </a:lnTo>
                  <a:lnTo>
                    <a:pt x="82" y="570"/>
                  </a:lnTo>
                  <a:lnTo>
                    <a:pt x="82" y="570"/>
                  </a:lnTo>
                  <a:lnTo>
                    <a:pt x="78" y="570"/>
                  </a:lnTo>
                  <a:lnTo>
                    <a:pt x="78" y="566"/>
                  </a:lnTo>
                  <a:lnTo>
                    <a:pt x="78" y="488"/>
                  </a:lnTo>
                  <a:lnTo>
                    <a:pt x="78" y="488"/>
                  </a:lnTo>
                  <a:lnTo>
                    <a:pt x="80" y="484"/>
                  </a:lnTo>
                  <a:lnTo>
                    <a:pt x="80" y="484"/>
                  </a:lnTo>
                  <a:lnTo>
                    <a:pt x="84" y="482"/>
                  </a:lnTo>
                  <a:lnTo>
                    <a:pt x="118" y="486"/>
                  </a:lnTo>
                  <a:lnTo>
                    <a:pt x="118" y="486"/>
                  </a:lnTo>
                  <a:lnTo>
                    <a:pt x="122" y="488"/>
                  </a:lnTo>
                  <a:lnTo>
                    <a:pt x="122" y="490"/>
                  </a:lnTo>
                  <a:lnTo>
                    <a:pt x="122" y="576"/>
                  </a:lnTo>
                  <a:close/>
                  <a:moveTo>
                    <a:pt x="122" y="406"/>
                  </a:moveTo>
                  <a:lnTo>
                    <a:pt x="122" y="406"/>
                  </a:lnTo>
                  <a:lnTo>
                    <a:pt x="122" y="408"/>
                  </a:lnTo>
                  <a:lnTo>
                    <a:pt x="118" y="410"/>
                  </a:lnTo>
                  <a:lnTo>
                    <a:pt x="82" y="412"/>
                  </a:lnTo>
                  <a:lnTo>
                    <a:pt x="82" y="412"/>
                  </a:lnTo>
                  <a:lnTo>
                    <a:pt x="82" y="412"/>
                  </a:lnTo>
                  <a:lnTo>
                    <a:pt x="82" y="412"/>
                  </a:lnTo>
                  <a:lnTo>
                    <a:pt x="80" y="412"/>
                  </a:lnTo>
                  <a:lnTo>
                    <a:pt x="80" y="412"/>
                  </a:lnTo>
                  <a:lnTo>
                    <a:pt x="78" y="408"/>
                  </a:lnTo>
                  <a:lnTo>
                    <a:pt x="78" y="330"/>
                  </a:lnTo>
                  <a:lnTo>
                    <a:pt x="78" y="330"/>
                  </a:lnTo>
                  <a:lnTo>
                    <a:pt x="78" y="326"/>
                  </a:lnTo>
                  <a:lnTo>
                    <a:pt x="82" y="324"/>
                  </a:lnTo>
                  <a:lnTo>
                    <a:pt x="118" y="316"/>
                  </a:lnTo>
                  <a:lnTo>
                    <a:pt x="118" y="316"/>
                  </a:lnTo>
                  <a:lnTo>
                    <a:pt x="122" y="316"/>
                  </a:lnTo>
                  <a:lnTo>
                    <a:pt x="122" y="316"/>
                  </a:lnTo>
                  <a:lnTo>
                    <a:pt x="122" y="320"/>
                  </a:lnTo>
                  <a:lnTo>
                    <a:pt x="122" y="406"/>
                  </a:lnTo>
                  <a:close/>
                  <a:moveTo>
                    <a:pt x="122" y="234"/>
                  </a:moveTo>
                  <a:lnTo>
                    <a:pt x="122" y="234"/>
                  </a:lnTo>
                  <a:lnTo>
                    <a:pt x="122" y="236"/>
                  </a:lnTo>
                  <a:lnTo>
                    <a:pt x="120" y="238"/>
                  </a:lnTo>
                  <a:lnTo>
                    <a:pt x="84" y="254"/>
                  </a:lnTo>
                  <a:lnTo>
                    <a:pt x="84" y="254"/>
                  </a:lnTo>
                  <a:lnTo>
                    <a:pt x="82" y="254"/>
                  </a:lnTo>
                  <a:lnTo>
                    <a:pt x="82" y="254"/>
                  </a:lnTo>
                  <a:lnTo>
                    <a:pt x="80" y="254"/>
                  </a:lnTo>
                  <a:lnTo>
                    <a:pt x="80" y="254"/>
                  </a:lnTo>
                  <a:lnTo>
                    <a:pt x="78" y="250"/>
                  </a:lnTo>
                  <a:lnTo>
                    <a:pt x="78" y="172"/>
                  </a:lnTo>
                  <a:lnTo>
                    <a:pt x="78" y="172"/>
                  </a:lnTo>
                  <a:lnTo>
                    <a:pt x="80" y="168"/>
                  </a:lnTo>
                  <a:lnTo>
                    <a:pt x="116" y="144"/>
                  </a:lnTo>
                  <a:lnTo>
                    <a:pt x="116" y="144"/>
                  </a:lnTo>
                  <a:lnTo>
                    <a:pt x="118" y="144"/>
                  </a:lnTo>
                  <a:lnTo>
                    <a:pt x="120" y="144"/>
                  </a:lnTo>
                  <a:lnTo>
                    <a:pt x="120" y="144"/>
                  </a:lnTo>
                  <a:lnTo>
                    <a:pt x="122" y="146"/>
                  </a:lnTo>
                  <a:lnTo>
                    <a:pt x="122" y="148"/>
                  </a:lnTo>
                  <a:lnTo>
                    <a:pt x="122" y="234"/>
                  </a:lnTo>
                  <a:close/>
                  <a:moveTo>
                    <a:pt x="216" y="602"/>
                  </a:moveTo>
                  <a:lnTo>
                    <a:pt x="216" y="602"/>
                  </a:lnTo>
                  <a:lnTo>
                    <a:pt x="214" y="606"/>
                  </a:lnTo>
                  <a:lnTo>
                    <a:pt x="214" y="606"/>
                  </a:lnTo>
                  <a:lnTo>
                    <a:pt x="212" y="608"/>
                  </a:lnTo>
                  <a:lnTo>
                    <a:pt x="210" y="608"/>
                  </a:lnTo>
                  <a:lnTo>
                    <a:pt x="210" y="608"/>
                  </a:lnTo>
                  <a:lnTo>
                    <a:pt x="210" y="608"/>
                  </a:lnTo>
                  <a:lnTo>
                    <a:pt x="200" y="606"/>
                  </a:lnTo>
                  <a:lnTo>
                    <a:pt x="184" y="600"/>
                  </a:lnTo>
                  <a:lnTo>
                    <a:pt x="160" y="592"/>
                  </a:lnTo>
                  <a:lnTo>
                    <a:pt x="160" y="592"/>
                  </a:lnTo>
                  <a:lnTo>
                    <a:pt x="158" y="590"/>
                  </a:lnTo>
                  <a:lnTo>
                    <a:pt x="156" y="588"/>
                  </a:lnTo>
                  <a:lnTo>
                    <a:pt x="156" y="494"/>
                  </a:lnTo>
                  <a:lnTo>
                    <a:pt x="156" y="494"/>
                  </a:lnTo>
                  <a:lnTo>
                    <a:pt x="158" y="492"/>
                  </a:lnTo>
                  <a:lnTo>
                    <a:pt x="158" y="492"/>
                  </a:lnTo>
                  <a:lnTo>
                    <a:pt x="162" y="490"/>
                  </a:lnTo>
                  <a:lnTo>
                    <a:pt x="212" y="496"/>
                  </a:lnTo>
                  <a:lnTo>
                    <a:pt x="212" y="496"/>
                  </a:lnTo>
                  <a:lnTo>
                    <a:pt x="214" y="496"/>
                  </a:lnTo>
                  <a:lnTo>
                    <a:pt x="216" y="500"/>
                  </a:lnTo>
                  <a:lnTo>
                    <a:pt x="216" y="500"/>
                  </a:lnTo>
                  <a:lnTo>
                    <a:pt x="216" y="602"/>
                  </a:lnTo>
                  <a:lnTo>
                    <a:pt x="216" y="602"/>
                  </a:lnTo>
                  <a:close/>
                  <a:moveTo>
                    <a:pt x="216" y="398"/>
                  </a:moveTo>
                  <a:lnTo>
                    <a:pt x="216" y="398"/>
                  </a:lnTo>
                  <a:lnTo>
                    <a:pt x="214" y="400"/>
                  </a:lnTo>
                  <a:lnTo>
                    <a:pt x="212" y="402"/>
                  </a:lnTo>
                  <a:lnTo>
                    <a:pt x="162" y="406"/>
                  </a:lnTo>
                  <a:lnTo>
                    <a:pt x="162" y="406"/>
                  </a:lnTo>
                  <a:lnTo>
                    <a:pt x="160" y="406"/>
                  </a:lnTo>
                  <a:lnTo>
                    <a:pt x="160" y="406"/>
                  </a:lnTo>
                  <a:lnTo>
                    <a:pt x="158" y="406"/>
                  </a:lnTo>
                  <a:lnTo>
                    <a:pt x="158" y="406"/>
                  </a:lnTo>
                  <a:lnTo>
                    <a:pt x="156" y="402"/>
                  </a:lnTo>
                  <a:lnTo>
                    <a:pt x="156" y="308"/>
                  </a:lnTo>
                  <a:lnTo>
                    <a:pt x="156" y="308"/>
                  </a:lnTo>
                  <a:lnTo>
                    <a:pt x="158" y="306"/>
                  </a:lnTo>
                  <a:lnTo>
                    <a:pt x="160" y="304"/>
                  </a:lnTo>
                  <a:lnTo>
                    <a:pt x="210" y="292"/>
                  </a:lnTo>
                  <a:lnTo>
                    <a:pt x="210" y="292"/>
                  </a:lnTo>
                  <a:lnTo>
                    <a:pt x="214" y="292"/>
                  </a:lnTo>
                  <a:lnTo>
                    <a:pt x="214" y="292"/>
                  </a:lnTo>
                  <a:lnTo>
                    <a:pt x="216" y="296"/>
                  </a:lnTo>
                  <a:lnTo>
                    <a:pt x="216" y="398"/>
                  </a:lnTo>
                  <a:close/>
                  <a:moveTo>
                    <a:pt x="216" y="194"/>
                  </a:moveTo>
                  <a:lnTo>
                    <a:pt x="216" y="194"/>
                  </a:lnTo>
                  <a:lnTo>
                    <a:pt x="216" y="196"/>
                  </a:lnTo>
                  <a:lnTo>
                    <a:pt x="214" y="198"/>
                  </a:lnTo>
                  <a:lnTo>
                    <a:pt x="162" y="220"/>
                  </a:lnTo>
                  <a:lnTo>
                    <a:pt x="162" y="220"/>
                  </a:lnTo>
                  <a:lnTo>
                    <a:pt x="160" y="220"/>
                  </a:lnTo>
                  <a:lnTo>
                    <a:pt x="160" y="220"/>
                  </a:lnTo>
                  <a:lnTo>
                    <a:pt x="158" y="220"/>
                  </a:lnTo>
                  <a:lnTo>
                    <a:pt x="158" y="220"/>
                  </a:lnTo>
                  <a:lnTo>
                    <a:pt x="156" y="216"/>
                  </a:lnTo>
                  <a:lnTo>
                    <a:pt x="156" y="122"/>
                  </a:lnTo>
                  <a:lnTo>
                    <a:pt x="156" y="122"/>
                  </a:lnTo>
                  <a:lnTo>
                    <a:pt x="158" y="118"/>
                  </a:lnTo>
                  <a:lnTo>
                    <a:pt x="208" y="88"/>
                  </a:lnTo>
                  <a:lnTo>
                    <a:pt x="208" y="88"/>
                  </a:lnTo>
                  <a:lnTo>
                    <a:pt x="212" y="86"/>
                  </a:lnTo>
                  <a:lnTo>
                    <a:pt x="214" y="86"/>
                  </a:lnTo>
                  <a:lnTo>
                    <a:pt x="214" y="86"/>
                  </a:lnTo>
                  <a:lnTo>
                    <a:pt x="216" y="88"/>
                  </a:lnTo>
                  <a:lnTo>
                    <a:pt x="216" y="90"/>
                  </a:lnTo>
                  <a:lnTo>
                    <a:pt x="216" y="194"/>
                  </a:lnTo>
                  <a:close/>
                  <a:moveTo>
                    <a:pt x="418" y="142"/>
                  </a:moveTo>
                  <a:lnTo>
                    <a:pt x="418" y="142"/>
                  </a:lnTo>
                  <a:lnTo>
                    <a:pt x="420" y="138"/>
                  </a:lnTo>
                  <a:lnTo>
                    <a:pt x="420" y="138"/>
                  </a:lnTo>
                  <a:lnTo>
                    <a:pt x="424" y="138"/>
                  </a:lnTo>
                  <a:lnTo>
                    <a:pt x="478" y="162"/>
                  </a:lnTo>
                  <a:lnTo>
                    <a:pt x="478" y="162"/>
                  </a:lnTo>
                  <a:lnTo>
                    <a:pt x="480" y="164"/>
                  </a:lnTo>
                  <a:lnTo>
                    <a:pt x="480" y="166"/>
                  </a:lnTo>
                  <a:lnTo>
                    <a:pt x="480" y="246"/>
                  </a:lnTo>
                  <a:lnTo>
                    <a:pt x="480" y="246"/>
                  </a:lnTo>
                  <a:lnTo>
                    <a:pt x="478" y="250"/>
                  </a:lnTo>
                  <a:lnTo>
                    <a:pt x="478" y="250"/>
                  </a:lnTo>
                  <a:lnTo>
                    <a:pt x="476" y="250"/>
                  </a:lnTo>
                  <a:lnTo>
                    <a:pt x="476" y="250"/>
                  </a:lnTo>
                  <a:lnTo>
                    <a:pt x="474" y="250"/>
                  </a:lnTo>
                  <a:lnTo>
                    <a:pt x="420" y="234"/>
                  </a:lnTo>
                  <a:lnTo>
                    <a:pt x="420" y="234"/>
                  </a:lnTo>
                  <a:lnTo>
                    <a:pt x="418" y="232"/>
                  </a:lnTo>
                  <a:lnTo>
                    <a:pt x="418" y="230"/>
                  </a:lnTo>
                  <a:lnTo>
                    <a:pt x="418" y="142"/>
                  </a:lnTo>
                  <a:close/>
                  <a:moveTo>
                    <a:pt x="418" y="316"/>
                  </a:moveTo>
                  <a:lnTo>
                    <a:pt x="418" y="316"/>
                  </a:lnTo>
                  <a:lnTo>
                    <a:pt x="418" y="314"/>
                  </a:lnTo>
                  <a:lnTo>
                    <a:pt x="418" y="314"/>
                  </a:lnTo>
                  <a:lnTo>
                    <a:pt x="422" y="312"/>
                  </a:lnTo>
                  <a:lnTo>
                    <a:pt x="476" y="322"/>
                  </a:lnTo>
                  <a:lnTo>
                    <a:pt x="476" y="322"/>
                  </a:lnTo>
                  <a:lnTo>
                    <a:pt x="480" y="324"/>
                  </a:lnTo>
                  <a:lnTo>
                    <a:pt x="480" y="326"/>
                  </a:lnTo>
                  <a:lnTo>
                    <a:pt x="480" y="408"/>
                  </a:lnTo>
                  <a:lnTo>
                    <a:pt x="480" y="408"/>
                  </a:lnTo>
                  <a:lnTo>
                    <a:pt x="478" y="412"/>
                  </a:lnTo>
                  <a:lnTo>
                    <a:pt x="478" y="412"/>
                  </a:lnTo>
                  <a:lnTo>
                    <a:pt x="476" y="412"/>
                  </a:lnTo>
                  <a:lnTo>
                    <a:pt x="476" y="412"/>
                  </a:lnTo>
                  <a:lnTo>
                    <a:pt x="422" y="408"/>
                  </a:lnTo>
                  <a:lnTo>
                    <a:pt x="422" y="408"/>
                  </a:lnTo>
                  <a:lnTo>
                    <a:pt x="418" y="408"/>
                  </a:lnTo>
                  <a:lnTo>
                    <a:pt x="418" y="404"/>
                  </a:lnTo>
                  <a:lnTo>
                    <a:pt x="418" y="316"/>
                  </a:lnTo>
                  <a:close/>
                  <a:moveTo>
                    <a:pt x="276" y="82"/>
                  </a:moveTo>
                  <a:lnTo>
                    <a:pt x="276" y="82"/>
                  </a:lnTo>
                  <a:lnTo>
                    <a:pt x="278" y="78"/>
                  </a:lnTo>
                  <a:lnTo>
                    <a:pt x="278" y="78"/>
                  </a:lnTo>
                  <a:lnTo>
                    <a:pt x="282" y="78"/>
                  </a:lnTo>
                  <a:lnTo>
                    <a:pt x="360" y="110"/>
                  </a:lnTo>
                  <a:lnTo>
                    <a:pt x="360" y="110"/>
                  </a:lnTo>
                  <a:lnTo>
                    <a:pt x="362" y="112"/>
                  </a:lnTo>
                  <a:lnTo>
                    <a:pt x="362" y="114"/>
                  </a:lnTo>
                  <a:lnTo>
                    <a:pt x="362" y="210"/>
                  </a:lnTo>
                  <a:lnTo>
                    <a:pt x="362" y="210"/>
                  </a:lnTo>
                  <a:lnTo>
                    <a:pt x="360" y="214"/>
                  </a:lnTo>
                  <a:lnTo>
                    <a:pt x="360" y="214"/>
                  </a:lnTo>
                  <a:lnTo>
                    <a:pt x="358" y="214"/>
                  </a:lnTo>
                  <a:lnTo>
                    <a:pt x="358" y="214"/>
                  </a:lnTo>
                  <a:lnTo>
                    <a:pt x="356" y="214"/>
                  </a:lnTo>
                  <a:lnTo>
                    <a:pt x="280" y="190"/>
                  </a:lnTo>
                  <a:lnTo>
                    <a:pt x="280" y="190"/>
                  </a:lnTo>
                  <a:lnTo>
                    <a:pt x="278" y="190"/>
                  </a:lnTo>
                  <a:lnTo>
                    <a:pt x="276" y="186"/>
                  </a:lnTo>
                  <a:lnTo>
                    <a:pt x="276" y="82"/>
                  </a:lnTo>
                  <a:lnTo>
                    <a:pt x="276" y="82"/>
                  </a:lnTo>
                  <a:close/>
                  <a:moveTo>
                    <a:pt x="276" y="396"/>
                  </a:moveTo>
                  <a:lnTo>
                    <a:pt x="276" y="292"/>
                  </a:lnTo>
                  <a:lnTo>
                    <a:pt x="276" y="292"/>
                  </a:lnTo>
                  <a:lnTo>
                    <a:pt x="278" y="288"/>
                  </a:lnTo>
                  <a:lnTo>
                    <a:pt x="278" y="288"/>
                  </a:lnTo>
                  <a:lnTo>
                    <a:pt x="282" y="286"/>
                  </a:lnTo>
                  <a:lnTo>
                    <a:pt x="358" y="300"/>
                  </a:lnTo>
                  <a:lnTo>
                    <a:pt x="358" y="300"/>
                  </a:lnTo>
                  <a:lnTo>
                    <a:pt x="362" y="302"/>
                  </a:lnTo>
                  <a:lnTo>
                    <a:pt x="362" y="306"/>
                  </a:lnTo>
                  <a:lnTo>
                    <a:pt x="362" y="400"/>
                  </a:lnTo>
                  <a:lnTo>
                    <a:pt x="362" y="400"/>
                  </a:lnTo>
                  <a:lnTo>
                    <a:pt x="360" y="404"/>
                  </a:lnTo>
                  <a:lnTo>
                    <a:pt x="360" y="404"/>
                  </a:lnTo>
                  <a:lnTo>
                    <a:pt x="358" y="406"/>
                  </a:lnTo>
                  <a:lnTo>
                    <a:pt x="358" y="406"/>
                  </a:lnTo>
                  <a:lnTo>
                    <a:pt x="280" y="400"/>
                  </a:lnTo>
                  <a:lnTo>
                    <a:pt x="280" y="400"/>
                  </a:lnTo>
                  <a:lnTo>
                    <a:pt x="278" y="400"/>
                  </a:lnTo>
                  <a:lnTo>
                    <a:pt x="276" y="396"/>
                  </a:lnTo>
                  <a:lnTo>
                    <a:pt x="276" y="396"/>
                  </a:lnTo>
                  <a:close/>
                  <a:moveTo>
                    <a:pt x="426" y="709"/>
                  </a:moveTo>
                  <a:lnTo>
                    <a:pt x="426" y="709"/>
                  </a:lnTo>
                  <a:lnTo>
                    <a:pt x="426" y="711"/>
                  </a:lnTo>
                  <a:lnTo>
                    <a:pt x="424" y="713"/>
                  </a:lnTo>
                  <a:lnTo>
                    <a:pt x="322" y="751"/>
                  </a:lnTo>
                  <a:lnTo>
                    <a:pt x="322" y="751"/>
                  </a:lnTo>
                  <a:lnTo>
                    <a:pt x="322" y="751"/>
                  </a:lnTo>
                  <a:lnTo>
                    <a:pt x="322" y="751"/>
                  </a:lnTo>
                  <a:lnTo>
                    <a:pt x="318" y="751"/>
                  </a:lnTo>
                  <a:lnTo>
                    <a:pt x="318" y="751"/>
                  </a:lnTo>
                  <a:lnTo>
                    <a:pt x="316" y="747"/>
                  </a:lnTo>
                  <a:lnTo>
                    <a:pt x="316" y="498"/>
                  </a:lnTo>
                  <a:lnTo>
                    <a:pt x="316" y="498"/>
                  </a:lnTo>
                  <a:lnTo>
                    <a:pt x="318" y="496"/>
                  </a:lnTo>
                  <a:lnTo>
                    <a:pt x="320" y="494"/>
                  </a:lnTo>
                  <a:lnTo>
                    <a:pt x="422" y="488"/>
                  </a:lnTo>
                  <a:lnTo>
                    <a:pt x="422" y="488"/>
                  </a:lnTo>
                  <a:lnTo>
                    <a:pt x="424" y="488"/>
                  </a:lnTo>
                  <a:lnTo>
                    <a:pt x="424" y="488"/>
                  </a:lnTo>
                  <a:lnTo>
                    <a:pt x="426" y="492"/>
                  </a:lnTo>
                  <a:lnTo>
                    <a:pt x="426" y="709"/>
                  </a:lnTo>
                  <a:close/>
                  <a:moveTo>
                    <a:pt x="548" y="663"/>
                  </a:moveTo>
                  <a:lnTo>
                    <a:pt x="548" y="663"/>
                  </a:lnTo>
                  <a:lnTo>
                    <a:pt x="546" y="665"/>
                  </a:lnTo>
                  <a:lnTo>
                    <a:pt x="544" y="667"/>
                  </a:lnTo>
                  <a:lnTo>
                    <a:pt x="478" y="693"/>
                  </a:lnTo>
                  <a:lnTo>
                    <a:pt x="478" y="693"/>
                  </a:lnTo>
                  <a:lnTo>
                    <a:pt x="476" y="693"/>
                  </a:lnTo>
                  <a:lnTo>
                    <a:pt x="476" y="693"/>
                  </a:lnTo>
                  <a:lnTo>
                    <a:pt x="472" y="693"/>
                  </a:lnTo>
                  <a:lnTo>
                    <a:pt x="472" y="693"/>
                  </a:lnTo>
                  <a:lnTo>
                    <a:pt x="472" y="689"/>
                  </a:lnTo>
                  <a:lnTo>
                    <a:pt x="472" y="488"/>
                  </a:lnTo>
                  <a:lnTo>
                    <a:pt x="472" y="488"/>
                  </a:lnTo>
                  <a:lnTo>
                    <a:pt x="472" y="486"/>
                  </a:lnTo>
                  <a:lnTo>
                    <a:pt x="476" y="484"/>
                  </a:lnTo>
                  <a:lnTo>
                    <a:pt x="542" y="480"/>
                  </a:lnTo>
                  <a:lnTo>
                    <a:pt x="542" y="480"/>
                  </a:lnTo>
                  <a:lnTo>
                    <a:pt x="546" y="480"/>
                  </a:lnTo>
                  <a:lnTo>
                    <a:pt x="546" y="480"/>
                  </a:lnTo>
                  <a:lnTo>
                    <a:pt x="548" y="484"/>
                  </a:lnTo>
                  <a:lnTo>
                    <a:pt x="548" y="663"/>
                  </a:lnTo>
                  <a:close/>
                  <a:moveTo>
                    <a:pt x="566" y="412"/>
                  </a:moveTo>
                  <a:lnTo>
                    <a:pt x="566" y="412"/>
                  </a:lnTo>
                  <a:lnTo>
                    <a:pt x="566" y="416"/>
                  </a:lnTo>
                  <a:lnTo>
                    <a:pt x="566" y="416"/>
                  </a:lnTo>
                  <a:lnTo>
                    <a:pt x="562" y="416"/>
                  </a:lnTo>
                  <a:lnTo>
                    <a:pt x="562" y="416"/>
                  </a:lnTo>
                  <a:lnTo>
                    <a:pt x="562" y="416"/>
                  </a:lnTo>
                  <a:lnTo>
                    <a:pt x="522" y="414"/>
                  </a:lnTo>
                  <a:lnTo>
                    <a:pt x="522" y="414"/>
                  </a:lnTo>
                  <a:lnTo>
                    <a:pt x="518" y="414"/>
                  </a:lnTo>
                  <a:lnTo>
                    <a:pt x="518" y="410"/>
                  </a:lnTo>
                  <a:lnTo>
                    <a:pt x="518" y="336"/>
                  </a:lnTo>
                  <a:lnTo>
                    <a:pt x="518" y="336"/>
                  </a:lnTo>
                  <a:lnTo>
                    <a:pt x="518" y="332"/>
                  </a:lnTo>
                  <a:lnTo>
                    <a:pt x="518" y="332"/>
                  </a:lnTo>
                  <a:lnTo>
                    <a:pt x="522" y="330"/>
                  </a:lnTo>
                  <a:lnTo>
                    <a:pt x="562" y="338"/>
                  </a:lnTo>
                  <a:lnTo>
                    <a:pt x="562" y="338"/>
                  </a:lnTo>
                  <a:lnTo>
                    <a:pt x="566" y="340"/>
                  </a:lnTo>
                  <a:lnTo>
                    <a:pt x="566" y="342"/>
                  </a:lnTo>
                  <a:lnTo>
                    <a:pt x="566" y="412"/>
                  </a:lnTo>
                  <a:close/>
                  <a:moveTo>
                    <a:pt x="566" y="272"/>
                  </a:moveTo>
                  <a:lnTo>
                    <a:pt x="566" y="272"/>
                  </a:lnTo>
                  <a:lnTo>
                    <a:pt x="564" y="276"/>
                  </a:lnTo>
                  <a:lnTo>
                    <a:pt x="564" y="276"/>
                  </a:lnTo>
                  <a:lnTo>
                    <a:pt x="562" y="278"/>
                  </a:lnTo>
                  <a:lnTo>
                    <a:pt x="562" y="278"/>
                  </a:lnTo>
                  <a:lnTo>
                    <a:pt x="560" y="278"/>
                  </a:lnTo>
                  <a:lnTo>
                    <a:pt x="520" y="264"/>
                  </a:lnTo>
                  <a:lnTo>
                    <a:pt x="520" y="264"/>
                  </a:lnTo>
                  <a:lnTo>
                    <a:pt x="518" y="264"/>
                  </a:lnTo>
                  <a:lnTo>
                    <a:pt x="518" y="260"/>
                  </a:lnTo>
                  <a:lnTo>
                    <a:pt x="518" y="186"/>
                  </a:lnTo>
                  <a:lnTo>
                    <a:pt x="518" y="186"/>
                  </a:lnTo>
                  <a:lnTo>
                    <a:pt x="520" y="182"/>
                  </a:lnTo>
                  <a:lnTo>
                    <a:pt x="520" y="182"/>
                  </a:lnTo>
                  <a:lnTo>
                    <a:pt x="524" y="182"/>
                  </a:lnTo>
                  <a:lnTo>
                    <a:pt x="564" y="198"/>
                  </a:lnTo>
                  <a:lnTo>
                    <a:pt x="564" y="198"/>
                  </a:lnTo>
                  <a:lnTo>
                    <a:pt x="566" y="200"/>
                  </a:lnTo>
                  <a:lnTo>
                    <a:pt x="566" y="202"/>
                  </a:lnTo>
                  <a:lnTo>
                    <a:pt x="566" y="272"/>
                  </a:lnTo>
                  <a:close/>
                  <a:moveTo>
                    <a:pt x="646" y="536"/>
                  </a:moveTo>
                  <a:lnTo>
                    <a:pt x="646" y="536"/>
                  </a:lnTo>
                  <a:lnTo>
                    <a:pt x="646" y="540"/>
                  </a:lnTo>
                  <a:lnTo>
                    <a:pt x="642" y="542"/>
                  </a:lnTo>
                  <a:lnTo>
                    <a:pt x="614" y="546"/>
                  </a:lnTo>
                  <a:lnTo>
                    <a:pt x="614" y="546"/>
                  </a:lnTo>
                  <a:lnTo>
                    <a:pt x="612" y="546"/>
                  </a:lnTo>
                  <a:lnTo>
                    <a:pt x="612" y="546"/>
                  </a:lnTo>
                  <a:lnTo>
                    <a:pt x="610" y="546"/>
                  </a:lnTo>
                  <a:lnTo>
                    <a:pt x="610" y="546"/>
                  </a:lnTo>
                  <a:lnTo>
                    <a:pt x="608" y="542"/>
                  </a:lnTo>
                  <a:lnTo>
                    <a:pt x="608" y="478"/>
                  </a:lnTo>
                  <a:lnTo>
                    <a:pt x="608" y="478"/>
                  </a:lnTo>
                  <a:lnTo>
                    <a:pt x="610" y="476"/>
                  </a:lnTo>
                  <a:lnTo>
                    <a:pt x="612" y="474"/>
                  </a:lnTo>
                  <a:lnTo>
                    <a:pt x="642" y="472"/>
                  </a:lnTo>
                  <a:lnTo>
                    <a:pt x="642" y="472"/>
                  </a:lnTo>
                  <a:lnTo>
                    <a:pt x="646" y="474"/>
                  </a:lnTo>
                  <a:lnTo>
                    <a:pt x="646" y="474"/>
                  </a:lnTo>
                  <a:lnTo>
                    <a:pt x="646" y="476"/>
                  </a:lnTo>
                  <a:lnTo>
                    <a:pt x="646" y="536"/>
                  </a:lnTo>
                  <a:close/>
                  <a:moveTo>
                    <a:pt x="646" y="418"/>
                  </a:moveTo>
                  <a:lnTo>
                    <a:pt x="646" y="418"/>
                  </a:lnTo>
                  <a:lnTo>
                    <a:pt x="646" y="420"/>
                  </a:lnTo>
                  <a:lnTo>
                    <a:pt x="646" y="420"/>
                  </a:lnTo>
                  <a:lnTo>
                    <a:pt x="642" y="422"/>
                  </a:lnTo>
                  <a:lnTo>
                    <a:pt x="642" y="422"/>
                  </a:lnTo>
                  <a:lnTo>
                    <a:pt x="612" y="420"/>
                  </a:lnTo>
                  <a:lnTo>
                    <a:pt x="612" y="420"/>
                  </a:lnTo>
                  <a:lnTo>
                    <a:pt x="610" y="418"/>
                  </a:lnTo>
                  <a:lnTo>
                    <a:pt x="608" y="416"/>
                  </a:lnTo>
                  <a:lnTo>
                    <a:pt x="608" y="352"/>
                  </a:lnTo>
                  <a:lnTo>
                    <a:pt x="608" y="352"/>
                  </a:lnTo>
                  <a:lnTo>
                    <a:pt x="610" y="348"/>
                  </a:lnTo>
                  <a:lnTo>
                    <a:pt x="610" y="348"/>
                  </a:lnTo>
                  <a:lnTo>
                    <a:pt x="614" y="348"/>
                  </a:lnTo>
                  <a:lnTo>
                    <a:pt x="642" y="352"/>
                  </a:lnTo>
                  <a:lnTo>
                    <a:pt x="642" y="352"/>
                  </a:lnTo>
                  <a:lnTo>
                    <a:pt x="646" y="354"/>
                  </a:lnTo>
                  <a:lnTo>
                    <a:pt x="646" y="358"/>
                  </a:lnTo>
                  <a:lnTo>
                    <a:pt x="646" y="418"/>
                  </a:lnTo>
                  <a:close/>
                  <a:moveTo>
                    <a:pt x="696" y="528"/>
                  </a:moveTo>
                  <a:lnTo>
                    <a:pt x="696" y="528"/>
                  </a:lnTo>
                  <a:lnTo>
                    <a:pt x="694" y="530"/>
                  </a:lnTo>
                  <a:lnTo>
                    <a:pt x="692" y="532"/>
                  </a:lnTo>
                  <a:lnTo>
                    <a:pt x="668" y="536"/>
                  </a:lnTo>
                  <a:lnTo>
                    <a:pt x="668" y="536"/>
                  </a:lnTo>
                  <a:lnTo>
                    <a:pt x="668" y="536"/>
                  </a:lnTo>
                  <a:lnTo>
                    <a:pt x="668" y="536"/>
                  </a:lnTo>
                  <a:lnTo>
                    <a:pt x="664" y="536"/>
                  </a:lnTo>
                  <a:lnTo>
                    <a:pt x="664" y="536"/>
                  </a:lnTo>
                  <a:lnTo>
                    <a:pt x="664" y="532"/>
                  </a:lnTo>
                  <a:lnTo>
                    <a:pt x="664" y="476"/>
                  </a:lnTo>
                  <a:lnTo>
                    <a:pt x="664" y="476"/>
                  </a:lnTo>
                  <a:lnTo>
                    <a:pt x="664" y="472"/>
                  </a:lnTo>
                  <a:lnTo>
                    <a:pt x="668" y="470"/>
                  </a:lnTo>
                  <a:lnTo>
                    <a:pt x="690" y="470"/>
                  </a:lnTo>
                  <a:lnTo>
                    <a:pt x="690" y="470"/>
                  </a:lnTo>
                  <a:lnTo>
                    <a:pt x="694" y="470"/>
                  </a:lnTo>
                  <a:lnTo>
                    <a:pt x="694" y="470"/>
                  </a:lnTo>
                  <a:lnTo>
                    <a:pt x="696" y="474"/>
                  </a:lnTo>
                  <a:lnTo>
                    <a:pt x="696" y="528"/>
                  </a:lnTo>
                  <a:close/>
                  <a:moveTo>
                    <a:pt x="696" y="420"/>
                  </a:moveTo>
                  <a:lnTo>
                    <a:pt x="696" y="420"/>
                  </a:lnTo>
                  <a:lnTo>
                    <a:pt x="694" y="424"/>
                  </a:lnTo>
                  <a:lnTo>
                    <a:pt x="694" y="424"/>
                  </a:lnTo>
                  <a:lnTo>
                    <a:pt x="692" y="424"/>
                  </a:lnTo>
                  <a:lnTo>
                    <a:pt x="690" y="424"/>
                  </a:lnTo>
                  <a:lnTo>
                    <a:pt x="668" y="424"/>
                  </a:lnTo>
                  <a:lnTo>
                    <a:pt x="668" y="424"/>
                  </a:lnTo>
                  <a:lnTo>
                    <a:pt x="664" y="422"/>
                  </a:lnTo>
                  <a:lnTo>
                    <a:pt x="664" y="418"/>
                  </a:lnTo>
                  <a:lnTo>
                    <a:pt x="664" y="362"/>
                  </a:lnTo>
                  <a:lnTo>
                    <a:pt x="664" y="362"/>
                  </a:lnTo>
                  <a:lnTo>
                    <a:pt x="664" y="360"/>
                  </a:lnTo>
                  <a:lnTo>
                    <a:pt x="664" y="360"/>
                  </a:lnTo>
                  <a:lnTo>
                    <a:pt x="668" y="358"/>
                  </a:lnTo>
                  <a:lnTo>
                    <a:pt x="692" y="362"/>
                  </a:lnTo>
                  <a:lnTo>
                    <a:pt x="692" y="362"/>
                  </a:lnTo>
                  <a:lnTo>
                    <a:pt x="694" y="364"/>
                  </a:lnTo>
                  <a:lnTo>
                    <a:pt x="696" y="366"/>
                  </a:lnTo>
                  <a:lnTo>
                    <a:pt x="696" y="420"/>
                  </a:lnTo>
                  <a:close/>
                  <a:moveTo>
                    <a:pt x="696" y="420"/>
                  </a:moveTo>
                  <a:lnTo>
                    <a:pt x="696" y="4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93" name="Freeform 39"/>
          <p:cNvSpPr>
            <a:spLocks/>
          </p:cNvSpPr>
          <p:nvPr/>
        </p:nvSpPr>
        <p:spPr bwMode="auto">
          <a:xfrm>
            <a:off x="2941638" y="6905625"/>
            <a:ext cx="76200" cy="152400"/>
          </a:xfrm>
          <a:custGeom>
            <a:avLst/>
            <a:gdLst>
              <a:gd name="T0" fmla="*/ 48 w 48"/>
              <a:gd name="T1" fmla="*/ 90 h 96"/>
              <a:gd name="T2" fmla="*/ 48 w 48"/>
              <a:gd name="T3" fmla="*/ 90 h 96"/>
              <a:gd name="T4" fmla="*/ 46 w 48"/>
              <a:gd name="T5" fmla="*/ 94 h 96"/>
              <a:gd name="T6" fmla="*/ 46 w 48"/>
              <a:gd name="T7" fmla="*/ 94 h 96"/>
              <a:gd name="T8" fmla="*/ 44 w 48"/>
              <a:gd name="T9" fmla="*/ 96 h 96"/>
              <a:gd name="T10" fmla="*/ 44 w 48"/>
              <a:gd name="T11" fmla="*/ 96 h 96"/>
              <a:gd name="T12" fmla="*/ 42 w 48"/>
              <a:gd name="T13" fmla="*/ 96 h 96"/>
              <a:gd name="T14" fmla="*/ 2 w 48"/>
              <a:gd name="T15" fmla="*/ 82 h 96"/>
              <a:gd name="T16" fmla="*/ 2 w 48"/>
              <a:gd name="T17" fmla="*/ 82 h 96"/>
              <a:gd name="T18" fmla="*/ 0 w 48"/>
              <a:gd name="T19" fmla="*/ 82 h 96"/>
              <a:gd name="T20" fmla="*/ 0 w 48"/>
              <a:gd name="T21" fmla="*/ 78 h 96"/>
              <a:gd name="T22" fmla="*/ 0 w 48"/>
              <a:gd name="T23" fmla="*/ 4 h 96"/>
              <a:gd name="T24" fmla="*/ 0 w 48"/>
              <a:gd name="T25" fmla="*/ 4 h 96"/>
              <a:gd name="T26" fmla="*/ 2 w 48"/>
              <a:gd name="T27" fmla="*/ 0 h 96"/>
              <a:gd name="T28" fmla="*/ 2 w 48"/>
              <a:gd name="T29" fmla="*/ 0 h 96"/>
              <a:gd name="T30" fmla="*/ 6 w 48"/>
              <a:gd name="T31" fmla="*/ 0 h 96"/>
              <a:gd name="T32" fmla="*/ 46 w 48"/>
              <a:gd name="T33" fmla="*/ 16 h 96"/>
              <a:gd name="T34" fmla="*/ 46 w 48"/>
              <a:gd name="T35" fmla="*/ 16 h 96"/>
              <a:gd name="T36" fmla="*/ 48 w 48"/>
              <a:gd name="T37" fmla="*/ 18 h 96"/>
              <a:gd name="T38" fmla="*/ 48 w 48"/>
              <a:gd name="T39" fmla="*/ 20 h 96"/>
              <a:gd name="T40" fmla="*/ 48 w 48"/>
              <a:gd name="T41"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96">
                <a:moveTo>
                  <a:pt x="48" y="90"/>
                </a:moveTo>
                <a:lnTo>
                  <a:pt x="48" y="90"/>
                </a:lnTo>
                <a:lnTo>
                  <a:pt x="46" y="94"/>
                </a:lnTo>
                <a:lnTo>
                  <a:pt x="46" y="94"/>
                </a:lnTo>
                <a:lnTo>
                  <a:pt x="44" y="96"/>
                </a:lnTo>
                <a:lnTo>
                  <a:pt x="44" y="96"/>
                </a:lnTo>
                <a:lnTo>
                  <a:pt x="42" y="96"/>
                </a:lnTo>
                <a:lnTo>
                  <a:pt x="2" y="82"/>
                </a:lnTo>
                <a:lnTo>
                  <a:pt x="2" y="82"/>
                </a:lnTo>
                <a:lnTo>
                  <a:pt x="0" y="82"/>
                </a:lnTo>
                <a:lnTo>
                  <a:pt x="0" y="78"/>
                </a:lnTo>
                <a:lnTo>
                  <a:pt x="0" y="4"/>
                </a:lnTo>
                <a:lnTo>
                  <a:pt x="0" y="4"/>
                </a:lnTo>
                <a:lnTo>
                  <a:pt x="2" y="0"/>
                </a:lnTo>
                <a:lnTo>
                  <a:pt x="2" y="0"/>
                </a:lnTo>
                <a:lnTo>
                  <a:pt x="6" y="0"/>
                </a:lnTo>
                <a:lnTo>
                  <a:pt x="46" y="16"/>
                </a:lnTo>
                <a:lnTo>
                  <a:pt x="46" y="16"/>
                </a:lnTo>
                <a:lnTo>
                  <a:pt x="48" y="18"/>
                </a:lnTo>
                <a:lnTo>
                  <a:pt x="48" y="20"/>
                </a:lnTo>
                <a:lnTo>
                  <a:pt x="48"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5572674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3"/>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par>
                                <p:cTn id="15" presetID="23" presetClass="entr" presetSubtype="32"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1000" fill="hold"/>
                                        <p:tgtEl>
                                          <p:spTgt spid="32"/>
                                        </p:tgtEl>
                                        <p:attrNameLst>
                                          <p:attrName>ppt_w</p:attrName>
                                        </p:attrNameLst>
                                      </p:cBhvr>
                                      <p:tavLst>
                                        <p:tav tm="0">
                                          <p:val>
                                            <p:strVal val="4*#ppt_w"/>
                                          </p:val>
                                        </p:tav>
                                        <p:tav tm="100000">
                                          <p:val>
                                            <p:strVal val="#ppt_w"/>
                                          </p:val>
                                        </p:tav>
                                      </p:tavLst>
                                    </p:anim>
                                    <p:anim calcmode="lin" valueType="num">
                                      <p:cBhvr>
                                        <p:cTn id="18" dur="1000" fill="hold"/>
                                        <p:tgtEl>
                                          <p:spTgt spid="32"/>
                                        </p:tgtEl>
                                        <p:attrNameLst>
                                          <p:attrName>ppt_h</p:attrName>
                                        </p:attrNameLst>
                                      </p:cBhvr>
                                      <p:tavLst>
                                        <p:tav tm="0">
                                          <p:val>
                                            <p:strVal val="4*#ppt_h"/>
                                          </p:val>
                                        </p:tav>
                                        <p:tav tm="100000">
                                          <p:val>
                                            <p:strVal val="#ppt_h"/>
                                          </p:val>
                                        </p:tav>
                                      </p:tavLst>
                                    </p:anim>
                                  </p:childTnLst>
                                </p:cTn>
                              </p:par>
                            </p:childTnLst>
                          </p:cTn>
                        </p:par>
                        <p:par>
                          <p:cTn id="19" fill="hold">
                            <p:stCondLst>
                              <p:cond delay="1000"/>
                            </p:stCondLst>
                            <p:childTnLst>
                              <p:par>
                                <p:cTn id="20" presetID="1" presetClass="exit" presetSubtype="0" fill="hold" grpId="1" nodeType="afterEffect">
                                  <p:stCondLst>
                                    <p:cond delay="0"/>
                                  </p:stCondLst>
                                  <p:childTnLst>
                                    <p:set>
                                      <p:cBhvr>
                                        <p:cTn id="21" dur="1" fill="hold">
                                          <p:stCondLst>
                                            <p:cond delay="0"/>
                                          </p:stCondLst>
                                        </p:cTn>
                                        <p:tgtEl>
                                          <p:spTgt spid="32"/>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childTnLst>
                                </p:cTn>
                              </p:par>
                            </p:childTnLst>
                          </p:cTn>
                        </p:par>
                        <p:par>
                          <p:cTn id="24" fill="hold">
                            <p:stCondLst>
                              <p:cond delay="1000"/>
                            </p:stCondLst>
                            <p:childTnLst>
                              <p:par>
                                <p:cTn id="25" presetID="23" presetClass="exit" presetSubtype="16" fill="hold" grpId="1" nodeType="afterEffect">
                                  <p:stCondLst>
                                    <p:cond delay="0"/>
                                  </p:stCondLst>
                                  <p:childTnLst>
                                    <p:anim calcmode="lin" valueType="num">
                                      <p:cBhvr>
                                        <p:cTn id="26" dur="1000"/>
                                        <p:tgtEl>
                                          <p:spTgt spid="46"/>
                                        </p:tgtEl>
                                        <p:attrNameLst>
                                          <p:attrName>ppt_w</p:attrName>
                                        </p:attrNameLst>
                                      </p:cBhvr>
                                      <p:tavLst>
                                        <p:tav tm="0">
                                          <p:val>
                                            <p:strVal val="ppt_w"/>
                                          </p:val>
                                        </p:tav>
                                        <p:tav tm="100000">
                                          <p:val>
                                            <p:strVal val="4*ppt_w"/>
                                          </p:val>
                                        </p:tav>
                                      </p:tavLst>
                                    </p:anim>
                                    <p:anim calcmode="lin" valueType="num">
                                      <p:cBhvr>
                                        <p:cTn id="27" dur="1000"/>
                                        <p:tgtEl>
                                          <p:spTgt spid="46"/>
                                        </p:tgtEl>
                                        <p:attrNameLst>
                                          <p:attrName>ppt_h</p:attrName>
                                        </p:attrNameLst>
                                      </p:cBhvr>
                                      <p:tavLst>
                                        <p:tav tm="0">
                                          <p:val>
                                            <p:strVal val="ppt_h"/>
                                          </p:val>
                                        </p:tav>
                                        <p:tav tm="100000">
                                          <p:val>
                                            <p:strVal val="4*ppt_h"/>
                                          </p:val>
                                        </p:tav>
                                      </p:tavLst>
                                    </p:anim>
                                    <p:set>
                                      <p:cBhvr>
                                        <p:cTn id="28" dur="1" fill="hold">
                                          <p:stCondLst>
                                            <p:cond delay="999"/>
                                          </p:stCondLst>
                                        </p:cTn>
                                        <p:tgtEl>
                                          <p:spTgt spid="46"/>
                                        </p:tgtEl>
                                        <p:attrNameLst>
                                          <p:attrName>style.visibility</p:attrName>
                                        </p:attrNameLst>
                                      </p:cBhvr>
                                      <p:to>
                                        <p:strVal val="hidden"/>
                                      </p:to>
                                    </p:set>
                                  </p:childTnLst>
                                </p:cTn>
                              </p:par>
                              <p:par>
                                <p:cTn id="29" presetID="10" presetClass="exit" presetSubtype="0" fill="hold" grpId="2" nodeType="withEffect">
                                  <p:stCondLst>
                                    <p:cond delay="250"/>
                                  </p:stCondLst>
                                  <p:childTnLst>
                                    <p:animEffect transition="out" filter="fade">
                                      <p:cBhvr>
                                        <p:cTn id="30" dur="750"/>
                                        <p:tgtEl>
                                          <p:spTgt spid="46"/>
                                        </p:tgtEl>
                                      </p:cBhvr>
                                    </p:animEffect>
                                    <p:set>
                                      <p:cBhvr>
                                        <p:cTn id="31" dur="1" fill="hold">
                                          <p:stCondLst>
                                            <p:cond delay="749"/>
                                          </p:stCondLst>
                                        </p:cTn>
                                        <p:tgtEl>
                                          <p:spTgt spid="46"/>
                                        </p:tgtEl>
                                        <p:attrNameLst>
                                          <p:attrName>style.visibility</p:attrName>
                                        </p:attrNameLst>
                                      </p:cBhvr>
                                      <p:to>
                                        <p:strVal val="hidden"/>
                                      </p:to>
                                    </p:set>
                                  </p:childTnLst>
                                </p:cTn>
                              </p:par>
                            </p:childTnLst>
                          </p:cTn>
                        </p:par>
                        <p:par>
                          <p:cTn id="32" fill="hold">
                            <p:stCondLst>
                              <p:cond delay="2000"/>
                            </p:stCondLst>
                            <p:childTnLst>
                              <p:par>
                                <p:cTn id="33" presetID="31" presetClass="entr" presetSubtype="0" fill="hold" nodeType="afterEffect">
                                  <p:stCondLst>
                                    <p:cond delay="250"/>
                                  </p:stCondLst>
                                  <p:childTnLst>
                                    <p:set>
                                      <p:cBhvr>
                                        <p:cTn id="34" dur="1" fill="hold">
                                          <p:stCondLst>
                                            <p:cond delay="0"/>
                                          </p:stCondLst>
                                        </p:cTn>
                                        <p:tgtEl>
                                          <p:spTgt spid="35"/>
                                        </p:tgtEl>
                                        <p:attrNameLst>
                                          <p:attrName>style.visibility</p:attrName>
                                        </p:attrNameLst>
                                      </p:cBhvr>
                                      <p:to>
                                        <p:strVal val="visible"/>
                                      </p:to>
                                    </p:set>
                                    <p:anim calcmode="lin" valueType="num">
                                      <p:cBhvr>
                                        <p:cTn id="35" dur="1000" fill="hold"/>
                                        <p:tgtEl>
                                          <p:spTgt spid="35"/>
                                        </p:tgtEl>
                                        <p:attrNameLst>
                                          <p:attrName>ppt_w</p:attrName>
                                        </p:attrNameLst>
                                      </p:cBhvr>
                                      <p:tavLst>
                                        <p:tav tm="0">
                                          <p:val>
                                            <p:fltVal val="0"/>
                                          </p:val>
                                        </p:tav>
                                        <p:tav tm="100000">
                                          <p:val>
                                            <p:strVal val="#ppt_w"/>
                                          </p:val>
                                        </p:tav>
                                      </p:tavLst>
                                    </p:anim>
                                    <p:anim calcmode="lin" valueType="num">
                                      <p:cBhvr>
                                        <p:cTn id="36" dur="1000" fill="hold"/>
                                        <p:tgtEl>
                                          <p:spTgt spid="35"/>
                                        </p:tgtEl>
                                        <p:attrNameLst>
                                          <p:attrName>ppt_h</p:attrName>
                                        </p:attrNameLst>
                                      </p:cBhvr>
                                      <p:tavLst>
                                        <p:tav tm="0">
                                          <p:val>
                                            <p:fltVal val="0"/>
                                          </p:val>
                                        </p:tav>
                                        <p:tav tm="100000">
                                          <p:val>
                                            <p:strVal val="#ppt_h"/>
                                          </p:val>
                                        </p:tav>
                                      </p:tavLst>
                                    </p:anim>
                                    <p:anim calcmode="lin" valueType="num">
                                      <p:cBhvr>
                                        <p:cTn id="37" dur="1000" fill="hold"/>
                                        <p:tgtEl>
                                          <p:spTgt spid="35"/>
                                        </p:tgtEl>
                                        <p:attrNameLst>
                                          <p:attrName>style.rotation</p:attrName>
                                        </p:attrNameLst>
                                      </p:cBhvr>
                                      <p:tavLst>
                                        <p:tav tm="0">
                                          <p:val>
                                            <p:fltVal val="90"/>
                                          </p:val>
                                        </p:tav>
                                        <p:tav tm="100000">
                                          <p:val>
                                            <p:fltVal val="0"/>
                                          </p:val>
                                        </p:tav>
                                      </p:tavLst>
                                    </p:anim>
                                    <p:animEffect transition="in" filter="fade">
                                      <p:cBhvr>
                                        <p:cTn id="38" dur="1000"/>
                                        <p:tgtEl>
                                          <p:spTgt spid="35"/>
                                        </p:tgtEl>
                                      </p:cBhvr>
                                    </p:animEffect>
                                  </p:childTnLst>
                                </p:cTn>
                              </p:par>
                              <p:par>
                                <p:cTn id="39" presetID="31" presetClass="entr" presetSubtype="0" fill="hold" nodeType="withEffect">
                                  <p:stCondLst>
                                    <p:cond delay="500"/>
                                  </p:stCondLst>
                                  <p:childTnLst>
                                    <p:set>
                                      <p:cBhvr>
                                        <p:cTn id="40" dur="1" fill="hold">
                                          <p:stCondLst>
                                            <p:cond delay="0"/>
                                          </p:stCondLst>
                                        </p:cTn>
                                        <p:tgtEl>
                                          <p:spTgt spid="34"/>
                                        </p:tgtEl>
                                        <p:attrNameLst>
                                          <p:attrName>style.visibility</p:attrName>
                                        </p:attrNameLst>
                                      </p:cBhvr>
                                      <p:to>
                                        <p:strVal val="visible"/>
                                      </p:to>
                                    </p:set>
                                    <p:anim calcmode="lin" valueType="num">
                                      <p:cBhvr>
                                        <p:cTn id="41" dur="1000" fill="hold"/>
                                        <p:tgtEl>
                                          <p:spTgt spid="34"/>
                                        </p:tgtEl>
                                        <p:attrNameLst>
                                          <p:attrName>ppt_w</p:attrName>
                                        </p:attrNameLst>
                                      </p:cBhvr>
                                      <p:tavLst>
                                        <p:tav tm="0">
                                          <p:val>
                                            <p:fltVal val="0"/>
                                          </p:val>
                                        </p:tav>
                                        <p:tav tm="100000">
                                          <p:val>
                                            <p:strVal val="#ppt_w"/>
                                          </p:val>
                                        </p:tav>
                                      </p:tavLst>
                                    </p:anim>
                                    <p:anim calcmode="lin" valueType="num">
                                      <p:cBhvr>
                                        <p:cTn id="42" dur="1000" fill="hold"/>
                                        <p:tgtEl>
                                          <p:spTgt spid="34"/>
                                        </p:tgtEl>
                                        <p:attrNameLst>
                                          <p:attrName>ppt_h</p:attrName>
                                        </p:attrNameLst>
                                      </p:cBhvr>
                                      <p:tavLst>
                                        <p:tav tm="0">
                                          <p:val>
                                            <p:fltVal val="0"/>
                                          </p:val>
                                        </p:tav>
                                        <p:tav tm="100000">
                                          <p:val>
                                            <p:strVal val="#ppt_h"/>
                                          </p:val>
                                        </p:tav>
                                      </p:tavLst>
                                    </p:anim>
                                    <p:anim calcmode="lin" valueType="num">
                                      <p:cBhvr>
                                        <p:cTn id="43" dur="1000" fill="hold"/>
                                        <p:tgtEl>
                                          <p:spTgt spid="34"/>
                                        </p:tgtEl>
                                        <p:attrNameLst>
                                          <p:attrName>style.rotation</p:attrName>
                                        </p:attrNameLst>
                                      </p:cBhvr>
                                      <p:tavLst>
                                        <p:tav tm="0">
                                          <p:val>
                                            <p:fltVal val="90"/>
                                          </p:val>
                                        </p:tav>
                                        <p:tav tm="100000">
                                          <p:val>
                                            <p:fltVal val="0"/>
                                          </p:val>
                                        </p:tav>
                                      </p:tavLst>
                                    </p:anim>
                                    <p:animEffect transition="in" filter="fade">
                                      <p:cBhvr>
                                        <p:cTn id="44" dur="1000"/>
                                        <p:tgtEl>
                                          <p:spTgt spid="34"/>
                                        </p:tgtEl>
                                      </p:cBhvr>
                                    </p:animEffect>
                                  </p:childTnLst>
                                </p:cTn>
                              </p:par>
                              <p:par>
                                <p:cTn id="45" presetID="31" presetClass="entr" presetSubtype="0" fill="hold" nodeType="withEffect">
                                  <p:stCondLst>
                                    <p:cond delay="750"/>
                                  </p:stCondLst>
                                  <p:childTnLst>
                                    <p:set>
                                      <p:cBhvr>
                                        <p:cTn id="46" dur="1" fill="hold">
                                          <p:stCondLst>
                                            <p:cond delay="0"/>
                                          </p:stCondLst>
                                        </p:cTn>
                                        <p:tgtEl>
                                          <p:spTgt spid="38"/>
                                        </p:tgtEl>
                                        <p:attrNameLst>
                                          <p:attrName>style.visibility</p:attrName>
                                        </p:attrNameLst>
                                      </p:cBhvr>
                                      <p:to>
                                        <p:strVal val="visible"/>
                                      </p:to>
                                    </p:set>
                                    <p:anim calcmode="lin" valueType="num">
                                      <p:cBhvr>
                                        <p:cTn id="47" dur="1000" fill="hold"/>
                                        <p:tgtEl>
                                          <p:spTgt spid="38"/>
                                        </p:tgtEl>
                                        <p:attrNameLst>
                                          <p:attrName>ppt_w</p:attrName>
                                        </p:attrNameLst>
                                      </p:cBhvr>
                                      <p:tavLst>
                                        <p:tav tm="0">
                                          <p:val>
                                            <p:fltVal val="0"/>
                                          </p:val>
                                        </p:tav>
                                        <p:tav tm="100000">
                                          <p:val>
                                            <p:strVal val="#ppt_w"/>
                                          </p:val>
                                        </p:tav>
                                      </p:tavLst>
                                    </p:anim>
                                    <p:anim calcmode="lin" valueType="num">
                                      <p:cBhvr>
                                        <p:cTn id="48" dur="1000" fill="hold"/>
                                        <p:tgtEl>
                                          <p:spTgt spid="38"/>
                                        </p:tgtEl>
                                        <p:attrNameLst>
                                          <p:attrName>ppt_h</p:attrName>
                                        </p:attrNameLst>
                                      </p:cBhvr>
                                      <p:tavLst>
                                        <p:tav tm="0">
                                          <p:val>
                                            <p:fltVal val="0"/>
                                          </p:val>
                                        </p:tav>
                                        <p:tav tm="100000">
                                          <p:val>
                                            <p:strVal val="#ppt_h"/>
                                          </p:val>
                                        </p:tav>
                                      </p:tavLst>
                                    </p:anim>
                                    <p:anim calcmode="lin" valueType="num">
                                      <p:cBhvr>
                                        <p:cTn id="49" dur="1000" fill="hold"/>
                                        <p:tgtEl>
                                          <p:spTgt spid="38"/>
                                        </p:tgtEl>
                                        <p:attrNameLst>
                                          <p:attrName>style.rotation</p:attrName>
                                        </p:attrNameLst>
                                      </p:cBhvr>
                                      <p:tavLst>
                                        <p:tav tm="0">
                                          <p:val>
                                            <p:fltVal val="90"/>
                                          </p:val>
                                        </p:tav>
                                        <p:tav tm="100000">
                                          <p:val>
                                            <p:fltVal val="0"/>
                                          </p:val>
                                        </p:tav>
                                      </p:tavLst>
                                    </p:anim>
                                    <p:animEffect transition="in" filter="fade">
                                      <p:cBhvr>
                                        <p:cTn id="50" dur="1000"/>
                                        <p:tgtEl>
                                          <p:spTgt spid="38"/>
                                        </p:tgtEl>
                                      </p:cBhvr>
                                    </p:animEffect>
                                  </p:childTnLst>
                                </p:cTn>
                              </p:par>
                            </p:childTnLst>
                          </p:cTn>
                        </p:par>
                        <p:par>
                          <p:cTn id="51" fill="hold">
                            <p:stCondLst>
                              <p:cond delay="3750"/>
                            </p:stCondLst>
                            <p:childTnLst>
                              <p:par>
                                <p:cTn id="52" presetID="12" presetClass="entr" presetSubtype="2" fill="hold" grpId="0" nodeType="afterEffect">
                                  <p:stCondLst>
                                    <p:cond delay="0"/>
                                  </p:stCondLst>
                                  <p:childTnLst>
                                    <p:set>
                                      <p:cBhvr>
                                        <p:cTn id="53" dur="1" fill="hold">
                                          <p:stCondLst>
                                            <p:cond delay="0"/>
                                          </p:stCondLst>
                                        </p:cTn>
                                        <p:tgtEl>
                                          <p:spTgt spid="52"/>
                                        </p:tgtEl>
                                        <p:attrNameLst>
                                          <p:attrName>style.visibility</p:attrName>
                                        </p:attrNameLst>
                                      </p:cBhvr>
                                      <p:to>
                                        <p:strVal val="visible"/>
                                      </p:to>
                                    </p:set>
                                    <p:anim calcmode="lin" valueType="num">
                                      <p:cBhvr additive="base">
                                        <p:cTn id="54" dur="750"/>
                                        <p:tgtEl>
                                          <p:spTgt spid="52"/>
                                        </p:tgtEl>
                                        <p:attrNameLst>
                                          <p:attrName>ppt_x</p:attrName>
                                        </p:attrNameLst>
                                      </p:cBhvr>
                                      <p:tavLst>
                                        <p:tav tm="0">
                                          <p:val>
                                            <p:strVal val="#ppt_x+#ppt_w*1.125000"/>
                                          </p:val>
                                        </p:tav>
                                        <p:tav tm="100000">
                                          <p:val>
                                            <p:strVal val="#ppt_x"/>
                                          </p:val>
                                        </p:tav>
                                      </p:tavLst>
                                    </p:anim>
                                    <p:animEffect transition="in" filter="wipe(left)">
                                      <p:cBhvr>
                                        <p:cTn id="55" dur="750"/>
                                        <p:tgtEl>
                                          <p:spTgt spid="52"/>
                                        </p:tgtEl>
                                      </p:cBhvr>
                                    </p:animEffect>
                                  </p:childTnLst>
                                </p:cTn>
                              </p:par>
                              <p:par>
                                <p:cTn id="56" presetID="31" presetClass="entr" presetSubtype="0" fill="hold" nodeType="withEffect">
                                  <p:stCondLst>
                                    <p:cond delay="0"/>
                                  </p:stCondLst>
                                  <p:childTnLst>
                                    <p:set>
                                      <p:cBhvr>
                                        <p:cTn id="57" dur="1" fill="hold">
                                          <p:stCondLst>
                                            <p:cond delay="0"/>
                                          </p:stCondLst>
                                        </p:cTn>
                                        <p:tgtEl>
                                          <p:spTgt spid="100"/>
                                        </p:tgtEl>
                                        <p:attrNameLst>
                                          <p:attrName>style.visibility</p:attrName>
                                        </p:attrNameLst>
                                      </p:cBhvr>
                                      <p:to>
                                        <p:strVal val="visible"/>
                                      </p:to>
                                    </p:set>
                                    <p:anim calcmode="lin" valueType="num">
                                      <p:cBhvr>
                                        <p:cTn id="58" dur="750" fill="hold"/>
                                        <p:tgtEl>
                                          <p:spTgt spid="100"/>
                                        </p:tgtEl>
                                        <p:attrNameLst>
                                          <p:attrName>ppt_w</p:attrName>
                                        </p:attrNameLst>
                                      </p:cBhvr>
                                      <p:tavLst>
                                        <p:tav tm="0">
                                          <p:val>
                                            <p:fltVal val="0"/>
                                          </p:val>
                                        </p:tav>
                                        <p:tav tm="100000">
                                          <p:val>
                                            <p:strVal val="#ppt_w"/>
                                          </p:val>
                                        </p:tav>
                                      </p:tavLst>
                                    </p:anim>
                                    <p:anim calcmode="lin" valueType="num">
                                      <p:cBhvr>
                                        <p:cTn id="59" dur="750" fill="hold"/>
                                        <p:tgtEl>
                                          <p:spTgt spid="100"/>
                                        </p:tgtEl>
                                        <p:attrNameLst>
                                          <p:attrName>ppt_h</p:attrName>
                                        </p:attrNameLst>
                                      </p:cBhvr>
                                      <p:tavLst>
                                        <p:tav tm="0">
                                          <p:val>
                                            <p:fltVal val="0"/>
                                          </p:val>
                                        </p:tav>
                                        <p:tav tm="100000">
                                          <p:val>
                                            <p:strVal val="#ppt_h"/>
                                          </p:val>
                                        </p:tav>
                                      </p:tavLst>
                                    </p:anim>
                                    <p:anim calcmode="lin" valueType="num">
                                      <p:cBhvr>
                                        <p:cTn id="60" dur="750" fill="hold"/>
                                        <p:tgtEl>
                                          <p:spTgt spid="100"/>
                                        </p:tgtEl>
                                        <p:attrNameLst>
                                          <p:attrName>style.rotation</p:attrName>
                                        </p:attrNameLst>
                                      </p:cBhvr>
                                      <p:tavLst>
                                        <p:tav tm="0">
                                          <p:val>
                                            <p:fltVal val="90"/>
                                          </p:val>
                                        </p:tav>
                                        <p:tav tm="100000">
                                          <p:val>
                                            <p:fltVal val="0"/>
                                          </p:val>
                                        </p:tav>
                                      </p:tavLst>
                                    </p:anim>
                                    <p:animEffect transition="in" filter="fade">
                                      <p:cBhvr>
                                        <p:cTn id="61" dur="750"/>
                                        <p:tgtEl>
                                          <p:spTgt spid="100"/>
                                        </p:tgtEl>
                                      </p:cBhvr>
                                    </p:animEffect>
                                  </p:childTnLst>
                                </p:cTn>
                              </p:par>
                              <p:par>
                                <p:cTn id="62" presetID="12" presetClass="entr" presetSubtype="2" fill="hold" grpId="0" nodeType="withEffect">
                                  <p:stCondLst>
                                    <p:cond delay="250"/>
                                  </p:stCondLst>
                                  <p:childTnLst>
                                    <p:set>
                                      <p:cBhvr>
                                        <p:cTn id="63" dur="1" fill="hold">
                                          <p:stCondLst>
                                            <p:cond delay="0"/>
                                          </p:stCondLst>
                                        </p:cTn>
                                        <p:tgtEl>
                                          <p:spTgt spid="50"/>
                                        </p:tgtEl>
                                        <p:attrNameLst>
                                          <p:attrName>style.visibility</p:attrName>
                                        </p:attrNameLst>
                                      </p:cBhvr>
                                      <p:to>
                                        <p:strVal val="visible"/>
                                      </p:to>
                                    </p:set>
                                    <p:anim calcmode="lin" valueType="num">
                                      <p:cBhvr additive="base">
                                        <p:cTn id="64" dur="750"/>
                                        <p:tgtEl>
                                          <p:spTgt spid="50"/>
                                        </p:tgtEl>
                                        <p:attrNameLst>
                                          <p:attrName>ppt_x</p:attrName>
                                        </p:attrNameLst>
                                      </p:cBhvr>
                                      <p:tavLst>
                                        <p:tav tm="0">
                                          <p:val>
                                            <p:strVal val="#ppt_x+#ppt_w*1.125000"/>
                                          </p:val>
                                        </p:tav>
                                        <p:tav tm="100000">
                                          <p:val>
                                            <p:strVal val="#ppt_x"/>
                                          </p:val>
                                        </p:tav>
                                      </p:tavLst>
                                    </p:anim>
                                    <p:animEffect transition="in" filter="wipe(left)">
                                      <p:cBhvr>
                                        <p:cTn id="65" dur="750"/>
                                        <p:tgtEl>
                                          <p:spTgt spid="50"/>
                                        </p:tgtEl>
                                      </p:cBhvr>
                                    </p:animEffect>
                                  </p:childTnLst>
                                </p:cTn>
                              </p:par>
                              <p:par>
                                <p:cTn id="66" presetID="12" presetClass="entr" presetSubtype="2" fill="hold" grpId="0" nodeType="withEffect">
                                  <p:stCondLst>
                                    <p:cond delay="500"/>
                                  </p:stCondLst>
                                  <p:childTnLst>
                                    <p:set>
                                      <p:cBhvr>
                                        <p:cTn id="67" dur="1" fill="hold">
                                          <p:stCondLst>
                                            <p:cond delay="0"/>
                                          </p:stCondLst>
                                        </p:cTn>
                                        <p:tgtEl>
                                          <p:spTgt spid="51"/>
                                        </p:tgtEl>
                                        <p:attrNameLst>
                                          <p:attrName>style.visibility</p:attrName>
                                        </p:attrNameLst>
                                      </p:cBhvr>
                                      <p:to>
                                        <p:strVal val="visible"/>
                                      </p:to>
                                    </p:set>
                                    <p:anim calcmode="lin" valueType="num">
                                      <p:cBhvr additive="base">
                                        <p:cTn id="68" dur="750"/>
                                        <p:tgtEl>
                                          <p:spTgt spid="51"/>
                                        </p:tgtEl>
                                        <p:attrNameLst>
                                          <p:attrName>ppt_x</p:attrName>
                                        </p:attrNameLst>
                                      </p:cBhvr>
                                      <p:tavLst>
                                        <p:tav tm="0">
                                          <p:val>
                                            <p:strVal val="#ppt_x+#ppt_w*1.125000"/>
                                          </p:val>
                                        </p:tav>
                                        <p:tav tm="100000">
                                          <p:val>
                                            <p:strVal val="#ppt_x"/>
                                          </p:val>
                                        </p:tav>
                                      </p:tavLst>
                                    </p:anim>
                                    <p:animEffect transition="in" filter="wipe(left)">
                                      <p:cBhvr>
                                        <p:cTn id="69" dur="750"/>
                                        <p:tgtEl>
                                          <p:spTgt spid="51"/>
                                        </p:tgtEl>
                                      </p:cBhvr>
                                    </p:animEffect>
                                  </p:childTnLst>
                                </p:cTn>
                              </p:par>
                              <p:par>
                                <p:cTn id="70" presetID="12" presetClass="entr" presetSubtype="2" fill="hold" grpId="0" nodeType="withEffect">
                                  <p:stCondLst>
                                    <p:cond delay="750"/>
                                  </p:stCondLst>
                                  <p:childTnLst>
                                    <p:set>
                                      <p:cBhvr>
                                        <p:cTn id="71" dur="1" fill="hold">
                                          <p:stCondLst>
                                            <p:cond delay="0"/>
                                          </p:stCondLst>
                                        </p:cTn>
                                        <p:tgtEl>
                                          <p:spTgt spid="53"/>
                                        </p:tgtEl>
                                        <p:attrNameLst>
                                          <p:attrName>style.visibility</p:attrName>
                                        </p:attrNameLst>
                                      </p:cBhvr>
                                      <p:to>
                                        <p:strVal val="visible"/>
                                      </p:to>
                                    </p:set>
                                    <p:anim calcmode="lin" valueType="num">
                                      <p:cBhvr additive="base">
                                        <p:cTn id="72" dur="750"/>
                                        <p:tgtEl>
                                          <p:spTgt spid="53"/>
                                        </p:tgtEl>
                                        <p:attrNameLst>
                                          <p:attrName>ppt_x</p:attrName>
                                        </p:attrNameLst>
                                      </p:cBhvr>
                                      <p:tavLst>
                                        <p:tav tm="0">
                                          <p:val>
                                            <p:strVal val="#ppt_x+#ppt_w*1.125000"/>
                                          </p:val>
                                        </p:tav>
                                        <p:tav tm="100000">
                                          <p:val>
                                            <p:strVal val="#ppt_x"/>
                                          </p:val>
                                        </p:tav>
                                      </p:tavLst>
                                    </p:anim>
                                    <p:animEffect transition="in" filter="wipe(left)">
                                      <p:cBhvr>
                                        <p:cTn id="73" dur="75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0" grpId="0" animBg="1"/>
      <p:bldP spid="51" grpId="0" animBg="1"/>
      <p:bldP spid="52" grpId="0" animBg="1"/>
      <p:bldP spid="32" grpId="0" animBg="1"/>
      <p:bldP spid="32" grpId="1" animBg="1"/>
      <p:bldP spid="46" grpId="0" animBg="1"/>
      <p:bldP spid="46" grpId="1" animBg="1"/>
      <p:bldP spid="46" grpId="2"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 name="Rectangle: Rounded Corners 51"/>
          <p:cNvSpPr/>
          <p:nvPr/>
        </p:nvSpPr>
        <p:spPr>
          <a:xfrm>
            <a:off x="1333142" y="4077439"/>
            <a:ext cx="6425723" cy="445204"/>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Global Marketing Communications offices</a:t>
            </a:r>
          </a:p>
        </p:txBody>
      </p:sp>
      <p:sp>
        <p:nvSpPr>
          <p:cNvPr id="45" name="Rectangle: Rounded Corners 44"/>
          <p:cNvSpPr/>
          <p:nvPr/>
        </p:nvSpPr>
        <p:spPr>
          <a:xfrm>
            <a:off x="1318430" y="3612095"/>
            <a:ext cx="6709517" cy="42024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Deliver next day from warehouse</a:t>
            </a:r>
          </a:p>
        </p:txBody>
      </p:sp>
      <p:sp>
        <p:nvSpPr>
          <p:cNvPr id="46" name="Rectangle: Rounded Corners 45"/>
          <p:cNvSpPr/>
          <p:nvPr/>
        </p:nvSpPr>
        <p:spPr>
          <a:xfrm>
            <a:off x="1318430" y="2681409"/>
            <a:ext cx="6709517" cy="42024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it-IT" sz="1600" dirty="0">
                <a:solidFill>
                  <a:schemeClr val="bg1"/>
                </a:solidFill>
                <a:cs typeface="Arial" panose="020B0604020202020204" pitchFamily="34" charset="0"/>
              </a:rPr>
              <a:t>Fully equipped training facility</a:t>
            </a:r>
            <a:endParaRPr lang="en-GB" sz="1600" dirty="0">
              <a:solidFill>
                <a:schemeClr val="bg1"/>
              </a:solidFill>
            </a:endParaRPr>
          </a:p>
        </p:txBody>
      </p:sp>
      <p:sp>
        <p:nvSpPr>
          <p:cNvPr id="47" name="Rectangle: Rounded Corners 46"/>
          <p:cNvSpPr/>
          <p:nvPr/>
        </p:nvSpPr>
        <p:spPr>
          <a:xfrm>
            <a:off x="1318430" y="3146752"/>
            <a:ext cx="6709517" cy="42024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it-IT" sz="1600" dirty="0">
                <a:solidFill>
                  <a:schemeClr val="bg1"/>
                </a:solidFill>
                <a:cs typeface="Arial" panose="020B0604020202020204" pitchFamily="34" charset="0"/>
              </a:rPr>
              <a:t>Service centre </a:t>
            </a:r>
            <a:endParaRPr lang="en-GB" sz="1600" dirty="0">
              <a:solidFill>
                <a:schemeClr val="bg1"/>
              </a:solidFill>
            </a:endParaRPr>
          </a:p>
        </p:txBody>
      </p:sp>
      <p:sp>
        <p:nvSpPr>
          <p:cNvPr id="48" name="Rectangle: Rounded Corners 47"/>
          <p:cNvSpPr/>
          <p:nvPr/>
        </p:nvSpPr>
        <p:spPr>
          <a:xfrm>
            <a:off x="1205666" y="2022536"/>
            <a:ext cx="6553200" cy="613775"/>
          </a:xfrm>
          <a:prstGeom prst="roundRect">
            <a:avLst>
              <a:gd name="adj" fmla="val 26891"/>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648000" rtlCol="0" anchor="ctr"/>
          <a:lstStyle/>
          <a:p>
            <a:r>
              <a:rPr lang="tr-TR" sz="1600" b="1" dirty="0">
                <a:solidFill>
                  <a:schemeClr val="bg1"/>
                </a:solidFill>
              </a:rPr>
              <a:t>Satış sonrası ve Kimyasal çözümler konusunda   ülke lider</a:t>
            </a:r>
            <a:r>
              <a:rPr lang="en-GB" sz="1600" b="1" dirty="0">
                <a:solidFill>
                  <a:schemeClr val="bg1"/>
                </a:solidFill>
              </a:rPr>
              <a:t> </a:t>
            </a:r>
          </a:p>
        </p:txBody>
      </p:sp>
      <p:grpSp>
        <p:nvGrpSpPr>
          <p:cNvPr id="49" name="Group 48"/>
          <p:cNvGrpSpPr/>
          <p:nvPr/>
        </p:nvGrpSpPr>
        <p:grpSpPr>
          <a:xfrm>
            <a:off x="664219" y="2014724"/>
            <a:ext cx="668924" cy="668924"/>
            <a:chOff x="716011" y="1656659"/>
            <a:chExt cx="668924" cy="668924"/>
          </a:xfrm>
        </p:grpSpPr>
        <p:sp>
          <p:nvSpPr>
            <p:cNvPr id="50" name="Oval 49"/>
            <p:cNvSpPr/>
            <p:nvPr/>
          </p:nvSpPr>
          <p:spPr>
            <a:xfrm>
              <a:off x="716011" y="1656659"/>
              <a:ext cx="668924" cy="668924"/>
            </a:xfrm>
            <a:prstGeom prst="ellipse">
              <a:avLst/>
            </a:prstGeom>
            <a:solidFill>
              <a:schemeClr val="tx2"/>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Freeform 21"/>
            <p:cNvSpPr>
              <a:spLocks noEditPoints="1"/>
            </p:cNvSpPr>
            <p:nvPr/>
          </p:nvSpPr>
          <p:spPr bwMode="auto">
            <a:xfrm>
              <a:off x="872293" y="1782987"/>
              <a:ext cx="383030" cy="416268"/>
            </a:xfrm>
            <a:custGeom>
              <a:avLst/>
              <a:gdLst>
                <a:gd name="T0" fmla="*/ 254 w 726"/>
                <a:gd name="T1" fmla="*/ 0 h 789"/>
                <a:gd name="T2" fmla="*/ 0 w 726"/>
                <a:gd name="T3" fmla="*/ 176 h 789"/>
                <a:gd name="T4" fmla="*/ 248 w 726"/>
                <a:gd name="T5" fmla="*/ 789 h 789"/>
                <a:gd name="T6" fmla="*/ 726 w 726"/>
                <a:gd name="T7" fmla="*/ 604 h 789"/>
                <a:gd name="T8" fmla="*/ 716 w 726"/>
                <a:gd name="T9" fmla="*/ 306 h 789"/>
                <a:gd name="T10" fmla="*/ 24 w 726"/>
                <a:gd name="T11" fmla="*/ 554 h 789"/>
                <a:gd name="T12" fmla="*/ 26 w 726"/>
                <a:gd name="T13" fmla="*/ 478 h 789"/>
                <a:gd name="T14" fmla="*/ 56 w 726"/>
                <a:gd name="T15" fmla="*/ 414 h 789"/>
                <a:gd name="T16" fmla="*/ 20 w 726"/>
                <a:gd name="T17" fmla="*/ 414 h 789"/>
                <a:gd name="T18" fmla="*/ 54 w 726"/>
                <a:gd name="T19" fmla="*/ 334 h 789"/>
                <a:gd name="T20" fmla="*/ 26 w 726"/>
                <a:gd name="T21" fmla="*/ 280 h 789"/>
                <a:gd name="T22" fmla="*/ 22 w 726"/>
                <a:gd name="T23" fmla="*/ 204 h 789"/>
                <a:gd name="T24" fmla="*/ 56 w 726"/>
                <a:gd name="T25" fmla="*/ 264 h 789"/>
                <a:gd name="T26" fmla="*/ 82 w 726"/>
                <a:gd name="T27" fmla="*/ 570 h 789"/>
                <a:gd name="T28" fmla="*/ 84 w 726"/>
                <a:gd name="T29" fmla="*/ 482 h 789"/>
                <a:gd name="T30" fmla="*/ 122 w 726"/>
                <a:gd name="T31" fmla="*/ 408 h 789"/>
                <a:gd name="T32" fmla="*/ 78 w 726"/>
                <a:gd name="T33" fmla="*/ 408 h 789"/>
                <a:gd name="T34" fmla="*/ 122 w 726"/>
                <a:gd name="T35" fmla="*/ 316 h 789"/>
                <a:gd name="T36" fmla="*/ 84 w 726"/>
                <a:gd name="T37" fmla="*/ 254 h 789"/>
                <a:gd name="T38" fmla="*/ 80 w 726"/>
                <a:gd name="T39" fmla="*/ 168 h 789"/>
                <a:gd name="T40" fmla="*/ 122 w 726"/>
                <a:gd name="T41" fmla="*/ 234 h 789"/>
                <a:gd name="T42" fmla="*/ 210 w 726"/>
                <a:gd name="T43" fmla="*/ 608 h 789"/>
                <a:gd name="T44" fmla="*/ 156 w 726"/>
                <a:gd name="T45" fmla="*/ 494 h 789"/>
                <a:gd name="T46" fmla="*/ 216 w 726"/>
                <a:gd name="T47" fmla="*/ 500 h 789"/>
                <a:gd name="T48" fmla="*/ 162 w 726"/>
                <a:gd name="T49" fmla="*/ 406 h 789"/>
                <a:gd name="T50" fmla="*/ 158 w 726"/>
                <a:gd name="T51" fmla="*/ 306 h 789"/>
                <a:gd name="T52" fmla="*/ 216 w 726"/>
                <a:gd name="T53" fmla="*/ 194 h 789"/>
                <a:gd name="T54" fmla="*/ 158 w 726"/>
                <a:gd name="T55" fmla="*/ 220 h 789"/>
                <a:gd name="T56" fmla="*/ 212 w 726"/>
                <a:gd name="T57" fmla="*/ 86 h 789"/>
                <a:gd name="T58" fmla="*/ 420 w 726"/>
                <a:gd name="T59" fmla="*/ 138 h 789"/>
                <a:gd name="T60" fmla="*/ 480 w 726"/>
                <a:gd name="T61" fmla="*/ 246 h 789"/>
                <a:gd name="T62" fmla="*/ 418 w 726"/>
                <a:gd name="T63" fmla="*/ 232 h 789"/>
                <a:gd name="T64" fmla="*/ 476 w 726"/>
                <a:gd name="T65" fmla="*/ 322 h 789"/>
                <a:gd name="T66" fmla="*/ 476 w 726"/>
                <a:gd name="T67" fmla="*/ 412 h 789"/>
                <a:gd name="T68" fmla="*/ 276 w 726"/>
                <a:gd name="T69" fmla="*/ 82 h 789"/>
                <a:gd name="T70" fmla="*/ 362 w 726"/>
                <a:gd name="T71" fmla="*/ 210 h 789"/>
                <a:gd name="T72" fmla="*/ 280 w 726"/>
                <a:gd name="T73" fmla="*/ 190 h 789"/>
                <a:gd name="T74" fmla="*/ 278 w 726"/>
                <a:gd name="T75" fmla="*/ 288 h 789"/>
                <a:gd name="T76" fmla="*/ 362 w 726"/>
                <a:gd name="T77" fmla="*/ 400 h 789"/>
                <a:gd name="T78" fmla="*/ 276 w 726"/>
                <a:gd name="T79" fmla="*/ 396 h 789"/>
                <a:gd name="T80" fmla="*/ 322 w 726"/>
                <a:gd name="T81" fmla="*/ 751 h 789"/>
                <a:gd name="T82" fmla="*/ 320 w 726"/>
                <a:gd name="T83" fmla="*/ 494 h 789"/>
                <a:gd name="T84" fmla="*/ 548 w 726"/>
                <a:gd name="T85" fmla="*/ 663 h 789"/>
                <a:gd name="T86" fmla="*/ 472 w 726"/>
                <a:gd name="T87" fmla="*/ 693 h 789"/>
                <a:gd name="T88" fmla="*/ 546 w 726"/>
                <a:gd name="T89" fmla="*/ 480 h 789"/>
                <a:gd name="T90" fmla="*/ 562 w 726"/>
                <a:gd name="T91" fmla="*/ 416 h 789"/>
                <a:gd name="T92" fmla="*/ 518 w 726"/>
                <a:gd name="T93" fmla="*/ 336 h 789"/>
                <a:gd name="T94" fmla="*/ 566 w 726"/>
                <a:gd name="T95" fmla="*/ 412 h 789"/>
                <a:gd name="T96" fmla="*/ 520 w 726"/>
                <a:gd name="T97" fmla="*/ 264 h 789"/>
                <a:gd name="T98" fmla="*/ 524 w 726"/>
                <a:gd name="T99" fmla="*/ 182 h 789"/>
                <a:gd name="T100" fmla="*/ 646 w 726"/>
                <a:gd name="T101" fmla="*/ 540 h 789"/>
                <a:gd name="T102" fmla="*/ 608 w 726"/>
                <a:gd name="T103" fmla="*/ 542 h 789"/>
                <a:gd name="T104" fmla="*/ 646 w 726"/>
                <a:gd name="T105" fmla="*/ 474 h 789"/>
                <a:gd name="T106" fmla="*/ 642 w 726"/>
                <a:gd name="T107" fmla="*/ 422 h 789"/>
                <a:gd name="T108" fmla="*/ 610 w 726"/>
                <a:gd name="T109" fmla="*/ 348 h 789"/>
                <a:gd name="T110" fmla="*/ 696 w 726"/>
                <a:gd name="T111" fmla="*/ 528 h 789"/>
                <a:gd name="T112" fmla="*/ 664 w 726"/>
                <a:gd name="T113" fmla="*/ 536 h 789"/>
                <a:gd name="T114" fmla="*/ 694 w 726"/>
                <a:gd name="T115" fmla="*/ 470 h 789"/>
                <a:gd name="T116" fmla="*/ 692 w 726"/>
                <a:gd name="T117" fmla="*/ 424 h 789"/>
                <a:gd name="T118" fmla="*/ 664 w 726"/>
                <a:gd name="T119" fmla="*/ 360 h 789"/>
                <a:gd name="T120" fmla="*/ 696 w 726"/>
                <a:gd name="T121" fmla="*/ 42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6" h="789">
                  <a:moveTo>
                    <a:pt x="716" y="306"/>
                  </a:moveTo>
                  <a:lnTo>
                    <a:pt x="594" y="268"/>
                  </a:lnTo>
                  <a:lnTo>
                    <a:pt x="594" y="176"/>
                  </a:lnTo>
                  <a:lnTo>
                    <a:pt x="594" y="176"/>
                  </a:lnTo>
                  <a:lnTo>
                    <a:pt x="592" y="170"/>
                  </a:lnTo>
                  <a:lnTo>
                    <a:pt x="586" y="164"/>
                  </a:lnTo>
                  <a:lnTo>
                    <a:pt x="254" y="0"/>
                  </a:lnTo>
                  <a:lnTo>
                    <a:pt x="254" y="0"/>
                  </a:lnTo>
                  <a:lnTo>
                    <a:pt x="252" y="0"/>
                  </a:lnTo>
                  <a:lnTo>
                    <a:pt x="248" y="0"/>
                  </a:lnTo>
                  <a:lnTo>
                    <a:pt x="248" y="0"/>
                  </a:lnTo>
                  <a:lnTo>
                    <a:pt x="242" y="0"/>
                  </a:lnTo>
                  <a:lnTo>
                    <a:pt x="240" y="2"/>
                  </a:lnTo>
                  <a:lnTo>
                    <a:pt x="4" y="170"/>
                  </a:lnTo>
                  <a:lnTo>
                    <a:pt x="4" y="170"/>
                  </a:lnTo>
                  <a:lnTo>
                    <a:pt x="0" y="176"/>
                  </a:lnTo>
                  <a:lnTo>
                    <a:pt x="0" y="182"/>
                  </a:lnTo>
                  <a:lnTo>
                    <a:pt x="0" y="645"/>
                  </a:lnTo>
                  <a:lnTo>
                    <a:pt x="0" y="645"/>
                  </a:lnTo>
                  <a:lnTo>
                    <a:pt x="2" y="653"/>
                  </a:lnTo>
                  <a:lnTo>
                    <a:pt x="6" y="657"/>
                  </a:lnTo>
                  <a:lnTo>
                    <a:pt x="242" y="787"/>
                  </a:lnTo>
                  <a:lnTo>
                    <a:pt x="242" y="787"/>
                  </a:lnTo>
                  <a:lnTo>
                    <a:pt x="248" y="789"/>
                  </a:lnTo>
                  <a:lnTo>
                    <a:pt x="248" y="789"/>
                  </a:lnTo>
                  <a:lnTo>
                    <a:pt x="254" y="787"/>
                  </a:lnTo>
                  <a:lnTo>
                    <a:pt x="584" y="661"/>
                  </a:lnTo>
                  <a:lnTo>
                    <a:pt x="718" y="612"/>
                  </a:lnTo>
                  <a:lnTo>
                    <a:pt x="718" y="612"/>
                  </a:lnTo>
                  <a:lnTo>
                    <a:pt x="720" y="610"/>
                  </a:lnTo>
                  <a:lnTo>
                    <a:pt x="724" y="608"/>
                  </a:lnTo>
                  <a:lnTo>
                    <a:pt x="726" y="604"/>
                  </a:lnTo>
                  <a:lnTo>
                    <a:pt x="726" y="600"/>
                  </a:lnTo>
                  <a:lnTo>
                    <a:pt x="726" y="318"/>
                  </a:lnTo>
                  <a:lnTo>
                    <a:pt x="726" y="318"/>
                  </a:lnTo>
                  <a:lnTo>
                    <a:pt x="726" y="314"/>
                  </a:lnTo>
                  <a:lnTo>
                    <a:pt x="724" y="310"/>
                  </a:lnTo>
                  <a:lnTo>
                    <a:pt x="720" y="308"/>
                  </a:lnTo>
                  <a:lnTo>
                    <a:pt x="716" y="306"/>
                  </a:lnTo>
                  <a:lnTo>
                    <a:pt x="716" y="306"/>
                  </a:lnTo>
                  <a:close/>
                  <a:moveTo>
                    <a:pt x="56" y="558"/>
                  </a:moveTo>
                  <a:lnTo>
                    <a:pt x="56" y="558"/>
                  </a:lnTo>
                  <a:lnTo>
                    <a:pt x="54" y="562"/>
                  </a:lnTo>
                  <a:lnTo>
                    <a:pt x="54" y="562"/>
                  </a:lnTo>
                  <a:lnTo>
                    <a:pt x="52" y="562"/>
                  </a:lnTo>
                  <a:lnTo>
                    <a:pt x="52" y="562"/>
                  </a:lnTo>
                  <a:lnTo>
                    <a:pt x="50" y="562"/>
                  </a:lnTo>
                  <a:lnTo>
                    <a:pt x="24" y="554"/>
                  </a:lnTo>
                  <a:lnTo>
                    <a:pt x="24" y="554"/>
                  </a:lnTo>
                  <a:lnTo>
                    <a:pt x="22" y="554"/>
                  </a:lnTo>
                  <a:lnTo>
                    <a:pt x="20" y="550"/>
                  </a:lnTo>
                  <a:lnTo>
                    <a:pt x="20" y="482"/>
                  </a:lnTo>
                  <a:lnTo>
                    <a:pt x="20" y="482"/>
                  </a:lnTo>
                  <a:lnTo>
                    <a:pt x="22" y="478"/>
                  </a:lnTo>
                  <a:lnTo>
                    <a:pt x="22" y="478"/>
                  </a:lnTo>
                  <a:lnTo>
                    <a:pt x="26" y="478"/>
                  </a:lnTo>
                  <a:lnTo>
                    <a:pt x="52" y="480"/>
                  </a:lnTo>
                  <a:lnTo>
                    <a:pt x="52" y="480"/>
                  </a:lnTo>
                  <a:lnTo>
                    <a:pt x="56" y="482"/>
                  </a:lnTo>
                  <a:lnTo>
                    <a:pt x="56" y="484"/>
                  </a:lnTo>
                  <a:lnTo>
                    <a:pt x="56" y="558"/>
                  </a:lnTo>
                  <a:close/>
                  <a:moveTo>
                    <a:pt x="56" y="410"/>
                  </a:moveTo>
                  <a:lnTo>
                    <a:pt x="56" y="410"/>
                  </a:lnTo>
                  <a:lnTo>
                    <a:pt x="56" y="414"/>
                  </a:lnTo>
                  <a:lnTo>
                    <a:pt x="52" y="416"/>
                  </a:lnTo>
                  <a:lnTo>
                    <a:pt x="26" y="418"/>
                  </a:lnTo>
                  <a:lnTo>
                    <a:pt x="26" y="418"/>
                  </a:lnTo>
                  <a:lnTo>
                    <a:pt x="24" y="418"/>
                  </a:lnTo>
                  <a:lnTo>
                    <a:pt x="24" y="418"/>
                  </a:lnTo>
                  <a:lnTo>
                    <a:pt x="22" y="416"/>
                  </a:lnTo>
                  <a:lnTo>
                    <a:pt x="22" y="416"/>
                  </a:lnTo>
                  <a:lnTo>
                    <a:pt x="20" y="414"/>
                  </a:lnTo>
                  <a:lnTo>
                    <a:pt x="20" y="344"/>
                  </a:lnTo>
                  <a:lnTo>
                    <a:pt x="20" y="344"/>
                  </a:lnTo>
                  <a:lnTo>
                    <a:pt x="22" y="342"/>
                  </a:lnTo>
                  <a:lnTo>
                    <a:pt x="24" y="340"/>
                  </a:lnTo>
                  <a:lnTo>
                    <a:pt x="50" y="332"/>
                  </a:lnTo>
                  <a:lnTo>
                    <a:pt x="50" y="332"/>
                  </a:lnTo>
                  <a:lnTo>
                    <a:pt x="54" y="334"/>
                  </a:lnTo>
                  <a:lnTo>
                    <a:pt x="54" y="334"/>
                  </a:lnTo>
                  <a:lnTo>
                    <a:pt x="56" y="338"/>
                  </a:lnTo>
                  <a:lnTo>
                    <a:pt x="56" y="410"/>
                  </a:lnTo>
                  <a:close/>
                  <a:moveTo>
                    <a:pt x="56" y="264"/>
                  </a:moveTo>
                  <a:lnTo>
                    <a:pt x="56" y="264"/>
                  </a:lnTo>
                  <a:lnTo>
                    <a:pt x="56" y="266"/>
                  </a:lnTo>
                  <a:lnTo>
                    <a:pt x="54" y="268"/>
                  </a:lnTo>
                  <a:lnTo>
                    <a:pt x="26" y="280"/>
                  </a:lnTo>
                  <a:lnTo>
                    <a:pt x="26" y="280"/>
                  </a:lnTo>
                  <a:lnTo>
                    <a:pt x="24" y="280"/>
                  </a:lnTo>
                  <a:lnTo>
                    <a:pt x="24" y="280"/>
                  </a:lnTo>
                  <a:lnTo>
                    <a:pt x="22" y="280"/>
                  </a:lnTo>
                  <a:lnTo>
                    <a:pt x="22" y="280"/>
                  </a:lnTo>
                  <a:lnTo>
                    <a:pt x="20" y="276"/>
                  </a:lnTo>
                  <a:lnTo>
                    <a:pt x="20" y="208"/>
                  </a:lnTo>
                  <a:lnTo>
                    <a:pt x="20" y="208"/>
                  </a:lnTo>
                  <a:lnTo>
                    <a:pt x="22" y="204"/>
                  </a:lnTo>
                  <a:lnTo>
                    <a:pt x="50" y="186"/>
                  </a:lnTo>
                  <a:lnTo>
                    <a:pt x="50" y="186"/>
                  </a:lnTo>
                  <a:lnTo>
                    <a:pt x="52" y="186"/>
                  </a:lnTo>
                  <a:lnTo>
                    <a:pt x="54" y="186"/>
                  </a:lnTo>
                  <a:lnTo>
                    <a:pt x="54" y="186"/>
                  </a:lnTo>
                  <a:lnTo>
                    <a:pt x="56" y="188"/>
                  </a:lnTo>
                  <a:lnTo>
                    <a:pt x="56" y="190"/>
                  </a:lnTo>
                  <a:lnTo>
                    <a:pt x="56" y="264"/>
                  </a:lnTo>
                  <a:close/>
                  <a:moveTo>
                    <a:pt x="122" y="576"/>
                  </a:moveTo>
                  <a:lnTo>
                    <a:pt x="122" y="576"/>
                  </a:lnTo>
                  <a:lnTo>
                    <a:pt x="122" y="580"/>
                  </a:lnTo>
                  <a:lnTo>
                    <a:pt x="122" y="580"/>
                  </a:lnTo>
                  <a:lnTo>
                    <a:pt x="118" y="580"/>
                  </a:lnTo>
                  <a:lnTo>
                    <a:pt x="118" y="580"/>
                  </a:lnTo>
                  <a:lnTo>
                    <a:pt x="118" y="580"/>
                  </a:lnTo>
                  <a:lnTo>
                    <a:pt x="82" y="570"/>
                  </a:lnTo>
                  <a:lnTo>
                    <a:pt x="82" y="570"/>
                  </a:lnTo>
                  <a:lnTo>
                    <a:pt x="78" y="570"/>
                  </a:lnTo>
                  <a:lnTo>
                    <a:pt x="78" y="566"/>
                  </a:lnTo>
                  <a:lnTo>
                    <a:pt x="78" y="488"/>
                  </a:lnTo>
                  <a:lnTo>
                    <a:pt x="78" y="488"/>
                  </a:lnTo>
                  <a:lnTo>
                    <a:pt x="80" y="484"/>
                  </a:lnTo>
                  <a:lnTo>
                    <a:pt x="80" y="484"/>
                  </a:lnTo>
                  <a:lnTo>
                    <a:pt x="84" y="482"/>
                  </a:lnTo>
                  <a:lnTo>
                    <a:pt x="118" y="486"/>
                  </a:lnTo>
                  <a:lnTo>
                    <a:pt x="118" y="486"/>
                  </a:lnTo>
                  <a:lnTo>
                    <a:pt x="122" y="488"/>
                  </a:lnTo>
                  <a:lnTo>
                    <a:pt x="122" y="490"/>
                  </a:lnTo>
                  <a:lnTo>
                    <a:pt x="122" y="576"/>
                  </a:lnTo>
                  <a:close/>
                  <a:moveTo>
                    <a:pt x="122" y="406"/>
                  </a:moveTo>
                  <a:lnTo>
                    <a:pt x="122" y="406"/>
                  </a:lnTo>
                  <a:lnTo>
                    <a:pt x="122" y="408"/>
                  </a:lnTo>
                  <a:lnTo>
                    <a:pt x="118" y="410"/>
                  </a:lnTo>
                  <a:lnTo>
                    <a:pt x="82" y="412"/>
                  </a:lnTo>
                  <a:lnTo>
                    <a:pt x="82" y="412"/>
                  </a:lnTo>
                  <a:lnTo>
                    <a:pt x="82" y="412"/>
                  </a:lnTo>
                  <a:lnTo>
                    <a:pt x="82" y="412"/>
                  </a:lnTo>
                  <a:lnTo>
                    <a:pt x="80" y="412"/>
                  </a:lnTo>
                  <a:lnTo>
                    <a:pt x="80" y="412"/>
                  </a:lnTo>
                  <a:lnTo>
                    <a:pt x="78" y="408"/>
                  </a:lnTo>
                  <a:lnTo>
                    <a:pt x="78" y="330"/>
                  </a:lnTo>
                  <a:lnTo>
                    <a:pt x="78" y="330"/>
                  </a:lnTo>
                  <a:lnTo>
                    <a:pt x="78" y="326"/>
                  </a:lnTo>
                  <a:lnTo>
                    <a:pt x="82" y="324"/>
                  </a:lnTo>
                  <a:lnTo>
                    <a:pt x="118" y="316"/>
                  </a:lnTo>
                  <a:lnTo>
                    <a:pt x="118" y="316"/>
                  </a:lnTo>
                  <a:lnTo>
                    <a:pt x="122" y="316"/>
                  </a:lnTo>
                  <a:lnTo>
                    <a:pt x="122" y="316"/>
                  </a:lnTo>
                  <a:lnTo>
                    <a:pt x="122" y="320"/>
                  </a:lnTo>
                  <a:lnTo>
                    <a:pt x="122" y="406"/>
                  </a:lnTo>
                  <a:close/>
                  <a:moveTo>
                    <a:pt x="122" y="234"/>
                  </a:moveTo>
                  <a:lnTo>
                    <a:pt x="122" y="234"/>
                  </a:lnTo>
                  <a:lnTo>
                    <a:pt x="122" y="236"/>
                  </a:lnTo>
                  <a:lnTo>
                    <a:pt x="120" y="238"/>
                  </a:lnTo>
                  <a:lnTo>
                    <a:pt x="84" y="254"/>
                  </a:lnTo>
                  <a:lnTo>
                    <a:pt x="84" y="254"/>
                  </a:lnTo>
                  <a:lnTo>
                    <a:pt x="82" y="254"/>
                  </a:lnTo>
                  <a:lnTo>
                    <a:pt x="82" y="254"/>
                  </a:lnTo>
                  <a:lnTo>
                    <a:pt x="80" y="254"/>
                  </a:lnTo>
                  <a:lnTo>
                    <a:pt x="80" y="254"/>
                  </a:lnTo>
                  <a:lnTo>
                    <a:pt x="78" y="250"/>
                  </a:lnTo>
                  <a:lnTo>
                    <a:pt x="78" y="172"/>
                  </a:lnTo>
                  <a:lnTo>
                    <a:pt x="78" y="172"/>
                  </a:lnTo>
                  <a:lnTo>
                    <a:pt x="80" y="168"/>
                  </a:lnTo>
                  <a:lnTo>
                    <a:pt x="116" y="144"/>
                  </a:lnTo>
                  <a:lnTo>
                    <a:pt x="116" y="144"/>
                  </a:lnTo>
                  <a:lnTo>
                    <a:pt x="118" y="144"/>
                  </a:lnTo>
                  <a:lnTo>
                    <a:pt x="120" y="144"/>
                  </a:lnTo>
                  <a:lnTo>
                    <a:pt x="120" y="144"/>
                  </a:lnTo>
                  <a:lnTo>
                    <a:pt x="122" y="146"/>
                  </a:lnTo>
                  <a:lnTo>
                    <a:pt x="122" y="148"/>
                  </a:lnTo>
                  <a:lnTo>
                    <a:pt x="122" y="234"/>
                  </a:lnTo>
                  <a:close/>
                  <a:moveTo>
                    <a:pt x="216" y="602"/>
                  </a:moveTo>
                  <a:lnTo>
                    <a:pt x="216" y="602"/>
                  </a:lnTo>
                  <a:lnTo>
                    <a:pt x="214" y="606"/>
                  </a:lnTo>
                  <a:lnTo>
                    <a:pt x="214" y="606"/>
                  </a:lnTo>
                  <a:lnTo>
                    <a:pt x="212" y="608"/>
                  </a:lnTo>
                  <a:lnTo>
                    <a:pt x="210" y="608"/>
                  </a:lnTo>
                  <a:lnTo>
                    <a:pt x="210" y="608"/>
                  </a:lnTo>
                  <a:lnTo>
                    <a:pt x="210" y="608"/>
                  </a:lnTo>
                  <a:lnTo>
                    <a:pt x="200" y="606"/>
                  </a:lnTo>
                  <a:lnTo>
                    <a:pt x="184" y="600"/>
                  </a:lnTo>
                  <a:lnTo>
                    <a:pt x="160" y="592"/>
                  </a:lnTo>
                  <a:lnTo>
                    <a:pt x="160" y="592"/>
                  </a:lnTo>
                  <a:lnTo>
                    <a:pt x="158" y="590"/>
                  </a:lnTo>
                  <a:lnTo>
                    <a:pt x="156" y="588"/>
                  </a:lnTo>
                  <a:lnTo>
                    <a:pt x="156" y="494"/>
                  </a:lnTo>
                  <a:lnTo>
                    <a:pt x="156" y="494"/>
                  </a:lnTo>
                  <a:lnTo>
                    <a:pt x="158" y="492"/>
                  </a:lnTo>
                  <a:lnTo>
                    <a:pt x="158" y="492"/>
                  </a:lnTo>
                  <a:lnTo>
                    <a:pt x="162" y="490"/>
                  </a:lnTo>
                  <a:lnTo>
                    <a:pt x="212" y="496"/>
                  </a:lnTo>
                  <a:lnTo>
                    <a:pt x="212" y="496"/>
                  </a:lnTo>
                  <a:lnTo>
                    <a:pt x="214" y="496"/>
                  </a:lnTo>
                  <a:lnTo>
                    <a:pt x="216" y="500"/>
                  </a:lnTo>
                  <a:lnTo>
                    <a:pt x="216" y="500"/>
                  </a:lnTo>
                  <a:lnTo>
                    <a:pt x="216" y="602"/>
                  </a:lnTo>
                  <a:lnTo>
                    <a:pt x="216" y="602"/>
                  </a:lnTo>
                  <a:close/>
                  <a:moveTo>
                    <a:pt x="216" y="398"/>
                  </a:moveTo>
                  <a:lnTo>
                    <a:pt x="216" y="398"/>
                  </a:lnTo>
                  <a:lnTo>
                    <a:pt x="214" y="400"/>
                  </a:lnTo>
                  <a:lnTo>
                    <a:pt x="212" y="402"/>
                  </a:lnTo>
                  <a:lnTo>
                    <a:pt x="162" y="406"/>
                  </a:lnTo>
                  <a:lnTo>
                    <a:pt x="162" y="406"/>
                  </a:lnTo>
                  <a:lnTo>
                    <a:pt x="160" y="406"/>
                  </a:lnTo>
                  <a:lnTo>
                    <a:pt x="160" y="406"/>
                  </a:lnTo>
                  <a:lnTo>
                    <a:pt x="158" y="406"/>
                  </a:lnTo>
                  <a:lnTo>
                    <a:pt x="158" y="406"/>
                  </a:lnTo>
                  <a:lnTo>
                    <a:pt x="156" y="402"/>
                  </a:lnTo>
                  <a:lnTo>
                    <a:pt x="156" y="308"/>
                  </a:lnTo>
                  <a:lnTo>
                    <a:pt x="156" y="308"/>
                  </a:lnTo>
                  <a:lnTo>
                    <a:pt x="158" y="306"/>
                  </a:lnTo>
                  <a:lnTo>
                    <a:pt x="160" y="304"/>
                  </a:lnTo>
                  <a:lnTo>
                    <a:pt x="210" y="292"/>
                  </a:lnTo>
                  <a:lnTo>
                    <a:pt x="210" y="292"/>
                  </a:lnTo>
                  <a:lnTo>
                    <a:pt x="214" y="292"/>
                  </a:lnTo>
                  <a:lnTo>
                    <a:pt x="214" y="292"/>
                  </a:lnTo>
                  <a:lnTo>
                    <a:pt x="216" y="296"/>
                  </a:lnTo>
                  <a:lnTo>
                    <a:pt x="216" y="398"/>
                  </a:lnTo>
                  <a:close/>
                  <a:moveTo>
                    <a:pt x="216" y="194"/>
                  </a:moveTo>
                  <a:lnTo>
                    <a:pt x="216" y="194"/>
                  </a:lnTo>
                  <a:lnTo>
                    <a:pt x="216" y="196"/>
                  </a:lnTo>
                  <a:lnTo>
                    <a:pt x="214" y="198"/>
                  </a:lnTo>
                  <a:lnTo>
                    <a:pt x="162" y="220"/>
                  </a:lnTo>
                  <a:lnTo>
                    <a:pt x="162" y="220"/>
                  </a:lnTo>
                  <a:lnTo>
                    <a:pt x="160" y="220"/>
                  </a:lnTo>
                  <a:lnTo>
                    <a:pt x="160" y="220"/>
                  </a:lnTo>
                  <a:lnTo>
                    <a:pt x="158" y="220"/>
                  </a:lnTo>
                  <a:lnTo>
                    <a:pt x="158" y="220"/>
                  </a:lnTo>
                  <a:lnTo>
                    <a:pt x="156" y="216"/>
                  </a:lnTo>
                  <a:lnTo>
                    <a:pt x="156" y="122"/>
                  </a:lnTo>
                  <a:lnTo>
                    <a:pt x="156" y="122"/>
                  </a:lnTo>
                  <a:lnTo>
                    <a:pt x="158" y="118"/>
                  </a:lnTo>
                  <a:lnTo>
                    <a:pt x="208" y="88"/>
                  </a:lnTo>
                  <a:lnTo>
                    <a:pt x="208" y="88"/>
                  </a:lnTo>
                  <a:lnTo>
                    <a:pt x="212" y="86"/>
                  </a:lnTo>
                  <a:lnTo>
                    <a:pt x="214" y="86"/>
                  </a:lnTo>
                  <a:lnTo>
                    <a:pt x="214" y="86"/>
                  </a:lnTo>
                  <a:lnTo>
                    <a:pt x="216" y="88"/>
                  </a:lnTo>
                  <a:lnTo>
                    <a:pt x="216" y="90"/>
                  </a:lnTo>
                  <a:lnTo>
                    <a:pt x="216" y="194"/>
                  </a:lnTo>
                  <a:close/>
                  <a:moveTo>
                    <a:pt x="418" y="142"/>
                  </a:moveTo>
                  <a:lnTo>
                    <a:pt x="418" y="142"/>
                  </a:lnTo>
                  <a:lnTo>
                    <a:pt x="420" y="138"/>
                  </a:lnTo>
                  <a:lnTo>
                    <a:pt x="420" y="138"/>
                  </a:lnTo>
                  <a:lnTo>
                    <a:pt x="424" y="138"/>
                  </a:lnTo>
                  <a:lnTo>
                    <a:pt x="478" y="162"/>
                  </a:lnTo>
                  <a:lnTo>
                    <a:pt x="478" y="162"/>
                  </a:lnTo>
                  <a:lnTo>
                    <a:pt x="480" y="164"/>
                  </a:lnTo>
                  <a:lnTo>
                    <a:pt x="480" y="166"/>
                  </a:lnTo>
                  <a:lnTo>
                    <a:pt x="480" y="246"/>
                  </a:lnTo>
                  <a:lnTo>
                    <a:pt x="480" y="246"/>
                  </a:lnTo>
                  <a:lnTo>
                    <a:pt x="478" y="250"/>
                  </a:lnTo>
                  <a:lnTo>
                    <a:pt x="478" y="250"/>
                  </a:lnTo>
                  <a:lnTo>
                    <a:pt x="476" y="250"/>
                  </a:lnTo>
                  <a:lnTo>
                    <a:pt x="476" y="250"/>
                  </a:lnTo>
                  <a:lnTo>
                    <a:pt x="474" y="250"/>
                  </a:lnTo>
                  <a:lnTo>
                    <a:pt x="420" y="234"/>
                  </a:lnTo>
                  <a:lnTo>
                    <a:pt x="420" y="234"/>
                  </a:lnTo>
                  <a:lnTo>
                    <a:pt x="418" y="232"/>
                  </a:lnTo>
                  <a:lnTo>
                    <a:pt x="418" y="230"/>
                  </a:lnTo>
                  <a:lnTo>
                    <a:pt x="418" y="142"/>
                  </a:lnTo>
                  <a:close/>
                  <a:moveTo>
                    <a:pt x="418" y="316"/>
                  </a:moveTo>
                  <a:lnTo>
                    <a:pt x="418" y="316"/>
                  </a:lnTo>
                  <a:lnTo>
                    <a:pt x="418" y="314"/>
                  </a:lnTo>
                  <a:lnTo>
                    <a:pt x="418" y="314"/>
                  </a:lnTo>
                  <a:lnTo>
                    <a:pt x="422" y="312"/>
                  </a:lnTo>
                  <a:lnTo>
                    <a:pt x="476" y="322"/>
                  </a:lnTo>
                  <a:lnTo>
                    <a:pt x="476" y="322"/>
                  </a:lnTo>
                  <a:lnTo>
                    <a:pt x="480" y="324"/>
                  </a:lnTo>
                  <a:lnTo>
                    <a:pt x="480" y="326"/>
                  </a:lnTo>
                  <a:lnTo>
                    <a:pt x="480" y="408"/>
                  </a:lnTo>
                  <a:lnTo>
                    <a:pt x="480" y="408"/>
                  </a:lnTo>
                  <a:lnTo>
                    <a:pt x="478" y="412"/>
                  </a:lnTo>
                  <a:lnTo>
                    <a:pt x="478" y="412"/>
                  </a:lnTo>
                  <a:lnTo>
                    <a:pt x="476" y="412"/>
                  </a:lnTo>
                  <a:lnTo>
                    <a:pt x="476" y="412"/>
                  </a:lnTo>
                  <a:lnTo>
                    <a:pt x="422" y="408"/>
                  </a:lnTo>
                  <a:lnTo>
                    <a:pt x="422" y="408"/>
                  </a:lnTo>
                  <a:lnTo>
                    <a:pt x="418" y="408"/>
                  </a:lnTo>
                  <a:lnTo>
                    <a:pt x="418" y="404"/>
                  </a:lnTo>
                  <a:lnTo>
                    <a:pt x="418" y="316"/>
                  </a:lnTo>
                  <a:close/>
                  <a:moveTo>
                    <a:pt x="276" y="82"/>
                  </a:moveTo>
                  <a:lnTo>
                    <a:pt x="276" y="82"/>
                  </a:lnTo>
                  <a:lnTo>
                    <a:pt x="278" y="78"/>
                  </a:lnTo>
                  <a:lnTo>
                    <a:pt x="278" y="78"/>
                  </a:lnTo>
                  <a:lnTo>
                    <a:pt x="282" y="78"/>
                  </a:lnTo>
                  <a:lnTo>
                    <a:pt x="360" y="110"/>
                  </a:lnTo>
                  <a:lnTo>
                    <a:pt x="360" y="110"/>
                  </a:lnTo>
                  <a:lnTo>
                    <a:pt x="362" y="112"/>
                  </a:lnTo>
                  <a:lnTo>
                    <a:pt x="362" y="114"/>
                  </a:lnTo>
                  <a:lnTo>
                    <a:pt x="362" y="210"/>
                  </a:lnTo>
                  <a:lnTo>
                    <a:pt x="362" y="210"/>
                  </a:lnTo>
                  <a:lnTo>
                    <a:pt x="360" y="214"/>
                  </a:lnTo>
                  <a:lnTo>
                    <a:pt x="360" y="214"/>
                  </a:lnTo>
                  <a:lnTo>
                    <a:pt x="358" y="214"/>
                  </a:lnTo>
                  <a:lnTo>
                    <a:pt x="358" y="214"/>
                  </a:lnTo>
                  <a:lnTo>
                    <a:pt x="356" y="214"/>
                  </a:lnTo>
                  <a:lnTo>
                    <a:pt x="280" y="190"/>
                  </a:lnTo>
                  <a:lnTo>
                    <a:pt x="280" y="190"/>
                  </a:lnTo>
                  <a:lnTo>
                    <a:pt x="278" y="190"/>
                  </a:lnTo>
                  <a:lnTo>
                    <a:pt x="276" y="186"/>
                  </a:lnTo>
                  <a:lnTo>
                    <a:pt x="276" y="82"/>
                  </a:lnTo>
                  <a:lnTo>
                    <a:pt x="276" y="82"/>
                  </a:lnTo>
                  <a:close/>
                  <a:moveTo>
                    <a:pt x="276" y="396"/>
                  </a:moveTo>
                  <a:lnTo>
                    <a:pt x="276" y="292"/>
                  </a:lnTo>
                  <a:lnTo>
                    <a:pt x="276" y="292"/>
                  </a:lnTo>
                  <a:lnTo>
                    <a:pt x="278" y="288"/>
                  </a:lnTo>
                  <a:lnTo>
                    <a:pt x="278" y="288"/>
                  </a:lnTo>
                  <a:lnTo>
                    <a:pt x="282" y="286"/>
                  </a:lnTo>
                  <a:lnTo>
                    <a:pt x="358" y="300"/>
                  </a:lnTo>
                  <a:lnTo>
                    <a:pt x="358" y="300"/>
                  </a:lnTo>
                  <a:lnTo>
                    <a:pt x="362" y="302"/>
                  </a:lnTo>
                  <a:lnTo>
                    <a:pt x="362" y="306"/>
                  </a:lnTo>
                  <a:lnTo>
                    <a:pt x="362" y="400"/>
                  </a:lnTo>
                  <a:lnTo>
                    <a:pt x="362" y="400"/>
                  </a:lnTo>
                  <a:lnTo>
                    <a:pt x="360" y="404"/>
                  </a:lnTo>
                  <a:lnTo>
                    <a:pt x="360" y="404"/>
                  </a:lnTo>
                  <a:lnTo>
                    <a:pt x="358" y="406"/>
                  </a:lnTo>
                  <a:lnTo>
                    <a:pt x="358" y="406"/>
                  </a:lnTo>
                  <a:lnTo>
                    <a:pt x="280" y="400"/>
                  </a:lnTo>
                  <a:lnTo>
                    <a:pt x="280" y="400"/>
                  </a:lnTo>
                  <a:lnTo>
                    <a:pt x="278" y="400"/>
                  </a:lnTo>
                  <a:lnTo>
                    <a:pt x="276" y="396"/>
                  </a:lnTo>
                  <a:lnTo>
                    <a:pt x="276" y="396"/>
                  </a:lnTo>
                  <a:close/>
                  <a:moveTo>
                    <a:pt x="426" y="709"/>
                  </a:moveTo>
                  <a:lnTo>
                    <a:pt x="426" y="709"/>
                  </a:lnTo>
                  <a:lnTo>
                    <a:pt x="426" y="711"/>
                  </a:lnTo>
                  <a:lnTo>
                    <a:pt x="424" y="713"/>
                  </a:lnTo>
                  <a:lnTo>
                    <a:pt x="322" y="751"/>
                  </a:lnTo>
                  <a:lnTo>
                    <a:pt x="322" y="751"/>
                  </a:lnTo>
                  <a:lnTo>
                    <a:pt x="322" y="751"/>
                  </a:lnTo>
                  <a:lnTo>
                    <a:pt x="322" y="751"/>
                  </a:lnTo>
                  <a:lnTo>
                    <a:pt x="318" y="751"/>
                  </a:lnTo>
                  <a:lnTo>
                    <a:pt x="318" y="751"/>
                  </a:lnTo>
                  <a:lnTo>
                    <a:pt x="316" y="747"/>
                  </a:lnTo>
                  <a:lnTo>
                    <a:pt x="316" y="498"/>
                  </a:lnTo>
                  <a:lnTo>
                    <a:pt x="316" y="498"/>
                  </a:lnTo>
                  <a:lnTo>
                    <a:pt x="318" y="496"/>
                  </a:lnTo>
                  <a:lnTo>
                    <a:pt x="320" y="494"/>
                  </a:lnTo>
                  <a:lnTo>
                    <a:pt x="422" y="488"/>
                  </a:lnTo>
                  <a:lnTo>
                    <a:pt x="422" y="488"/>
                  </a:lnTo>
                  <a:lnTo>
                    <a:pt x="424" y="488"/>
                  </a:lnTo>
                  <a:lnTo>
                    <a:pt x="424" y="488"/>
                  </a:lnTo>
                  <a:lnTo>
                    <a:pt x="426" y="492"/>
                  </a:lnTo>
                  <a:lnTo>
                    <a:pt x="426" y="709"/>
                  </a:lnTo>
                  <a:close/>
                  <a:moveTo>
                    <a:pt x="548" y="663"/>
                  </a:moveTo>
                  <a:lnTo>
                    <a:pt x="548" y="663"/>
                  </a:lnTo>
                  <a:lnTo>
                    <a:pt x="546" y="665"/>
                  </a:lnTo>
                  <a:lnTo>
                    <a:pt x="544" y="667"/>
                  </a:lnTo>
                  <a:lnTo>
                    <a:pt x="478" y="693"/>
                  </a:lnTo>
                  <a:lnTo>
                    <a:pt x="478" y="693"/>
                  </a:lnTo>
                  <a:lnTo>
                    <a:pt x="476" y="693"/>
                  </a:lnTo>
                  <a:lnTo>
                    <a:pt x="476" y="693"/>
                  </a:lnTo>
                  <a:lnTo>
                    <a:pt x="472" y="693"/>
                  </a:lnTo>
                  <a:lnTo>
                    <a:pt x="472" y="693"/>
                  </a:lnTo>
                  <a:lnTo>
                    <a:pt x="472" y="689"/>
                  </a:lnTo>
                  <a:lnTo>
                    <a:pt x="472" y="488"/>
                  </a:lnTo>
                  <a:lnTo>
                    <a:pt x="472" y="488"/>
                  </a:lnTo>
                  <a:lnTo>
                    <a:pt x="472" y="486"/>
                  </a:lnTo>
                  <a:lnTo>
                    <a:pt x="476" y="484"/>
                  </a:lnTo>
                  <a:lnTo>
                    <a:pt x="542" y="480"/>
                  </a:lnTo>
                  <a:lnTo>
                    <a:pt x="542" y="480"/>
                  </a:lnTo>
                  <a:lnTo>
                    <a:pt x="546" y="480"/>
                  </a:lnTo>
                  <a:lnTo>
                    <a:pt x="546" y="480"/>
                  </a:lnTo>
                  <a:lnTo>
                    <a:pt x="548" y="484"/>
                  </a:lnTo>
                  <a:lnTo>
                    <a:pt x="548" y="663"/>
                  </a:lnTo>
                  <a:close/>
                  <a:moveTo>
                    <a:pt x="566" y="412"/>
                  </a:moveTo>
                  <a:lnTo>
                    <a:pt x="566" y="412"/>
                  </a:lnTo>
                  <a:lnTo>
                    <a:pt x="566" y="416"/>
                  </a:lnTo>
                  <a:lnTo>
                    <a:pt x="566" y="416"/>
                  </a:lnTo>
                  <a:lnTo>
                    <a:pt x="562" y="416"/>
                  </a:lnTo>
                  <a:lnTo>
                    <a:pt x="562" y="416"/>
                  </a:lnTo>
                  <a:lnTo>
                    <a:pt x="562" y="416"/>
                  </a:lnTo>
                  <a:lnTo>
                    <a:pt x="522" y="414"/>
                  </a:lnTo>
                  <a:lnTo>
                    <a:pt x="522" y="414"/>
                  </a:lnTo>
                  <a:lnTo>
                    <a:pt x="518" y="414"/>
                  </a:lnTo>
                  <a:lnTo>
                    <a:pt x="518" y="410"/>
                  </a:lnTo>
                  <a:lnTo>
                    <a:pt x="518" y="336"/>
                  </a:lnTo>
                  <a:lnTo>
                    <a:pt x="518" y="336"/>
                  </a:lnTo>
                  <a:lnTo>
                    <a:pt x="518" y="332"/>
                  </a:lnTo>
                  <a:lnTo>
                    <a:pt x="518" y="332"/>
                  </a:lnTo>
                  <a:lnTo>
                    <a:pt x="522" y="330"/>
                  </a:lnTo>
                  <a:lnTo>
                    <a:pt x="562" y="338"/>
                  </a:lnTo>
                  <a:lnTo>
                    <a:pt x="562" y="338"/>
                  </a:lnTo>
                  <a:lnTo>
                    <a:pt x="566" y="340"/>
                  </a:lnTo>
                  <a:lnTo>
                    <a:pt x="566" y="342"/>
                  </a:lnTo>
                  <a:lnTo>
                    <a:pt x="566" y="412"/>
                  </a:lnTo>
                  <a:close/>
                  <a:moveTo>
                    <a:pt x="566" y="272"/>
                  </a:moveTo>
                  <a:lnTo>
                    <a:pt x="566" y="272"/>
                  </a:lnTo>
                  <a:lnTo>
                    <a:pt x="564" y="276"/>
                  </a:lnTo>
                  <a:lnTo>
                    <a:pt x="564" y="276"/>
                  </a:lnTo>
                  <a:lnTo>
                    <a:pt x="562" y="278"/>
                  </a:lnTo>
                  <a:lnTo>
                    <a:pt x="562" y="278"/>
                  </a:lnTo>
                  <a:lnTo>
                    <a:pt x="560" y="278"/>
                  </a:lnTo>
                  <a:lnTo>
                    <a:pt x="520" y="264"/>
                  </a:lnTo>
                  <a:lnTo>
                    <a:pt x="520" y="264"/>
                  </a:lnTo>
                  <a:lnTo>
                    <a:pt x="518" y="264"/>
                  </a:lnTo>
                  <a:lnTo>
                    <a:pt x="518" y="260"/>
                  </a:lnTo>
                  <a:lnTo>
                    <a:pt x="518" y="186"/>
                  </a:lnTo>
                  <a:lnTo>
                    <a:pt x="518" y="186"/>
                  </a:lnTo>
                  <a:lnTo>
                    <a:pt x="520" y="182"/>
                  </a:lnTo>
                  <a:lnTo>
                    <a:pt x="520" y="182"/>
                  </a:lnTo>
                  <a:lnTo>
                    <a:pt x="524" y="182"/>
                  </a:lnTo>
                  <a:lnTo>
                    <a:pt x="564" y="198"/>
                  </a:lnTo>
                  <a:lnTo>
                    <a:pt x="564" y="198"/>
                  </a:lnTo>
                  <a:lnTo>
                    <a:pt x="566" y="200"/>
                  </a:lnTo>
                  <a:lnTo>
                    <a:pt x="566" y="202"/>
                  </a:lnTo>
                  <a:lnTo>
                    <a:pt x="566" y="272"/>
                  </a:lnTo>
                  <a:close/>
                  <a:moveTo>
                    <a:pt x="646" y="536"/>
                  </a:moveTo>
                  <a:lnTo>
                    <a:pt x="646" y="536"/>
                  </a:lnTo>
                  <a:lnTo>
                    <a:pt x="646" y="540"/>
                  </a:lnTo>
                  <a:lnTo>
                    <a:pt x="642" y="542"/>
                  </a:lnTo>
                  <a:lnTo>
                    <a:pt x="614" y="546"/>
                  </a:lnTo>
                  <a:lnTo>
                    <a:pt x="614" y="546"/>
                  </a:lnTo>
                  <a:lnTo>
                    <a:pt x="612" y="546"/>
                  </a:lnTo>
                  <a:lnTo>
                    <a:pt x="612" y="546"/>
                  </a:lnTo>
                  <a:lnTo>
                    <a:pt x="610" y="546"/>
                  </a:lnTo>
                  <a:lnTo>
                    <a:pt x="610" y="546"/>
                  </a:lnTo>
                  <a:lnTo>
                    <a:pt x="608" y="542"/>
                  </a:lnTo>
                  <a:lnTo>
                    <a:pt x="608" y="478"/>
                  </a:lnTo>
                  <a:lnTo>
                    <a:pt x="608" y="478"/>
                  </a:lnTo>
                  <a:lnTo>
                    <a:pt x="610" y="476"/>
                  </a:lnTo>
                  <a:lnTo>
                    <a:pt x="612" y="474"/>
                  </a:lnTo>
                  <a:lnTo>
                    <a:pt x="642" y="472"/>
                  </a:lnTo>
                  <a:lnTo>
                    <a:pt x="642" y="472"/>
                  </a:lnTo>
                  <a:lnTo>
                    <a:pt x="646" y="474"/>
                  </a:lnTo>
                  <a:lnTo>
                    <a:pt x="646" y="474"/>
                  </a:lnTo>
                  <a:lnTo>
                    <a:pt x="646" y="476"/>
                  </a:lnTo>
                  <a:lnTo>
                    <a:pt x="646" y="536"/>
                  </a:lnTo>
                  <a:close/>
                  <a:moveTo>
                    <a:pt x="646" y="418"/>
                  </a:moveTo>
                  <a:lnTo>
                    <a:pt x="646" y="418"/>
                  </a:lnTo>
                  <a:lnTo>
                    <a:pt x="646" y="420"/>
                  </a:lnTo>
                  <a:lnTo>
                    <a:pt x="646" y="420"/>
                  </a:lnTo>
                  <a:lnTo>
                    <a:pt x="642" y="422"/>
                  </a:lnTo>
                  <a:lnTo>
                    <a:pt x="642" y="422"/>
                  </a:lnTo>
                  <a:lnTo>
                    <a:pt x="612" y="420"/>
                  </a:lnTo>
                  <a:lnTo>
                    <a:pt x="612" y="420"/>
                  </a:lnTo>
                  <a:lnTo>
                    <a:pt x="610" y="418"/>
                  </a:lnTo>
                  <a:lnTo>
                    <a:pt x="608" y="416"/>
                  </a:lnTo>
                  <a:lnTo>
                    <a:pt x="608" y="352"/>
                  </a:lnTo>
                  <a:lnTo>
                    <a:pt x="608" y="352"/>
                  </a:lnTo>
                  <a:lnTo>
                    <a:pt x="610" y="348"/>
                  </a:lnTo>
                  <a:lnTo>
                    <a:pt x="610" y="348"/>
                  </a:lnTo>
                  <a:lnTo>
                    <a:pt x="614" y="348"/>
                  </a:lnTo>
                  <a:lnTo>
                    <a:pt x="642" y="352"/>
                  </a:lnTo>
                  <a:lnTo>
                    <a:pt x="642" y="352"/>
                  </a:lnTo>
                  <a:lnTo>
                    <a:pt x="646" y="354"/>
                  </a:lnTo>
                  <a:lnTo>
                    <a:pt x="646" y="358"/>
                  </a:lnTo>
                  <a:lnTo>
                    <a:pt x="646" y="418"/>
                  </a:lnTo>
                  <a:close/>
                  <a:moveTo>
                    <a:pt x="696" y="528"/>
                  </a:moveTo>
                  <a:lnTo>
                    <a:pt x="696" y="528"/>
                  </a:lnTo>
                  <a:lnTo>
                    <a:pt x="694" y="530"/>
                  </a:lnTo>
                  <a:lnTo>
                    <a:pt x="692" y="532"/>
                  </a:lnTo>
                  <a:lnTo>
                    <a:pt x="668" y="536"/>
                  </a:lnTo>
                  <a:lnTo>
                    <a:pt x="668" y="536"/>
                  </a:lnTo>
                  <a:lnTo>
                    <a:pt x="668" y="536"/>
                  </a:lnTo>
                  <a:lnTo>
                    <a:pt x="668" y="536"/>
                  </a:lnTo>
                  <a:lnTo>
                    <a:pt x="664" y="536"/>
                  </a:lnTo>
                  <a:lnTo>
                    <a:pt x="664" y="536"/>
                  </a:lnTo>
                  <a:lnTo>
                    <a:pt x="664" y="532"/>
                  </a:lnTo>
                  <a:lnTo>
                    <a:pt x="664" y="476"/>
                  </a:lnTo>
                  <a:lnTo>
                    <a:pt x="664" y="476"/>
                  </a:lnTo>
                  <a:lnTo>
                    <a:pt x="664" y="472"/>
                  </a:lnTo>
                  <a:lnTo>
                    <a:pt x="668" y="470"/>
                  </a:lnTo>
                  <a:lnTo>
                    <a:pt x="690" y="470"/>
                  </a:lnTo>
                  <a:lnTo>
                    <a:pt x="690" y="470"/>
                  </a:lnTo>
                  <a:lnTo>
                    <a:pt x="694" y="470"/>
                  </a:lnTo>
                  <a:lnTo>
                    <a:pt x="694" y="470"/>
                  </a:lnTo>
                  <a:lnTo>
                    <a:pt x="696" y="474"/>
                  </a:lnTo>
                  <a:lnTo>
                    <a:pt x="696" y="528"/>
                  </a:lnTo>
                  <a:close/>
                  <a:moveTo>
                    <a:pt x="696" y="420"/>
                  </a:moveTo>
                  <a:lnTo>
                    <a:pt x="696" y="420"/>
                  </a:lnTo>
                  <a:lnTo>
                    <a:pt x="694" y="424"/>
                  </a:lnTo>
                  <a:lnTo>
                    <a:pt x="694" y="424"/>
                  </a:lnTo>
                  <a:lnTo>
                    <a:pt x="692" y="424"/>
                  </a:lnTo>
                  <a:lnTo>
                    <a:pt x="690" y="424"/>
                  </a:lnTo>
                  <a:lnTo>
                    <a:pt x="668" y="424"/>
                  </a:lnTo>
                  <a:lnTo>
                    <a:pt x="668" y="424"/>
                  </a:lnTo>
                  <a:lnTo>
                    <a:pt x="664" y="422"/>
                  </a:lnTo>
                  <a:lnTo>
                    <a:pt x="664" y="418"/>
                  </a:lnTo>
                  <a:lnTo>
                    <a:pt x="664" y="362"/>
                  </a:lnTo>
                  <a:lnTo>
                    <a:pt x="664" y="362"/>
                  </a:lnTo>
                  <a:lnTo>
                    <a:pt x="664" y="360"/>
                  </a:lnTo>
                  <a:lnTo>
                    <a:pt x="664" y="360"/>
                  </a:lnTo>
                  <a:lnTo>
                    <a:pt x="668" y="358"/>
                  </a:lnTo>
                  <a:lnTo>
                    <a:pt x="692" y="362"/>
                  </a:lnTo>
                  <a:lnTo>
                    <a:pt x="692" y="362"/>
                  </a:lnTo>
                  <a:lnTo>
                    <a:pt x="694" y="364"/>
                  </a:lnTo>
                  <a:lnTo>
                    <a:pt x="696" y="366"/>
                  </a:lnTo>
                  <a:lnTo>
                    <a:pt x="696" y="420"/>
                  </a:lnTo>
                  <a:close/>
                  <a:moveTo>
                    <a:pt x="696" y="420"/>
                  </a:moveTo>
                  <a:lnTo>
                    <a:pt x="696" y="4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3" name="Title 2"/>
          <p:cNvSpPr>
            <a:spLocks noGrp="1"/>
          </p:cNvSpPr>
          <p:nvPr>
            <p:ph type="title"/>
          </p:nvPr>
        </p:nvSpPr>
        <p:spPr/>
        <p:txBody>
          <a:bodyPr/>
          <a:lstStyle/>
          <a:p>
            <a:r>
              <a:rPr lang="en-GB" dirty="0"/>
              <a:t>SEKO </a:t>
            </a:r>
            <a:r>
              <a:rPr lang="tr-TR" dirty="0"/>
              <a:t>BİRLEŞİK KRALLIK</a:t>
            </a:r>
            <a:endParaRPr lang="en-GB" dirty="0"/>
          </a:p>
        </p:txBody>
      </p:sp>
      <p:sp>
        <p:nvSpPr>
          <p:cNvPr id="16" name="Oval 15"/>
          <p:cNvSpPr/>
          <p:nvPr/>
        </p:nvSpPr>
        <p:spPr>
          <a:xfrm>
            <a:off x="6194798" y="273386"/>
            <a:ext cx="6027682" cy="6027680"/>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636123" y="704532"/>
            <a:ext cx="5108838" cy="51088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7316020" y="1365639"/>
            <a:ext cx="3789907" cy="3789907"/>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p:cNvGrpSpPr/>
          <p:nvPr/>
        </p:nvGrpSpPr>
        <p:grpSpPr>
          <a:xfrm>
            <a:off x="6957360" y="368300"/>
            <a:ext cx="3528603" cy="4357981"/>
            <a:chOff x="2761908" y="1524045"/>
            <a:chExt cx="3528603" cy="4357981"/>
          </a:xfrm>
        </p:grpSpPr>
        <p:grpSp>
          <p:nvGrpSpPr>
            <p:cNvPr id="6" name="Group 5"/>
            <p:cNvGrpSpPr/>
            <p:nvPr/>
          </p:nvGrpSpPr>
          <p:grpSpPr>
            <a:xfrm>
              <a:off x="2761908" y="1524045"/>
              <a:ext cx="3528603" cy="4357981"/>
              <a:chOff x="5449888" y="2266088"/>
              <a:chExt cx="371475" cy="458788"/>
            </a:xfrm>
          </p:grpSpPr>
          <p:sp>
            <p:nvSpPr>
              <p:cNvPr id="38" name="Freeform 135"/>
              <p:cNvSpPr>
                <a:spLocks/>
              </p:cNvSpPr>
              <p:nvPr/>
            </p:nvSpPr>
            <p:spPr bwMode="auto">
              <a:xfrm>
                <a:off x="5449888" y="2515325"/>
                <a:ext cx="127000" cy="149225"/>
              </a:xfrm>
              <a:custGeom>
                <a:avLst/>
                <a:gdLst>
                  <a:gd name="T0" fmla="*/ 76 w 80"/>
                  <a:gd name="T1" fmla="*/ 28 h 94"/>
                  <a:gd name="T2" fmla="*/ 68 w 80"/>
                  <a:gd name="T3" fmla="*/ 23 h 94"/>
                  <a:gd name="T4" fmla="*/ 61 w 80"/>
                  <a:gd name="T5" fmla="*/ 19 h 94"/>
                  <a:gd name="T6" fmla="*/ 57 w 80"/>
                  <a:gd name="T7" fmla="*/ 26 h 94"/>
                  <a:gd name="T8" fmla="*/ 57 w 80"/>
                  <a:gd name="T9" fmla="*/ 28 h 94"/>
                  <a:gd name="T10" fmla="*/ 45 w 80"/>
                  <a:gd name="T11" fmla="*/ 23 h 94"/>
                  <a:gd name="T12" fmla="*/ 45 w 80"/>
                  <a:gd name="T13" fmla="*/ 21 h 94"/>
                  <a:gd name="T14" fmla="*/ 50 w 80"/>
                  <a:gd name="T15" fmla="*/ 12 h 94"/>
                  <a:gd name="T16" fmla="*/ 52 w 80"/>
                  <a:gd name="T17" fmla="*/ 9 h 94"/>
                  <a:gd name="T18" fmla="*/ 54 w 80"/>
                  <a:gd name="T19" fmla="*/ 2 h 94"/>
                  <a:gd name="T20" fmla="*/ 52 w 80"/>
                  <a:gd name="T21" fmla="*/ 0 h 94"/>
                  <a:gd name="T22" fmla="*/ 40 w 80"/>
                  <a:gd name="T23" fmla="*/ 0 h 94"/>
                  <a:gd name="T24" fmla="*/ 33 w 80"/>
                  <a:gd name="T25" fmla="*/ 4 h 94"/>
                  <a:gd name="T26" fmla="*/ 35 w 80"/>
                  <a:gd name="T27" fmla="*/ 9 h 94"/>
                  <a:gd name="T28" fmla="*/ 40 w 80"/>
                  <a:gd name="T29" fmla="*/ 12 h 94"/>
                  <a:gd name="T30" fmla="*/ 42 w 80"/>
                  <a:gd name="T31" fmla="*/ 14 h 94"/>
                  <a:gd name="T32" fmla="*/ 38 w 80"/>
                  <a:gd name="T33" fmla="*/ 19 h 94"/>
                  <a:gd name="T34" fmla="*/ 28 w 80"/>
                  <a:gd name="T35" fmla="*/ 21 h 94"/>
                  <a:gd name="T36" fmla="*/ 16 w 80"/>
                  <a:gd name="T37" fmla="*/ 23 h 94"/>
                  <a:gd name="T38" fmla="*/ 7 w 80"/>
                  <a:gd name="T39" fmla="*/ 21 h 94"/>
                  <a:gd name="T40" fmla="*/ 5 w 80"/>
                  <a:gd name="T41" fmla="*/ 26 h 94"/>
                  <a:gd name="T42" fmla="*/ 9 w 80"/>
                  <a:gd name="T43" fmla="*/ 30 h 94"/>
                  <a:gd name="T44" fmla="*/ 9 w 80"/>
                  <a:gd name="T45" fmla="*/ 35 h 94"/>
                  <a:gd name="T46" fmla="*/ 9 w 80"/>
                  <a:gd name="T47" fmla="*/ 42 h 94"/>
                  <a:gd name="T48" fmla="*/ 19 w 80"/>
                  <a:gd name="T49" fmla="*/ 49 h 94"/>
                  <a:gd name="T50" fmla="*/ 19 w 80"/>
                  <a:gd name="T51" fmla="*/ 56 h 94"/>
                  <a:gd name="T52" fmla="*/ 14 w 80"/>
                  <a:gd name="T53" fmla="*/ 66 h 94"/>
                  <a:gd name="T54" fmla="*/ 12 w 80"/>
                  <a:gd name="T55" fmla="*/ 71 h 94"/>
                  <a:gd name="T56" fmla="*/ 2 w 80"/>
                  <a:gd name="T57" fmla="*/ 75 h 94"/>
                  <a:gd name="T58" fmla="*/ 0 w 80"/>
                  <a:gd name="T59" fmla="*/ 78 h 94"/>
                  <a:gd name="T60" fmla="*/ 5 w 80"/>
                  <a:gd name="T61" fmla="*/ 87 h 94"/>
                  <a:gd name="T62" fmla="*/ 19 w 80"/>
                  <a:gd name="T63" fmla="*/ 94 h 94"/>
                  <a:gd name="T64" fmla="*/ 35 w 80"/>
                  <a:gd name="T65" fmla="*/ 90 h 94"/>
                  <a:gd name="T66" fmla="*/ 52 w 80"/>
                  <a:gd name="T67" fmla="*/ 80 h 94"/>
                  <a:gd name="T68" fmla="*/ 59 w 80"/>
                  <a:gd name="T69" fmla="*/ 75 h 94"/>
                  <a:gd name="T70" fmla="*/ 68 w 80"/>
                  <a:gd name="T71" fmla="*/ 75 h 94"/>
                  <a:gd name="T72" fmla="*/ 76 w 80"/>
                  <a:gd name="T73" fmla="*/ 75 h 94"/>
                  <a:gd name="T74" fmla="*/ 80 w 80"/>
                  <a:gd name="T75" fmla="*/ 68 h 94"/>
                  <a:gd name="T76" fmla="*/ 78 w 80"/>
                  <a:gd name="T77" fmla="*/ 40 h 94"/>
                  <a:gd name="T78" fmla="*/ 76 w 80"/>
                  <a:gd name="T79" fmla="*/ 30 h 94"/>
                  <a:gd name="T80" fmla="*/ 76 w 80"/>
                  <a:gd name="T81" fmla="*/ 2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94">
                    <a:moveTo>
                      <a:pt x="76" y="28"/>
                    </a:moveTo>
                    <a:lnTo>
                      <a:pt x="76" y="28"/>
                    </a:lnTo>
                    <a:lnTo>
                      <a:pt x="68" y="23"/>
                    </a:lnTo>
                    <a:lnTo>
                      <a:pt x="68" y="23"/>
                    </a:lnTo>
                    <a:lnTo>
                      <a:pt x="64" y="19"/>
                    </a:lnTo>
                    <a:lnTo>
                      <a:pt x="61" y="19"/>
                    </a:lnTo>
                    <a:lnTo>
                      <a:pt x="59" y="21"/>
                    </a:lnTo>
                    <a:lnTo>
                      <a:pt x="57" y="26"/>
                    </a:lnTo>
                    <a:lnTo>
                      <a:pt x="57" y="26"/>
                    </a:lnTo>
                    <a:lnTo>
                      <a:pt x="57" y="28"/>
                    </a:lnTo>
                    <a:lnTo>
                      <a:pt x="54" y="26"/>
                    </a:lnTo>
                    <a:lnTo>
                      <a:pt x="45" y="23"/>
                    </a:lnTo>
                    <a:lnTo>
                      <a:pt x="45" y="23"/>
                    </a:lnTo>
                    <a:lnTo>
                      <a:pt x="45" y="21"/>
                    </a:lnTo>
                    <a:lnTo>
                      <a:pt x="45" y="19"/>
                    </a:lnTo>
                    <a:lnTo>
                      <a:pt x="50" y="12"/>
                    </a:lnTo>
                    <a:lnTo>
                      <a:pt x="50" y="12"/>
                    </a:lnTo>
                    <a:lnTo>
                      <a:pt x="52" y="9"/>
                    </a:lnTo>
                    <a:lnTo>
                      <a:pt x="54" y="2"/>
                    </a:lnTo>
                    <a:lnTo>
                      <a:pt x="54" y="2"/>
                    </a:lnTo>
                    <a:lnTo>
                      <a:pt x="52" y="0"/>
                    </a:lnTo>
                    <a:lnTo>
                      <a:pt x="52" y="0"/>
                    </a:lnTo>
                    <a:lnTo>
                      <a:pt x="47" y="0"/>
                    </a:lnTo>
                    <a:lnTo>
                      <a:pt x="40" y="0"/>
                    </a:lnTo>
                    <a:lnTo>
                      <a:pt x="35" y="0"/>
                    </a:lnTo>
                    <a:lnTo>
                      <a:pt x="33" y="4"/>
                    </a:lnTo>
                    <a:lnTo>
                      <a:pt x="33" y="4"/>
                    </a:lnTo>
                    <a:lnTo>
                      <a:pt x="35" y="9"/>
                    </a:lnTo>
                    <a:lnTo>
                      <a:pt x="38" y="9"/>
                    </a:lnTo>
                    <a:lnTo>
                      <a:pt x="40" y="12"/>
                    </a:lnTo>
                    <a:lnTo>
                      <a:pt x="42" y="14"/>
                    </a:lnTo>
                    <a:lnTo>
                      <a:pt x="42" y="14"/>
                    </a:lnTo>
                    <a:lnTo>
                      <a:pt x="42" y="16"/>
                    </a:lnTo>
                    <a:lnTo>
                      <a:pt x="38" y="19"/>
                    </a:lnTo>
                    <a:lnTo>
                      <a:pt x="28" y="21"/>
                    </a:lnTo>
                    <a:lnTo>
                      <a:pt x="28" y="21"/>
                    </a:lnTo>
                    <a:lnTo>
                      <a:pt x="24" y="23"/>
                    </a:lnTo>
                    <a:lnTo>
                      <a:pt x="16" y="23"/>
                    </a:lnTo>
                    <a:lnTo>
                      <a:pt x="12" y="21"/>
                    </a:lnTo>
                    <a:lnTo>
                      <a:pt x="7" y="21"/>
                    </a:lnTo>
                    <a:lnTo>
                      <a:pt x="7" y="21"/>
                    </a:lnTo>
                    <a:lnTo>
                      <a:pt x="5" y="26"/>
                    </a:lnTo>
                    <a:lnTo>
                      <a:pt x="7" y="28"/>
                    </a:lnTo>
                    <a:lnTo>
                      <a:pt x="9" y="30"/>
                    </a:lnTo>
                    <a:lnTo>
                      <a:pt x="9" y="35"/>
                    </a:lnTo>
                    <a:lnTo>
                      <a:pt x="9" y="35"/>
                    </a:lnTo>
                    <a:lnTo>
                      <a:pt x="7" y="40"/>
                    </a:lnTo>
                    <a:lnTo>
                      <a:pt x="9" y="42"/>
                    </a:lnTo>
                    <a:lnTo>
                      <a:pt x="19" y="49"/>
                    </a:lnTo>
                    <a:lnTo>
                      <a:pt x="19" y="49"/>
                    </a:lnTo>
                    <a:lnTo>
                      <a:pt x="21" y="54"/>
                    </a:lnTo>
                    <a:lnTo>
                      <a:pt x="19" y="56"/>
                    </a:lnTo>
                    <a:lnTo>
                      <a:pt x="14" y="61"/>
                    </a:lnTo>
                    <a:lnTo>
                      <a:pt x="14" y="66"/>
                    </a:lnTo>
                    <a:lnTo>
                      <a:pt x="14" y="66"/>
                    </a:lnTo>
                    <a:lnTo>
                      <a:pt x="12" y="71"/>
                    </a:lnTo>
                    <a:lnTo>
                      <a:pt x="7" y="73"/>
                    </a:lnTo>
                    <a:lnTo>
                      <a:pt x="2" y="75"/>
                    </a:lnTo>
                    <a:lnTo>
                      <a:pt x="0" y="78"/>
                    </a:lnTo>
                    <a:lnTo>
                      <a:pt x="0" y="78"/>
                    </a:lnTo>
                    <a:lnTo>
                      <a:pt x="0" y="83"/>
                    </a:lnTo>
                    <a:lnTo>
                      <a:pt x="5" y="87"/>
                    </a:lnTo>
                    <a:lnTo>
                      <a:pt x="12" y="92"/>
                    </a:lnTo>
                    <a:lnTo>
                      <a:pt x="19" y="94"/>
                    </a:lnTo>
                    <a:lnTo>
                      <a:pt x="19" y="94"/>
                    </a:lnTo>
                    <a:lnTo>
                      <a:pt x="35" y="90"/>
                    </a:lnTo>
                    <a:lnTo>
                      <a:pt x="45" y="85"/>
                    </a:lnTo>
                    <a:lnTo>
                      <a:pt x="52" y="80"/>
                    </a:lnTo>
                    <a:lnTo>
                      <a:pt x="52" y="80"/>
                    </a:lnTo>
                    <a:lnTo>
                      <a:pt x="59" y="75"/>
                    </a:lnTo>
                    <a:lnTo>
                      <a:pt x="64" y="75"/>
                    </a:lnTo>
                    <a:lnTo>
                      <a:pt x="68" y="75"/>
                    </a:lnTo>
                    <a:lnTo>
                      <a:pt x="76" y="75"/>
                    </a:lnTo>
                    <a:lnTo>
                      <a:pt x="76" y="75"/>
                    </a:lnTo>
                    <a:lnTo>
                      <a:pt x="78" y="73"/>
                    </a:lnTo>
                    <a:lnTo>
                      <a:pt x="80" y="68"/>
                    </a:lnTo>
                    <a:lnTo>
                      <a:pt x="80" y="54"/>
                    </a:lnTo>
                    <a:lnTo>
                      <a:pt x="78" y="40"/>
                    </a:lnTo>
                    <a:lnTo>
                      <a:pt x="76" y="30"/>
                    </a:lnTo>
                    <a:lnTo>
                      <a:pt x="76" y="30"/>
                    </a:lnTo>
                    <a:lnTo>
                      <a:pt x="76" y="28"/>
                    </a:lnTo>
                    <a:lnTo>
                      <a:pt x="76" y="28"/>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9" name="Freeform 137"/>
              <p:cNvSpPr>
                <a:spLocks noEditPoints="1"/>
              </p:cNvSpPr>
              <p:nvPr/>
            </p:nvSpPr>
            <p:spPr bwMode="auto">
              <a:xfrm>
                <a:off x="5521325" y="2266088"/>
                <a:ext cx="300038" cy="458788"/>
              </a:xfrm>
              <a:custGeom>
                <a:avLst/>
                <a:gdLst>
                  <a:gd name="T0" fmla="*/ 9 w 189"/>
                  <a:gd name="T1" fmla="*/ 159 h 289"/>
                  <a:gd name="T2" fmla="*/ 0 w 189"/>
                  <a:gd name="T3" fmla="*/ 178 h 289"/>
                  <a:gd name="T4" fmla="*/ 12 w 189"/>
                  <a:gd name="T5" fmla="*/ 183 h 289"/>
                  <a:gd name="T6" fmla="*/ 31 w 189"/>
                  <a:gd name="T7" fmla="*/ 185 h 289"/>
                  <a:gd name="T8" fmla="*/ 47 w 189"/>
                  <a:gd name="T9" fmla="*/ 171 h 289"/>
                  <a:gd name="T10" fmla="*/ 187 w 189"/>
                  <a:gd name="T11" fmla="*/ 221 h 289"/>
                  <a:gd name="T12" fmla="*/ 166 w 189"/>
                  <a:gd name="T13" fmla="*/ 216 h 289"/>
                  <a:gd name="T14" fmla="*/ 158 w 189"/>
                  <a:gd name="T15" fmla="*/ 206 h 289"/>
                  <a:gd name="T16" fmla="*/ 151 w 189"/>
                  <a:gd name="T17" fmla="*/ 192 h 289"/>
                  <a:gd name="T18" fmla="*/ 132 w 189"/>
                  <a:gd name="T19" fmla="*/ 166 h 289"/>
                  <a:gd name="T20" fmla="*/ 116 w 189"/>
                  <a:gd name="T21" fmla="*/ 140 h 289"/>
                  <a:gd name="T22" fmla="*/ 95 w 189"/>
                  <a:gd name="T23" fmla="*/ 133 h 289"/>
                  <a:gd name="T24" fmla="*/ 111 w 189"/>
                  <a:gd name="T25" fmla="*/ 105 h 289"/>
                  <a:gd name="T26" fmla="*/ 90 w 189"/>
                  <a:gd name="T27" fmla="*/ 86 h 289"/>
                  <a:gd name="T28" fmla="*/ 76 w 189"/>
                  <a:gd name="T29" fmla="*/ 81 h 289"/>
                  <a:gd name="T30" fmla="*/ 90 w 189"/>
                  <a:gd name="T31" fmla="*/ 62 h 289"/>
                  <a:gd name="T32" fmla="*/ 87 w 189"/>
                  <a:gd name="T33" fmla="*/ 55 h 289"/>
                  <a:gd name="T34" fmla="*/ 64 w 189"/>
                  <a:gd name="T35" fmla="*/ 62 h 289"/>
                  <a:gd name="T36" fmla="*/ 50 w 189"/>
                  <a:gd name="T37" fmla="*/ 81 h 289"/>
                  <a:gd name="T38" fmla="*/ 42 w 189"/>
                  <a:gd name="T39" fmla="*/ 95 h 289"/>
                  <a:gd name="T40" fmla="*/ 26 w 189"/>
                  <a:gd name="T41" fmla="*/ 90 h 289"/>
                  <a:gd name="T42" fmla="*/ 40 w 189"/>
                  <a:gd name="T43" fmla="*/ 102 h 289"/>
                  <a:gd name="T44" fmla="*/ 35 w 189"/>
                  <a:gd name="T45" fmla="*/ 121 h 289"/>
                  <a:gd name="T46" fmla="*/ 35 w 189"/>
                  <a:gd name="T47" fmla="*/ 133 h 289"/>
                  <a:gd name="T48" fmla="*/ 42 w 189"/>
                  <a:gd name="T49" fmla="*/ 133 h 289"/>
                  <a:gd name="T50" fmla="*/ 47 w 189"/>
                  <a:gd name="T51" fmla="*/ 145 h 289"/>
                  <a:gd name="T52" fmla="*/ 61 w 189"/>
                  <a:gd name="T53" fmla="*/ 131 h 289"/>
                  <a:gd name="T54" fmla="*/ 61 w 189"/>
                  <a:gd name="T55" fmla="*/ 145 h 289"/>
                  <a:gd name="T56" fmla="*/ 59 w 189"/>
                  <a:gd name="T57" fmla="*/ 166 h 289"/>
                  <a:gd name="T58" fmla="*/ 90 w 189"/>
                  <a:gd name="T59" fmla="*/ 159 h 289"/>
                  <a:gd name="T60" fmla="*/ 87 w 189"/>
                  <a:gd name="T61" fmla="*/ 176 h 289"/>
                  <a:gd name="T62" fmla="*/ 95 w 189"/>
                  <a:gd name="T63" fmla="*/ 185 h 289"/>
                  <a:gd name="T64" fmla="*/ 78 w 189"/>
                  <a:gd name="T65" fmla="*/ 204 h 289"/>
                  <a:gd name="T66" fmla="*/ 68 w 189"/>
                  <a:gd name="T67" fmla="*/ 206 h 289"/>
                  <a:gd name="T68" fmla="*/ 64 w 189"/>
                  <a:gd name="T69" fmla="*/ 218 h 289"/>
                  <a:gd name="T70" fmla="*/ 73 w 189"/>
                  <a:gd name="T71" fmla="*/ 228 h 289"/>
                  <a:gd name="T72" fmla="*/ 54 w 189"/>
                  <a:gd name="T73" fmla="*/ 244 h 289"/>
                  <a:gd name="T74" fmla="*/ 71 w 189"/>
                  <a:gd name="T75" fmla="*/ 247 h 289"/>
                  <a:gd name="T76" fmla="*/ 95 w 189"/>
                  <a:gd name="T77" fmla="*/ 251 h 289"/>
                  <a:gd name="T78" fmla="*/ 85 w 189"/>
                  <a:gd name="T79" fmla="*/ 258 h 289"/>
                  <a:gd name="T80" fmla="*/ 50 w 189"/>
                  <a:gd name="T81" fmla="*/ 287 h 289"/>
                  <a:gd name="T82" fmla="*/ 64 w 189"/>
                  <a:gd name="T83" fmla="*/ 280 h 289"/>
                  <a:gd name="T84" fmla="*/ 83 w 189"/>
                  <a:gd name="T85" fmla="*/ 280 h 289"/>
                  <a:gd name="T86" fmla="*/ 102 w 189"/>
                  <a:gd name="T87" fmla="*/ 273 h 289"/>
                  <a:gd name="T88" fmla="*/ 128 w 189"/>
                  <a:gd name="T89" fmla="*/ 273 h 289"/>
                  <a:gd name="T90" fmla="*/ 158 w 189"/>
                  <a:gd name="T91" fmla="*/ 268 h 289"/>
                  <a:gd name="T92" fmla="*/ 170 w 189"/>
                  <a:gd name="T93" fmla="*/ 254 h 289"/>
                  <a:gd name="T94" fmla="*/ 173 w 189"/>
                  <a:gd name="T95" fmla="*/ 242 h 289"/>
                  <a:gd name="T96" fmla="*/ 19 w 189"/>
                  <a:gd name="T97" fmla="*/ 83 h 289"/>
                  <a:gd name="T98" fmla="*/ 31 w 189"/>
                  <a:gd name="T99" fmla="*/ 67 h 289"/>
                  <a:gd name="T100" fmla="*/ 19 w 189"/>
                  <a:gd name="T101" fmla="*/ 83 h 289"/>
                  <a:gd name="T102" fmla="*/ 132 w 189"/>
                  <a:gd name="T103" fmla="*/ 0 h 289"/>
                  <a:gd name="T104" fmla="*/ 125 w 189"/>
                  <a:gd name="T105" fmla="*/ 1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9" h="289">
                    <a:moveTo>
                      <a:pt x="35" y="154"/>
                    </a:moveTo>
                    <a:lnTo>
                      <a:pt x="35" y="154"/>
                    </a:lnTo>
                    <a:lnTo>
                      <a:pt x="28" y="152"/>
                    </a:lnTo>
                    <a:lnTo>
                      <a:pt x="23" y="154"/>
                    </a:lnTo>
                    <a:lnTo>
                      <a:pt x="16" y="157"/>
                    </a:lnTo>
                    <a:lnTo>
                      <a:pt x="9" y="159"/>
                    </a:lnTo>
                    <a:lnTo>
                      <a:pt x="9" y="159"/>
                    </a:lnTo>
                    <a:lnTo>
                      <a:pt x="7" y="166"/>
                    </a:lnTo>
                    <a:lnTo>
                      <a:pt x="5" y="169"/>
                    </a:lnTo>
                    <a:lnTo>
                      <a:pt x="5" y="169"/>
                    </a:lnTo>
                    <a:lnTo>
                      <a:pt x="0" y="176"/>
                    </a:lnTo>
                    <a:lnTo>
                      <a:pt x="0" y="178"/>
                    </a:lnTo>
                    <a:lnTo>
                      <a:pt x="0" y="180"/>
                    </a:lnTo>
                    <a:lnTo>
                      <a:pt x="0" y="180"/>
                    </a:lnTo>
                    <a:lnTo>
                      <a:pt x="9" y="183"/>
                    </a:lnTo>
                    <a:lnTo>
                      <a:pt x="12" y="185"/>
                    </a:lnTo>
                    <a:lnTo>
                      <a:pt x="12" y="183"/>
                    </a:lnTo>
                    <a:lnTo>
                      <a:pt x="12" y="183"/>
                    </a:lnTo>
                    <a:lnTo>
                      <a:pt x="14" y="178"/>
                    </a:lnTo>
                    <a:lnTo>
                      <a:pt x="16" y="176"/>
                    </a:lnTo>
                    <a:lnTo>
                      <a:pt x="19" y="176"/>
                    </a:lnTo>
                    <a:lnTo>
                      <a:pt x="23" y="180"/>
                    </a:lnTo>
                    <a:lnTo>
                      <a:pt x="23" y="180"/>
                    </a:lnTo>
                    <a:lnTo>
                      <a:pt x="31" y="185"/>
                    </a:lnTo>
                    <a:lnTo>
                      <a:pt x="31" y="185"/>
                    </a:lnTo>
                    <a:lnTo>
                      <a:pt x="33" y="183"/>
                    </a:lnTo>
                    <a:lnTo>
                      <a:pt x="35" y="180"/>
                    </a:lnTo>
                    <a:lnTo>
                      <a:pt x="45" y="176"/>
                    </a:lnTo>
                    <a:lnTo>
                      <a:pt x="45" y="176"/>
                    </a:lnTo>
                    <a:lnTo>
                      <a:pt x="47" y="171"/>
                    </a:lnTo>
                    <a:lnTo>
                      <a:pt x="45" y="166"/>
                    </a:lnTo>
                    <a:lnTo>
                      <a:pt x="35" y="154"/>
                    </a:lnTo>
                    <a:lnTo>
                      <a:pt x="35" y="154"/>
                    </a:lnTo>
                    <a:close/>
                    <a:moveTo>
                      <a:pt x="189" y="225"/>
                    </a:moveTo>
                    <a:lnTo>
                      <a:pt x="189" y="225"/>
                    </a:lnTo>
                    <a:lnTo>
                      <a:pt x="187" y="221"/>
                    </a:lnTo>
                    <a:lnTo>
                      <a:pt x="184" y="218"/>
                    </a:lnTo>
                    <a:lnTo>
                      <a:pt x="180" y="213"/>
                    </a:lnTo>
                    <a:lnTo>
                      <a:pt x="173" y="213"/>
                    </a:lnTo>
                    <a:lnTo>
                      <a:pt x="168" y="213"/>
                    </a:lnTo>
                    <a:lnTo>
                      <a:pt x="168" y="213"/>
                    </a:lnTo>
                    <a:lnTo>
                      <a:pt x="166" y="216"/>
                    </a:lnTo>
                    <a:lnTo>
                      <a:pt x="163" y="218"/>
                    </a:lnTo>
                    <a:lnTo>
                      <a:pt x="161" y="216"/>
                    </a:lnTo>
                    <a:lnTo>
                      <a:pt x="158" y="213"/>
                    </a:lnTo>
                    <a:lnTo>
                      <a:pt x="158" y="213"/>
                    </a:lnTo>
                    <a:lnTo>
                      <a:pt x="158" y="209"/>
                    </a:lnTo>
                    <a:lnTo>
                      <a:pt x="158" y="206"/>
                    </a:lnTo>
                    <a:lnTo>
                      <a:pt x="158" y="204"/>
                    </a:lnTo>
                    <a:lnTo>
                      <a:pt x="158" y="204"/>
                    </a:lnTo>
                    <a:lnTo>
                      <a:pt x="158" y="204"/>
                    </a:lnTo>
                    <a:lnTo>
                      <a:pt x="154" y="199"/>
                    </a:lnTo>
                    <a:lnTo>
                      <a:pt x="151" y="192"/>
                    </a:lnTo>
                    <a:lnTo>
                      <a:pt x="151" y="192"/>
                    </a:lnTo>
                    <a:lnTo>
                      <a:pt x="151" y="187"/>
                    </a:lnTo>
                    <a:lnTo>
                      <a:pt x="149" y="180"/>
                    </a:lnTo>
                    <a:lnTo>
                      <a:pt x="144" y="173"/>
                    </a:lnTo>
                    <a:lnTo>
                      <a:pt x="137" y="169"/>
                    </a:lnTo>
                    <a:lnTo>
                      <a:pt x="137" y="169"/>
                    </a:lnTo>
                    <a:lnTo>
                      <a:pt x="132" y="166"/>
                    </a:lnTo>
                    <a:lnTo>
                      <a:pt x="128" y="159"/>
                    </a:lnTo>
                    <a:lnTo>
                      <a:pt x="125" y="147"/>
                    </a:lnTo>
                    <a:lnTo>
                      <a:pt x="125" y="147"/>
                    </a:lnTo>
                    <a:lnTo>
                      <a:pt x="123" y="142"/>
                    </a:lnTo>
                    <a:lnTo>
                      <a:pt x="121" y="140"/>
                    </a:lnTo>
                    <a:lnTo>
                      <a:pt x="116" y="140"/>
                    </a:lnTo>
                    <a:lnTo>
                      <a:pt x="113" y="138"/>
                    </a:lnTo>
                    <a:lnTo>
                      <a:pt x="113" y="138"/>
                    </a:lnTo>
                    <a:lnTo>
                      <a:pt x="109" y="133"/>
                    </a:lnTo>
                    <a:lnTo>
                      <a:pt x="104" y="133"/>
                    </a:lnTo>
                    <a:lnTo>
                      <a:pt x="95" y="133"/>
                    </a:lnTo>
                    <a:lnTo>
                      <a:pt x="95" y="133"/>
                    </a:lnTo>
                    <a:lnTo>
                      <a:pt x="95" y="133"/>
                    </a:lnTo>
                    <a:lnTo>
                      <a:pt x="95" y="131"/>
                    </a:lnTo>
                    <a:lnTo>
                      <a:pt x="102" y="121"/>
                    </a:lnTo>
                    <a:lnTo>
                      <a:pt x="102" y="121"/>
                    </a:lnTo>
                    <a:lnTo>
                      <a:pt x="106" y="114"/>
                    </a:lnTo>
                    <a:lnTo>
                      <a:pt x="111" y="105"/>
                    </a:lnTo>
                    <a:lnTo>
                      <a:pt x="116" y="88"/>
                    </a:lnTo>
                    <a:lnTo>
                      <a:pt x="116" y="88"/>
                    </a:lnTo>
                    <a:lnTo>
                      <a:pt x="116" y="86"/>
                    </a:lnTo>
                    <a:lnTo>
                      <a:pt x="111" y="86"/>
                    </a:lnTo>
                    <a:lnTo>
                      <a:pt x="102" y="86"/>
                    </a:lnTo>
                    <a:lnTo>
                      <a:pt x="90" y="86"/>
                    </a:lnTo>
                    <a:lnTo>
                      <a:pt x="83" y="86"/>
                    </a:lnTo>
                    <a:lnTo>
                      <a:pt x="83" y="86"/>
                    </a:lnTo>
                    <a:lnTo>
                      <a:pt x="78" y="88"/>
                    </a:lnTo>
                    <a:lnTo>
                      <a:pt x="76" y="86"/>
                    </a:lnTo>
                    <a:lnTo>
                      <a:pt x="73" y="83"/>
                    </a:lnTo>
                    <a:lnTo>
                      <a:pt x="76" y="81"/>
                    </a:lnTo>
                    <a:lnTo>
                      <a:pt x="76" y="81"/>
                    </a:lnTo>
                    <a:lnTo>
                      <a:pt x="85" y="74"/>
                    </a:lnTo>
                    <a:lnTo>
                      <a:pt x="87" y="69"/>
                    </a:lnTo>
                    <a:lnTo>
                      <a:pt x="90" y="64"/>
                    </a:lnTo>
                    <a:lnTo>
                      <a:pt x="90" y="64"/>
                    </a:lnTo>
                    <a:lnTo>
                      <a:pt x="90" y="62"/>
                    </a:lnTo>
                    <a:lnTo>
                      <a:pt x="92" y="60"/>
                    </a:lnTo>
                    <a:lnTo>
                      <a:pt x="95" y="57"/>
                    </a:lnTo>
                    <a:lnTo>
                      <a:pt x="92" y="53"/>
                    </a:lnTo>
                    <a:lnTo>
                      <a:pt x="92" y="53"/>
                    </a:lnTo>
                    <a:lnTo>
                      <a:pt x="90" y="53"/>
                    </a:lnTo>
                    <a:lnTo>
                      <a:pt x="87" y="55"/>
                    </a:lnTo>
                    <a:lnTo>
                      <a:pt x="85" y="62"/>
                    </a:lnTo>
                    <a:lnTo>
                      <a:pt x="85" y="62"/>
                    </a:lnTo>
                    <a:lnTo>
                      <a:pt x="80" y="62"/>
                    </a:lnTo>
                    <a:lnTo>
                      <a:pt x="76" y="62"/>
                    </a:lnTo>
                    <a:lnTo>
                      <a:pt x="64" y="62"/>
                    </a:lnTo>
                    <a:lnTo>
                      <a:pt x="64" y="62"/>
                    </a:lnTo>
                    <a:lnTo>
                      <a:pt x="59" y="62"/>
                    </a:lnTo>
                    <a:lnTo>
                      <a:pt x="54" y="67"/>
                    </a:lnTo>
                    <a:lnTo>
                      <a:pt x="52" y="71"/>
                    </a:lnTo>
                    <a:lnTo>
                      <a:pt x="52" y="76"/>
                    </a:lnTo>
                    <a:lnTo>
                      <a:pt x="52" y="76"/>
                    </a:lnTo>
                    <a:lnTo>
                      <a:pt x="50" y="81"/>
                    </a:lnTo>
                    <a:lnTo>
                      <a:pt x="47" y="83"/>
                    </a:lnTo>
                    <a:lnTo>
                      <a:pt x="45" y="88"/>
                    </a:lnTo>
                    <a:lnTo>
                      <a:pt x="42" y="90"/>
                    </a:lnTo>
                    <a:lnTo>
                      <a:pt x="42" y="90"/>
                    </a:lnTo>
                    <a:lnTo>
                      <a:pt x="42" y="93"/>
                    </a:lnTo>
                    <a:lnTo>
                      <a:pt x="42" y="95"/>
                    </a:lnTo>
                    <a:lnTo>
                      <a:pt x="40" y="97"/>
                    </a:lnTo>
                    <a:lnTo>
                      <a:pt x="38" y="95"/>
                    </a:lnTo>
                    <a:lnTo>
                      <a:pt x="38" y="95"/>
                    </a:lnTo>
                    <a:lnTo>
                      <a:pt x="33" y="90"/>
                    </a:lnTo>
                    <a:lnTo>
                      <a:pt x="31" y="90"/>
                    </a:lnTo>
                    <a:lnTo>
                      <a:pt x="26" y="90"/>
                    </a:lnTo>
                    <a:lnTo>
                      <a:pt x="26" y="90"/>
                    </a:lnTo>
                    <a:lnTo>
                      <a:pt x="26" y="93"/>
                    </a:lnTo>
                    <a:lnTo>
                      <a:pt x="26" y="95"/>
                    </a:lnTo>
                    <a:lnTo>
                      <a:pt x="28" y="97"/>
                    </a:lnTo>
                    <a:lnTo>
                      <a:pt x="40" y="102"/>
                    </a:lnTo>
                    <a:lnTo>
                      <a:pt x="40" y="102"/>
                    </a:lnTo>
                    <a:lnTo>
                      <a:pt x="42" y="105"/>
                    </a:lnTo>
                    <a:lnTo>
                      <a:pt x="40" y="107"/>
                    </a:lnTo>
                    <a:lnTo>
                      <a:pt x="35" y="112"/>
                    </a:lnTo>
                    <a:lnTo>
                      <a:pt x="33" y="116"/>
                    </a:lnTo>
                    <a:lnTo>
                      <a:pt x="33" y="116"/>
                    </a:lnTo>
                    <a:lnTo>
                      <a:pt x="35" y="121"/>
                    </a:lnTo>
                    <a:lnTo>
                      <a:pt x="38" y="124"/>
                    </a:lnTo>
                    <a:lnTo>
                      <a:pt x="42" y="124"/>
                    </a:lnTo>
                    <a:lnTo>
                      <a:pt x="45" y="126"/>
                    </a:lnTo>
                    <a:lnTo>
                      <a:pt x="45" y="126"/>
                    </a:lnTo>
                    <a:lnTo>
                      <a:pt x="42" y="131"/>
                    </a:lnTo>
                    <a:lnTo>
                      <a:pt x="35" y="133"/>
                    </a:lnTo>
                    <a:lnTo>
                      <a:pt x="31" y="135"/>
                    </a:lnTo>
                    <a:lnTo>
                      <a:pt x="28" y="138"/>
                    </a:lnTo>
                    <a:lnTo>
                      <a:pt x="28" y="138"/>
                    </a:lnTo>
                    <a:lnTo>
                      <a:pt x="31" y="140"/>
                    </a:lnTo>
                    <a:lnTo>
                      <a:pt x="33" y="140"/>
                    </a:lnTo>
                    <a:lnTo>
                      <a:pt x="42" y="133"/>
                    </a:lnTo>
                    <a:lnTo>
                      <a:pt x="42" y="133"/>
                    </a:lnTo>
                    <a:lnTo>
                      <a:pt x="42" y="133"/>
                    </a:lnTo>
                    <a:lnTo>
                      <a:pt x="42" y="135"/>
                    </a:lnTo>
                    <a:lnTo>
                      <a:pt x="42" y="140"/>
                    </a:lnTo>
                    <a:lnTo>
                      <a:pt x="45" y="145"/>
                    </a:lnTo>
                    <a:lnTo>
                      <a:pt x="47" y="145"/>
                    </a:lnTo>
                    <a:lnTo>
                      <a:pt x="50" y="145"/>
                    </a:lnTo>
                    <a:lnTo>
                      <a:pt x="50" y="145"/>
                    </a:lnTo>
                    <a:lnTo>
                      <a:pt x="54" y="142"/>
                    </a:lnTo>
                    <a:lnTo>
                      <a:pt x="57" y="138"/>
                    </a:lnTo>
                    <a:lnTo>
                      <a:pt x="59" y="133"/>
                    </a:lnTo>
                    <a:lnTo>
                      <a:pt x="61" y="131"/>
                    </a:lnTo>
                    <a:lnTo>
                      <a:pt x="61" y="131"/>
                    </a:lnTo>
                    <a:lnTo>
                      <a:pt x="61" y="133"/>
                    </a:lnTo>
                    <a:lnTo>
                      <a:pt x="61" y="135"/>
                    </a:lnTo>
                    <a:lnTo>
                      <a:pt x="61" y="140"/>
                    </a:lnTo>
                    <a:lnTo>
                      <a:pt x="61" y="145"/>
                    </a:lnTo>
                    <a:lnTo>
                      <a:pt x="61" y="145"/>
                    </a:lnTo>
                    <a:lnTo>
                      <a:pt x="61" y="150"/>
                    </a:lnTo>
                    <a:lnTo>
                      <a:pt x="59" y="154"/>
                    </a:lnTo>
                    <a:lnTo>
                      <a:pt x="57" y="159"/>
                    </a:lnTo>
                    <a:lnTo>
                      <a:pt x="54" y="164"/>
                    </a:lnTo>
                    <a:lnTo>
                      <a:pt x="54" y="164"/>
                    </a:lnTo>
                    <a:lnTo>
                      <a:pt x="59" y="166"/>
                    </a:lnTo>
                    <a:lnTo>
                      <a:pt x="66" y="166"/>
                    </a:lnTo>
                    <a:lnTo>
                      <a:pt x="76" y="164"/>
                    </a:lnTo>
                    <a:lnTo>
                      <a:pt x="83" y="161"/>
                    </a:lnTo>
                    <a:lnTo>
                      <a:pt x="83" y="161"/>
                    </a:lnTo>
                    <a:lnTo>
                      <a:pt x="87" y="157"/>
                    </a:lnTo>
                    <a:lnTo>
                      <a:pt x="90" y="159"/>
                    </a:lnTo>
                    <a:lnTo>
                      <a:pt x="90" y="161"/>
                    </a:lnTo>
                    <a:lnTo>
                      <a:pt x="87" y="166"/>
                    </a:lnTo>
                    <a:lnTo>
                      <a:pt x="87" y="166"/>
                    </a:lnTo>
                    <a:lnTo>
                      <a:pt x="85" y="169"/>
                    </a:lnTo>
                    <a:lnTo>
                      <a:pt x="85" y="173"/>
                    </a:lnTo>
                    <a:lnTo>
                      <a:pt x="87" y="176"/>
                    </a:lnTo>
                    <a:lnTo>
                      <a:pt x="90" y="178"/>
                    </a:lnTo>
                    <a:lnTo>
                      <a:pt x="90" y="178"/>
                    </a:lnTo>
                    <a:lnTo>
                      <a:pt x="97" y="180"/>
                    </a:lnTo>
                    <a:lnTo>
                      <a:pt x="97" y="183"/>
                    </a:lnTo>
                    <a:lnTo>
                      <a:pt x="95" y="185"/>
                    </a:lnTo>
                    <a:lnTo>
                      <a:pt x="95" y="185"/>
                    </a:lnTo>
                    <a:lnTo>
                      <a:pt x="95" y="195"/>
                    </a:lnTo>
                    <a:lnTo>
                      <a:pt x="95" y="202"/>
                    </a:lnTo>
                    <a:lnTo>
                      <a:pt x="95" y="202"/>
                    </a:lnTo>
                    <a:lnTo>
                      <a:pt x="90" y="204"/>
                    </a:lnTo>
                    <a:lnTo>
                      <a:pt x="83" y="204"/>
                    </a:lnTo>
                    <a:lnTo>
                      <a:pt x="78" y="204"/>
                    </a:lnTo>
                    <a:lnTo>
                      <a:pt x="76" y="204"/>
                    </a:lnTo>
                    <a:lnTo>
                      <a:pt x="76" y="204"/>
                    </a:lnTo>
                    <a:lnTo>
                      <a:pt x="73" y="202"/>
                    </a:lnTo>
                    <a:lnTo>
                      <a:pt x="71" y="202"/>
                    </a:lnTo>
                    <a:lnTo>
                      <a:pt x="68" y="204"/>
                    </a:lnTo>
                    <a:lnTo>
                      <a:pt x="68" y="206"/>
                    </a:lnTo>
                    <a:lnTo>
                      <a:pt x="68" y="206"/>
                    </a:lnTo>
                    <a:lnTo>
                      <a:pt x="68" y="209"/>
                    </a:lnTo>
                    <a:lnTo>
                      <a:pt x="66" y="211"/>
                    </a:lnTo>
                    <a:lnTo>
                      <a:pt x="64" y="216"/>
                    </a:lnTo>
                    <a:lnTo>
                      <a:pt x="64" y="218"/>
                    </a:lnTo>
                    <a:lnTo>
                      <a:pt x="64" y="218"/>
                    </a:lnTo>
                    <a:lnTo>
                      <a:pt x="64" y="221"/>
                    </a:lnTo>
                    <a:lnTo>
                      <a:pt x="68" y="221"/>
                    </a:lnTo>
                    <a:lnTo>
                      <a:pt x="73" y="223"/>
                    </a:lnTo>
                    <a:lnTo>
                      <a:pt x="73" y="225"/>
                    </a:lnTo>
                    <a:lnTo>
                      <a:pt x="73" y="225"/>
                    </a:lnTo>
                    <a:lnTo>
                      <a:pt x="73" y="228"/>
                    </a:lnTo>
                    <a:lnTo>
                      <a:pt x="68" y="232"/>
                    </a:lnTo>
                    <a:lnTo>
                      <a:pt x="57" y="237"/>
                    </a:lnTo>
                    <a:lnTo>
                      <a:pt x="57" y="237"/>
                    </a:lnTo>
                    <a:lnTo>
                      <a:pt x="52" y="240"/>
                    </a:lnTo>
                    <a:lnTo>
                      <a:pt x="52" y="242"/>
                    </a:lnTo>
                    <a:lnTo>
                      <a:pt x="54" y="244"/>
                    </a:lnTo>
                    <a:lnTo>
                      <a:pt x="59" y="247"/>
                    </a:lnTo>
                    <a:lnTo>
                      <a:pt x="64" y="247"/>
                    </a:lnTo>
                    <a:lnTo>
                      <a:pt x="64" y="247"/>
                    </a:lnTo>
                    <a:lnTo>
                      <a:pt x="66" y="244"/>
                    </a:lnTo>
                    <a:lnTo>
                      <a:pt x="68" y="247"/>
                    </a:lnTo>
                    <a:lnTo>
                      <a:pt x="71" y="247"/>
                    </a:lnTo>
                    <a:lnTo>
                      <a:pt x="76" y="249"/>
                    </a:lnTo>
                    <a:lnTo>
                      <a:pt x="76" y="249"/>
                    </a:lnTo>
                    <a:lnTo>
                      <a:pt x="85" y="251"/>
                    </a:lnTo>
                    <a:lnTo>
                      <a:pt x="90" y="251"/>
                    </a:lnTo>
                    <a:lnTo>
                      <a:pt x="95" y="251"/>
                    </a:lnTo>
                    <a:lnTo>
                      <a:pt x="95" y="251"/>
                    </a:lnTo>
                    <a:lnTo>
                      <a:pt x="99" y="249"/>
                    </a:lnTo>
                    <a:lnTo>
                      <a:pt x="102" y="251"/>
                    </a:lnTo>
                    <a:lnTo>
                      <a:pt x="97" y="256"/>
                    </a:lnTo>
                    <a:lnTo>
                      <a:pt x="97" y="256"/>
                    </a:lnTo>
                    <a:lnTo>
                      <a:pt x="90" y="258"/>
                    </a:lnTo>
                    <a:lnTo>
                      <a:pt x="85" y="258"/>
                    </a:lnTo>
                    <a:lnTo>
                      <a:pt x="80" y="258"/>
                    </a:lnTo>
                    <a:lnTo>
                      <a:pt x="76" y="258"/>
                    </a:lnTo>
                    <a:lnTo>
                      <a:pt x="76" y="258"/>
                    </a:lnTo>
                    <a:lnTo>
                      <a:pt x="59" y="273"/>
                    </a:lnTo>
                    <a:lnTo>
                      <a:pt x="52" y="282"/>
                    </a:lnTo>
                    <a:lnTo>
                      <a:pt x="50" y="287"/>
                    </a:lnTo>
                    <a:lnTo>
                      <a:pt x="52" y="289"/>
                    </a:lnTo>
                    <a:lnTo>
                      <a:pt x="52" y="289"/>
                    </a:lnTo>
                    <a:lnTo>
                      <a:pt x="52" y="289"/>
                    </a:lnTo>
                    <a:lnTo>
                      <a:pt x="57" y="287"/>
                    </a:lnTo>
                    <a:lnTo>
                      <a:pt x="64" y="280"/>
                    </a:lnTo>
                    <a:lnTo>
                      <a:pt x="64" y="280"/>
                    </a:lnTo>
                    <a:lnTo>
                      <a:pt x="71" y="280"/>
                    </a:lnTo>
                    <a:lnTo>
                      <a:pt x="73" y="280"/>
                    </a:lnTo>
                    <a:lnTo>
                      <a:pt x="78" y="284"/>
                    </a:lnTo>
                    <a:lnTo>
                      <a:pt x="78" y="284"/>
                    </a:lnTo>
                    <a:lnTo>
                      <a:pt x="83" y="282"/>
                    </a:lnTo>
                    <a:lnTo>
                      <a:pt x="83" y="280"/>
                    </a:lnTo>
                    <a:lnTo>
                      <a:pt x="85" y="277"/>
                    </a:lnTo>
                    <a:lnTo>
                      <a:pt x="87" y="275"/>
                    </a:lnTo>
                    <a:lnTo>
                      <a:pt x="87" y="275"/>
                    </a:lnTo>
                    <a:lnTo>
                      <a:pt x="92" y="275"/>
                    </a:lnTo>
                    <a:lnTo>
                      <a:pt x="102" y="273"/>
                    </a:lnTo>
                    <a:lnTo>
                      <a:pt x="102" y="273"/>
                    </a:lnTo>
                    <a:lnTo>
                      <a:pt x="109" y="273"/>
                    </a:lnTo>
                    <a:lnTo>
                      <a:pt x="116" y="268"/>
                    </a:lnTo>
                    <a:lnTo>
                      <a:pt x="116" y="268"/>
                    </a:lnTo>
                    <a:lnTo>
                      <a:pt x="121" y="268"/>
                    </a:lnTo>
                    <a:lnTo>
                      <a:pt x="123" y="270"/>
                    </a:lnTo>
                    <a:lnTo>
                      <a:pt x="128" y="273"/>
                    </a:lnTo>
                    <a:lnTo>
                      <a:pt x="132" y="273"/>
                    </a:lnTo>
                    <a:lnTo>
                      <a:pt x="132" y="273"/>
                    </a:lnTo>
                    <a:lnTo>
                      <a:pt x="142" y="270"/>
                    </a:lnTo>
                    <a:lnTo>
                      <a:pt x="154" y="268"/>
                    </a:lnTo>
                    <a:lnTo>
                      <a:pt x="154" y="268"/>
                    </a:lnTo>
                    <a:lnTo>
                      <a:pt x="158" y="268"/>
                    </a:lnTo>
                    <a:lnTo>
                      <a:pt x="166" y="266"/>
                    </a:lnTo>
                    <a:lnTo>
                      <a:pt x="180" y="258"/>
                    </a:lnTo>
                    <a:lnTo>
                      <a:pt x="180" y="258"/>
                    </a:lnTo>
                    <a:lnTo>
                      <a:pt x="180" y="256"/>
                    </a:lnTo>
                    <a:lnTo>
                      <a:pt x="180" y="254"/>
                    </a:lnTo>
                    <a:lnTo>
                      <a:pt x="170" y="254"/>
                    </a:lnTo>
                    <a:lnTo>
                      <a:pt x="170" y="254"/>
                    </a:lnTo>
                    <a:lnTo>
                      <a:pt x="168" y="254"/>
                    </a:lnTo>
                    <a:lnTo>
                      <a:pt x="168" y="251"/>
                    </a:lnTo>
                    <a:lnTo>
                      <a:pt x="168" y="247"/>
                    </a:lnTo>
                    <a:lnTo>
                      <a:pt x="173" y="242"/>
                    </a:lnTo>
                    <a:lnTo>
                      <a:pt x="173" y="242"/>
                    </a:lnTo>
                    <a:lnTo>
                      <a:pt x="182" y="235"/>
                    </a:lnTo>
                    <a:lnTo>
                      <a:pt x="187" y="230"/>
                    </a:lnTo>
                    <a:lnTo>
                      <a:pt x="189" y="225"/>
                    </a:lnTo>
                    <a:lnTo>
                      <a:pt x="189" y="225"/>
                    </a:lnTo>
                    <a:close/>
                    <a:moveTo>
                      <a:pt x="19" y="83"/>
                    </a:moveTo>
                    <a:lnTo>
                      <a:pt x="19" y="83"/>
                    </a:lnTo>
                    <a:lnTo>
                      <a:pt x="23" y="81"/>
                    </a:lnTo>
                    <a:lnTo>
                      <a:pt x="31" y="76"/>
                    </a:lnTo>
                    <a:lnTo>
                      <a:pt x="33" y="69"/>
                    </a:lnTo>
                    <a:lnTo>
                      <a:pt x="31" y="67"/>
                    </a:lnTo>
                    <a:lnTo>
                      <a:pt x="31" y="67"/>
                    </a:lnTo>
                    <a:lnTo>
                      <a:pt x="31" y="67"/>
                    </a:lnTo>
                    <a:lnTo>
                      <a:pt x="28" y="67"/>
                    </a:lnTo>
                    <a:lnTo>
                      <a:pt x="21" y="74"/>
                    </a:lnTo>
                    <a:lnTo>
                      <a:pt x="19" y="81"/>
                    </a:lnTo>
                    <a:lnTo>
                      <a:pt x="19" y="83"/>
                    </a:lnTo>
                    <a:lnTo>
                      <a:pt x="19" y="83"/>
                    </a:lnTo>
                    <a:lnTo>
                      <a:pt x="19" y="83"/>
                    </a:lnTo>
                    <a:close/>
                    <a:moveTo>
                      <a:pt x="128" y="22"/>
                    </a:moveTo>
                    <a:lnTo>
                      <a:pt x="128" y="22"/>
                    </a:lnTo>
                    <a:lnTo>
                      <a:pt x="132" y="17"/>
                    </a:lnTo>
                    <a:lnTo>
                      <a:pt x="135" y="10"/>
                    </a:lnTo>
                    <a:lnTo>
                      <a:pt x="135" y="3"/>
                    </a:lnTo>
                    <a:lnTo>
                      <a:pt x="132" y="0"/>
                    </a:lnTo>
                    <a:lnTo>
                      <a:pt x="130" y="0"/>
                    </a:lnTo>
                    <a:lnTo>
                      <a:pt x="130" y="0"/>
                    </a:lnTo>
                    <a:lnTo>
                      <a:pt x="128" y="3"/>
                    </a:lnTo>
                    <a:lnTo>
                      <a:pt x="128" y="5"/>
                    </a:lnTo>
                    <a:lnTo>
                      <a:pt x="125" y="12"/>
                    </a:lnTo>
                    <a:lnTo>
                      <a:pt x="125" y="19"/>
                    </a:lnTo>
                    <a:lnTo>
                      <a:pt x="128" y="22"/>
                    </a:lnTo>
                    <a:lnTo>
                      <a:pt x="128" y="22"/>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40" name="Oval 39"/>
            <p:cNvSpPr/>
            <p:nvPr/>
          </p:nvSpPr>
          <p:spPr>
            <a:xfrm>
              <a:off x="5637379" y="5082109"/>
              <a:ext cx="159800" cy="159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41" name="TextBox 40"/>
            <p:cNvSpPr txBox="1"/>
            <p:nvPr/>
          </p:nvSpPr>
          <p:spPr>
            <a:xfrm>
              <a:off x="4566844" y="4920057"/>
              <a:ext cx="1024768" cy="523220"/>
            </a:xfrm>
            <a:prstGeom prst="rect">
              <a:avLst/>
            </a:prstGeom>
            <a:noFill/>
          </p:spPr>
          <p:txBody>
            <a:bodyPr wrap="none" rtlCol="0">
              <a:spAutoFit/>
            </a:bodyPr>
            <a:lstStyle/>
            <a:p>
              <a:pPr algn="r"/>
              <a:r>
                <a:rPr lang="en-GB" sz="1400" dirty="0"/>
                <a:t>HARLOW,</a:t>
              </a:r>
            </a:p>
            <a:p>
              <a:pPr algn="r"/>
              <a:r>
                <a:rPr lang="en-GB" sz="1400" dirty="0"/>
                <a:t>ESSEX</a:t>
              </a:r>
            </a:p>
          </p:txBody>
        </p:sp>
      </p:gr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496" y="1130109"/>
            <a:ext cx="5175504" cy="5873562"/>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8879" y="2053243"/>
            <a:ext cx="1104612" cy="1104612"/>
          </a:xfrm>
          <a:prstGeom prst="rect">
            <a:avLst/>
          </a:prstGeom>
          <a:effectLst>
            <a:outerShdw blurRad="63500" sx="102000" sy="102000" algn="ctr" rotWithShape="0">
              <a:prstClr val="black">
                <a:alpha val="20000"/>
              </a:prstClr>
            </a:outerShdw>
          </a:effectLst>
        </p:spPr>
      </p:pic>
      <p:grpSp>
        <p:nvGrpSpPr>
          <p:cNvPr id="26" name="Group 25"/>
          <p:cNvGrpSpPr/>
          <p:nvPr/>
        </p:nvGrpSpPr>
        <p:grpSpPr>
          <a:xfrm>
            <a:off x="9110191" y="565957"/>
            <a:ext cx="1994916" cy="1994916"/>
            <a:chOff x="2771394" y="4777740"/>
            <a:chExt cx="1994916" cy="1994916"/>
          </a:xfrm>
        </p:grpSpPr>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1394" y="4777740"/>
              <a:ext cx="1994916" cy="1994916"/>
            </a:xfrm>
            <a:prstGeom prst="rect">
              <a:avLst/>
            </a:prstGeom>
          </p:spPr>
        </p:pic>
        <p:sp>
          <p:nvSpPr>
            <p:cNvPr id="28" name="TextBox 27"/>
            <p:cNvSpPr txBox="1"/>
            <p:nvPr/>
          </p:nvSpPr>
          <p:spPr>
            <a:xfrm rot="20577424">
              <a:off x="3325856" y="5532935"/>
              <a:ext cx="870751" cy="461665"/>
            </a:xfrm>
            <a:prstGeom prst="rect">
              <a:avLst/>
            </a:prstGeom>
            <a:noFill/>
          </p:spPr>
          <p:txBody>
            <a:bodyPr wrap="none" rtlCol="0">
              <a:spAutoFit/>
            </a:bodyPr>
            <a:lstStyle/>
            <a:p>
              <a:pPr algn="ctr"/>
              <a:r>
                <a:rPr lang="en-GB" sz="2400" b="1" dirty="0">
                  <a:solidFill>
                    <a:schemeClr val="bg1"/>
                  </a:solidFill>
                </a:rPr>
                <a:t>2008</a:t>
              </a:r>
            </a:p>
          </p:txBody>
        </p:sp>
      </p:grpSp>
      <p:grpSp>
        <p:nvGrpSpPr>
          <p:cNvPr id="29" name="Group 28"/>
          <p:cNvGrpSpPr/>
          <p:nvPr/>
        </p:nvGrpSpPr>
        <p:grpSpPr>
          <a:xfrm>
            <a:off x="7227296" y="4352335"/>
            <a:ext cx="1256110" cy="1256110"/>
            <a:chOff x="8562487" y="3529144"/>
            <a:chExt cx="1256110" cy="1256110"/>
          </a:xfrm>
        </p:grpSpPr>
        <p:sp>
          <p:nvSpPr>
            <p:cNvPr id="30" name="Oval 29"/>
            <p:cNvSpPr/>
            <p:nvPr/>
          </p:nvSpPr>
          <p:spPr>
            <a:xfrm>
              <a:off x="8562487" y="3529144"/>
              <a:ext cx="1256110" cy="1256110"/>
            </a:xfrm>
            <a:prstGeom prst="ellipse">
              <a:avLst/>
            </a:prstGeom>
            <a:solidFill>
              <a:schemeClr val="bg1"/>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8604583" y="3571240"/>
              <a:ext cx="1171918" cy="1171918"/>
            </a:xfrm>
            <a:prstGeom prst="ellipse">
              <a:avLst/>
            </a:prstGeom>
            <a:solidFill>
              <a:schemeClr val="tx1">
                <a:lumMod val="10000"/>
                <a:lumOff val="90000"/>
              </a:schemeClr>
            </a:solidFill>
            <a:ln w="57150">
              <a:noFill/>
            </a:ln>
            <a:effectLst>
              <a:innerShdw blurRad="3302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 31"/>
            <p:cNvGrpSpPr/>
            <p:nvPr/>
          </p:nvGrpSpPr>
          <p:grpSpPr>
            <a:xfrm>
              <a:off x="8802633" y="3749498"/>
              <a:ext cx="778348" cy="468520"/>
              <a:chOff x="1037457" y="5601335"/>
              <a:chExt cx="975800" cy="587375"/>
            </a:xfrm>
            <a:solidFill>
              <a:schemeClr val="bg2">
                <a:lumMod val="25000"/>
              </a:schemeClr>
            </a:solidFill>
          </p:grpSpPr>
          <p:sp>
            <p:nvSpPr>
              <p:cNvPr id="34" name="Freeform 12"/>
              <p:cNvSpPr>
                <a:spLocks/>
              </p:cNvSpPr>
              <p:nvPr/>
            </p:nvSpPr>
            <p:spPr bwMode="auto">
              <a:xfrm>
                <a:off x="1037457" y="5655945"/>
                <a:ext cx="396924" cy="447750"/>
              </a:xfrm>
              <a:custGeom>
                <a:avLst/>
                <a:gdLst>
                  <a:gd name="T0" fmla="*/ 168 w 328"/>
                  <a:gd name="T1" fmla="*/ 370 h 370"/>
                  <a:gd name="T2" fmla="*/ 242 w 328"/>
                  <a:gd name="T3" fmla="*/ 366 h 370"/>
                  <a:gd name="T4" fmla="*/ 318 w 328"/>
                  <a:gd name="T5" fmla="*/ 356 h 370"/>
                  <a:gd name="T6" fmla="*/ 328 w 328"/>
                  <a:gd name="T7" fmla="*/ 354 h 370"/>
                  <a:gd name="T8" fmla="*/ 324 w 328"/>
                  <a:gd name="T9" fmla="*/ 312 h 370"/>
                  <a:gd name="T10" fmla="*/ 312 w 328"/>
                  <a:gd name="T11" fmla="*/ 276 h 370"/>
                  <a:gd name="T12" fmla="*/ 290 w 328"/>
                  <a:gd name="T13" fmla="*/ 248 h 370"/>
                  <a:gd name="T14" fmla="*/ 252 w 328"/>
                  <a:gd name="T15" fmla="*/ 228 h 370"/>
                  <a:gd name="T16" fmla="*/ 192 w 328"/>
                  <a:gd name="T17" fmla="*/ 218 h 370"/>
                  <a:gd name="T18" fmla="*/ 192 w 328"/>
                  <a:gd name="T19" fmla="*/ 184 h 370"/>
                  <a:gd name="T20" fmla="*/ 214 w 328"/>
                  <a:gd name="T21" fmla="*/ 168 h 370"/>
                  <a:gd name="T22" fmla="*/ 232 w 328"/>
                  <a:gd name="T23" fmla="*/ 146 h 370"/>
                  <a:gd name="T24" fmla="*/ 244 w 328"/>
                  <a:gd name="T25" fmla="*/ 116 h 370"/>
                  <a:gd name="T26" fmla="*/ 248 w 328"/>
                  <a:gd name="T27" fmla="*/ 86 h 370"/>
                  <a:gd name="T28" fmla="*/ 246 w 328"/>
                  <a:gd name="T29" fmla="*/ 66 h 370"/>
                  <a:gd name="T30" fmla="*/ 234 w 328"/>
                  <a:gd name="T31" fmla="*/ 36 h 370"/>
                  <a:gd name="T32" fmla="*/ 212 w 328"/>
                  <a:gd name="T33" fmla="*/ 14 h 370"/>
                  <a:gd name="T34" fmla="*/ 182 w 328"/>
                  <a:gd name="T35" fmla="*/ 2 h 370"/>
                  <a:gd name="T36" fmla="*/ 164 w 328"/>
                  <a:gd name="T37" fmla="*/ 0 h 370"/>
                  <a:gd name="T38" fmla="*/ 132 w 328"/>
                  <a:gd name="T39" fmla="*/ 6 h 370"/>
                  <a:gd name="T40" fmla="*/ 104 w 328"/>
                  <a:gd name="T41" fmla="*/ 24 h 370"/>
                  <a:gd name="T42" fmla="*/ 86 w 328"/>
                  <a:gd name="T43" fmla="*/ 50 h 370"/>
                  <a:gd name="T44" fmla="*/ 80 w 328"/>
                  <a:gd name="T45" fmla="*/ 86 h 370"/>
                  <a:gd name="T46" fmla="*/ 80 w 328"/>
                  <a:gd name="T47" fmla="*/ 102 h 370"/>
                  <a:gd name="T48" fmla="*/ 88 w 328"/>
                  <a:gd name="T49" fmla="*/ 132 h 370"/>
                  <a:gd name="T50" fmla="*/ 104 w 328"/>
                  <a:gd name="T51" fmla="*/ 158 h 370"/>
                  <a:gd name="T52" fmla="*/ 124 w 328"/>
                  <a:gd name="T53" fmla="*/ 178 h 370"/>
                  <a:gd name="T54" fmla="*/ 136 w 328"/>
                  <a:gd name="T55" fmla="*/ 218 h 370"/>
                  <a:gd name="T56" fmla="*/ 104 w 328"/>
                  <a:gd name="T57" fmla="*/ 222 h 370"/>
                  <a:gd name="T58" fmla="*/ 54 w 328"/>
                  <a:gd name="T59" fmla="*/ 236 h 370"/>
                  <a:gd name="T60" fmla="*/ 24 w 328"/>
                  <a:gd name="T61" fmla="*/ 262 h 370"/>
                  <a:gd name="T62" fmla="*/ 8 w 328"/>
                  <a:gd name="T63" fmla="*/ 296 h 370"/>
                  <a:gd name="T64" fmla="*/ 2 w 328"/>
                  <a:gd name="T65" fmla="*/ 314 h 370"/>
                  <a:gd name="T66" fmla="*/ 0 w 328"/>
                  <a:gd name="T67" fmla="*/ 354 h 370"/>
                  <a:gd name="T68" fmla="*/ 40 w 328"/>
                  <a:gd name="T69" fmla="*/ 362 h 370"/>
                  <a:gd name="T70" fmla="*/ 126 w 328"/>
                  <a:gd name="T71" fmla="*/ 368 h 370"/>
                  <a:gd name="T72" fmla="*/ 168 w 328"/>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8" h="370">
                    <a:moveTo>
                      <a:pt x="168" y="370"/>
                    </a:moveTo>
                    <a:lnTo>
                      <a:pt x="168" y="370"/>
                    </a:lnTo>
                    <a:lnTo>
                      <a:pt x="208" y="368"/>
                    </a:lnTo>
                    <a:lnTo>
                      <a:pt x="242" y="366"/>
                    </a:lnTo>
                    <a:lnTo>
                      <a:pt x="290" y="362"/>
                    </a:lnTo>
                    <a:lnTo>
                      <a:pt x="318" y="356"/>
                    </a:lnTo>
                    <a:lnTo>
                      <a:pt x="328" y="354"/>
                    </a:lnTo>
                    <a:lnTo>
                      <a:pt x="328" y="354"/>
                    </a:lnTo>
                    <a:lnTo>
                      <a:pt x="324" y="312"/>
                    </a:lnTo>
                    <a:lnTo>
                      <a:pt x="324" y="312"/>
                    </a:lnTo>
                    <a:lnTo>
                      <a:pt x="320" y="294"/>
                    </a:lnTo>
                    <a:lnTo>
                      <a:pt x="312" y="276"/>
                    </a:lnTo>
                    <a:lnTo>
                      <a:pt x="304" y="262"/>
                    </a:lnTo>
                    <a:lnTo>
                      <a:pt x="290" y="248"/>
                    </a:lnTo>
                    <a:lnTo>
                      <a:pt x="274" y="236"/>
                    </a:lnTo>
                    <a:lnTo>
                      <a:pt x="252" y="228"/>
                    </a:lnTo>
                    <a:lnTo>
                      <a:pt x="224" y="222"/>
                    </a:lnTo>
                    <a:lnTo>
                      <a:pt x="192" y="218"/>
                    </a:lnTo>
                    <a:lnTo>
                      <a:pt x="192" y="184"/>
                    </a:lnTo>
                    <a:lnTo>
                      <a:pt x="192" y="184"/>
                    </a:lnTo>
                    <a:lnTo>
                      <a:pt x="204" y="178"/>
                    </a:lnTo>
                    <a:lnTo>
                      <a:pt x="214" y="168"/>
                    </a:lnTo>
                    <a:lnTo>
                      <a:pt x="224" y="158"/>
                    </a:lnTo>
                    <a:lnTo>
                      <a:pt x="232" y="146"/>
                    </a:lnTo>
                    <a:lnTo>
                      <a:pt x="240" y="132"/>
                    </a:lnTo>
                    <a:lnTo>
                      <a:pt x="244" y="116"/>
                    </a:lnTo>
                    <a:lnTo>
                      <a:pt x="248" y="102"/>
                    </a:lnTo>
                    <a:lnTo>
                      <a:pt x="248" y="86"/>
                    </a:lnTo>
                    <a:lnTo>
                      <a:pt x="248" y="86"/>
                    </a:lnTo>
                    <a:lnTo>
                      <a:pt x="246" y="66"/>
                    </a:lnTo>
                    <a:lnTo>
                      <a:pt x="242" y="50"/>
                    </a:lnTo>
                    <a:lnTo>
                      <a:pt x="234" y="36"/>
                    </a:lnTo>
                    <a:lnTo>
                      <a:pt x="224" y="24"/>
                    </a:lnTo>
                    <a:lnTo>
                      <a:pt x="212" y="14"/>
                    </a:lnTo>
                    <a:lnTo>
                      <a:pt x="196" y="6"/>
                    </a:lnTo>
                    <a:lnTo>
                      <a:pt x="182" y="2"/>
                    </a:lnTo>
                    <a:lnTo>
                      <a:pt x="164" y="0"/>
                    </a:lnTo>
                    <a:lnTo>
                      <a:pt x="164" y="0"/>
                    </a:lnTo>
                    <a:lnTo>
                      <a:pt x="148" y="2"/>
                    </a:lnTo>
                    <a:lnTo>
                      <a:pt x="132" y="6"/>
                    </a:lnTo>
                    <a:lnTo>
                      <a:pt x="116" y="14"/>
                    </a:lnTo>
                    <a:lnTo>
                      <a:pt x="104" y="24"/>
                    </a:lnTo>
                    <a:lnTo>
                      <a:pt x="94" y="36"/>
                    </a:lnTo>
                    <a:lnTo>
                      <a:pt x="86" y="50"/>
                    </a:lnTo>
                    <a:lnTo>
                      <a:pt x="82" y="66"/>
                    </a:lnTo>
                    <a:lnTo>
                      <a:pt x="80" y="86"/>
                    </a:lnTo>
                    <a:lnTo>
                      <a:pt x="80" y="86"/>
                    </a:lnTo>
                    <a:lnTo>
                      <a:pt x="80" y="102"/>
                    </a:lnTo>
                    <a:lnTo>
                      <a:pt x="84" y="116"/>
                    </a:lnTo>
                    <a:lnTo>
                      <a:pt x="88" y="132"/>
                    </a:lnTo>
                    <a:lnTo>
                      <a:pt x="96" y="146"/>
                    </a:lnTo>
                    <a:lnTo>
                      <a:pt x="104" y="158"/>
                    </a:lnTo>
                    <a:lnTo>
                      <a:pt x="114" y="168"/>
                    </a:lnTo>
                    <a:lnTo>
                      <a:pt x="124" y="178"/>
                    </a:lnTo>
                    <a:lnTo>
                      <a:pt x="136" y="184"/>
                    </a:lnTo>
                    <a:lnTo>
                      <a:pt x="136" y="218"/>
                    </a:lnTo>
                    <a:lnTo>
                      <a:pt x="136" y="218"/>
                    </a:lnTo>
                    <a:lnTo>
                      <a:pt x="104" y="222"/>
                    </a:lnTo>
                    <a:lnTo>
                      <a:pt x="76" y="228"/>
                    </a:lnTo>
                    <a:lnTo>
                      <a:pt x="54" y="236"/>
                    </a:lnTo>
                    <a:lnTo>
                      <a:pt x="36" y="248"/>
                    </a:lnTo>
                    <a:lnTo>
                      <a:pt x="24" y="262"/>
                    </a:lnTo>
                    <a:lnTo>
                      <a:pt x="14" y="278"/>
                    </a:lnTo>
                    <a:lnTo>
                      <a:pt x="8" y="296"/>
                    </a:lnTo>
                    <a:lnTo>
                      <a:pt x="2" y="314"/>
                    </a:lnTo>
                    <a:lnTo>
                      <a:pt x="2" y="314"/>
                    </a:lnTo>
                    <a:lnTo>
                      <a:pt x="0" y="354"/>
                    </a:lnTo>
                    <a:lnTo>
                      <a:pt x="0" y="354"/>
                    </a:lnTo>
                    <a:lnTo>
                      <a:pt x="10" y="356"/>
                    </a:lnTo>
                    <a:lnTo>
                      <a:pt x="40" y="362"/>
                    </a:lnTo>
                    <a:lnTo>
                      <a:pt x="90" y="366"/>
                    </a:lnTo>
                    <a:lnTo>
                      <a:pt x="126" y="368"/>
                    </a:lnTo>
                    <a:lnTo>
                      <a:pt x="168" y="370"/>
                    </a:lnTo>
                    <a:lnTo>
                      <a:pt x="168"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35" name="Freeform 14"/>
              <p:cNvSpPr>
                <a:spLocks/>
              </p:cNvSpPr>
              <p:nvPr/>
            </p:nvSpPr>
            <p:spPr bwMode="auto">
              <a:xfrm>
                <a:off x="1618753" y="5655945"/>
                <a:ext cx="394504" cy="447750"/>
              </a:xfrm>
              <a:custGeom>
                <a:avLst/>
                <a:gdLst>
                  <a:gd name="T0" fmla="*/ 166 w 326"/>
                  <a:gd name="T1" fmla="*/ 370 h 370"/>
                  <a:gd name="T2" fmla="*/ 240 w 326"/>
                  <a:gd name="T3" fmla="*/ 366 h 370"/>
                  <a:gd name="T4" fmla="*/ 318 w 326"/>
                  <a:gd name="T5" fmla="*/ 356 h 370"/>
                  <a:gd name="T6" fmla="*/ 326 w 326"/>
                  <a:gd name="T7" fmla="*/ 354 h 370"/>
                  <a:gd name="T8" fmla="*/ 324 w 326"/>
                  <a:gd name="T9" fmla="*/ 312 h 370"/>
                  <a:gd name="T10" fmla="*/ 312 w 326"/>
                  <a:gd name="T11" fmla="*/ 276 h 370"/>
                  <a:gd name="T12" fmla="*/ 290 w 326"/>
                  <a:gd name="T13" fmla="*/ 248 h 370"/>
                  <a:gd name="T14" fmla="*/ 250 w 326"/>
                  <a:gd name="T15" fmla="*/ 228 h 370"/>
                  <a:gd name="T16" fmla="*/ 190 w 326"/>
                  <a:gd name="T17" fmla="*/ 218 h 370"/>
                  <a:gd name="T18" fmla="*/ 190 w 326"/>
                  <a:gd name="T19" fmla="*/ 184 h 370"/>
                  <a:gd name="T20" fmla="*/ 214 w 326"/>
                  <a:gd name="T21" fmla="*/ 168 h 370"/>
                  <a:gd name="T22" fmla="*/ 232 w 326"/>
                  <a:gd name="T23" fmla="*/ 146 h 370"/>
                  <a:gd name="T24" fmla="*/ 242 w 326"/>
                  <a:gd name="T25" fmla="*/ 116 h 370"/>
                  <a:gd name="T26" fmla="*/ 248 w 326"/>
                  <a:gd name="T27" fmla="*/ 86 h 370"/>
                  <a:gd name="T28" fmla="*/ 246 w 326"/>
                  <a:gd name="T29" fmla="*/ 66 h 370"/>
                  <a:gd name="T30" fmla="*/ 232 w 326"/>
                  <a:gd name="T31" fmla="*/ 36 h 370"/>
                  <a:gd name="T32" fmla="*/ 210 w 326"/>
                  <a:gd name="T33" fmla="*/ 14 h 370"/>
                  <a:gd name="T34" fmla="*/ 180 w 326"/>
                  <a:gd name="T35" fmla="*/ 2 h 370"/>
                  <a:gd name="T36" fmla="*/ 162 w 326"/>
                  <a:gd name="T37" fmla="*/ 0 h 370"/>
                  <a:gd name="T38" fmla="*/ 130 w 326"/>
                  <a:gd name="T39" fmla="*/ 6 h 370"/>
                  <a:gd name="T40" fmla="*/ 104 w 326"/>
                  <a:gd name="T41" fmla="*/ 24 h 370"/>
                  <a:gd name="T42" fmla="*/ 86 w 326"/>
                  <a:gd name="T43" fmla="*/ 50 h 370"/>
                  <a:gd name="T44" fmla="*/ 78 w 326"/>
                  <a:gd name="T45" fmla="*/ 86 h 370"/>
                  <a:gd name="T46" fmla="*/ 80 w 326"/>
                  <a:gd name="T47" fmla="*/ 102 h 370"/>
                  <a:gd name="T48" fmla="*/ 88 w 326"/>
                  <a:gd name="T49" fmla="*/ 132 h 370"/>
                  <a:gd name="T50" fmla="*/ 102 w 326"/>
                  <a:gd name="T51" fmla="*/ 158 h 370"/>
                  <a:gd name="T52" fmla="*/ 124 w 326"/>
                  <a:gd name="T53" fmla="*/ 178 h 370"/>
                  <a:gd name="T54" fmla="*/ 136 w 326"/>
                  <a:gd name="T55" fmla="*/ 218 h 370"/>
                  <a:gd name="T56" fmla="*/ 102 w 326"/>
                  <a:gd name="T57" fmla="*/ 222 h 370"/>
                  <a:gd name="T58" fmla="*/ 52 w 326"/>
                  <a:gd name="T59" fmla="*/ 236 h 370"/>
                  <a:gd name="T60" fmla="*/ 22 w 326"/>
                  <a:gd name="T61" fmla="*/ 262 h 370"/>
                  <a:gd name="T62" fmla="*/ 6 w 326"/>
                  <a:gd name="T63" fmla="*/ 296 h 370"/>
                  <a:gd name="T64" fmla="*/ 2 w 326"/>
                  <a:gd name="T65" fmla="*/ 314 h 370"/>
                  <a:gd name="T66" fmla="*/ 0 w 326"/>
                  <a:gd name="T67" fmla="*/ 354 h 370"/>
                  <a:gd name="T68" fmla="*/ 38 w 326"/>
                  <a:gd name="T69" fmla="*/ 362 h 370"/>
                  <a:gd name="T70" fmla="*/ 124 w 326"/>
                  <a:gd name="T71" fmla="*/ 368 h 370"/>
                  <a:gd name="T72" fmla="*/ 166 w 326"/>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6" h="370">
                    <a:moveTo>
                      <a:pt x="166" y="370"/>
                    </a:moveTo>
                    <a:lnTo>
                      <a:pt x="166" y="370"/>
                    </a:lnTo>
                    <a:lnTo>
                      <a:pt x="206" y="368"/>
                    </a:lnTo>
                    <a:lnTo>
                      <a:pt x="240" y="366"/>
                    </a:lnTo>
                    <a:lnTo>
                      <a:pt x="290" y="362"/>
                    </a:lnTo>
                    <a:lnTo>
                      <a:pt x="318" y="356"/>
                    </a:lnTo>
                    <a:lnTo>
                      <a:pt x="326" y="354"/>
                    </a:lnTo>
                    <a:lnTo>
                      <a:pt x="326" y="354"/>
                    </a:lnTo>
                    <a:lnTo>
                      <a:pt x="324" y="312"/>
                    </a:lnTo>
                    <a:lnTo>
                      <a:pt x="324" y="312"/>
                    </a:lnTo>
                    <a:lnTo>
                      <a:pt x="318" y="294"/>
                    </a:lnTo>
                    <a:lnTo>
                      <a:pt x="312" y="276"/>
                    </a:lnTo>
                    <a:lnTo>
                      <a:pt x="302" y="262"/>
                    </a:lnTo>
                    <a:lnTo>
                      <a:pt x="290" y="248"/>
                    </a:lnTo>
                    <a:lnTo>
                      <a:pt x="272" y="236"/>
                    </a:lnTo>
                    <a:lnTo>
                      <a:pt x="250" y="228"/>
                    </a:lnTo>
                    <a:lnTo>
                      <a:pt x="224" y="222"/>
                    </a:lnTo>
                    <a:lnTo>
                      <a:pt x="190" y="218"/>
                    </a:lnTo>
                    <a:lnTo>
                      <a:pt x="190" y="184"/>
                    </a:lnTo>
                    <a:lnTo>
                      <a:pt x="190" y="184"/>
                    </a:lnTo>
                    <a:lnTo>
                      <a:pt x="202" y="178"/>
                    </a:lnTo>
                    <a:lnTo>
                      <a:pt x="214" y="168"/>
                    </a:lnTo>
                    <a:lnTo>
                      <a:pt x="222" y="158"/>
                    </a:lnTo>
                    <a:lnTo>
                      <a:pt x="232" y="146"/>
                    </a:lnTo>
                    <a:lnTo>
                      <a:pt x="238" y="132"/>
                    </a:lnTo>
                    <a:lnTo>
                      <a:pt x="242" y="116"/>
                    </a:lnTo>
                    <a:lnTo>
                      <a:pt x="246" y="102"/>
                    </a:lnTo>
                    <a:lnTo>
                      <a:pt x="248" y="86"/>
                    </a:lnTo>
                    <a:lnTo>
                      <a:pt x="248" y="86"/>
                    </a:lnTo>
                    <a:lnTo>
                      <a:pt x="246" y="66"/>
                    </a:lnTo>
                    <a:lnTo>
                      <a:pt x="240" y="50"/>
                    </a:lnTo>
                    <a:lnTo>
                      <a:pt x="232" y="36"/>
                    </a:lnTo>
                    <a:lnTo>
                      <a:pt x="222" y="24"/>
                    </a:lnTo>
                    <a:lnTo>
                      <a:pt x="210" y="14"/>
                    </a:lnTo>
                    <a:lnTo>
                      <a:pt x="196" y="6"/>
                    </a:lnTo>
                    <a:lnTo>
                      <a:pt x="180" y="2"/>
                    </a:lnTo>
                    <a:lnTo>
                      <a:pt x="162" y="0"/>
                    </a:lnTo>
                    <a:lnTo>
                      <a:pt x="162" y="0"/>
                    </a:lnTo>
                    <a:lnTo>
                      <a:pt x="146" y="2"/>
                    </a:lnTo>
                    <a:lnTo>
                      <a:pt x="130" y="6"/>
                    </a:lnTo>
                    <a:lnTo>
                      <a:pt x="116" y="14"/>
                    </a:lnTo>
                    <a:lnTo>
                      <a:pt x="104" y="24"/>
                    </a:lnTo>
                    <a:lnTo>
                      <a:pt x="92" y="36"/>
                    </a:lnTo>
                    <a:lnTo>
                      <a:pt x="86" y="50"/>
                    </a:lnTo>
                    <a:lnTo>
                      <a:pt x="80" y="66"/>
                    </a:lnTo>
                    <a:lnTo>
                      <a:pt x="78" y="86"/>
                    </a:lnTo>
                    <a:lnTo>
                      <a:pt x="78" y="86"/>
                    </a:lnTo>
                    <a:lnTo>
                      <a:pt x="80" y="102"/>
                    </a:lnTo>
                    <a:lnTo>
                      <a:pt x="82" y="116"/>
                    </a:lnTo>
                    <a:lnTo>
                      <a:pt x="88" y="132"/>
                    </a:lnTo>
                    <a:lnTo>
                      <a:pt x="94" y="146"/>
                    </a:lnTo>
                    <a:lnTo>
                      <a:pt x="102"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8" y="356"/>
                    </a:lnTo>
                    <a:lnTo>
                      <a:pt x="38" y="362"/>
                    </a:lnTo>
                    <a:lnTo>
                      <a:pt x="90" y="366"/>
                    </a:lnTo>
                    <a:lnTo>
                      <a:pt x="124" y="368"/>
                    </a:lnTo>
                    <a:lnTo>
                      <a:pt x="166" y="370"/>
                    </a:lnTo>
                    <a:lnTo>
                      <a:pt x="166"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36" name="Freeform 13"/>
              <p:cNvSpPr>
                <a:spLocks/>
              </p:cNvSpPr>
              <p:nvPr/>
            </p:nvSpPr>
            <p:spPr bwMode="auto">
              <a:xfrm>
                <a:off x="1265238" y="5601335"/>
                <a:ext cx="519113" cy="587375"/>
              </a:xfrm>
              <a:custGeom>
                <a:avLst/>
                <a:gdLst>
                  <a:gd name="T0" fmla="*/ 166 w 327"/>
                  <a:gd name="T1" fmla="*/ 370 h 370"/>
                  <a:gd name="T2" fmla="*/ 241 w 327"/>
                  <a:gd name="T3" fmla="*/ 366 h 370"/>
                  <a:gd name="T4" fmla="*/ 319 w 327"/>
                  <a:gd name="T5" fmla="*/ 356 h 370"/>
                  <a:gd name="T6" fmla="*/ 327 w 327"/>
                  <a:gd name="T7" fmla="*/ 354 h 370"/>
                  <a:gd name="T8" fmla="*/ 325 w 327"/>
                  <a:gd name="T9" fmla="*/ 312 h 370"/>
                  <a:gd name="T10" fmla="*/ 313 w 327"/>
                  <a:gd name="T11" fmla="*/ 276 h 370"/>
                  <a:gd name="T12" fmla="*/ 291 w 327"/>
                  <a:gd name="T13" fmla="*/ 248 h 370"/>
                  <a:gd name="T14" fmla="*/ 251 w 327"/>
                  <a:gd name="T15" fmla="*/ 228 h 370"/>
                  <a:gd name="T16" fmla="*/ 190 w 327"/>
                  <a:gd name="T17" fmla="*/ 218 h 370"/>
                  <a:gd name="T18" fmla="*/ 190 w 327"/>
                  <a:gd name="T19" fmla="*/ 184 h 370"/>
                  <a:gd name="T20" fmla="*/ 215 w 327"/>
                  <a:gd name="T21" fmla="*/ 168 h 370"/>
                  <a:gd name="T22" fmla="*/ 233 w 327"/>
                  <a:gd name="T23" fmla="*/ 146 h 370"/>
                  <a:gd name="T24" fmla="*/ 245 w 327"/>
                  <a:gd name="T25" fmla="*/ 116 h 370"/>
                  <a:gd name="T26" fmla="*/ 249 w 327"/>
                  <a:gd name="T27" fmla="*/ 86 h 370"/>
                  <a:gd name="T28" fmla="*/ 247 w 327"/>
                  <a:gd name="T29" fmla="*/ 66 h 370"/>
                  <a:gd name="T30" fmla="*/ 235 w 327"/>
                  <a:gd name="T31" fmla="*/ 36 h 370"/>
                  <a:gd name="T32" fmla="*/ 211 w 327"/>
                  <a:gd name="T33" fmla="*/ 14 h 370"/>
                  <a:gd name="T34" fmla="*/ 180 w 327"/>
                  <a:gd name="T35" fmla="*/ 2 h 370"/>
                  <a:gd name="T36" fmla="*/ 164 w 327"/>
                  <a:gd name="T37" fmla="*/ 0 h 370"/>
                  <a:gd name="T38" fmla="*/ 130 w 327"/>
                  <a:gd name="T39" fmla="*/ 6 h 370"/>
                  <a:gd name="T40" fmla="*/ 104 w 327"/>
                  <a:gd name="T41" fmla="*/ 24 h 370"/>
                  <a:gd name="T42" fmla="*/ 86 w 327"/>
                  <a:gd name="T43" fmla="*/ 50 h 370"/>
                  <a:gd name="T44" fmla="*/ 78 w 327"/>
                  <a:gd name="T45" fmla="*/ 86 h 370"/>
                  <a:gd name="T46" fmla="*/ 80 w 327"/>
                  <a:gd name="T47" fmla="*/ 102 h 370"/>
                  <a:gd name="T48" fmla="*/ 88 w 327"/>
                  <a:gd name="T49" fmla="*/ 132 h 370"/>
                  <a:gd name="T50" fmla="*/ 104 w 327"/>
                  <a:gd name="T51" fmla="*/ 158 h 370"/>
                  <a:gd name="T52" fmla="*/ 124 w 327"/>
                  <a:gd name="T53" fmla="*/ 178 h 370"/>
                  <a:gd name="T54" fmla="*/ 136 w 327"/>
                  <a:gd name="T55" fmla="*/ 218 h 370"/>
                  <a:gd name="T56" fmla="*/ 102 w 327"/>
                  <a:gd name="T57" fmla="*/ 222 h 370"/>
                  <a:gd name="T58" fmla="*/ 52 w 327"/>
                  <a:gd name="T59" fmla="*/ 236 h 370"/>
                  <a:gd name="T60" fmla="*/ 22 w 327"/>
                  <a:gd name="T61" fmla="*/ 262 h 370"/>
                  <a:gd name="T62" fmla="*/ 6 w 327"/>
                  <a:gd name="T63" fmla="*/ 296 h 370"/>
                  <a:gd name="T64" fmla="*/ 2 w 327"/>
                  <a:gd name="T65" fmla="*/ 314 h 370"/>
                  <a:gd name="T66" fmla="*/ 0 w 327"/>
                  <a:gd name="T67" fmla="*/ 354 h 370"/>
                  <a:gd name="T68" fmla="*/ 38 w 327"/>
                  <a:gd name="T69" fmla="*/ 362 h 370"/>
                  <a:gd name="T70" fmla="*/ 124 w 327"/>
                  <a:gd name="T71" fmla="*/ 368 h 370"/>
                  <a:gd name="T72" fmla="*/ 166 w 327"/>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70">
                    <a:moveTo>
                      <a:pt x="166" y="370"/>
                    </a:moveTo>
                    <a:lnTo>
                      <a:pt x="166" y="370"/>
                    </a:lnTo>
                    <a:lnTo>
                      <a:pt x="206" y="368"/>
                    </a:lnTo>
                    <a:lnTo>
                      <a:pt x="241" y="366"/>
                    </a:lnTo>
                    <a:lnTo>
                      <a:pt x="291" y="362"/>
                    </a:lnTo>
                    <a:lnTo>
                      <a:pt x="319" y="356"/>
                    </a:lnTo>
                    <a:lnTo>
                      <a:pt x="327" y="354"/>
                    </a:lnTo>
                    <a:lnTo>
                      <a:pt x="327" y="354"/>
                    </a:lnTo>
                    <a:lnTo>
                      <a:pt x="325" y="312"/>
                    </a:lnTo>
                    <a:lnTo>
                      <a:pt x="325" y="312"/>
                    </a:lnTo>
                    <a:lnTo>
                      <a:pt x="321" y="294"/>
                    </a:lnTo>
                    <a:lnTo>
                      <a:pt x="313" y="276"/>
                    </a:lnTo>
                    <a:lnTo>
                      <a:pt x="303" y="262"/>
                    </a:lnTo>
                    <a:lnTo>
                      <a:pt x="291" y="248"/>
                    </a:lnTo>
                    <a:lnTo>
                      <a:pt x="273" y="236"/>
                    </a:lnTo>
                    <a:lnTo>
                      <a:pt x="251" y="228"/>
                    </a:lnTo>
                    <a:lnTo>
                      <a:pt x="225" y="222"/>
                    </a:lnTo>
                    <a:lnTo>
                      <a:pt x="190" y="218"/>
                    </a:lnTo>
                    <a:lnTo>
                      <a:pt x="190" y="184"/>
                    </a:lnTo>
                    <a:lnTo>
                      <a:pt x="190" y="184"/>
                    </a:lnTo>
                    <a:lnTo>
                      <a:pt x="202" y="178"/>
                    </a:lnTo>
                    <a:lnTo>
                      <a:pt x="215" y="168"/>
                    </a:lnTo>
                    <a:lnTo>
                      <a:pt x="225" y="158"/>
                    </a:lnTo>
                    <a:lnTo>
                      <a:pt x="233" y="146"/>
                    </a:lnTo>
                    <a:lnTo>
                      <a:pt x="239" y="132"/>
                    </a:lnTo>
                    <a:lnTo>
                      <a:pt x="245" y="116"/>
                    </a:lnTo>
                    <a:lnTo>
                      <a:pt x="247" y="102"/>
                    </a:lnTo>
                    <a:lnTo>
                      <a:pt x="249" y="86"/>
                    </a:lnTo>
                    <a:lnTo>
                      <a:pt x="249" y="86"/>
                    </a:lnTo>
                    <a:lnTo>
                      <a:pt x="247" y="66"/>
                    </a:lnTo>
                    <a:lnTo>
                      <a:pt x="241" y="50"/>
                    </a:lnTo>
                    <a:lnTo>
                      <a:pt x="235" y="36"/>
                    </a:lnTo>
                    <a:lnTo>
                      <a:pt x="223" y="24"/>
                    </a:lnTo>
                    <a:lnTo>
                      <a:pt x="211" y="14"/>
                    </a:lnTo>
                    <a:lnTo>
                      <a:pt x="196" y="6"/>
                    </a:lnTo>
                    <a:lnTo>
                      <a:pt x="180" y="2"/>
                    </a:lnTo>
                    <a:lnTo>
                      <a:pt x="164" y="0"/>
                    </a:lnTo>
                    <a:lnTo>
                      <a:pt x="164" y="0"/>
                    </a:lnTo>
                    <a:lnTo>
                      <a:pt x="146" y="2"/>
                    </a:lnTo>
                    <a:lnTo>
                      <a:pt x="130" y="6"/>
                    </a:lnTo>
                    <a:lnTo>
                      <a:pt x="116" y="14"/>
                    </a:lnTo>
                    <a:lnTo>
                      <a:pt x="104" y="24"/>
                    </a:lnTo>
                    <a:lnTo>
                      <a:pt x="94" y="36"/>
                    </a:lnTo>
                    <a:lnTo>
                      <a:pt x="86" y="50"/>
                    </a:lnTo>
                    <a:lnTo>
                      <a:pt x="80" y="66"/>
                    </a:lnTo>
                    <a:lnTo>
                      <a:pt x="78" y="86"/>
                    </a:lnTo>
                    <a:lnTo>
                      <a:pt x="78" y="86"/>
                    </a:lnTo>
                    <a:lnTo>
                      <a:pt x="80" y="102"/>
                    </a:lnTo>
                    <a:lnTo>
                      <a:pt x="84" y="116"/>
                    </a:lnTo>
                    <a:lnTo>
                      <a:pt x="88" y="132"/>
                    </a:lnTo>
                    <a:lnTo>
                      <a:pt x="94" y="146"/>
                    </a:lnTo>
                    <a:lnTo>
                      <a:pt x="104"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10" y="356"/>
                    </a:lnTo>
                    <a:lnTo>
                      <a:pt x="38" y="362"/>
                    </a:lnTo>
                    <a:lnTo>
                      <a:pt x="90" y="366"/>
                    </a:lnTo>
                    <a:lnTo>
                      <a:pt x="124" y="368"/>
                    </a:lnTo>
                    <a:lnTo>
                      <a:pt x="166" y="370"/>
                    </a:lnTo>
                    <a:lnTo>
                      <a:pt x="166" y="37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33" name="Rectangle 32"/>
            <p:cNvSpPr/>
            <p:nvPr/>
          </p:nvSpPr>
          <p:spPr>
            <a:xfrm>
              <a:off x="8878000" y="4187886"/>
              <a:ext cx="623890" cy="461665"/>
            </a:xfrm>
            <a:prstGeom prst="rect">
              <a:avLst/>
            </a:prstGeom>
          </p:spPr>
          <p:txBody>
            <a:bodyPr wrap="none">
              <a:spAutoFit/>
            </a:bodyPr>
            <a:lstStyle/>
            <a:p>
              <a:pPr algn="ctr"/>
              <a:r>
                <a:rPr lang="en-GB" sz="2400" b="1" dirty="0">
                  <a:solidFill>
                    <a:schemeClr val="bg2">
                      <a:lumMod val="25000"/>
                    </a:schemeClr>
                  </a:solidFill>
                </a:rPr>
                <a:t>19</a:t>
              </a:r>
            </a:p>
          </p:txBody>
        </p:sp>
      </p:grpSp>
      <p:sp>
        <p:nvSpPr>
          <p:cNvPr id="37" name="Oval 36"/>
          <p:cNvSpPr/>
          <p:nvPr/>
        </p:nvSpPr>
        <p:spPr>
          <a:xfrm>
            <a:off x="9727962" y="3822255"/>
            <a:ext cx="368038" cy="3680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ooter Placeholder 1"/>
          <p:cNvSpPr>
            <a:spLocks noGrp="1"/>
          </p:cNvSpPr>
          <p:nvPr>
            <p:ph type="ftr" sz="quarter" idx="3"/>
          </p:nvPr>
        </p:nvSpPr>
        <p:spPr/>
        <p:txBody>
          <a:bodyPr/>
          <a:lstStyle/>
          <a:p>
            <a:pPr algn="r"/>
            <a:r>
              <a:rPr lang="en-GB"/>
              <a:t>© 2017 SEKO</a:t>
            </a:r>
            <a:endParaRPr lang="en-GB" dirty="0"/>
          </a:p>
        </p:txBody>
      </p:sp>
    </p:spTree>
    <p:extLst>
      <p:ext uri="{BB962C8B-B14F-4D97-AF65-F5344CB8AC3E}">
        <p14:creationId xmlns:p14="http://schemas.microsoft.com/office/powerpoint/2010/main" val="13001075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3"/>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23" presetClass="entr" presetSubtype="32"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strVal val="4*#ppt_w"/>
                                          </p:val>
                                        </p:tav>
                                        <p:tav tm="100000">
                                          <p:val>
                                            <p:strVal val="#ppt_w"/>
                                          </p:val>
                                        </p:tav>
                                      </p:tavLst>
                                    </p:anim>
                                    <p:anim calcmode="lin" valueType="num">
                                      <p:cBhvr>
                                        <p:cTn id="18" dur="1000" fill="hold"/>
                                        <p:tgtEl>
                                          <p:spTgt spid="23"/>
                                        </p:tgtEl>
                                        <p:attrNameLst>
                                          <p:attrName>ppt_h</p:attrName>
                                        </p:attrNameLst>
                                      </p:cBhvr>
                                      <p:tavLst>
                                        <p:tav tm="0">
                                          <p:val>
                                            <p:strVal val="4*#ppt_h"/>
                                          </p:val>
                                        </p:tav>
                                        <p:tav tm="100000">
                                          <p:val>
                                            <p:strVal val="#ppt_h"/>
                                          </p:val>
                                        </p:tav>
                                      </p:tavLst>
                                    </p:anim>
                                  </p:childTnLst>
                                </p:cTn>
                              </p:par>
                            </p:childTnLst>
                          </p:cTn>
                        </p:par>
                        <p:par>
                          <p:cTn id="19" fill="hold">
                            <p:stCondLst>
                              <p:cond delay="1000"/>
                            </p:stCondLst>
                            <p:childTnLst>
                              <p:par>
                                <p:cTn id="20" presetID="1" presetClass="exit" presetSubtype="0" fill="hold" grpId="1" nodeType="afterEffect">
                                  <p:stCondLst>
                                    <p:cond delay="0"/>
                                  </p:stCondLst>
                                  <p:childTnLst>
                                    <p:set>
                                      <p:cBhvr>
                                        <p:cTn id="21" dur="1" fill="hold">
                                          <p:stCondLst>
                                            <p:cond delay="0"/>
                                          </p:stCondLst>
                                        </p:cTn>
                                        <p:tgtEl>
                                          <p:spTgt spid="23"/>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childTnLst>
                                </p:cTn>
                              </p:par>
                            </p:childTnLst>
                          </p:cTn>
                        </p:par>
                        <p:par>
                          <p:cTn id="24" fill="hold">
                            <p:stCondLst>
                              <p:cond delay="1000"/>
                            </p:stCondLst>
                            <p:childTnLst>
                              <p:par>
                                <p:cTn id="25" presetID="23" presetClass="exit" presetSubtype="16" fill="hold" grpId="1" nodeType="afterEffect">
                                  <p:stCondLst>
                                    <p:cond delay="0"/>
                                  </p:stCondLst>
                                  <p:childTnLst>
                                    <p:anim calcmode="lin" valueType="num">
                                      <p:cBhvr>
                                        <p:cTn id="26" dur="1000"/>
                                        <p:tgtEl>
                                          <p:spTgt spid="37"/>
                                        </p:tgtEl>
                                        <p:attrNameLst>
                                          <p:attrName>ppt_w</p:attrName>
                                        </p:attrNameLst>
                                      </p:cBhvr>
                                      <p:tavLst>
                                        <p:tav tm="0">
                                          <p:val>
                                            <p:strVal val="ppt_w"/>
                                          </p:val>
                                        </p:tav>
                                        <p:tav tm="100000">
                                          <p:val>
                                            <p:strVal val="4*ppt_w"/>
                                          </p:val>
                                        </p:tav>
                                      </p:tavLst>
                                    </p:anim>
                                    <p:anim calcmode="lin" valueType="num">
                                      <p:cBhvr>
                                        <p:cTn id="27" dur="1000"/>
                                        <p:tgtEl>
                                          <p:spTgt spid="37"/>
                                        </p:tgtEl>
                                        <p:attrNameLst>
                                          <p:attrName>ppt_h</p:attrName>
                                        </p:attrNameLst>
                                      </p:cBhvr>
                                      <p:tavLst>
                                        <p:tav tm="0">
                                          <p:val>
                                            <p:strVal val="ppt_h"/>
                                          </p:val>
                                        </p:tav>
                                        <p:tav tm="100000">
                                          <p:val>
                                            <p:strVal val="4*ppt_h"/>
                                          </p:val>
                                        </p:tav>
                                      </p:tavLst>
                                    </p:anim>
                                    <p:set>
                                      <p:cBhvr>
                                        <p:cTn id="28" dur="1" fill="hold">
                                          <p:stCondLst>
                                            <p:cond delay="999"/>
                                          </p:stCondLst>
                                        </p:cTn>
                                        <p:tgtEl>
                                          <p:spTgt spid="37"/>
                                        </p:tgtEl>
                                        <p:attrNameLst>
                                          <p:attrName>style.visibility</p:attrName>
                                        </p:attrNameLst>
                                      </p:cBhvr>
                                      <p:to>
                                        <p:strVal val="hidden"/>
                                      </p:to>
                                    </p:set>
                                  </p:childTnLst>
                                </p:cTn>
                              </p:par>
                              <p:par>
                                <p:cTn id="29" presetID="10" presetClass="exit" presetSubtype="0" fill="hold" grpId="2" nodeType="withEffect">
                                  <p:stCondLst>
                                    <p:cond delay="250"/>
                                  </p:stCondLst>
                                  <p:childTnLst>
                                    <p:animEffect transition="out" filter="fade">
                                      <p:cBhvr>
                                        <p:cTn id="30" dur="750"/>
                                        <p:tgtEl>
                                          <p:spTgt spid="37"/>
                                        </p:tgtEl>
                                      </p:cBhvr>
                                    </p:animEffect>
                                    <p:set>
                                      <p:cBhvr>
                                        <p:cTn id="31" dur="1" fill="hold">
                                          <p:stCondLst>
                                            <p:cond delay="749"/>
                                          </p:stCondLst>
                                        </p:cTn>
                                        <p:tgtEl>
                                          <p:spTgt spid="37"/>
                                        </p:tgtEl>
                                        <p:attrNameLst>
                                          <p:attrName>style.visibility</p:attrName>
                                        </p:attrNameLst>
                                      </p:cBhvr>
                                      <p:to>
                                        <p:strVal val="hidden"/>
                                      </p:to>
                                    </p:set>
                                  </p:childTnLst>
                                </p:cTn>
                              </p:par>
                            </p:childTnLst>
                          </p:cTn>
                        </p:par>
                        <p:par>
                          <p:cTn id="32" fill="hold">
                            <p:stCondLst>
                              <p:cond delay="2000"/>
                            </p:stCondLst>
                            <p:childTnLst>
                              <p:par>
                                <p:cTn id="33" presetID="31" presetClass="entr" presetSubtype="0" fill="hold" nodeType="afterEffect">
                                  <p:stCondLst>
                                    <p:cond delay="250"/>
                                  </p:stCondLst>
                                  <p:childTnLst>
                                    <p:set>
                                      <p:cBhvr>
                                        <p:cTn id="34" dur="1" fill="hold">
                                          <p:stCondLst>
                                            <p:cond delay="0"/>
                                          </p:stCondLst>
                                        </p:cTn>
                                        <p:tgtEl>
                                          <p:spTgt spid="26"/>
                                        </p:tgtEl>
                                        <p:attrNameLst>
                                          <p:attrName>style.visibility</p:attrName>
                                        </p:attrNameLst>
                                      </p:cBhvr>
                                      <p:to>
                                        <p:strVal val="visible"/>
                                      </p:to>
                                    </p:set>
                                    <p:anim calcmode="lin" valueType="num">
                                      <p:cBhvr>
                                        <p:cTn id="35" dur="1000" fill="hold"/>
                                        <p:tgtEl>
                                          <p:spTgt spid="26"/>
                                        </p:tgtEl>
                                        <p:attrNameLst>
                                          <p:attrName>ppt_w</p:attrName>
                                        </p:attrNameLst>
                                      </p:cBhvr>
                                      <p:tavLst>
                                        <p:tav tm="0">
                                          <p:val>
                                            <p:fltVal val="0"/>
                                          </p:val>
                                        </p:tav>
                                        <p:tav tm="100000">
                                          <p:val>
                                            <p:strVal val="#ppt_w"/>
                                          </p:val>
                                        </p:tav>
                                      </p:tavLst>
                                    </p:anim>
                                    <p:anim calcmode="lin" valueType="num">
                                      <p:cBhvr>
                                        <p:cTn id="36" dur="1000" fill="hold"/>
                                        <p:tgtEl>
                                          <p:spTgt spid="26"/>
                                        </p:tgtEl>
                                        <p:attrNameLst>
                                          <p:attrName>ppt_h</p:attrName>
                                        </p:attrNameLst>
                                      </p:cBhvr>
                                      <p:tavLst>
                                        <p:tav tm="0">
                                          <p:val>
                                            <p:fltVal val="0"/>
                                          </p:val>
                                        </p:tav>
                                        <p:tav tm="100000">
                                          <p:val>
                                            <p:strVal val="#ppt_h"/>
                                          </p:val>
                                        </p:tav>
                                      </p:tavLst>
                                    </p:anim>
                                    <p:anim calcmode="lin" valueType="num">
                                      <p:cBhvr>
                                        <p:cTn id="37" dur="1000" fill="hold"/>
                                        <p:tgtEl>
                                          <p:spTgt spid="26"/>
                                        </p:tgtEl>
                                        <p:attrNameLst>
                                          <p:attrName>style.rotation</p:attrName>
                                        </p:attrNameLst>
                                      </p:cBhvr>
                                      <p:tavLst>
                                        <p:tav tm="0">
                                          <p:val>
                                            <p:fltVal val="90"/>
                                          </p:val>
                                        </p:tav>
                                        <p:tav tm="100000">
                                          <p:val>
                                            <p:fltVal val="0"/>
                                          </p:val>
                                        </p:tav>
                                      </p:tavLst>
                                    </p:anim>
                                    <p:animEffect transition="in" filter="fade">
                                      <p:cBhvr>
                                        <p:cTn id="38" dur="1000"/>
                                        <p:tgtEl>
                                          <p:spTgt spid="26"/>
                                        </p:tgtEl>
                                      </p:cBhvr>
                                    </p:animEffect>
                                  </p:childTnLst>
                                </p:cTn>
                              </p:par>
                              <p:par>
                                <p:cTn id="39" presetID="31" presetClass="entr" presetSubtype="0"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p:cTn id="41" dur="1000" fill="hold"/>
                                        <p:tgtEl>
                                          <p:spTgt spid="25"/>
                                        </p:tgtEl>
                                        <p:attrNameLst>
                                          <p:attrName>ppt_w</p:attrName>
                                        </p:attrNameLst>
                                      </p:cBhvr>
                                      <p:tavLst>
                                        <p:tav tm="0">
                                          <p:val>
                                            <p:fltVal val="0"/>
                                          </p:val>
                                        </p:tav>
                                        <p:tav tm="100000">
                                          <p:val>
                                            <p:strVal val="#ppt_w"/>
                                          </p:val>
                                        </p:tav>
                                      </p:tavLst>
                                    </p:anim>
                                    <p:anim calcmode="lin" valueType="num">
                                      <p:cBhvr>
                                        <p:cTn id="42" dur="1000" fill="hold"/>
                                        <p:tgtEl>
                                          <p:spTgt spid="25"/>
                                        </p:tgtEl>
                                        <p:attrNameLst>
                                          <p:attrName>ppt_h</p:attrName>
                                        </p:attrNameLst>
                                      </p:cBhvr>
                                      <p:tavLst>
                                        <p:tav tm="0">
                                          <p:val>
                                            <p:fltVal val="0"/>
                                          </p:val>
                                        </p:tav>
                                        <p:tav tm="100000">
                                          <p:val>
                                            <p:strVal val="#ppt_h"/>
                                          </p:val>
                                        </p:tav>
                                      </p:tavLst>
                                    </p:anim>
                                    <p:anim calcmode="lin" valueType="num">
                                      <p:cBhvr>
                                        <p:cTn id="43" dur="1000" fill="hold"/>
                                        <p:tgtEl>
                                          <p:spTgt spid="25"/>
                                        </p:tgtEl>
                                        <p:attrNameLst>
                                          <p:attrName>style.rotation</p:attrName>
                                        </p:attrNameLst>
                                      </p:cBhvr>
                                      <p:tavLst>
                                        <p:tav tm="0">
                                          <p:val>
                                            <p:fltVal val="90"/>
                                          </p:val>
                                        </p:tav>
                                        <p:tav tm="100000">
                                          <p:val>
                                            <p:fltVal val="0"/>
                                          </p:val>
                                        </p:tav>
                                      </p:tavLst>
                                    </p:anim>
                                    <p:animEffect transition="in" filter="fade">
                                      <p:cBhvr>
                                        <p:cTn id="44" dur="1000"/>
                                        <p:tgtEl>
                                          <p:spTgt spid="25"/>
                                        </p:tgtEl>
                                      </p:cBhvr>
                                    </p:animEffect>
                                  </p:childTnLst>
                                </p:cTn>
                              </p:par>
                              <p:par>
                                <p:cTn id="45" presetID="31" presetClass="entr" presetSubtype="0" fill="hold" nodeType="withEffect">
                                  <p:stCondLst>
                                    <p:cond delay="750"/>
                                  </p:stCondLst>
                                  <p:childTnLst>
                                    <p:set>
                                      <p:cBhvr>
                                        <p:cTn id="46" dur="1" fill="hold">
                                          <p:stCondLst>
                                            <p:cond delay="0"/>
                                          </p:stCondLst>
                                        </p:cTn>
                                        <p:tgtEl>
                                          <p:spTgt spid="29"/>
                                        </p:tgtEl>
                                        <p:attrNameLst>
                                          <p:attrName>style.visibility</p:attrName>
                                        </p:attrNameLst>
                                      </p:cBhvr>
                                      <p:to>
                                        <p:strVal val="visible"/>
                                      </p:to>
                                    </p:set>
                                    <p:anim calcmode="lin" valueType="num">
                                      <p:cBhvr>
                                        <p:cTn id="47" dur="1000" fill="hold"/>
                                        <p:tgtEl>
                                          <p:spTgt spid="29"/>
                                        </p:tgtEl>
                                        <p:attrNameLst>
                                          <p:attrName>ppt_w</p:attrName>
                                        </p:attrNameLst>
                                      </p:cBhvr>
                                      <p:tavLst>
                                        <p:tav tm="0">
                                          <p:val>
                                            <p:fltVal val="0"/>
                                          </p:val>
                                        </p:tav>
                                        <p:tav tm="100000">
                                          <p:val>
                                            <p:strVal val="#ppt_w"/>
                                          </p:val>
                                        </p:tav>
                                      </p:tavLst>
                                    </p:anim>
                                    <p:anim calcmode="lin" valueType="num">
                                      <p:cBhvr>
                                        <p:cTn id="48" dur="1000" fill="hold"/>
                                        <p:tgtEl>
                                          <p:spTgt spid="29"/>
                                        </p:tgtEl>
                                        <p:attrNameLst>
                                          <p:attrName>ppt_h</p:attrName>
                                        </p:attrNameLst>
                                      </p:cBhvr>
                                      <p:tavLst>
                                        <p:tav tm="0">
                                          <p:val>
                                            <p:fltVal val="0"/>
                                          </p:val>
                                        </p:tav>
                                        <p:tav tm="100000">
                                          <p:val>
                                            <p:strVal val="#ppt_h"/>
                                          </p:val>
                                        </p:tav>
                                      </p:tavLst>
                                    </p:anim>
                                    <p:anim calcmode="lin" valueType="num">
                                      <p:cBhvr>
                                        <p:cTn id="49" dur="1000" fill="hold"/>
                                        <p:tgtEl>
                                          <p:spTgt spid="29"/>
                                        </p:tgtEl>
                                        <p:attrNameLst>
                                          <p:attrName>style.rotation</p:attrName>
                                        </p:attrNameLst>
                                      </p:cBhvr>
                                      <p:tavLst>
                                        <p:tav tm="0">
                                          <p:val>
                                            <p:fltVal val="90"/>
                                          </p:val>
                                        </p:tav>
                                        <p:tav tm="100000">
                                          <p:val>
                                            <p:fltVal val="0"/>
                                          </p:val>
                                        </p:tav>
                                      </p:tavLst>
                                    </p:anim>
                                    <p:animEffect transition="in" filter="fade">
                                      <p:cBhvr>
                                        <p:cTn id="50" dur="1000"/>
                                        <p:tgtEl>
                                          <p:spTgt spid="29"/>
                                        </p:tgtEl>
                                      </p:cBhvr>
                                    </p:animEffect>
                                  </p:childTnLst>
                                </p:cTn>
                              </p:par>
                            </p:childTnLst>
                          </p:cTn>
                        </p:par>
                        <p:par>
                          <p:cTn id="51" fill="hold">
                            <p:stCondLst>
                              <p:cond delay="3750"/>
                            </p:stCondLst>
                            <p:childTnLst>
                              <p:par>
                                <p:cTn id="52" presetID="12" presetClass="entr" presetSubtype="2" fill="hold" grpId="0" nodeType="afterEffect">
                                  <p:stCondLst>
                                    <p:cond delay="0"/>
                                  </p:stCondLst>
                                  <p:childTnLst>
                                    <p:set>
                                      <p:cBhvr>
                                        <p:cTn id="53" dur="1" fill="hold">
                                          <p:stCondLst>
                                            <p:cond delay="0"/>
                                          </p:stCondLst>
                                        </p:cTn>
                                        <p:tgtEl>
                                          <p:spTgt spid="48"/>
                                        </p:tgtEl>
                                        <p:attrNameLst>
                                          <p:attrName>style.visibility</p:attrName>
                                        </p:attrNameLst>
                                      </p:cBhvr>
                                      <p:to>
                                        <p:strVal val="visible"/>
                                      </p:to>
                                    </p:set>
                                    <p:anim calcmode="lin" valueType="num">
                                      <p:cBhvr additive="base">
                                        <p:cTn id="54" dur="750"/>
                                        <p:tgtEl>
                                          <p:spTgt spid="48"/>
                                        </p:tgtEl>
                                        <p:attrNameLst>
                                          <p:attrName>ppt_x</p:attrName>
                                        </p:attrNameLst>
                                      </p:cBhvr>
                                      <p:tavLst>
                                        <p:tav tm="0">
                                          <p:val>
                                            <p:strVal val="#ppt_x+#ppt_w*1.125000"/>
                                          </p:val>
                                        </p:tav>
                                        <p:tav tm="100000">
                                          <p:val>
                                            <p:strVal val="#ppt_x"/>
                                          </p:val>
                                        </p:tav>
                                      </p:tavLst>
                                    </p:anim>
                                    <p:animEffect transition="in" filter="wipe(left)">
                                      <p:cBhvr>
                                        <p:cTn id="55" dur="750"/>
                                        <p:tgtEl>
                                          <p:spTgt spid="48"/>
                                        </p:tgtEl>
                                      </p:cBhvr>
                                    </p:animEffect>
                                  </p:childTnLst>
                                </p:cTn>
                              </p:par>
                              <p:par>
                                <p:cTn id="56" presetID="31" presetClass="entr" presetSubtype="0" fill="hold" nodeType="withEffect">
                                  <p:stCondLst>
                                    <p:cond delay="0"/>
                                  </p:stCondLst>
                                  <p:childTnLst>
                                    <p:set>
                                      <p:cBhvr>
                                        <p:cTn id="57" dur="1" fill="hold">
                                          <p:stCondLst>
                                            <p:cond delay="0"/>
                                          </p:stCondLst>
                                        </p:cTn>
                                        <p:tgtEl>
                                          <p:spTgt spid="49"/>
                                        </p:tgtEl>
                                        <p:attrNameLst>
                                          <p:attrName>style.visibility</p:attrName>
                                        </p:attrNameLst>
                                      </p:cBhvr>
                                      <p:to>
                                        <p:strVal val="visible"/>
                                      </p:to>
                                    </p:set>
                                    <p:anim calcmode="lin" valueType="num">
                                      <p:cBhvr>
                                        <p:cTn id="58" dur="750" fill="hold"/>
                                        <p:tgtEl>
                                          <p:spTgt spid="49"/>
                                        </p:tgtEl>
                                        <p:attrNameLst>
                                          <p:attrName>ppt_w</p:attrName>
                                        </p:attrNameLst>
                                      </p:cBhvr>
                                      <p:tavLst>
                                        <p:tav tm="0">
                                          <p:val>
                                            <p:fltVal val="0"/>
                                          </p:val>
                                        </p:tav>
                                        <p:tav tm="100000">
                                          <p:val>
                                            <p:strVal val="#ppt_w"/>
                                          </p:val>
                                        </p:tav>
                                      </p:tavLst>
                                    </p:anim>
                                    <p:anim calcmode="lin" valueType="num">
                                      <p:cBhvr>
                                        <p:cTn id="59" dur="750" fill="hold"/>
                                        <p:tgtEl>
                                          <p:spTgt spid="49"/>
                                        </p:tgtEl>
                                        <p:attrNameLst>
                                          <p:attrName>ppt_h</p:attrName>
                                        </p:attrNameLst>
                                      </p:cBhvr>
                                      <p:tavLst>
                                        <p:tav tm="0">
                                          <p:val>
                                            <p:fltVal val="0"/>
                                          </p:val>
                                        </p:tav>
                                        <p:tav tm="100000">
                                          <p:val>
                                            <p:strVal val="#ppt_h"/>
                                          </p:val>
                                        </p:tav>
                                      </p:tavLst>
                                    </p:anim>
                                    <p:anim calcmode="lin" valueType="num">
                                      <p:cBhvr>
                                        <p:cTn id="60" dur="750" fill="hold"/>
                                        <p:tgtEl>
                                          <p:spTgt spid="49"/>
                                        </p:tgtEl>
                                        <p:attrNameLst>
                                          <p:attrName>style.rotation</p:attrName>
                                        </p:attrNameLst>
                                      </p:cBhvr>
                                      <p:tavLst>
                                        <p:tav tm="0">
                                          <p:val>
                                            <p:fltVal val="90"/>
                                          </p:val>
                                        </p:tav>
                                        <p:tav tm="100000">
                                          <p:val>
                                            <p:fltVal val="0"/>
                                          </p:val>
                                        </p:tav>
                                      </p:tavLst>
                                    </p:anim>
                                    <p:animEffect transition="in" filter="fade">
                                      <p:cBhvr>
                                        <p:cTn id="61" dur="750"/>
                                        <p:tgtEl>
                                          <p:spTgt spid="49"/>
                                        </p:tgtEl>
                                      </p:cBhvr>
                                    </p:animEffect>
                                  </p:childTnLst>
                                </p:cTn>
                              </p:par>
                              <p:par>
                                <p:cTn id="62" presetID="12" presetClass="entr" presetSubtype="2" fill="hold" grpId="0" nodeType="withEffect">
                                  <p:stCondLst>
                                    <p:cond delay="250"/>
                                  </p:stCondLst>
                                  <p:childTnLst>
                                    <p:set>
                                      <p:cBhvr>
                                        <p:cTn id="63" dur="1" fill="hold">
                                          <p:stCondLst>
                                            <p:cond delay="0"/>
                                          </p:stCondLst>
                                        </p:cTn>
                                        <p:tgtEl>
                                          <p:spTgt spid="46"/>
                                        </p:tgtEl>
                                        <p:attrNameLst>
                                          <p:attrName>style.visibility</p:attrName>
                                        </p:attrNameLst>
                                      </p:cBhvr>
                                      <p:to>
                                        <p:strVal val="visible"/>
                                      </p:to>
                                    </p:set>
                                    <p:anim calcmode="lin" valueType="num">
                                      <p:cBhvr additive="base">
                                        <p:cTn id="64" dur="750"/>
                                        <p:tgtEl>
                                          <p:spTgt spid="46"/>
                                        </p:tgtEl>
                                        <p:attrNameLst>
                                          <p:attrName>ppt_x</p:attrName>
                                        </p:attrNameLst>
                                      </p:cBhvr>
                                      <p:tavLst>
                                        <p:tav tm="0">
                                          <p:val>
                                            <p:strVal val="#ppt_x+#ppt_w*1.125000"/>
                                          </p:val>
                                        </p:tav>
                                        <p:tav tm="100000">
                                          <p:val>
                                            <p:strVal val="#ppt_x"/>
                                          </p:val>
                                        </p:tav>
                                      </p:tavLst>
                                    </p:anim>
                                    <p:animEffect transition="in" filter="wipe(left)">
                                      <p:cBhvr>
                                        <p:cTn id="65" dur="750"/>
                                        <p:tgtEl>
                                          <p:spTgt spid="46"/>
                                        </p:tgtEl>
                                      </p:cBhvr>
                                    </p:animEffect>
                                  </p:childTnLst>
                                </p:cTn>
                              </p:par>
                              <p:par>
                                <p:cTn id="66" presetID="12" presetClass="entr" presetSubtype="2" fill="hold" grpId="0" nodeType="withEffect">
                                  <p:stCondLst>
                                    <p:cond delay="500"/>
                                  </p:stCondLst>
                                  <p:childTnLst>
                                    <p:set>
                                      <p:cBhvr>
                                        <p:cTn id="67" dur="1" fill="hold">
                                          <p:stCondLst>
                                            <p:cond delay="0"/>
                                          </p:stCondLst>
                                        </p:cTn>
                                        <p:tgtEl>
                                          <p:spTgt spid="47"/>
                                        </p:tgtEl>
                                        <p:attrNameLst>
                                          <p:attrName>style.visibility</p:attrName>
                                        </p:attrNameLst>
                                      </p:cBhvr>
                                      <p:to>
                                        <p:strVal val="visible"/>
                                      </p:to>
                                    </p:set>
                                    <p:anim calcmode="lin" valueType="num">
                                      <p:cBhvr additive="base">
                                        <p:cTn id="68" dur="750"/>
                                        <p:tgtEl>
                                          <p:spTgt spid="47"/>
                                        </p:tgtEl>
                                        <p:attrNameLst>
                                          <p:attrName>ppt_x</p:attrName>
                                        </p:attrNameLst>
                                      </p:cBhvr>
                                      <p:tavLst>
                                        <p:tav tm="0">
                                          <p:val>
                                            <p:strVal val="#ppt_x+#ppt_w*1.125000"/>
                                          </p:val>
                                        </p:tav>
                                        <p:tav tm="100000">
                                          <p:val>
                                            <p:strVal val="#ppt_x"/>
                                          </p:val>
                                        </p:tav>
                                      </p:tavLst>
                                    </p:anim>
                                    <p:animEffect transition="in" filter="wipe(left)">
                                      <p:cBhvr>
                                        <p:cTn id="69" dur="750"/>
                                        <p:tgtEl>
                                          <p:spTgt spid="47"/>
                                        </p:tgtEl>
                                      </p:cBhvr>
                                    </p:animEffect>
                                  </p:childTnLst>
                                </p:cTn>
                              </p:par>
                              <p:par>
                                <p:cTn id="70" presetID="12" presetClass="entr" presetSubtype="2" fill="hold" grpId="0" nodeType="withEffect">
                                  <p:stCondLst>
                                    <p:cond delay="750"/>
                                  </p:stCondLst>
                                  <p:childTnLst>
                                    <p:set>
                                      <p:cBhvr>
                                        <p:cTn id="71" dur="1" fill="hold">
                                          <p:stCondLst>
                                            <p:cond delay="0"/>
                                          </p:stCondLst>
                                        </p:cTn>
                                        <p:tgtEl>
                                          <p:spTgt spid="45"/>
                                        </p:tgtEl>
                                        <p:attrNameLst>
                                          <p:attrName>style.visibility</p:attrName>
                                        </p:attrNameLst>
                                      </p:cBhvr>
                                      <p:to>
                                        <p:strVal val="visible"/>
                                      </p:to>
                                    </p:set>
                                    <p:anim calcmode="lin" valueType="num">
                                      <p:cBhvr additive="base">
                                        <p:cTn id="72" dur="750"/>
                                        <p:tgtEl>
                                          <p:spTgt spid="45"/>
                                        </p:tgtEl>
                                        <p:attrNameLst>
                                          <p:attrName>ppt_x</p:attrName>
                                        </p:attrNameLst>
                                      </p:cBhvr>
                                      <p:tavLst>
                                        <p:tav tm="0">
                                          <p:val>
                                            <p:strVal val="#ppt_x+#ppt_w*1.125000"/>
                                          </p:val>
                                        </p:tav>
                                        <p:tav tm="100000">
                                          <p:val>
                                            <p:strVal val="#ppt_x"/>
                                          </p:val>
                                        </p:tav>
                                      </p:tavLst>
                                    </p:anim>
                                    <p:animEffect transition="in" filter="wipe(left)">
                                      <p:cBhvr>
                                        <p:cTn id="73" dur="750"/>
                                        <p:tgtEl>
                                          <p:spTgt spid="45"/>
                                        </p:tgtEl>
                                      </p:cBhvr>
                                    </p:animEffect>
                                  </p:childTnLst>
                                </p:cTn>
                              </p:par>
                              <p:par>
                                <p:cTn id="74" presetID="12" presetClass="entr" presetSubtype="2" fill="hold" grpId="0" nodeType="withEffect">
                                  <p:stCondLst>
                                    <p:cond delay="1000"/>
                                  </p:stCondLst>
                                  <p:childTnLst>
                                    <p:set>
                                      <p:cBhvr>
                                        <p:cTn id="75" dur="1" fill="hold">
                                          <p:stCondLst>
                                            <p:cond delay="0"/>
                                          </p:stCondLst>
                                        </p:cTn>
                                        <p:tgtEl>
                                          <p:spTgt spid="52"/>
                                        </p:tgtEl>
                                        <p:attrNameLst>
                                          <p:attrName>style.visibility</p:attrName>
                                        </p:attrNameLst>
                                      </p:cBhvr>
                                      <p:to>
                                        <p:strVal val="visible"/>
                                      </p:to>
                                    </p:set>
                                    <p:anim calcmode="lin" valueType="num">
                                      <p:cBhvr additive="base">
                                        <p:cTn id="76" dur="750"/>
                                        <p:tgtEl>
                                          <p:spTgt spid="52"/>
                                        </p:tgtEl>
                                        <p:attrNameLst>
                                          <p:attrName>ppt_x</p:attrName>
                                        </p:attrNameLst>
                                      </p:cBhvr>
                                      <p:tavLst>
                                        <p:tav tm="0">
                                          <p:val>
                                            <p:strVal val="#ppt_x+#ppt_w*1.125000"/>
                                          </p:val>
                                        </p:tav>
                                        <p:tav tm="100000">
                                          <p:val>
                                            <p:strVal val="#ppt_x"/>
                                          </p:val>
                                        </p:tav>
                                      </p:tavLst>
                                    </p:anim>
                                    <p:animEffect transition="in" filter="wipe(left)">
                                      <p:cBhvr>
                                        <p:cTn id="77" dur="7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5" grpId="0" animBg="1"/>
      <p:bldP spid="46" grpId="0" animBg="1"/>
      <p:bldP spid="47" grpId="0" animBg="1"/>
      <p:bldP spid="48" grpId="0" animBg="1"/>
      <p:bldP spid="23" grpId="0" animBg="1"/>
      <p:bldP spid="23" grpId="1" animBg="1"/>
      <p:bldP spid="37" grpId="0" animBg="1"/>
      <p:bldP spid="37" grpId="1" animBg="1"/>
      <p:bldP spid="37" grpId="2"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Rectangle: Rounded Corners 31"/>
          <p:cNvSpPr/>
          <p:nvPr/>
        </p:nvSpPr>
        <p:spPr>
          <a:xfrm>
            <a:off x="1767150" y="1870061"/>
            <a:ext cx="5592342" cy="640137"/>
          </a:xfrm>
          <a:prstGeom prst="roundRect">
            <a:avLst>
              <a:gd name="adj" fmla="val 26891"/>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648000" rtlCol="0" anchor="ctr"/>
          <a:lstStyle/>
          <a:p>
            <a:r>
              <a:rPr lang="tr-TR" sz="1600" b="1" dirty="0">
                <a:solidFill>
                  <a:schemeClr val="bg1"/>
                </a:solidFill>
                <a:cs typeface="Arial" panose="020B0604020202020204" pitchFamily="34" charset="0"/>
              </a:rPr>
              <a:t>Depo ve teknik destek hizmetleri</a:t>
            </a:r>
            <a:endParaRPr lang="en-GB" sz="1600" b="1" dirty="0">
              <a:solidFill>
                <a:schemeClr val="bg1"/>
              </a:solidFill>
            </a:endParaRPr>
          </a:p>
        </p:txBody>
      </p:sp>
      <p:sp>
        <p:nvSpPr>
          <p:cNvPr id="238" name="Rectangle: Rounded Corners 237"/>
          <p:cNvSpPr/>
          <p:nvPr/>
        </p:nvSpPr>
        <p:spPr>
          <a:xfrm>
            <a:off x="1966698" y="2559879"/>
            <a:ext cx="6207699" cy="684863"/>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rPr>
              <a:t>Acquired Beta Technology, leading dosing </a:t>
            </a:r>
            <a:br>
              <a:rPr lang="en-GB" sz="1600" dirty="0">
                <a:solidFill>
                  <a:schemeClr val="bg1"/>
                </a:solidFill>
              </a:rPr>
            </a:br>
            <a:r>
              <a:rPr lang="en-GB" sz="1600" dirty="0">
                <a:solidFill>
                  <a:schemeClr val="bg1"/>
                </a:solidFill>
              </a:rPr>
              <a:t>equipment supplier to Hygiene market</a:t>
            </a:r>
          </a:p>
        </p:txBody>
      </p:sp>
      <p:sp>
        <p:nvSpPr>
          <p:cNvPr id="239" name="Rectangle: Rounded Corners 238"/>
          <p:cNvSpPr/>
          <p:nvPr/>
        </p:nvSpPr>
        <p:spPr>
          <a:xfrm>
            <a:off x="1966698" y="3336440"/>
            <a:ext cx="6207699" cy="39838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rPr>
              <a:t>SEKO moves to category leading position</a:t>
            </a:r>
          </a:p>
        </p:txBody>
      </p:sp>
      <p:sp>
        <p:nvSpPr>
          <p:cNvPr id="240" name="Rectangle: Rounded Corners 239"/>
          <p:cNvSpPr/>
          <p:nvPr/>
        </p:nvSpPr>
        <p:spPr>
          <a:xfrm>
            <a:off x="1966698" y="3844774"/>
            <a:ext cx="6207699" cy="610384"/>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Products all fully </a:t>
            </a:r>
            <a:r>
              <a:rPr lang="en-GB" sz="1600" dirty="0" err="1">
                <a:solidFill>
                  <a:schemeClr val="bg1"/>
                </a:solidFill>
                <a:cs typeface="Arial" panose="020B0604020202020204" pitchFamily="34" charset="0"/>
              </a:rPr>
              <a:t>certificated,adapted</a:t>
            </a:r>
            <a:r>
              <a:rPr lang="en-GB" sz="1600" dirty="0">
                <a:solidFill>
                  <a:schemeClr val="bg1"/>
                </a:solidFill>
                <a:cs typeface="Arial" panose="020B0604020202020204" pitchFamily="34" charset="0"/>
              </a:rPr>
              <a:t> for </a:t>
            </a:r>
          </a:p>
          <a:p>
            <a:r>
              <a:rPr lang="en-GB" sz="1600" dirty="0">
                <a:solidFill>
                  <a:schemeClr val="bg1"/>
                </a:solidFill>
                <a:cs typeface="Arial" panose="020B0604020202020204" pitchFamily="34" charset="0"/>
              </a:rPr>
              <a:t>use in the US market</a:t>
            </a:r>
            <a:endParaRPr lang="en-GB" sz="1600" dirty="0">
              <a:solidFill>
                <a:schemeClr val="bg1"/>
              </a:solidFill>
            </a:endParaRPr>
          </a:p>
        </p:txBody>
      </p:sp>
      <p:grpSp>
        <p:nvGrpSpPr>
          <p:cNvPr id="243" name="Group 242"/>
          <p:cNvGrpSpPr/>
          <p:nvPr/>
        </p:nvGrpSpPr>
        <p:grpSpPr>
          <a:xfrm>
            <a:off x="6208761" y="940927"/>
            <a:ext cx="5982818" cy="4983930"/>
            <a:chOff x="12739303" y="794775"/>
            <a:chExt cx="5982818" cy="4983930"/>
          </a:xfrm>
        </p:grpSpPr>
        <p:sp>
          <p:nvSpPr>
            <p:cNvPr id="244" name="Freeform 9"/>
            <p:cNvSpPr>
              <a:spLocks/>
            </p:cNvSpPr>
            <p:nvPr/>
          </p:nvSpPr>
          <p:spPr bwMode="auto">
            <a:xfrm>
              <a:off x="13186342" y="1167177"/>
              <a:ext cx="5088740" cy="4239127"/>
            </a:xfrm>
            <a:custGeom>
              <a:avLst/>
              <a:gdLst>
                <a:gd name="T0" fmla="*/ 3544 w 4552"/>
                <a:gd name="T1" fmla="*/ 3792 h 3792"/>
                <a:gd name="T2" fmla="*/ 3708 w 4552"/>
                <a:gd name="T3" fmla="*/ 3670 h 3792"/>
                <a:gd name="T4" fmla="*/ 3862 w 4552"/>
                <a:gd name="T5" fmla="*/ 3534 h 3792"/>
                <a:gd name="T6" fmla="*/ 4002 w 4552"/>
                <a:gd name="T7" fmla="*/ 3384 h 3792"/>
                <a:gd name="T8" fmla="*/ 4130 w 4552"/>
                <a:gd name="T9" fmla="*/ 3222 h 3792"/>
                <a:gd name="T10" fmla="*/ 4242 w 4552"/>
                <a:gd name="T11" fmla="*/ 3048 h 3792"/>
                <a:gd name="T12" fmla="*/ 4338 w 4552"/>
                <a:gd name="T13" fmla="*/ 2866 h 3792"/>
                <a:gd name="T14" fmla="*/ 4418 w 4552"/>
                <a:gd name="T15" fmla="*/ 2672 h 3792"/>
                <a:gd name="T16" fmla="*/ 4480 w 4552"/>
                <a:gd name="T17" fmla="*/ 2472 h 3792"/>
                <a:gd name="T18" fmla="*/ 4524 w 4552"/>
                <a:gd name="T19" fmla="*/ 2262 h 3792"/>
                <a:gd name="T20" fmla="*/ 4548 w 4552"/>
                <a:gd name="T21" fmla="*/ 2048 h 3792"/>
                <a:gd name="T22" fmla="*/ 4552 w 4552"/>
                <a:gd name="T23" fmla="*/ 1902 h 3792"/>
                <a:gd name="T24" fmla="*/ 4542 w 4552"/>
                <a:gd name="T25" fmla="*/ 1680 h 3792"/>
                <a:gd name="T26" fmla="*/ 4510 w 4552"/>
                <a:gd name="T27" fmla="*/ 1466 h 3792"/>
                <a:gd name="T28" fmla="*/ 4460 w 4552"/>
                <a:gd name="T29" fmla="*/ 1258 h 3792"/>
                <a:gd name="T30" fmla="*/ 4390 w 4552"/>
                <a:gd name="T31" fmla="*/ 1058 h 3792"/>
                <a:gd name="T32" fmla="*/ 4304 w 4552"/>
                <a:gd name="T33" fmla="*/ 866 h 3792"/>
                <a:gd name="T34" fmla="*/ 4200 w 4552"/>
                <a:gd name="T35" fmla="*/ 686 h 3792"/>
                <a:gd name="T36" fmla="*/ 4082 w 4552"/>
                <a:gd name="T37" fmla="*/ 516 h 3792"/>
                <a:gd name="T38" fmla="*/ 3948 w 4552"/>
                <a:gd name="T39" fmla="*/ 358 h 3792"/>
                <a:gd name="T40" fmla="*/ 3800 w 4552"/>
                <a:gd name="T41" fmla="*/ 212 h 3792"/>
                <a:gd name="T42" fmla="*/ 3640 w 4552"/>
                <a:gd name="T43" fmla="*/ 80 h 3792"/>
                <a:gd name="T44" fmla="*/ 1024 w 4552"/>
                <a:gd name="T45" fmla="*/ 0 h 3792"/>
                <a:gd name="T46" fmla="*/ 912 w 4552"/>
                <a:gd name="T47" fmla="*/ 80 h 3792"/>
                <a:gd name="T48" fmla="*/ 752 w 4552"/>
                <a:gd name="T49" fmla="*/ 212 h 3792"/>
                <a:gd name="T50" fmla="*/ 604 w 4552"/>
                <a:gd name="T51" fmla="*/ 358 h 3792"/>
                <a:gd name="T52" fmla="*/ 470 w 4552"/>
                <a:gd name="T53" fmla="*/ 516 h 3792"/>
                <a:gd name="T54" fmla="*/ 352 w 4552"/>
                <a:gd name="T55" fmla="*/ 686 h 3792"/>
                <a:gd name="T56" fmla="*/ 248 w 4552"/>
                <a:gd name="T57" fmla="*/ 866 h 3792"/>
                <a:gd name="T58" fmla="*/ 162 w 4552"/>
                <a:gd name="T59" fmla="*/ 1058 h 3792"/>
                <a:gd name="T60" fmla="*/ 92 w 4552"/>
                <a:gd name="T61" fmla="*/ 1258 h 3792"/>
                <a:gd name="T62" fmla="*/ 42 w 4552"/>
                <a:gd name="T63" fmla="*/ 1466 h 3792"/>
                <a:gd name="T64" fmla="*/ 10 w 4552"/>
                <a:gd name="T65" fmla="*/ 1680 h 3792"/>
                <a:gd name="T66" fmla="*/ 0 w 4552"/>
                <a:gd name="T67" fmla="*/ 1902 h 3792"/>
                <a:gd name="T68" fmla="*/ 4 w 4552"/>
                <a:gd name="T69" fmla="*/ 2048 h 3792"/>
                <a:gd name="T70" fmla="*/ 28 w 4552"/>
                <a:gd name="T71" fmla="*/ 2262 h 3792"/>
                <a:gd name="T72" fmla="*/ 72 w 4552"/>
                <a:gd name="T73" fmla="*/ 2472 h 3792"/>
                <a:gd name="T74" fmla="*/ 134 w 4552"/>
                <a:gd name="T75" fmla="*/ 2672 h 3792"/>
                <a:gd name="T76" fmla="*/ 214 w 4552"/>
                <a:gd name="T77" fmla="*/ 2866 h 3792"/>
                <a:gd name="T78" fmla="*/ 310 w 4552"/>
                <a:gd name="T79" fmla="*/ 3048 h 3792"/>
                <a:gd name="T80" fmla="*/ 422 w 4552"/>
                <a:gd name="T81" fmla="*/ 3222 h 3792"/>
                <a:gd name="T82" fmla="*/ 550 w 4552"/>
                <a:gd name="T83" fmla="*/ 3384 h 3792"/>
                <a:gd name="T84" fmla="*/ 690 w 4552"/>
                <a:gd name="T85" fmla="*/ 3534 h 3792"/>
                <a:gd name="T86" fmla="*/ 844 w 4552"/>
                <a:gd name="T87" fmla="*/ 3670 h 3792"/>
                <a:gd name="T88" fmla="*/ 1008 w 4552"/>
                <a:gd name="T89" fmla="*/ 3792 h 3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552" h="3792">
                  <a:moveTo>
                    <a:pt x="1008" y="3792"/>
                  </a:moveTo>
                  <a:lnTo>
                    <a:pt x="3544" y="3792"/>
                  </a:lnTo>
                  <a:lnTo>
                    <a:pt x="3544" y="3792"/>
                  </a:lnTo>
                  <a:lnTo>
                    <a:pt x="3600" y="3752"/>
                  </a:lnTo>
                  <a:lnTo>
                    <a:pt x="3654" y="3712"/>
                  </a:lnTo>
                  <a:lnTo>
                    <a:pt x="3708" y="3670"/>
                  </a:lnTo>
                  <a:lnTo>
                    <a:pt x="3762" y="3626"/>
                  </a:lnTo>
                  <a:lnTo>
                    <a:pt x="3812" y="3580"/>
                  </a:lnTo>
                  <a:lnTo>
                    <a:pt x="3862" y="3534"/>
                  </a:lnTo>
                  <a:lnTo>
                    <a:pt x="3910" y="3484"/>
                  </a:lnTo>
                  <a:lnTo>
                    <a:pt x="3958" y="3436"/>
                  </a:lnTo>
                  <a:lnTo>
                    <a:pt x="4002" y="3384"/>
                  </a:lnTo>
                  <a:lnTo>
                    <a:pt x="4046" y="3332"/>
                  </a:lnTo>
                  <a:lnTo>
                    <a:pt x="4090" y="3278"/>
                  </a:lnTo>
                  <a:lnTo>
                    <a:pt x="4130" y="3222"/>
                  </a:lnTo>
                  <a:lnTo>
                    <a:pt x="4168" y="3166"/>
                  </a:lnTo>
                  <a:lnTo>
                    <a:pt x="4206" y="3108"/>
                  </a:lnTo>
                  <a:lnTo>
                    <a:pt x="4242" y="3048"/>
                  </a:lnTo>
                  <a:lnTo>
                    <a:pt x="4276" y="2988"/>
                  </a:lnTo>
                  <a:lnTo>
                    <a:pt x="4308" y="2928"/>
                  </a:lnTo>
                  <a:lnTo>
                    <a:pt x="4338" y="2866"/>
                  </a:lnTo>
                  <a:lnTo>
                    <a:pt x="4366" y="2802"/>
                  </a:lnTo>
                  <a:lnTo>
                    <a:pt x="4394" y="2738"/>
                  </a:lnTo>
                  <a:lnTo>
                    <a:pt x="4418" y="2672"/>
                  </a:lnTo>
                  <a:lnTo>
                    <a:pt x="4440" y="2606"/>
                  </a:lnTo>
                  <a:lnTo>
                    <a:pt x="4462" y="2540"/>
                  </a:lnTo>
                  <a:lnTo>
                    <a:pt x="4480" y="2472"/>
                  </a:lnTo>
                  <a:lnTo>
                    <a:pt x="4496" y="2402"/>
                  </a:lnTo>
                  <a:lnTo>
                    <a:pt x="4512" y="2334"/>
                  </a:lnTo>
                  <a:lnTo>
                    <a:pt x="4524" y="2262"/>
                  </a:lnTo>
                  <a:lnTo>
                    <a:pt x="4534" y="2192"/>
                  </a:lnTo>
                  <a:lnTo>
                    <a:pt x="4542" y="2120"/>
                  </a:lnTo>
                  <a:lnTo>
                    <a:pt x="4548" y="2048"/>
                  </a:lnTo>
                  <a:lnTo>
                    <a:pt x="4550" y="1974"/>
                  </a:lnTo>
                  <a:lnTo>
                    <a:pt x="4552" y="1902"/>
                  </a:lnTo>
                  <a:lnTo>
                    <a:pt x="4552" y="1902"/>
                  </a:lnTo>
                  <a:lnTo>
                    <a:pt x="4550" y="1826"/>
                  </a:lnTo>
                  <a:lnTo>
                    <a:pt x="4548" y="1754"/>
                  </a:lnTo>
                  <a:lnTo>
                    <a:pt x="4542" y="1680"/>
                  </a:lnTo>
                  <a:lnTo>
                    <a:pt x="4534" y="1608"/>
                  </a:lnTo>
                  <a:lnTo>
                    <a:pt x="4522" y="1536"/>
                  </a:lnTo>
                  <a:lnTo>
                    <a:pt x="4510" y="1466"/>
                  </a:lnTo>
                  <a:lnTo>
                    <a:pt x="4496" y="1396"/>
                  </a:lnTo>
                  <a:lnTo>
                    <a:pt x="4478" y="1326"/>
                  </a:lnTo>
                  <a:lnTo>
                    <a:pt x="4460" y="1258"/>
                  </a:lnTo>
                  <a:lnTo>
                    <a:pt x="4438" y="1190"/>
                  </a:lnTo>
                  <a:lnTo>
                    <a:pt x="4416" y="1124"/>
                  </a:lnTo>
                  <a:lnTo>
                    <a:pt x="4390" y="1058"/>
                  </a:lnTo>
                  <a:lnTo>
                    <a:pt x="4364" y="994"/>
                  </a:lnTo>
                  <a:lnTo>
                    <a:pt x="4334" y="930"/>
                  </a:lnTo>
                  <a:lnTo>
                    <a:pt x="4304" y="866"/>
                  </a:lnTo>
                  <a:lnTo>
                    <a:pt x="4272" y="806"/>
                  </a:lnTo>
                  <a:lnTo>
                    <a:pt x="4236" y="744"/>
                  </a:lnTo>
                  <a:lnTo>
                    <a:pt x="4200" y="686"/>
                  </a:lnTo>
                  <a:lnTo>
                    <a:pt x="4162" y="628"/>
                  </a:lnTo>
                  <a:lnTo>
                    <a:pt x="4122" y="570"/>
                  </a:lnTo>
                  <a:lnTo>
                    <a:pt x="4082" y="516"/>
                  </a:lnTo>
                  <a:lnTo>
                    <a:pt x="4038" y="462"/>
                  </a:lnTo>
                  <a:lnTo>
                    <a:pt x="3994" y="408"/>
                  </a:lnTo>
                  <a:lnTo>
                    <a:pt x="3948" y="358"/>
                  </a:lnTo>
                  <a:lnTo>
                    <a:pt x="3900" y="308"/>
                  </a:lnTo>
                  <a:lnTo>
                    <a:pt x="3852" y="258"/>
                  </a:lnTo>
                  <a:lnTo>
                    <a:pt x="3800" y="212"/>
                  </a:lnTo>
                  <a:lnTo>
                    <a:pt x="3748" y="166"/>
                  </a:lnTo>
                  <a:lnTo>
                    <a:pt x="3696" y="122"/>
                  </a:lnTo>
                  <a:lnTo>
                    <a:pt x="3640" y="80"/>
                  </a:lnTo>
                  <a:lnTo>
                    <a:pt x="3584" y="40"/>
                  </a:lnTo>
                  <a:lnTo>
                    <a:pt x="3528" y="0"/>
                  </a:lnTo>
                  <a:lnTo>
                    <a:pt x="1024" y="0"/>
                  </a:lnTo>
                  <a:lnTo>
                    <a:pt x="1024" y="0"/>
                  </a:lnTo>
                  <a:lnTo>
                    <a:pt x="968" y="40"/>
                  </a:lnTo>
                  <a:lnTo>
                    <a:pt x="912" y="80"/>
                  </a:lnTo>
                  <a:lnTo>
                    <a:pt x="856" y="122"/>
                  </a:lnTo>
                  <a:lnTo>
                    <a:pt x="804" y="166"/>
                  </a:lnTo>
                  <a:lnTo>
                    <a:pt x="752" y="212"/>
                  </a:lnTo>
                  <a:lnTo>
                    <a:pt x="700" y="258"/>
                  </a:lnTo>
                  <a:lnTo>
                    <a:pt x="652" y="308"/>
                  </a:lnTo>
                  <a:lnTo>
                    <a:pt x="604" y="358"/>
                  </a:lnTo>
                  <a:lnTo>
                    <a:pt x="558" y="408"/>
                  </a:lnTo>
                  <a:lnTo>
                    <a:pt x="514" y="462"/>
                  </a:lnTo>
                  <a:lnTo>
                    <a:pt x="470" y="516"/>
                  </a:lnTo>
                  <a:lnTo>
                    <a:pt x="430" y="570"/>
                  </a:lnTo>
                  <a:lnTo>
                    <a:pt x="390" y="628"/>
                  </a:lnTo>
                  <a:lnTo>
                    <a:pt x="352" y="686"/>
                  </a:lnTo>
                  <a:lnTo>
                    <a:pt x="316" y="744"/>
                  </a:lnTo>
                  <a:lnTo>
                    <a:pt x="280" y="806"/>
                  </a:lnTo>
                  <a:lnTo>
                    <a:pt x="248" y="866"/>
                  </a:lnTo>
                  <a:lnTo>
                    <a:pt x="218" y="930"/>
                  </a:lnTo>
                  <a:lnTo>
                    <a:pt x="188" y="994"/>
                  </a:lnTo>
                  <a:lnTo>
                    <a:pt x="162" y="1058"/>
                  </a:lnTo>
                  <a:lnTo>
                    <a:pt x="136" y="1124"/>
                  </a:lnTo>
                  <a:lnTo>
                    <a:pt x="114" y="1190"/>
                  </a:lnTo>
                  <a:lnTo>
                    <a:pt x="92" y="1258"/>
                  </a:lnTo>
                  <a:lnTo>
                    <a:pt x="74" y="1326"/>
                  </a:lnTo>
                  <a:lnTo>
                    <a:pt x="56" y="1396"/>
                  </a:lnTo>
                  <a:lnTo>
                    <a:pt x="42" y="1466"/>
                  </a:lnTo>
                  <a:lnTo>
                    <a:pt x="30" y="1536"/>
                  </a:lnTo>
                  <a:lnTo>
                    <a:pt x="18" y="1608"/>
                  </a:lnTo>
                  <a:lnTo>
                    <a:pt x="10" y="1680"/>
                  </a:lnTo>
                  <a:lnTo>
                    <a:pt x="4" y="1754"/>
                  </a:lnTo>
                  <a:lnTo>
                    <a:pt x="2" y="1826"/>
                  </a:lnTo>
                  <a:lnTo>
                    <a:pt x="0" y="1902"/>
                  </a:lnTo>
                  <a:lnTo>
                    <a:pt x="0" y="1902"/>
                  </a:lnTo>
                  <a:lnTo>
                    <a:pt x="2" y="1974"/>
                  </a:lnTo>
                  <a:lnTo>
                    <a:pt x="4" y="2048"/>
                  </a:lnTo>
                  <a:lnTo>
                    <a:pt x="10" y="2120"/>
                  </a:lnTo>
                  <a:lnTo>
                    <a:pt x="18" y="2192"/>
                  </a:lnTo>
                  <a:lnTo>
                    <a:pt x="28" y="2262"/>
                  </a:lnTo>
                  <a:lnTo>
                    <a:pt x="40" y="2334"/>
                  </a:lnTo>
                  <a:lnTo>
                    <a:pt x="56" y="2402"/>
                  </a:lnTo>
                  <a:lnTo>
                    <a:pt x="72" y="2472"/>
                  </a:lnTo>
                  <a:lnTo>
                    <a:pt x="90" y="2540"/>
                  </a:lnTo>
                  <a:lnTo>
                    <a:pt x="112" y="2606"/>
                  </a:lnTo>
                  <a:lnTo>
                    <a:pt x="134" y="2672"/>
                  </a:lnTo>
                  <a:lnTo>
                    <a:pt x="158" y="2738"/>
                  </a:lnTo>
                  <a:lnTo>
                    <a:pt x="186" y="2802"/>
                  </a:lnTo>
                  <a:lnTo>
                    <a:pt x="214" y="2866"/>
                  </a:lnTo>
                  <a:lnTo>
                    <a:pt x="244" y="2928"/>
                  </a:lnTo>
                  <a:lnTo>
                    <a:pt x="276" y="2988"/>
                  </a:lnTo>
                  <a:lnTo>
                    <a:pt x="310" y="3048"/>
                  </a:lnTo>
                  <a:lnTo>
                    <a:pt x="346" y="3108"/>
                  </a:lnTo>
                  <a:lnTo>
                    <a:pt x="384" y="3166"/>
                  </a:lnTo>
                  <a:lnTo>
                    <a:pt x="422" y="3222"/>
                  </a:lnTo>
                  <a:lnTo>
                    <a:pt x="462" y="3278"/>
                  </a:lnTo>
                  <a:lnTo>
                    <a:pt x="506" y="3332"/>
                  </a:lnTo>
                  <a:lnTo>
                    <a:pt x="550" y="3384"/>
                  </a:lnTo>
                  <a:lnTo>
                    <a:pt x="594" y="3436"/>
                  </a:lnTo>
                  <a:lnTo>
                    <a:pt x="642" y="3484"/>
                  </a:lnTo>
                  <a:lnTo>
                    <a:pt x="690" y="3534"/>
                  </a:lnTo>
                  <a:lnTo>
                    <a:pt x="740" y="3580"/>
                  </a:lnTo>
                  <a:lnTo>
                    <a:pt x="790" y="3626"/>
                  </a:lnTo>
                  <a:lnTo>
                    <a:pt x="844" y="3670"/>
                  </a:lnTo>
                  <a:lnTo>
                    <a:pt x="898" y="3712"/>
                  </a:lnTo>
                  <a:lnTo>
                    <a:pt x="952" y="3752"/>
                  </a:lnTo>
                  <a:lnTo>
                    <a:pt x="1008" y="3792"/>
                  </a:lnTo>
                  <a:lnTo>
                    <a:pt x="1008" y="3792"/>
                  </a:lnTo>
                  <a:close/>
                </a:path>
              </a:pathLst>
            </a:custGeom>
            <a:solidFill>
              <a:srgbClr val="FFFFFF"/>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5" name="Freeform 9"/>
            <p:cNvSpPr>
              <a:spLocks/>
            </p:cNvSpPr>
            <p:nvPr/>
          </p:nvSpPr>
          <p:spPr bwMode="auto">
            <a:xfrm>
              <a:off x="12739303" y="794775"/>
              <a:ext cx="5982818" cy="4983930"/>
            </a:xfrm>
            <a:custGeom>
              <a:avLst/>
              <a:gdLst>
                <a:gd name="T0" fmla="*/ 3544 w 4552"/>
                <a:gd name="T1" fmla="*/ 3792 h 3792"/>
                <a:gd name="T2" fmla="*/ 3708 w 4552"/>
                <a:gd name="T3" fmla="*/ 3670 h 3792"/>
                <a:gd name="T4" fmla="*/ 3862 w 4552"/>
                <a:gd name="T5" fmla="*/ 3534 h 3792"/>
                <a:gd name="T6" fmla="*/ 4002 w 4552"/>
                <a:gd name="T7" fmla="*/ 3384 h 3792"/>
                <a:gd name="T8" fmla="*/ 4130 w 4552"/>
                <a:gd name="T9" fmla="*/ 3222 h 3792"/>
                <a:gd name="T10" fmla="*/ 4242 w 4552"/>
                <a:gd name="T11" fmla="*/ 3048 h 3792"/>
                <a:gd name="T12" fmla="*/ 4338 w 4552"/>
                <a:gd name="T13" fmla="*/ 2866 h 3792"/>
                <a:gd name="T14" fmla="*/ 4418 w 4552"/>
                <a:gd name="T15" fmla="*/ 2672 h 3792"/>
                <a:gd name="T16" fmla="*/ 4480 w 4552"/>
                <a:gd name="T17" fmla="*/ 2472 h 3792"/>
                <a:gd name="T18" fmla="*/ 4524 w 4552"/>
                <a:gd name="T19" fmla="*/ 2262 h 3792"/>
                <a:gd name="T20" fmla="*/ 4548 w 4552"/>
                <a:gd name="T21" fmla="*/ 2048 h 3792"/>
                <a:gd name="T22" fmla="*/ 4552 w 4552"/>
                <a:gd name="T23" fmla="*/ 1902 h 3792"/>
                <a:gd name="T24" fmla="*/ 4542 w 4552"/>
                <a:gd name="T25" fmla="*/ 1680 h 3792"/>
                <a:gd name="T26" fmla="*/ 4510 w 4552"/>
                <a:gd name="T27" fmla="*/ 1466 h 3792"/>
                <a:gd name="T28" fmla="*/ 4460 w 4552"/>
                <a:gd name="T29" fmla="*/ 1258 h 3792"/>
                <a:gd name="T30" fmla="*/ 4390 w 4552"/>
                <a:gd name="T31" fmla="*/ 1058 h 3792"/>
                <a:gd name="T32" fmla="*/ 4304 w 4552"/>
                <a:gd name="T33" fmla="*/ 866 h 3792"/>
                <a:gd name="T34" fmla="*/ 4200 w 4552"/>
                <a:gd name="T35" fmla="*/ 686 h 3792"/>
                <a:gd name="T36" fmla="*/ 4082 w 4552"/>
                <a:gd name="T37" fmla="*/ 516 h 3792"/>
                <a:gd name="T38" fmla="*/ 3948 w 4552"/>
                <a:gd name="T39" fmla="*/ 358 h 3792"/>
                <a:gd name="T40" fmla="*/ 3800 w 4552"/>
                <a:gd name="T41" fmla="*/ 212 h 3792"/>
                <a:gd name="T42" fmla="*/ 3640 w 4552"/>
                <a:gd name="T43" fmla="*/ 80 h 3792"/>
                <a:gd name="T44" fmla="*/ 1024 w 4552"/>
                <a:gd name="T45" fmla="*/ 0 h 3792"/>
                <a:gd name="T46" fmla="*/ 912 w 4552"/>
                <a:gd name="T47" fmla="*/ 80 h 3792"/>
                <a:gd name="T48" fmla="*/ 752 w 4552"/>
                <a:gd name="T49" fmla="*/ 212 h 3792"/>
                <a:gd name="T50" fmla="*/ 604 w 4552"/>
                <a:gd name="T51" fmla="*/ 358 h 3792"/>
                <a:gd name="T52" fmla="*/ 470 w 4552"/>
                <a:gd name="T53" fmla="*/ 516 h 3792"/>
                <a:gd name="T54" fmla="*/ 352 w 4552"/>
                <a:gd name="T55" fmla="*/ 686 h 3792"/>
                <a:gd name="T56" fmla="*/ 248 w 4552"/>
                <a:gd name="T57" fmla="*/ 866 h 3792"/>
                <a:gd name="T58" fmla="*/ 162 w 4552"/>
                <a:gd name="T59" fmla="*/ 1058 h 3792"/>
                <a:gd name="T60" fmla="*/ 92 w 4552"/>
                <a:gd name="T61" fmla="*/ 1258 h 3792"/>
                <a:gd name="T62" fmla="*/ 42 w 4552"/>
                <a:gd name="T63" fmla="*/ 1466 h 3792"/>
                <a:gd name="T64" fmla="*/ 10 w 4552"/>
                <a:gd name="T65" fmla="*/ 1680 h 3792"/>
                <a:gd name="T66" fmla="*/ 0 w 4552"/>
                <a:gd name="T67" fmla="*/ 1902 h 3792"/>
                <a:gd name="T68" fmla="*/ 4 w 4552"/>
                <a:gd name="T69" fmla="*/ 2048 h 3792"/>
                <a:gd name="T70" fmla="*/ 28 w 4552"/>
                <a:gd name="T71" fmla="*/ 2262 h 3792"/>
                <a:gd name="T72" fmla="*/ 72 w 4552"/>
                <a:gd name="T73" fmla="*/ 2472 h 3792"/>
                <a:gd name="T74" fmla="*/ 134 w 4552"/>
                <a:gd name="T75" fmla="*/ 2672 h 3792"/>
                <a:gd name="T76" fmla="*/ 214 w 4552"/>
                <a:gd name="T77" fmla="*/ 2866 h 3792"/>
                <a:gd name="T78" fmla="*/ 310 w 4552"/>
                <a:gd name="T79" fmla="*/ 3048 h 3792"/>
                <a:gd name="T80" fmla="*/ 422 w 4552"/>
                <a:gd name="T81" fmla="*/ 3222 h 3792"/>
                <a:gd name="T82" fmla="*/ 550 w 4552"/>
                <a:gd name="T83" fmla="*/ 3384 h 3792"/>
                <a:gd name="T84" fmla="*/ 690 w 4552"/>
                <a:gd name="T85" fmla="*/ 3534 h 3792"/>
                <a:gd name="T86" fmla="*/ 844 w 4552"/>
                <a:gd name="T87" fmla="*/ 3670 h 3792"/>
                <a:gd name="T88" fmla="*/ 1008 w 4552"/>
                <a:gd name="T89" fmla="*/ 3792 h 3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552" h="3792">
                  <a:moveTo>
                    <a:pt x="1008" y="3792"/>
                  </a:moveTo>
                  <a:lnTo>
                    <a:pt x="3544" y="3792"/>
                  </a:lnTo>
                  <a:lnTo>
                    <a:pt x="3544" y="3792"/>
                  </a:lnTo>
                  <a:lnTo>
                    <a:pt x="3600" y="3752"/>
                  </a:lnTo>
                  <a:lnTo>
                    <a:pt x="3654" y="3712"/>
                  </a:lnTo>
                  <a:lnTo>
                    <a:pt x="3708" y="3670"/>
                  </a:lnTo>
                  <a:lnTo>
                    <a:pt x="3762" y="3626"/>
                  </a:lnTo>
                  <a:lnTo>
                    <a:pt x="3812" y="3580"/>
                  </a:lnTo>
                  <a:lnTo>
                    <a:pt x="3862" y="3534"/>
                  </a:lnTo>
                  <a:lnTo>
                    <a:pt x="3910" y="3484"/>
                  </a:lnTo>
                  <a:lnTo>
                    <a:pt x="3958" y="3436"/>
                  </a:lnTo>
                  <a:lnTo>
                    <a:pt x="4002" y="3384"/>
                  </a:lnTo>
                  <a:lnTo>
                    <a:pt x="4046" y="3332"/>
                  </a:lnTo>
                  <a:lnTo>
                    <a:pt x="4090" y="3278"/>
                  </a:lnTo>
                  <a:lnTo>
                    <a:pt x="4130" y="3222"/>
                  </a:lnTo>
                  <a:lnTo>
                    <a:pt x="4168" y="3166"/>
                  </a:lnTo>
                  <a:lnTo>
                    <a:pt x="4206" y="3108"/>
                  </a:lnTo>
                  <a:lnTo>
                    <a:pt x="4242" y="3048"/>
                  </a:lnTo>
                  <a:lnTo>
                    <a:pt x="4276" y="2988"/>
                  </a:lnTo>
                  <a:lnTo>
                    <a:pt x="4308" y="2928"/>
                  </a:lnTo>
                  <a:lnTo>
                    <a:pt x="4338" y="2866"/>
                  </a:lnTo>
                  <a:lnTo>
                    <a:pt x="4366" y="2802"/>
                  </a:lnTo>
                  <a:lnTo>
                    <a:pt x="4394" y="2738"/>
                  </a:lnTo>
                  <a:lnTo>
                    <a:pt x="4418" y="2672"/>
                  </a:lnTo>
                  <a:lnTo>
                    <a:pt x="4440" y="2606"/>
                  </a:lnTo>
                  <a:lnTo>
                    <a:pt x="4462" y="2540"/>
                  </a:lnTo>
                  <a:lnTo>
                    <a:pt x="4480" y="2472"/>
                  </a:lnTo>
                  <a:lnTo>
                    <a:pt x="4496" y="2402"/>
                  </a:lnTo>
                  <a:lnTo>
                    <a:pt x="4512" y="2334"/>
                  </a:lnTo>
                  <a:lnTo>
                    <a:pt x="4524" y="2262"/>
                  </a:lnTo>
                  <a:lnTo>
                    <a:pt x="4534" y="2192"/>
                  </a:lnTo>
                  <a:lnTo>
                    <a:pt x="4542" y="2120"/>
                  </a:lnTo>
                  <a:lnTo>
                    <a:pt x="4548" y="2048"/>
                  </a:lnTo>
                  <a:lnTo>
                    <a:pt x="4550" y="1974"/>
                  </a:lnTo>
                  <a:lnTo>
                    <a:pt x="4552" y="1902"/>
                  </a:lnTo>
                  <a:lnTo>
                    <a:pt x="4552" y="1902"/>
                  </a:lnTo>
                  <a:lnTo>
                    <a:pt x="4550" y="1826"/>
                  </a:lnTo>
                  <a:lnTo>
                    <a:pt x="4548" y="1754"/>
                  </a:lnTo>
                  <a:lnTo>
                    <a:pt x="4542" y="1680"/>
                  </a:lnTo>
                  <a:lnTo>
                    <a:pt x="4534" y="1608"/>
                  </a:lnTo>
                  <a:lnTo>
                    <a:pt x="4522" y="1536"/>
                  </a:lnTo>
                  <a:lnTo>
                    <a:pt x="4510" y="1466"/>
                  </a:lnTo>
                  <a:lnTo>
                    <a:pt x="4496" y="1396"/>
                  </a:lnTo>
                  <a:lnTo>
                    <a:pt x="4478" y="1326"/>
                  </a:lnTo>
                  <a:lnTo>
                    <a:pt x="4460" y="1258"/>
                  </a:lnTo>
                  <a:lnTo>
                    <a:pt x="4438" y="1190"/>
                  </a:lnTo>
                  <a:lnTo>
                    <a:pt x="4416" y="1124"/>
                  </a:lnTo>
                  <a:lnTo>
                    <a:pt x="4390" y="1058"/>
                  </a:lnTo>
                  <a:lnTo>
                    <a:pt x="4364" y="994"/>
                  </a:lnTo>
                  <a:lnTo>
                    <a:pt x="4334" y="930"/>
                  </a:lnTo>
                  <a:lnTo>
                    <a:pt x="4304" y="866"/>
                  </a:lnTo>
                  <a:lnTo>
                    <a:pt x="4272" y="806"/>
                  </a:lnTo>
                  <a:lnTo>
                    <a:pt x="4236" y="744"/>
                  </a:lnTo>
                  <a:lnTo>
                    <a:pt x="4200" y="686"/>
                  </a:lnTo>
                  <a:lnTo>
                    <a:pt x="4162" y="628"/>
                  </a:lnTo>
                  <a:lnTo>
                    <a:pt x="4122" y="570"/>
                  </a:lnTo>
                  <a:lnTo>
                    <a:pt x="4082" y="516"/>
                  </a:lnTo>
                  <a:lnTo>
                    <a:pt x="4038" y="462"/>
                  </a:lnTo>
                  <a:lnTo>
                    <a:pt x="3994" y="408"/>
                  </a:lnTo>
                  <a:lnTo>
                    <a:pt x="3948" y="358"/>
                  </a:lnTo>
                  <a:lnTo>
                    <a:pt x="3900" y="308"/>
                  </a:lnTo>
                  <a:lnTo>
                    <a:pt x="3852" y="258"/>
                  </a:lnTo>
                  <a:lnTo>
                    <a:pt x="3800" y="212"/>
                  </a:lnTo>
                  <a:lnTo>
                    <a:pt x="3748" y="166"/>
                  </a:lnTo>
                  <a:lnTo>
                    <a:pt x="3696" y="122"/>
                  </a:lnTo>
                  <a:lnTo>
                    <a:pt x="3640" y="80"/>
                  </a:lnTo>
                  <a:lnTo>
                    <a:pt x="3584" y="40"/>
                  </a:lnTo>
                  <a:lnTo>
                    <a:pt x="3528" y="0"/>
                  </a:lnTo>
                  <a:lnTo>
                    <a:pt x="1024" y="0"/>
                  </a:lnTo>
                  <a:lnTo>
                    <a:pt x="1024" y="0"/>
                  </a:lnTo>
                  <a:lnTo>
                    <a:pt x="968" y="40"/>
                  </a:lnTo>
                  <a:lnTo>
                    <a:pt x="912" y="80"/>
                  </a:lnTo>
                  <a:lnTo>
                    <a:pt x="856" y="122"/>
                  </a:lnTo>
                  <a:lnTo>
                    <a:pt x="804" y="166"/>
                  </a:lnTo>
                  <a:lnTo>
                    <a:pt x="752" y="212"/>
                  </a:lnTo>
                  <a:lnTo>
                    <a:pt x="700" y="258"/>
                  </a:lnTo>
                  <a:lnTo>
                    <a:pt x="652" y="308"/>
                  </a:lnTo>
                  <a:lnTo>
                    <a:pt x="604" y="358"/>
                  </a:lnTo>
                  <a:lnTo>
                    <a:pt x="558" y="408"/>
                  </a:lnTo>
                  <a:lnTo>
                    <a:pt x="514" y="462"/>
                  </a:lnTo>
                  <a:lnTo>
                    <a:pt x="470" y="516"/>
                  </a:lnTo>
                  <a:lnTo>
                    <a:pt x="430" y="570"/>
                  </a:lnTo>
                  <a:lnTo>
                    <a:pt x="390" y="628"/>
                  </a:lnTo>
                  <a:lnTo>
                    <a:pt x="352" y="686"/>
                  </a:lnTo>
                  <a:lnTo>
                    <a:pt x="316" y="744"/>
                  </a:lnTo>
                  <a:lnTo>
                    <a:pt x="280" y="806"/>
                  </a:lnTo>
                  <a:lnTo>
                    <a:pt x="248" y="866"/>
                  </a:lnTo>
                  <a:lnTo>
                    <a:pt x="218" y="930"/>
                  </a:lnTo>
                  <a:lnTo>
                    <a:pt x="188" y="994"/>
                  </a:lnTo>
                  <a:lnTo>
                    <a:pt x="162" y="1058"/>
                  </a:lnTo>
                  <a:lnTo>
                    <a:pt x="136" y="1124"/>
                  </a:lnTo>
                  <a:lnTo>
                    <a:pt x="114" y="1190"/>
                  </a:lnTo>
                  <a:lnTo>
                    <a:pt x="92" y="1258"/>
                  </a:lnTo>
                  <a:lnTo>
                    <a:pt x="74" y="1326"/>
                  </a:lnTo>
                  <a:lnTo>
                    <a:pt x="56" y="1396"/>
                  </a:lnTo>
                  <a:lnTo>
                    <a:pt x="42" y="1466"/>
                  </a:lnTo>
                  <a:lnTo>
                    <a:pt x="30" y="1536"/>
                  </a:lnTo>
                  <a:lnTo>
                    <a:pt x="18" y="1608"/>
                  </a:lnTo>
                  <a:lnTo>
                    <a:pt x="10" y="1680"/>
                  </a:lnTo>
                  <a:lnTo>
                    <a:pt x="4" y="1754"/>
                  </a:lnTo>
                  <a:lnTo>
                    <a:pt x="2" y="1826"/>
                  </a:lnTo>
                  <a:lnTo>
                    <a:pt x="0" y="1902"/>
                  </a:lnTo>
                  <a:lnTo>
                    <a:pt x="0" y="1902"/>
                  </a:lnTo>
                  <a:lnTo>
                    <a:pt x="2" y="1974"/>
                  </a:lnTo>
                  <a:lnTo>
                    <a:pt x="4" y="2048"/>
                  </a:lnTo>
                  <a:lnTo>
                    <a:pt x="10" y="2120"/>
                  </a:lnTo>
                  <a:lnTo>
                    <a:pt x="18" y="2192"/>
                  </a:lnTo>
                  <a:lnTo>
                    <a:pt x="28" y="2262"/>
                  </a:lnTo>
                  <a:lnTo>
                    <a:pt x="40" y="2334"/>
                  </a:lnTo>
                  <a:lnTo>
                    <a:pt x="56" y="2402"/>
                  </a:lnTo>
                  <a:lnTo>
                    <a:pt x="72" y="2472"/>
                  </a:lnTo>
                  <a:lnTo>
                    <a:pt x="90" y="2540"/>
                  </a:lnTo>
                  <a:lnTo>
                    <a:pt x="112" y="2606"/>
                  </a:lnTo>
                  <a:lnTo>
                    <a:pt x="134" y="2672"/>
                  </a:lnTo>
                  <a:lnTo>
                    <a:pt x="158" y="2738"/>
                  </a:lnTo>
                  <a:lnTo>
                    <a:pt x="186" y="2802"/>
                  </a:lnTo>
                  <a:lnTo>
                    <a:pt x="214" y="2866"/>
                  </a:lnTo>
                  <a:lnTo>
                    <a:pt x="244" y="2928"/>
                  </a:lnTo>
                  <a:lnTo>
                    <a:pt x="276" y="2988"/>
                  </a:lnTo>
                  <a:lnTo>
                    <a:pt x="310" y="3048"/>
                  </a:lnTo>
                  <a:lnTo>
                    <a:pt x="346" y="3108"/>
                  </a:lnTo>
                  <a:lnTo>
                    <a:pt x="384" y="3166"/>
                  </a:lnTo>
                  <a:lnTo>
                    <a:pt x="422" y="3222"/>
                  </a:lnTo>
                  <a:lnTo>
                    <a:pt x="462" y="3278"/>
                  </a:lnTo>
                  <a:lnTo>
                    <a:pt x="506" y="3332"/>
                  </a:lnTo>
                  <a:lnTo>
                    <a:pt x="550" y="3384"/>
                  </a:lnTo>
                  <a:lnTo>
                    <a:pt x="594" y="3436"/>
                  </a:lnTo>
                  <a:lnTo>
                    <a:pt x="642" y="3484"/>
                  </a:lnTo>
                  <a:lnTo>
                    <a:pt x="690" y="3534"/>
                  </a:lnTo>
                  <a:lnTo>
                    <a:pt x="740" y="3580"/>
                  </a:lnTo>
                  <a:lnTo>
                    <a:pt x="790" y="3626"/>
                  </a:lnTo>
                  <a:lnTo>
                    <a:pt x="844" y="3670"/>
                  </a:lnTo>
                  <a:lnTo>
                    <a:pt x="898" y="3712"/>
                  </a:lnTo>
                  <a:lnTo>
                    <a:pt x="952" y="3752"/>
                  </a:lnTo>
                  <a:lnTo>
                    <a:pt x="1008" y="3792"/>
                  </a:lnTo>
                  <a:lnTo>
                    <a:pt x="1008" y="3792"/>
                  </a:lnTo>
                  <a:close/>
                </a:path>
              </a:pathLst>
            </a:custGeom>
            <a:solidFill>
              <a:srgbClr val="FFFFFF">
                <a:alpha val="50196"/>
              </a:srgbClr>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237" name="Group 236"/>
          <p:cNvGrpSpPr/>
          <p:nvPr/>
        </p:nvGrpSpPr>
        <p:grpSpPr>
          <a:xfrm>
            <a:off x="7345203" y="1695902"/>
            <a:ext cx="3800590" cy="3415926"/>
            <a:chOff x="1228949" y="2560873"/>
            <a:chExt cx="3789087" cy="3405587"/>
          </a:xfrm>
        </p:grpSpPr>
        <p:pic>
          <p:nvPicPr>
            <p:cNvPr id="234" name="Picture 233"/>
            <p:cNvPicPr>
              <a:picLocks noChangeAspect="1"/>
            </p:cNvPicPr>
            <p:nvPr/>
          </p:nvPicPr>
          <p:blipFill rotWithShape="1">
            <a:blip r:embed="rId3"/>
            <a:srcRect l="60338" t="43233" b="4118"/>
            <a:stretch/>
          </p:blipFill>
          <p:spPr>
            <a:xfrm>
              <a:off x="1228949" y="2560873"/>
              <a:ext cx="3789087" cy="3405587"/>
            </a:xfrm>
            <a:prstGeom prst="rect">
              <a:avLst/>
            </a:prstGeom>
          </p:spPr>
        </p:pic>
        <p:sp>
          <p:nvSpPr>
            <p:cNvPr id="235" name="Oval 234"/>
            <p:cNvSpPr/>
            <p:nvPr/>
          </p:nvSpPr>
          <p:spPr>
            <a:xfrm>
              <a:off x="4173330" y="3910393"/>
              <a:ext cx="159800" cy="159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236" name="TextBox 235"/>
            <p:cNvSpPr txBox="1"/>
            <p:nvPr/>
          </p:nvSpPr>
          <p:spPr>
            <a:xfrm>
              <a:off x="2360044" y="3821556"/>
              <a:ext cx="1664507" cy="306845"/>
            </a:xfrm>
            <a:prstGeom prst="rect">
              <a:avLst/>
            </a:prstGeom>
            <a:noFill/>
          </p:spPr>
          <p:txBody>
            <a:bodyPr wrap="none" rtlCol="0">
              <a:spAutoFit/>
            </a:bodyPr>
            <a:lstStyle/>
            <a:p>
              <a:r>
                <a:rPr lang="it-IT" sz="1400" dirty="0">
                  <a:latin typeface="Arial" panose="020B0604020202020204" pitchFamily="34" charset="0"/>
                  <a:cs typeface="Arial" panose="020B0604020202020204" pitchFamily="34" charset="0"/>
                </a:rPr>
                <a:t>TULLYTOWN (PA)</a:t>
              </a:r>
            </a:p>
          </p:txBody>
        </p:sp>
      </p:grpSp>
      <p:sp>
        <p:nvSpPr>
          <p:cNvPr id="18" name="Title 2"/>
          <p:cNvSpPr txBox="1">
            <a:spLocks/>
          </p:cNvSpPr>
          <p:nvPr/>
        </p:nvSpPr>
        <p:spPr>
          <a:xfrm>
            <a:off x="2265872" y="531382"/>
            <a:ext cx="4051802" cy="429976"/>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2800" dirty="0">
              <a:latin typeface="Arial" panose="020B0604020202020204" pitchFamily="34" charset="0"/>
            </a:endParaRPr>
          </a:p>
        </p:txBody>
      </p:sp>
      <p:sp>
        <p:nvSpPr>
          <p:cNvPr id="5" name="Title 4"/>
          <p:cNvSpPr>
            <a:spLocks noGrp="1"/>
          </p:cNvSpPr>
          <p:nvPr>
            <p:ph type="title"/>
          </p:nvPr>
        </p:nvSpPr>
        <p:spPr/>
        <p:txBody>
          <a:bodyPr/>
          <a:lstStyle/>
          <a:p>
            <a:r>
              <a:rPr lang="en-GB" dirty="0"/>
              <a:t>SEKO USA</a:t>
            </a:r>
          </a:p>
        </p:txBody>
      </p:sp>
      <p:sp>
        <p:nvSpPr>
          <p:cNvPr id="251" name="Oval 250"/>
          <p:cNvSpPr/>
          <p:nvPr/>
        </p:nvSpPr>
        <p:spPr>
          <a:xfrm>
            <a:off x="7316020" y="1511793"/>
            <a:ext cx="3789907" cy="3789907"/>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2" name="Picture 25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6496" y="1258432"/>
            <a:ext cx="5191216" cy="5891393"/>
          </a:xfrm>
          <a:prstGeom prst="rect">
            <a:avLst/>
          </a:prstGeom>
        </p:spPr>
      </p:pic>
      <p:grpSp>
        <p:nvGrpSpPr>
          <p:cNvPr id="254" name="Group 253"/>
          <p:cNvGrpSpPr/>
          <p:nvPr/>
        </p:nvGrpSpPr>
        <p:grpSpPr>
          <a:xfrm>
            <a:off x="9110191" y="712111"/>
            <a:ext cx="1994916" cy="1994916"/>
            <a:chOff x="2771394" y="4777740"/>
            <a:chExt cx="1994916" cy="1994916"/>
          </a:xfrm>
        </p:grpSpPr>
        <p:pic>
          <p:nvPicPr>
            <p:cNvPr id="255" name="Picture 2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1394" y="4777740"/>
              <a:ext cx="1994916" cy="1994916"/>
            </a:xfrm>
            <a:prstGeom prst="rect">
              <a:avLst/>
            </a:prstGeom>
          </p:spPr>
        </p:pic>
        <p:sp>
          <p:nvSpPr>
            <p:cNvPr id="256" name="TextBox 255"/>
            <p:cNvSpPr txBox="1"/>
            <p:nvPr/>
          </p:nvSpPr>
          <p:spPr>
            <a:xfrm rot="20577424">
              <a:off x="3325856" y="5532935"/>
              <a:ext cx="870751" cy="461665"/>
            </a:xfrm>
            <a:prstGeom prst="rect">
              <a:avLst/>
            </a:prstGeom>
            <a:noFill/>
          </p:spPr>
          <p:txBody>
            <a:bodyPr wrap="none" rtlCol="0">
              <a:spAutoFit/>
            </a:bodyPr>
            <a:lstStyle/>
            <a:p>
              <a:pPr algn="ctr"/>
              <a:r>
                <a:rPr lang="en-GB" sz="2400" b="1" dirty="0">
                  <a:solidFill>
                    <a:schemeClr val="bg1"/>
                  </a:solidFill>
                </a:rPr>
                <a:t>2001</a:t>
              </a:r>
            </a:p>
          </p:txBody>
        </p:sp>
      </p:grpSp>
      <p:grpSp>
        <p:nvGrpSpPr>
          <p:cNvPr id="257" name="Group 256"/>
          <p:cNvGrpSpPr/>
          <p:nvPr/>
        </p:nvGrpSpPr>
        <p:grpSpPr>
          <a:xfrm>
            <a:off x="7227296" y="4498489"/>
            <a:ext cx="1256110" cy="1256110"/>
            <a:chOff x="8562487" y="3529144"/>
            <a:chExt cx="1256110" cy="1256110"/>
          </a:xfrm>
        </p:grpSpPr>
        <p:sp>
          <p:nvSpPr>
            <p:cNvPr id="258" name="Oval 257"/>
            <p:cNvSpPr/>
            <p:nvPr/>
          </p:nvSpPr>
          <p:spPr>
            <a:xfrm>
              <a:off x="8562487" y="3529144"/>
              <a:ext cx="1256110" cy="1256110"/>
            </a:xfrm>
            <a:prstGeom prst="ellipse">
              <a:avLst/>
            </a:prstGeom>
            <a:solidFill>
              <a:schemeClr val="bg1"/>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9" name="Oval 258"/>
            <p:cNvSpPr/>
            <p:nvPr/>
          </p:nvSpPr>
          <p:spPr>
            <a:xfrm>
              <a:off x="8604583" y="3571240"/>
              <a:ext cx="1171918" cy="1171918"/>
            </a:xfrm>
            <a:prstGeom prst="ellipse">
              <a:avLst/>
            </a:prstGeom>
            <a:solidFill>
              <a:schemeClr val="tx1">
                <a:lumMod val="10000"/>
                <a:lumOff val="90000"/>
              </a:schemeClr>
            </a:solidFill>
            <a:ln w="57150">
              <a:noFill/>
            </a:ln>
            <a:effectLst>
              <a:innerShdw blurRad="3302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0" name="Group 259"/>
            <p:cNvGrpSpPr/>
            <p:nvPr/>
          </p:nvGrpSpPr>
          <p:grpSpPr>
            <a:xfrm>
              <a:off x="8802633" y="3749498"/>
              <a:ext cx="778348" cy="468520"/>
              <a:chOff x="1037457" y="5601335"/>
              <a:chExt cx="975800" cy="587375"/>
            </a:xfrm>
            <a:solidFill>
              <a:schemeClr val="bg2">
                <a:lumMod val="25000"/>
              </a:schemeClr>
            </a:solidFill>
          </p:grpSpPr>
          <p:sp>
            <p:nvSpPr>
              <p:cNvPr id="262" name="Freeform 12"/>
              <p:cNvSpPr>
                <a:spLocks/>
              </p:cNvSpPr>
              <p:nvPr/>
            </p:nvSpPr>
            <p:spPr bwMode="auto">
              <a:xfrm>
                <a:off x="1037457" y="5655945"/>
                <a:ext cx="396924" cy="447750"/>
              </a:xfrm>
              <a:custGeom>
                <a:avLst/>
                <a:gdLst>
                  <a:gd name="T0" fmla="*/ 168 w 328"/>
                  <a:gd name="T1" fmla="*/ 370 h 370"/>
                  <a:gd name="T2" fmla="*/ 242 w 328"/>
                  <a:gd name="T3" fmla="*/ 366 h 370"/>
                  <a:gd name="T4" fmla="*/ 318 w 328"/>
                  <a:gd name="T5" fmla="*/ 356 h 370"/>
                  <a:gd name="T6" fmla="*/ 328 w 328"/>
                  <a:gd name="T7" fmla="*/ 354 h 370"/>
                  <a:gd name="T8" fmla="*/ 324 w 328"/>
                  <a:gd name="T9" fmla="*/ 312 h 370"/>
                  <a:gd name="T10" fmla="*/ 312 w 328"/>
                  <a:gd name="T11" fmla="*/ 276 h 370"/>
                  <a:gd name="T12" fmla="*/ 290 w 328"/>
                  <a:gd name="T13" fmla="*/ 248 h 370"/>
                  <a:gd name="T14" fmla="*/ 252 w 328"/>
                  <a:gd name="T15" fmla="*/ 228 h 370"/>
                  <a:gd name="T16" fmla="*/ 192 w 328"/>
                  <a:gd name="T17" fmla="*/ 218 h 370"/>
                  <a:gd name="T18" fmla="*/ 192 w 328"/>
                  <a:gd name="T19" fmla="*/ 184 h 370"/>
                  <a:gd name="T20" fmla="*/ 214 w 328"/>
                  <a:gd name="T21" fmla="*/ 168 h 370"/>
                  <a:gd name="T22" fmla="*/ 232 w 328"/>
                  <a:gd name="T23" fmla="*/ 146 h 370"/>
                  <a:gd name="T24" fmla="*/ 244 w 328"/>
                  <a:gd name="T25" fmla="*/ 116 h 370"/>
                  <a:gd name="T26" fmla="*/ 248 w 328"/>
                  <a:gd name="T27" fmla="*/ 86 h 370"/>
                  <a:gd name="T28" fmla="*/ 246 w 328"/>
                  <a:gd name="T29" fmla="*/ 66 h 370"/>
                  <a:gd name="T30" fmla="*/ 234 w 328"/>
                  <a:gd name="T31" fmla="*/ 36 h 370"/>
                  <a:gd name="T32" fmla="*/ 212 w 328"/>
                  <a:gd name="T33" fmla="*/ 14 h 370"/>
                  <a:gd name="T34" fmla="*/ 182 w 328"/>
                  <a:gd name="T35" fmla="*/ 2 h 370"/>
                  <a:gd name="T36" fmla="*/ 164 w 328"/>
                  <a:gd name="T37" fmla="*/ 0 h 370"/>
                  <a:gd name="T38" fmla="*/ 132 w 328"/>
                  <a:gd name="T39" fmla="*/ 6 h 370"/>
                  <a:gd name="T40" fmla="*/ 104 w 328"/>
                  <a:gd name="T41" fmla="*/ 24 h 370"/>
                  <a:gd name="T42" fmla="*/ 86 w 328"/>
                  <a:gd name="T43" fmla="*/ 50 h 370"/>
                  <a:gd name="T44" fmla="*/ 80 w 328"/>
                  <a:gd name="T45" fmla="*/ 86 h 370"/>
                  <a:gd name="T46" fmla="*/ 80 w 328"/>
                  <a:gd name="T47" fmla="*/ 102 h 370"/>
                  <a:gd name="T48" fmla="*/ 88 w 328"/>
                  <a:gd name="T49" fmla="*/ 132 h 370"/>
                  <a:gd name="T50" fmla="*/ 104 w 328"/>
                  <a:gd name="T51" fmla="*/ 158 h 370"/>
                  <a:gd name="T52" fmla="*/ 124 w 328"/>
                  <a:gd name="T53" fmla="*/ 178 h 370"/>
                  <a:gd name="T54" fmla="*/ 136 w 328"/>
                  <a:gd name="T55" fmla="*/ 218 h 370"/>
                  <a:gd name="T56" fmla="*/ 104 w 328"/>
                  <a:gd name="T57" fmla="*/ 222 h 370"/>
                  <a:gd name="T58" fmla="*/ 54 w 328"/>
                  <a:gd name="T59" fmla="*/ 236 h 370"/>
                  <a:gd name="T60" fmla="*/ 24 w 328"/>
                  <a:gd name="T61" fmla="*/ 262 h 370"/>
                  <a:gd name="T62" fmla="*/ 8 w 328"/>
                  <a:gd name="T63" fmla="*/ 296 h 370"/>
                  <a:gd name="T64" fmla="*/ 2 w 328"/>
                  <a:gd name="T65" fmla="*/ 314 h 370"/>
                  <a:gd name="T66" fmla="*/ 0 w 328"/>
                  <a:gd name="T67" fmla="*/ 354 h 370"/>
                  <a:gd name="T68" fmla="*/ 40 w 328"/>
                  <a:gd name="T69" fmla="*/ 362 h 370"/>
                  <a:gd name="T70" fmla="*/ 126 w 328"/>
                  <a:gd name="T71" fmla="*/ 368 h 370"/>
                  <a:gd name="T72" fmla="*/ 168 w 328"/>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8" h="370">
                    <a:moveTo>
                      <a:pt x="168" y="370"/>
                    </a:moveTo>
                    <a:lnTo>
                      <a:pt x="168" y="370"/>
                    </a:lnTo>
                    <a:lnTo>
                      <a:pt x="208" y="368"/>
                    </a:lnTo>
                    <a:lnTo>
                      <a:pt x="242" y="366"/>
                    </a:lnTo>
                    <a:lnTo>
                      <a:pt x="290" y="362"/>
                    </a:lnTo>
                    <a:lnTo>
                      <a:pt x="318" y="356"/>
                    </a:lnTo>
                    <a:lnTo>
                      <a:pt x="328" y="354"/>
                    </a:lnTo>
                    <a:lnTo>
                      <a:pt x="328" y="354"/>
                    </a:lnTo>
                    <a:lnTo>
                      <a:pt x="324" y="312"/>
                    </a:lnTo>
                    <a:lnTo>
                      <a:pt x="324" y="312"/>
                    </a:lnTo>
                    <a:lnTo>
                      <a:pt x="320" y="294"/>
                    </a:lnTo>
                    <a:lnTo>
                      <a:pt x="312" y="276"/>
                    </a:lnTo>
                    <a:lnTo>
                      <a:pt x="304" y="262"/>
                    </a:lnTo>
                    <a:lnTo>
                      <a:pt x="290" y="248"/>
                    </a:lnTo>
                    <a:lnTo>
                      <a:pt x="274" y="236"/>
                    </a:lnTo>
                    <a:lnTo>
                      <a:pt x="252" y="228"/>
                    </a:lnTo>
                    <a:lnTo>
                      <a:pt x="224" y="222"/>
                    </a:lnTo>
                    <a:lnTo>
                      <a:pt x="192" y="218"/>
                    </a:lnTo>
                    <a:lnTo>
                      <a:pt x="192" y="184"/>
                    </a:lnTo>
                    <a:lnTo>
                      <a:pt x="192" y="184"/>
                    </a:lnTo>
                    <a:lnTo>
                      <a:pt x="204" y="178"/>
                    </a:lnTo>
                    <a:lnTo>
                      <a:pt x="214" y="168"/>
                    </a:lnTo>
                    <a:lnTo>
                      <a:pt x="224" y="158"/>
                    </a:lnTo>
                    <a:lnTo>
                      <a:pt x="232" y="146"/>
                    </a:lnTo>
                    <a:lnTo>
                      <a:pt x="240" y="132"/>
                    </a:lnTo>
                    <a:lnTo>
                      <a:pt x="244" y="116"/>
                    </a:lnTo>
                    <a:lnTo>
                      <a:pt x="248" y="102"/>
                    </a:lnTo>
                    <a:lnTo>
                      <a:pt x="248" y="86"/>
                    </a:lnTo>
                    <a:lnTo>
                      <a:pt x="248" y="86"/>
                    </a:lnTo>
                    <a:lnTo>
                      <a:pt x="246" y="66"/>
                    </a:lnTo>
                    <a:lnTo>
                      <a:pt x="242" y="50"/>
                    </a:lnTo>
                    <a:lnTo>
                      <a:pt x="234" y="36"/>
                    </a:lnTo>
                    <a:lnTo>
                      <a:pt x="224" y="24"/>
                    </a:lnTo>
                    <a:lnTo>
                      <a:pt x="212" y="14"/>
                    </a:lnTo>
                    <a:lnTo>
                      <a:pt x="196" y="6"/>
                    </a:lnTo>
                    <a:lnTo>
                      <a:pt x="182" y="2"/>
                    </a:lnTo>
                    <a:lnTo>
                      <a:pt x="164" y="0"/>
                    </a:lnTo>
                    <a:lnTo>
                      <a:pt x="164" y="0"/>
                    </a:lnTo>
                    <a:lnTo>
                      <a:pt x="148" y="2"/>
                    </a:lnTo>
                    <a:lnTo>
                      <a:pt x="132" y="6"/>
                    </a:lnTo>
                    <a:lnTo>
                      <a:pt x="116" y="14"/>
                    </a:lnTo>
                    <a:lnTo>
                      <a:pt x="104" y="24"/>
                    </a:lnTo>
                    <a:lnTo>
                      <a:pt x="94" y="36"/>
                    </a:lnTo>
                    <a:lnTo>
                      <a:pt x="86" y="50"/>
                    </a:lnTo>
                    <a:lnTo>
                      <a:pt x="82" y="66"/>
                    </a:lnTo>
                    <a:lnTo>
                      <a:pt x="80" y="86"/>
                    </a:lnTo>
                    <a:lnTo>
                      <a:pt x="80" y="86"/>
                    </a:lnTo>
                    <a:lnTo>
                      <a:pt x="80" y="102"/>
                    </a:lnTo>
                    <a:lnTo>
                      <a:pt x="84" y="116"/>
                    </a:lnTo>
                    <a:lnTo>
                      <a:pt x="88" y="132"/>
                    </a:lnTo>
                    <a:lnTo>
                      <a:pt x="96" y="146"/>
                    </a:lnTo>
                    <a:lnTo>
                      <a:pt x="104" y="158"/>
                    </a:lnTo>
                    <a:lnTo>
                      <a:pt x="114" y="168"/>
                    </a:lnTo>
                    <a:lnTo>
                      <a:pt x="124" y="178"/>
                    </a:lnTo>
                    <a:lnTo>
                      <a:pt x="136" y="184"/>
                    </a:lnTo>
                    <a:lnTo>
                      <a:pt x="136" y="218"/>
                    </a:lnTo>
                    <a:lnTo>
                      <a:pt x="136" y="218"/>
                    </a:lnTo>
                    <a:lnTo>
                      <a:pt x="104" y="222"/>
                    </a:lnTo>
                    <a:lnTo>
                      <a:pt x="76" y="228"/>
                    </a:lnTo>
                    <a:lnTo>
                      <a:pt x="54" y="236"/>
                    </a:lnTo>
                    <a:lnTo>
                      <a:pt x="36" y="248"/>
                    </a:lnTo>
                    <a:lnTo>
                      <a:pt x="24" y="262"/>
                    </a:lnTo>
                    <a:lnTo>
                      <a:pt x="14" y="278"/>
                    </a:lnTo>
                    <a:lnTo>
                      <a:pt x="8" y="296"/>
                    </a:lnTo>
                    <a:lnTo>
                      <a:pt x="2" y="314"/>
                    </a:lnTo>
                    <a:lnTo>
                      <a:pt x="2" y="314"/>
                    </a:lnTo>
                    <a:lnTo>
                      <a:pt x="0" y="354"/>
                    </a:lnTo>
                    <a:lnTo>
                      <a:pt x="0" y="354"/>
                    </a:lnTo>
                    <a:lnTo>
                      <a:pt x="10" y="356"/>
                    </a:lnTo>
                    <a:lnTo>
                      <a:pt x="40" y="362"/>
                    </a:lnTo>
                    <a:lnTo>
                      <a:pt x="90" y="366"/>
                    </a:lnTo>
                    <a:lnTo>
                      <a:pt x="126" y="368"/>
                    </a:lnTo>
                    <a:lnTo>
                      <a:pt x="168" y="370"/>
                    </a:lnTo>
                    <a:lnTo>
                      <a:pt x="168"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263" name="Freeform 14"/>
              <p:cNvSpPr>
                <a:spLocks/>
              </p:cNvSpPr>
              <p:nvPr/>
            </p:nvSpPr>
            <p:spPr bwMode="auto">
              <a:xfrm>
                <a:off x="1618753" y="5655945"/>
                <a:ext cx="394504" cy="447750"/>
              </a:xfrm>
              <a:custGeom>
                <a:avLst/>
                <a:gdLst>
                  <a:gd name="T0" fmla="*/ 166 w 326"/>
                  <a:gd name="T1" fmla="*/ 370 h 370"/>
                  <a:gd name="T2" fmla="*/ 240 w 326"/>
                  <a:gd name="T3" fmla="*/ 366 h 370"/>
                  <a:gd name="T4" fmla="*/ 318 w 326"/>
                  <a:gd name="T5" fmla="*/ 356 h 370"/>
                  <a:gd name="T6" fmla="*/ 326 w 326"/>
                  <a:gd name="T7" fmla="*/ 354 h 370"/>
                  <a:gd name="T8" fmla="*/ 324 w 326"/>
                  <a:gd name="T9" fmla="*/ 312 h 370"/>
                  <a:gd name="T10" fmla="*/ 312 w 326"/>
                  <a:gd name="T11" fmla="*/ 276 h 370"/>
                  <a:gd name="T12" fmla="*/ 290 w 326"/>
                  <a:gd name="T13" fmla="*/ 248 h 370"/>
                  <a:gd name="T14" fmla="*/ 250 w 326"/>
                  <a:gd name="T15" fmla="*/ 228 h 370"/>
                  <a:gd name="T16" fmla="*/ 190 w 326"/>
                  <a:gd name="T17" fmla="*/ 218 h 370"/>
                  <a:gd name="T18" fmla="*/ 190 w 326"/>
                  <a:gd name="T19" fmla="*/ 184 h 370"/>
                  <a:gd name="T20" fmla="*/ 214 w 326"/>
                  <a:gd name="T21" fmla="*/ 168 h 370"/>
                  <a:gd name="T22" fmla="*/ 232 w 326"/>
                  <a:gd name="T23" fmla="*/ 146 h 370"/>
                  <a:gd name="T24" fmla="*/ 242 w 326"/>
                  <a:gd name="T25" fmla="*/ 116 h 370"/>
                  <a:gd name="T26" fmla="*/ 248 w 326"/>
                  <a:gd name="T27" fmla="*/ 86 h 370"/>
                  <a:gd name="T28" fmla="*/ 246 w 326"/>
                  <a:gd name="T29" fmla="*/ 66 h 370"/>
                  <a:gd name="T30" fmla="*/ 232 w 326"/>
                  <a:gd name="T31" fmla="*/ 36 h 370"/>
                  <a:gd name="T32" fmla="*/ 210 w 326"/>
                  <a:gd name="T33" fmla="*/ 14 h 370"/>
                  <a:gd name="T34" fmla="*/ 180 w 326"/>
                  <a:gd name="T35" fmla="*/ 2 h 370"/>
                  <a:gd name="T36" fmla="*/ 162 w 326"/>
                  <a:gd name="T37" fmla="*/ 0 h 370"/>
                  <a:gd name="T38" fmla="*/ 130 w 326"/>
                  <a:gd name="T39" fmla="*/ 6 h 370"/>
                  <a:gd name="T40" fmla="*/ 104 w 326"/>
                  <a:gd name="T41" fmla="*/ 24 h 370"/>
                  <a:gd name="T42" fmla="*/ 86 w 326"/>
                  <a:gd name="T43" fmla="*/ 50 h 370"/>
                  <a:gd name="T44" fmla="*/ 78 w 326"/>
                  <a:gd name="T45" fmla="*/ 86 h 370"/>
                  <a:gd name="T46" fmla="*/ 80 w 326"/>
                  <a:gd name="T47" fmla="*/ 102 h 370"/>
                  <a:gd name="T48" fmla="*/ 88 w 326"/>
                  <a:gd name="T49" fmla="*/ 132 h 370"/>
                  <a:gd name="T50" fmla="*/ 102 w 326"/>
                  <a:gd name="T51" fmla="*/ 158 h 370"/>
                  <a:gd name="T52" fmla="*/ 124 w 326"/>
                  <a:gd name="T53" fmla="*/ 178 h 370"/>
                  <a:gd name="T54" fmla="*/ 136 w 326"/>
                  <a:gd name="T55" fmla="*/ 218 h 370"/>
                  <a:gd name="T56" fmla="*/ 102 w 326"/>
                  <a:gd name="T57" fmla="*/ 222 h 370"/>
                  <a:gd name="T58" fmla="*/ 52 w 326"/>
                  <a:gd name="T59" fmla="*/ 236 h 370"/>
                  <a:gd name="T60" fmla="*/ 22 w 326"/>
                  <a:gd name="T61" fmla="*/ 262 h 370"/>
                  <a:gd name="T62" fmla="*/ 6 w 326"/>
                  <a:gd name="T63" fmla="*/ 296 h 370"/>
                  <a:gd name="T64" fmla="*/ 2 w 326"/>
                  <a:gd name="T65" fmla="*/ 314 h 370"/>
                  <a:gd name="T66" fmla="*/ 0 w 326"/>
                  <a:gd name="T67" fmla="*/ 354 h 370"/>
                  <a:gd name="T68" fmla="*/ 38 w 326"/>
                  <a:gd name="T69" fmla="*/ 362 h 370"/>
                  <a:gd name="T70" fmla="*/ 124 w 326"/>
                  <a:gd name="T71" fmla="*/ 368 h 370"/>
                  <a:gd name="T72" fmla="*/ 166 w 326"/>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6" h="370">
                    <a:moveTo>
                      <a:pt x="166" y="370"/>
                    </a:moveTo>
                    <a:lnTo>
                      <a:pt x="166" y="370"/>
                    </a:lnTo>
                    <a:lnTo>
                      <a:pt x="206" y="368"/>
                    </a:lnTo>
                    <a:lnTo>
                      <a:pt x="240" y="366"/>
                    </a:lnTo>
                    <a:lnTo>
                      <a:pt x="290" y="362"/>
                    </a:lnTo>
                    <a:lnTo>
                      <a:pt x="318" y="356"/>
                    </a:lnTo>
                    <a:lnTo>
                      <a:pt x="326" y="354"/>
                    </a:lnTo>
                    <a:lnTo>
                      <a:pt x="326" y="354"/>
                    </a:lnTo>
                    <a:lnTo>
                      <a:pt x="324" y="312"/>
                    </a:lnTo>
                    <a:lnTo>
                      <a:pt x="324" y="312"/>
                    </a:lnTo>
                    <a:lnTo>
                      <a:pt x="318" y="294"/>
                    </a:lnTo>
                    <a:lnTo>
                      <a:pt x="312" y="276"/>
                    </a:lnTo>
                    <a:lnTo>
                      <a:pt x="302" y="262"/>
                    </a:lnTo>
                    <a:lnTo>
                      <a:pt x="290" y="248"/>
                    </a:lnTo>
                    <a:lnTo>
                      <a:pt x="272" y="236"/>
                    </a:lnTo>
                    <a:lnTo>
                      <a:pt x="250" y="228"/>
                    </a:lnTo>
                    <a:lnTo>
                      <a:pt x="224" y="222"/>
                    </a:lnTo>
                    <a:lnTo>
                      <a:pt x="190" y="218"/>
                    </a:lnTo>
                    <a:lnTo>
                      <a:pt x="190" y="184"/>
                    </a:lnTo>
                    <a:lnTo>
                      <a:pt x="190" y="184"/>
                    </a:lnTo>
                    <a:lnTo>
                      <a:pt x="202" y="178"/>
                    </a:lnTo>
                    <a:lnTo>
                      <a:pt x="214" y="168"/>
                    </a:lnTo>
                    <a:lnTo>
                      <a:pt x="222" y="158"/>
                    </a:lnTo>
                    <a:lnTo>
                      <a:pt x="232" y="146"/>
                    </a:lnTo>
                    <a:lnTo>
                      <a:pt x="238" y="132"/>
                    </a:lnTo>
                    <a:lnTo>
                      <a:pt x="242" y="116"/>
                    </a:lnTo>
                    <a:lnTo>
                      <a:pt x="246" y="102"/>
                    </a:lnTo>
                    <a:lnTo>
                      <a:pt x="248" y="86"/>
                    </a:lnTo>
                    <a:lnTo>
                      <a:pt x="248" y="86"/>
                    </a:lnTo>
                    <a:lnTo>
                      <a:pt x="246" y="66"/>
                    </a:lnTo>
                    <a:lnTo>
                      <a:pt x="240" y="50"/>
                    </a:lnTo>
                    <a:lnTo>
                      <a:pt x="232" y="36"/>
                    </a:lnTo>
                    <a:lnTo>
                      <a:pt x="222" y="24"/>
                    </a:lnTo>
                    <a:lnTo>
                      <a:pt x="210" y="14"/>
                    </a:lnTo>
                    <a:lnTo>
                      <a:pt x="196" y="6"/>
                    </a:lnTo>
                    <a:lnTo>
                      <a:pt x="180" y="2"/>
                    </a:lnTo>
                    <a:lnTo>
                      <a:pt x="162" y="0"/>
                    </a:lnTo>
                    <a:lnTo>
                      <a:pt x="162" y="0"/>
                    </a:lnTo>
                    <a:lnTo>
                      <a:pt x="146" y="2"/>
                    </a:lnTo>
                    <a:lnTo>
                      <a:pt x="130" y="6"/>
                    </a:lnTo>
                    <a:lnTo>
                      <a:pt x="116" y="14"/>
                    </a:lnTo>
                    <a:lnTo>
                      <a:pt x="104" y="24"/>
                    </a:lnTo>
                    <a:lnTo>
                      <a:pt x="92" y="36"/>
                    </a:lnTo>
                    <a:lnTo>
                      <a:pt x="86" y="50"/>
                    </a:lnTo>
                    <a:lnTo>
                      <a:pt x="80" y="66"/>
                    </a:lnTo>
                    <a:lnTo>
                      <a:pt x="78" y="86"/>
                    </a:lnTo>
                    <a:lnTo>
                      <a:pt x="78" y="86"/>
                    </a:lnTo>
                    <a:lnTo>
                      <a:pt x="80" y="102"/>
                    </a:lnTo>
                    <a:lnTo>
                      <a:pt x="82" y="116"/>
                    </a:lnTo>
                    <a:lnTo>
                      <a:pt x="88" y="132"/>
                    </a:lnTo>
                    <a:lnTo>
                      <a:pt x="94" y="146"/>
                    </a:lnTo>
                    <a:lnTo>
                      <a:pt x="102"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8" y="356"/>
                    </a:lnTo>
                    <a:lnTo>
                      <a:pt x="38" y="362"/>
                    </a:lnTo>
                    <a:lnTo>
                      <a:pt x="90" y="366"/>
                    </a:lnTo>
                    <a:lnTo>
                      <a:pt x="124" y="368"/>
                    </a:lnTo>
                    <a:lnTo>
                      <a:pt x="166" y="370"/>
                    </a:lnTo>
                    <a:lnTo>
                      <a:pt x="166"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264" name="Freeform 13"/>
              <p:cNvSpPr>
                <a:spLocks/>
              </p:cNvSpPr>
              <p:nvPr/>
            </p:nvSpPr>
            <p:spPr bwMode="auto">
              <a:xfrm>
                <a:off x="1265238" y="5601335"/>
                <a:ext cx="519113" cy="587375"/>
              </a:xfrm>
              <a:custGeom>
                <a:avLst/>
                <a:gdLst>
                  <a:gd name="T0" fmla="*/ 166 w 327"/>
                  <a:gd name="T1" fmla="*/ 370 h 370"/>
                  <a:gd name="T2" fmla="*/ 241 w 327"/>
                  <a:gd name="T3" fmla="*/ 366 h 370"/>
                  <a:gd name="T4" fmla="*/ 319 w 327"/>
                  <a:gd name="T5" fmla="*/ 356 h 370"/>
                  <a:gd name="T6" fmla="*/ 327 w 327"/>
                  <a:gd name="T7" fmla="*/ 354 h 370"/>
                  <a:gd name="T8" fmla="*/ 325 w 327"/>
                  <a:gd name="T9" fmla="*/ 312 h 370"/>
                  <a:gd name="T10" fmla="*/ 313 w 327"/>
                  <a:gd name="T11" fmla="*/ 276 h 370"/>
                  <a:gd name="T12" fmla="*/ 291 w 327"/>
                  <a:gd name="T13" fmla="*/ 248 h 370"/>
                  <a:gd name="T14" fmla="*/ 251 w 327"/>
                  <a:gd name="T15" fmla="*/ 228 h 370"/>
                  <a:gd name="T16" fmla="*/ 190 w 327"/>
                  <a:gd name="T17" fmla="*/ 218 h 370"/>
                  <a:gd name="T18" fmla="*/ 190 w 327"/>
                  <a:gd name="T19" fmla="*/ 184 h 370"/>
                  <a:gd name="T20" fmla="*/ 215 w 327"/>
                  <a:gd name="T21" fmla="*/ 168 h 370"/>
                  <a:gd name="T22" fmla="*/ 233 w 327"/>
                  <a:gd name="T23" fmla="*/ 146 h 370"/>
                  <a:gd name="T24" fmla="*/ 245 w 327"/>
                  <a:gd name="T25" fmla="*/ 116 h 370"/>
                  <a:gd name="T26" fmla="*/ 249 w 327"/>
                  <a:gd name="T27" fmla="*/ 86 h 370"/>
                  <a:gd name="T28" fmla="*/ 247 w 327"/>
                  <a:gd name="T29" fmla="*/ 66 h 370"/>
                  <a:gd name="T30" fmla="*/ 235 w 327"/>
                  <a:gd name="T31" fmla="*/ 36 h 370"/>
                  <a:gd name="T32" fmla="*/ 211 w 327"/>
                  <a:gd name="T33" fmla="*/ 14 h 370"/>
                  <a:gd name="T34" fmla="*/ 180 w 327"/>
                  <a:gd name="T35" fmla="*/ 2 h 370"/>
                  <a:gd name="T36" fmla="*/ 164 w 327"/>
                  <a:gd name="T37" fmla="*/ 0 h 370"/>
                  <a:gd name="T38" fmla="*/ 130 w 327"/>
                  <a:gd name="T39" fmla="*/ 6 h 370"/>
                  <a:gd name="T40" fmla="*/ 104 w 327"/>
                  <a:gd name="T41" fmla="*/ 24 h 370"/>
                  <a:gd name="T42" fmla="*/ 86 w 327"/>
                  <a:gd name="T43" fmla="*/ 50 h 370"/>
                  <a:gd name="T44" fmla="*/ 78 w 327"/>
                  <a:gd name="T45" fmla="*/ 86 h 370"/>
                  <a:gd name="T46" fmla="*/ 80 w 327"/>
                  <a:gd name="T47" fmla="*/ 102 h 370"/>
                  <a:gd name="T48" fmla="*/ 88 w 327"/>
                  <a:gd name="T49" fmla="*/ 132 h 370"/>
                  <a:gd name="T50" fmla="*/ 104 w 327"/>
                  <a:gd name="T51" fmla="*/ 158 h 370"/>
                  <a:gd name="T52" fmla="*/ 124 w 327"/>
                  <a:gd name="T53" fmla="*/ 178 h 370"/>
                  <a:gd name="T54" fmla="*/ 136 w 327"/>
                  <a:gd name="T55" fmla="*/ 218 h 370"/>
                  <a:gd name="T56" fmla="*/ 102 w 327"/>
                  <a:gd name="T57" fmla="*/ 222 h 370"/>
                  <a:gd name="T58" fmla="*/ 52 w 327"/>
                  <a:gd name="T59" fmla="*/ 236 h 370"/>
                  <a:gd name="T60" fmla="*/ 22 w 327"/>
                  <a:gd name="T61" fmla="*/ 262 h 370"/>
                  <a:gd name="T62" fmla="*/ 6 w 327"/>
                  <a:gd name="T63" fmla="*/ 296 h 370"/>
                  <a:gd name="T64" fmla="*/ 2 w 327"/>
                  <a:gd name="T65" fmla="*/ 314 h 370"/>
                  <a:gd name="T66" fmla="*/ 0 w 327"/>
                  <a:gd name="T67" fmla="*/ 354 h 370"/>
                  <a:gd name="T68" fmla="*/ 38 w 327"/>
                  <a:gd name="T69" fmla="*/ 362 h 370"/>
                  <a:gd name="T70" fmla="*/ 124 w 327"/>
                  <a:gd name="T71" fmla="*/ 368 h 370"/>
                  <a:gd name="T72" fmla="*/ 166 w 327"/>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70">
                    <a:moveTo>
                      <a:pt x="166" y="370"/>
                    </a:moveTo>
                    <a:lnTo>
                      <a:pt x="166" y="370"/>
                    </a:lnTo>
                    <a:lnTo>
                      <a:pt x="206" y="368"/>
                    </a:lnTo>
                    <a:lnTo>
                      <a:pt x="241" y="366"/>
                    </a:lnTo>
                    <a:lnTo>
                      <a:pt x="291" y="362"/>
                    </a:lnTo>
                    <a:lnTo>
                      <a:pt x="319" y="356"/>
                    </a:lnTo>
                    <a:lnTo>
                      <a:pt x="327" y="354"/>
                    </a:lnTo>
                    <a:lnTo>
                      <a:pt x="327" y="354"/>
                    </a:lnTo>
                    <a:lnTo>
                      <a:pt x="325" y="312"/>
                    </a:lnTo>
                    <a:lnTo>
                      <a:pt x="325" y="312"/>
                    </a:lnTo>
                    <a:lnTo>
                      <a:pt x="321" y="294"/>
                    </a:lnTo>
                    <a:lnTo>
                      <a:pt x="313" y="276"/>
                    </a:lnTo>
                    <a:lnTo>
                      <a:pt x="303" y="262"/>
                    </a:lnTo>
                    <a:lnTo>
                      <a:pt x="291" y="248"/>
                    </a:lnTo>
                    <a:lnTo>
                      <a:pt x="273" y="236"/>
                    </a:lnTo>
                    <a:lnTo>
                      <a:pt x="251" y="228"/>
                    </a:lnTo>
                    <a:lnTo>
                      <a:pt x="225" y="222"/>
                    </a:lnTo>
                    <a:lnTo>
                      <a:pt x="190" y="218"/>
                    </a:lnTo>
                    <a:lnTo>
                      <a:pt x="190" y="184"/>
                    </a:lnTo>
                    <a:lnTo>
                      <a:pt x="190" y="184"/>
                    </a:lnTo>
                    <a:lnTo>
                      <a:pt x="202" y="178"/>
                    </a:lnTo>
                    <a:lnTo>
                      <a:pt x="215" y="168"/>
                    </a:lnTo>
                    <a:lnTo>
                      <a:pt x="225" y="158"/>
                    </a:lnTo>
                    <a:lnTo>
                      <a:pt x="233" y="146"/>
                    </a:lnTo>
                    <a:lnTo>
                      <a:pt x="239" y="132"/>
                    </a:lnTo>
                    <a:lnTo>
                      <a:pt x="245" y="116"/>
                    </a:lnTo>
                    <a:lnTo>
                      <a:pt x="247" y="102"/>
                    </a:lnTo>
                    <a:lnTo>
                      <a:pt x="249" y="86"/>
                    </a:lnTo>
                    <a:lnTo>
                      <a:pt x="249" y="86"/>
                    </a:lnTo>
                    <a:lnTo>
                      <a:pt x="247" y="66"/>
                    </a:lnTo>
                    <a:lnTo>
                      <a:pt x="241" y="50"/>
                    </a:lnTo>
                    <a:lnTo>
                      <a:pt x="235" y="36"/>
                    </a:lnTo>
                    <a:lnTo>
                      <a:pt x="223" y="24"/>
                    </a:lnTo>
                    <a:lnTo>
                      <a:pt x="211" y="14"/>
                    </a:lnTo>
                    <a:lnTo>
                      <a:pt x="196" y="6"/>
                    </a:lnTo>
                    <a:lnTo>
                      <a:pt x="180" y="2"/>
                    </a:lnTo>
                    <a:lnTo>
                      <a:pt x="164" y="0"/>
                    </a:lnTo>
                    <a:lnTo>
                      <a:pt x="164" y="0"/>
                    </a:lnTo>
                    <a:lnTo>
                      <a:pt x="146" y="2"/>
                    </a:lnTo>
                    <a:lnTo>
                      <a:pt x="130" y="6"/>
                    </a:lnTo>
                    <a:lnTo>
                      <a:pt x="116" y="14"/>
                    </a:lnTo>
                    <a:lnTo>
                      <a:pt x="104" y="24"/>
                    </a:lnTo>
                    <a:lnTo>
                      <a:pt x="94" y="36"/>
                    </a:lnTo>
                    <a:lnTo>
                      <a:pt x="86" y="50"/>
                    </a:lnTo>
                    <a:lnTo>
                      <a:pt x="80" y="66"/>
                    </a:lnTo>
                    <a:lnTo>
                      <a:pt x="78" y="86"/>
                    </a:lnTo>
                    <a:lnTo>
                      <a:pt x="78" y="86"/>
                    </a:lnTo>
                    <a:lnTo>
                      <a:pt x="80" y="102"/>
                    </a:lnTo>
                    <a:lnTo>
                      <a:pt x="84" y="116"/>
                    </a:lnTo>
                    <a:lnTo>
                      <a:pt x="88" y="132"/>
                    </a:lnTo>
                    <a:lnTo>
                      <a:pt x="94" y="146"/>
                    </a:lnTo>
                    <a:lnTo>
                      <a:pt x="104"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10" y="356"/>
                    </a:lnTo>
                    <a:lnTo>
                      <a:pt x="38" y="362"/>
                    </a:lnTo>
                    <a:lnTo>
                      <a:pt x="90" y="366"/>
                    </a:lnTo>
                    <a:lnTo>
                      <a:pt x="124" y="368"/>
                    </a:lnTo>
                    <a:lnTo>
                      <a:pt x="166" y="370"/>
                    </a:lnTo>
                    <a:lnTo>
                      <a:pt x="166" y="37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61" name="Rectangle 260"/>
            <p:cNvSpPr/>
            <p:nvPr/>
          </p:nvSpPr>
          <p:spPr>
            <a:xfrm>
              <a:off x="8987807" y="4187886"/>
              <a:ext cx="404277" cy="461665"/>
            </a:xfrm>
            <a:prstGeom prst="rect">
              <a:avLst/>
            </a:prstGeom>
          </p:spPr>
          <p:txBody>
            <a:bodyPr wrap="none">
              <a:spAutoFit/>
            </a:bodyPr>
            <a:lstStyle/>
            <a:p>
              <a:pPr algn="ctr"/>
              <a:r>
                <a:rPr lang="en-GB" sz="2400" b="1" dirty="0">
                  <a:solidFill>
                    <a:schemeClr val="bg2">
                      <a:lumMod val="25000"/>
                    </a:schemeClr>
                  </a:solidFill>
                </a:rPr>
                <a:t>7</a:t>
              </a:r>
            </a:p>
          </p:txBody>
        </p:sp>
      </p:grpSp>
      <p:sp>
        <p:nvSpPr>
          <p:cNvPr id="265" name="Oval 264"/>
          <p:cNvSpPr/>
          <p:nvPr/>
        </p:nvSpPr>
        <p:spPr>
          <a:xfrm>
            <a:off x="10188300" y="2937242"/>
            <a:ext cx="369155" cy="36915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2801" y="3306397"/>
            <a:ext cx="1104612" cy="1104612"/>
          </a:xfrm>
          <a:prstGeom prst="rect">
            <a:avLst/>
          </a:prstGeom>
          <a:effectLst>
            <a:outerShdw blurRad="63500" sx="102000" sy="102000" algn="ctr" rotWithShape="0">
              <a:prstClr val="black">
                <a:alpha val="20000"/>
              </a:prstClr>
            </a:outerShdw>
          </a:effec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28475" y="4943933"/>
            <a:ext cx="2351100" cy="1094670"/>
          </a:xfrm>
          <a:prstGeom prst="rect">
            <a:avLst/>
          </a:prstGeom>
        </p:spPr>
      </p:pic>
      <p:sp>
        <p:nvSpPr>
          <p:cNvPr id="3" name="Footer Placeholder 2"/>
          <p:cNvSpPr>
            <a:spLocks noGrp="1"/>
          </p:cNvSpPr>
          <p:nvPr>
            <p:ph type="ftr" sz="quarter" idx="3"/>
          </p:nvPr>
        </p:nvSpPr>
        <p:spPr/>
        <p:txBody>
          <a:bodyPr/>
          <a:lstStyle/>
          <a:p>
            <a:pPr algn="r"/>
            <a:r>
              <a:rPr lang="en-GB"/>
              <a:t>© 2017 SEKO</a:t>
            </a:r>
            <a:endParaRPr lang="en-GB" dirty="0"/>
          </a:p>
        </p:txBody>
      </p:sp>
      <p:grpSp>
        <p:nvGrpSpPr>
          <p:cNvPr id="34" name="Group 33"/>
          <p:cNvGrpSpPr/>
          <p:nvPr/>
        </p:nvGrpSpPr>
        <p:grpSpPr>
          <a:xfrm>
            <a:off x="1245982" y="1841274"/>
            <a:ext cx="668924" cy="668924"/>
            <a:chOff x="716011" y="1656659"/>
            <a:chExt cx="668924" cy="668924"/>
          </a:xfrm>
        </p:grpSpPr>
        <p:sp>
          <p:nvSpPr>
            <p:cNvPr id="35" name="Oval 34"/>
            <p:cNvSpPr/>
            <p:nvPr/>
          </p:nvSpPr>
          <p:spPr>
            <a:xfrm>
              <a:off x="716011" y="1656659"/>
              <a:ext cx="668924" cy="668924"/>
            </a:xfrm>
            <a:prstGeom prst="ellipse">
              <a:avLst/>
            </a:prstGeom>
            <a:solidFill>
              <a:schemeClr val="tx2"/>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Freeform 21"/>
            <p:cNvSpPr>
              <a:spLocks noEditPoints="1"/>
            </p:cNvSpPr>
            <p:nvPr/>
          </p:nvSpPr>
          <p:spPr bwMode="auto">
            <a:xfrm>
              <a:off x="872293" y="1782987"/>
              <a:ext cx="383030" cy="416268"/>
            </a:xfrm>
            <a:custGeom>
              <a:avLst/>
              <a:gdLst>
                <a:gd name="T0" fmla="*/ 254 w 726"/>
                <a:gd name="T1" fmla="*/ 0 h 789"/>
                <a:gd name="T2" fmla="*/ 0 w 726"/>
                <a:gd name="T3" fmla="*/ 176 h 789"/>
                <a:gd name="T4" fmla="*/ 248 w 726"/>
                <a:gd name="T5" fmla="*/ 789 h 789"/>
                <a:gd name="T6" fmla="*/ 726 w 726"/>
                <a:gd name="T7" fmla="*/ 604 h 789"/>
                <a:gd name="T8" fmla="*/ 716 w 726"/>
                <a:gd name="T9" fmla="*/ 306 h 789"/>
                <a:gd name="T10" fmla="*/ 24 w 726"/>
                <a:gd name="T11" fmla="*/ 554 h 789"/>
                <a:gd name="T12" fmla="*/ 26 w 726"/>
                <a:gd name="T13" fmla="*/ 478 h 789"/>
                <a:gd name="T14" fmla="*/ 56 w 726"/>
                <a:gd name="T15" fmla="*/ 414 h 789"/>
                <a:gd name="T16" fmla="*/ 20 w 726"/>
                <a:gd name="T17" fmla="*/ 414 h 789"/>
                <a:gd name="T18" fmla="*/ 54 w 726"/>
                <a:gd name="T19" fmla="*/ 334 h 789"/>
                <a:gd name="T20" fmla="*/ 26 w 726"/>
                <a:gd name="T21" fmla="*/ 280 h 789"/>
                <a:gd name="T22" fmla="*/ 22 w 726"/>
                <a:gd name="T23" fmla="*/ 204 h 789"/>
                <a:gd name="T24" fmla="*/ 56 w 726"/>
                <a:gd name="T25" fmla="*/ 264 h 789"/>
                <a:gd name="T26" fmla="*/ 82 w 726"/>
                <a:gd name="T27" fmla="*/ 570 h 789"/>
                <a:gd name="T28" fmla="*/ 84 w 726"/>
                <a:gd name="T29" fmla="*/ 482 h 789"/>
                <a:gd name="T30" fmla="*/ 122 w 726"/>
                <a:gd name="T31" fmla="*/ 408 h 789"/>
                <a:gd name="T32" fmla="*/ 78 w 726"/>
                <a:gd name="T33" fmla="*/ 408 h 789"/>
                <a:gd name="T34" fmla="*/ 122 w 726"/>
                <a:gd name="T35" fmla="*/ 316 h 789"/>
                <a:gd name="T36" fmla="*/ 84 w 726"/>
                <a:gd name="T37" fmla="*/ 254 h 789"/>
                <a:gd name="T38" fmla="*/ 80 w 726"/>
                <a:gd name="T39" fmla="*/ 168 h 789"/>
                <a:gd name="T40" fmla="*/ 122 w 726"/>
                <a:gd name="T41" fmla="*/ 234 h 789"/>
                <a:gd name="T42" fmla="*/ 210 w 726"/>
                <a:gd name="T43" fmla="*/ 608 h 789"/>
                <a:gd name="T44" fmla="*/ 156 w 726"/>
                <a:gd name="T45" fmla="*/ 494 h 789"/>
                <a:gd name="T46" fmla="*/ 216 w 726"/>
                <a:gd name="T47" fmla="*/ 500 h 789"/>
                <a:gd name="T48" fmla="*/ 162 w 726"/>
                <a:gd name="T49" fmla="*/ 406 h 789"/>
                <a:gd name="T50" fmla="*/ 158 w 726"/>
                <a:gd name="T51" fmla="*/ 306 h 789"/>
                <a:gd name="T52" fmla="*/ 216 w 726"/>
                <a:gd name="T53" fmla="*/ 194 h 789"/>
                <a:gd name="T54" fmla="*/ 158 w 726"/>
                <a:gd name="T55" fmla="*/ 220 h 789"/>
                <a:gd name="T56" fmla="*/ 212 w 726"/>
                <a:gd name="T57" fmla="*/ 86 h 789"/>
                <a:gd name="T58" fmla="*/ 420 w 726"/>
                <a:gd name="T59" fmla="*/ 138 h 789"/>
                <a:gd name="T60" fmla="*/ 480 w 726"/>
                <a:gd name="T61" fmla="*/ 246 h 789"/>
                <a:gd name="T62" fmla="*/ 418 w 726"/>
                <a:gd name="T63" fmla="*/ 232 h 789"/>
                <a:gd name="T64" fmla="*/ 476 w 726"/>
                <a:gd name="T65" fmla="*/ 322 h 789"/>
                <a:gd name="T66" fmla="*/ 476 w 726"/>
                <a:gd name="T67" fmla="*/ 412 h 789"/>
                <a:gd name="T68" fmla="*/ 276 w 726"/>
                <a:gd name="T69" fmla="*/ 82 h 789"/>
                <a:gd name="T70" fmla="*/ 362 w 726"/>
                <a:gd name="T71" fmla="*/ 210 h 789"/>
                <a:gd name="T72" fmla="*/ 280 w 726"/>
                <a:gd name="T73" fmla="*/ 190 h 789"/>
                <a:gd name="T74" fmla="*/ 278 w 726"/>
                <a:gd name="T75" fmla="*/ 288 h 789"/>
                <a:gd name="T76" fmla="*/ 362 w 726"/>
                <a:gd name="T77" fmla="*/ 400 h 789"/>
                <a:gd name="T78" fmla="*/ 276 w 726"/>
                <a:gd name="T79" fmla="*/ 396 h 789"/>
                <a:gd name="T80" fmla="*/ 322 w 726"/>
                <a:gd name="T81" fmla="*/ 751 h 789"/>
                <a:gd name="T82" fmla="*/ 320 w 726"/>
                <a:gd name="T83" fmla="*/ 494 h 789"/>
                <a:gd name="T84" fmla="*/ 548 w 726"/>
                <a:gd name="T85" fmla="*/ 663 h 789"/>
                <a:gd name="T86" fmla="*/ 472 w 726"/>
                <a:gd name="T87" fmla="*/ 693 h 789"/>
                <a:gd name="T88" fmla="*/ 546 w 726"/>
                <a:gd name="T89" fmla="*/ 480 h 789"/>
                <a:gd name="T90" fmla="*/ 562 w 726"/>
                <a:gd name="T91" fmla="*/ 416 h 789"/>
                <a:gd name="T92" fmla="*/ 518 w 726"/>
                <a:gd name="T93" fmla="*/ 336 h 789"/>
                <a:gd name="T94" fmla="*/ 566 w 726"/>
                <a:gd name="T95" fmla="*/ 412 h 789"/>
                <a:gd name="T96" fmla="*/ 520 w 726"/>
                <a:gd name="T97" fmla="*/ 264 h 789"/>
                <a:gd name="T98" fmla="*/ 524 w 726"/>
                <a:gd name="T99" fmla="*/ 182 h 789"/>
                <a:gd name="T100" fmla="*/ 646 w 726"/>
                <a:gd name="T101" fmla="*/ 540 h 789"/>
                <a:gd name="T102" fmla="*/ 608 w 726"/>
                <a:gd name="T103" fmla="*/ 542 h 789"/>
                <a:gd name="T104" fmla="*/ 646 w 726"/>
                <a:gd name="T105" fmla="*/ 474 h 789"/>
                <a:gd name="T106" fmla="*/ 642 w 726"/>
                <a:gd name="T107" fmla="*/ 422 h 789"/>
                <a:gd name="T108" fmla="*/ 610 w 726"/>
                <a:gd name="T109" fmla="*/ 348 h 789"/>
                <a:gd name="T110" fmla="*/ 696 w 726"/>
                <a:gd name="T111" fmla="*/ 528 h 789"/>
                <a:gd name="T112" fmla="*/ 664 w 726"/>
                <a:gd name="T113" fmla="*/ 536 h 789"/>
                <a:gd name="T114" fmla="*/ 694 w 726"/>
                <a:gd name="T115" fmla="*/ 470 h 789"/>
                <a:gd name="T116" fmla="*/ 692 w 726"/>
                <a:gd name="T117" fmla="*/ 424 h 789"/>
                <a:gd name="T118" fmla="*/ 664 w 726"/>
                <a:gd name="T119" fmla="*/ 360 h 789"/>
                <a:gd name="T120" fmla="*/ 696 w 726"/>
                <a:gd name="T121" fmla="*/ 42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6" h="789">
                  <a:moveTo>
                    <a:pt x="716" y="306"/>
                  </a:moveTo>
                  <a:lnTo>
                    <a:pt x="594" y="268"/>
                  </a:lnTo>
                  <a:lnTo>
                    <a:pt x="594" y="176"/>
                  </a:lnTo>
                  <a:lnTo>
                    <a:pt x="594" y="176"/>
                  </a:lnTo>
                  <a:lnTo>
                    <a:pt x="592" y="170"/>
                  </a:lnTo>
                  <a:lnTo>
                    <a:pt x="586" y="164"/>
                  </a:lnTo>
                  <a:lnTo>
                    <a:pt x="254" y="0"/>
                  </a:lnTo>
                  <a:lnTo>
                    <a:pt x="254" y="0"/>
                  </a:lnTo>
                  <a:lnTo>
                    <a:pt x="252" y="0"/>
                  </a:lnTo>
                  <a:lnTo>
                    <a:pt x="248" y="0"/>
                  </a:lnTo>
                  <a:lnTo>
                    <a:pt x="248" y="0"/>
                  </a:lnTo>
                  <a:lnTo>
                    <a:pt x="242" y="0"/>
                  </a:lnTo>
                  <a:lnTo>
                    <a:pt x="240" y="2"/>
                  </a:lnTo>
                  <a:lnTo>
                    <a:pt x="4" y="170"/>
                  </a:lnTo>
                  <a:lnTo>
                    <a:pt x="4" y="170"/>
                  </a:lnTo>
                  <a:lnTo>
                    <a:pt x="0" y="176"/>
                  </a:lnTo>
                  <a:lnTo>
                    <a:pt x="0" y="182"/>
                  </a:lnTo>
                  <a:lnTo>
                    <a:pt x="0" y="645"/>
                  </a:lnTo>
                  <a:lnTo>
                    <a:pt x="0" y="645"/>
                  </a:lnTo>
                  <a:lnTo>
                    <a:pt x="2" y="653"/>
                  </a:lnTo>
                  <a:lnTo>
                    <a:pt x="6" y="657"/>
                  </a:lnTo>
                  <a:lnTo>
                    <a:pt x="242" y="787"/>
                  </a:lnTo>
                  <a:lnTo>
                    <a:pt x="242" y="787"/>
                  </a:lnTo>
                  <a:lnTo>
                    <a:pt x="248" y="789"/>
                  </a:lnTo>
                  <a:lnTo>
                    <a:pt x="248" y="789"/>
                  </a:lnTo>
                  <a:lnTo>
                    <a:pt x="254" y="787"/>
                  </a:lnTo>
                  <a:lnTo>
                    <a:pt x="584" y="661"/>
                  </a:lnTo>
                  <a:lnTo>
                    <a:pt x="718" y="612"/>
                  </a:lnTo>
                  <a:lnTo>
                    <a:pt x="718" y="612"/>
                  </a:lnTo>
                  <a:lnTo>
                    <a:pt x="720" y="610"/>
                  </a:lnTo>
                  <a:lnTo>
                    <a:pt x="724" y="608"/>
                  </a:lnTo>
                  <a:lnTo>
                    <a:pt x="726" y="604"/>
                  </a:lnTo>
                  <a:lnTo>
                    <a:pt x="726" y="600"/>
                  </a:lnTo>
                  <a:lnTo>
                    <a:pt x="726" y="318"/>
                  </a:lnTo>
                  <a:lnTo>
                    <a:pt x="726" y="318"/>
                  </a:lnTo>
                  <a:lnTo>
                    <a:pt x="726" y="314"/>
                  </a:lnTo>
                  <a:lnTo>
                    <a:pt x="724" y="310"/>
                  </a:lnTo>
                  <a:lnTo>
                    <a:pt x="720" y="308"/>
                  </a:lnTo>
                  <a:lnTo>
                    <a:pt x="716" y="306"/>
                  </a:lnTo>
                  <a:lnTo>
                    <a:pt x="716" y="306"/>
                  </a:lnTo>
                  <a:close/>
                  <a:moveTo>
                    <a:pt x="56" y="558"/>
                  </a:moveTo>
                  <a:lnTo>
                    <a:pt x="56" y="558"/>
                  </a:lnTo>
                  <a:lnTo>
                    <a:pt x="54" y="562"/>
                  </a:lnTo>
                  <a:lnTo>
                    <a:pt x="54" y="562"/>
                  </a:lnTo>
                  <a:lnTo>
                    <a:pt x="52" y="562"/>
                  </a:lnTo>
                  <a:lnTo>
                    <a:pt x="52" y="562"/>
                  </a:lnTo>
                  <a:lnTo>
                    <a:pt x="50" y="562"/>
                  </a:lnTo>
                  <a:lnTo>
                    <a:pt x="24" y="554"/>
                  </a:lnTo>
                  <a:lnTo>
                    <a:pt x="24" y="554"/>
                  </a:lnTo>
                  <a:lnTo>
                    <a:pt x="22" y="554"/>
                  </a:lnTo>
                  <a:lnTo>
                    <a:pt x="20" y="550"/>
                  </a:lnTo>
                  <a:lnTo>
                    <a:pt x="20" y="482"/>
                  </a:lnTo>
                  <a:lnTo>
                    <a:pt x="20" y="482"/>
                  </a:lnTo>
                  <a:lnTo>
                    <a:pt x="22" y="478"/>
                  </a:lnTo>
                  <a:lnTo>
                    <a:pt x="22" y="478"/>
                  </a:lnTo>
                  <a:lnTo>
                    <a:pt x="26" y="478"/>
                  </a:lnTo>
                  <a:lnTo>
                    <a:pt x="52" y="480"/>
                  </a:lnTo>
                  <a:lnTo>
                    <a:pt x="52" y="480"/>
                  </a:lnTo>
                  <a:lnTo>
                    <a:pt x="56" y="482"/>
                  </a:lnTo>
                  <a:lnTo>
                    <a:pt x="56" y="484"/>
                  </a:lnTo>
                  <a:lnTo>
                    <a:pt x="56" y="558"/>
                  </a:lnTo>
                  <a:close/>
                  <a:moveTo>
                    <a:pt x="56" y="410"/>
                  </a:moveTo>
                  <a:lnTo>
                    <a:pt x="56" y="410"/>
                  </a:lnTo>
                  <a:lnTo>
                    <a:pt x="56" y="414"/>
                  </a:lnTo>
                  <a:lnTo>
                    <a:pt x="52" y="416"/>
                  </a:lnTo>
                  <a:lnTo>
                    <a:pt x="26" y="418"/>
                  </a:lnTo>
                  <a:lnTo>
                    <a:pt x="26" y="418"/>
                  </a:lnTo>
                  <a:lnTo>
                    <a:pt x="24" y="418"/>
                  </a:lnTo>
                  <a:lnTo>
                    <a:pt x="24" y="418"/>
                  </a:lnTo>
                  <a:lnTo>
                    <a:pt x="22" y="416"/>
                  </a:lnTo>
                  <a:lnTo>
                    <a:pt x="22" y="416"/>
                  </a:lnTo>
                  <a:lnTo>
                    <a:pt x="20" y="414"/>
                  </a:lnTo>
                  <a:lnTo>
                    <a:pt x="20" y="344"/>
                  </a:lnTo>
                  <a:lnTo>
                    <a:pt x="20" y="344"/>
                  </a:lnTo>
                  <a:lnTo>
                    <a:pt x="22" y="342"/>
                  </a:lnTo>
                  <a:lnTo>
                    <a:pt x="24" y="340"/>
                  </a:lnTo>
                  <a:lnTo>
                    <a:pt x="50" y="332"/>
                  </a:lnTo>
                  <a:lnTo>
                    <a:pt x="50" y="332"/>
                  </a:lnTo>
                  <a:lnTo>
                    <a:pt x="54" y="334"/>
                  </a:lnTo>
                  <a:lnTo>
                    <a:pt x="54" y="334"/>
                  </a:lnTo>
                  <a:lnTo>
                    <a:pt x="56" y="338"/>
                  </a:lnTo>
                  <a:lnTo>
                    <a:pt x="56" y="410"/>
                  </a:lnTo>
                  <a:close/>
                  <a:moveTo>
                    <a:pt x="56" y="264"/>
                  </a:moveTo>
                  <a:lnTo>
                    <a:pt x="56" y="264"/>
                  </a:lnTo>
                  <a:lnTo>
                    <a:pt x="56" y="266"/>
                  </a:lnTo>
                  <a:lnTo>
                    <a:pt x="54" y="268"/>
                  </a:lnTo>
                  <a:lnTo>
                    <a:pt x="26" y="280"/>
                  </a:lnTo>
                  <a:lnTo>
                    <a:pt x="26" y="280"/>
                  </a:lnTo>
                  <a:lnTo>
                    <a:pt x="24" y="280"/>
                  </a:lnTo>
                  <a:lnTo>
                    <a:pt x="24" y="280"/>
                  </a:lnTo>
                  <a:lnTo>
                    <a:pt x="22" y="280"/>
                  </a:lnTo>
                  <a:lnTo>
                    <a:pt x="22" y="280"/>
                  </a:lnTo>
                  <a:lnTo>
                    <a:pt x="20" y="276"/>
                  </a:lnTo>
                  <a:lnTo>
                    <a:pt x="20" y="208"/>
                  </a:lnTo>
                  <a:lnTo>
                    <a:pt x="20" y="208"/>
                  </a:lnTo>
                  <a:lnTo>
                    <a:pt x="22" y="204"/>
                  </a:lnTo>
                  <a:lnTo>
                    <a:pt x="50" y="186"/>
                  </a:lnTo>
                  <a:lnTo>
                    <a:pt x="50" y="186"/>
                  </a:lnTo>
                  <a:lnTo>
                    <a:pt x="52" y="186"/>
                  </a:lnTo>
                  <a:lnTo>
                    <a:pt x="54" y="186"/>
                  </a:lnTo>
                  <a:lnTo>
                    <a:pt x="54" y="186"/>
                  </a:lnTo>
                  <a:lnTo>
                    <a:pt x="56" y="188"/>
                  </a:lnTo>
                  <a:lnTo>
                    <a:pt x="56" y="190"/>
                  </a:lnTo>
                  <a:lnTo>
                    <a:pt x="56" y="264"/>
                  </a:lnTo>
                  <a:close/>
                  <a:moveTo>
                    <a:pt x="122" y="576"/>
                  </a:moveTo>
                  <a:lnTo>
                    <a:pt x="122" y="576"/>
                  </a:lnTo>
                  <a:lnTo>
                    <a:pt x="122" y="580"/>
                  </a:lnTo>
                  <a:lnTo>
                    <a:pt x="122" y="580"/>
                  </a:lnTo>
                  <a:lnTo>
                    <a:pt x="118" y="580"/>
                  </a:lnTo>
                  <a:lnTo>
                    <a:pt x="118" y="580"/>
                  </a:lnTo>
                  <a:lnTo>
                    <a:pt x="118" y="580"/>
                  </a:lnTo>
                  <a:lnTo>
                    <a:pt x="82" y="570"/>
                  </a:lnTo>
                  <a:lnTo>
                    <a:pt x="82" y="570"/>
                  </a:lnTo>
                  <a:lnTo>
                    <a:pt x="78" y="570"/>
                  </a:lnTo>
                  <a:lnTo>
                    <a:pt x="78" y="566"/>
                  </a:lnTo>
                  <a:lnTo>
                    <a:pt x="78" y="488"/>
                  </a:lnTo>
                  <a:lnTo>
                    <a:pt x="78" y="488"/>
                  </a:lnTo>
                  <a:lnTo>
                    <a:pt x="80" y="484"/>
                  </a:lnTo>
                  <a:lnTo>
                    <a:pt x="80" y="484"/>
                  </a:lnTo>
                  <a:lnTo>
                    <a:pt x="84" y="482"/>
                  </a:lnTo>
                  <a:lnTo>
                    <a:pt x="118" y="486"/>
                  </a:lnTo>
                  <a:lnTo>
                    <a:pt x="118" y="486"/>
                  </a:lnTo>
                  <a:lnTo>
                    <a:pt x="122" y="488"/>
                  </a:lnTo>
                  <a:lnTo>
                    <a:pt x="122" y="490"/>
                  </a:lnTo>
                  <a:lnTo>
                    <a:pt x="122" y="576"/>
                  </a:lnTo>
                  <a:close/>
                  <a:moveTo>
                    <a:pt x="122" y="406"/>
                  </a:moveTo>
                  <a:lnTo>
                    <a:pt x="122" y="406"/>
                  </a:lnTo>
                  <a:lnTo>
                    <a:pt x="122" y="408"/>
                  </a:lnTo>
                  <a:lnTo>
                    <a:pt x="118" y="410"/>
                  </a:lnTo>
                  <a:lnTo>
                    <a:pt x="82" y="412"/>
                  </a:lnTo>
                  <a:lnTo>
                    <a:pt x="82" y="412"/>
                  </a:lnTo>
                  <a:lnTo>
                    <a:pt x="82" y="412"/>
                  </a:lnTo>
                  <a:lnTo>
                    <a:pt x="82" y="412"/>
                  </a:lnTo>
                  <a:lnTo>
                    <a:pt x="80" y="412"/>
                  </a:lnTo>
                  <a:lnTo>
                    <a:pt x="80" y="412"/>
                  </a:lnTo>
                  <a:lnTo>
                    <a:pt x="78" y="408"/>
                  </a:lnTo>
                  <a:lnTo>
                    <a:pt x="78" y="330"/>
                  </a:lnTo>
                  <a:lnTo>
                    <a:pt x="78" y="330"/>
                  </a:lnTo>
                  <a:lnTo>
                    <a:pt x="78" y="326"/>
                  </a:lnTo>
                  <a:lnTo>
                    <a:pt x="82" y="324"/>
                  </a:lnTo>
                  <a:lnTo>
                    <a:pt x="118" y="316"/>
                  </a:lnTo>
                  <a:lnTo>
                    <a:pt x="118" y="316"/>
                  </a:lnTo>
                  <a:lnTo>
                    <a:pt x="122" y="316"/>
                  </a:lnTo>
                  <a:lnTo>
                    <a:pt x="122" y="316"/>
                  </a:lnTo>
                  <a:lnTo>
                    <a:pt x="122" y="320"/>
                  </a:lnTo>
                  <a:lnTo>
                    <a:pt x="122" y="406"/>
                  </a:lnTo>
                  <a:close/>
                  <a:moveTo>
                    <a:pt x="122" y="234"/>
                  </a:moveTo>
                  <a:lnTo>
                    <a:pt x="122" y="234"/>
                  </a:lnTo>
                  <a:lnTo>
                    <a:pt x="122" y="236"/>
                  </a:lnTo>
                  <a:lnTo>
                    <a:pt x="120" y="238"/>
                  </a:lnTo>
                  <a:lnTo>
                    <a:pt x="84" y="254"/>
                  </a:lnTo>
                  <a:lnTo>
                    <a:pt x="84" y="254"/>
                  </a:lnTo>
                  <a:lnTo>
                    <a:pt x="82" y="254"/>
                  </a:lnTo>
                  <a:lnTo>
                    <a:pt x="82" y="254"/>
                  </a:lnTo>
                  <a:lnTo>
                    <a:pt x="80" y="254"/>
                  </a:lnTo>
                  <a:lnTo>
                    <a:pt x="80" y="254"/>
                  </a:lnTo>
                  <a:lnTo>
                    <a:pt x="78" y="250"/>
                  </a:lnTo>
                  <a:lnTo>
                    <a:pt x="78" y="172"/>
                  </a:lnTo>
                  <a:lnTo>
                    <a:pt x="78" y="172"/>
                  </a:lnTo>
                  <a:lnTo>
                    <a:pt x="80" y="168"/>
                  </a:lnTo>
                  <a:lnTo>
                    <a:pt x="116" y="144"/>
                  </a:lnTo>
                  <a:lnTo>
                    <a:pt x="116" y="144"/>
                  </a:lnTo>
                  <a:lnTo>
                    <a:pt x="118" y="144"/>
                  </a:lnTo>
                  <a:lnTo>
                    <a:pt x="120" y="144"/>
                  </a:lnTo>
                  <a:lnTo>
                    <a:pt x="120" y="144"/>
                  </a:lnTo>
                  <a:lnTo>
                    <a:pt x="122" y="146"/>
                  </a:lnTo>
                  <a:lnTo>
                    <a:pt x="122" y="148"/>
                  </a:lnTo>
                  <a:lnTo>
                    <a:pt x="122" y="234"/>
                  </a:lnTo>
                  <a:close/>
                  <a:moveTo>
                    <a:pt x="216" y="602"/>
                  </a:moveTo>
                  <a:lnTo>
                    <a:pt x="216" y="602"/>
                  </a:lnTo>
                  <a:lnTo>
                    <a:pt x="214" y="606"/>
                  </a:lnTo>
                  <a:lnTo>
                    <a:pt x="214" y="606"/>
                  </a:lnTo>
                  <a:lnTo>
                    <a:pt x="212" y="608"/>
                  </a:lnTo>
                  <a:lnTo>
                    <a:pt x="210" y="608"/>
                  </a:lnTo>
                  <a:lnTo>
                    <a:pt x="210" y="608"/>
                  </a:lnTo>
                  <a:lnTo>
                    <a:pt x="210" y="608"/>
                  </a:lnTo>
                  <a:lnTo>
                    <a:pt x="200" y="606"/>
                  </a:lnTo>
                  <a:lnTo>
                    <a:pt x="184" y="600"/>
                  </a:lnTo>
                  <a:lnTo>
                    <a:pt x="160" y="592"/>
                  </a:lnTo>
                  <a:lnTo>
                    <a:pt x="160" y="592"/>
                  </a:lnTo>
                  <a:lnTo>
                    <a:pt x="158" y="590"/>
                  </a:lnTo>
                  <a:lnTo>
                    <a:pt x="156" y="588"/>
                  </a:lnTo>
                  <a:lnTo>
                    <a:pt x="156" y="494"/>
                  </a:lnTo>
                  <a:lnTo>
                    <a:pt x="156" y="494"/>
                  </a:lnTo>
                  <a:lnTo>
                    <a:pt x="158" y="492"/>
                  </a:lnTo>
                  <a:lnTo>
                    <a:pt x="158" y="492"/>
                  </a:lnTo>
                  <a:lnTo>
                    <a:pt x="162" y="490"/>
                  </a:lnTo>
                  <a:lnTo>
                    <a:pt x="212" y="496"/>
                  </a:lnTo>
                  <a:lnTo>
                    <a:pt x="212" y="496"/>
                  </a:lnTo>
                  <a:lnTo>
                    <a:pt x="214" y="496"/>
                  </a:lnTo>
                  <a:lnTo>
                    <a:pt x="216" y="500"/>
                  </a:lnTo>
                  <a:lnTo>
                    <a:pt x="216" y="500"/>
                  </a:lnTo>
                  <a:lnTo>
                    <a:pt x="216" y="602"/>
                  </a:lnTo>
                  <a:lnTo>
                    <a:pt x="216" y="602"/>
                  </a:lnTo>
                  <a:close/>
                  <a:moveTo>
                    <a:pt x="216" y="398"/>
                  </a:moveTo>
                  <a:lnTo>
                    <a:pt x="216" y="398"/>
                  </a:lnTo>
                  <a:lnTo>
                    <a:pt x="214" y="400"/>
                  </a:lnTo>
                  <a:lnTo>
                    <a:pt x="212" y="402"/>
                  </a:lnTo>
                  <a:lnTo>
                    <a:pt x="162" y="406"/>
                  </a:lnTo>
                  <a:lnTo>
                    <a:pt x="162" y="406"/>
                  </a:lnTo>
                  <a:lnTo>
                    <a:pt x="160" y="406"/>
                  </a:lnTo>
                  <a:lnTo>
                    <a:pt x="160" y="406"/>
                  </a:lnTo>
                  <a:lnTo>
                    <a:pt x="158" y="406"/>
                  </a:lnTo>
                  <a:lnTo>
                    <a:pt x="158" y="406"/>
                  </a:lnTo>
                  <a:lnTo>
                    <a:pt x="156" y="402"/>
                  </a:lnTo>
                  <a:lnTo>
                    <a:pt x="156" y="308"/>
                  </a:lnTo>
                  <a:lnTo>
                    <a:pt x="156" y="308"/>
                  </a:lnTo>
                  <a:lnTo>
                    <a:pt x="158" y="306"/>
                  </a:lnTo>
                  <a:lnTo>
                    <a:pt x="160" y="304"/>
                  </a:lnTo>
                  <a:lnTo>
                    <a:pt x="210" y="292"/>
                  </a:lnTo>
                  <a:lnTo>
                    <a:pt x="210" y="292"/>
                  </a:lnTo>
                  <a:lnTo>
                    <a:pt x="214" y="292"/>
                  </a:lnTo>
                  <a:lnTo>
                    <a:pt x="214" y="292"/>
                  </a:lnTo>
                  <a:lnTo>
                    <a:pt x="216" y="296"/>
                  </a:lnTo>
                  <a:lnTo>
                    <a:pt x="216" y="398"/>
                  </a:lnTo>
                  <a:close/>
                  <a:moveTo>
                    <a:pt x="216" y="194"/>
                  </a:moveTo>
                  <a:lnTo>
                    <a:pt x="216" y="194"/>
                  </a:lnTo>
                  <a:lnTo>
                    <a:pt x="216" y="196"/>
                  </a:lnTo>
                  <a:lnTo>
                    <a:pt x="214" y="198"/>
                  </a:lnTo>
                  <a:lnTo>
                    <a:pt x="162" y="220"/>
                  </a:lnTo>
                  <a:lnTo>
                    <a:pt x="162" y="220"/>
                  </a:lnTo>
                  <a:lnTo>
                    <a:pt x="160" y="220"/>
                  </a:lnTo>
                  <a:lnTo>
                    <a:pt x="160" y="220"/>
                  </a:lnTo>
                  <a:lnTo>
                    <a:pt x="158" y="220"/>
                  </a:lnTo>
                  <a:lnTo>
                    <a:pt x="158" y="220"/>
                  </a:lnTo>
                  <a:lnTo>
                    <a:pt x="156" y="216"/>
                  </a:lnTo>
                  <a:lnTo>
                    <a:pt x="156" y="122"/>
                  </a:lnTo>
                  <a:lnTo>
                    <a:pt x="156" y="122"/>
                  </a:lnTo>
                  <a:lnTo>
                    <a:pt x="158" y="118"/>
                  </a:lnTo>
                  <a:lnTo>
                    <a:pt x="208" y="88"/>
                  </a:lnTo>
                  <a:lnTo>
                    <a:pt x="208" y="88"/>
                  </a:lnTo>
                  <a:lnTo>
                    <a:pt x="212" y="86"/>
                  </a:lnTo>
                  <a:lnTo>
                    <a:pt x="214" y="86"/>
                  </a:lnTo>
                  <a:lnTo>
                    <a:pt x="214" y="86"/>
                  </a:lnTo>
                  <a:lnTo>
                    <a:pt x="216" y="88"/>
                  </a:lnTo>
                  <a:lnTo>
                    <a:pt x="216" y="90"/>
                  </a:lnTo>
                  <a:lnTo>
                    <a:pt x="216" y="194"/>
                  </a:lnTo>
                  <a:close/>
                  <a:moveTo>
                    <a:pt x="418" y="142"/>
                  </a:moveTo>
                  <a:lnTo>
                    <a:pt x="418" y="142"/>
                  </a:lnTo>
                  <a:lnTo>
                    <a:pt x="420" y="138"/>
                  </a:lnTo>
                  <a:lnTo>
                    <a:pt x="420" y="138"/>
                  </a:lnTo>
                  <a:lnTo>
                    <a:pt x="424" y="138"/>
                  </a:lnTo>
                  <a:lnTo>
                    <a:pt x="478" y="162"/>
                  </a:lnTo>
                  <a:lnTo>
                    <a:pt x="478" y="162"/>
                  </a:lnTo>
                  <a:lnTo>
                    <a:pt x="480" y="164"/>
                  </a:lnTo>
                  <a:lnTo>
                    <a:pt x="480" y="166"/>
                  </a:lnTo>
                  <a:lnTo>
                    <a:pt x="480" y="246"/>
                  </a:lnTo>
                  <a:lnTo>
                    <a:pt x="480" y="246"/>
                  </a:lnTo>
                  <a:lnTo>
                    <a:pt x="478" y="250"/>
                  </a:lnTo>
                  <a:lnTo>
                    <a:pt x="478" y="250"/>
                  </a:lnTo>
                  <a:lnTo>
                    <a:pt x="476" y="250"/>
                  </a:lnTo>
                  <a:lnTo>
                    <a:pt x="476" y="250"/>
                  </a:lnTo>
                  <a:lnTo>
                    <a:pt x="474" y="250"/>
                  </a:lnTo>
                  <a:lnTo>
                    <a:pt x="420" y="234"/>
                  </a:lnTo>
                  <a:lnTo>
                    <a:pt x="420" y="234"/>
                  </a:lnTo>
                  <a:lnTo>
                    <a:pt x="418" y="232"/>
                  </a:lnTo>
                  <a:lnTo>
                    <a:pt x="418" y="230"/>
                  </a:lnTo>
                  <a:lnTo>
                    <a:pt x="418" y="142"/>
                  </a:lnTo>
                  <a:close/>
                  <a:moveTo>
                    <a:pt x="418" y="316"/>
                  </a:moveTo>
                  <a:lnTo>
                    <a:pt x="418" y="316"/>
                  </a:lnTo>
                  <a:lnTo>
                    <a:pt x="418" y="314"/>
                  </a:lnTo>
                  <a:lnTo>
                    <a:pt x="418" y="314"/>
                  </a:lnTo>
                  <a:lnTo>
                    <a:pt x="422" y="312"/>
                  </a:lnTo>
                  <a:lnTo>
                    <a:pt x="476" y="322"/>
                  </a:lnTo>
                  <a:lnTo>
                    <a:pt x="476" y="322"/>
                  </a:lnTo>
                  <a:lnTo>
                    <a:pt x="480" y="324"/>
                  </a:lnTo>
                  <a:lnTo>
                    <a:pt x="480" y="326"/>
                  </a:lnTo>
                  <a:lnTo>
                    <a:pt x="480" y="408"/>
                  </a:lnTo>
                  <a:lnTo>
                    <a:pt x="480" y="408"/>
                  </a:lnTo>
                  <a:lnTo>
                    <a:pt x="478" y="412"/>
                  </a:lnTo>
                  <a:lnTo>
                    <a:pt x="478" y="412"/>
                  </a:lnTo>
                  <a:lnTo>
                    <a:pt x="476" y="412"/>
                  </a:lnTo>
                  <a:lnTo>
                    <a:pt x="476" y="412"/>
                  </a:lnTo>
                  <a:lnTo>
                    <a:pt x="422" y="408"/>
                  </a:lnTo>
                  <a:lnTo>
                    <a:pt x="422" y="408"/>
                  </a:lnTo>
                  <a:lnTo>
                    <a:pt x="418" y="408"/>
                  </a:lnTo>
                  <a:lnTo>
                    <a:pt x="418" y="404"/>
                  </a:lnTo>
                  <a:lnTo>
                    <a:pt x="418" y="316"/>
                  </a:lnTo>
                  <a:close/>
                  <a:moveTo>
                    <a:pt x="276" y="82"/>
                  </a:moveTo>
                  <a:lnTo>
                    <a:pt x="276" y="82"/>
                  </a:lnTo>
                  <a:lnTo>
                    <a:pt x="278" y="78"/>
                  </a:lnTo>
                  <a:lnTo>
                    <a:pt x="278" y="78"/>
                  </a:lnTo>
                  <a:lnTo>
                    <a:pt x="282" y="78"/>
                  </a:lnTo>
                  <a:lnTo>
                    <a:pt x="360" y="110"/>
                  </a:lnTo>
                  <a:lnTo>
                    <a:pt x="360" y="110"/>
                  </a:lnTo>
                  <a:lnTo>
                    <a:pt x="362" y="112"/>
                  </a:lnTo>
                  <a:lnTo>
                    <a:pt x="362" y="114"/>
                  </a:lnTo>
                  <a:lnTo>
                    <a:pt x="362" y="210"/>
                  </a:lnTo>
                  <a:lnTo>
                    <a:pt x="362" y="210"/>
                  </a:lnTo>
                  <a:lnTo>
                    <a:pt x="360" y="214"/>
                  </a:lnTo>
                  <a:lnTo>
                    <a:pt x="360" y="214"/>
                  </a:lnTo>
                  <a:lnTo>
                    <a:pt x="358" y="214"/>
                  </a:lnTo>
                  <a:lnTo>
                    <a:pt x="358" y="214"/>
                  </a:lnTo>
                  <a:lnTo>
                    <a:pt x="356" y="214"/>
                  </a:lnTo>
                  <a:lnTo>
                    <a:pt x="280" y="190"/>
                  </a:lnTo>
                  <a:lnTo>
                    <a:pt x="280" y="190"/>
                  </a:lnTo>
                  <a:lnTo>
                    <a:pt x="278" y="190"/>
                  </a:lnTo>
                  <a:lnTo>
                    <a:pt x="276" y="186"/>
                  </a:lnTo>
                  <a:lnTo>
                    <a:pt x="276" y="82"/>
                  </a:lnTo>
                  <a:lnTo>
                    <a:pt x="276" y="82"/>
                  </a:lnTo>
                  <a:close/>
                  <a:moveTo>
                    <a:pt x="276" y="396"/>
                  </a:moveTo>
                  <a:lnTo>
                    <a:pt x="276" y="292"/>
                  </a:lnTo>
                  <a:lnTo>
                    <a:pt x="276" y="292"/>
                  </a:lnTo>
                  <a:lnTo>
                    <a:pt x="278" y="288"/>
                  </a:lnTo>
                  <a:lnTo>
                    <a:pt x="278" y="288"/>
                  </a:lnTo>
                  <a:lnTo>
                    <a:pt x="282" y="286"/>
                  </a:lnTo>
                  <a:lnTo>
                    <a:pt x="358" y="300"/>
                  </a:lnTo>
                  <a:lnTo>
                    <a:pt x="358" y="300"/>
                  </a:lnTo>
                  <a:lnTo>
                    <a:pt x="362" y="302"/>
                  </a:lnTo>
                  <a:lnTo>
                    <a:pt x="362" y="306"/>
                  </a:lnTo>
                  <a:lnTo>
                    <a:pt x="362" y="400"/>
                  </a:lnTo>
                  <a:lnTo>
                    <a:pt x="362" y="400"/>
                  </a:lnTo>
                  <a:lnTo>
                    <a:pt x="360" y="404"/>
                  </a:lnTo>
                  <a:lnTo>
                    <a:pt x="360" y="404"/>
                  </a:lnTo>
                  <a:lnTo>
                    <a:pt x="358" y="406"/>
                  </a:lnTo>
                  <a:lnTo>
                    <a:pt x="358" y="406"/>
                  </a:lnTo>
                  <a:lnTo>
                    <a:pt x="280" y="400"/>
                  </a:lnTo>
                  <a:lnTo>
                    <a:pt x="280" y="400"/>
                  </a:lnTo>
                  <a:lnTo>
                    <a:pt x="278" y="400"/>
                  </a:lnTo>
                  <a:lnTo>
                    <a:pt x="276" y="396"/>
                  </a:lnTo>
                  <a:lnTo>
                    <a:pt x="276" y="396"/>
                  </a:lnTo>
                  <a:close/>
                  <a:moveTo>
                    <a:pt x="426" y="709"/>
                  </a:moveTo>
                  <a:lnTo>
                    <a:pt x="426" y="709"/>
                  </a:lnTo>
                  <a:lnTo>
                    <a:pt x="426" y="711"/>
                  </a:lnTo>
                  <a:lnTo>
                    <a:pt x="424" y="713"/>
                  </a:lnTo>
                  <a:lnTo>
                    <a:pt x="322" y="751"/>
                  </a:lnTo>
                  <a:lnTo>
                    <a:pt x="322" y="751"/>
                  </a:lnTo>
                  <a:lnTo>
                    <a:pt x="322" y="751"/>
                  </a:lnTo>
                  <a:lnTo>
                    <a:pt x="322" y="751"/>
                  </a:lnTo>
                  <a:lnTo>
                    <a:pt x="318" y="751"/>
                  </a:lnTo>
                  <a:lnTo>
                    <a:pt x="318" y="751"/>
                  </a:lnTo>
                  <a:lnTo>
                    <a:pt x="316" y="747"/>
                  </a:lnTo>
                  <a:lnTo>
                    <a:pt x="316" y="498"/>
                  </a:lnTo>
                  <a:lnTo>
                    <a:pt x="316" y="498"/>
                  </a:lnTo>
                  <a:lnTo>
                    <a:pt x="318" y="496"/>
                  </a:lnTo>
                  <a:lnTo>
                    <a:pt x="320" y="494"/>
                  </a:lnTo>
                  <a:lnTo>
                    <a:pt x="422" y="488"/>
                  </a:lnTo>
                  <a:lnTo>
                    <a:pt x="422" y="488"/>
                  </a:lnTo>
                  <a:lnTo>
                    <a:pt x="424" y="488"/>
                  </a:lnTo>
                  <a:lnTo>
                    <a:pt x="424" y="488"/>
                  </a:lnTo>
                  <a:lnTo>
                    <a:pt x="426" y="492"/>
                  </a:lnTo>
                  <a:lnTo>
                    <a:pt x="426" y="709"/>
                  </a:lnTo>
                  <a:close/>
                  <a:moveTo>
                    <a:pt x="548" y="663"/>
                  </a:moveTo>
                  <a:lnTo>
                    <a:pt x="548" y="663"/>
                  </a:lnTo>
                  <a:lnTo>
                    <a:pt x="546" y="665"/>
                  </a:lnTo>
                  <a:lnTo>
                    <a:pt x="544" y="667"/>
                  </a:lnTo>
                  <a:lnTo>
                    <a:pt x="478" y="693"/>
                  </a:lnTo>
                  <a:lnTo>
                    <a:pt x="478" y="693"/>
                  </a:lnTo>
                  <a:lnTo>
                    <a:pt x="476" y="693"/>
                  </a:lnTo>
                  <a:lnTo>
                    <a:pt x="476" y="693"/>
                  </a:lnTo>
                  <a:lnTo>
                    <a:pt x="472" y="693"/>
                  </a:lnTo>
                  <a:lnTo>
                    <a:pt x="472" y="693"/>
                  </a:lnTo>
                  <a:lnTo>
                    <a:pt x="472" y="689"/>
                  </a:lnTo>
                  <a:lnTo>
                    <a:pt x="472" y="488"/>
                  </a:lnTo>
                  <a:lnTo>
                    <a:pt x="472" y="488"/>
                  </a:lnTo>
                  <a:lnTo>
                    <a:pt x="472" y="486"/>
                  </a:lnTo>
                  <a:lnTo>
                    <a:pt x="476" y="484"/>
                  </a:lnTo>
                  <a:lnTo>
                    <a:pt x="542" y="480"/>
                  </a:lnTo>
                  <a:lnTo>
                    <a:pt x="542" y="480"/>
                  </a:lnTo>
                  <a:lnTo>
                    <a:pt x="546" y="480"/>
                  </a:lnTo>
                  <a:lnTo>
                    <a:pt x="546" y="480"/>
                  </a:lnTo>
                  <a:lnTo>
                    <a:pt x="548" y="484"/>
                  </a:lnTo>
                  <a:lnTo>
                    <a:pt x="548" y="663"/>
                  </a:lnTo>
                  <a:close/>
                  <a:moveTo>
                    <a:pt x="566" y="412"/>
                  </a:moveTo>
                  <a:lnTo>
                    <a:pt x="566" y="412"/>
                  </a:lnTo>
                  <a:lnTo>
                    <a:pt x="566" y="416"/>
                  </a:lnTo>
                  <a:lnTo>
                    <a:pt x="566" y="416"/>
                  </a:lnTo>
                  <a:lnTo>
                    <a:pt x="562" y="416"/>
                  </a:lnTo>
                  <a:lnTo>
                    <a:pt x="562" y="416"/>
                  </a:lnTo>
                  <a:lnTo>
                    <a:pt x="562" y="416"/>
                  </a:lnTo>
                  <a:lnTo>
                    <a:pt x="522" y="414"/>
                  </a:lnTo>
                  <a:lnTo>
                    <a:pt x="522" y="414"/>
                  </a:lnTo>
                  <a:lnTo>
                    <a:pt x="518" y="414"/>
                  </a:lnTo>
                  <a:lnTo>
                    <a:pt x="518" y="410"/>
                  </a:lnTo>
                  <a:lnTo>
                    <a:pt x="518" y="336"/>
                  </a:lnTo>
                  <a:lnTo>
                    <a:pt x="518" y="336"/>
                  </a:lnTo>
                  <a:lnTo>
                    <a:pt x="518" y="332"/>
                  </a:lnTo>
                  <a:lnTo>
                    <a:pt x="518" y="332"/>
                  </a:lnTo>
                  <a:lnTo>
                    <a:pt x="522" y="330"/>
                  </a:lnTo>
                  <a:lnTo>
                    <a:pt x="562" y="338"/>
                  </a:lnTo>
                  <a:lnTo>
                    <a:pt x="562" y="338"/>
                  </a:lnTo>
                  <a:lnTo>
                    <a:pt x="566" y="340"/>
                  </a:lnTo>
                  <a:lnTo>
                    <a:pt x="566" y="342"/>
                  </a:lnTo>
                  <a:lnTo>
                    <a:pt x="566" y="412"/>
                  </a:lnTo>
                  <a:close/>
                  <a:moveTo>
                    <a:pt x="566" y="272"/>
                  </a:moveTo>
                  <a:lnTo>
                    <a:pt x="566" y="272"/>
                  </a:lnTo>
                  <a:lnTo>
                    <a:pt x="564" y="276"/>
                  </a:lnTo>
                  <a:lnTo>
                    <a:pt x="564" y="276"/>
                  </a:lnTo>
                  <a:lnTo>
                    <a:pt x="562" y="278"/>
                  </a:lnTo>
                  <a:lnTo>
                    <a:pt x="562" y="278"/>
                  </a:lnTo>
                  <a:lnTo>
                    <a:pt x="560" y="278"/>
                  </a:lnTo>
                  <a:lnTo>
                    <a:pt x="520" y="264"/>
                  </a:lnTo>
                  <a:lnTo>
                    <a:pt x="520" y="264"/>
                  </a:lnTo>
                  <a:lnTo>
                    <a:pt x="518" y="264"/>
                  </a:lnTo>
                  <a:lnTo>
                    <a:pt x="518" y="260"/>
                  </a:lnTo>
                  <a:lnTo>
                    <a:pt x="518" y="186"/>
                  </a:lnTo>
                  <a:lnTo>
                    <a:pt x="518" y="186"/>
                  </a:lnTo>
                  <a:lnTo>
                    <a:pt x="520" y="182"/>
                  </a:lnTo>
                  <a:lnTo>
                    <a:pt x="520" y="182"/>
                  </a:lnTo>
                  <a:lnTo>
                    <a:pt x="524" y="182"/>
                  </a:lnTo>
                  <a:lnTo>
                    <a:pt x="564" y="198"/>
                  </a:lnTo>
                  <a:lnTo>
                    <a:pt x="564" y="198"/>
                  </a:lnTo>
                  <a:lnTo>
                    <a:pt x="566" y="200"/>
                  </a:lnTo>
                  <a:lnTo>
                    <a:pt x="566" y="202"/>
                  </a:lnTo>
                  <a:lnTo>
                    <a:pt x="566" y="272"/>
                  </a:lnTo>
                  <a:close/>
                  <a:moveTo>
                    <a:pt x="646" y="536"/>
                  </a:moveTo>
                  <a:lnTo>
                    <a:pt x="646" y="536"/>
                  </a:lnTo>
                  <a:lnTo>
                    <a:pt x="646" y="540"/>
                  </a:lnTo>
                  <a:lnTo>
                    <a:pt x="642" y="542"/>
                  </a:lnTo>
                  <a:lnTo>
                    <a:pt x="614" y="546"/>
                  </a:lnTo>
                  <a:lnTo>
                    <a:pt x="614" y="546"/>
                  </a:lnTo>
                  <a:lnTo>
                    <a:pt x="612" y="546"/>
                  </a:lnTo>
                  <a:lnTo>
                    <a:pt x="612" y="546"/>
                  </a:lnTo>
                  <a:lnTo>
                    <a:pt x="610" y="546"/>
                  </a:lnTo>
                  <a:lnTo>
                    <a:pt x="610" y="546"/>
                  </a:lnTo>
                  <a:lnTo>
                    <a:pt x="608" y="542"/>
                  </a:lnTo>
                  <a:lnTo>
                    <a:pt x="608" y="478"/>
                  </a:lnTo>
                  <a:lnTo>
                    <a:pt x="608" y="478"/>
                  </a:lnTo>
                  <a:lnTo>
                    <a:pt x="610" y="476"/>
                  </a:lnTo>
                  <a:lnTo>
                    <a:pt x="612" y="474"/>
                  </a:lnTo>
                  <a:lnTo>
                    <a:pt x="642" y="472"/>
                  </a:lnTo>
                  <a:lnTo>
                    <a:pt x="642" y="472"/>
                  </a:lnTo>
                  <a:lnTo>
                    <a:pt x="646" y="474"/>
                  </a:lnTo>
                  <a:lnTo>
                    <a:pt x="646" y="474"/>
                  </a:lnTo>
                  <a:lnTo>
                    <a:pt x="646" y="476"/>
                  </a:lnTo>
                  <a:lnTo>
                    <a:pt x="646" y="536"/>
                  </a:lnTo>
                  <a:close/>
                  <a:moveTo>
                    <a:pt x="646" y="418"/>
                  </a:moveTo>
                  <a:lnTo>
                    <a:pt x="646" y="418"/>
                  </a:lnTo>
                  <a:lnTo>
                    <a:pt x="646" y="420"/>
                  </a:lnTo>
                  <a:lnTo>
                    <a:pt x="646" y="420"/>
                  </a:lnTo>
                  <a:lnTo>
                    <a:pt x="642" y="422"/>
                  </a:lnTo>
                  <a:lnTo>
                    <a:pt x="642" y="422"/>
                  </a:lnTo>
                  <a:lnTo>
                    <a:pt x="612" y="420"/>
                  </a:lnTo>
                  <a:lnTo>
                    <a:pt x="612" y="420"/>
                  </a:lnTo>
                  <a:lnTo>
                    <a:pt x="610" y="418"/>
                  </a:lnTo>
                  <a:lnTo>
                    <a:pt x="608" y="416"/>
                  </a:lnTo>
                  <a:lnTo>
                    <a:pt x="608" y="352"/>
                  </a:lnTo>
                  <a:lnTo>
                    <a:pt x="608" y="352"/>
                  </a:lnTo>
                  <a:lnTo>
                    <a:pt x="610" y="348"/>
                  </a:lnTo>
                  <a:lnTo>
                    <a:pt x="610" y="348"/>
                  </a:lnTo>
                  <a:lnTo>
                    <a:pt x="614" y="348"/>
                  </a:lnTo>
                  <a:lnTo>
                    <a:pt x="642" y="352"/>
                  </a:lnTo>
                  <a:lnTo>
                    <a:pt x="642" y="352"/>
                  </a:lnTo>
                  <a:lnTo>
                    <a:pt x="646" y="354"/>
                  </a:lnTo>
                  <a:lnTo>
                    <a:pt x="646" y="358"/>
                  </a:lnTo>
                  <a:lnTo>
                    <a:pt x="646" y="418"/>
                  </a:lnTo>
                  <a:close/>
                  <a:moveTo>
                    <a:pt x="696" y="528"/>
                  </a:moveTo>
                  <a:lnTo>
                    <a:pt x="696" y="528"/>
                  </a:lnTo>
                  <a:lnTo>
                    <a:pt x="694" y="530"/>
                  </a:lnTo>
                  <a:lnTo>
                    <a:pt x="692" y="532"/>
                  </a:lnTo>
                  <a:lnTo>
                    <a:pt x="668" y="536"/>
                  </a:lnTo>
                  <a:lnTo>
                    <a:pt x="668" y="536"/>
                  </a:lnTo>
                  <a:lnTo>
                    <a:pt x="668" y="536"/>
                  </a:lnTo>
                  <a:lnTo>
                    <a:pt x="668" y="536"/>
                  </a:lnTo>
                  <a:lnTo>
                    <a:pt x="664" y="536"/>
                  </a:lnTo>
                  <a:lnTo>
                    <a:pt x="664" y="536"/>
                  </a:lnTo>
                  <a:lnTo>
                    <a:pt x="664" y="532"/>
                  </a:lnTo>
                  <a:lnTo>
                    <a:pt x="664" y="476"/>
                  </a:lnTo>
                  <a:lnTo>
                    <a:pt x="664" y="476"/>
                  </a:lnTo>
                  <a:lnTo>
                    <a:pt x="664" y="472"/>
                  </a:lnTo>
                  <a:lnTo>
                    <a:pt x="668" y="470"/>
                  </a:lnTo>
                  <a:lnTo>
                    <a:pt x="690" y="470"/>
                  </a:lnTo>
                  <a:lnTo>
                    <a:pt x="690" y="470"/>
                  </a:lnTo>
                  <a:lnTo>
                    <a:pt x="694" y="470"/>
                  </a:lnTo>
                  <a:lnTo>
                    <a:pt x="694" y="470"/>
                  </a:lnTo>
                  <a:lnTo>
                    <a:pt x="696" y="474"/>
                  </a:lnTo>
                  <a:lnTo>
                    <a:pt x="696" y="528"/>
                  </a:lnTo>
                  <a:close/>
                  <a:moveTo>
                    <a:pt x="696" y="420"/>
                  </a:moveTo>
                  <a:lnTo>
                    <a:pt x="696" y="420"/>
                  </a:lnTo>
                  <a:lnTo>
                    <a:pt x="694" y="424"/>
                  </a:lnTo>
                  <a:lnTo>
                    <a:pt x="694" y="424"/>
                  </a:lnTo>
                  <a:lnTo>
                    <a:pt x="692" y="424"/>
                  </a:lnTo>
                  <a:lnTo>
                    <a:pt x="690" y="424"/>
                  </a:lnTo>
                  <a:lnTo>
                    <a:pt x="668" y="424"/>
                  </a:lnTo>
                  <a:lnTo>
                    <a:pt x="668" y="424"/>
                  </a:lnTo>
                  <a:lnTo>
                    <a:pt x="664" y="422"/>
                  </a:lnTo>
                  <a:lnTo>
                    <a:pt x="664" y="418"/>
                  </a:lnTo>
                  <a:lnTo>
                    <a:pt x="664" y="362"/>
                  </a:lnTo>
                  <a:lnTo>
                    <a:pt x="664" y="362"/>
                  </a:lnTo>
                  <a:lnTo>
                    <a:pt x="664" y="360"/>
                  </a:lnTo>
                  <a:lnTo>
                    <a:pt x="664" y="360"/>
                  </a:lnTo>
                  <a:lnTo>
                    <a:pt x="668" y="358"/>
                  </a:lnTo>
                  <a:lnTo>
                    <a:pt x="692" y="362"/>
                  </a:lnTo>
                  <a:lnTo>
                    <a:pt x="692" y="362"/>
                  </a:lnTo>
                  <a:lnTo>
                    <a:pt x="694" y="364"/>
                  </a:lnTo>
                  <a:lnTo>
                    <a:pt x="696" y="366"/>
                  </a:lnTo>
                  <a:lnTo>
                    <a:pt x="696" y="420"/>
                  </a:lnTo>
                  <a:close/>
                  <a:moveTo>
                    <a:pt x="696" y="420"/>
                  </a:moveTo>
                  <a:lnTo>
                    <a:pt x="696" y="4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0964118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37"/>
                                        </p:tgtEl>
                                        <p:attrNameLst>
                                          <p:attrName>style.visibility</p:attrName>
                                        </p:attrNameLst>
                                      </p:cBhvr>
                                      <p:to>
                                        <p:strVal val="visible"/>
                                      </p:to>
                                    </p:set>
                                    <p:anim calcmode="lin" valueType="num">
                                      <p:cBhvr>
                                        <p:cTn id="7" dur="1000" fill="hold"/>
                                        <p:tgtEl>
                                          <p:spTgt spid="237"/>
                                        </p:tgtEl>
                                        <p:attrNameLst>
                                          <p:attrName>ppt_w</p:attrName>
                                        </p:attrNameLst>
                                      </p:cBhvr>
                                      <p:tavLst>
                                        <p:tav tm="0">
                                          <p:val>
                                            <p:strVal val="#ppt_w+.3"/>
                                          </p:val>
                                        </p:tav>
                                        <p:tav tm="100000">
                                          <p:val>
                                            <p:strVal val="#ppt_w"/>
                                          </p:val>
                                        </p:tav>
                                      </p:tavLst>
                                    </p:anim>
                                    <p:anim calcmode="lin" valueType="num">
                                      <p:cBhvr>
                                        <p:cTn id="8" dur="1000" fill="hold"/>
                                        <p:tgtEl>
                                          <p:spTgt spid="237"/>
                                        </p:tgtEl>
                                        <p:attrNameLst>
                                          <p:attrName>ppt_h</p:attrName>
                                        </p:attrNameLst>
                                      </p:cBhvr>
                                      <p:tavLst>
                                        <p:tav tm="0">
                                          <p:val>
                                            <p:strVal val="#ppt_h"/>
                                          </p:val>
                                        </p:tav>
                                        <p:tav tm="100000">
                                          <p:val>
                                            <p:strVal val="#ppt_h"/>
                                          </p:val>
                                        </p:tav>
                                      </p:tavLst>
                                    </p:anim>
                                    <p:animEffect transition="in" filter="fade">
                                      <p:cBhvr>
                                        <p:cTn id="9" dur="1000"/>
                                        <p:tgtEl>
                                          <p:spTgt spid="237"/>
                                        </p:tgtEl>
                                      </p:cBhvr>
                                    </p:animEffect>
                                  </p:childTnLst>
                                </p:cTn>
                              </p:par>
                              <p:par>
                                <p:cTn id="10" presetID="31" presetClass="entr" presetSubtype="0" fill="hold" nodeType="withEffect">
                                  <p:stCondLst>
                                    <p:cond delay="500"/>
                                  </p:stCondLst>
                                  <p:childTnLst>
                                    <p:set>
                                      <p:cBhvr>
                                        <p:cTn id="11" dur="1" fill="hold">
                                          <p:stCondLst>
                                            <p:cond delay="0"/>
                                          </p:stCondLst>
                                        </p:cTn>
                                        <p:tgtEl>
                                          <p:spTgt spid="38"/>
                                        </p:tgtEl>
                                        <p:attrNameLst>
                                          <p:attrName>style.visibility</p:attrName>
                                        </p:attrNameLst>
                                      </p:cBhvr>
                                      <p:to>
                                        <p:strVal val="visible"/>
                                      </p:to>
                                    </p:set>
                                    <p:anim calcmode="lin" valueType="num">
                                      <p:cBhvr>
                                        <p:cTn id="12" dur="1000" fill="hold"/>
                                        <p:tgtEl>
                                          <p:spTgt spid="38"/>
                                        </p:tgtEl>
                                        <p:attrNameLst>
                                          <p:attrName>ppt_w</p:attrName>
                                        </p:attrNameLst>
                                      </p:cBhvr>
                                      <p:tavLst>
                                        <p:tav tm="0">
                                          <p:val>
                                            <p:fltVal val="0"/>
                                          </p:val>
                                        </p:tav>
                                        <p:tav tm="100000">
                                          <p:val>
                                            <p:strVal val="#ppt_w"/>
                                          </p:val>
                                        </p:tav>
                                      </p:tavLst>
                                    </p:anim>
                                    <p:anim calcmode="lin" valueType="num">
                                      <p:cBhvr>
                                        <p:cTn id="13" dur="1000" fill="hold"/>
                                        <p:tgtEl>
                                          <p:spTgt spid="38"/>
                                        </p:tgtEl>
                                        <p:attrNameLst>
                                          <p:attrName>ppt_h</p:attrName>
                                        </p:attrNameLst>
                                      </p:cBhvr>
                                      <p:tavLst>
                                        <p:tav tm="0">
                                          <p:val>
                                            <p:fltVal val="0"/>
                                          </p:val>
                                        </p:tav>
                                        <p:tav tm="100000">
                                          <p:val>
                                            <p:strVal val="#ppt_h"/>
                                          </p:val>
                                        </p:tav>
                                      </p:tavLst>
                                    </p:anim>
                                    <p:anim calcmode="lin" valueType="num">
                                      <p:cBhvr>
                                        <p:cTn id="14" dur="1000" fill="hold"/>
                                        <p:tgtEl>
                                          <p:spTgt spid="38"/>
                                        </p:tgtEl>
                                        <p:attrNameLst>
                                          <p:attrName>style.rotation</p:attrName>
                                        </p:attrNameLst>
                                      </p:cBhvr>
                                      <p:tavLst>
                                        <p:tav tm="0">
                                          <p:val>
                                            <p:fltVal val="90"/>
                                          </p:val>
                                        </p:tav>
                                        <p:tav tm="100000">
                                          <p:val>
                                            <p:fltVal val="0"/>
                                          </p:val>
                                        </p:tav>
                                      </p:tavLst>
                                    </p:anim>
                                    <p:animEffect transition="in" filter="fade">
                                      <p:cBhvr>
                                        <p:cTn id="15" dur="1000"/>
                                        <p:tgtEl>
                                          <p:spTgt spid="38"/>
                                        </p:tgtEl>
                                      </p:cBhvr>
                                    </p:animEffect>
                                  </p:childTnLst>
                                </p:cTn>
                              </p:par>
                              <p:par>
                                <p:cTn id="16" presetID="42" presetClass="entr" presetSubtype="0" fill="hold" nodeType="withEffect">
                                  <p:stCondLst>
                                    <p:cond delay="0"/>
                                  </p:stCondLst>
                                  <p:childTnLst>
                                    <p:set>
                                      <p:cBhvr>
                                        <p:cTn id="17" dur="1" fill="hold">
                                          <p:stCondLst>
                                            <p:cond delay="0"/>
                                          </p:stCondLst>
                                        </p:cTn>
                                        <p:tgtEl>
                                          <p:spTgt spid="252"/>
                                        </p:tgtEl>
                                        <p:attrNameLst>
                                          <p:attrName>style.visibility</p:attrName>
                                        </p:attrNameLst>
                                      </p:cBhvr>
                                      <p:to>
                                        <p:strVal val="visible"/>
                                      </p:to>
                                    </p:set>
                                    <p:animEffect transition="in" filter="fade">
                                      <p:cBhvr>
                                        <p:cTn id="18" dur="1000"/>
                                        <p:tgtEl>
                                          <p:spTgt spid="252"/>
                                        </p:tgtEl>
                                      </p:cBhvr>
                                    </p:animEffect>
                                    <p:anim calcmode="lin" valueType="num">
                                      <p:cBhvr>
                                        <p:cTn id="19" dur="1000" fill="hold"/>
                                        <p:tgtEl>
                                          <p:spTgt spid="252"/>
                                        </p:tgtEl>
                                        <p:attrNameLst>
                                          <p:attrName>ppt_x</p:attrName>
                                        </p:attrNameLst>
                                      </p:cBhvr>
                                      <p:tavLst>
                                        <p:tav tm="0">
                                          <p:val>
                                            <p:strVal val="#ppt_x"/>
                                          </p:val>
                                        </p:tav>
                                        <p:tav tm="100000">
                                          <p:val>
                                            <p:strVal val="#ppt_x"/>
                                          </p:val>
                                        </p:tav>
                                      </p:tavLst>
                                    </p:anim>
                                    <p:anim calcmode="lin" valueType="num">
                                      <p:cBhvr>
                                        <p:cTn id="20" dur="1000" fill="hold"/>
                                        <p:tgtEl>
                                          <p:spTgt spid="252"/>
                                        </p:tgtEl>
                                        <p:attrNameLst>
                                          <p:attrName>ppt_y</p:attrName>
                                        </p:attrNameLst>
                                      </p:cBhvr>
                                      <p:tavLst>
                                        <p:tav tm="0">
                                          <p:val>
                                            <p:strVal val="#ppt_y+.1"/>
                                          </p:val>
                                        </p:tav>
                                        <p:tav tm="100000">
                                          <p:val>
                                            <p:strVal val="#ppt_y"/>
                                          </p:val>
                                        </p:tav>
                                      </p:tavLst>
                                    </p:anim>
                                  </p:childTnLst>
                                </p:cTn>
                              </p:par>
                              <p:par>
                                <p:cTn id="21" presetID="23" presetClass="entr" presetSubtype="32" fill="hold" grpId="0" nodeType="withEffect">
                                  <p:stCondLst>
                                    <p:cond delay="0"/>
                                  </p:stCondLst>
                                  <p:childTnLst>
                                    <p:set>
                                      <p:cBhvr>
                                        <p:cTn id="22" dur="1" fill="hold">
                                          <p:stCondLst>
                                            <p:cond delay="0"/>
                                          </p:stCondLst>
                                        </p:cTn>
                                        <p:tgtEl>
                                          <p:spTgt spid="251"/>
                                        </p:tgtEl>
                                        <p:attrNameLst>
                                          <p:attrName>style.visibility</p:attrName>
                                        </p:attrNameLst>
                                      </p:cBhvr>
                                      <p:to>
                                        <p:strVal val="visible"/>
                                      </p:to>
                                    </p:set>
                                    <p:anim calcmode="lin" valueType="num">
                                      <p:cBhvr>
                                        <p:cTn id="23" dur="1000" fill="hold"/>
                                        <p:tgtEl>
                                          <p:spTgt spid="251"/>
                                        </p:tgtEl>
                                        <p:attrNameLst>
                                          <p:attrName>ppt_w</p:attrName>
                                        </p:attrNameLst>
                                      </p:cBhvr>
                                      <p:tavLst>
                                        <p:tav tm="0">
                                          <p:val>
                                            <p:strVal val="4*#ppt_w"/>
                                          </p:val>
                                        </p:tav>
                                        <p:tav tm="100000">
                                          <p:val>
                                            <p:strVal val="#ppt_w"/>
                                          </p:val>
                                        </p:tav>
                                      </p:tavLst>
                                    </p:anim>
                                    <p:anim calcmode="lin" valueType="num">
                                      <p:cBhvr>
                                        <p:cTn id="24" dur="1000" fill="hold"/>
                                        <p:tgtEl>
                                          <p:spTgt spid="251"/>
                                        </p:tgtEl>
                                        <p:attrNameLst>
                                          <p:attrName>ppt_h</p:attrName>
                                        </p:attrNameLst>
                                      </p:cBhvr>
                                      <p:tavLst>
                                        <p:tav tm="0">
                                          <p:val>
                                            <p:strVal val="4*#ppt_h"/>
                                          </p:val>
                                        </p:tav>
                                        <p:tav tm="100000">
                                          <p:val>
                                            <p:strVal val="#ppt_h"/>
                                          </p:val>
                                        </p:tav>
                                      </p:tavLst>
                                    </p:anim>
                                  </p:childTnLst>
                                </p:cTn>
                              </p:par>
                            </p:childTnLst>
                          </p:cTn>
                        </p:par>
                        <p:par>
                          <p:cTn id="25" fill="hold">
                            <p:stCondLst>
                              <p:cond delay="1500"/>
                            </p:stCondLst>
                            <p:childTnLst>
                              <p:par>
                                <p:cTn id="26" presetID="1" presetClass="exit" presetSubtype="0" fill="hold" grpId="1" nodeType="afterEffect">
                                  <p:stCondLst>
                                    <p:cond delay="0"/>
                                  </p:stCondLst>
                                  <p:childTnLst>
                                    <p:set>
                                      <p:cBhvr>
                                        <p:cTn id="27" dur="1" fill="hold">
                                          <p:stCondLst>
                                            <p:cond delay="0"/>
                                          </p:stCondLst>
                                        </p:cTn>
                                        <p:tgtEl>
                                          <p:spTgt spid="251"/>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265"/>
                                        </p:tgtEl>
                                        <p:attrNameLst>
                                          <p:attrName>style.visibility</p:attrName>
                                        </p:attrNameLst>
                                      </p:cBhvr>
                                      <p:to>
                                        <p:strVal val="visible"/>
                                      </p:to>
                                    </p:set>
                                  </p:childTnLst>
                                </p:cTn>
                              </p:par>
                            </p:childTnLst>
                          </p:cTn>
                        </p:par>
                        <p:par>
                          <p:cTn id="30" fill="hold">
                            <p:stCondLst>
                              <p:cond delay="1500"/>
                            </p:stCondLst>
                            <p:childTnLst>
                              <p:par>
                                <p:cTn id="31" presetID="23" presetClass="exit" presetSubtype="16" fill="hold" grpId="1" nodeType="afterEffect">
                                  <p:stCondLst>
                                    <p:cond delay="0"/>
                                  </p:stCondLst>
                                  <p:childTnLst>
                                    <p:anim calcmode="lin" valueType="num">
                                      <p:cBhvr>
                                        <p:cTn id="32" dur="1000"/>
                                        <p:tgtEl>
                                          <p:spTgt spid="265"/>
                                        </p:tgtEl>
                                        <p:attrNameLst>
                                          <p:attrName>ppt_w</p:attrName>
                                        </p:attrNameLst>
                                      </p:cBhvr>
                                      <p:tavLst>
                                        <p:tav tm="0">
                                          <p:val>
                                            <p:strVal val="ppt_w"/>
                                          </p:val>
                                        </p:tav>
                                        <p:tav tm="100000">
                                          <p:val>
                                            <p:strVal val="4*ppt_w"/>
                                          </p:val>
                                        </p:tav>
                                      </p:tavLst>
                                    </p:anim>
                                    <p:anim calcmode="lin" valueType="num">
                                      <p:cBhvr>
                                        <p:cTn id="33" dur="1000"/>
                                        <p:tgtEl>
                                          <p:spTgt spid="265"/>
                                        </p:tgtEl>
                                        <p:attrNameLst>
                                          <p:attrName>ppt_h</p:attrName>
                                        </p:attrNameLst>
                                      </p:cBhvr>
                                      <p:tavLst>
                                        <p:tav tm="0">
                                          <p:val>
                                            <p:strVal val="ppt_h"/>
                                          </p:val>
                                        </p:tav>
                                        <p:tav tm="100000">
                                          <p:val>
                                            <p:strVal val="4*ppt_h"/>
                                          </p:val>
                                        </p:tav>
                                      </p:tavLst>
                                    </p:anim>
                                    <p:set>
                                      <p:cBhvr>
                                        <p:cTn id="34" dur="1" fill="hold">
                                          <p:stCondLst>
                                            <p:cond delay="999"/>
                                          </p:stCondLst>
                                        </p:cTn>
                                        <p:tgtEl>
                                          <p:spTgt spid="265"/>
                                        </p:tgtEl>
                                        <p:attrNameLst>
                                          <p:attrName>style.visibility</p:attrName>
                                        </p:attrNameLst>
                                      </p:cBhvr>
                                      <p:to>
                                        <p:strVal val="hidden"/>
                                      </p:to>
                                    </p:set>
                                  </p:childTnLst>
                                </p:cTn>
                              </p:par>
                              <p:par>
                                <p:cTn id="35" presetID="10" presetClass="exit" presetSubtype="0" fill="hold" grpId="2" nodeType="withEffect">
                                  <p:stCondLst>
                                    <p:cond delay="250"/>
                                  </p:stCondLst>
                                  <p:childTnLst>
                                    <p:animEffect transition="out" filter="fade">
                                      <p:cBhvr>
                                        <p:cTn id="36" dur="750"/>
                                        <p:tgtEl>
                                          <p:spTgt spid="265"/>
                                        </p:tgtEl>
                                      </p:cBhvr>
                                    </p:animEffect>
                                    <p:set>
                                      <p:cBhvr>
                                        <p:cTn id="37" dur="1" fill="hold">
                                          <p:stCondLst>
                                            <p:cond delay="749"/>
                                          </p:stCondLst>
                                        </p:cTn>
                                        <p:tgtEl>
                                          <p:spTgt spid="265"/>
                                        </p:tgtEl>
                                        <p:attrNameLst>
                                          <p:attrName>style.visibility</p:attrName>
                                        </p:attrNameLst>
                                      </p:cBhvr>
                                      <p:to>
                                        <p:strVal val="hidden"/>
                                      </p:to>
                                    </p:set>
                                  </p:childTnLst>
                                </p:cTn>
                              </p:par>
                            </p:childTnLst>
                          </p:cTn>
                        </p:par>
                        <p:par>
                          <p:cTn id="38" fill="hold">
                            <p:stCondLst>
                              <p:cond delay="2500"/>
                            </p:stCondLst>
                            <p:childTnLst>
                              <p:par>
                                <p:cTn id="39" presetID="31" presetClass="entr" presetSubtype="0" fill="hold" nodeType="afterEffect">
                                  <p:stCondLst>
                                    <p:cond delay="250"/>
                                  </p:stCondLst>
                                  <p:childTnLst>
                                    <p:set>
                                      <p:cBhvr>
                                        <p:cTn id="40" dur="1" fill="hold">
                                          <p:stCondLst>
                                            <p:cond delay="0"/>
                                          </p:stCondLst>
                                        </p:cTn>
                                        <p:tgtEl>
                                          <p:spTgt spid="254"/>
                                        </p:tgtEl>
                                        <p:attrNameLst>
                                          <p:attrName>style.visibility</p:attrName>
                                        </p:attrNameLst>
                                      </p:cBhvr>
                                      <p:to>
                                        <p:strVal val="visible"/>
                                      </p:to>
                                    </p:set>
                                    <p:anim calcmode="lin" valueType="num">
                                      <p:cBhvr>
                                        <p:cTn id="41" dur="1000" fill="hold"/>
                                        <p:tgtEl>
                                          <p:spTgt spid="254"/>
                                        </p:tgtEl>
                                        <p:attrNameLst>
                                          <p:attrName>ppt_w</p:attrName>
                                        </p:attrNameLst>
                                      </p:cBhvr>
                                      <p:tavLst>
                                        <p:tav tm="0">
                                          <p:val>
                                            <p:fltVal val="0"/>
                                          </p:val>
                                        </p:tav>
                                        <p:tav tm="100000">
                                          <p:val>
                                            <p:strVal val="#ppt_w"/>
                                          </p:val>
                                        </p:tav>
                                      </p:tavLst>
                                    </p:anim>
                                    <p:anim calcmode="lin" valueType="num">
                                      <p:cBhvr>
                                        <p:cTn id="42" dur="1000" fill="hold"/>
                                        <p:tgtEl>
                                          <p:spTgt spid="254"/>
                                        </p:tgtEl>
                                        <p:attrNameLst>
                                          <p:attrName>ppt_h</p:attrName>
                                        </p:attrNameLst>
                                      </p:cBhvr>
                                      <p:tavLst>
                                        <p:tav tm="0">
                                          <p:val>
                                            <p:fltVal val="0"/>
                                          </p:val>
                                        </p:tav>
                                        <p:tav tm="100000">
                                          <p:val>
                                            <p:strVal val="#ppt_h"/>
                                          </p:val>
                                        </p:tav>
                                      </p:tavLst>
                                    </p:anim>
                                    <p:anim calcmode="lin" valueType="num">
                                      <p:cBhvr>
                                        <p:cTn id="43" dur="1000" fill="hold"/>
                                        <p:tgtEl>
                                          <p:spTgt spid="254"/>
                                        </p:tgtEl>
                                        <p:attrNameLst>
                                          <p:attrName>style.rotation</p:attrName>
                                        </p:attrNameLst>
                                      </p:cBhvr>
                                      <p:tavLst>
                                        <p:tav tm="0">
                                          <p:val>
                                            <p:fltVal val="90"/>
                                          </p:val>
                                        </p:tav>
                                        <p:tav tm="100000">
                                          <p:val>
                                            <p:fltVal val="0"/>
                                          </p:val>
                                        </p:tav>
                                      </p:tavLst>
                                    </p:anim>
                                    <p:animEffect transition="in" filter="fade">
                                      <p:cBhvr>
                                        <p:cTn id="44" dur="1000"/>
                                        <p:tgtEl>
                                          <p:spTgt spid="254"/>
                                        </p:tgtEl>
                                      </p:cBhvr>
                                    </p:animEffect>
                                  </p:childTnLst>
                                </p:cTn>
                              </p:par>
                              <p:par>
                                <p:cTn id="45" presetID="31" presetClass="entr" presetSubtype="0" fill="hold" nodeType="withEffect">
                                  <p:stCondLst>
                                    <p:cond delay="750"/>
                                  </p:stCondLst>
                                  <p:childTnLst>
                                    <p:set>
                                      <p:cBhvr>
                                        <p:cTn id="46" dur="1" fill="hold">
                                          <p:stCondLst>
                                            <p:cond delay="0"/>
                                          </p:stCondLst>
                                        </p:cTn>
                                        <p:tgtEl>
                                          <p:spTgt spid="257"/>
                                        </p:tgtEl>
                                        <p:attrNameLst>
                                          <p:attrName>style.visibility</p:attrName>
                                        </p:attrNameLst>
                                      </p:cBhvr>
                                      <p:to>
                                        <p:strVal val="visible"/>
                                      </p:to>
                                    </p:set>
                                    <p:anim calcmode="lin" valueType="num">
                                      <p:cBhvr>
                                        <p:cTn id="47" dur="1000" fill="hold"/>
                                        <p:tgtEl>
                                          <p:spTgt spid="257"/>
                                        </p:tgtEl>
                                        <p:attrNameLst>
                                          <p:attrName>ppt_w</p:attrName>
                                        </p:attrNameLst>
                                      </p:cBhvr>
                                      <p:tavLst>
                                        <p:tav tm="0">
                                          <p:val>
                                            <p:fltVal val="0"/>
                                          </p:val>
                                        </p:tav>
                                        <p:tav tm="100000">
                                          <p:val>
                                            <p:strVal val="#ppt_w"/>
                                          </p:val>
                                        </p:tav>
                                      </p:tavLst>
                                    </p:anim>
                                    <p:anim calcmode="lin" valueType="num">
                                      <p:cBhvr>
                                        <p:cTn id="48" dur="1000" fill="hold"/>
                                        <p:tgtEl>
                                          <p:spTgt spid="257"/>
                                        </p:tgtEl>
                                        <p:attrNameLst>
                                          <p:attrName>ppt_h</p:attrName>
                                        </p:attrNameLst>
                                      </p:cBhvr>
                                      <p:tavLst>
                                        <p:tav tm="0">
                                          <p:val>
                                            <p:fltVal val="0"/>
                                          </p:val>
                                        </p:tav>
                                        <p:tav tm="100000">
                                          <p:val>
                                            <p:strVal val="#ppt_h"/>
                                          </p:val>
                                        </p:tav>
                                      </p:tavLst>
                                    </p:anim>
                                    <p:anim calcmode="lin" valueType="num">
                                      <p:cBhvr>
                                        <p:cTn id="49" dur="1000" fill="hold"/>
                                        <p:tgtEl>
                                          <p:spTgt spid="257"/>
                                        </p:tgtEl>
                                        <p:attrNameLst>
                                          <p:attrName>style.rotation</p:attrName>
                                        </p:attrNameLst>
                                      </p:cBhvr>
                                      <p:tavLst>
                                        <p:tav tm="0">
                                          <p:val>
                                            <p:fltVal val="90"/>
                                          </p:val>
                                        </p:tav>
                                        <p:tav tm="100000">
                                          <p:val>
                                            <p:fltVal val="0"/>
                                          </p:val>
                                        </p:tav>
                                      </p:tavLst>
                                    </p:anim>
                                    <p:animEffect transition="in" filter="fade">
                                      <p:cBhvr>
                                        <p:cTn id="50" dur="1000"/>
                                        <p:tgtEl>
                                          <p:spTgt spid="257"/>
                                        </p:tgtEl>
                                      </p:cBhvr>
                                    </p:animEffect>
                                  </p:childTnLst>
                                </p:cTn>
                              </p:par>
                            </p:childTnLst>
                          </p:cTn>
                        </p:par>
                        <p:par>
                          <p:cTn id="51" fill="hold">
                            <p:stCondLst>
                              <p:cond delay="4250"/>
                            </p:stCondLst>
                            <p:childTnLst>
                              <p:par>
                                <p:cTn id="52" presetID="12" presetClass="entr" presetSubtype="2" fill="hold" grpId="0" nodeType="after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750"/>
                                        <p:tgtEl>
                                          <p:spTgt spid="32"/>
                                        </p:tgtEl>
                                        <p:attrNameLst>
                                          <p:attrName>ppt_x</p:attrName>
                                        </p:attrNameLst>
                                      </p:cBhvr>
                                      <p:tavLst>
                                        <p:tav tm="0">
                                          <p:val>
                                            <p:strVal val="#ppt_x+#ppt_w*1.125000"/>
                                          </p:val>
                                        </p:tav>
                                        <p:tav tm="100000">
                                          <p:val>
                                            <p:strVal val="#ppt_x"/>
                                          </p:val>
                                        </p:tav>
                                      </p:tavLst>
                                    </p:anim>
                                    <p:animEffect transition="in" filter="wipe(left)">
                                      <p:cBhvr>
                                        <p:cTn id="55" dur="750"/>
                                        <p:tgtEl>
                                          <p:spTgt spid="32"/>
                                        </p:tgtEl>
                                      </p:cBhvr>
                                    </p:animEffect>
                                  </p:childTnLst>
                                </p:cTn>
                              </p:par>
                              <p:par>
                                <p:cTn id="56" presetID="31" presetClass="entr" presetSubtype="0"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 calcmode="lin" valueType="num">
                                      <p:cBhvr>
                                        <p:cTn id="58" dur="750" fill="hold"/>
                                        <p:tgtEl>
                                          <p:spTgt spid="34"/>
                                        </p:tgtEl>
                                        <p:attrNameLst>
                                          <p:attrName>ppt_w</p:attrName>
                                        </p:attrNameLst>
                                      </p:cBhvr>
                                      <p:tavLst>
                                        <p:tav tm="0">
                                          <p:val>
                                            <p:fltVal val="0"/>
                                          </p:val>
                                        </p:tav>
                                        <p:tav tm="100000">
                                          <p:val>
                                            <p:strVal val="#ppt_w"/>
                                          </p:val>
                                        </p:tav>
                                      </p:tavLst>
                                    </p:anim>
                                    <p:anim calcmode="lin" valueType="num">
                                      <p:cBhvr>
                                        <p:cTn id="59" dur="750" fill="hold"/>
                                        <p:tgtEl>
                                          <p:spTgt spid="34"/>
                                        </p:tgtEl>
                                        <p:attrNameLst>
                                          <p:attrName>ppt_h</p:attrName>
                                        </p:attrNameLst>
                                      </p:cBhvr>
                                      <p:tavLst>
                                        <p:tav tm="0">
                                          <p:val>
                                            <p:fltVal val="0"/>
                                          </p:val>
                                        </p:tav>
                                        <p:tav tm="100000">
                                          <p:val>
                                            <p:strVal val="#ppt_h"/>
                                          </p:val>
                                        </p:tav>
                                      </p:tavLst>
                                    </p:anim>
                                    <p:anim calcmode="lin" valueType="num">
                                      <p:cBhvr>
                                        <p:cTn id="60" dur="750" fill="hold"/>
                                        <p:tgtEl>
                                          <p:spTgt spid="34"/>
                                        </p:tgtEl>
                                        <p:attrNameLst>
                                          <p:attrName>style.rotation</p:attrName>
                                        </p:attrNameLst>
                                      </p:cBhvr>
                                      <p:tavLst>
                                        <p:tav tm="0">
                                          <p:val>
                                            <p:fltVal val="90"/>
                                          </p:val>
                                        </p:tav>
                                        <p:tav tm="100000">
                                          <p:val>
                                            <p:fltVal val="0"/>
                                          </p:val>
                                        </p:tav>
                                      </p:tavLst>
                                    </p:anim>
                                    <p:animEffect transition="in" filter="fade">
                                      <p:cBhvr>
                                        <p:cTn id="61" dur="750"/>
                                        <p:tgtEl>
                                          <p:spTgt spid="34"/>
                                        </p:tgtEl>
                                      </p:cBhvr>
                                    </p:animEffect>
                                  </p:childTnLst>
                                </p:cTn>
                              </p:par>
                            </p:childTnLst>
                          </p:cTn>
                        </p:par>
                        <p:par>
                          <p:cTn id="62" fill="hold">
                            <p:stCondLst>
                              <p:cond delay="5000"/>
                            </p:stCondLst>
                            <p:childTnLst>
                              <p:par>
                                <p:cTn id="63" presetID="12" presetClass="entr" presetSubtype="2" fill="hold" grpId="0" nodeType="afterEffect">
                                  <p:stCondLst>
                                    <p:cond delay="0"/>
                                  </p:stCondLst>
                                  <p:childTnLst>
                                    <p:set>
                                      <p:cBhvr>
                                        <p:cTn id="64" dur="1" fill="hold">
                                          <p:stCondLst>
                                            <p:cond delay="0"/>
                                          </p:stCondLst>
                                        </p:cTn>
                                        <p:tgtEl>
                                          <p:spTgt spid="238"/>
                                        </p:tgtEl>
                                        <p:attrNameLst>
                                          <p:attrName>style.visibility</p:attrName>
                                        </p:attrNameLst>
                                      </p:cBhvr>
                                      <p:to>
                                        <p:strVal val="visible"/>
                                      </p:to>
                                    </p:set>
                                    <p:anim calcmode="lin" valueType="num">
                                      <p:cBhvr additive="base">
                                        <p:cTn id="65" dur="750"/>
                                        <p:tgtEl>
                                          <p:spTgt spid="238"/>
                                        </p:tgtEl>
                                        <p:attrNameLst>
                                          <p:attrName>ppt_x</p:attrName>
                                        </p:attrNameLst>
                                      </p:cBhvr>
                                      <p:tavLst>
                                        <p:tav tm="0">
                                          <p:val>
                                            <p:strVal val="#ppt_x+#ppt_w*1.125000"/>
                                          </p:val>
                                        </p:tav>
                                        <p:tav tm="100000">
                                          <p:val>
                                            <p:strVal val="#ppt_x"/>
                                          </p:val>
                                        </p:tav>
                                      </p:tavLst>
                                    </p:anim>
                                    <p:animEffect transition="in" filter="wipe(left)">
                                      <p:cBhvr>
                                        <p:cTn id="66" dur="750"/>
                                        <p:tgtEl>
                                          <p:spTgt spid="238"/>
                                        </p:tgtEl>
                                      </p:cBhvr>
                                    </p:animEffect>
                                  </p:childTnLst>
                                </p:cTn>
                              </p:par>
                              <p:par>
                                <p:cTn id="67" presetID="12" presetClass="entr" presetSubtype="2" fill="hold" grpId="0" nodeType="withEffect">
                                  <p:stCondLst>
                                    <p:cond delay="250"/>
                                  </p:stCondLst>
                                  <p:childTnLst>
                                    <p:set>
                                      <p:cBhvr>
                                        <p:cTn id="68" dur="1" fill="hold">
                                          <p:stCondLst>
                                            <p:cond delay="0"/>
                                          </p:stCondLst>
                                        </p:cTn>
                                        <p:tgtEl>
                                          <p:spTgt spid="239"/>
                                        </p:tgtEl>
                                        <p:attrNameLst>
                                          <p:attrName>style.visibility</p:attrName>
                                        </p:attrNameLst>
                                      </p:cBhvr>
                                      <p:to>
                                        <p:strVal val="visible"/>
                                      </p:to>
                                    </p:set>
                                    <p:anim calcmode="lin" valueType="num">
                                      <p:cBhvr additive="base">
                                        <p:cTn id="69" dur="750"/>
                                        <p:tgtEl>
                                          <p:spTgt spid="239"/>
                                        </p:tgtEl>
                                        <p:attrNameLst>
                                          <p:attrName>ppt_x</p:attrName>
                                        </p:attrNameLst>
                                      </p:cBhvr>
                                      <p:tavLst>
                                        <p:tav tm="0">
                                          <p:val>
                                            <p:strVal val="#ppt_x+#ppt_w*1.125000"/>
                                          </p:val>
                                        </p:tav>
                                        <p:tav tm="100000">
                                          <p:val>
                                            <p:strVal val="#ppt_x"/>
                                          </p:val>
                                        </p:tav>
                                      </p:tavLst>
                                    </p:anim>
                                    <p:animEffect transition="in" filter="wipe(left)">
                                      <p:cBhvr>
                                        <p:cTn id="70" dur="750"/>
                                        <p:tgtEl>
                                          <p:spTgt spid="239"/>
                                        </p:tgtEl>
                                      </p:cBhvr>
                                    </p:animEffect>
                                  </p:childTnLst>
                                </p:cTn>
                              </p:par>
                              <p:par>
                                <p:cTn id="71" presetID="12" presetClass="entr" presetSubtype="2" fill="hold" grpId="0" nodeType="withEffect">
                                  <p:stCondLst>
                                    <p:cond delay="500"/>
                                  </p:stCondLst>
                                  <p:childTnLst>
                                    <p:set>
                                      <p:cBhvr>
                                        <p:cTn id="72" dur="1" fill="hold">
                                          <p:stCondLst>
                                            <p:cond delay="0"/>
                                          </p:stCondLst>
                                        </p:cTn>
                                        <p:tgtEl>
                                          <p:spTgt spid="240"/>
                                        </p:tgtEl>
                                        <p:attrNameLst>
                                          <p:attrName>style.visibility</p:attrName>
                                        </p:attrNameLst>
                                      </p:cBhvr>
                                      <p:to>
                                        <p:strVal val="visible"/>
                                      </p:to>
                                    </p:set>
                                    <p:anim calcmode="lin" valueType="num">
                                      <p:cBhvr additive="base">
                                        <p:cTn id="73" dur="750"/>
                                        <p:tgtEl>
                                          <p:spTgt spid="240"/>
                                        </p:tgtEl>
                                        <p:attrNameLst>
                                          <p:attrName>ppt_x</p:attrName>
                                        </p:attrNameLst>
                                      </p:cBhvr>
                                      <p:tavLst>
                                        <p:tav tm="0">
                                          <p:val>
                                            <p:strVal val="#ppt_x+#ppt_w*1.125000"/>
                                          </p:val>
                                        </p:tav>
                                        <p:tav tm="100000">
                                          <p:val>
                                            <p:strVal val="#ppt_x"/>
                                          </p:val>
                                        </p:tav>
                                      </p:tavLst>
                                    </p:anim>
                                    <p:animEffect transition="in" filter="wipe(left)">
                                      <p:cBhvr>
                                        <p:cTn id="74" dur="750"/>
                                        <p:tgtEl>
                                          <p:spTgt spid="240"/>
                                        </p:tgtEl>
                                      </p:cBhvr>
                                    </p:animEffect>
                                  </p:childTnLst>
                                </p:cTn>
                              </p:par>
                            </p:childTnLst>
                          </p:cTn>
                        </p:par>
                        <p:par>
                          <p:cTn id="75" fill="hold">
                            <p:stCondLst>
                              <p:cond delay="6250"/>
                            </p:stCondLst>
                            <p:childTnLst>
                              <p:par>
                                <p:cTn id="76" presetID="10" presetClass="entr" presetSubtype="0" fill="hold" nodeType="after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fade">
                                      <p:cBhvr>
                                        <p:cTn id="7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38" grpId="0" animBg="1"/>
      <p:bldP spid="239" grpId="0" animBg="1"/>
      <p:bldP spid="240" grpId="0" animBg="1"/>
      <p:bldP spid="251" grpId="0" animBg="1"/>
      <p:bldP spid="251" grpId="1" animBg="1"/>
      <p:bldP spid="265" grpId="0" animBg="1"/>
      <p:bldP spid="265" grpId="1" animBg="1"/>
      <p:bldP spid="265" grpId="2"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6" name="Rectangle: Rounded Corners 215"/>
          <p:cNvSpPr/>
          <p:nvPr/>
        </p:nvSpPr>
        <p:spPr>
          <a:xfrm>
            <a:off x="1305011" y="3148465"/>
            <a:ext cx="6709517" cy="42024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Modern training facilities</a:t>
            </a:r>
            <a:endParaRPr lang="en-GB" sz="1600" dirty="0">
              <a:solidFill>
                <a:schemeClr val="bg1"/>
              </a:solidFill>
            </a:endParaRPr>
          </a:p>
        </p:txBody>
      </p:sp>
      <p:sp>
        <p:nvSpPr>
          <p:cNvPr id="217" name="Rectangle: Rounded Corners 216"/>
          <p:cNvSpPr/>
          <p:nvPr/>
        </p:nvSpPr>
        <p:spPr>
          <a:xfrm>
            <a:off x="1305011" y="3637676"/>
            <a:ext cx="6709517" cy="670617"/>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Manages our Regional Network of Professional</a:t>
            </a:r>
          </a:p>
          <a:p>
            <a:r>
              <a:rPr lang="en-GB" sz="1600" dirty="0">
                <a:solidFill>
                  <a:schemeClr val="bg1"/>
                </a:solidFill>
                <a:cs typeface="Arial" panose="020B0604020202020204" pitchFamily="34" charset="0"/>
              </a:rPr>
              <a:t>sector expert Partner Distributors</a:t>
            </a:r>
            <a:endParaRPr lang="en-GB" sz="1600" dirty="0">
              <a:solidFill>
                <a:schemeClr val="bg1"/>
              </a:solidFill>
            </a:endParaRPr>
          </a:p>
        </p:txBody>
      </p:sp>
      <p:sp>
        <p:nvSpPr>
          <p:cNvPr id="218" name="Rectangle: Rounded Corners 217"/>
          <p:cNvSpPr/>
          <p:nvPr/>
        </p:nvSpPr>
        <p:spPr>
          <a:xfrm>
            <a:off x="1192247" y="2591926"/>
            <a:ext cx="6553200" cy="487573"/>
          </a:xfrm>
          <a:prstGeom prst="roundRect">
            <a:avLst>
              <a:gd name="adj" fmla="val 26891"/>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648000" rtlCol="0" anchor="ctr"/>
          <a:lstStyle/>
          <a:p>
            <a:r>
              <a:rPr lang="tr-TR" sz="1600" b="1" dirty="0">
                <a:solidFill>
                  <a:schemeClr val="bg1"/>
                </a:solidFill>
                <a:cs typeface="Arial" panose="020B0604020202020204" pitchFamily="34" charset="0"/>
              </a:rPr>
              <a:t>Asya bölge ofisi</a:t>
            </a:r>
            <a:endParaRPr lang="en-GB" sz="1600" b="1" dirty="0">
              <a:solidFill>
                <a:schemeClr val="bg1"/>
              </a:solidFill>
            </a:endParaRPr>
          </a:p>
        </p:txBody>
      </p:sp>
      <p:grpSp>
        <p:nvGrpSpPr>
          <p:cNvPr id="219" name="Group 218"/>
          <p:cNvGrpSpPr/>
          <p:nvPr/>
        </p:nvGrpSpPr>
        <p:grpSpPr>
          <a:xfrm>
            <a:off x="683039" y="2479960"/>
            <a:ext cx="668924" cy="668924"/>
            <a:chOff x="716011" y="1656659"/>
            <a:chExt cx="668924" cy="668924"/>
          </a:xfrm>
        </p:grpSpPr>
        <p:sp>
          <p:nvSpPr>
            <p:cNvPr id="220" name="Oval 219"/>
            <p:cNvSpPr/>
            <p:nvPr/>
          </p:nvSpPr>
          <p:spPr>
            <a:xfrm>
              <a:off x="716011" y="1656659"/>
              <a:ext cx="668924" cy="668924"/>
            </a:xfrm>
            <a:prstGeom prst="ellipse">
              <a:avLst/>
            </a:prstGeom>
            <a:solidFill>
              <a:schemeClr val="tx2"/>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Freeform 21"/>
            <p:cNvSpPr>
              <a:spLocks noEditPoints="1"/>
            </p:cNvSpPr>
            <p:nvPr/>
          </p:nvSpPr>
          <p:spPr bwMode="auto">
            <a:xfrm>
              <a:off x="872293" y="1782987"/>
              <a:ext cx="383030" cy="416268"/>
            </a:xfrm>
            <a:custGeom>
              <a:avLst/>
              <a:gdLst>
                <a:gd name="T0" fmla="*/ 254 w 726"/>
                <a:gd name="T1" fmla="*/ 0 h 789"/>
                <a:gd name="T2" fmla="*/ 0 w 726"/>
                <a:gd name="T3" fmla="*/ 176 h 789"/>
                <a:gd name="T4" fmla="*/ 248 w 726"/>
                <a:gd name="T5" fmla="*/ 789 h 789"/>
                <a:gd name="T6" fmla="*/ 726 w 726"/>
                <a:gd name="T7" fmla="*/ 604 h 789"/>
                <a:gd name="T8" fmla="*/ 716 w 726"/>
                <a:gd name="T9" fmla="*/ 306 h 789"/>
                <a:gd name="T10" fmla="*/ 24 w 726"/>
                <a:gd name="T11" fmla="*/ 554 h 789"/>
                <a:gd name="T12" fmla="*/ 26 w 726"/>
                <a:gd name="T13" fmla="*/ 478 h 789"/>
                <a:gd name="T14" fmla="*/ 56 w 726"/>
                <a:gd name="T15" fmla="*/ 414 h 789"/>
                <a:gd name="T16" fmla="*/ 20 w 726"/>
                <a:gd name="T17" fmla="*/ 414 h 789"/>
                <a:gd name="T18" fmla="*/ 54 w 726"/>
                <a:gd name="T19" fmla="*/ 334 h 789"/>
                <a:gd name="T20" fmla="*/ 26 w 726"/>
                <a:gd name="T21" fmla="*/ 280 h 789"/>
                <a:gd name="T22" fmla="*/ 22 w 726"/>
                <a:gd name="T23" fmla="*/ 204 h 789"/>
                <a:gd name="T24" fmla="*/ 56 w 726"/>
                <a:gd name="T25" fmla="*/ 264 h 789"/>
                <a:gd name="T26" fmla="*/ 82 w 726"/>
                <a:gd name="T27" fmla="*/ 570 h 789"/>
                <a:gd name="T28" fmla="*/ 84 w 726"/>
                <a:gd name="T29" fmla="*/ 482 h 789"/>
                <a:gd name="T30" fmla="*/ 122 w 726"/>
                <a:gd name="T31" fmla="*/ 408 h 789"/>
                <a:gd name="T32" fmla="*/ 78 w 726"/>
                <a:gd name="T33" fmla="*/ 408 h 789"/>
                <a:gd name="T34" fmla="*/ 122 w 726"/>
                <a:gd name="T35" fmla="*/ 316 h 789"/>
                <a:gd name="T36" fmla="*/ 84 w 726"/>
                <a:gd name="T37" fmla="*/ 254 h 789"/>
                <a:gd name="T38" fmla="*/ 80 w 726"/>
                <a:gd name="T39" fmla="*/ 168 h 789"/>
                <a:gd name="T40" fmla="*/ 122 w 726"/>
                <a:gd name="T41" fmla="*/ 234 h 789"/>
                <a:gd name="T42" fmla="*/ 210 w 726"/>
                <a:gd name="T43" fmla="*/ 608 h 789"/>
                <a:gd name="T44" fmla="*/ 156 w 726"/>
                <a:gd name="T45" fmla="*/ 494 h 789"/>
                <a:gd name="T46" fmla="*/ 216 w 726"/>
                <a:gd name="T47" fmla="*/ 500 h 789"/>
                <a:gd name="T48" fmla="*/ 162 w 726"/>
                <a:gd name="T49" fmla="*/ 406 h 789"/>
                <a:gd name="T50" fmla="*/ 158 w 726"/>
                <a:gd name="T51" fmla="*/ 306 h 789"/>
                <a:gd name="T52" fmla="*/ 216 w 726"/>
                <a:gd name="T53" fmla="*/ 194 h 789"/>
                <a:gd name="T54" fmla="*/ 158 w 726"/>
                <a:gd name="T55" fmla="*/ 220 h 789"/>
                <a:gd name="T56" fmla="*/ 212 w 726"/>
                <a:gd name="T57" fmla="*/ 86 h 789"/>
                <a:gd name="T58" fmla="*/ 420 w 726"/>
                <a:gd name="T59" fmla="*/ 138 h 789"/>
                <a:gd name="T60" fmla="*/ 480 w 726"/>
                <a:gd name="T61" fmla="*/ 246 h 789"/>
                <a:gd name="T62" fmla="*/ 418 w 726"/>
                <a:gd name="T63" fmla="*/ 232 h 789"/>
                <a:gd name="T64" fmla="*/ 476 w 726"/>
                <a:gd name="T65" fmla="*/ 322 h 789"/>
                <a:gd name="T66" fmla="*/ 476 w 726"/>
                <a:gd name="T67" fmla="*/ 412 h 789"/>
                <a:gd name="T68" fmla="*/ 276 w 726"/>
                <a:gd name="T69" fmla="*/ 82 h 789"/>
                <a:gd name="T70" fmla="*/ 362 w 726"/>
                <a:gd name="T71" fmla="*/ 210 h 789"/>
                <a:gd name="T72" fmla="*/ 280 w 726"/>
                <a:gd name="T73" fmla="*/ 190 h 789"/>
                <a:gd name="T74" fmla="*/ 278 w 726"/>
                <a:gd name="T75" fmla="*/ 288 h 789"/>
                <a:gd name="T76" fmla="*/ 362 w 726"/>
                <a:gd name="T77" fmla="*/ 400 h 789"/>
                <a:gd name="T78" fmla="*/ 276 w 726"/>
                <a:gd name="T79" fmla="*/ 396 h 789"/>
                <a:gd name="T80" fmla="*/ 322 w 726"/>
                <a:gd name="T81" fmla="*/ 751 h 789"/>
                <a:gd name="T82" fmla="*/ 320 w 726"/>
                <a:gd name="T83" fmla="*/ 494 h 789"/>
                <a:gd name="T84" fmla="*/ 548 w 726"/>
                <a:gd name="T85" fmla="*/ 663 h 789"/>
                <a:gd name="T86" fmla="*/ 472 w 726"/>
                <a:gd name="T87" fmla="*/ 693 h 789"/>
                <a:gd name="T88" fmla="*/ 546 w 726"/>
                <a:gd name="T89" fmla="*/ 480 h 789"/>
                <a:gd name="T90" fmla="*/ 562 w 726"/>
                <a:gd name="T91" fmla="*/ 416 h 789"/>
                <a:gd name="T92" fmla="*/ 518 w 726"/>
                <a:gd name="T93" fmla="*/ 336 h 789"/>
                <a:gd name="T94" fmla="*/ 566 w 726"/>
                <a:gd name="T95" fmla="*/ 412 h 789"/>
                <a:gd name="T96" fmla="*/ 520 w 726"/>
                <a:gd name="T97" fmla="*/ 264 h 789"/>
                <a:gd name="T98" fmla="*/ 524 w 726"/>
                <a:gd name="T99" fmla="*/ 182 h 789"/>
                <a:gd name="T100" fmla="*/ 646 w 726"/>
                <a:gd name="T101" fmla="*/ 540 h 789"/>
                <a:gd name="T102" fmla="*/ 608 w 726"/>
                <a:gd name="T103" fmla="*/ 542 h 789"/>
                <a:gd name="T104" fmla="*/ 646 w 726"/>
                <a:gd name="T105" fmla="*/ 474 h 789"/>
                <a:gd name="T106" fmla="*/ 642 w 726"/>
                <a:gd name="T107" fmla="*/ 422 h 789"/>
                <a:gd name="T108" fmla="*/ 610 w 726"/>
                <a:gd name="T109" fmla="*/ 348 h 789"/>
                <a:gd name="T110" fmla="*/ 696 w 726"/>
                <a:gd name="T111" fmla="*/ 528 h 789"/>
                <a:gd name="T112" fmla="*/ 664 w 726"/>
                <a:gd name="T113" fmla="*/ 536 h 789"/>
                <a:gd name="T114" fmla="*/ 694 w 726"/>
                <a:gd name="T115" fmla="*/ 470 h 789"/>
                <a:gd name="T116" fmla="*/ 692 w 726"/>
                <a:gd name="T117" fmla="*/ 424 h 789"/>
                <a:gd name="T118" fmla="*/ 664 w 726"/>
                <a:gd name="T119" fmla="*/ 360 h 789"/>
                <a:gd name="T120" fmla="*/ 696 w 726"/>
                <a:gd name="T121" fmla="*/ 42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6" h="789">
                  <a:moveTo>
                    <a:pt x="716" y="306"/>
                  </a:moveTo>
                  <a:lnTo>
                    <a:pt x="594" y="268"/>
                  </a:lnTo>
                  <a:lnTo>
                    <a:pt x="594" y="176"/>
                  </a:lnTo>
                  <a:lnTo>
                    <a:pt x="594" y="176"/>
                  </a:lnTo>
                  <a:lnTo>
                    <a:pt x="592" y="170"/>
                  </a:lnTo>
                  <a:lnTo>
                    <a:pt x="586" y="164"/>
                  </a:lnTo>
                  <a:lnTo>
                    <a:pt x="254" y="0"/>
                  </a:lnTo>
                  <a:lnTo>
                    <a:pt x="254" y="0"/>
                  </a:lnTo>
                  <a:lnTo>
                    <a:pt x="252" y="0"/>
                  </a:lnTo>
                  <a:lnTo>
                    <a:pt x="248" y="0"/>
                  </a:lnTo>
                  <a:lnTo>
                    <a:pt x="248" y="0"/>
                  </a:lnTo>
                  <a:lnTo>
                    <a:pt x="242" y="0"/>
                  </a:lnTo>
                  <a:lnTo>
                    <a:pt x="240" y="2"/>
                  </a:lnTo>
                  <a:lnTo>
                    <a:pt x="4" y="170"/>
                  </a:lnTo>
                  <a:lnTo>
                    <a:pt x="4" y="170"/>
                  </a:lnTo>
                  <a:lnTo>
                    <a:pt x="0" y="176"/>
                  </a:lnTo>
                  <a:lnTo>
                    <a:pt x="0" y="182"/>
                  </a:lnTo>
                  <a:lnTo>
                    <a:pt x="0" y="645"/>
                  </a:lnTo>
                  <a:lnTo>
                    <a:pt x="0" y="645"/>
                  </a:lnTo>
                  <a:lnTo>
                    <a:pt x="2" y="653"/>
                  </a:lnTo>
                  <a:lnTo>
                    <a:pt x="6" y="657"/>
                  </a:lnTo>
                  <a:lnTo>
                    <a:pt x="242" y="787"/>
                  </a:lnTo>
                  <a:lnTo>
                    <a:pt x="242" y="787"/>
                  </a:lnTo>
                  <a:lnTo>
                    <a:pt x="248" y="789"/>
                  </a:lnTo>
                  <a:lnTo>
                    <a:pt x="248" y="789"/>
                  </a:lnTo>
                  <a:lnTo>
                    <a:pt x="254" y="787"/>
                  </a:lnTo>
                  <a:lnTo>
                    <a:pt x="584" y="661"/>
                  </a:lnTo>
                  <a:lnTo>
                    <a:pt x="718" y="612"/>
                  </a:lnTo>
                  <a:lnTo>
                    <a:pt x="718" y="612"/>
                  </a:lnTo>
                  <a:lnTo>
                    <a:pt x="720" y="610"/>
                  </a:lnTo>
                  <a:lnTo>
                    <a:pt x="724" y="608"/>
                  </a:lnTo>
                  <a:lnTo>
                    <a:pt x="726" y="604"/>
                  </a:lnTo>
                  <a:lnTo>
                    <a:pt x="726" y="600"/>
                  </a:lnTo>
                  <a:lnTo>
                    <a:pt x="726" y="318"/>
                  </a:lnTo>
                  <a:lnTo>
                    <a:pt x="726" y="318"/>
                  </a:lnTo>
                  <a:lnTo>
                    <a:pt x="726" y="314"/>
                  </a:lnTo>
                  <a:lnTo>
                    <a:pt x="724" y="310"/>
                  </a:lnTo>
                  <a:lnTo>
                    <a:pt x="720" y="308"/>
                  </a:lnTo>
                  <a:lnTo>
                    <a:pt x="716" y="306"/>
                  </a:lnTo>
                  <a:lnTo>
                    <a:pt x="716" y="306"/>
                  </a:lnTo>
                  <a:close/>
                  <a:moveTo>
                    <a:pt x="56" y="558"/>
                  </a:moveTo>
                  <a:lnTo>
                    <a:pt x="56" y="558"/>
                  </a:lnTo>
                  <a:lnTo>
                    <a:pt x="54" y="562"/>
                  </a:lnTo>
                  <a:lnTo>
                    <a:pt x="54" y="562"/>
                  </a:lnTo>
                  <a:lnTo>
                    <a:pt x="52" y="562"/>
                  </a:lnTo>
                  <a:lnTo>
                    <a:pt x="52" y="562"/>
                  </a:lnTo>
                  <a:lnTo>
                    <a:pt x="50" y="562"/>
                  </a:lnTo>
                  <a:lnTo>
                    <a:pt x="24" y="554"/>
                  </a:lnTo>
                  <a:lnTo>
                    <a:pt x="24" y="554"/>
                  </a:lnTo>
                  <a:lnTo>
                    <a:pt x="22" y="554"/>
                  </a:lnTo>
                  <a:lnTo>
                    <a:pt x="20" y="550"/>
                  </a:lnTo>
                  <a:lnTo>
                    <a:pt x="20" y="482"/>
                  </a:lnTo>
                  <a:lnTo>
                    <a:pt x="20" y="482"/>
                  </a:lnTo>
                  <a:lnTo>
                    <a:pt x="22" y="478"/>
                  </a:lnTo>
                  <a:lnTo>
                    <a:pt x="22" y="478"/>
                  </a:lnTo>
                  <a:lnTo>
                    <a:pt x="26" y="478"/>
                  </a:lnTo>
                  <a:lnTo>
                    <a:pt x="52" y="480"/>
                  </a:lnTo>
                  <a:lnTo>
                    <a:pt x="52" y="480"/>
                  </a:lnTo>
                  <a:lnTo>
                    <a:pt x="56" y="482"/>
                  </a:lnTo>
                  <a:lnTo>
                    <a:pt x="56" y="484"/>
                  </a:lnTo>
                  <a:lnTo>
                    <a:pt x="56" y="558"/>
                  </a:lnTo>
                  <a:close/>
                  <a:moveTo>
                    <a:pt x="56" y="410"/>
                  </a:moveTo>
                  <a:lnTo>
                    <a:pt x="56" y="410"/>
                  </a:lnTo>
                  <a:lnTo>
                    <a:pt x="56" y="414"/>
                  </a:lnTo>
                  <a:lnTo>
                    <a:pt x="52" y="416"/>
                  </a:lnTo>
                  <a:lnTo>
                    <a:pt x="26" y="418"/>
                  </a:lnTo>
                  <a:lnTo>
                    <a:pt x="26" y="418"/>
                  </a:lnTo>
                  <a:lnTo>
                    <a:pt x="24" y="418"/>
                  </a:lnTo>
                  <a:lnTo>
                    <a:pt x="24" y="418"/>
                  </a:lnTo>
                  <a:lnTo>
                    <a:pt x="22" y="416"/>
                  </a:lnTo>
                  <a:lnTo>
                    <a:pt x="22" y="416"/>
                  </a:lnTo>
                  <a:lnTo>
                    <a:pt x="20" y="414"/>
                  </a:lnTo>
                  <a:lnTo>
                    <a:pt x="20" y="344"/>
                  </a:lnTo>
                  <a:lnTo>
                    <a:pt x="20" y="344"/>
                  </a:lnTo>
                  <a:lnTo>
                    <a:pt x="22" y="342"/>
                  </a:lnTo>
                  <a:lnTo>
                    <a:pt x="24" y="340"/>
                  </a:lnTo>
                  <a:lnTo>
                    <a:pt x="50" y="332"/>
                  </a:lnTo>
                  <a:lnTo>
                    <a:pt x="50" y="332"/>
                  </a:lnTo>
                  <a:lnTo>
                    <a:pt x="54" y="334"/>
                  </a:lnTo>
                  <a:lnTo>
                    <a:pt x="54" y="334"/>
                  </a:lnTo>
                  <a:lnTo>
                    <a:pt x="56" y="338"/>
                  </a:lnTo>
                  <a:lnTo>
                    <a:pt x="56" y="410"/>
                  </a:lnTo>
                  <a:close/>
                  <a:moveTo>
                    <a:pt x="56" y="264"/>
                  </a:moveTo>
                  <a:lnTo>
                    <a:pt x="56" y="264"/>
                  </a:lnTo>
                  <a:lnTo>
                    <a:pt x="56" y="266"/>
                  </a:lnTo>
                  <a:lnTo>
                    <a:pt x="54" y="268"/>
                  </a:lnTo>
                  <a:lnTo>
                    <a:pt x="26" y="280"/>
                  </a:lnTo>
                  <a:lnTo>
                    <a:pt x="26" y="280"/>
                  </a:lnTo>
                  <a:lnTo>
                    <a:pt x="24" y="280"/>
                  </a:lnTo>
                  <a:lnTo>
                    <a:pt x="24" y="280"/>
                  </a:lnTo>
                  <a:lnTo>
                    <a:pt x="22" y="280"/>
                  </a:lnTo>
                  <a:lnTo>
                    <a:pt x="22" y="280"/>
                  </a:lnTo>
                  <a:lnTo>
                    <a:pt x="20" y="276"/>
                  </a:lnTo>
                  <a:lnTo>
                    <a:pt x="20" y="208"/>
                  </a:lnTo>
                  <a:lnTo>
                    <a:pt x="20" y="208"/>
                  </a:lnTo>
                  <a:lnTo>
                    <a:pt x="22" y="204"/>
                  </a:lnTo>
                  <a:lnTo>
                    <a:pt x="50" y="186"/>
                  </a:lnTo>
                  <a:lnTo>
                    <a:pt x="50" y="186"/>
                  </a:lnTo>
                  <a:lnTo>
                    <a:pt x="52" y="186"/>
                  </a:lnTo>
                  <a:lnTo>
                    <a:pt x="54" y="186"/>
                  </a:lnTo>
                  <a:lnTo>
                    <a:pt x="54" y="186"/>
                  </a:lnTo>
                  <a:lnTo>
                    <a:pt x="56" y="188"/>
                  </a:lnTo>
                  <a:lnTo>
                    <a:pt x="56" y="190"/>
                  </a:lnTo>
                  <a:lnTo>
                    <a:pt x="56" y="264"/>
                  </a:lnTo>
                  <a:close/>
                  <a:moveTo>
                    <a:pt x="122" y="576"/>
                  </a:moveTo>
                  <a:lnTo>
                    <a:pt x="122" y="576"/>
                  </a:lnTo>
                  <a:lnTo>
                    <a:pt x="122" y="580"/>
                  </a:lnTo>
                  <a:lnTo>
                    <a:pt x="122" y="580"/>
                  </a:lnTo>
                  <a:lnTo>
                    <a:pt x="118" y="580"/>
                  </a:lnTo>
                  <a:lnTo>
                    <a:pt x="118" y="580"/>
                  </a:lnTo>
                  <a:lnTo>
                    <a:pt x="118" y="580"/>
                  </a:lnTo>
                  <a:lnTo>
                    <a:pt x="82" y="570"/>
                  </a:lnTo>
                  <a:lnTo>
                    <a:pt x="82" y="570"/>
                  </a:lnTo>
                  <a:lnTo>
                    <a:pt x="78" y="570"/>
                  </a:lnTo>
                  <a:lnTo>
                    <a:pt x="78" y="566"/>
                  </a:lnTo>
                  <a:lnTo>
                    <a:pt x="78" y="488"/>
                  </a:lnTo>
                  <a:lnTo>
                    <a:pt x="78" y="488"/>
                  </a:lnTo>
                  <a:lnTo>
                    <a:pt x="80" y="484"/>
                  </a:lnTo>
                  <a:lnTo>
                    <a:pt x="80" y="484"/>
                  </a:lnTo>
                  <a:lnTo>
                    <a:pt x="84" y="482"/>
                  </a:lnTo>
                  <a:lnTo>
                    <a:pt x="118" y="486"/>
                  </a:lnTo>
                  <a:lnTo>
                    <a:pt x="118" y="486"/>
                  </a:lnTo>
                  <a:lnTo>
                    <a:pt x="122" y="488"/>
                  </a:lnTo>
                  <a:lnTo>
                    <a:pt x="122" y="490"/>
                  </a:lnTo>
                  <a:lnTo>
                    <a:pt x="122" y="576"/>
                  </a:lnTo>
                  <a:close/>
                  <a:moveTo>
                    <a:pt x="122" y="406"/>
                  </a:moveTo>
                  <a:lnTo>
                    <a:pt x="122" y="406"/>
                  </a:lnTo>
                  <a:lnTo>
                    <a:pt x="122" y="408"/>
                  </a:lnTo>
                  <a:lnTo>
                    <a:pt x="118" y="410"/>
                  </a:lnTo>
                  <a:lnTo>
                    <a:pt x="82" y="412"/>
                  </a:lnTo>
                  <a:lnTo>
                    <a:pt x="82" y="412"/>
                  </a:lnTo>
                  <a:lnTo>
                    <a:pt x="82" y="412"/>
                  </a:lnTo>
                  <a:lnTo>
                    <a:pt x="82" y="412"/>
                  </a:lnTo>
                  <a:lnTo>
                    <a:pt x="80" y="412"/>
                  </a:lnTo>
                  <a:lnTo>
                    <a:pt x="80" y="412"/>
                  </a:lnTo>
                  <a:lnTo>
                    <a:pt x="78" y="408"/>
                  </a:lnTo>
                  <a:lnTo>
                    <a:pt x="78" y="330"/>
                  </a:lnTo>
                  <a:lnTo>
                    <a:pt x="78" y="330"/>
                  </a:lnTo>
                  <a:lnTo>
                    <a:pt x="78" y="326"/>
                  </a:lnTo>
                  <a:lnTo>
                    <a:pt x="82" y="324"/>
                  </a:lnTo>
                  <a:lnTo>
                    <a:pt x="118" y="316"/>
                  </a:lnTo>
                  <a:lnTo>
                    <a:pt x="118" y="316"/>
                  </a:lnTo>
                  <a:lnTo>
                    <a:pt x="122" y="316"/>
                  </a:lnTo>
                  <a:lnTo>
                    <a:pt x="122" y="316"/>
                  </a:lnTo>
                  <a:lnTo>
                    <a:pt x="122" y="320"/>
                  </a:lnTo>
                  <a:lnTo>
                    <a:pt x="122" y="406"/>
                  </a:lnTo>
                  <a:close/>
                  <a:moveTo>
                    <a:pt x="122" y="234"/>
                  </a:moveTo>
                  <a:lnTo>
                    <a:pt x="122" y="234"/>
                  </a:lnTo>
                  <a:lnTo>
                    <a:pt x="122" y="236"/>
                  </a:lnTo>
                  <a:lnTo>
                    <a:pt x="120" y="238"/>
                  </a:lnTo>
                  <a:lnTo>
                    <a:pt x="84" y="254"/>
                  </a:lnTo>
                  <a:lnTo>
                    <a:pt x="84" y="254"/>
                  </a:lnTo>
                  <a:lnTo>
                    <a:pt x="82" y="254"/>
                  </a:lnTo>
                  <a:lnTo>
                    <a:pt x="82" y="254"/>
                  </a:lnTo>
                  <a:lnTo>
                    <a:pt x="80" y="254"/>
                  </a:lnTo>
                  <a:lnTo>
                    <a:pt x="80" y="254"/>
                  </a:lnTo>
                  <a:lnTo>
                    <a:pt x="78" y="250"/>
                  </a:lnTo>
                  <a:lnTo>
                    <a:pt x="78" y="172"/>
                  </a:lnTo>
                  <a:lnTo>
                    <a:pt x="78" y="172"/>
                  </a:lnTo>
                  <a:lnTo>
                    <a:pt x="80" y="168"/>
                  </a:lnTo>
                  <a:lnTo>
                    <a:pt x="116" y="144"/>
                  </a:lnTo>
                  <a:lnTo>
                    <a:pt x="116" y="144"/>
                  </a:lnTo>
                  <a:lnTo>
                    <a:pt x="118" y="144"/>
                  </a:lnTo>
                  <a:lnTo>
                    <a:pt x="120" y="144"/>
                  </a:lnTo>
                  <a:lnTo>
                    <a:pt x="120" y="144"/>
                  </a:lnTo>
                  <a:lnTo>
                    <a:pt x="122" y="146"/>
                  </a:lnTo>
                  <a:lnTo>
                    <a:pt x="122" y="148"/>
                  </a:lnTo>
                  <a:lnTo>
                    <a:pt x="122" y="234"/>
                  </a:lnTo>
                  <a:close/>
                  <a:moveTo>
                    <a:pt x="216" y="602"/>
                  </a:moveTo>
                  <a:lnTo>
                    <a:pt x="216" y="602"/>
                  </a:lnTo>
                  <a:lnTo>
                    <a:pt x="214" y="606"/>
                  </a:lnTo>
                  <a:lnTo>
                    <a:pt x="214" y="606"/>
                  </a:lnTo>
                  <a:lnTo>
                    <a:pt x="212" y="608"/>
                  </a:lnTo>
                  <a:lnTo>
                    <a:pt x="210" y="608"/>
                  </a:lnTo>
                  <a:lnTo>
                    <a:pt x="210" y="608"/>
                  </a:lnTo>
                  <a:lnTo>
                    <a:pt x="210" y="608"/>
                  </a:lnTo>
                  <a:lnTo>
                    <a:pt x="200" y="606"/>
                  </a:lnTo>
                  <a:lnTo>
                    <a:pt x="184" y="600"/>
                  </a:lnTo>
                  <a:lnTo>
                    <a:pt x="160" y="592"/>
                  </a:lnTo>
                  <a:lnTo>
                    <a:pt x="160" y="592"/>
                  </a:lnTo>
                  <a:lnTo>
                    <a:pt x="158" y="590"/>
                  </a:lnTo>
                  <a:lnTo>
                    <a:pt x="156" y="588"/>
                  </a:lnTo>
                  <a:lnTo>
                    <a:pt x="156" y="494"/>
                  </a:lnTo>
                  <a:lnTo>
                    <a:pt x="156" y="494"/>
                  </a:lnTo>
                  <a:lnTo>
                    <a:pt x="158" y="492"/>
                  </a:lnTo>
                  <a:lnTo>
                    <a:pt x="158" y="492"/>
                  </a:lnTo>
                  <a:lnTo>
                    <a:pt x="162" y="490"/>
                  </a:lnTo>
                  <a:lnTo>
                    <a:pt x="212" y="496"/>
                  </a:lnTo>
                  <a:lnTo>
                    <a:pt x="212" y="496"/>
                  </a:lnTo>
                  <a:lnTo>
                    <a:pt x="214" y="496"/>
                  </a:lnTo>
                  <a:lnTo>
                    <a:pt x="216" y="500"/>
                  </a:lnTo>
                  <a:lnTo>
                    <a:pt x="216" y="500"/>
                  </a:lnTo>
                  <a:lnTo>
                    <a:pt x="216" y="602"/>
                  </a:lnTo>
                  <a:lnTo>
                    <a:pt x="216" y="602"/>
                  </a:lnTo>
                  <a:close/>
                  <a:moveTo>
                    <a:pt x="216" y="398"/>
                  </a:moveTo>
                  <a:lnTo>
                    <a:pt x="216" y="398"/>
                  </a:lnTo>
                  <a:lnTo>
                    <a:pt x="214" y="400"/>
                  </a:lnTo>
                  <a:lnTo>
                    <a:pt x="212" y="402"/>
                  </a:lnTo>
                  <a:lnTo>
                    <a:pt x="162" y="406"/>
                  </a:lnTo>
                  <a:lnTo>
                    <a:pt x="162" y="406"/>
                  </a:lnTo>
                  <a:lnTo>
                    <a:pt x="160" y="406"/>
                  </a:lnTo>
                  <a:lnTo>
                    <a:pt x="160" y="406"/>
                  </a:lnTo>
                  <a:lnTo>
                    <a:pt x="158" y="406"/>
                  </a:lnTo>
                  <a:lnTo>
                    <a:pt x="158" y="406"/>
                  </a:lnTo>
                  <a:lnTo>
                    <a:pt x="156" y="402"/>
                  </a:lnTo>
                  <a:lnTo>
                    <a:pt x="156" y="308"/>
                  </a:lnTo>
                  <a:lnTo>
                    <a:pt x="156" y="308"/>
                  </a:lnTo>
                  <a:lnTo>
                    <a:pt x="158" y="306"/>
                  </a:lnTo>
                  <a:lnTo>
                    <a:pt x="160" y="304"/>
                  </a:lnTo>
                  <a:lnTo>
                    <a:pt x="210" y="292"/>
                  </a:lnTo>
                  <a:lnTo>
                    <a:pt x="210" y="292"/>
                  </a:lnTo>
                  <a:lnTo>
                    <a:pt x="214" y="292"/>
                  </a:lnTo>
                  <a:lnTo>
                    <a:pt x="214" y="292"/>
                  </a:lnTo>
                  <a:lnTo>
                    <a:pt x="216" y="296"/>
                  </a:lnTo>
                  <a:lnTo>
                    <a:pt x="216" y="398"/>
                  </a:lnTo>
                  <a:close/>
                  <a:moveTo>
                    <a:pt x="216" y="194"/>
                  </a:moveTo>
                  <a:lnTo>
                    <a:pt x="216" y="194"/>
                  </a:lnTo>
                  <a:lnTo>
                    <a:pt x="216" y="196"/>
                  </a:lnTo>
                  <a:lnTo>
                    <a:pt x="214" y="198"/>
                  </a:lnTo>
                  <a:lnTo>
                    <a:pt x="162" y="220"/>
                  </a:lnTo>
                  <a:lnTo>
                    <a:pt x="162" y="220"/>
                  </a:lnTo>
                  <a:lnTo>
                    <a:pt x="160" y="220"/>
                  </a:lnTo>
                  <a:lnTo>
                    <a:pt x="160" y="220"/>
                  </a:lnTo>
                  <a:lnTo>
                    <a:pt x="158" y="220"/>
                  </a:lnTo>
                  <a:lnTo>
                    <a:pt x="158" y="220"/>
                  </a:lnTo>
                  <a:lnTo>
                    <a:pt x="156" y="216"/>
                  </a:lnTo>
                  <a:lnTo>
                    <a:pt x="156" y="122"/>
                  </a:lnTo>
                  <a:lnTo>
                    <a:pt x="156" y="122"/>
                  </a:lnTo>
                  <a:lnTo>
                    <a:pt x="158" y="118"/>
                  </a:lnTo>
                  <a:lnTo>
                    <a:pt x="208" y="88"/>
                  </a:lnTo>
                  <a:lnTo>
                    <a:pt x="208" y="88"/>
                  </a:lnTo>
                  <a:lnTo>
                    <a:pt x="212" y="86"/>
                  </a:lnTo>
                  <a:lnTo>
                    <a:pt x="214" y="86"/>
                  </a:lnTo>
                  <a:lnTo>
                    <a:pt x="214" y="86"/>
                  </a:lnTo>
                  <a:lnTo>
                    <a:pt x="216" y="88"/>
                  </a:lnTo>
                  <a:lnTo>
                    <a:pt x="216" y="90"/>
                  </a:lnTo>
                  <a:lnTo>
                    <a:pt x="216" y="194"/>
                  </a:lnTo>
                  <a:close/>
                  <a:moveTo>
                    <a:pt x="418" y="142"/>
                  </a:moveTo>
                  <a:lnTo>
                    <a:pt x="418" y="142"/>
                  </a:lnTo>
                  <a:lnTo>
                    <a:pt x="420" y="138"/>
                  </a:lnTo>
                  <a:lnTo>
                    <a:pt x="420" y="138"/>
                  </a:lnTo>
                  <a:lnTo>
                    <a:pt x="424" y="138"/>
                  </a:lnTo>
                  <a:lnTo>
                    <a:pt x="478" y="162"/>
                  </a:lnTo>
                  <a:lnTo>
                    <a:pt x="478" y="162"/>
                  </a:lnTo>
                  <a:lnTo>
                    <a:pt x="480" y="164"/>
                  </a:lnTo>
                  <a:lnTo>
                    <a:pt x="480" y="166"/>
                  </a:lnTo>
                  <a:lnTo>
                    <a:pt x="480" y="246"/>
                  </a:lnTo>
                  <a:lnTo>
                    <a:pt x="480" y="246"/>
                  </a:lnTo>
                  <a:lnTo>
                    <a:pt x="478" y="250"/>
                  </a:lnTo>
                  <a:lnTo>
                    <a:pt x="478" y="250"/>
                  </a:lnTo>
                  <a:lnTo>
                    <a:pt x="476" y="250"/>
                  </a:lnTo>
                  <a:lnTo>
                    <a:pt x="476" y="250"/>
                  </a:lnTo>
                  <a:lnTo>
                    <a:pt x="474" y="250"/>
                  </a:lnTo>
                  <a:lnTo>
                    <a:pt x="420" y="234"/>
                  </a:lnTo>
                  <a:lnTo>
                    <a:pt x="420" y="234"/>
                  </a:lnTo>
                  <a:lnTo>
                    <a:pt x="418" y="232"/>
                  </a:lnTo>
                  <a:lnTo>
                    <a:pt x="418" y="230"/>
                  </a:lnTo>
                  <a:lnTo>
                    <a:pt x="418" y="142"/>
                  </a:lnTo>
                  <a:close/>
                  <a:moveTo>
                    <a:pt x="418" y="316"/>
                  </a:moveTo>
                  <a:lnTo>
                    <a:pt x="418" y="316"/>
                  </a:lnTo>
                  <a:lnTo>
                    <a:pt x="418" y="314"/>
                  </a:lnTo>
                  <a:lnTo>
                    <a:pt x="418" y="314"/>
                  </a:lnTo>
                  <a:lnTo>
                    <a:pt x="422" y="312"/>
                  </a:lnTo>
                  <a:lnTo>
                    <a:pt x="476" y="322"/>
                  </a:lnTo>
                  <a:lnTo>
                    <a:pt x="476" y="322"/>
                  </a:lnTo>
                  <a:lnTo>
                    <a:pt x="480" y="324"/>
                  </a:lnTo>
                  <a:lnTo>
                    <a:pt x="480" y="326"/>
                  </a:lnTo>
                  <a:lnTo>
                    <a:pt x="480" y="408"/>
                  </a:lnTo>
                  <a:lnTo>
                    <a:pt x="480" y="408"/>
                  </a:lnTo>
                  <a:lnTo>
                    <a:pt x="478" y="412"/>
                  </a:lnTo>
                  <a:lnTo>
                    <a:pt x="478" y="412"/>
                  </a:lnTo>
                  <a:lnTo>
                    <a:pt x="476" y="412"/>
                  </a:lnTo>
                  <a:lnTo>
                    <a:pt x="476" y="412"/>
                  </a:lnTo>
                  <a:lnTo>
                    <a:pt x="422" y="408"/>
                  </a:lnTo>
                  <a:lnTo>
                    <a:pt x="422" y="408"/>
                  </a:lnTo>
                  <a:lnTo>
                    <a:pt x="418" y="408"/>
                  </a:lnTo>
                  <a:lnTo>
                    <a:pt x="418" y="404"/>
                  </a:lnTo>
                  <a:lnTo>
                    <a:pt x="418" y="316"/>
                  </a:lnTo>
                  <a:close/>
                  <a:moveTo>
                    <a:pt x="276" y="82"/>
                  </a:moveTo>
                  <a:lnTo>
                    <a:pt x="276" y="82"/>
                  </a:lnTo>
                  <a:lnTo>
                    <a:pt x="278" y="78"/>
                  </a:lnTo>
                  <a:lnTo>
                    <a:pt x="278" y="78"/>
                  </a:lnTo>
                  <a:lnTo>
                    <a:pt x="282" y="78"/>
                  </a:lnTo>
                  <a:lnTo>
                    <a:pt x="360" y="110"/>
                  </a:lnTo>
                  <a:lnTo>
                    <a:pt x="360" y="110"/>
                  </a:lnTo>
                  <a:lnTo>
                    <a:pt x="362" y="112"/>
                  </a:lnTo>
                  <a:lnTo>
                    <a:pt x="362" y="114"/>
                  </a:lnTo>
                  <a:lnTo>
                    <a:pt x="362" y="210"/>
                  </a:lnTo>
                  <a:lnTo>
                    <a:pt x="362" y="210"/>
                  </a:lnTo>
                  <a:lnTo>
                    <a:pt x="360" y="214"/>
                  </a:lnTo>
                  <a:lnTo>
                    <a:pt x="360" y="214"/>
                  </a:lnTo>
                  <a:lnTo>
                    <a:pt x="358" y="214"/>
                  </a:lnTo>
                  <a:lnTo>
                    <a:pt x="358" y="214"/>
                  </a:lnTo>
                  <a:lnTo>
                    <a:pt x="356" y="214"/>
                  </a:lnTo>
                  <a:lnTo>
                    <a:pt x="280" y="190"/>
                  </a:lnTo>
                  <a:lnTo>
                    <a:pt x="280" y="190"/>
                  </a:lnTo>
                  <a:lnTo>
                    <a:pt x="278" y="190"/>
                  </a:lnTo>
                  <a:lnTo>
                    <a:pt x="276" y="186"/>
                  </a:lnTo>
                  <a:lnTo>
                    <a:pt x="276" y="82"/>
                  </a:lnTo>
                  <a:lnTo>
                    <a:pt x="276" y="82"/>
                  </a:lnTo>
                  <a:close/>
                  <a:moveTo>
                    <a:pt x="276" y="396"/>
                  </a:moveTo>
                  <a:lnTo>
                    <a:pt x="276" y="292"/>
                  </a:lnTo>
                  <a:lnTo>
                    <a:pt x="276" y="292"/>
                  </a:lnTo>
                  <a:lnTo>
                    <a:pt x="278" y="288"/>
                  </a:lnTo>
                  <a:lnTo>
                    <a:pt x="278" y="288"/>
                  </a:lnTo>
                  <a:lnTo>
                    <a:pt x="282" y="286"/>
                  </a:lnTo>
                  <a:lnTo>
                    <a:pt x="358" y="300"/>
                  </a:lnTo>
                  <a:lnTo>
                    <a:pt x="358" y="300"/>
                  </a:lnTo>
                  <a:lnTo>
                    <a:pt x="362" y="302"/>
                  </a:lnTo>
                  <a:lnTo>
                    <a:pt x="362" y="306"/>
                  </a:lnTo>
                  <a:lnTo>
                    <a:pt x="362" y="400"/>
                  </a:lnTo>
                  <a:lnTo>
                    <a:pt x="362" y="400"/>
                  </a:lnTo>
                  <a:lnTo>
                    <a:pt x="360" y="404"/>
                  </a:lnTo>
                  <a:lnTo>
                    <a:pt x="360" y="404"/>
                  </a:lnTo>
                  <a:lnTo>
                    <a:pt x="358" y="406"/>
                  </a:lnTo>
                  <a:lnTo>
                    <a:pt x="358" y="406"/>
                  </a:lnTo>
                  <a:lnTo>
                    <a:pt x="280" y="400"/>
                  </a:lnTo>
                  <a:lnTo>
                    <a:pt x="280" y="400"/>
                  </a:lnTo>
                  <a:lnTo>
                    <a:pt x="278" y="400"/>
                  </a:lnTo>
                  <a:lnTo>
                    <a:pt x="276" y="396"/>
                  </a:lnTo>
                  <a:lnTo>
                    <a:pt x="276" y="396"/>
                  </a:lnTo>
                  <a:close/>
                  <a:moveTo>
                    <a:pt x="426" y="709"/>
                  </a:moveTo>
                  <a:lnTo>
                    <a:pt x="426" y="709"/>
                  </a:lnTo>
                  <a:lnTo>
                    <a:pt x="426" y="711"/>
                  </a:lnTo>
                  <a:lnTo>
                    <a:pt x="424" y="713"/>
                  </a:lnTo>
                  <a:lnTo>
                    <a:pt x="322" y="751"/>
                  </a:lnTo>
                  <a:lnTo>
                    <a:pt x="322" y="751"/>
                  </a:lnTo>
                  <a:lnTo>
                    <a:pt x="322" y="751"/>
                  </a:lnTo>
                  <a:lnTo>
                    <a:pt x="322" y="751"/>
                  </a:lnTo>
                  <a:lnTo>
                    <a:pt x="318" y="751"/>
                  </a:lnTo>
                  <a:lnTo>
                    <a:pt x="318" y="751"/>
                  </a:lnTo>
                  <a:lnTo>
                    <a:pt x="316" y="747"/>
                  </a:lnTo>
                  <a:lnTo>
                    <a:pt x="316" y="498"/>
                  </a:lnTo>
                  <a:lnTo>
                    <a:pt x="316" y="498"/>
                  </a:lnTo>
                  <a:lnTo>
                    <a:pt x="318" y="496"/>
                  </a:lnTo>
                  <a:lnTo>
                    <a:pt x="320" y="494"/>
                  </a:lnTo>
                  <a:lnTo>
                    <a:pt x="422" y="488"/>
                  </a:lnTo>
                  <a:lnTo>
                    <a:pt x="422" y="488"/>
                  </a:lnTo>
                  <a:lnTo>
                    <a:pt x="424" y="488"/>
                  </a:lnTo>
                  <a:lnTo>
                    <a:pt x="424" y="488"/>
                  </a:lnTo>
                  <a:lnTo>
                    <a:pt x="426" y="492"/>
                  </a:lnTo>
                  <a:lnTo>
                    <a:pt x="426" y="709"/>
                  </a:lnTo>
                  <a:close/>
                  <a:moveTo>
                    <a:pt x="548" y="663"/>
                  </a:moveTo>
                  <a:lnTo>
                    <a:pt x="548" y="663"/>
                  </a:lnTo>
                  <a:lnTo>
                    <a:pt x="546" y="665"/>
                  </a:lnTo>
                  <a:lnTo>
                    <a:pt x="544" y="667"/>
                  </a:lnTo>
                  <a:lnTo>
                    <a:pt x="478" y="693"/>
                  </a:lnTo>
                  <a:lnTo>
                    <a:pt x="478" y="693"/>
                  </a:lnTo>
                  <a:lnTo>
                    <a:pt x="476" y="693"/>
                  </a:lnTo>
                  <a:lnTo>
                    <a:pt x="476" y="693"/>
                  </a:lnTo>
                  <a:lnTo>
                    <a:pt x="472" y="693"/>
                  </a:lnTo>
                  <a:lnTo>
                    <a:pt x="472" y="693"/>
                  </a:lnTo>
                  <a:lnTo>
                    <a:pt x="472" y="689"/>
                  </a:lnTo>
                  <a:lnTo>
                    <a:pt x="472" y="488"/>
                  </a:lnTo>
                  <a:lnTo>
                    <a:pt x="472" y="488"/>
                  </a:lnTo>
                  <a:lnTo>
                    <a:pt x="472" y="486"/>
                  </a:lnTo>
                  <a:lnTo>
                    <a:pt x="476" y="484"/>
                  </a:lnTo>
                  <a:lnTo>
                    <a:pt x="542" y="480"/>
                  </a:lnTo>
                  <a:lnTo>
                    <a:pt x="542" y="480"/>
                  </a:lnTo>
                  <a:lnTo>
                    <a:pt x="546" y="480"/>
                  </a:lnTo>
                  <a:lnTo>
                    <a:pt x="546" y="480"/>
                  </a:lnTo>
                  <a:lnTo>
                    <a:pt x="548" y="484"/>
                  </a:lnTo>
                  <a:lnTo>
                    <a:pt x="548" y="663"/>
                  </a:lnTo>
                  <a:close/>
                  <a:moveTo>
                    <a:pt x="566" y="412"/>
                  </a:moveTo>
                  <a:lnTo>
                    <a:pt x="566" y="412"/>
                  </a:lnTo>
                  <a:lnTo>
                    <a:pt x="566" y="416"/>
                  </a:lnTo>
                  <a:lnTo>
                    <a:pt x="566" y="416"/>
                  </a:lnTo>
                  <a:lnTo>
                    <a:pt x="562" y="416"/>
                  </a:lnTo>
                  <a:lnTo>
                    <a:pt x="562" y="416"/>
                  </a:lnTo>
                  <a:lnTo>
                    <a:pt x="562" y="416"/>
                  </a:lnTo>
                  <a:lnTo>
                    <a:pt x="522" y="414"/>
                  </a:lnTo>
                  <a:lnTo>
                    <a:pt x="522" y="414"/>
                  </a:lnTo>
                  <a:lnTo>
                    <a:pt x="518" y="414"/>
                  </a:lnTo>
                  <a:lnTo>
                    <a:pt x="518" y="410"/>
                  </a:lnTo>
                  <a:lnTo>
                    <a:pt x="518" y="336"/>
                  </a:lnTo>
                  <a:lnTo>
                    <a:pt x="518" y="336"/>
                  </a:lnTo>
                  <a:lnTo>
                    <a:pt x="518" y="332"/>
                  </a:lnTo>
                  <a:lnTo>
                    <a:pt x="518" y="332"/>
                  </a:lnTo>
                  <a:lnTo>
                    <a:pt x="522" y="330"/>
                  </a:lnTo>
                  <a:lnTo>
                    <a:pt x="562" y="338"/>
                  </a:lnTo>
                  <a:lnTo>
                    <a:pt x="562" y="338"/>
                  </a:lnTo>
                  <a:lnTo>
                    <a:pt x="566" y="340"/>
                  </a:lnTo>
                  <a:lnTo>
                    <a:pt x="566" y="342"/>
                  </a:lnTo>
                  <a:lnTo>
                    <a:pt x="566" y="412"/>
                  </a:lnTo>
                  <a:close/>
                  <a:moveTo>
                    <a:pt x="566" y="272"/>
                  </a:moveTo>
                  <a:lnTo>
                    <a:pt x="566" y="272"/>
                  </a:lnTo>
                  <a:lnTo>
                    <a:pt x="564" y="276"/>
                  </a:lnTo>
                  <a:lnTo>
                    <a:pt x="564" y="276"/>
                  </a:lnTo>
                  <a:lnTo>
                    <a:pt x="562" y="278"/>
                  </a:lnTo>
                  <a:lnTo>
                    <a:pt x="562" y="278"/>
                  </a:lnTo>
                  <a:lnTo>
                    <a:pt x="560" y="278"/>
                  </a:lnTo>
                  <a:lnTo>
                    <a:pt x="520" y="264"/>
                  </a:lnTo>
                  <a:lnTo>
                    <a:pt x="520" y="264"/>
                  </a:lnTo>
                  <a:lnTo>
                    <a:pt x="518" y="264"/>
                  </a:lnTo>
                  <a:lnTo>
                    <a:pt x="518" y="260"/>
                  </a:lnTo>
                  <a:lnTo>
                    <a:pt x="518" y="186"/>
                  </a:lnTo>
                  <a:lnTo>
                    <a:pt x="518" y="186"/>
                  </a:lnTo>
                  <a:lnTo>
                    <a:pt x="520" y="182"/>
                  </a:lnTo>
                  <a:lnTo>
                    <a:pt x="520" y="182"/>
                  </a:lnTo>
                  <a:lnTo>
                    <a:pt x="524" y="182"/>
                  </a:lnTo>
                  <a:lnTo>
                    <a:pt x="564" y="198"/>
                  </a:lnTo>
                  <a:lnTo>
                    <a:pt x="564" y="198"/>
                  </a:lnTo>
                  <a:lnTo>
                    <a:pt x="566" y="200"/>
                  </a:lnTo>
                  <a:lnTo>
                    <a:pt x="566" y="202"/>
                  </a:lnTo>
                  <a:lnTo>
                    <a:pt x="566" y="272"/>
                  </a:lnTo>
                  <a:close/>
                  <a:moveTo>
                    <a:pt x="646" y="536"/>
                  </a:moveTo>
                  <a:lnTo>
                    <a:pt x="646" y="536"/>
                  </a:lnTo>
                  <a:lnTo>
                    <a:pt x="646" y="540"/>
                  </a:lnTo>
                  <a:lnTo>
                    <a:pt x="642" y="542"/>
                  </a:lnTo>
                  <a:lnTo>
                    <a:pt x="614" y="546"/>
                  </a:lnTo>
                  <a:lnTo>
                    <a:pt x="614" y="546"/>
                  </a:lnTo>
                  <a:lnTo>
                    <a:pt x="612" y="546"/>
                  </a:lnTo>
                  <a:lnTo>
                    <a:pt x="612" y="546"/>
                  </a:lnTo>
                  <a:lnTo>
                    <a:pt x="610" y="546"/>
                  </a:lnTo>
                  <a:lnTo>
                    <a:pt x="610" y="546"/>
                  </a:lnTo>
                  <a:lnTo>
                    <a:pt x="608" y="542"/>
                  </a:lnTo>
                  <a:lnTo>
                    <a:pt x="608" y="478"/>
                  </a:lnTo>
                  <a:lnTo>
                    <a:pt x="608" y="478"/>
                  </a:lnTo>
                  <a:lnTo>
                    <a:pt x="610" y="476"/>
                  </a:lnTo>
                  <a:lnTo>
                    <a:pt x="612" y="474"/>
                  </a:lnTo>
                  <a:lnTo>
                    <a:pt x="642" y="472"/>
                  </a:lnTo>
                  <a:lnTo>
                    <a:pt x="642" y="472"/>
                  </a:lnTo>
                  <a:lnTo>
                    <a:pt x="646" y="474"/>
                  </a:lnTo>
                  <a:lnTo>
                    <a:pt x="646" y="474"/>
                  </a:lnTo>
                  <a:lnTo>
                    <a:pt x="646" y="476"/>
                  </a:lnTo>
                  <a:lnTo>
                    <a:pt x="646" y="536"/>
                  </a:lnTo>
                  <a:close/>
                  <a:moveTo>
                    <a:pt x="646" y="418"/>
                  </a:moveTo>
                  <a:lnTo>
                    <a:pt x="646" y="418"/>
                  </a:lnTo>
                  <a:lnTo>
                    <a:pt x="646" y="420"/>
                  </a:lnTo>
                  <a:lnTo>
                    <a:pt x="646" y="420"/>
                  </a:lnTo>
                  <a:lnTo>
                    <a:pt x="642" y="422"/>
                  </a:lnTo>
                  <a:lnTo>
                    <a:pt x="642" y="422"/>
                  </a:lnTo>
                  <a:lnTo>
                    <a:pt x="612" y="420"/>
                  </a:lnTo>
                  <a:lnTo>
                    <a:pt x="612" y="420"/>
                  </a:lnTo>
                  <a:lnTo>
                    <a:pt x="610" y="418"/>
                  </a:lnTo>
                  <a:lnTo>
                    <a:pt x="608" y="416"/>
                  </a:lnTo>
                  <a:lnTo>
                    <a:pt x="608" y="352"/>
                  </a:lnTo>
                  <a:lnTo>
                    <a:pt x="608" y="352"/>
                  </a:lnTo>
                  <a:lnTo>
                    <a:pt x="610" y="348"/>
                  </a:lnTo>
                  <a:lnTo>
                    <a:pt x="610" y="348"/>
                  </a:lnTo>
                  <a:lnTo>
                    <a:pt x="614" y="348"/>
                  </a:lnTo>
                  <a:lnTo>
                    <a:pt x="642" y="352"/>
                  </a:lnTo>
                  <a:lnTo>
                    <a:pt x="642" y="352"/>
                  </a:lnTo>
                  <a:lnTo>
                    <a:pt x="646" y="354"/>
                  </a:lnTo>
                  <a:lnTo>
                    <a:pt x="646" y="358"/>
                  </a:lnTo>
                  <a:lnTo>
                    <a:pt x="646" y="418"/>
                  </a:lnTo>
                  <a:close/>
                  <a:moveTo>
                    <a:pt x="696" y="528"/>
                  </a:moveTo>
                  <a:lnTo>
                    <a:pt x="696" y="528"/>
                  </a:lnTo>
                  <a:lnTo>
                    <a:pt x="694" y="530"/>
                  </a:lnTo>
                  <a:lnTo>
                    <a:pt x="692" y="532"/>
                  </a:lnTo>
                  <a:lnTo>
                    <a:pt x="668" y="536"/>
                  </a:lnTo>
                  <a:lnTo>
                    <a:pt x="668" y="536"/>
                  </a:lnTo>
                  <a:lnTo>
                    <a:pt x="668" y="536"/>
                  </a:lnTo>
                  <a:lnTo>
                    <a:pt x="668" y="536"/>
                  </a:lnTo>
                  <a:lnTo>
                    <a:pt x="664" y="536"/>
                  </a:lnTo>
                  <a:lnTo>
                    <a:pt x="664" y="536"/>
                  </a:lnTo>
                  <a:lnTo>
                    <a:pt x="664" y="532"/>
                  </a:lnTo>
                  <a:lnTo>
                    <a:pt x="664" y="476"/>
                  </a:lnTo>
                  <a:lnTo>
                    <a:pt x="664" y="476"/>
                  </a:lnTo>
                  <a:lnTo>
                    <a:pt x="664" y="472"/>
                  </a:lnTo>
                  <a:lnTo>
                    <a:pt x="668" y="470"/>
                  </a:lnTo>
                  <a:lnTo>
                    <a:pt x="690" y="470"/>
                  </a:lnTo>
                  <a:lnTo>
                    <a:pt x="690" y="470"/>
                  </a:lnTo>
                  <a:lnTo>
                    <a:pt x="694" y="470"/>
                  </a:lnTo>
                  <a:lnTo>
                    <a:pt x="694" y="470"/>
                  </a:lnTo>
                  <a:lnTo>
                    <a:pt x="696" y="474"/>
                  </a:lnTo>
                  <a:lnTo>
                    <a:pt x="696" y="528"/>
                  </a:lnTo>
                  <a:close/>
                  <a:moveTo>
                    <a:pt x="696" y="420"/>
                  </a:moveTo>
                  <a:lnTo>
                    <a:pt x="696" y="420"/>
                  </a:lnTo>
                  <a:lnTo>
                    <a:pt x="694" y="424"/>
                  </a:lnTo>
                  <a:lnTo>
                    <a:pt x="694" y="424"/>
                  </a:lnTo>
                  <a:lnTo>
                    <a:pt x="692" y="424"/>
                  </a:lnTo>
                  <a:lnTo>
                    <a:pt x="690" y="424"/>
                  </a:lnTo>
                  <a:lnTo>
                    <a:pt x="668" y="424"/>
                  </a:lnTo>
                  <a:lnTo>
                    <a:pt x="668" y="424"/>
                  </a:lnTo>
                  <a:lnTo>
                    <a:pt x="664" y="422"/>
                  </a:lnTo>
                  <a:lnTo>
                    <a:pt x="664" y="418"/>
                  </a:lnTo>
                  <a:lnTo>
                    <a:pt x="664" y="362"/>
                  </a:lnTo>
                  <a:lnTo>
                    <a:pt x="664" y="362"/>
                  </a:lnTo>
                  <a:lnTo>
                    <a:pt x="664" y="360"/>
                  </a:lnTo>
                  <a:lnTo>
                    <a:pt x="664" y="360"/>
                  </a:lnTo>
                  <a:lnTo>
                    <a:pt x="668" y="358"/>
                  </a:lnTo>
                  <a:lnTo>
                    <a:pt x="692" y="362"/>
                  </a:lnTo>
                  <a:lnTo>
                    <a:pt x="692" y="362"/>
                  </a:lnTo>
                  <a:lnTo>
                    <a:pt x="694" y="364"/>
                  </a:lnTo>
                  <a:lnTo>
                    <a:pt x="696" y="366"/>
                  </a:lnTo>
                  <a:lnTo>
                    <a:pt x="696" y="420"/>
                  </a:lnTo>
                  <a:close/>
                  <a:moveTo>
                    <a:pt x="696" y="420"/>
                  </a:moveTo>
                  <a:lnTo>
                    <a:pt x="696" y="4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10" name="Group 9"/>
          <p:cNvGrpSpPr/>
          <p:nvPr/>
        </p:nvGrpSpPr>
        <p:grpSpPr>
          <a:xfrm>
            <a:off x="6209182" y="617601"/>
            <a:ext cx="5982818" cy="4983930"/>
            <a:chOff x="12739303" y="794775"/>
            <a:chExt cx="5982818" cy="4983930"/>
          </a:xfrm>
        </p:grpSpPr>
        <p:sp>
          <p:nvSpPr>
            <p:cNvPr id="12" name="Freeform 9"/>
            <p:cNvSpPr>
              <a:spLocks/>
            </p:cNvSpPr>
            <p:nvPr/>
          </p:nvSpPr>
          <p:spPr bwMode="auto">
            <a:xfrm>
              <a:off x="13186342" y="1167177"/>
              <a:ext cx="5088740" cy="4239127"/>
            </a:xfrm>
            <a:custGeom>
              <a:avLst/>
              <a:gdLst>
                <a:gd name="T0" fmla="*/ 3544 w 4552"/>
                <a:gd name="T1" fmla="*/ 3792 h 3792"/>
                <a:gd name="T2" fmla="*/ 3708 w 4552"/>
                <a:gd name="T3" fmla="*/ 3670 h 3792"/>
                <a:gd name="T4" fmla="*/ 3862 w 4552"/>
                <a:gd name="T5" fmla="*/ 3534 h 3792"/>
                <a:gd name="T6" fmla="*/ 4002 w 4552"/>
                <a:gd name="T7" fmla="*/ 3384 h 3792"/>
                <a:gd name="T8" fmla="*/ 4130 w 4552"/>
                <a:gd name="T9" fmla="*/ 3222 h 3792"/>
                <a:gd name="T10" fmla="*/ 4242 w 4552"/>
                <a:gd name="T11" fmla="*/ 3048 h 3792"/>
                <a:gd name="T12" fmla="*/ 4338 w 4552"/>
                <a:gd name="T13" fmla="*/ 2866 h 3792"/>
                <a:gd name="T14" fmla="*/ 4418 w 4552"/>
                <a:gd name="T15" fmla="*/ 2672 h 3792"/>
                <a:gd name="T16" fmla="*/ 4480 w 4552"/>
                <a:gd name="T17" fmla="*/ 2472 h 3792"/>
                <a:gd name="T18" fmla="*/ 4524 w 4552"/>
                <a:gd name="T19" fmla="*/ 2262 h 3792"/>
                <a:gd name="T20" fmla="*/ 4548 w 4552"/>
                <a:gd name="T21" fmla="*/ 2048 h 3792"/>
                <a:gd name="T22" fmla="*/ 4552 w 4552"/>
                <a:gd name="T23" fmla="*/ 1902 h 3792"/>
                <a:gd name="T24" fmla="*/ 4542 w 4552"/>
                <a:gd name="T25" fmla="*/ 1680 h 3792"/>
                <a:gd name="T26" fmla="*/ 4510 w 4552"/>
                <a:gd name="T27" fmla="*/ 1466 h 3792"/>
                <a:gd name="T28" fmla="*/ 4460 w 4552"/>
                <a:gd name="T29" fmla="*/ 1258 h 3792"/>
                <a:gd name="T30" fmla="*/ 4390 w 4552"/>
                <a:gd name="T31" fmla="*/ 1058 h 3792"/>
                <a:gd name="T32" fmla="*/ 4304 w 4552"/>
                <a:gd name="T33" fmla="*/ 866 h 3792"/>
                <a:gd name="T34" fmla="*/ 4200 w 4552"/>
                <a:gd name="T35" fmla="*/ 686 h 3792"/>
                <a:gd name="T36" fmla="*/ 4082 w 4552"/>
                <a:gd name="T37" fmla="*/ 516 h 3792"/>
                <a:gd name="T38" fmla="*/ 3948 w 4552"/>
                <a:gd name="T39" fmla="*/ 358 h 3792"/>
                <a:gd name="T40" fmla="*/ 3800 w 4552"/>
                <a:gd name="T41" fmla="*/ 212 h 3792"/>
                <a:gd name="T42" fmla="*/ 3640 w 4552"/>
                <a:gd name="T43" fmla="*/ 80 h 3792"/>
                <a:gd name="T44" fmla="*/ 1024 w 4552"/>
                <a:gd name="T45" fmla="*/ 0 h 3792"/>
                <a:gd name="T46" fmla="*/ 912 w 4552"/>
                <a:gd name="T47" fmla="*/ 80 h 3792"/>
                <a:gd name="T48" fmla="*/ 752 w 4552"/>
                <a:gd name="T49" fmla="*/ 212 h 3792"/>
                <a:gd name="T50" fmla="*/ 604 w 4552"/>
                <a:gd name="T51" fmla="*/ 358 h 3792"/>
                <a:gd name="T52" fmla="*/ 470 w 4552"/>
                <a:gd name="T53" fmla="*/ 516 h 3792"/>
                <a:gd name="T54" fmla="*/ 352 w 4552"/>
                <a:gd name="T55" fmla="*/ 686 h 3792"/>
                <a:gd name="T56" fmla="*/ 248 w 4552"/>
                <a:gd name="T57" fmla="*/ 866 h 3792"/>
                <a:gd name="T58" fmla="*/ 162 w 4552"/>
                <a:gd name="T59" fmla="*/ 1058 h 3792"/>
                <a:gd name="T60" fmla="*/ 92 w 4552"/>
                <a:gd name="T61" fmla="*/ 1258 h 3792"/>
                <a:gd name="T62" fmla="*/ 42 w 4552"/>
                <a:gd name="T63" fmla="*/ 1466 h 3792"/>
                <a:gd name="T64" fmla="*/ 10 w 4552"/>
                <a:gd name="T65" fmla="*/ 1680 h 3792"/>
                <a:gd name="T66" fmla="*/ 0 w 4552"/>
                <a:gd name="T67" fmla="*/ 1902 h 3792"/>
                <a:gd name="T68" fmla="*/ 4 w 4552"/>
                <a:gd name="T69" fmla="*/ 2048 h 3792"/>
                <a:gd name="T70" fmla="*/ 28 w 4552"/>
                <a:gd name="T71" fmla="*/ 2262 h 3792"/>
                <a:gd name="T72" fmla="*/ 72 w 4552"/>
                <a:gd name="T73" fmla="*/ 2472 h 3792"/>
                <a:gd name="T74" fmla="*/ 134 w 4552"/>
                <a:gd name="T75" fmla="*/ 2672 h 3792"/>
                <a:gd name="T76" fmla="*/ 214 w 4552"/>
                <a:gd name="T77" fmla="*/ 2866 h 3792"/>
                <a:gd name="T78" fmla="*/ 310 w 4552"/>
                <a:gd name="T79" fmla="*/ 3048 h 3792"/>
                <a:gd name="T80" fmla="*/ 422 w 4552"/>
                <a:gd name="T81" fmla="*/ 3222 h 3792"/>
                <a:gd name="T82" fmla="*/ 550 w 4552"/>
                <a:gd name="T83" fmla="*/ 3384 h 3792"/>
                <a:gd name="T84" fmla="*/ 690 w 4552"/>
                <a:gd name="T85" fmla="*/ 3534 h 3792"/>
                <a:gd name="T86" fmla="*/ 844 w 4552"/>
                <a:gd name="T87" fmla="*/ 3670 h 3792"/>
                <a:gd name="T88" fmla="*/ 1008 w 4552"/>
                <a:gd name="T89" fmla="*/ 3792 h 3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552" h="3792">
                  <a:moveTo>
                    <a:pt x="1008" y="3792"/>
                  </a:moveTo>
                  <a:lnTo>
                    <a:pt x="3544" y="3792"/>
                  </a:lnTo>
                  <a:lnTo>
                    <a:pt x="3544" y="3792"/>
                  </a:lnTo>
                  <a:lnTo>
                    <a:pt x="3600" y="3752"/>
                  </a:lnTo>
                  <a:lnTo>
                    <a:pt x="3654" y="3712"/>
                  </a:lnTo>
                  <a:lnTo>
                    <a:pt x="3708" y="3670"/>
                  </a:lnTo>
                  <a:lnTo>
                    <a:pt x="3762" y="3626"/>
                  </a:lnTo>
                  <a:lnTo>
                    <a:pt x="3812" y="3580"/>
                  </a:lnTo>
                  <a:lnTo>
                    <a:pt x="3862" y="3534"/>
                  </a:lnTo>
                  <a:lnTo>
                    <a:pt x="3910" y="3484"/>
                  </a:lnTo>
                  <a:lnTo>
                    <a:pt x="3958" y="3436"/>
                  </a:lnTo>
                  <a:lnTo>
                    <a:pt x="4002" y="3384"/>
                  </a:lnTo>
                  <a:lnTo>
                    <a:pt x="4046" y="3332"/>
                  </a:lnTo>
                  <a:lnTo>
                    <a:pt x="4090" y="3278"/>
                  </a:lnTo>
                  <a:lnTo>
                    <a:pt x="4130" y="3222"/>
                  </a:lnTo>
                  <a:lnTo>
                    <a:pt x="4168" y="3166"/>
                  </a:lnTo>
                  <a:lnTo>
                    <a:pt x="4206" y="3108"/>
                  </a:lnTo>
                  <a:lnTo>
                    <a:pt x="4242" y="3048"/>
                  </a:lnTo>
                  <a:lnTo>
                    <a:pt x="4276" y="2988"/>
                  </a:lnTo>
                  <a:lnTo>
                    <a:pt x="4308" y="2928"/>
                  </a:lnTo>
                  <a:lnTo>
                    <a:pt x="4338" y="2866"/>
                  </a:lnTo>
                  <a:lnTo>
                    <a:pt x="4366" y="2802"/>
                  </a:lnTo>
                  <a:lnTo>
                    <a:pt x="4394" y="2738"/>
                  </a:lnTo>
                  <a:lnTo>
                    <a:pt x="4418" y="2672"/>
                  </a:lnTo>
                  <a:lnTo>
                    <a:pt x="4440" y="2606"/>
                  </a:lnTo>
                  <a:lnTo>
                    <a:pt x="4462" y="2540"/>
                  </a:lnTo>
                  <a:lnTo>
                    <a:pt x="4480" y="2472"/>
                  </a:lnTo>
                  <a:lnTo>
                    <a:pt x="4496" y="2402"/>
                  </a:lnTo>
                  <a:lnTo>
                    <a:pt x="4512" y="2334"/>
                  </a:lnTo>
                  <a:lnTo>
                    <a:pt x="4524" y="2262"/>
                  </a:lnTo>
                  <a:lnTo>
                    <a:pt x="4534" y="2192"/>
                  </a:lnTo>
                  <a:lnTo>
                    <a:pt x="4542" y="2120"/>
                  </a:lnTo>
                  <a:lnTo>
                    <a:pt x="4548" y="2048"/>
                  </a:lnTo>
                  <a:lnTo>
                    <a:pt x="4550" y="1974"/>
                  </a:lnTo>
                  <a:lnTo>
                    <a:pt x="4552" y="1902"/>
                  </a:lnTo>
                  <a:lnTo>
                    <a:pt x="4552" y="1902"/>
                  </a:lnTo>
                  <a:lnTo>
                    <a:pt x="4550" y="1826"/>
                  </a:lnTo>
                  <a:lnTo>
                    <a:pt x="4548" y="1754"/>
                  </a:lnTo>
                  <a:lnTo>
                    <a:pt x="4542" y="1680"/>
                  </a:lnTo>
                  <a:lnTo>
                    <a:pt x="4534" y="1608"/>
                  </a:lnTo>
                  <a:lnTo>
                    <a:pt x="4522" y="1536"/>
                  </a:lnTo>
                  <a:lnTo>
                    <a:pt x="4510" y="1466"/>
                  </a:lnTo>
                  <a:lnTo>
                    <a:pt x="4496" y="1396"/>
                  </a:lnTo>
                  <a:lnTo>
                    <a:pt x="4478" y="1326"/>
                  </a:lnTo>
                  <a:lnTo>
                    <a:pt x="4460" y="1258"/>
                  </a:lnTo>
                  <a:lnTo>
                    <a:pt x="4438" y="1190"/>
                  </a:lnTo>
                  <a:lnTo>
                    <a:pt x="4416" y="1124"/>
                  </a:lnTo>
                  <a:lnTo>
                    <a:pt x="4390" y="1058"/>
                  </a:lnTo>
                  <a:lnTo>
                    <a:pt x="4364" y="994"/>
                  </a:lnTo>
                  <a:lnTo>
                    <a:pt x="4334" y="930"/>
                  </a:lnTo>
                  <a:lnTo>
                    <a:pt x="4304" y="866"/>
                  </a:lnTo>
                  <a:lnTo>
                    <a:pt x="4272" y="806"/>
                  </a:lnTo>
                  <a:lnTo>
                    <a:pt x="4236" y="744"/>
                  </a:lnTo>
                  <a:lnTo>
                    <a:pt x="4200" y="686"/>
                  </a:lnTo>
                  <a:lnTo>
                    <a:pt x="4162" y="628"/>
                  </a:lnTo>
                  <a:lnTo>
                    <a:pt x="4122" y="570"/>
                  </a:lnTo>
                  <a:lnTo>
                    <a:pt x="4082" y="516"/>
                  </a:lnTo>
                  <a:lnTo>
                    <a:pt x="4038" y="462"/>
                  </a:lnTo>
                  <a:lnTo>
                    <a:pt x="3994" y="408"/>
                  </a:lnTo>
                  <a:lnTo>
                    <a:pt x="3948" y="358"/>
                  </a:lnTo>
                  <a:lnTo>
                    <a:pt x="3900" y="308"/>
                  </a:lnTo>
                  <a:lnTo>
                    <a:pt x="3852" y="258"/>
                  </a:lnTo>
                  <a:lnTo>
                    <a:pt x="3800" y="212"/>
                  </a:lnTo>
                  <a:lnTo>
                    <a:pt x="3748" y="166"/>
                  </a:lnTo>
                  <a:lnTo>
                    <a:pt x="3696" y="122"/>
                  </a:lnTo>
                  <a:lnTo>
                    <a:pt x="3640" y="80"/>
                  </a:lnTo>
                  <a:lnTo>
                    <a:pt x="3584" y="40"/>
                  </a:lnTo>
                  <a:lnTo>
                    <a:pt x="3528" y="0"/>
                  </a:lnTo>
                  <a:lnTo>
                    <a:pt x="1024" y="0"/>
                  </a:lnTo>
                  <a:lnTo>
                    <a:pt x="1024" y="0"/>
                  </a:lnTo>
                  <a:lnTo>
                    <a:pt x="968" y="40"/>
                  </a:lnTo>
                  <a:lnTo>
                    <a:pt x="912" y="80"/>
                  </a:lnTo>
                  <a:lnTo>
                    <a:pt x="856" y="122"/>
                  </a:lnTo>
                  <a:lnTo>
                    <a:pt x="804" y="166"/>
                  </a:lnTo>
                  <a:lnTo>
                    <a:pt x="752" y="212"/>
                  </a:lnTo>
                  <a:lnTo>
                    <a:pt x="700" y="258"/>
                  </a:lnTo>
                  <a:lnTo>
                    <a:pt x="652" y="308"/>
                  </a:lnTo>
                  <a:lnTo>
                    <a:pt x="604" y="358"/>
                  </a:lnTo>
                  <a:lnTo>
                    <a:pt x="558" y="408"/>
                  </a:lnTo>
                  <a:lnTo>
                    <a:pt x="514" y="462"/>
                  </a:lnTo>
                  <a:lnTo>
                    <a:pt x="470" y="516"/>
                  </a:lnTo>
                  <a:lnTo>
                    <a:pt x="430" y="570"/>
                  </a:lnTo>
                  <a:lnTo>
                    <a:pt x="390" y="628"/>
                  </a:lnTo>
                  <a:lnTo>
                    <a:pt x="352" y="686"/>
                  </a:lnTo>
                  <a:lnTo>
                    <a:pt x="316" y="744"/>
                  </a:lnTo>
                  <a:lnTo>
                    <a:pt x="280" y="806"/>
                  </a:lnTo>
                  <a:lnTo>
                    <a:pt x="248" y="866"/>
                  </a:lnTo>
                  <a:lnTo>
                    <a:pt x="218" y="930"/>
                  </a:lnTo>
                  <a:lnTo>
                    <a:pt x="188" y="994"/>
                  </a:lnTo>
                  <a:lnTo>
                    <a:pt x="162" y="1058"/>
                  </a:lnTo>
                  <a:lnTo>
                    <a:pt x="136" y="1124"/>
                  </a:lnTo>
                  <a:lnTo>
                    <a:pt x="114" y="1190"/>
                  </a:lnTo>
                  <a:lnTo>
                    <a:pt x="92" y="1258"/>
                  </a:lnTo>
                  <a:lnTo>
                    <a:pt x="74" y="1326"/>
                  </a:lnTo>
                  <a:lnTo>
                    <a:pt x="56" y="1396"/>
                  </a:lnTo>
                  <a:lnTo>
                    <a:pt x="42" y="1466"/>
                  </a:lnTo>
                  <a:lnTo>
                    <a:pt x="30" y="1536"/>
                  </a:lnTo>
                  <a:lnTo>
                    <a:pt x="18" y="1608"/>
                  </a:lnTo>
                  <a:lnTo>
                    <a:pt x="10" y="1680"/>
                  </a:lnTo>
                  <a:lnTo>
                    <a:pt x="4" y="1754"/>
                  </a:lnTo>
                  <a:lnTo>
                    <a:pt x="2" y="1826"/>
                  </a:lnTo>
                  <a:lnTo>
                    <a:pt x="0" y="1902"/>
                  </a:lnTo>
                  <a:lnTo>
                    <a:pt x="0" y="1902"/>
                  </a:lnTo>
                  <a:lnTo>
                    <a:pt x="2" y="1974"/>
                  </a:lnTo>
                  <a:lnTo>
                    <a:pt x="4" y="2048"/>
                  </a:lnTo>
                  <a:lnTo>
                    <a:pt x="10" y="2120"/>
                  </a:lnTo>
                  <a:lnTo>
                    <a:pt x="18" y="2192"/>
                  </a:lnTo>
                  <a:lnTo>
                    <a:pt x="28" y="2262"/>
                  </a:lnTo>
                  <a:lnTo>
                    <a:pt x="40" y="2334"/>
                  </a:lnTo>
                  <a:lnTo>
                    <a:pt x="56" y="2402"/>
                  </a:lnTo>
                  <a:lnTo>
                    <a:pt x="72" y="2472"/>
                  </a:lnTo>
                  <a:lnTo>
                    <a:pt x="90" y="2540"/>
                  </a:lnTo>
                  <a:lnTo>
                    <a:pt x="112" y="2606"/>
                  </a:lnTo>
                  <a:lnTo>
                    <a:pt x="134" y="2672"/>
                  </a:lnTo>
                  <a:lnTo>
                    <a:pt x="158" y="2738"/>
                  </a:lnTo>
                  <a:lnTo>
                    <a:pt x="186" y="2802"/>
                  </a:lnTo>
                  <a:lnTo>
                    <a:pt x="214" y="2866"/>
                  </a:lnTo>
                  <a:lnTo>
                    <a:pt x="244" y="2928"/>
                  </a:lnTo>
                  <a:lnTo>
                    <a:pt x="276" y="2988"/>
                  </a:lnTo>
                  <a:lnTo>
                    <a:pt x="310" y="3048"/>
                  </a:lnTo>
                  <a:lnTo>
                    <a:pt x="346" y="3108"/>
                  </a:lnTo>
                  <a:lnTo>
                    <a:pt x="384" y="3166"/>
                  </a:lnTo>
                  <a:lnTo>
                    <a:pt x="422" y="3222"/>
                  </a:lnTo>
                  <a:lnTo>
                    <a:pt x="462" y="3278"/>
                  </a:lnTo>
                  <a:lnTo>
                    <a:pt x="506" y="3332"/>
                  </a:lnTo>
                  <a:lnTo>
                    <a:pt x="550" y="3384"/>
                  </a:lnTo>
                  <a:lnTo>
                    <a:pt x="594" y="3436"/>
                  </a:lnTo>
                  <a:lnTo>
                    <a:pt x="642" y="3484"/>
                  </a:lnTo>
                  <a:lnTo>
                    <a:pt x="690" y="3534"/>
                  </a:lnTo>
                  <a:lnTo>
                    <a:pt x="740" y="3580"/>
                  </a:lnTo>
                  <a:lnTo>
                    <a:pt x="790" y="3626"/>
                  </a:lnTo>
                  <a:lnTo>
                    <a:pt x="844" y="3670"/>
                  </a:lnTo>
                  <a:lnTo>
                    <a:pt x="898" y="3712"/>
                  </a:lnTo>
                  <a:lnTo>
                    <a:pt x="952" y="3752"/>
                  </a:lnTo>
                  <a:lnTo>
                    <a:pt x="1008" y="3792"/>
                  </a:lnTo>
                  <a:lnTo>
                    <a:pt x="1008" y="3792"/>
                  </a:lnTo>
                  <a:close/>
                </a:path>
              </a:pathLst>
            </a:custGeom>
            <a:solidFill>
              <a:srgbClr val="FFFFFF"/>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9"/>
            <p:cNvSpPr>
              <a:spLocks/>
            </p:cNvSpPr>
            <p:nvPr/>
          </p:nvSpPr>
          <p:spPr bwMode="auto">
            <a:xfrm>
              <a:off x="12739303" y="794775"/>
              <a:ext cx="5982818" cy="4983930"/>
            </a:xfrm>
            <a:custGeom>
              <a:avLst/>
              <a:gdLst>
                <a:gd name="T0" fmla="*/ 3544 w 4552"/>
                <a:gd name="T1" fmla="*/ 3792 h 3792"/>
                <a:gd name="T2" fmla="*/ 3708 w 4552"/>
                <a:gd name="T3" fmla="*/ 3670 h 3792"/>
                <a:gd name="T4" fmla="*/ 3862 w 4552"/>
                <a:gd name="T5" fmla="*/ 3534 h 3792"/>
                <a:gd name="T6" fmla="*/ 4002 w 4552"/>
                <a:gd name="T7" fmla="*/ 3384 h 3792"/>
                <a:gd name="T8" fmla="*/ 4130 w 4552"/>
                <a:gd name="T9" fmla="*/ 3222 h 3792"/>
                <a:gd name="T10" fmla="*/ 4242 w 4552"/>
                <a:gd name="T11" fmla="*/ 3048 h 3792"/>
                <a:gd name="T12" fmla="*/ 4338 w 4552"/>
                <a:gd name="T13" fmla="*/ 2866 h 3792"/>
                <a:gd name="T14" fmla="*/ 4418 w 4552"/>
                <a:gd name="T15" fmla="*/ 2672 h 3792"/>
                <a:gd name="T16" fmla="*/ 4480 w 4552"/>
                <a:gd name="T17" fmla="*/ 2472 h 3792"/>
                <a:gd name="T18" fmla="*/ 4524 w 4552"/>
                <a:gd name="T19" fmla="*/ 2262 h 3792"/>
                <a:gd name="T20" fmla="*/ 4548 w 4552"/>
                <a:gd name="T21" fmla="*/ 2048 h 3792"/>
                <a:gd name="T22" fmla="*/ 4552 w 4552"/>
                <a:gd name="T23" fmla="*/ 1902 h 3792"/>
                <a:gd name="T24" fmla="*/ 4542 w 4552"/>
                <a:gd name="T25" fmla="*/ 1680 h 3792"/>
                <a:gd name="T26" fmla="*/ 4510 w 4552"/>
                <a:gd name="T27" fmla="*/ 1466 h 3792"/>
                <a:gd name="T28" fmla="*/ 4460 w 4552"/>
                <a:gd name="T29" fmla="*/ 1258 h 3792"/>
                <a:gd name="T30" fmla="*/ 4390 w 4552"/>
                <a:gd name="T31" fmla="*/ 1058 h 3792"/>
                <a:gd name="T32" fmla="*/ 4304 w 4552"/>
                <a:gd name="T33" fmla="*/ 866 h 3792"/>
                <a:gd name="T34" fmla="*/ 4200 w 4552"/>
                <a:gd name="T35" fmla="*/ 686 h 3792"/>
                <a:gd name="T36" fmla="*/ 4082 w 4552"/>
                <a:gd name="T37" fmla="*/ 516 h 3792"/>
                <a:gd name="T38" fmla="*/ 3948 w 4552"/>
                <a:gd name="T39" fmla="*/ 358 h 3792"/>
                <a:gd name="T40" fmla="*/ 3800 w 4552"/>
                <a:gd name="T41" fmla="*/ 212 h 3792"/>
                <a:gd name="T42" fmla="*/ 3640 w 4552"/>
                <a:gd name="T43" fmla="*/ 80 h 3792"/>
                <a:gd name="T44" fmla="*/ 1024 w 4552"/>
                <a:gd name="T45" fmla="*/ 0 h 3792"/>
                <a:gd name="T46" fmla="*/ 912 w 4552"/>
                <a:gd name="T47" fmla="*/ 80 h 3792"/>
                <a:gd name="T48" fmla="*/ 752 w 4552"/>
                <a:gd name="T49" fmla="*/ 212 h 3792"/>
                <a:gd name="T50" fmla="*/ 604 w 4552"/>
                <a:gd name="T51" fmla="*/ 358 h 3792"/>
                <a:gd name="T52" fmla="*/ 470 w 4552"/>
                <a:gd name="T53" fmla="*/ 516 h 3792"/>
                <a:gd name="T54" fmla="*/ 352 w 4552"/>
                <a:gd name="T55" fmla="*/ 686 h 3792"/>
                <a:gd name="T56" fmla="*/ 248 w 4552"/>
                <a:gd name="T57" fmla="*/ 866 h 3792"/>
                <a:gd name="T58" fmla="*/ 162 w 4552"/>
                <a:gd name="T59" fmla="*/ 1058 h 3792"/>
                <a:gd name="T60" fmla="*/ 92 w 4552"/>
                <a:gd name="T61" fmla="*/ 1258 h 3792"/>
                <a:gd name="T62" fmla="*/ 42 w 4552"/>
                <a:gd name="T63" fmla="*/ 1466 h 3792"/>
                <a:gd name="T64" fmla="*/ 10 w 4552"/>
                <a:gd name="T65" fmla="*/ 1680 h 3792"/>
                <a:gd name="T66" fmla="*/ 0 w 4552"/>
                <a:gd name="T67" fmla="*/ 1902 h 3792"/>
                <a:gd name="T68" fmla="*/ 4 w 4552"/>
                <a:gd name="T69" fmla="*/ 2048 h 3792"/>
                <a:gd name="T70" fmla="*/ 28 w 4552"/>
                <a:gd name="T71" fmla="*/ 2262 h 3792"/>
                <a:gd name="T72" fmla="*/ 72 w 4552"/>
                <a:gd name="T73" fmla="*/ 2472 h 3792"/>
                <a:gd name="T74" fmla="*/ 134 w 4552"/>
                <a:gd name="T75" fmla="*/ 2672 h 3792"/>
                <a:gd name="T76" fmla="*/ 214 w 4552"/>
                <a:gd name="T77" fmla="*/ 2866 h 3792"/>
                <a:gd name="T78" fmla="*/ 310 w 4552"/>
                <a:gd name="T79" fmla="*/ 3048 h 3792"/>
                <a:gd name="T80" fmla="*/ 422 w 4552"/>
                <a:gd name="T81" fmla="*/ 3222 h 3792"/>
                <a:gd name="T82" fmla="*/ 550 w 4552"/>
                <a:gd name="T83" fmla="*/ 3384 h 3792"/>
                <a:gd name="T84" fmla="*/ 690 w 4552"/>
                <a:gd name="T85" fmla="*/ 3534 h 3792"/>
                <a:gd name="T86" fmla="*/ 844 w 4552"/>
                <a:gd name="T87" fmla="*/ 3670 h 3792"/>
                <a:gd name="T88" fmla="*/ 1008 w 4552"/>
                <a:gd name="T89" fmla="*/ 3792 h 3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552" h="3792">
                  <a:moveTo>
                    <a:pt x="1008" y="3792"/>
                  </a:moveTo>
                  <a:lnTo>
                    <a:pt x="3544" y="3792"/>
                  </a:lnTo>
                  <a:lnTo>
                    <a:pt x="3544" y="3792"/>
                  </a:lnTo>
                  <a:lnTo>
                    <a:pt x="3600" y="3752"/>
                  </a:lnTo>
                  <a:lnTo>
                    <a:pt x="3654" y="3712"/>
                  </a:lnTo>
                  <a:lnTo>
                    <a:pt x="3708" y="3670"/>
                  </a:lnTo>
                  <a:lnTo>
                    <a:pt x="3762" y="3626"/>
                  </a:lnTo>
                  <a:lnTo>
                    <a:pt x="3812" y="3580"/>
                  </a:lnTo>
                  <a:lnTo>
                    <a:pt x="3862" y="3534"/>
                  </a:lnTo>
                  <a:lnTo>
                    <a:pt x="3910" y="3484"/>
                  </a:lnTo>
                  <a:lnTo>
                    <a:pt x="3958" y="3436"/>
                  </a:lnTo>
                  <a:lnTo>
                    <a:pt x="4002" y="3384"/>
                  </a:lnTo>
                  <a:lnTo>
                    <a:pt x="4046" y="3332"/>
                  </a:lnTo>
                  <a:lnTo>
                    <a:pt x="4090" y="3278"/>
                  </a:lnTo>
                  <a:lnTo>
                    <a:pt x="4130" y="3222"/>
                  </a:lnTo>
                  <a:lnTo>
                    <a:pt x="4168" y="3166"/>
                  </a:lnTo>
                  <a:lnTo>
                    <a:pt x="4206" y="3108"/>
                  </a:lnTo>
                  <a:lnTo>
                    <a:pt x="4242" y="3048"/>
                  </a:lnTo>
                  <a:lnTo>
                    <a:pt x="4276" y="2988"/>
                  </a:lnTo>
                  <a:lnTo>
                    <a:pt x="4308" y="2928"/>
                  </a:lnTo>
                  <a:lnTo>
                    <a:pt x="4338" y="2866"/>
                  </a:lnTo>
                  <a:lnTo>
                    <a:pt x="4366" y="2802"/>
                  </a:lnTo>
                  <a:lnTo>
                    <a:pt x="4394" y="2738"/>
                  </a:lnTo>
                  <a:lnTo>
                    <a:pt x="4418" y="2672"/>
                  </a:lnTo>
                  <a:lnTo>
                    <a:pt x="4440" y="2606"/>
                  </a:lnTo>
                  <a:lnTo>
                    <a:pt x="4462" y="2540"/>
                  </a:lnTo>
                  <a:lnTo>
                    <a:pt x="4480" y="2472"/>
                  </a:lnTo>
                  <a:lnTo>
                    <a:pt x="4496" y="2402"/>
                  </a:lnTo>
                  <a:lnTo>
                    <a:pt x="4512" y="2334"/>
                  </a:lnTo>
                  <a:lnTo>
                    <a:pt x="4524" y="2262"/>
                  </a:lnTo>
                  <a:lnTo>
                    <a:pt x="4534" y="2192"/>
                  </a:lnTo>
                  <a:lnTo>
                    <a:pt x="4542" y="2120"/>
                  </a:lnTo>
                  <a:lnTo>
                    <a:pt x="4548" y="2048"/>
                  </a:lnTo>
                  <a:lnTo>
                    <a:pt x="4550" y="1974"/>
                  </a:lnTo>
                  <a:lnTo>
                    <a:pt x="4552" y="1902"/>
                  </a:lnTo>
                  <a:lnTo>
                    <a:pt x="4552" y="1902"/>
                  </a:lnTo>
                  <a:lnTo>
                    <a:pt x="4550" y="1826"/>
                  </a:lnTo>
                  <a:lnTo>
                    <a:pt x="4548" y="1754"/>
                  </a:lnTo>
                  <a:lnTo>
                    <a:pt x="4542" y="1680"/>
                  </a:lnTo>
                  <a:lnTo>
                    <a:pt x="4534" y="1608"/>
                  </a:lnTo>
                  <a:lnTo>
                    <a:pt x="4522" y="1536"/>
                  </a:lnTo>
                  <a:lnTo>
                    <a:pt x="4510" y="1466"/>
                  </a:lnTo>
                  <a:lnTo>
                    <a:pt x="4496" y="1396"/>
                  </a:lnTo>
                  <a:lnTo>
                    <a:pt x="4478" y="1326"/>
                  </a:lnTo>
                  <a:lnTo>
                    <a:pt x="4460" y="1258"/>
                  </a:lnTo>
                  <a:lnTo>
                    <a:pt x="4438" y="1190"/>
                  </a:lnTo>
                  <a:lnTo>
                    <a:pt x="4416" y="1124"/>
                  </a:lnTo>
                  <a:lnTo>
                    <a:pt x="4390" y="1058"/>
                  </a:lnTo>
                  <a:lnTo>
                    <a:pt x="4364" y="994"/>
                  </a:lnTo>
                  <a:lnTo>
                    <a:pt x="4334" y="930"/>
                  </a:lnTo>
                  <a:lnTo>
                    <a:pt x="4304" y="866"/>
                  </a:lnTo>
                  <a:lnTo>
                    <a:pt x="4272" y="806"/>
                  </a:lnTo>
                  <a:lnTo>
                    <a:pt x="4236" y="744"/>
                  </a:lnTo>
                  <a:lnTo>
                    <a:pt x="4200" y="686"/>
                  </a:lnTo>
                  <a:lnTo>
                    <a:pt x="4162" y="628"/>
                  </a:lnTo>
                  <a:lnTo>
                    <a:pt x="4122" y="570"/>
                  </a:lnTo>
                  <a:lnTo>
                    <a:pt x="4082" y="516"/>
                  </a:lnTo>
                  <a:lnTo>
                    <a:pt x="4038" y="462"/>
                  </a:lnTo>
                  <a:lnTo>
                    <a:pt x="3994" y="408"/>
                  </a:lnTo>
                  <a:lnTo>
                    <a:pt x="3948" y="358"/>
                  </a:lnTo>
                  <a:lnTo>
                    <a:pt x="3900" y="308"/>
                  </a:lnTo>
                  <a:lnTo>
                    <a:pt x="3852" y="258"/>
                  </a:lnTo>
                  <a:lnTo>
                    <a:pt x="3800" y="212"/>
                  </a:lnTo>
                  <a:lnTo>
                    <a:pt x="3748" y="166"/>
                  </a:lnTo>
                  <a:lnTo>
                    <a:pt x="3696" y="122"/>
                  </a:lnTo>
                  <a:lnTo>
                    <a:pt x="3640" y="80"/>
                  </a:lnTo>
                  <a:lnTo>
                    <a:pt x="3584" y="40"/>
                  </a:lnTo>
                  <a:lnTo>
                    <a:pt x="3528" y="0"/>
                  </a:lnTo>
                  <a:lnTo>
                    <a:pt x="1024" y="0"/>
                  </a:lnTo>
                  <a:lnTo>
                    <a:pt x="1024" y="0"/>
                  </a:lnTo>
                  <a:lnTo>
                    <a:pt x="968" y="40"/>
                  </a:lnTo>
                  <a:lnTo>
                    <a:pt x="912" y="80"/>
                  </a:lnTo>
                  <a:lnTo>
                    <a:pt x="856" y="122"/>
                  </a:lnTo>
                  <a:lnTo>
                    <a:pt x="804" y="166"/>
                  </a:lnTo>
                  <a:lnTo>
                    <a:pt x="752" y="212"/>
                  </a:lnTo>
                  <a:lnTo>
                    <a:pt x="700" y="258"/>
                  </a:lnTo>
                  <a:lnTo>
                    <a:pt x="652" y="308"/>
                  </a:lnTo>
                  <a:lnTo>
                    <a:pt x="604" y="358"/>
                  </a:lnTo>
                  <a:lnTo>
                    <a:pt x="558" y="408"/>
                  </a:lnTo>
                  <a:lnTo>
                    <a:pt x="514" y="462"/>
                  </a:lnTo>
                  <a:lnTo>
                    <a:pt x="470" y="516"/>
                  </a:lnTo>
                  <a:lnTo>
                    <a:pt x="430" y="570"/>
                  </a:lnTo>
                  <a:lnTo>
                    <a:pt x="390" y="628"/>
                  </a:lnTo>
                  <a:lnTo>
                    <a:pt x="352" y="686"/>
                  </a:lnTo>
                  <a:lnTo>
                    <a:pt x="316" y="744"/>
                  </a:lnTo>
                  <a:lnTo>
                    <a:pt x="280" y="806"/>
                  </a:lnTo>
                  <a:lnTo>
                    <a:pt x="248" y="866"/>
                  </a:lnTo>
                  <a:lnTo>
                    <a:pt x="218" y="930"/>
                  </a:lnTo>
                  <a:lnTo>
                    <a:pt x="188" y="994"/>
                  </a:lnTo>
                  <a:lnTo>
                    <a:pt x="162" y="1058"/>
                  </a:lnTo>
                  <a:lnTo>
                    <a:pt x="136" y="1124"/>
                  </a:lnTo>
                  <a:lnTo>
                    <a:pt x="114" y="1190"/>
                  </a:lnTo>
                  <a:lnTo>
                    <a:pt x="92" y="1258"/>
                  </a:lnTo>
                  <a:lnTo>
                    <a:pt x="74" y="1326"/>
                  </a:lnTo>
                  <a:lnTo>
                    <a:pt x="56" y="1396"/>
                  </a:lnTo>
                  <a:lnTo>
                    <a:pt x="42" y="1466"/>
                  </a:lnTo>
                  <a:lnTo>
                    <a:pt x="30" y="1536"/>
                  </a:lnTo>
                  <a:lnTo>
                    <a:pt x="18" y="1608"/>
                  </a:lnTo>
                  <a:lnTo>
                    <a:pt x="10" y="1680"/>
                  </a:lnTo>
                  <a:lnTo>
                    <a:pt x="4" y="1754"/>
                  </a:lnTo>
                  <a:lnTo>
                    <a:pt x="2" y="1826"/>
                  </a:lnTo>
                  <a:lnTo>
                    <a:pt x="0" y="1902"/>
                  </a:lnTo>
                  <a:lnTo>
                    <a:pt x="0" y="1902"/>
                  </a:lnTo>
                  <a:lnTo>
                    <a:pt x="2" y="1974"/>
                  </a:lnTo>
                  <a:lnTo>
                    <a:pt x="4" y="2048"/>
                  </a:lnTo>
                  <a:lnTo>
                    <a:pt x="10" y="2120"/>
                  </a:lnTo>
                  <a:lnTo>
                    <a:pt x="18" y="2192"/>
                  </a:lnTo>
                  <a:lnTo>
                    <a:pt x="28" y="2262"/>
                  </a:lnTo>
                  <a:lnTo>
                    <a:pt x="40" y="2334"/>
                  </a:lnTo>
                  <a:lnTo>
                    <a:pt x="56" y="2402"/>
                  </a:lnTo>
                  <a:lnTo>
                    <a:pt x="72" y="2472"/>
                  </a:lnTo>
                  <a:lnTo>
                    <a:pt x="90" y="2540"/>
                  </a:lnTo>
                  <a:lnTo>
                    <a:pt x="112" y="2606"/>
                  </a:lnTo>
                  <a:lnTo>
                    <a:pt x="134" y="2672"/>
                  </a:lnTo>
                  <a:lnTo>
                    <a:pt x="158" y="2738"/>
                  </a:lnTo>
                  <a:lnTo>
                    <a:pt x="186" y="2802"/>
                  </a:lnTo>
                  <a:lnTo>
                    <a:pt x="214" y="2866"/>
                  </a:lnTo>
                  <a:lnTo>
                    <a:pt x="244" y="2928"/>
                  </a:lnTo>
                  <a:lnTo>
                    <a:pt x="276" y="2988"/>
                  </a:lnTo>
                  <a:lnTo>
                    <a:pt x="310" y="3048"/>
                  </a:lnTo>
                  <a:lnTo>
                    <a:pt x="346" y="3108"/>
                  </a:lnTo>
                  <a:lnTo>
                    <a:pt x="384" y="3166"/>
                  </a:lnTo>
                  <a:lnTo>
                    <a:pt x="422" y="3222"/>
                  </a:lnTo>
                  <a:lnTo>
                    <a:pt x="462" y="3278"/>
                  </a:lnTo>
                  <a:lnTo>
                    <a:pt x="506" y="3332"/>
                  </a:lnTo>
                  <a:lnTo>
                    <a:pt x="550" y="3384"/>
                  </a:lnTo>
                  <a:lnTo>
                    <a:pt x="594" y="3436"/>
                  </a:lnTo>
                  <a:lnTo>
                    <a:pt x="642" y="3484"/>
                  </a:lnTo>
                  <a:lnTo>
                    <a:pt x="690" y="3534"/>
                  </a:lnTo>
                  <a:lnTo>
                    <a:pt x="740" y="3580"/>
                  </a:lnTo>
                  <a:lnTo>
                    <a:pt x="790" y="3626"/>
                  </a:lnTo>
                  <a:lnTo>
                    <a:pt x="844" y="3670"/>
                  </a:lnTo>
                  <a:lnTo>
                    <a:pt x="898" y="3712"/>
                  </a:lnTo>
                  <a:lnTo>
                    <a:pt x="952" y="3752"/>
                  </a:lnTo>
                  <a:lnTo>
                    <a:pt x="1008" y="3792"/>
                  </a:lnTo>
                  <a:lnTo>
                    <a:pt x="1008" y="3792"/>
                  </a:lnTo>
                  <a:close/>
                </a:path>
              </a:pathLst>
            </a:custGeom>
            <a:solidFill>
              <a:srgbClr val="FFFFFF">
                <a:alpha val="50196"/>
              </a:srgbClr>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6" name="Group 5"/>
          <p:cNvGrpSpPr/>
          <p:nvPr/>
        </p:nvGrpSpPr>
        <p:grpSpPr>
          <a:xfrm>
            <a:off x="7471409" y="1307898"/>
            <a:ext cx="3716263" cy="3058093"/>
            <a:chOff x="2694047" y="2866764"/>
            <a:chExt cx="3716263" cy="3058093"/>
          </a:xfrm>
        </p:grpSpPr>
        <p:grpSp>
          <p:nvGrpSpPr>
            <p:cNvPr id="3" name="Group 2"/>
            <p:cNvGrpSpPr/>
            <p:nvPr/>
          </p:nvGrpSpPr>
          <p:grpSpPr>
            <a:xfrm>
              <a:off x="2694047" y="2866764"/>
              <a:ext cx="3716263" cy="3058093"/>
              <a:chOff x="3391329" y="3803947"/>
              <a:chExt cx="1470025" cy="1209676"/>
            </a:xfrm>
          </p:grpSpPr>
          <p:sp>
            <p:nvSpPr>
              <p:cNvPr id="87" name="Freeform 61"/>
              <p:cNvSpPr>
                <a:spLocks/>
              </p:cNvSpPr>
              <p:nvPr/>
            </p:nvSpPr>
            <p:spPr bwMode="auto">
              <a:xfrm>
                <a:off x="3391329" y="3803947"/>
                <a:ext cx="255588" cy="568325"/>
              </a:xfrm>
              <a:custGeom>
                <a:avLst/>
                <a:gdLst>
                  <a:gd name="T0" fmla="*/ 128 w 161"/>
                  <a:gd name="T1" fmla="*/ 317 h 358"/>
                  <a:gd name="T2" fmla="*/ 123 w 161"/>
                  <a:gd name="T3" fmla="*/ 301 h 358"/>
                  <a:gd name="T4" fmla="*/ 111 w 161"/>
                  <a:gd name="T5" fmla="*/ 282 h 358"/>
                  <a:gd name="T6" fmla="*/ 111 w 161"/>
                  <a:gd name="T7" fmla="*/ 268 h 358"/>
                  <a:gd name="T8" fmla="*/ 114 w 161"/>
                  <a:gd name="T9" fmla="*/ 254 h 358"/>
                  <a:gd name="T10" fmla="*/ 116 w 161"/>
                  <a:gd name="T11" fmla="*/ 249 h 358"/>
                  <a:gd name="T12" fmla="*/ 111 w 161"/>
                  <a:gd name="T13" fmla="*/ 239 h 358"/>
                  <a:gd name="T14" fmla="*/ 102 w 161"/>
                  <a:gd name="T15" fmla="*/ 225 h 358"/>
                  <a:gd name="T16" fmla="*/ 100 w 161"/>
                  <a:gd name="T17" fmla="*/ 185 h 358"/>
                  <a:gd name="T18" fmla="*/ 111 w 161"/>
                  <a:gd name="T19" fmla="*/ 180 h 358"/>
                  <a:gd name="T20" fmla="*/ 126 w 161"/>
                  <a:gd name="T21" fmla="*/ 175 h 358"/>
                  <a:gd name="T22" fmla="*/ 140 w 161"/>
                  <a:gd name="T23" fmla="*/ 168 h 358"/>
                  <a:gd name="T24" fmla="*/ 147 w 161"/>
                  <a:gd name="T25" fmla="*/ 161 h 358"/>
                  <a:gd name="T26" fmla="*/ 154 w 161"/>
                  <a:gd name="T27" fmla="*/ 152 h 358"/>
                  <a:gd name="T28" fmla="*/ 161 w 161"/>
                  <a:gd name="T29" fmla="*/ 140 h 358"/>
                  <a:gd name="T30" fmla="*/ 154 w 161"/>
                  <a:gd name="T31" fmla="*/ 142 h 358"/>
                  <a:gd name="T32" fmla="*/ 142 w 161"/>
                  <a:gd name="T33" fmla="*/ 138 h 358"/>
                  <a:gd name="T34" fmla="*/ 130 w 161"/>
                  <a:gd name="T35" fmla="*/ 130 h 358"/>
                  <a:gd name="T36" fmla="*/ 130 w 161"/>
                  <a:gd name="T37" fmla="*/ 119 h 358"/>
                  <a:gd name="T38" fmla="*/ 123 w 161"/>
                  <a:gd name="T39" fmla="*/ 109 h 358"/>
                  <a:gd name="T40" fmla="*/ 116 w 161"/>
                  <a:gd name="T41" fmla="*/ 100 h 358"/>
                  <a:gd name="T42" fmla="*/ 111 w 161"/>
                  <a:gd name="T43" fmla="*/ 90 h 358"/>
                  <a:gd name="T44" fmla="*/ 97 w 161"/>
                  <a:gd name="T45" fmla="*/ 93 h 358"/>
                  <a:gd name="T46" fmla="*/ 97 w 161"/>
                  <a:gd name="T47" fmla="*/ 78 h 358"/>
                  <a:gd name="T48" fmla="*/ 116 w 161"/>
                  <a:gd name="T49" fmla="*/ 50 h 358"/>
                  <a:gd name="T50" fmla="*/ 116 w 161"/>
                  <a:gd name="T51" fmla="*/ 22 h 358"/>
                  <a:gd name="T52" fmla="*/ 107 w 161"/>
                  <a:gd name="T53" fmla="*/ 17 h 358"/>
                  <a:gd name="T54" fmla="*/ 104 w 161"/>
                  <a:gd name="T55" fmla="*/ 5 h 358"/>
                  <a:gd name="T56" fmla="*/ 92 w 161"/>
                  <a:gd name="T57" fmla="*/ 3 h 358"/>
                  <a:gd name="T58" fmla="*/ 90 w 161"/>
                  <a:gd name="T59" fmla="*/ 5 h 358"/>
                  <a:gd name="T60" fmla="*/ 83 w 161"/>
                  <a:gd name="T61" fmla="*/ 14 h 358"/>
                  <a:gd name="T62" fmla="*/ 88 w 161"/>
                  <a:gd name="T63" fmla="*/ 29 h 358"/>
                  <a:gd name="T64" fmla="*/ 78 w 161"/>
                  <a:gd name="T65" fmla="*/ 26 h 358"/>
                  <a:gd name="T66" fmla="*/ 64 w 161"/>
                  <a:gd name="T67" fmla="*/ 33 h 358"/>
                  <a:gd name="T68" fmla="*/ 50 w 161"/>
                  <a:gd name="T69" fmla="*/ 48 h 358"/>
                  <a:gd name="T70" fmla="*/ 45 w 161"/>
                  <a:gd name="T71" fmla="*/ 71 h 358"/>
                  <a:gd name="T72" fmla="*/ 40 w 161"/>
                  <a:gd name="T73" fmla="*/ 90 h 358"/>
                  <a:gd name="T74" fmla="*/ 31 w 161"/>
                  <a:gd name="T75" fmla="*/ 95 h 358"/>
                  <a:gd name="T76" fmla="*/ 21 w 161"/>
                  <a:gd name="T77" fmla="*/ 102 h 358"/>
                  <a:gd name="T78" fmla="*/ 19 w 161"/>
                  <a:gd name="T79" fmla="*/ 119 h 358"/>
                  <a:gd name="T80" fmla="*/ 14 w 161"/>
                  <a:gd name="T81" fmla="*/ 133 h 358"/>
                  <a:gd name="T82" fmla="*/ 5 w 161"/>
                  <a:gd name="T83" fmla="*/ 147 h 358"/>
                  <a:gd name="T84" fmla="*/ 12 w 161"/>
                  <a:gd name="T85" fmla="*/ 168 h 358"/>
                  <a:gd name="T86" fmla="*/ 31 w 161"/>
                  <a:gd name="T87" fmla="*/ 187 h 358"/>
                  <a:gd name="T88" fmla="*/ 40 w 161"/>
                  <a:gd name="T89" fmla="*/ 227 h 358"/>
                  <a:gd name="T90" fmla="*/ 36 w 161"/>
                  <a:gd name="T91" fmla="*/ 244 h 358"/>
                  <a:gd name="T92" fmla="*/ 50 w 161"/>
                  <a:gd name="T93" fmla="*/ 254 h 358"/>
                  <a:gd name="T94" fmla="*/ 62 w 161"/>
                  <a:gd name="T95" fmla="*/ 249 h 358"/>
                  <a:gd name="T96" fmla="*/ 78 w 161"/>
                  <a:gd name="T97" fmla="*/ 230 h 358"/>
                  <a:gd name="T98" fmla="*/ 88 w 161"/>
                  <a:gd name="T99" fmla="*/ 237 h 358"/>
                  <a:gd name="T100" fmla="*/ 97 w 161"/>
                  <a:gd name="T101" fmla="*/ 280 h 358"/>
                  <a:gd name="T102" fmla="*/ 111 w 161"/>
                  <a:gd name="T103" fmla="*/ 306 h 358"/>
                  <a:gd name="T104" fmla="*/ 114 w 161"/>
                  <a:gd name="T105" fmla="*/ 329 h 358"/>
                  <a:gd name="T106" fmla="*/ 116 w 161"/>
                  <a:gd name="T107" fmla="*/ 353 h 358"/>
                  <a:gd name="T108" fmla="*/ 116 w 161"/>
                  <a:gd name="T109" fmla="*/ 355 h 358"/>
                  <a:gd name="T110" fmla="*/ 130 w 161"/>
                  <a:gd name="T111" fmla="*/ 32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1" h="358">
                    <a:moveTo>
                      <a:pt x="130" y="327"/>
                    </a:moveTo>
                    <a:lnTo>
                      <a:pt x="130" y="327"/>
                    </a:lnTo>
                    <a:lnTo>
                      <a:pt x="130" y="322"/>
                    </a:lnTo>
                    <a:lnTo>
                      <a:pt x="128" y="317"/>
                    </a:lnTo>
                    <a:lnTo>
                      <a:pt x="126" y="315"/>
                    </a:lnTo>
                    <a:lnTo>
                      <a:pt x="126" y="313"/>
                    </a:lnTo>
                    <a:lnTo>
                      <a:pt x="126" y="313"/>
                    </a:lnTo>
                    <a:lnTo>
                      <a:pt x="123" y="301"/>
                    </a:lnTo>
                    <a:lnTo>
                      <a:pt x="121" y="294"/>
                    </a:lnTo>
                    <a:lnTo>
                      <a:pt x="116" y="289"/>
                    </a:lnTo>
                    <a:lnTo>
                      <a:pt x="116" y="289"/>
                    </a:lnTo>
                    <a:lnTo>
                      <a:pt x="111" y="282"/>
                    </a:lnTo>
                    <a:lnTo>
                      <a:pt x="109" y="277"/>
                    </a:lnTo>
                    <a:lnTo>
                      <a:pt x="109" y="272"/>
                    </a:lnTo>
                    <a:lnTo>
                      <a:pt x="111" y="268"/>
                    </a:lnTo>
                    <a:lnTo>
                      <a:pt x="111" y="268"/>
                    </a:lnTo>
                    <a:lnTo>
                      <a:pt x="111" y="265"/>
                    </a:lnTo>
                    <a:lnTo>
                      <a:pt x="114" y="261"/>
                    </a:lnTo>
                    <a:lnTo>
                      <a:pt x="114" y="256"/>
                    </a:lnTo>
                    <a:lnTo>
                      <a:pt x="114" y="254"/>
                    </a:lnTo>
                    <a:lnTo>
                      <a:pt x="114" y="254"/>
                    </a:lnTo>
                    <a:lnTo>
                      <a:pt x="116" y="254"/>
                    </a:lnTo>
                    <a:lnTo>
                      <a:pt x="116" y="251"/>
                    </a:lnTo>
                    <a:lnTo>
                      <a:pt x="116" y="249"/>
                    </a:lnTo>
                    <a:lnTo>
                      <a:pt x="114" y="246"/>
                    </a:lnTo>
                    <a:lnTo>
                      <a:pt x="114" y="246"/>
                    </a:lnTo>
                    <a:lnTo>
                      <a:pt x="111" y="242"/>
                    </a:lnTo>
                    <a:lnTo>
                      <a:pt x="111" y="239"/>
                    </a:lnTo>
                    <a:lnTo>
                      <a:pt x="111" y="235"/>
                    </a:lnTo>
                    <a:lnTo>
                      <a:pt x="111" y="232"/>
                    </a:lnTo>
                    <a:lnTo>
                      <a:pt x="111" y="232"/>
                    </a:lnTo>
                    <a:lnTo>
                      <a:pt x="102" y="225"/>
                    </a:lnTo>
                    <a:lnTo>
                      <a:pt x="97" y="220"/>
                    </a:lnTo>
                    <a:lnTo>
                      <a:pt x="97" y="216"/>
                    </a:lnTo>
                    <a:lnTo>
                      <a:pt x="97" y="216"/>
                    </a:lnTo>
                    <a:lnTo>
                      <a:pt x="100" y="185"/>
                    </a:lnTo>
                    <a:lnTo>
                      <a:pt x="100" y="185"/>
                    </a:lnTo>
                    <a:lnTo>
                      <a:pt x="102" y="182"/>
                    </a:lnTo>
                    <a:lnTo>
                      <a:pt x="104" y="180"/>
                    </a:lnTo>
                    <a:lnTo>
                      <a:pt x="111" y="180"/>
                    </a:lnTo>
                    <a:lnTo>
                      <a:pt x="111" y="180"/>
                    </a:lnTo>
                    <a:lnTo>
                      <a:pt x="116" y="180"/>
                    </a:lnTo>
                    <a:lnTo>
                      <a:pt x="121" y="178"/>
                    </a:lnTo>
                    <a:lnTo>
                      <a:pt x="126" y="175"/>
                    </a:lnTo>
                    <a:lnTo>
                      <a:pt x="126" y="175"/>
                    </a:lnTo>
                    <a:lnTo>
                      <a:pt x="128" y="171"/>
                    </a:lnTo>
                    <a:lnTo>
                      <a:pt x="135" y="168"/>
                    </a:lnTo>
                    <a:lnTo>
                      <a:pt x="140" y="168"/>
                    </a:lnTo>
                    <a:lnTo>
                      <a:pt x="142" y="166"/>
                    </a:lnTo>
                    <a:lnTo>
                      <a:pt x="142" y="166"/>
                    </a:lnTo>
                    <a:lnTo>
                      <a:pt x="145" y="164"/>
                    </a:lnTo>
                    <a:lnTo>
                      <a:pt x="147" y="161"/>
                    </a:lnTo>
                    <a:lnTo>
                      <a:pt x="149" y="159"/>
                    </a:lnTo>
                    <a:lnTo>
                      <a:pt x="152" y="156"/>
                    </a:lnTo>
                    <a:lnTo>
                      <a:pt x="152" y="156"/>
                    </a:lnTo>
                    <a:lnTo>
                      <a:pt x="154" y="152"/>
                    </a:lnTo>
                    <a:lnTo>
                      <a:pt x="156" y="147"/>
                    </a:lnTo>
                    <a:lnTo>
                      <a:pt x="161" y="140"/>
                    </a:lnTo>
                    <a:lnTo>
                      <a:pt x="161" y="140"/>
                    </a:lnTo>
                    <a:lnTo>
                      <a:pt x="161" y="140"/>
                    </a:lnTo>
                    <a:lnTo>
                      <a:pt x="161" y="140"/>
                    </a:lnTo>
                    <a:lnTo>
                      <a:pt x="159" y="140"/>
                    </a:lnTo>
                    <a:lnTo>
                      <a:pt x="154" y="142"/>
                    </a:lnTo>
                    <a:lnTo>
                      <a:pt x="154" y="142"/>
                    </a:lnTo>
                    <a:lnTo>
                      <a:pt x="147" y="145"/>
                    </a:lnTo>
                    <a:lnTo>
                      <a:pt x="145" y="142"/>
                    </a:lnTo>
                    <a:lnTo>
                      <a:pt x="142" y="140"/>
                    </a:lnTo>
                    <a:lnTo>
                      <a:pt x="142" y="138"/>
                    </a:lnTo>
                    <a:lnTo>
                      <a:pt x="142" y="138"/>
                    </a:lnTo>
                    <a:lnTo>
                      <a:pt x="140" y="133"/>
                    </a:lnTo>
                    <a:lnTo>
                      <a:pt x="137" y="133"/>
                    </a:lnTo>
                    <a:lnTo>
                      <a:pt x="130" y="130"/>
                    </a:lnTo>
                    <a:lnTo>
                      <a:pt x="130" y="130"/>
                    </a:lnTo>
                    <a:lnTo>
                      <a:pt x="128" y="130"/>
                    </a:lnTo>
                    <a:lnTo>
                      <a:pt x="128" y="128"/>
                    </a:lnTo>
                    <a:lnTo>
                      <a:pt x="130" y="119"/>
                    </a:lnTo>
                    <a:lnTo>
                      <a:pt x="130" y="119"/>
                    </a:lnTo>
                    <a:lnTo>
                      <a:pt x="130" y="116"/>
                    </a:lnTo>
                    <a:lnTo>
                      <a:pt x="130" y="114"/>
                    </a:lnTo>
                    <a:lnTo>
                      <a:pt x="123" y="109"/>
                    </a:lnTo>
                    <a:lnTo>
                      <a:pt x="123" y="109"/>
                    </a:lnTo>
                    <a:lnTo>
                      <a:pt x="121" y="109"/>
                    </a:lnTo>
                    <a:lnTo>
                      <a:pt x="119" y="104"/>
                    </a:lnTo>
                    <a:lnTo>
                      <a:pt x="116" y="100"/>
                    </a:lnTo>
                    <a:lnTo>
                      <a:pt x="119" y="95"/>
                    </a:lnTo>
                    <a:lnTo>
                      <a:pt x="119" y="95"/>
                    </a:lnTo>
                    <a:lnTo>
                      <a:pt x="116" y="93"/>
                    </a:lnTo>
                    <a:lnTo>
                      <a:pt x="111" y="90"/>
                    </a:lnTo>
                    <a:lnTo>
                      <a:pt x="107" y="90"/>
                    </a:lnTo>
                    <a:lnTo>
                      <a:pt x="100" y="90"/>
                    </a:lnTo>
                    <a:lnTo>
                      <a:pt x="100" y="90"/>
                    </a:lnTo>
                    <a:lnTo>
                      <a:pt x="97" y="93"/>
                    </a:lnTo>
                    <a:lnTo>
                      <a:pt x="97" y="90"/>
                    </a:lnTo>
                    <a:lnTo>
                      <a:pt x="97" y="83"/>
                    </a:lnTo>
                    <a:lnTo>
                      <a:pt x="97" y="83"/>
                    </a:lnTo>
                    <a:lnTo>
                      <a:pt x="97" y="78"/>
                    </a:lnTo>
                    <a:lnTo>
                      <a:pt x="102" y="71"/>
                    </a:lnTo>
                    <a:lnTo>
                      <a:pt x="114" y="55"/>
                    </a:lnTo>
                    <a:lnTo>
                      <a:pt x="114" y="55"/>
                    </a:lnTo>
                    <a:lnTo>
                      <a:pt x="116" y="50"/>
                    </a:lnTo>
                    <a:lnTo>
                      <a:pt x="119" y="43"/>
                    </a:lnTo>
                    <a:lnTo>
                      <a:pt x="119" y="29"/>
                    </a:lnTo>
                    <a:lnTo>
                      <a:pt x="119" y="29"/>
                    </a:lnTo>
                    <a:lnTo>
                      <a:pt x="116" y="22"/>
                    </a:lnTo>
                    <a:lnTo>
                      <a:pt x="116" y="19"/>
                    </a:lnTo>
                    <a:lnTo>
                      <a:pt x="109" y="19"/>
                    </a:lnTo>
                    <a:lnTo>
                      <a:pt x="109" y="19"/>
                    </a:lnTo>
                    <a:lnTo>
                      <a:pt x="107" y="17"/>
                    </a:lnTo>
                    <a:lnTo>
                      <a:pt x="107" y="14"/>
                    </a:lnTo>
                    <a:lnTo>
                      <a:pt x="107" y="7"/>
                    </a:lnTo>
                    <a:lnTo>
                      <a:pt x="107" y="7"/>
                    </a:lnTo>
                    <a:lnTo>
                      <a:pt x="104" y="5"/>
                    </a:lnTo>
                    <a:lnTo>
                      <a:pt x="102" y="3"/>
                    </a:lnTo>
                    <a:lnTo>
                      <a:pt x="97" y="0"/>
                    </a:lnTo>
                    <a:lnTo>
                      <a:pt x="92" y="3"/>
                    </a:lnTo>
                    <a:lnTo>
                      <a:pt x="92" y="3"/>
                    </a:lnTo>
                    <a:lnTo>
                      <a:pt x="90" y="5"/>
                    </a:lnTo>
                    <a:lnTo>
                      <a:pt x="90" y="5"/>
                    </a:lnTo>
                    <a:lnTo>
                      <a:pt x="90" y="5"/>
                    </a:lnTo>
                    <a:lnTo>
                      <a:pt x="90" y="5"/>
                    </a:lnTo>
                    <a:lnTo>
                      <a:pt x="90" y="7"/>
                    </a:lnTo>
                    <a:lnTo>
                      <a:pt x="85" y="12"/>
                    </a:lnTo>
                    <a:lnTo>
                      <a:pt x="85" y="12"/>
                    </a:lnTo>
                    <a:lnTo>
                      <a:pt x="83" y="14"/>
                    </a:lnTo>
                    <a:lnTo>
                      <a:pt x="83" y="17"/>
                    </a:lnTo>
                    <a:lnTo>
                      <a:pt x="88" y="26"/>
                    </a:lnTo>
                    <a:lnTo>
                      <a:pt x="88" y="26"/>
                    </a:lnTo>
                    <a:lnTo>
                      <a:pt x="88" y="29"/>
                    </a:lnTo>
                    <a:lnTo>
                      <a:pt x="85" y="31"/>
                    </a:lnTo>
                    <a:lnTo>
                      <a:pt x="81" y="29"/>
                    </a:lnTo>
                    <a:lnTo>
                      <a:pt x="78" y="26"/>
                    </a:lnTo>
                    <a:lnTo>
                      <a:pt x="78" y="26"/>
                    </a:lnTo>
                    <a:lnTo>
                      <a:pt x="76" y="24"/>
                    </a:lnTo>
                    <a:lnTo>
                      <a:pt x="74" y="26"/>
                    </a:lnTo>
                    <a:lnTo>
                      <a:pt x="64" y="33"/>
                    </a:lnTo>
                    <a:lnTo>
                      <a:pt x="64" y="33"/>
                    </a:lnTo>
                    <a:lnTo>
                      <a:pt x="55" y="38"/>
                    </a:lnTo>
                    <a:lnTo>
                      <a:pt x="52" y="43"/>
                    </a:lnTo>
                    <a:lnTo>
                      <a:pt x="50" y="48"/>
                    </a:lnTo>
                    <a:lnTo>
                      <a:pt x="50" y="48"/>
                    </a:lnTo>
                    <a:lnTo>
                      <a:pt x="50" y="55"/>
                    </a:lnTo>
                    <a:lnTo>
                      <a:pt x="48" y="59"/>
                    </a:lnTo>
                    <a:lnTo>
                      <a:pt x="45" y="67"/>
                    </a:lnTo>
                    <a:lnTo>
                      <a:pt x="45" y="71"/>
                    </a:lnTo>
                    <a:lnTo>
                      <a:pt x="45" y="71"/>
                    </a:lnTo>
                    <a:lnTo>
                      <a:pt x="45" y="76"/>
                    </a:lnTo>
                    <a:lnTo>
                      <a:pt x="43" y="83"/>
                    </a:lnTo>
                    <a:lnTo>
                      <a:pt x="40" y="90"/>
                    </a:lnTo>
                    <a:lnTo>
                      <a:pt x="38" y="95"/>
                    </a:lnTo>
                    <a:lnTo>
                      <a:pt x="38" y="95"/>
                    </a:lnTo>
                    <a:lnTo>
                      <a:pt x="36" y="95"/>
                    </a:lnTo>
                    <a:lnTo>
                      <a:pt x="31" y="95"/>
                    </a:lnTo>
                    <a:lnTo>
                      <a:pt x="24" y="93"/>
                    </a:lnTo>
                    <a:lnTo>
                      <a:pt x="24" y="93"/>
                    </a:lnTo>
                    <a:lnTo>
                      <a:pt x="21" y="95"/>
                    </a:lnTo>
                    <a:lnTo>
                      <a:pt x="21" y="102"/>
                    </a:lnTo>
                    <a:lnTo>
                      <a:pt x="21" y="107"/>
                    </a:lnTo>
                    <a:lnTo>
                      <a:pt x="19" y="111"/>
                    </a:lnTo>
                    <a:lnTo>
                      <a:pt x="19" y="111"/>
                    </a:lnTo>
                    <a:lnTo>
                      <a:pt x="19" y="119"/>
                    </a:lnTo>
                    <a:lnTo>
                      <a:pt x="17" y="123"/>
                    </a:lnTo>
                    <a:lnTo>
                      <a:pt x="17" y="130"/>
                    </a:lnTo>
                    <a:lnTo>
                      <a:pt x="14" y="133"/>
                    </a:lnTo>
                    <a:lnTo>
                      <a:pt x="14" y="133"/>
                    </a:lnTo>
                    <a:lnTo>
                      <a:pt x="12" y="135"/>
                    </a:lnTo>
                    <a:lnTo>
                      <a:pt x="7" y="140"/>
                    </a:lnTo>
                    <a:lnTo>
                      <a:pt x="5" y="147"/>
                    </a:lnTo>
                    <a:lnTo>
                      <a:pt x="5" y="147"/>
                    </a:lnTo>
                    <a:lnTo>
                      <a:pt x="0" y="152"/>
                    </a:lnTo>
                    <a:lnTo>
                      <a:pt x="0" y="152"/>
                    </a:lnTo>
                    <a:lnTo>
                      <a:pt x="7" y="164"/>
                    </a:lnTo>
                    <a:lnTo>
                      <a:pt x="12" y="168"/>
                    </a:lnTo>
                    <a:lnTo>
                      <a:pt x="17" y="171"/>
                    </a:lnTo>
                    <a:lnTo>
                      <a:pt x="17" y="171"/>
                    </a:lnTo>
                    <a:lnTo>
                      <a:pt x="24" y="178"/>
                    </a:lnTo>
                    <a:lnTo>
                      <a:pt x="31" y="187"/>
                    </a:lnTo>
                    <a:lnTo>
                      <a:pt x="38" y="211"/>
                    </a:lnTo>
                    <a:lnTo>
                      <a:pt x="38" y="211"/>
                    </a:lnTo>
                    <a:lnTo>
                      <a:pt x="40" y="218"/>
                    </a:lnTo>
                    <a:lnTo>
                      <a:pt x="40" y="227"/>
                    </a:lnTo>
                    <a:lnTo>
                      <a:pt x="38" y="235"/>
                    </a:lnTo>
                    <a:lnTo>
                      <a:pt x="36" y="242"/>
                    </a:lnTo>
                    <a:lnTo>
                      <a:pt x="36" y="242"/>
                    </a:lnTo>
                    <a:lnTo>
                      <a:pt x="36" y="244"/>
                    </a:lnTo>
                    <a:lnTo>
                      <a:pt x="36" y="246"/>
                    </a:lnTo>
                    <a:lnTo>
                      <a:pt x="43" y="251"/>
                    </a:lnTo>
                    <a:lnTo>
                      <a:pt x="43" y="251"/>
                    </a:lnTo>
                    <a:lnTo>
                      <a:pt x="50" y="254"/>
                    </a:lnTo>
                    <a:lnTo>
                      <a:pt x="55" y="254"/>
                    </a:lnTo>
                    <a:lnTo>
                      <a:pt x="59" y="254"/>
                    </a:lnTo>
                    <a:lnTo>
                      <a:pt x="62" y="249"/>
                    </a:lnTo>
                    <a:lnTo>
                      <a:pt x="62" y="249"/>
                    </a:lnTo>
                    <a:lnTo>
                      <a:pt x="71" y="239"/>
                    </a:lnTo>
                    <a:lnTo>
                      <a:pt x="76" y="235"/>
                    </a:lnTo>
                    <a:lnTo>
                      <a:pt x="78" y="230"/>
                    </a:lnTo>
                    <a:lnTo>
                      <a:pt x="78" y="230"/>
                    </a:lnTo>
                    <a:lnTo>
                      <a:pt x="81" y="227"/>
                    </a:lnTo>
                    <a:lnTo>
                      <a:pt x="83" y="230"/>
                    </a:lnTo>
                    <a:lnTo>
                      <a:pt x="88" y="237"/>
                    </a:lnTo>
                    <a:lnTo>
                      <a:pt x="88" y="237"/>
                    </a:lnTo>
                    <a:lnTo>
                      <a:pt x="92" y="246"/>
                    </a:lnTo>
                    <a:lnTo>
                      <a:pt x="95" y="258"/>
                    </a:lnTo>
                    <a:lnTo>
                      <a:pt x="95" y="258"/>
                    </a:lnTo>
                    <a:lnTo>
                      <a:pt x="97" y="280"/>
                    </a:lnTo>
                    <a:lnTo>
                      <a:pt x="102" y="291"/>
                    </a:lnTo>
                    <a:lnTo>
                      <a:pt x="107" y="298"/>
                    </a:lnTo>
                    <a:lnTo>
                      <a:pt x="107" y="298"/>
                    </a:lnTo>
                    <a:lnTo>
                      <a:pt x="111" y="306"/>
                    </a:lnTo>
                    <a:lnTo>
                      <a:pt x="114" y="315"/>
                    </a:lnTo>
                    <a:lnTo>
                      <a:pt x="114" y="325"/>
                    </a:lnTo>
                    <a:lnTo>
                      <a:pt x="114" y="329"/>
                    </a:lnTo>
                    <a:lnTo>
                      <a:pt x="114" y="329"/>
                    </a:lnTo>
                    <a:lnTo>
                      <a:pt x="114" y="334"/>
                    </a:lnTo>
                    <a:lnTo>
                      <a:pt x="114" y="341"/>
                    </a:lnTo>
                    <a:lnTo>
                      <a:pt x="116" y="346"/>
                    </a:lnTo>
                    <a:lnTo>
                      <a:pt x="116" y="353"/>
                    </a:lnTo>
                    <a:lnTo>
                      <a:pt x="116" y="353"/>
                    </a:lnTo>
                    <a:lnTo>
                      <a:pt x="114" y="358"/>
                    </a:lnTo>
                    <a:lnTo>
                      <a:pt x="114" y="358"/>
                    </a:lnTo>
                    <a:lnTo>
                      <a:pt x="116" y="355"/>
                    </a:lnTo>
                    <a:lnTo>
                      <a:pt x="121" y="353"/>
                    </a:lnTo>
                    <a:lnTo>
                      <a:pt x="126" y="341"/>
                    </a:lnTo>
                    <a:lnTo>
                      <a:pt x="130" y="327"/>
                    </a:lnTo>
                    <a:lnTo>
                      <a:pt x="130" y="327"/>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9" name="Freeform 63"/>
              <p:cNvSpPr>
                <a:spLocks/>
              </p:cNvSpPr>
              <p:nvPr/>
            </p:nvSpPr>
            <p:spPr bwMode="auto">
              <a:xfrm>
                <a:off x="3680254" y="3973810"/>
                <a:ext cx="219075" cy="458788"/>
              </a:xfrm>
              <a:custGeom>
                <a:avLst/>
                <a:gdLst>
                  <a:gd name="T0" fmla="*/ 93 w 138"/>
                  <a:gd name="T1" fmla="*/ 28 h 289"/>
                  <a:gd name="T2" fmla="*/ 86 w 138"/>
                  <a:gd name="T3" fmla="*/ 19 h 289"/>
                  <a:gd name="T4" fmla="*/ 81 w 138"/>
                  <a:gd name="T5" fmla="*/ 9 h 289"/>
                  <a:gd name="T6" fmla="*/ 69 w 138"/>
                  <a:gd name="T7" fmla="*/ 4 h 289"/>
                  <a:gd name="T8" fmla="*/ 62 w 138"/>
                  <a:gd name="T9" fmla="*/ 0 h 289"/>
                  <a:gd name="T10" fmla="*/ 50 w 138"/>
                  <a:gd name="T11" fmla="*/ 9 h 289"/>
                  <a:gd name="T12" fmla="*/ 41 w 138"/>
                  <a:gd name="T13" fmla="*/ 12 h 289"/>
                  <a:gd name="T14" fmla="*/ 31 w 138"/>
                  <a:gd name="T15" fmla="*/ 14 h 289"/>
                  <a:gd name="T16" fmla="*/ 19 w 138"/>
                  <a:gd name="T17" fmla="*/ 12 h 289"/>
                  <a:gd name="T18" fmla="*/ 12 w 138"/>
                  <a:gd name="T19" fmla="*/ 14 h 289"/>
                  <a:gd name="T20" fmla="*/ 5 w 138"/>
                  <a:gd name="T21" fmla="*/ 14 h 289"/>
                  <a:gd name="T22" fmla="*/ 5 w 138"/>
                  <a:gd name="T23" fmla="*/ 23 h 289"/>
                  <a:gd name="T24" fmla="*/ 10 w 138"/>
                  <a:gd name="T25" fmla="*/ 31 h 289"/>
                  <a:gd name="T26" fmla="*/ 17 w 138"/>
                  <a:gd name="T27" fmla="*/ 42 h 289"/>
                  <a:gd name="T28" fmla="*/ 24 w 138"/>
                  <a:gd name="T29" fmla="*/ 49 h 289"/>
                  <a:gd name="T30" fmla="*/ 34 w 138"/>
                  <a:gd name="T31" fmla="*/ 52 h 289"/>
                  <a:gd name="T32" fmla="*/ 45 w 138"/>
                  <a:gd name="T33" fmla="*/ 54 h 289"/>
                  <a:gd name="T34" fmla="*/ 50 w 138"/>
                  <a:gd name="T35" fmla="*/ 61 h 289"/>
                  <a:gd name="T36" fmla="*/ 53 w 138"/>
                  <a:gd name="T37" fmla="*/ 68 h 289"/>
                  <a:gd name="T38" fmla="*/ 41 w 138"/>
                  <a:gd name="T39" fmla="*/ 73 h 289"/>
                  <a:gd name="T40" fmla="*/ 38 w 138"/>
                  <a:gd name="T41" fmla="*/ 80 h 289"/>
                  <a:gd name="T42" fmla="*/ 55 w 138"/>
                  <a:gd name="T43" fmla="*/ 92 h 289"/>
                  <a:gd name="T44" fmla="*/ 60 w 138"/>
                  <a:gd name="T45" fmla="*/ 99 h 289"/>
                  <a:gd name="T46" fmla="*/ 67 w 138"/>
                  <a:gd name="T47" fmla="*/ 111 h 289"/>
                  <a:gd name="T48" fmla="*/ 83 w 138"/>
                  <a:gd name="T49" fmla="*/ 132 h 289"/>
                  <a:gd name="T50" fmla="*/ 90 w 138"/>
                  <a:gd name="T51" fmla="*/ 142 h 289"/>
                  <a:gd name="T52" fmla="*/ 102 w 138"/>
                  <a:gd name="T53" fmla="*/ 156 h 289"/>
                  <a:gd name="T54" fmla="*/ 102 w 138"/>
                  <a:gd name="T55" fmla="*/ 180 h 289"/>
                  <a:gd name="T56" fmla="*/ 109 w 138"/>
                  <a:gd name="T57" fmla="*/ 199 h 289"/>
                  <a:gd name="T58" fmla="*/ 107 w 138"/>
                  <a:gd name="T59" fmla="*/ 210 h 289"/>
                  <a:gd name="T60" fmla="*/ 90 w 138"/>
                  <a:gd name="T61" fmla="*/ 229 h 289"/>
                  <a:gd name="T62" fmla="*/ 79 w 138"/>
                  <a:gd name="T63" fmla="*/ 229 h 289"/>
                  <a:gd name="T64" fmla="*/ 74 w 138"/>
                  <a:gd name="T65" fmla="*/ 236 h 289"/>
                  <a:gd name="T66" fmla="*/ 79 w 138"/>
                  <a:gd name="T67" fmla="*/ 248 h 289"/>
                  <a:gd name="T68" fmla="*/ 67 w 138"/>
                  <a:gd name="T69" fmla="*/ 248 h 289"/>
                  <a:gd name="T70" fmla="*/ 57 w 138"/>
                  <a:gd name="T71" fmla="*/ 248 h 289"/>
                  <a:gd name="T72" fmla="*/ 45 w 138"/>
                  <a:gd name="T73" fmla="*/ 255 h 289"/>
                  <a:gd name="T74" fmla="*/ 53 w 138"/>
                  <a:gd name="T75" fmla="*/ 262 h 289"/>
                  <a:gd name="T76" fmla="*/ 50 w 138"/>
                  <a:gd name="T77" fmla="*/ 274 h 289"/>
                  <a:gd name="T78" fmla="*/ 50 w 138"/>
                  <a:gd name="T79" fmla="*/ 284 h 289"/>
                  <a:gd name="T80" fmla="*/ 57 w 138"/>
                  <a:gd name="T81" fmla="*/ 286 h 289"/>
                  <a:gd name="T82" fmla="*/ 76 w 138"/>
                  <a:gd name="T83" fmla="*/ 274 h 289"/>
                  <a:gd name="T84" fmla="*/ 76 w 138"/>
                  <a:gd name="T85" fmla="*/ 270 h 289"/>
                  <a:gd name="T86" fmla="*/ 79 w 138"/>
                  <a:gd name="T87" fmla="*/ 267 h 289"/>
                  <a:gd name="T88" fmla="*/ 86 w 138"/>
                  <a:gd name="T89" fmla="*/ 255 h 289"/>
                  <a:gd name="T90" fmla="*/ 88 w 138"/>
                  <a:gd name="T91" fmla="*/ 253 h 289"/>
                  <a:gd name="T92" fmla="*/ 102 w 138"/>
                  <a:gd name="T93" fmla="*/ 253 h 289"/>
                  <a:gd name="T94" fmla="*/ 124 w 138"/>
                  <a:gd name="T95" fmla="*/ 241 h 289"/>
                  <a:gd name="T96" fmla="*/ 135 w 138"/>
                  <a:gd name="T97" fmla="*/ 227 h 289"/>
                  <a:gd name="T98" fmla="*/ 138 w 138"/>
                  <a:gd name="T99" fmla="*/ 203 h 289"/>
                  <a:gd name="T100" fmla="*/ 133 w 138"/>
                  <a:gd name="T101" fmla="*/ 173 h 289"/>
                  <a:gd name="T102" fmla="*/ 114 w 138"/>
                  <a:gd name="T103" fmla="*/ 142 h 289"/>
                  <a:gd name="T104" fmla="*/ 100 w 138"/>
                  <a:gd name="T105" fmla="*/ 132 h 289"/>
                  <a:gd name="T106" fmla="*/ 81 w 138"/>
                  <a:gd name="T107" fmla="*/ 109 h 289"/>
                  <a:gd name="T108" fmla="*/ 76 w 138"/>
                  <a:gd name="T109" fmla="*/ 102 h 289"/>
                  <a:gd name="T110" fmla="*/ 71 w 138"/>
                  <a:gd name="T111" fmla="*/ 75 h 289"/>
                  <a:gd name="T112" fmla="*/ 79 w 138"/>
                  <a:gd name="T113" fmla="*/ 66 h 289"/>
                  <a:gd name="T114" fmla="*/ 83 w 138"/>
                  <a:gd name="T115" fmla="*/ 59 h 289"/>
                  <a:gd name="T116" fmla="*/ 93 w 138"/>
                  <a:gd name="T117" fmla="*/ 49 h 289"/>
                  <a:gd name="T118" fmla="*/ 100 w 138"/>
                  <a:gd name="T119" fmla="*/ 45 h 289"/>
                  <a:gd name="T120" fmla="*/ 109 w 138"/>
                  <a:gd name="T121" fmla="*/ 38 h 289"/>
                  <a:gd name="T122" fmla="*/ 105 w 138"/>
                  <a:gd name="T123" fmla="*/ 33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8" h="289">
                    <a:moveTo>
                      <a:pt x="105" y="33"/>
                    </a:moveTo>
                    <a:lnTo>
                      <a:pt x="105" y="33"/>
                    </a:lnTo>
                    <a:lnTo>
                      <a:pt x="93" y="28"/>
                    </a:lnTo>
                    <a:lnTo>
                      <a:pt x="88" y="23"/>
                    </a:lnTo>
                    <a:lnTo>
                      <a:pt x="86" y="19"/>
                    </a:lnTo>
                    <a:lnTo>
                      <a:pt x="86" y="19"/>
                    </a:lnTo>
                    <a:lnTo>
                      <a:pt x="88" y="14"/>
                    </a:lnTo>
                    <a:lnTo>
                      <a:pt x="86" y="9"/>
                    </a:lnTo>
                    <a:lnTo>
                      <a:pt x="81" y="9"/>
                    </a:lnTo>
                    <a:lnTo>
                      <a:pt x="81" y="9"/>
                    </a:lnTo>
                    <a:lnTo>
                      <a:pt x="74" y="7"/>
                    </a:lnTo>
                    <a:lnTo>
                      <a:pt x="69" y="4"/>
                    </a:lnTo>
                    <a:lnTo>
                      <a:pt x="64" y="0"/>
                    </a:lnTo>
                    <a:lnTo>
                      <a:pt x="64" y="0"/>
                    </a:lnTo>
                    <a:lnTo>
                      <a:pt x="62" y="0"/>
                    </a:lnTo>
                    <a:lnTo>
                      <a:pt x="57" y="2"/>
                    </a:lnTo>
                    <a:lnTo>
                      <a:pt x="50" y="9"/>
                    </a:lnTo>
                    <a:lnTo>
                      <a:pt x="50" y="9"/>
                    </a:lnTo>
                    <a:lnTo>
                      <a:pt x="48" y="12"/>
                    </a:lnTo>
                    <a:lnTo>
                      <a:pt x="45" y="12"/>
                    </a:lnTo>
                    <a:lnTo>
                      <a:pt x="41" y="12"/>
                    </a:lnTo>
                    <a:lnTo>
                      <a:pt x="36" y="12"/>
                    </a:lnTo>
                    <a:lnTo>
                      <a:pt x="36" y="12"/>
                    </a:lnTo>
                    <a:lnTo>
                      <a:pt x="31" y="14"/>
                    </a:lnTo>
                    <a:lnTo>
                      <a:pt x="26" y="12"/>
                    </a:lnTo>
                    <a:lnTo>
                      <a:pt x="24" y="12"/>
                    </a:lnTo>
                    <a:lnTo>
                      <a:pt x="19" y="12"/>
                    </a:lnTo>
                    <a:lnTo>
                      <a:pt x="19" y="12"/>
                    </a:lnTo>
                    <a:lnTo>
                      <a:pt x="17" y="14"/>
                    </a:lnTo>
                    <a:lnTo>
                      <a:pt x="12" y="14"/>
                    </a:lnTo>
                    <a:lnTo>
                      <a:pt x="10" y="12"/>
                    </a:lnTo>
                    <a:lnTo>
                      <a:pt x="5" y="14"/>
                    </a:lnTo>
                    <a:lnTo>
                      <a:pt x="5" y="14"/>
                    </a:lnTo>
                    <a:lnTo>
                      <a:pt x="0" y="19"/>
                    </a:lnTo>
                    <a:lnTo>
                      <a:pt x="0" y="19"/>
                    </a:lnTo>
                    <a:lnTo>
                      <a:pt x="5" y="23"/>
                    </a:lnTo>
                    <a:lnTo>
                      <a:pt x="8" y="28"/>
                    </a:lnTo>
                    <a:lnTo>
                      <a:pt x="8" y="28"/>
                    </a:lnTo>
                    <a:lnTo>
                      <a:pt x="10" y="31"/>
                    </a:lnTo>
                    <a:lnTo>
                      <a:pt x="12" y="35"/>
                    </a:lnTo>
                    <a:lnTo>
                      <a:pt x="15" y="38"/>
                    </a:lnTo>
                    <a:lnTo>
                      <a:pt x="17" y="42"/>
                    </a:lnTo>
                    <a:lnTo>
                      <a:pt x="17" y="42"/>
                    </a:lnTo>
                    <a:lnTo>
                      <a:pt x="19" y="47"/>
                    </a:lnTo>
                    <a:lnTo>
                      <a:pt x="24" y="49"/>
                    </a:lnTo>
                    <a:lnTo>
                      <a:pt x="29" y="52"/>
                    </a:lnTo>
                    <a:lnTo>
                      <a:pt x="34" y="52"/>
                    </a:lnTo>
                    <a:lnTo>
                      <a:pt x="34" y="52"/>
                    </a:lnTo>
                    <a:lnTo>
                      <a:pt x="41" y="49"/>
                    </a:lnTo>
                    <a:lnTo>
                      <a:pt x="43" y="49"/>
                    </a:lnTo>
                    <a:lnTo>
                      <a:pt x="45" y="54"/>
                    </a:lnTo>
                    <a:lnTo>
                      <a:pt x="45" y="54"/>
                    </a:lnTo>
                    <a:lnTo>
                      <a:pt x="48" y="59"/>
                    </a:lnTo>
                    <a:lnTo>
                      <a:pt x="50" y="61"/>
                    </a:lnTo>
                    <a:lnTo>
                      <a:pt x="53" y="66"/>
                    </a:lnTo>
                    <a:lnTo>
                      <a:pt x="53" y="68"/>
                    </a:lnTo>
                    <a:lnTo>
                      <a:pt x="53" y="68"/>
                    </a:lnTo>
                    <a:lnTo>
                      <a:pt x="50" y="71"/>
                    </a:lnTo>
                    <a:lnTo>
                      <a:pt x="45" y="73"/>
                    </a:lnTo>
                    <a:lnTo>
                      <a:pt x="41" y="73"/>
                    </a:lnTo>
                    <a:lnTo>
                      <a:pt x="38" y="78"/>
                    </a:lnTo>
                    <a:lnTo>
                      <a:pt x="38" y="78"/>
                    </a:lnTo>
                    <a:lnTo>
                      <a:pt x="38" y="80"/>
                    </a:lnTo>
                    <a:lnTo>
                      <a:pt x="41" y="83"/>
                    </a:lnTo>
                    <a:lnTo>
                      <a:pt x="48" y="87"/>
                    </a:lnTo>
                    <a:lnTo>
                      <a:pt x="55" y="92"/>
                    </a:lnTo>
                    <a:lnTo>
                      <a:pt x="57" y="94"/>
                    </a:lnTo>
                    <a:lnTo>
                      <a:pt x="57" y="94"/>
                    </a:lnTo>
                    <a:lnTo>
                      <a:pt x="60" y="99"/>
                    </a:lnTo>
                    <a:lnTo>
                      <a:pt x="62" y="104"/>
                    </a:lnTo>
                    <a:lnTo>
                      <a:pt x="67" y="111"/>
                    </a:lnTo>
                    <a:lnTo>
                      <a:pt x="67" y="111"/>
                    </a:lnTo>
                    <a:lnTo>
                      <a:pt x="76" y="123"/>
                    </a:lnTo>
                    <a:lnTo>
                      <a:pt x="81" y="128"/>
                    </a:lnTo>
                    <a:lnTo>
                      <a:pt x="83" y="132"/>
                    </a:lnTo>
                    <a:lnTo>
                      <a:pt x="83" y="132"/>
                    </a:lnTo>
                    <a:lnTo>
                      <a:pt x="86" y="137"/>
                    </a:lnTo>
                    <a:lnTo>
                      <a:pt x="90" y="142"/>
                    </a:lnTo>
                    <a:lnTo>
                      <a:pt x="100" y="147"/>
                    </a:lnTo>
                    <a:lnTo>
                      <a:pt x="100" y="147"/>
                    </a:lnTo>
                    <a:lnTo>
                      <a:pt x="102" y="156"/>
                    </a:lnTo>
                    <a:lnTo>
                      <a:pt x="102" y="165"/>
                    </a:lnTo>
                    <a:lnTo>
                      <a:pt x="102" y="165"/>
                    </a:lnTo>
                    <a:lnTo>
                      <a:pt x="102" y="180"/>
                    </a:lnTo>
                    <a:lnTo>
                      <a:pt x="105" y="189"/>
                    </a:lnTo>
                    <a:lnTo>
                      <a:pt x="109" y="199"/>
                    </a:lnTo>
                    <a:lnTo>
                      <a:pt x="109" y="199"/>
                    </a:lnTo>
                    <a:lnTo>
                      <a:pt x="112" y="201"/>
                    </a:lnTo>
                    <a:lnTo>
                      <a:pt x="109" y="206"/>
                    </a:lnTo>
                    <a:lnTo>
                      <a:pt x="107" y="210"/>
                    </a:lnTo>
                    <a:lnTo>
                      <a:pt x="95" y="220"/>
                    </a:lnTo>
                    <a:lnTo>
                      <a:pt x="95" y="220"/>
                    </a:lnTo>
                    <a:lnTo>
                      <a:pt x="90" y="229"/>
                    </a:lnTo>
                    <a:lnTo>
                      <a:pt x="86" y="232"/>
                    </a:lnTo>
                    <a:lnTo>
                      <a:pt x="79" y="229"/>
                    </a:lnTo>
                    <a:lnTo>
                      <a:pt x="79" y="229"/>
                    </a:lnTo>
                    <a:lnTo>
                      <a:pt x="74" y="229"/>
                    </a:lnTo>
                    <a:lnTo>
                      <a:pt x="74" y="232"/>
                    </a:lnTo>
                    <a:lnTo>
                      <a:pt x="74" y="236"/>
                    </a:lnTo>
                    <a:lnTo>
                      <a:pt x="79" y="241"/>
                    </a:lnTo>
                    <a:lnTo>
                      <a:pt x="79" y="248"/>
                    </a:lnTo>
                    <a:lnTo>
                      <a:pt x="79" y="248"/>
                    </a:lnTo>
                    <a:lnTo>
                      <a:pt x="76" y="248"/>
                    </a:lnTo>
                    <a:lnTo>
                      <a:pt x="74" y="248"/>
                    </a:lnTo>
                    <a:lnTo>
                      <a:pt x="67" y="248"/>
                    </a:lnTo>
                    <a:lnTo>
                      <a:pt x="60" y="246"/>
                    </a:lnTo>
                    <a:lnTo>
                      <a:pt x="57" y="246"/>
                    </a:lnTo>
                    <a:lnTo>
                      <a:pt x="57" y="248"/>
                    </a:lnTo>
                    <a:lnTo>
                      <a:pt x="57" y="248"/>
                    </a:lnTo>
                    <a:lnTo>
                      <a:pt x="53" y="253"/>
                    </a:lnTo>
                    <a:lnTo>
                      <a:pt x="45" y="255"/>
                    </a:lnTo>
                    <a:lnTo>
                      <a:pt x="45" y="255"/>
                    </a:lnTo>
                    <a:lnTo>
                      <a:pt x="53" y="262"/>
                    </a:lnTo>
                    <a:lnTo>
                      <a:pt x="53" y="262"/>
                    </a:lnTo>
                    <a:lnTo>
                      <a:pt x="55" y="265"/>
                    </a:lnTo>
                    <a:lnTo>
                      <a:pt x="53" y="270"/>
                    </a:lnTo>
                    <a:lnTo>
                      <a:pt x="50" y="274"/>
                    </a:lnTo>
                    <a:lnTo>
                      <a:pt x="48" y="279"/>
                    </a:lnTo>
                    <a:lnTo>
                      <a:pt x="48" y="279"/>
                    </a:lnTo>
                    <a:lnTo>
                      <a:pt x="50" y="284"/>
                    </a:lnTo>
                    <a:lnTo>
                      <a:pt x="53" y="289"/>
                    </a:lnTo>
                    <a:lnTo>
                      <a:pt x="55" y="289"/>
                    </a:lnTo>
                    <a:lnTo>
                      <a:pt x="57" y="286"/>
                    </a:lnTo>
                    <a:lnTo>
                      <a:pt x="57" y="286"/>
                    </a:lnTo>
                    <a:lnTo>
                      <a:pt x="67" y="279"/>
                    </a:lnTo>
                    <a:lnTo>
                      <a:pt x="76" y="274"/>
                    </a:lnTo>
                    <a:lnTo>
                      <a:pt x="76" y="274"/>
                    </a:lnTo>
                    <a:lnTo>
                      <a:pt x="76" y="272"/>
                    </a:lnTo>
                    <a:lnTo>
                      <a:pt x="76" y="270"/>
                    </a:lnTo>
                    <a:lnTo>
                      <a:pt x="79" y="267"/>
                    </a:lnTo>
                    <a:lnTo>
                      <a:pt x="79" y="267"/>
                    </a:lnTo>
                    <a:lnTo>
                      <a:pt x="79" y="267"/>
                    </a:lnTo>
                    <a:lnTo>
                      <a:pt x="81" y="265"/>
                    </a:lnTo>
                    <a:lnTo>
                      <a:pt x="83" y="262"/>
                    </a:lnTo>
                    <a:lnTo>
                      <a:pt x="86" y="255"/>
                    </a:lnTo>
                    <a:lnTo>
                      <a:pt x="86" y="255"/>
                    </a:lnTo>
                    <a:lnTo>
                      <a:pt x="86" y="255"/>
                    </a:lnTo>
                    <a:lnTo>
                      <a:pt x="88" y="253"/>
                    </a:lnTo>
                    <a:lnTo>
                      <a:pt x="98" y="255"/>
                    </a:lnTo>
                    <a:lnTo>
                      <a:pt x="98" y="255"/>
                    </a:lnTo>
                    <a:lnTo>
                      <a:pt x="102" y="253"/>
                    </a:lnTo>
                    <a:lnTo>
                      <a:pt x="109" y="251"/>
                    </a:lnTo>
                    <a:lnTo>
                      <a:pt x="124" y="241"/>
                    </a:lnTo>
                    <a:lnTo>
                      <a:pt x="124" y="241"/>
                    </a:lnTo>
                    <a:lnTo>
                      <a:pt x="128" y="239"/>
                    </a:lnTo>
                    <a:lnTo>
                      <a:pt x="133" y="234"/>
                    </a:lnTo>
                    <a:lnTo>
                      <a:pt x="135" y="227"/>
                    </a:lnTo>
                    <a:lnTo>
                      <a:pt x="138" y="218"/>
                    </a:lnTo>
                    <a:lnTo>
                      <a:pt x="138" y="218"/>
                    </a:lnTo>
                    <a:lnTo>
                      <a:pt x="138" y="203"/>
                    </a:lnTo>
                    <a:lnTo>
                      <a:pt x="135" y="189"/>
                    </a:lnTo>
                    <a:lnTo>
                      <a:pt x="133" y="173"/>
                    </a:lnTo>
                    <a:lnTo>
                      <a:pt x="133" y="173"/>
                    </a:lnTo>
                    <a:lnTo>
                      <a:pt x="126" y="156"/>
                    </a:lnTo>
                    <a:lnTo>
                      <a:pt x="119" y="147"/>
                    </a:lnTo>
                    <a:lnTo>
                      <a:pt x="114" y="142"/>
                    </a:lnTo>
                    <a:lnTo>
                      <a:pt x="114" y="142"/>
                    </a:lnTo>
                    <a:lnTo>
                      <a:pt x="109" y="139"/>
                    </a:lnTo>
                    <a:lnTo>
                      <a:pt x="100" y="132"/>
                    </a:lnTo>
                    <a:lnTo>
                      <a:pt x="83" y="116"/>
                    </a:lnTo>
                    <a:lnTo>
                      <a:pt x="83" y="116"/>
                    </a:lnTo>
                    <a:lnTo>
                      <a:pt x="81" y="109"/>
                    </a:lnTo>
                    <a:lnTo>
                      <a:pt x="79" y="106"/>
                    </a:lnTo>
                    <a:lnTo>
                      <a:pt x="76" y="102"/>
                    </a:lnTo>
                    <a:lnTo>
                      <a:pt x="76" y="102"/>
                    </a:lnTo>
                    <a:lnTo>
                      <a:pt x="71" y="97"/>
                    </a:lnTo>
                    <a:lnTo>
                      <a:pt x="71" y="90"/>
                    </a:lnTo>
                    <a:lnTo>
                      <a:pt x="71" y="75"/>
                    </a:lnTo>
                    <a:lnTo>
                      <a:pt x="71" y="75"/>
                    </a:lnTo>
                    <a:lnTo>
                      <a:pt x="74" y="71"/>
                    </a:lnTo>
                    <a:lnTo>
                      <a:pt x="79" y="66"/>
                    </a:lnTo>
                    <a:lnTo>
                      <a:pt x="83" y="64"/>
                    </a:lnTo>
                    <a:lnTo>
                      <a:pt x="83" y="59"/>
                    </a:lnTo>
                    <a:lnTo>
                      <a:pt x="83" y="59"/>
                    </a:lnTo>
                    <a:lnTo>
                      <a:pt x="86" y="52"/>
                    </a:lnTo>
                    <a:lnTo>
                      <a:pt x="88" y="49"/>
                    </a:lnTo>
                    <a:lnTo>
                      <a:pt x="93" y="49"/>
                    </a:lnTo>
                    <a:lnTo>
                      <a:pt x="93" y="49"/>
                    </a:lnTo>
                    <a:lnTo>
                      <a:pt x="95" y="47"/>
                    </a:lnTo>
                    <a:lnTo>
                      <a:pt x="100" y="45"/>
                    </a:lnTo>
                    <a:lnTo>
                      <a:pt x="107" y="38"/>
                    </a:lnTo>
                    <a:lnTo>
                      <a:pt x="107" y="38"/>
                    </a:lnTo>
                    <a:lnTo>
                      <a:pt x="109" y="38"/>
                    </a:lnTo>
                    <a:lnTo>
                      <a:pt x="109" y="38"/>
                    </a:lnTo>
                    <a:lnTo>
                      <a:pt x="105" y="33"/>
                    </a:lnTo>
                    <a:lnTo>
                      <a:pt x="105" y="33"/>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0" name="Freeform 64"/>
              <p:cNvSpPr>
                <a:spLocks/>
              </p:cNvSpPr>
              <p:nvPr/>
            </p:nvSpPr>
            <p:spPr bwMode="auto">
              <a:xfrm>
                <a:off x="3688191" y="4251622"/>
                <a:ext cx="169863" cy="127000"/>
              </a:xfrm>
              <a:custGeom>
                <a:avLst/>
                <a:gdLst>
                  <a:gd name="T0" fmla="*/ 52 w 107"/>
                  <a:gd name="T1" fmla="*/ 73 h 80"/>
                  <a:gd name="T2" fmla="*/ 55 w 107"/>
                  <a:gd name="T3" fmla="*/ 71 h 80"/>
                  <a:gd name="T4" fmla="*/ 69 w 107"/>
                  <a:gd name="T5" fmla="*/ 73 h 80"/>
                  <a:gd name="T6" fmla="*/ 74 w 107"/>
                  <a:gd name="T7" fmla="*/ 73 h 80"/>
                  <a:gd name="T8" fmla="*/ 74 w 107"/>
                  <a:gd name="T9" fmla="*/ 66 h 80"/>
                  <a:gd name="T10" fmla="*/ 69 w 107"/>
                  <a:gd name="T11" fmla="*/ 57 h 80"/>
                  <a:gd name="T12" fmla="*/ 74 w 107"/>
                  <a:gd name="T13" fmla="*/ 54 h 80"/>
                  <a:gd name="T14" fmla="*/ 81 w 107"/>
                  <a:gd name="T15" fmla="*/ 57 h 80"/>
                  <a:gd name="T16" fmla="*/ 90 w 107"/>
                  <a:gd name="T17" fmla="*/ 45 h 80"/>
                  <a:gd name="T18" fmla="*/ 102 w 107"/>
                  <a:gd name="T19" fmla="*/ 35 h 80"/>
                  <a:gd name="T20" fmla="*/ 107 w 107"/>
                  <a:gd name="T21" fmla="*/ 26 h 80"/>
                  <a:gd name="T22" fmla="*/ 104 w 107"/>
                  <a:gd name="T23" fmla="*/ 24 h 80"/>
                  <a:gd name="T24" fmla="*/ 97 w 107"/>
                  <a:gd name="T25" fmla="*/ 0 h 80"/>
                  <a:gd name="T26" fmla="*/ 90 w 107"/>
                  <a:gd name="T27" fmla="*/ 2 h 80"/>
                  <a:gd name="T28" fmla="*/ 83 w 107"/>
                  <a:gd name="T29" fmla="*/ 2 h 80"/>
                  <a:gd name="T30" fmla="*/ 71 w 107"/>
                  <a:gd name="T31" fmla="*/ 2 h 80"/>
                  <a:gd name="T32" fmla="*/ 71 w 107"/>
                  <a:gd name="T33" fmla="*/ 7 h 80"/>
                  <a:gd name="T34" fmla="*/ 66 w 107"/>
                  <a:gd name="T35" fmla="*/ 12 h 80"/>
                  <a:gd name="T36" fmla="*/ 64 w 107"/>
                  <a:gd name="T37" fmla="*/ 12 h 80"/>
                  <a:gd name="T38" fmla="*/ 64 w 107"/>
                  <a:gd name="T39" fmla="*/ 9 h 80"/>
                  <a:gd name="T40" fmla="*/ 57 w 107"/>
                  <a:gd name="T41" fmla="*/ 7 h 80"/>
                  <a:gd name="T42" fmla="*/ 55 w 107"/>
                  <a:gd name="T43" fmla="*/ 2 h 80"/>
                  <a:gd name="T44" fmla="*/ 43 w 107"/>
                  <a:gd name="T45" fmla="*/ 2 h 80"/>
                  <a:gd name="T46" fmla="*/ 29 w 107"/>
                  <a:gd name="T47" fmla="*/ 2 h 80"/>
                  <a:gd name="T48" fmla="*/ 21 w 107"/>
                  <a:gd name="T49" fmla="*/ 2 h 80"/>
                  <a:gd name="T50" fmla="*/ 10 w 107"/>
                  <a:gd name="T51" fmla="*/ 9 h 80"/>
                  <a:gd name="T52" fmla="*/ 3 w 107"/>
                  <a:gd name="T53" fmla="*/ 16 h 80"/>
                  <a:gd name="T54" fmla="*/ 0 w 107"/>
                  <a:gd name="T55" fmla="*/ 24 h 80"/>
                  <a:gd name="T56" fmla="*/ 3 w 107"/>
                  <a:gd name="T57" fmla="*/ 33 h 80"/>
                  <a:gd name="T58" fmla="*/ 5 w 107"/>
                  <a:gd name="T59" fmla="*/ 38 h 80"/>
                  <a:gd name="T60" fmla="*/ 7 w 107"/>
                  <a:gd name="T61" fmla="*/ 43 h 80"/>
                  <a:gd name="T62" fmla="*/ 5 w 107"/>
                  <a:gd name="T63" fmla="*/ 47 h 80"/>
                  <a:gd name="T64" fmla="*/ 5 w 107"/>
                  <a:gd name="T65" fmla="*/ 47 h 80"/>
                  <a:gd name="T66" fmla="*/ 10 w 107"/>
                  <a:gd name="T67" fmla="*/ 57 h 80"/>
                  <a:gd name="T68" fmla="*/ 10 w 107"/>
                  <a:gd name="T69" fmla="*/ 64 h 80"/>
                  <a:gd name="T70" fmla="*/ 14 w 107"/>
                  <a:gd name="T71" fmla="*/ 69 h 80"/>
                  <a:gd name="T72" fmla="*/ 21 w 107"/>
                  <a:gd name="T73" fmla="*/ 66 h 80"/>
                  <a:gd name="T74" fmla="*/ 24 w 107"/>
                  <a:gd name="T75" fmla="*/ 71 h 80"/>
                  <a:gd name="T76" fmla="*/ 24 w 107"/>
                  <a:gd name="T77" fmla="*/ 78 h 80"/>
                  <a:gd name="T78" fmla="*/ 26 w 107"/>
                  <a:gd name="T79" fmla="*/ 78 h 80"/>
                  <a:gd name="T80" fmla="*/ 36 w 107"/>
                  <a:gd name="T81" fmla="*/ 76 h 80"/>
                  <a:gd name="T82" fmla="*/ 38 w 107"/>
                  <a:gd name="T83" fmla="*/ 78 h 80"/>
                  <a:gd name="T84" fmla="*/ 40 w 107"/>
                  <a:gd name="T85" fmla="*/ 80 h 80"/>
                  <a:gd name="T86" fmla="*/ 52 w 107"/>
                  <a:gd name="T87" fmla="*/ 7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 h="80">
                    <a:moveTo>
                      <a:pt x="52" y="73"/>
                    </a:moveTo>
                    <a:lnTo>
                      <a:pt x="52" y="73"/>
                    </a:lnTo>
                    <a:lnTo>
                      <a:pt x="52" y="71"/>
                    </a:lnTo>
                    <a:lnTo>
                      <a:pt x="55" y="71"/>
                    </a:lnTo>
                    <a:lnTo>
                      <a:pt x="62" y="73"/>
                    </a:lnTo>
                    <a:lnTo>
                      <a:pt x="69" y="73"/>
                    </a:lnTo>
                    <a:lnTo>
                      <a:pt x="71" y="73"/>
                    </a:lnTo>
                    <a:lnTo>
                      <a:pt x="74" y="73"/>
                    </a:lnTo>
                    <a:lnTo>
                      <a:pt x="74" y="73"/>
                    </a:lnTo>
                    <a:lnTo>
                      <a:pt x="74" y="66"/>
                    </a:lnTo>
                    <a:lnTo>
                      <a:pt x="69" y="61"/>
                    </a:lnTo>
                    <a:lnTo>
                      <a:pt x="69" y="57"/>
                    </a:lnTo>
                    <a:lnTo>
                      <a:pt x="69" y="54"/>
                    </a:lnTo>
                    <a:lnTo>
                      <a:pt x="74" y="54"/>
                    </a:lnTo>
                    <a:lnTo>
                      <a:pt x="74" y="54"/>
                    </a:lnTo>
                    <a:lnTo>
                      <a:pt x="81" y="57"/>
                    </a:lnTo>
                    <a:lnTo>
                      <a:pt x="85" y="54"/>
                    </a:lnTo>
                    <a:lnTo>
                      <a:pt x="90" y="45"/>
                    </a:lnTo>
                    <a:lnTo>
                      <a:pt x="90" y="45"/>
                    </a:lnTo>
                    <a:lnTo>
                      <a:pt x="102" y="35"/>
                    </a:lnTo>
                    <a:lnTo>
                      <a:pt x="104" y="31"/>
                    </a:lnTo>
                    <a:lnTo>
                      <a:pt x="107" y="26"/>
                    </a:lnTo>
                    <a:lnTo>
                      <a:pt x="104" y="24"/>
                    </a:lnTo>
                    <a:lnTo>
                      <a:pt x="104" y="24"/>
                    </a:lnTo>
                    <a:lnTo>
                      <a:pt x="100" y="12"/>
                    </a:lnTo>
                    <a:lnTo>
                      <a:pt x="97" y="0"/>
                    </a:lnTo>
                    <a:lnTo>
                      <a:pt x="97" y="0"/>
                    </a:lnTo>
                    <a:lnTo>
                      <a:pt x="90" y="2"/>
                    </a:lnTo>
                    <a:lnTo>
                      <a:pt x="83" y="2"/>
                    </a:lnTo>
                    <a:lnTo>
                      <a:pt x="83" y="2"/>
                    </a:lnTo>
                    <a:lnTo>
                      <a:pt x="76" y="0"/>
                    </a:lnTo>
                    <a:lnTo>
                      <a:pt x="71" y="2"/>
                    </a:lnTo>
                    <a:lnTo>
                      <a:pt x="71" y="7"/>
                    </a:lnTo>
                    <a:lnTo>
                      <a:pt x="71" y="7"/>
                    </a:lnTo>
                    <a:lnTo>
                      <a:pt x="69" y="9"/>
                    </a:lnTo>
                    <a:lnTo>
                      <a:pt x="66" y="12"/>
                    </a:lnTo>
                    <a:lnTo>
                      <a:pt x="66" y="12"/>
                    </a:lnTo>
                    <a:lnTo>
                      <a:pt x="64" y="12"/>
                    </a:lnTo>
                    <a:lnTo>
                      <a:pt x="64" y="12"/>
                    </a:lnTo>
                    <a:lnTo>
                      <a:pt x="64" y="9"/>
                    </a:lnTo>
                    <a:lnTo>
                      <a:pt x="62" y="7"/>
                    </a:lnTo>
                    <a:lnTo>
                      <a:pt x="57" y="7"/>
                    </a:lnTo>
                    <a:lnTo>
                      <a:pt x="55" y="2"/>
                    </a:lnTo>
                    <a:lnTo>
                      <a:pt x="55" y="2"/>
                    </a:lnTo>
                    <a:lnTo>
                      <a:pt x="50" y="2"/>
                    </a:lnTo>
                    <a:lnTo>
                      <a:pt x="43" y="2"/>
                    </a:lnTo>
                    <a:lnTo>
                      <a:pt x="36" y="2"/>
                    </a:lnTo>
                    <a:lnTo>
                      <a:pt x="29" y="2"/>
                    </a:lnTo>
                    <a:lnTo>
                      <a:pt x="29" y="2"/>
                    </a:lnTo>
                    <a:lnTo>
                      <a:pt x="21" y="2"/>
                    </a:lnTo>
                    <a:lnTo>
                      <a:pt x="14" y="5"/>
                    </a:lnTo>
                    <a:lnTo>
                      <a:pt x="10" y="9"/>
                    </a:lnTo>
                    <a:lnTo>
                      <a:pt x="3" y="16"/>
                    </a:lnTo>
                    <a:lnTo>
                      <a:pt x="3" y="16"/>
                    </a:lnTo>
                    <a:lnTo>
                      <a:pt x="0" y="21"/>
                    </a:lnTo>
                    <a:lnTo>
                      <a:pt x="0" y="24"/>
                    </a:lnTo>
                    <a:lnTo>
                      <a:pt x="3" y="28"/>
                    </a:lnTo>
                    <a:lnTo>
                      <a:pt x="3" y="33"/>
                    </a:lnTo>
                    <a:lnTo>
                      <a:pt x="3" y="33"/>
                    </a:lnTo>
                    <a:lnTo>
                      <a:pt x="5" y="38"/>
                    </a:lnTo>
                    <a:lnTo>
                      <a:pt x="5" y="40"/>
                    </a:lnTo>
                    <a:lnTo>
                      <a:pt x="7" y="43"/>
                    </a:lnTo>
                    <a:lnTo>
                      <a:pt x="5" y="47"/>
                    </a:lnTo>
                    <a:lnTo>
                      <a:pt x="5" y="47"/>
                    </a:lnTo>
                    <a:lnTo>
                      <a:pt x="5" y="47"/>
                    </a:lnTo>
                    <a:lnTo>
                      <a:pt x="5" y="47"/>
                    </a:lnTo>
                    <a:lnTo>
                      <a:pt x="10" y="52"/>
                    </a:lnTo>
                    <a:lnTo>
                      <a:pt x="10" y="57"/>
                    </a:lnTo>
                    <a:lnTo>
                      <a:pt x="10" y="64"/>
                    </a:lnTo>
                    <a:lnTo>
                      <a:pt x="10" y="64"/>
                    </a:lnTo>
                    <a:lnTo>
                      <a:pt x="12" y="69"/>
                    </a:lnTo>
                    <a:lnTo>
                      <a:pt x="14" y="69"/>
                    </a:lnTo>
                    <a:lnTo>
                      <a:pt x="21" y="66"/>
                    </a:lnTo>
                    <a:lnTo>
                      <a:pt x="21" y="66"/>
                    </a:lnTo>
                    <a:lnTo>
                      <a:pt x="24" y="69"/>
                    </a:lnTo>
                    <a:lnTo>
                      <a:pt x="24" y="71"/>
                    </a:lnTo>
                    <a:lnTo>
                      <a:pt x="21" y="73"/>
                    </a:lnTo>
                    <a:lnTo>
                      <a:pt x="24" y="78"/>
                    </a:lnTo>
                    <a:lnTo>
                      <a:pt x="24" y="78"/>
                    </a:lnTo>
                    <a:lnTo>
                      <a:pt x="26" y="78"/>
                    </a:lnTo>
                    <a:lnTo>
                      <a:pt x="31" y="78"/>
                    </a:lnTo>
                    <a:lnTo>
                      <a:pt x="36" y="76"/>
                    </a:lnTo>
                    <a:lnTo>
                      <a:pt x="38" y="78"/>
                    </a:lnTo>
                    <a:lnTo>
                      <a:pt x="38" y="78"/>
                    </a:lnTo>
                    <a:lnTo>
                      <a:pt x="40" y="80"/>
                    </a:lnTo>
                    <a:lnTo>
                      <a:pt x="40" y="80"/>
                    </a:lnTo>
                    <a:lnTo>
                      <a:pt x="48" y="78"/>
                    </a:lnTo>
                    <a:lnTo>
                      <a:pt x="52" y="73"/>
                    </a:lnTo>
                    <a:lnTo>
                      <a:pt x="52" y="73"/>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1" name="Freeform 65"/>
              <p:cNvSpPr>
                <a:spLocks/>
              </p:cNvSpPr>
              <p:nvPr/>
            </p:nvSpPr>
            <p:spPr bwMode="auto">
              <a:xfrm>
                <a:off x="3621516" y="4003972"/>
                <a:ext cx="220663" cy="266700"/>
              </a:xfrm>
              <a:custGeom>
                <a:avLst/>
                <a:gdLst>
                  <a:gd name="T0" fmla="*/ 92 w 139"/>
                  <a:gd name="T1" fmla="*/ 73 h 168"/>
                  <a:gd name="T2" fmla="*/ 75 w 139"/>
                  <a:gd name="T3" fmla="*/ 61 h 168"/>
                  <a:gd name="T4" fmla="*/ 78 w 139"/>
                  <a:gd name="T5" fmla="*/ 54 h 168"/>
                  <a:gd name="T6" fmla="*/ 90 w 139"/>
                  <a:gd name="T7" fmla="*/ 49 h 168"/>
                  <a:gd name="T8" fmla="*/ 87 w 139"/>
                  <a:gd name="T9" fmla="*/ 42 h 168"/>
                  <a:gd name="T10" fmla="*/ 82 w 139"/>
                  <a:gd name="T11" fmla="*/ 35 h 168"/>
                  <a:gd name="T12" fmla="*/ 71 w 139"/>
                  <a:gd name="T13" fmla="*/ 33 h 168"/>
                  <a:gd name="T14" fmla="*/ 61 w 139"/>
                  <a:gd name="T15" fmla="*/ 30 h 168"/>
                  <a:gd name="T16" fmla="*/ 54 w 139"/>
                  <a:gd name="T17" fmla="*/ 23 h 168"/>
                  <a:gd name="T18" fmla="*/ 47 w 139"/>
                  <a:gd name="T19" fmla="*/ 12 h 168"/>
                  <a:gd name="T20" fmla="*/ 42 w 139"/>
                  <a:gd name="T21" fmla="*/ 4 h 168"/>
                  <a:gd name="T22" fmla="*/ 33 w 139"/>
                  <a:gd name="T23" fmla="*/ 0 h 168"/>
                  <a:gd name="T24" fmla="*/ 28 w 139"/>
                  <a:gd name="T25" fmla="*/ 0 h 168"/>
                  <a:gd name="T26" fmla="*/ 28 w 139"/>
                  <a:gd name="T27" fmla="*/ 9 h 168"/>
                  <a:gd name="T28" fmla="*/ 30 w 139"/>
                  <a:gd name="T29" fmla="*/ 23 h 168"/>
                  <a:gd name="T30" fmla="*/ 26 w 139"/>
                  <a:gd name="T31" fmla="*/ 23 h 168"/>
                  <a:gd name="T32" fmla="*/ 19 w 139"/>
                  <a:gd name="T33" fmla="*/ 16 h 168"/>
                  <a:gd name="T34" fmla="*/ 11 w 139"/>
                  <a:gd name="T35" fmla="*/ 21 h 168"/>
                  <a:gd name="T36" fmla="*/ 7 w 139"/>
                  <a:gd name="T37" fmla="*/ 30 h 168"/>
                  <a:gd name="T38" fmla="*/ 0 w 139"/>
                  <a:gd name="T39" fmla="*/ 35 h 168"/>
                  <a:gd name="T40" fmla="*/ 4 w 139"/>
                  <a:gd name="T41" fmla="*/ 47 h 168"/>
                  <a:gd name="T42" fmla="*/ 9 w 139"/>
                  <a:gd name="T43" fmla="*/ 56 h 168"/>
                  <a:gd name="T44" fmla="*/ 19 w 139"/>
                  <a:gd name="T45" fmla="*/ 59 h 168"/>
                  <a:gd name="T46" fmla="*/ 19 w 139"/>
                  <a:gd name="T47" fmla="*/ 71 h 168"/>
                  <a:gd name="T48" fmla="*/ 16 w 139"/>
                  <a:gd name="T49" fmla="*/ 85 h 168"/>
                  <a:gd name="T50" fmla="*/ 11 w 139"/>
                  <a:gd name="T51" fmla="*/ 94 h 168"/>
                  <a:gd name="T52" fmla="*/ 19 w 139"/>
                  <a:gd name="T53" fmla="*/ 97 h 168"/>
                  <a:gd name="T54" fmla="*/ 33 w 139"/>
                  <a:gd name="T55" fmla="*/ 85 h 168"/>
                  <a:gd name="T56" fmla="*/ 42 w 139"/>
                  <a:gd name="T57" fmla="*/ 87 h 168"/>
                  <a:gd name="T58" fmla="*/ 49 w 139"/>
                  <a:gd name="T59" fmla="*/ 87 h 168"/>
                  <a:gd name="T60" fmla="*/ 54 w 139"/>
                  <a:gd name="T61" fmla="*/ 85 h 168"/>
                  <a:gd name="T62" fmla="*/ 68 w 139"/>
                  <a:gd name="T63" fmla="*/ 80 h 168"/>
                  <a:gd name="T64" fmla="*/ 80 w 139"/>
                  <a:gd name="T65" fmla="*/ 90 h 168"/>
                  <a:gd name="T66" fmla="*/ 87 w 139"/>
                  <a:gd name="T67" fmla="*/ 99 h 168"/>
                  <a:gd name="T68" fmla="*/ 87 w 139"/>
                  <a:gd name="T69" fmla="*/ 116 h 168"/>
                  <a:gd name="T70" fmla="*/ 90 w 139"/>
                  <a:gd name="T71" fmla="*/ 120 h 168"/>
                  <a:gd name="T72" fmla="*/ 101 w 139"/>
                  <a:gd name="T73" fmla="*/ 132 h 168"/>
                  <a:gd name="T74" fmla="*/ 101 w 139"/>
                  <a:gd name="T75" fmla="*/ 151 h 168"/>
                  <a:gd name="T76" fmla="*/ 99 w 139"/>
                  <a:gd name="T77" fmla="*/ 161 h 168"/>
                  <a:gd name="T78" fmla="*/ 106 w 139"/>
                  <a:gd name="T79" fmla="*/ 168 h 168"/>
                  <a:gd name="T80" fmla="*/ 108 w 139"/>
                  <a:gd name="T81" fmla="*/ 168 h 168"/>
                  <a:gd name="T82" fmla="*/ 113 w 139"/>
                  <a:gd name="T83" fmla="*/ 163 h 168"/>
                  <a:gd name="T84" fmla="*/ 125 w 139"/>
                  <a:gd name="T85" fmla="*/ 158 h 168"/>
                  <a:gd name="T86" fmla="*/ 139 w 139"/>
                  <a:gd name="T87" fmla="*/ 156 h 168"/>
                  <a:gd name="T88" fmla="*/ 139 w 139"/>
                  <a:gd name="T89" fmla="*/ 146 h 168"/>
                  <a:gd name="T90" fmla="*/ 137 w 139"/>
                  <a:gd name="T91" fmla="*/ 128 h 168"/>
                  <a:gd name="T92" fmla="*/ 120 w 139"/>
                  <a:gd name="T93" fmla="*/ 113 h 168"/>
                  <a:gd name="T94" fmla="*/ 113 w 139"/>
                  <a:gd name="T95" fmla="*/ 104 h 168"/>
                  <a:gd name="T96" fmla="*/ 99 w 139"/>
                  <a:gd name="T97" fmla="*/ 85 h 168"/>
                  <a:gd name="T98" fmla="*/ 94 w 139"/>
                  <a:gd name="T99" fmla="*/ 75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9" h="168">
                    <a:moveTo>
                      <a:pt x="94" y="75"/>
                    </a:moveTo>
                    <a:lnTo>
                      <a:pt x="94" y="75"/>
                    </a:lnTo>
                    <a:lnTo>
                      <a:pt x="92" y="73"/>
                    </a:lnTo>
                    <a:lnTo>
                      <a:pt x="85" y="68"/>
                    </a:lnTo>
                    <a:lnTo>
                      <a:pt x="78" y="64"/>
                    </a:lnTo>
                    <a:lnTo>
                      <a:pt x="75" y="61"/>
                    </a:lnTo>
                    <a:lnTo>
                      <a:pt x="75" y="59"/>
                    </a:lnTo>
                    <a:lnTo>
                      <a:pt x="75" y="59"/>
                    </a:lnTo>
                    <a:lnTo>
                      <a:pt x="78" y="54"/>
                    </a:lnTo>
                    <a:lnTo>
                      <a:pt x="82" y="54"/>
                    </a:lnTo>
                    <a:lnTo>
                      <a:pt x="87" y="52"/>
                    </a:lnTo>
                    <a:lnTo>
                      <a:pt x="90" y="49"/>
                    </a:lnTo>
                    <a:lnTo>
                      <a:pt x="90" y="49"/>
                    </a:lnTo>
                    <a:lnTo>
                      <a:pt x="90" y="47"/>
                    </a:lnTo>
                    <a:lnTo>
                      <a:pt x="87" y="42"/>
                    </a:lnTo>
                    <a:lnTo>
                      <a:pt x="85" y="40"/>
                    </a:lnTo>
                    <a:lnTo>
                      <a:pt x="82" y="35"/>
                    </a:lnTo>
                    <a:lnTo>
                      <a:pt x="82" y="35"/>
                    </a:lnTo>
                    <a:lnTo>
                      <a:pt x="80" y="30"/>
                    </a:lnTo>
                    <a:lnTo>
                      <a:pt x="78" y="30"/>
                    </a:lnTo>
                    <a:lnTo>
                      <a:pt x="71" y="33"/>
                    </a:lnTo>
                    <a:lnTo>
                      <a:pt x="71" y="33"/>
                    </a:lnTo>
                    <a:lnTo>
                      <a:pt x="66" y="33"/>
                    </a:lnTo>
                    <a:lnTo>
                      <a:pt x="61" y="30"/>
                    </a:lnTo>
                    <a:lnTo>
                      <a:pt x="56" y="28"/>
                    </a:lnTo>
                    <a:lnTo>
                      <a:pt x="54" y="23"/>
                    </a:lnTo>
                    <a:lnTo>
                      <a:pt x="54" y="23"/>
                    </a:lnTo>
                    <a:lnTo>
                      <a:pt x="52" y="19"/>
                    </a:lnTo>
                    <a:lnTo>
                      <a:pt x="49" y="16"/>
                    </a:lnTo>
                    <a:lnTo>
                      <a:pt x="47" y="12"/>
                    </a:lnTo>
                    <a:lnTo>
                      <a:pt x="45" y="9"/>
                    </a:lnTo>
                    <a:lnTo>
                      <a:pt x="45" y="9"/>
                    </a:lnTo>
                    <a:lnTo>
                      <a:pt x="42" y="4"/>
                    </a:lnTo>
                    <a:lnTo>
                      <a:pt x="37" y="0"/>
                    </a:lnTo>
                    <a:lnTo>
                      <a:pt x="37" y="0"/>
                    </a:lnTo>
                    <a:lnTo>
                      <a:pt x="33" y="0"/>
                    </a:lnTo>
                    <a:lnTo>
                      <a:pt x="30" y="0"/>
                    </a:lnTo>
                    <a:lnTo>
                      <a:pt x="30" y="0"/>
                    </a:lnTo>
                    <a:lnTo>
                      <a:pt x="28" y="0"/>
                    </a:lnTo>
                    <a:lnTo>
                      <a:pt x="28" y="2"/>
                    </a:lnTo>
                    <a:lnTo>
                      <a:pt x="26" y="7"/>
                    </a:lnTo>
                    <a:lnTo>
                      <a:pt x="28" y="9"/>
                    </a:lnTo>
                    <a:lnTo>
                      <a:pt x="28" y="9"/>
                    </a:lnTo>
                    <a:lnTo>
                      <a:pt x="30" y="19"/>
                    </a:lnTo>
                    <a:lnTo>
                      <a:pt x="30" y="23"/>
                    </a:lnTo>
                    <a:lnTo>
                      <a:pt x="28" y="23"/>
                    </a:lnTo>
                    <a:lnTo>
                      <a:pt x="26" y="23"/>
                    </a:lnTo>
                    <a:lnTo>
                      <a:pt x="26" y="23"/>
                    </a:lnTo>
                    <a:lnTo>
                      <a:pt x="23" y="21"/>
                    </a:lnTo>
                    <a:lnTo>
                      <a:pt x="21" y="19"/>
                    </a:lnTo>
                    <a:lnTo>
                      <a:pt x="19" y="16"/>
                    </a:lnTo>
                    <a:lnTo>
                      <a:pt x="16" y="14"/>
                    </a:lnTo>
                    <a:lnTo>
                      <a:pt x="16" y="14"/>
                    </a:lnTo>
                    <a:lnTo>
                      <a:pt x="11" y="21"/>
                    </a:lnTo>
                    <a:lnTo>
                      <a:pt x="9" y="26"/>
                    </a:lnTo>
                    <a:lnTo>
                      <a:pt x="7" y="30"/>
                    </a:lnTo>
                    <a:lnTo>
                      <a:pt x="7" y="30"/>
                    </a:lnTo>
                    <a:lnTo>
                      <a:pt x="4" y="35"/>
                    </a:lnTo>
                    <a:lnTo>
                      <a:pt x="0" y="35"/>
                    </a:lnTo>
                    <a:lnTo>
                      <a:pt x="0" y="35"/>
                    </a:lnTo>
                    <a:lnTo>
                      <a:pt x="4" y="40"/>
                    </a:lnTo>
                    <a:lnTo>
                      <a:pt x="4" y="40"/>
                    </a:lnTo>
                    <a:lnTo>
                      <a:pt x="4" y="47"/>
                    </a:lnTo>
                    <a:lnTo>
                      <a:pt x="4" y="54"/>
                    </a:lnTo>
                    <a:lnTo>
                      <a:pt x="4" y="54"/>
                    </a:lnTo>
                    <a:lnTo>
                      <a:pt x="9" y="56"/>
                    </a:lnTo>
                    <a:lnTo>
                      <a:pt x="11" y="56"/>
                    </a:lnTo>
                    <a:lnTo>
                      <a:pt x="16" y="56"/>
                    </a:lnTo>
                    <a:lnTo>
                      <a:pt x="19" y="59"/>
                    </a:lnTo>
                    <a:lnTo>
                      <a:pt x="19" y="59"/>
                    </a:lnTo>
                    <a:lnTo>
                      <a:pt x="19" y="66"/>
                    </a:lnTo>
                    <a:lnTo>
                      <a:pt x="19" y="71"/>
                    </a:lnTo>
                    <a:lnTo>
                      <a:pt x="16" y="80"/>
                    </a:lnTo>
                    <a:lnTo>
                      <a:pt x="16" y="80"/>
                    </a:lnTo>
                    <a:lnTo>
                      <a:pt x="16" y="85"/>
                    </a:lnTo>
                    <a:lnTo>
                      <a:pt x="14" y="87"/>
                    </a:lnTo>
                    <a:lnTo>
                      <a:pt x="11" y="90"/>
                    </a:lnTo>
                    <a:lnTo>
                      <a:pt x="11" y="94"/>
                    </a:lnTo>
                    <a:lnTo>
                      <a:pt x="11" y="94"/>
                    </a:lnTo>
                    <a:lnTo>
                      <a:pt x="14" y="97"/>
                    </a:lnTo>
                    <a:lnTo>
                      <a:pt x="19" y="97"/>
                    </a:lnTo>
                    <a:lnTo>
                      <a:pt x="28" y="87"/>
                    </a:lnTo>
                    <a:lnTo>
                      <a:pt x="28" y="87"/>
                    </a:lnTo>
                    <a:lnTo>
                      <a:pt x="33" y="85"/>
                    </a:lnTo>
                    <a:lnTo>
                      <a:pt x="37" y="85"/>
                    </a:lnTo>
                    <a:lnTo>
                      <a:pt x="40" y="85"/>
                    </a:lnTo>
                    <a:lnTo>
                      <a:pt x="42" y="87"/>
                    </a:lnTo>
                    <a:lnTo>
                      <a:pt x="42" y="87"/>
                    </a:lnTo>
                    <a:lnTo>
                      <a:pt x="45" y="90"/>
                    </a:lnTo>
                    <a:lnTo>
                      <a:pt x="49" y="87"/>
                    </a:lnTo>
                    <a:lnTo>
                      <a:pt x="52" y="87"/>
                    </a:lnTo>
                    <a:lnTo>
                      <a:pt x="54" y="85"/>
                    </a:lnTo>
                    <a:lnTo>
                      <a:pt x="54" y="85"/>
                    </a:lnTo>
                    <a:lnTo>
                      <a:pt x="59" y="80"/>
                    </a:lnTo>
                    <a:lnTo>
                      <a:pt x="63" y="80"/>
                    </a:lnTo>
                    <a:lnTo>
                      <a:pt x="68" y="80"/>
                    </a:lnTo>
                    <a:lnTo>
                      <a:pt x="73" y="83"/>
                    </a:lnTo>
                    <a:lnTo>
                      <a:pt x="73" y="83"/>
                    </a:lnTo>
                    <a:lnTo>
                      <a:pt x="80" y="90"/>
                    </a:lnTo>
                    <a:lnTo>
                      <a:pt x="87" y="97"/>
                    </a:lnTo>
                    <a:lnTo>
                      <a:pt x="87" y="97"/>
                    </a:lnTo>
                    <a:lnTo>
                      <a:pt x="87" y="99"/>
                    </a:lnTo>
                    <a:lnTo>
                      <a:pt x="90" y="101"/>
                    </a:lnTo>
                    <a:lnTo>
                      <a:pt x="87" y="109"/>
                    </a:lnTo>
                    <a:lnTo>
                      <a:pt x="87" y="116"/>
                    </a:lnTo>
                    <a:lnTo>
                      <a:pt x="87" y="118"/>
                    </a:lnTo>
                    <a:lnTo>
                      <a:pt x="90" y="120"/>
                    </a:lnTo>
                    <a:lnTo>
                      <a:pt x="90" y="120"/>
                    </a:lnTo>
                    <a:lnTo>
                      <a:pt x="92" y="123"/>
                    </a:lnTo>
                    <a:lnTo>
                      <a:pt x="97" y="128"/>
                    </a:lnTo>
                    <a:lnTo>
                      <a:pt x="101" y="132"/>
                    </a:lnTo>
                    <a:lnTo>
                      <a:pt x="101" y="139"/>
                    </a:lnTo>
                    <a:lnTo>
                      <a:pt x="101" y="139"/>
                    </a:lnTo>
                    <a:lnTo>
                      <a:pt x="101" y="151"/>
                    </a:lnTo>
                    <a:lnTo>
                      <a:pt x="101" y="156"/>
                    </a:lnTo>
                    <a:lnTo>
                      <a:pt x="99" y="161"/>
                    </a:lnTo>
                    <a:lnTo>
                      <a:pt x="99" y="161"/>
                    </a:lnTo>
                    <a:lnTo>
                      <a:pt x="104" y="163"/>
                    </a:lnTo>
                    <a:lnTo>
                      <a:pt x="106" y="165"/>
                    </a:lnTo>
                    <a:lnTo>
                      <a:pt x="106" y="168"/>
                    </a:lnTo>
                    <a:lnTo>
                      <a:pt x="106" y="168"/>
                    </a:lnTo>
                    <a:lnTo>
                      <a:pt x="108" y="168"/>
                    </a:lnTo>
                    <a:lnTo>
                      <a:pt x="108" y="168"/>
                    </a:lnTo>
                    <a:lnTo>
                      <a:pt x="111" y="165"/>
                    </a:lnTo>
                    <a:lnTo>
                      <a:pt x="113" y="163"/>
                    </a:lnTo>
                    <a:lnTo>
                      <a:pt x="113" y="163"/>
                    </a:lnTo>
                    <a:lnTo>
                      <a:pt x="113" y="158"/>
                    </a:lnTo>
                    <a:lnTo>
                      <a:pt x="118" y="156"/>
                    </a:lnTo>
                    <a:lnTo>
                      <a:pt x="125" y="158"/>
                    </a:lnTo>
                    <a:lnTo>
                      <a:pt x="125" y="158"/>
                    </a:lnTo>
                    <a:lnTo>
                      <a:pt x="132" y="158"/>
                    </a:lnTo>
                    <a:lnTo>
                      <a:pt x="139" y="156"/>
                    </a:lnTo>
                    <a:lnTo>
                      <a:pt x="139" y="156"/>
                    </a:lnTo>
                    <a:lnTo>
                      <a:pt x="139" y="146"/>
                    </a:lnTo>
                    <a:lnTo>
                      <a:pt x="139" y="146"/>
                    </a:lnTo>
                    <a:lnTo>
                      <a:pt x="139" y="137"/>
                    </a:lnTo>
                    <a:lnTo>
                      <a:pt x="137" y="128"/>
                    </a:lnTo>
                    <a:lnTo>
                      <a:pt x="137" y="128"/>
                    </a:lnTo>
                    <a:lnTo>
                      <a:pt x="127" y="123"/>
                    </a:lnTo>
                    <a:lnTo>
                      <a:pt x="123" y="118"/>
                    </a:lnTo>
                    <a:lnTo>
                      <a:pt x="120" y="113"/>
                    </a:lnTo>
                    <a:lnTo>
                      <a:pt x="120" y="113"/>
                    </a:lnTo>
                    <a:lnTo>
                      <a:pt x="118" y="109"/>
                    </a:lnTo>
                    <a:lnTo>
                      <a:pt x="113" y="104"/>
                    </a:lnTo>
                    <a:lnTo>
                      <a:pt x="104" y="92"/>
                    </a:lnTo>
                    <a:lnTo>
                      <a:pt x="104" y="92"/>
                    </a:lnTo>
                    <a:lnTo>
                      <a:pt x="99" y="85"/>
                    </a:lnTo>
                    <a:lnTo>
                      <a:pt x="97" y="80"/>
                    </a:lnTo>
                    <a:lnTo>
                      <a:pt x="94" y="75"/>
                    </a:lnTo>
                    <a:lnTo>
                      <a:pt x="94" y="75"/>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2" name="Freeform 66"/>
              <p:cNvSpPr>
                <a:spLocks/>
              </p:cNvSpPr>
              <p:nvPr/>
            </p:nvSpPr>
            <p:spPr bwMode="auto">
              <a:xfrm>
                <a:off x="3545316" y="4059535"/>
                <a:ext cx="236538" cy="458788"/>
              </a:xfrm>
              <a:custGeom>
                <a:avLst/>
                <a:gdLst>
                  <a:gd name="T0" fmla="*/ 90 w 149"/>
                  <a:gd name="T1" fmla="*/ 145 h 289"/>
                  <a:gd name="T2" fmla="*/ 100 w 149"/>
                  <a:gd name="T3" fmla="*/ 130 h 289"/>
                  <a:gd name="T4" fmla="*/ 119 w 149"/>
                  <a:gd name="T5" fmla="*/ 123 h 289"/>
                  <a:gd name="T6" fmla="*/ 145 w 149"/>
                  <a:gd name="T7" fmla="*/ 123 h 289"/>
                  <a:gd name="T8" fmla="*/ 149 w 149"/>
                  <a:gd name="T9" fmla="*/ 121 h 289"/>
                  <a:gd name="T10" fmla="*/ 149 w 149"/>
                  <a:gd name="T11" fmla="*/ 97 h 289"/>
                  <a:gd name="T12" fmla="*/ 138 w 149"/>
                  <a:gd name="T13" fmla="*/ 85 h 289"/>
                  <a:gd name="T14" fmla="*/ 138 w 149"/>
                  <a:gd name="T15" fmla="*/ 66 h 289"/>
                  <a:gd name="T16" fmla="*/ 128 w 149"/>
                  <a:gd name="T17" fmla="*/ 55 h 289"/>
                  <a:gd name="T18" fmla="*/ 111 w 149"/>
                  <a:gd name="T19" fmla="*/ 45 h 289"/>
                  <a:gd name="T20" fmla="*/ 100 w 149"/>
                  <a:gd name="T21" fmla="*/ 52 h 289"/>
                  <a:gd name="T22" fmla="*/ 90 w 149"/>
                  <a:gd name="T23" fmla="*/ 52 h 289"/>
                  <a:gd name="T24" fmla="*/ 76 w 149"/>
                  <a:gd name="T25" fmla="*/ 52 h 289"/>
                  <a:gd name="T26" fmla="*/ 59 w 149"/>
                  <a:gd name="T27" fmla="*/ 59 h 289"/>
                  <a:gd name="T28" fmla="*/ 64 w 149"/>
                  <a:gd name="T29" fmla="*/ 50 h 289"/>
                  <a:gd name="T30" fmla="*/ 67 w 149"/>
                  <a:gd name="T31" fmla="*/ 31 h 289"/>
                  <a:gd name="T32" fmla="*/ 59 w 149"/>
                  <a:gd name="T33" fmla="*/ 21 h 289"/>
                  <a:gd name="T34" fmla="*/ 52 w 149"/>
                  <a:gd name="T35" fmla="*/ 12 h 289"/>
                  <a:gd name="T36" fmla="*/ 48 w 149"/>
                  <a:gd name="T37" fmla="*/ 0 h 289"/>
                  <a:gd name="T38" fmla="*/ 38 w 149"/>
                  <a:gd name="T39" fmla="*/ 7 h 289"/>
                  <a:gd name="T40" fmla="*/ 24 w 149"/>
                  <a:gd name="T41" fmla="*/ 17 h 289"/>
                  <a:gd name="T42" fmla="*/ 7 w 149"/>
                  <a:gd name="T43" fmla="*/ 19 h 289"/>
                  <a:gd name="T44" fmla="*/ 0 w 149"/>
                  <a:gd name="T45" fmla="*/ 55 h 289"/>
                  <a:gd name="T46" fmla="*/ 14 w 149"/>
                  <a:gd name="T47" fmla="*/ 71 h 289"/>
                  <a:gd name="T48" fmla="*/ 14 w 149"/>
                  <a:gd name="T49" fmla="*/ 81 h 289"/>
                  <a:gd name="T50" fmla="*/ 19 w 149"/>
                  <a:gd name="T51" fmla="*/ 90 h 289"/>
                  <a:gd name="T52" fmla="*/ 17 w 149"/>
                  <a:gd name="T53" fmla="*/ 95 h 289"/>
                  <a:gd name="T54" fmla="*/ 14 w 149"/>
                  <a:gd name="T55" fmla="*/ 107 h 289"/>
                  <a:gd name="T56" fmla="*/ 19 w 149"/>
                  <a:gd name="T57" fmla="*/ 128 h 289"/>
                  <a:gd name="T58" fmla="*/ 29 w 149"/>
                  <a:gd name="T59" fmla="*/ 152 h 289"/>
                  <a:gd name="T60" fmla="*/ 33 w 149"/>
                  <a:gd name="T61" fmla="*/ 161 h 289"/>
                  <a:gd name="T62" fmla="*/ 24 w 149"/>
                  <a:gd name="T63" fmla="*/ 192 h 289"/>
                  <a:gd name="T64" fmla="*/ 12 w 149"/>
                  <a:gd name="T65" fmla="*/ 225 h 289"/>
                  <a:gd name="T66" fmla="*/ 12 w 149"/>
                  <a:gd name="T67" fmla="*/ 242 h 289"/>
                  <a:gd name="T68" fmla="*/ 38 w 149"/>
                  <a:gd name="T69" fmla="*/ 265 h 289"/>
                  <a:gd name="T70" fmla="*/ 55 w 149"/>
                  <a:gd name="T71" fmla="*/ 275 h 289"/>
                  <a:gd name="T72" fmla="*/ 64 w 149"/>
                  <a:gd name="T73" fmla="*/ 287 h 289"/>
                  <a:gd name="T74" fmla="*/ 78 w 149"/>
                  <a:gd name="T75" fmla="*/ 289 h 289"/>
                  <a:gd name="T76" fmla="*/ 85 w 149"/>
                  <a:gd name="T77" fmla="*/ 282 h 289"/>
                  <a:gd name="T78" fmla="*/ 64 w 149"/>
                  <a:gd name="T79" fmla="*/ 268 h 289"/>
                  <a:gd name="T80" fmla="*/ 50 w 149"/>
                  <a:gd name="T81" fmla="*/ 253 h 289"/>
                  <a:gd name="T82" fmla="*/ 48 w 149"/>
                  <a:gd name="T83" fmla="*/ 237 h 289"/>
                  <a:gd name="T84" fmla="*/ 43 w 149"/>
                  <a:gd name="T85" fmla="*/ 225 h 289"/>
                  <a:gd name="T86" fmla="*/ 29 w 149"/>
                  <a:gd name="T87" fmla="*/ 218 h 289"/>
                  <a:gd name="T88" fmla="*/ 33 w 149"/>
                  <a:gd name="T89" fmla="*/ 190 h 289"/>
                  <a:gd name="T90" fmla="*/ 45 w 149"/>
                  <a:gd name="T91" fmla="*/ 154 h 289"/>
                  <a:gd name="T92" fmla="*/ 45 w 149"/>
                  <a:gd name="T93" fmla="*/ 147 h 289"/>
                  <a:gd name="T94" fmla="*/ 59 w 149"/>
                  <a:gd name="T95" fmla="*/ 147 h 289"/>
                  <a:gd name="T96" fmla="*/ 67 w 149"/>
                  <a:gd name="T97" fmla="*/ 156 h 289"/>
                  <a:gd name="T98" fmla="*/ 85 w 149"/>
                  <a:gd name="T99" fmla="*/ 161 h 289"/>
                  <a:gd name="T100" fmla="*/ 95 w 149"/>
                  <a:gd name="T101" fmla="*/ 168 h 289"/>
                  <a:gd name="T102" fmla="*/ 97 w 149"/>
                  <a:gd name="T103" fmla="*/ 164 h 289"/>
                  <a:gd name="T104" fmla="*/ 93 w 149"/>
                  <a:gd name="T105" fmla="*/ 154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9" h="289">
                    <a:moveTo>
                      <a:pt x="93" y="154"/>
                    </a:moveTo>
                    <a:lnTo>
                      <a:pt x="93" y="154"/>
                    </a:lnTo>
                    <a:lnTo>
                      <a:pt x="93" y="149"/>
                    </a:lnTo>
                    <a:lnTo>
                      <a:pt x="90" y="145"/>
                    </a:lnTo>
                    <a:lnTo>
                      <a:pt x="90" y="142"/>
                    </a:lnTo>
                    <a:lnTo>
                      <a:pt x="93" y="137"/>
                    </a:lnTo>
                    <a:lnTo>
                      <a:pt x="93" y="137"/>
                    </a:lnTo>
                    <a:lnTo>
                      <a:pt x="100" y="130"/>
                    </a:lnTo>
                    <a:lnTo>
                      <a:pt x="104" y="126"/>
                    </a:lnTo>
                    <a:lnTo>
                      <a:pt x="111" y="123"/>
                    </a:lnTo>
                    <a:lnTo>
                      <a:pt x="119" y="123"/>
                    </a:lnTo>
                    <a:lnTo>
                      <a:pt x="119" y="123"/>
                    </a:lnTo>
                    <a:lnTo>
                      <a:pt x="126" y="123"/>
                    </a:lnTo>
                    <a:lnTo>
                      <a:pt x="133" y="123"/>
                    </a:lnTo>
                    <a:lnTo>
                      <a:pt x="140" y="123"/>
                    </a:lnTo>
                    <a:lnTo>
                      <a:pt x="145" y="123"/>
                    </a:lnTo>
                    <a:lnTo>
                      <a:pt x="145" y="123"/>
                    </a:lnTo>
                    <a:lnTo>
                      <a:pt x="147" y="126"/>
                    </a:lnTo>
                    <a:lnTo>
                      <a:pt x="147" y="126"/>
                    </a:lnTo>
                    <a:lnTo>
                      <a:pt x="149" y="121"/>
                    </a:lnTo>
                    <a:lnTo>
                      <a:pt x="149" y="116"/>
                    </a:lnTo>
                    <a:lnTo>
                      <a:pt x="149" y="104"/>
                    </a:lnTo>
                    <a:lnTo>
                      <a:pt x="149" y="104"/>
                    </a:lnTo>
                    <a:lnTo>
                      <a:pt x="149" y="97"/>
                    </a:lnTo>
                    <a:lnTo>
                      <a:pt x="145" y="93"/>
                    </a:lnTo>
                    <a:lnTo>
                      <a:pt x="140" y="88"/>
                    </a:lnTo>
                    <a:lnTo>
                      <a:pt x="138" y="85"/>
                    </a:lnTo>
                    <a:lnTo>
                      <a:pt x="138" y="85"/>
                    </a:lnTo>
                    <a:lnTo>
                      <a:pt x="135" y="83"/>
                    </a:lnTo>
                    <a:lnTo>
                      <a:pt x="135" y="81"/>
                    </a:lnTo>
                    <a:lnTo>
                      <a:pt x="135" y="74"/>
                    </a:lnTo>
                    <a:lnTo>
                      <a:pt x="138" y="66"/>
                    </a:lnTo>
                    <a:lnTo>
                      <a:pt x="135" y="64"/>
                    </a:lnTo>
                    <a:lnTo>
                      <a:pt x="135" y="62"/>
                    </a:lnTo>
                    <a:lnTo>
                      <a:pt x="135" y="62"/>
                    </a:lnTo>
                    <a:lnTo>
                      <a:pt x="128" y="55"/>
                    </a:lnTo>
                    <a:lnTo>
                      <a:pt x="121" y="48"/>
                    </a:lnTo>
                    <a:lnTo>
                      <a:pt x="121" y="48"/>
                    </a:lnTo>
                    <a:lnTo>
                      <a:pt x="116" y="45"/>
                    </a:lnTo>
                    <a:lnTo>
                      <a:pt x="111" y="45"/>
                    </a:lnTo>
                    <a:lnTo>
                      <a:pt x="107" y="45"/>
                    </a:lnTo>
                    <a:lnTo>
                      <a:pt x="102" y="50"/>
                    </a:lnTo>
                    <a:lnTo>
                      <a:pt x="102" y="50"/>
                    </a:lnTo>
                    <a:lnTo>
                      <a:pt x="100" y="52"/>
                    </a:lnTo>
                    <a:lnTo>
                      <a:pt x="97" y="52"/>
                    </a:lnTo>
                    <a:lnTo>
                      <a:pt x="93" y="55"/>
                    </a:lnTo>
                    <a:lnTo>
                      <a:pt x="90" y="52"/>
                    </a:lnTo>
                    <a:lnTo>
                      <a:pt x="90" y="52"/>
                    </a:lnTo>
                    <a:lnTo>
                      <a:pt x="88" y="50"/>
                    </a:lnTo>
                    <a:lnTo>
                      <a:pt x="85" y="50"/>
                    </a:lnTo>
                    <a:lnTo>
                      <a:pt x="81" y="50"/>
                    </a:lnTo>
                    <a:lnTo>
                      <a:pt x="76" y="52"/>
                    </a:lnTo>
                    <a:lnTo>
                      <a:pt x="76" y="52"/>
                    </a:lnTo>
                    <a:lnTo>
                      <a:pt x="67" y="62"/>
                    </a:lnTo>
                    <a:lnTo>
                      <a:pt x="62" y="62"/>
                    </a:lnTo>
                    <a:lnTo>
                      <a:pt x="59" y="59"/>
                    </a:lnTo>
                    <a:lnTo>
                      <a:pt x="59" y="59"/>
                    </a:lnTo>
                    <a:lnTo>
                      <a:pt x="59" y="55"/>
                    </a:lnTo>
                    <a:lnTo>
                      <a:pt x="62" y="52"/>
                    </a:lnTo>
                    <a:lnTo>
                      <a:pt x="64" y="50"/>
                    </a:lnTo>
                    <a:lnTo>
                      <a:pt x="64" y="45"/>
                    </a:lnTo>
                    <a:lnTo>
                      <a:pt x="64" y="45"/>
                    </a:lnTo>
                    <a:lnTo>
                      <a:pt x="67" y="36"/>
                    </a:lnTo>
                    <a:lnTo>
                      <a:pt x="67" y="31"/>
                    </a:lnTo>
                    <a:lnTo>
                      <a:pt x="67" y="24"/>
                    </a:lnTo>
                    <a:lnTo>
                      <a:pt x="67" y="24"/>
                    </a:lnTo>
                    <a:lnTo>
                      <a:pt x="64" y="21"/>
                    </a:lnTo>
                    <a:lnTo>
                      <a:pt x="59" y="21"/>
                    </a:lnTo>
                    <a:lnTo>
                      <a:pt x="57" y="21"/>
                    </a:lnTo>
                    <a:lnTo>
                      <a:pt x="52" y="19"/>
                    </a:lnTo>
                    <a:lnTo>
                      <a:pt x="52" y="19"/>
                    </a:lnTo>
                    <a:lnTo>
                      <a:pt x="52" y="12"/>
                    </a:lnTo>
                    <a:lnTo>
                      <a:pt x="52" y="5"/>
                    </a:lnTo>
                    <a:lnTo>
                      <a:pt x="52" y="5"/>
                    </a:lnTo>
                    <a:lnTo>
                      <a:pt x="48" y="0"/>
                    </a:lnTo>
                    <a:lnTo>
                      <a:pt x="48" y="0"/>
                    </a:lnTo>
                    <a:lnTo>
                      <a:pt x="45" y="5"/>
                    </a:lnTo>
                    <a:lnTo>
                      <a:pt x="45" y="5"/>
                    </a:lnTo>
                    <a:lnTo>
                      <a:pt x="43" y="7"/>
                    </a:lnTo>
                    <a:lnTo>
                      <a:pt x="38" y="7"/>
                    </a:lnTo>
                    <a:lnTo>
                      <a:pt x="31" y="10"/>
                    </a:lnTo>
                    <a:lnTo>
                      <a:pt x="29" y="14"/>
                    </a:lnTo>
                    <a:lnTo>
                      <a:pt x="29" y="14"/>
                    </a:lnTo>
                    <a:lnTo>
                      <a:pt x="24" y="17"/>
                    </a:lnTo>
                    <a:lnTo>
                      <a:pt x="19" y="19"/>
                    </a:lnTo>
                    <a:lnTo>
                      <a:pt x="14" y="19"/>
                    </a:lnTo>
                    <a:lnTo>
                      <a:pt x="14" y="19"/>
                    </a:lnTo>
                    <a:lnTo>
                      <a:pt x="7" y="19"/>
                    </a:lnTo>
                    <a:lnTo>
                      <a:pt x="5" y="21"/>
                    </a:lnTo>
                    <a:lnTo>
                      <a:pt x="3" y="24"/>
                    </a:lnTo>
                    <a:lnTo>
                      <a:pt x="3" y="24"/>
                    </a:lnTo>
                    <a:lnTo>
                      <a:pt x="0" y="55"/>
                    </a:lnTo>
                    <a:lnTo>
                      <a:pt x="0" y="55"/>
                    </a:lnTo>
                    <a:lnTo>
                      <a:pt x="0" y="59"/>
                    </a:lnTo>
                    <a:lnTo>
                      <a:pt x="5" y="64"/>
                    </a:lnTo>
                    <a:lnTo>
                      <a:pt x="14" y="71"/>
                    </a:lnTo>
                    <a:lnTo>
                      <a:pt x="14" y="71"/>
                    </a:lnTo>
                    <a:lnTo>
                      <a:pt x="14" y="74"/>
                    </a:lnTo>
                    <a:lnTo>
                      <a:pt x="14" y="78"/>
                    </a:lnTo>
                    <a:lnTo>
                      <a:pt x="14" y="81"/>
                    </a:lnTo>
                    <a:lnTo>
                      <a:pt x="17" y="85"/>
                    </a:lnTo>
                    <a:lnTo>
                      <a:pt x="17" y="85"/>
                    </a:lnTo>
                    <a:lnTo>
                      <a:pt x="19" y="88"/>
                    </a:lnTo>
                    <a:lnTo>
                      <a:pt x="19" y="90"/>
                    </a:lnTo>
                    <a:lnTo>
                      <a:pt x="19" y="93"/>
                    </a:lnTo>
                    <a:lnTo>
                      <a:pt x="17" y="93"/>
                    </a:lnTo>
                    <a:lnTo>
                      <a:pt x="17" y="93"/>
                    </a:lnTo>
                    <a:lnTo>
                      <a:pt x="17" y="95"/>
                    </a:lnTo>
                    <a:lnTo>
                      <a:pt x="17" y="100"/>
                    </a:lnTo>
                    <a:lnTo>
                      <a:pt x="14" y="104"/>
                    </a:lnTo>
                    <a:lnTo>
                      <a:pt x="14" y="107"/>
                    </a:lnTo>
                    <a:lnTo>
                      <a:pt x="14" y="107"/>
                    </a:lnTo>
                    <a:lnTo>
                      <a:pt x="12" y="111"/>
                    </a:lnTo>
                    <a:lnTo>
                      <a:pt x="12" y="116"/>
                    </a:lnTo>
                    <a:lnTo>
                      <a:pt x="14" y="121"/>
                    </a:lnTo>
                    <a:lnTo>
                      <a:pt x="19" y="128"/>
                    </a:lnTo>
                    <a:lnTo>
                      <a:pt x="19" y="128"/>
                    </a:lnTo>
                    <a:lnTo>
                      <a:pt x="24" y="133"/>
                    </a:lnTo>
                    <a:lnTo>
                      <a:pt x="26" y="140"/>
                    </a:lnTo>
                    <a:lnTo>
                      <a:pt x="29" y="152"/>
                    </a:lnTo>
                    <a:lnTo>
                      <a:pt x="29" y="152"/>
                    </a:lnTo>
                    <a:lnTo>
                      <a:pt x="29" y="154"/>
                    </a:lnTo>
                    <a:lnTo>
                      <a:pt x="31" y="156"/>
                    </a:lnTo>
                    <a:lnTo>
                      <a:pt x="33" y="161"/>
                    </a:lnTo>
                    <a:lnTo>
                      <a:pt x="33" y="166"/>
                    </a:lnTo>
                    <a:lnTo>
                      <a:pt x="33" y="166"/>
                    </a:lnTo>
                    <a:lnTo>
                      <a:pt x="29" y="180"/>
                    </a:lnTo>
                    <a:lnTo>
                      <a:pt x="24" y="192"/>
                    </a:lnTo>
                    <a:lnTo>
                      <a:pt x="19" y="194"/>
                    </a:lnTo>
                    <a:lnTo>
                      <a:pt x="17" y="197"/>
                    </a:lnTo>
                    <a:lnTo>
                      <a:pt x="17" y="197"/>
                    </a:lnTo>
                    <a:lnTo>
                      <a:pt x="12" y="225"/>
                    </a:lnTo>
                    <a:lnTo>
                      <a:pt x="12" y="225"/>
                    </a:lnTo>
                    <a:lnTo>
                      <a:pt x="10" y="237"/>
                    </a:lnTo>
                    <a:lnTo>
                      <a:pt x="10" y="239"/>
                    </a:lnTo>
                    <a:lnTo>
                      <a:pt x="12" y="242"/>
                    </a:lnTo>
                    <a:lnTo>
                      <a:pt x="12" y="242"/>
                    </a:lnTo>
                    <a:lnTo>
                      <a:pt x="17" y="244"/>
                    </a:lnTo>
                    <a:lnTo>
                      <a:pt x="24" y="249"/>
                    </a:lnTo>
                    <a:lnTo>
                      <a:pt x="38" y="265"/>
                    </a:lnTo>
                    <a:lnTo>
                      <a:pt x="38" y="265"/>
                    </a:lnTo>
                    <a:lnTo>
                      <a:pt x="43" y="275"/>
                    </a:lnTo>
                    <a:lnTo>
                      <a:pt x="43" y="275"/>
                    </a:lnTo>
                    <a:lnTo>
                      <a:pt x="55" y="275"/>
                    </a:lnTo>
                    <a:lnTo>
                      <a:pt x="55" y="275"/>
                    </a:lnTo>
                    <a:lnTo>
                      <a:pt x="59" y="277"/>
                    </a:lnTo>
                    <a:lnTo>
                      <a:pt x="62" y="280"/>
                    </a:lnTo>
                    <a:lnTo>
                      <a:pt x="64" y="287"/>
                    </a:lnTo>
                    <a:lnTo>
                      <a:pt x="64" y="287"/>
                    </a:lnTo>
                    <a:lnTo>
                      <a:pt x="67" y="289"/>
                    </a:lnTo>
                    <a:lnTo>
                      <a:pt x="71" y="289"/>
                    </a:lnTo>
                    <a:lnTo>
                      <a:pt x="78" y="289"/>
                    </a:lnTo>
                    <a:lnTo>
                      <a:pt x="78" y="289"/>
                    </a:lnTo>
                    <a:lnTo>
                      <a:pt x="81" y="287"/>
                    </a:lnTo>
                    <a:lnTo>
                      <a:pt x="81" y="284"/>
                    </a:lnTo>
                    <a:lnTo>
                      <a:pt x="85" y="282"/>
                    </a:lnTo>
                    <a:lnTo>
                      <a:pt x="85" y="282"/>
                    </a:lnTo>
                    <a:lnTo>
                      <a:pt x="76" y="272"/>
                    </a:lnTo>
                    <a:lnTo>
                      <a:pt x="69" y="270"/>
                    </a:lnTo>
                    <a:lnTo>
                      <a:pt x="64" y="268"/>
                    </a:lnTo>
                    <a:lnTo>
                      <a:pt x="64" y="268"/>
                    </a:lnTo>
                    <a:lnTo>
                      <a:pt x="57" y="265"/>
                    </a:lnTo>
                    <a:lnTo>
                      <a:pt x="52" y="261"/>
                    </a:lnTo>
                    <a:lnTo>
                      <a:pt x="50" y="253"/>
                    </a:lnTo>
                    <a:lnTo>
                      <a:pt x="50" y="246"/>
                    </a:lnTo>
                    <a:lnTo>
                      <a:pt x="50" y="246"/>
                    </a:lnTo>
                    <a:lnTo>
                      <a:pt x="50" y="242"/>
                    </a:lnTo>
                    <a:lnTo>
                      <a:pt x="48" y="237"/>
                    </a:lnTo>
                    <a:lnTo>
                      <a:pt x="45" y="232"/>
                    </a:lnTo>
                    <a:lnTo>
                      <a:pt x="43" y="230"/>
                    </a:lnTo>
                    <a:lnTo>
                      <a:pt x="43" y="230"/>
                    </a:lnTo>
                    <a:lnTo>
                      <a:pt x="43" y="225"/>
                    </a:lnTo>
                    <a:lnTo>
                      <a:pt x="40" y="223"/>
                    </a:lnTo>
                    <a:lnTo>
                      <a:pt x="31" y="220"/>
                    </a:lnTo>
                    <a:lnTo>
                      <a:pt x="31" y="220"/>
                    </a:lnTo>
                    <a:lnTo>
                      <a:pt x="29" y="218"/>
                    </a:lnTo>
                    <a:lnTo>
                      <a:pt x="29" y="216"/>
                    </a:lnTo>
                    <a:lnTo>
                      <a:pt x="29" y="206"/>
                    </a:lnTo>
                    <a:lnTo>
                      <a:pt x="33" y="190"/>
                    </a:lnTo>
                    <a:lnTo>
                      <a:pt x="33" y="190"/>
                    </a:lnTo>
                    <a:lnTo>
                      <a:pt x="36" y="180"/>
                    </a:lnTo>
                    <a:lnTo>
                      <a:pt x="40" y="171"/>
                    </a:lnTo>
                    <a:lnTo>
                      <a:pt x="43" y="159"/>
                    </a:lnTo>
                    <a:lnTo>
                      <a:pt x="45" y="154"/>
                    </a:lnTo>
                    <a:lnTo>
                      <a:pt x="43" y="152"/>
                    </a:lnTo>
                    <a:lnTo>
                      <a:pt x="43" y="152"/>
                    </a:lnTo>
                    <a:lnTo>
                      <a:pt x="43" y="149"/>
                    </a:lnTo>
                    <a:lnTo>
                      <a:pt x="45" y="147"/>
                    </a:lnTo>
                    <a:lnTo>
                      <a:pt x="50" y="142"/>
                    </a:lnTo>
                    <a:lnTo>
                      <a:pt x="55" y="142"/>
                    </a:lnTo>
                    <a:lnTo>
                      <a:pt x="57" y="145"/>
                    </a:lnTo>
                    <a:lnTo>
                      <a:pt x="59" y="147"/>
                    </a:lnTo>
                    <a:lnTo>
                      <a:pt x="59" y="147"/>
                    </a:lnTo>
                    <a:lnTo>
                      <a:pt x="62" y="152"/>
                    </a:lnTo>
                    <a:lnTo>
                      <a:pt x="64" y="154"/>
                    </a:lnTo>
                    <a:lnTo>
                      <a:pt x="67" y="156"/>
                    </a:lnTo>
                    <a:lnTo>
                      <a:pt x="74" y="156"/>
                    </a:lnTo>
                    <a:lnTo>
                      <a:pt x="74" y="156"/>
                    </a:lnTo>
                    <a:lnTo>
                      <a:pt x="81" y="159"/>
                    </a:lnTo>
                    <a:lnTo>
                      <a:pt x="85" y="161"/>
                    </a:lnTo>
                    <a:lnTo>
                      <a:pt x="88" y="166"/>
                    </a:lnTo>
                    <a:lnTo>
                      <a:pt x="95" y="168"/>
                    </a:lnTo>
                    <a:lnTo>
                      <a:pt x="95" y="168"/>
                    </a:lnTo>
                    <a:lnTo>
                      <a:pt x="95" y="168"/>
                    </a:lnTo>
                    <a:lnTo>
                      <a:pt x="95" y="168"/>
                    </a:lnTo>
                    <a:lnTo>
                      <a:pt x="95" y="168"/>
                    </a:lnTo>
                    <a:lnTo>
                      <a:pt x="95" y="168"/>
                    </a:lnTo>
                    <a:lnTo>
                      <a:pt x="97" y="164"/>
                    </a:lnTo>
                    <a:lnTo>
                      <a:pt x="95" y="161"/>
                    </a:lnTo>
                    <a:lnTo>
                      <a:pt x="95" y="159"/>
                    </a:lnTo>
                    <a:lnTo>
                      <a:pt x="93" y="154"/>
                    </a:lnTo>
                    <a:lnTo>
                      <a:pt x="93" y="154"/>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9" name="Freeform 94"/>
              <p:cNvSpPr>
                <a:spLocks noEditPoints="1"/>
              </p:cNvSpPr>
              <p:nvPr/>
            </p:nvSpPr>
            <p:spPr bwMode="auto">
              <a:xfrm>
                <a:off x="3613579" y="4491335"/>
                <a:ext cx="585788" cy="177800"/>
              </a:xfrm>
              <a:custGeom>
                <a:avLst/>
                <a:gdLst>
                  <a:gd name="T0" fmla="*/ 66 w 369"/>
                  <a:gd name="T1" fmla="*/ 34 h 112"/>
                  <a:gd name="T2" fmla="*/ 52 w 369"/>
                  <a:gd name="T3" fmla="*/ 22 h 112"/>
                  <a:gd name="T4" fmla="*/ 47 w 369"/>
                  <a:gd name="T5" fmla="*/ 15 h 112"/>
                  <a:gd name="T6" fmla="*/ 45 w 369"/>
                  <a:gd name="T7" fmla="*/ 12 h 112"/>
                  <a:gd name="T8" fmla="*/ 38 w 369"/>
                  <a:gd name="T9" fmla="*/ 12 h 112"/>
                  <a:gd name="T10" fmla="*/ 35 w 369"/>
                  <a:gd name="T11" fmla="*/ 17 h 112"/>
                  <a:gd name="T12" fmla="*/ 21 w 369"/>
                  <a:gd name="T13" fmla="*/ 15 h 112"/>
                  <a:gd name="T14" fmla="*/ 16 w 369"/>
                  <a:gd name="T15" fmla="*/ 5 h 112"/>
                  <a:gd name="T16" fmla="*/ 0 w 369"/>
                  <a:gd name="T17" fmla="*/ 3 h 112"/>
                  <a:gd name="T18" fmla="*/ 7 w 369"/>
                  <a:gd name="T19" fmla="*/ 31 h 112"/>
                  <a:gd name="T20" fmla="*/ 14 w 369"/>
                  <a:gd name="T21" fmla="*/ 52 h 112"/>
                  <a:gd name="T22" fmla="*/ 28 w 369"/>
                  <a:gd name="T23" fmla="*/ 74 h 112"/>
                  <a:gd name="T24" fmla="*/ 45 w 369"/>
                  <a:gd name="T25" fmla="*/ 86 h 112"/>
                  <a:gd name="T26" fmla="*/ 80 w 369"/>
                  <a:gd name="T27" fmla="*/ 105 h 112"/>
                  <a:gd name="T28" fmla="*/ 80 w 369"/>
                  <a:gd name="T29" fmla="*/ 100 h 112"/>
                  <a:gd name="T30" fmla="*/ 68 w 369"/>
                  <a:gd name="T31" fmla="*/ 79 h 112"/>
                  <a:gd name="T32" fmla="*/ 68 w 369"/>
                  <a:gd name="T33" fmla="*/ 41 h 112"/>
                  <a:gd name="T34" fmla="*/ 355 w 369"/>
                  <a:gd name="T35" fmla="*/ 19 h 112"/>
                  <a:gd name="T36" fmla="*/ 338 w 369"/>
                  <a:gd name="T37" fmla="*/ 15 h 112"/>
                  <a:gd name="T38" fmla="*/ 331 w 369"/>
                  <a:gd name="T39" fmla="*/ 5 h 112"/>
                  <a:gd name="T40" fmla="*/ 322 w 369"/>
                  <a:gd name="T41" fmla="*/ 0 h 112"/>
                  <a:gd name="T42" fmla="*/ 308 w 369"/>
                  <a:gd name="T43" fmla="*/ 15 h 112"/>
                  <a:gd name="T44" fmla="*/ 303 w 369"/>
                  <a:gd name="T45" fmla="*/ 22 h 112"/>
                  <a:gd name="T46" fmla="*/ 296 w 369"/>
                  <a:gd name="T47" fmla="*/ 34 h 112"/>
                  <a:gd name="T48" fmla="*/ 291 w 369"/>
                  <a:gd name="T49" fmla="*/ 38 h 112"/>
                  <a:gd name="T50" fmla="*/ 293 w 369"/>
                  <a:gd name="T51" fmla="*/ 48 h 112"/>
                  <a:gd name="T52" fmla="*/ 289 w 369"/>
                  <a:gd name="T53" fmla="*/ 50 h 112"/>
                  <a:gd name="T54" fmla="*/ 279 w 369"/>
                  <a:gd name="T55" fmla="*/ 52 h 112"/>
                  <a:gd name="T56" fmla="*/ 270 w 369"/>
                  <a:gd name="T57" fmla="*/ 41 h 112"/>
                  <a:gd name="T58" fmla="*/ 270 w 369"/>
                  <a:gd name="T59" fmla="*/ 41 h 112"/>
                  <a:gd name="T60" fmla="*/ 255 w 369"/>
                  <a:gd name="T61" fmla="*/ 57 h 112"/>
                  <a:gd name="T62" fmla="*/ 248 w 369"/>
                  <a:gd name="T63" fmla="*/ 71 h 112"/>
                  <a:gd name="T64" fmla="*/ 225 w 369"/>
                  <a:gd name="T65" fmla="*/ 74 h 112"/>
                  <a:gd name="T66" fmla="*/ 213 w 369"/>
                  <a:gd name="T67" fmla="*/ 86 h 112"/>
                  <a:gd name="T68" fmla="*/ 213 w 369"/>
                  <a:gd name="T69" fmla="*/ 100 h 112"/>
                  <a:gd name="T70" fmla="*/ 199 w 369"/>
                  <a:gd name="T71" fmla="*/ 97 h 112"/>
                  <a:gd name="T72" fmla="*/ 187 w 369"/>
                  <a:gd name="T73" fmla="*/ 100 h 112"/>
                  <a:gd name="T74" fmla="*/ 194 w 369"/>
                  <a:gd name="T75" fmla="*/ 105 h 112"/>
                  <a:gd name="T76" fmla="*/ 206 w 369"/>
                  <a:gd name="T77" fmla="*/ 112 h 112"/>
                  <a:gd name="T78" fmla="*/ 218 w 369"/>
                  <a:gd name="T79" fmla="*/ 109 h 112"/>
                  <a:gd name="T80" fmla="*/ 239 w 369"/>
                  <a:gd name="T81" fmla="*/ 105 h 112"/>
                  <a:gd name="T82" fmla="*/ 248 w 369"/>
                  <a:gd name="T83" fmla="*/ 102 h 112"/>
                  <a:gd name="T84" fmla="*/ 260 w 369"/>
                  <a:gd name="T85" fmla="*/ 107 h 112"/>
                  <a:gd name="T86" fmla="*/ 274 w 369"/>
                  <a:gd name="T87" fmla="*/ 102 h 112"/>
                  <a:gd name="T88" fmla="*/ 284 w 369"/>
                  <a:gd name="T89" fmla="*/ 93 h 112"/>
                  <a:gd name="T90" fmla="*/ 286 w 369"/>
                  <a:gd name="T91" fmla="*/ 83 h 112"/>
                  <a:gd name="T92" fmla="*/ 289 w 369"/>
                  <a:gd name="T93" fmla="*/ 76 h 112"/>
                  <a:gd name="T94" fmla="*/ 296 w 369"/>
                  <a:gd name="T95" fmla="*/ 69 h 112"/>
                  <a:gd name="T96" fmla="*/ 300 w 369"/>
                  <a:gd name="T97" fmla="*/ 60 h 112"/>
                  <a:gd name="T98" fmla="*/ 303 w 369"/>
                  <a:gd name="T99" fmla="*/ 50 h 112"/>
                  <a:gd name="T100" fmla="*/ 331 w 369"/>
                  <a:gd name="T101" fmla="*/ 45 h 112"/>
                  <a:gd name="T102" fmla="*/ 338 w 369"/>
                  <a:gd name="T103" fmla="*/ 50 h 112"/>
                  <a:gd name="T104" fmla="*/ 350 w 369"/>
                  <a:gd name="T105" fmla="*/ 38 h 112"/>
                  <a:gd name="T106" fmla="*/ 350 w 369"/>
                  <a:gd name="T107" fmla="*/ 36 h 112"/>
                  <a:gd name="T108" fmla="*/ 367 w 369"/>
                  <a:gd name="T109" fmla="*/ 34 h 112"/>
                  <a:gd name="T110" fmla="*/ 369 w 369"/>
                  <a:gd name="T111" fmla="*/ 26 h 112"/>
                  <a:gd name="T112" fmla="*/ 355 w 369"/>
                  <a:gd name="T113" fmla="*/ 1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9" h="112">
                    <a:moveTo>
                      <a:pt x="68" y="41"/>
                    </a:moveTo>
                    <a:lnTo>
                      <a:pt x="68" y="41"/>
                    </a:lnTo>
                    <a:lnTo>
                      <a:pt x="66" y="34"/>
                    </a:lnTo>
                    <a:lnTo>
                      <a:pt x="61" y="29"/>
                    </a:lnTo>
                    <a:lnTo>
                      <a:pt x="57" y="26"/>
                    </a:lnTo>
                    <a:lnTo>
                      <a:pt x="52" y="22"/>
                    </a:lnTo>
                    <a:lnTo>
                      <a:pt x="52" y="22"/>
                    </a:lnTo>
                    <a:lnTo>
                      <a:pt x="50" y="17"/>
                    </a:lnTo>
                    <a:lnTo>
                      <a:pt x="47" y="15"/>
                    </a:lnTo>
                    <a:lnTo>
                      <a:pt x="45" y="15"/>
                    </a:lnTo>
                    <a:lnTo>
                      <a:pt x="45" y="12"/>
                    </a:lnTo>
                    <a:lnTo>
                      <a:pt x="45" y="12"/>
                    </a:lnTo>
                    <a:lnTo>
                      <a:pt x="42" y="10"/>
                    </a:lnTo>
                    <a:lnTo>
                      <a:pt x="42" y="10"/>
                    </a:lnTo>
                    <a:lnTo>
                      <a:pt x="38" y="12"/>
                    </a:lnTo>
                    <a:lnTo>
                      <a:pt x="38" y="15"/>
                    </a:lnTo>
                    <a:lnTo>
                      <a:pt x="35" y="17"/>
                    </a:lnTo>
                    <a:lnTo>
                      <a:pt x="35" y="17"/>
                    </a:lnTo>
                    <a:lnTo>
                      <a:pt x="28" y="17"/>
                    </a:lnTo>
                    <a:lnTo>
                      <a:pt x="24" y="17"/>
                    </a:lnTo>
                    <a:lnTo>
                      <a:pt x="21" y="15"/>
                    </a:lnTo>
                    <a:lnTo>
                      <a:pt x="21" y="15"/>
                    </a:lnTo>
                    <a:lnTo>
                      <a:pt x="19" y="8"/>
                    </a:lnTo>
                    <a:lnTo>
                      <a:pt x="16" y="5"/>
                    </a:lnTo>
                    <a:lnTo>
                      <a:pt x="12" y="3"/>
                    </a:lnTo>
                    <a:lnTo>
                      <a:pt x="12" y="3"/>
                    </a:lnTo>
                    <a:lnTo>
                      <a:pt x="0" y="3"/>
                    </a:lnTo>
                    <a:lnTo>
                      <a:pt x="0" y="3"/>
                    </a:lnTo>
                    <a:lnTo>
                      <a:pt x="5" y="19"/>
                    </a:lnTo>
                    <a:lnTo>
                      <a:pt x="7" y="31"/>
                    </a:lnTo>
                    <a:lnTo>
                      <a:pt x="7" y="31"/>
                    </a:lnTo>
                    <a:lnTo>
                      <a:pt x="9" y="41"/>
                    </a:lnTo>
                    <a:lnTo>
                      <a:pt x="14" y="52"/>
                    </a:lnTo>
                    <a:lnTo>
                      <a:pt x="26" y="69"/>
                    </a:lnTo>
                    <a:lnTo>
                      <a:pt x="26" y="69"/>
                    </a:lnTo>
                    <a:lnTo>
                      <a:pt x="28" y="74"/>
                    </a:lnTo>
                    <a:lnTo>
                      <a:pt x="31" y="76"/>
                    </a:lnTo>
                    <a:lnTo>
                      <a:pt x="45" y="86"/>
                    </a:lnTo>
                    <a:lnTo>
                      <a:pt x="45" y="86"/>
                    </a:lnTo>
                    <a:lnTo>
                      <a:pt x="64" y="100"/>
                    </a:lnTo>
                    <a:lnTo>
                      <a:pt x="76" y="105"/>
                    </a:lnTo>
                    <a:lnTo>
                      <a:pt x="80" y="105"/>
                    </a:lnTo>
                    <a:lnTo>
                      <a:pt x="80" y="105"/>
                    </a:lnTo>
                    <a:lnTo>
                      <a:pt x="80" y="102"/>
                    </a:lnTo>
                    <a:lnTo>
                      <a:pt x="80" y="100"/>
                    </a:lnTo>
                    <a:lnTo>
                      <a:pt x="78" y="93"/>
                    </a:lnTo>
                    <a:lnTo>
                      <a:pt x="68" y="79"/>
                    </a:lnTo>
                    <a:lnTo>
                      <a:pt x="68" y="79"/>
                    </a:lnTo>
                    <a:lnTo>
                      <a:pt x="66" y="71"/>
                    </a:lnTo>
                    <a:lnTo>
                      <a:pt x="66" y="62"/>
                    </a:lnTo>
                    <a:lnTo>
                      <a:pt x="68" y="41"/>
                    </a:lnTo>
                    <a:lnTo>
                      <a:pt x="68" y="41"/>
                    </a:lnTo>
                    <a:close/>
                    <a:moveTo>
                      <a:pt x="355" y="19"/>
                    </a:moveTo>
                    <a:lnTo>
                      <a:pt x="355" y="19"/>
                    </a:lnTo>
                    <a:lnTo>
                      <a:pt x="345" y="19"/>
                    </a:lnTo>
                    <a:lnTo>
                      <a:pt x="341" y="17"/>
                    </a:lnTo>
                    <a:lnTo>
                      <a:pt x="338" y="15"/>
                    </a:lnTo>
                    <a:lnTo>
                      <a:pt x="338" y="15"/>
                    </a:lnTo>
                    <a:lnTo>
                      <a:pt x="336" y="10"/>
                    </a:lnTo>
                    <a:lnTo>
                      <a:pt x="331" y="5"/>
                    </a:lnTo>
                    <a:lnTo>
                      <a:pt x="327" y="3"/>
                    </a:lnTo>
                    <a:lnTo>
                      <a:pt x="322" y="0"/>
                    </a:lnTo>
                    <a:lnTo>
                      <a:pt x="322" y="0"/>
                    </a:lnTo>
                    <a:lnTo>
                      <a:pt x="317" y="3"/>
                    </a:lnTo>
                    <a:lnTo>
                      <a:pt x="312" y="8"/>
                    </a:lnTo>
                    <a:lnTo>
                      <a:pt x="308" y="15"/>
                    </a:lnTo>
                    <a:lnTo>
                      <a:pt x="305" y="19"/>
                    </a:lnTo>
                    <a:lnTo>
                      <a:pt x="305" y="19"/>
                    </a:lnTo>
                    <a:lnTo>
                      <a:pt x="303" y="22"/>
                    </a:lnTo>
                    <a:lnTo>
                      <a:pt x="300" y="24"/>
                    </a:lnTo>
                    <a:lnTo>
                      <a:pt x="296" y="29"/>
                    </a:lnTo>
                    <a:lnTo>
                      <a:pt x="296" y="34"/>
                    </a:lnTo>
                    <a:lnTo>
                      <a:pt x="296" y="34"/>
                    </a:lnTo>
                    <a:lnTo>
                      <a:pt x="296" y="36"/>
                    </a:lnTo>
                    <a:lnTo>
                      <a:pt x="291" y="38"/>
                    </a:lnTo>
                    <a:lnTo>
                      <a:pt x="291" y="38"/>
                    </a:lnTo>
                    <a:lnTo>
                      <a:pt x="293" y="45"/>
                    </a:lnTo>
                    <a:lnTo>
                      <a:pt x="293" y="48"/>
                    </a:lnTo>
                    <a:lnTo>
                      <a:pt x="291" y="48"/>
                    </a:lnTo>
                    <a:lnTo>
                      <a:pt x="291" y="48"/>
                    </a:lnTo>
                    <a:lnTo>
                      <a:pt x="289" y="50"/>
                    </a:lnTo>
                    <a:lnTo>
                      <a:pt x="286" y="50"/>
                    </a:lnTo>
                    <a:lnTo>
                      <a:pt x="284" y="52"/>
                    </a:lnTo>
                    <a:lnTo>
                      <a:pt x="279" y="52"/>
                    </a:lnTo>
                    <a:lnTo>
                      <a:pt x="279" y="52"/>
                    </a:lnTo>
                    <a:lnTo>
                      <a:pt x="274" y="50"/>
                    </a:lnTo>
                    <a:lnTo>
                      <a:pt x="270" y="41"/>
                    </a:lnTo>
                    <a:lnTo>
                      <a:pt x="270" y="41"/>
                    </a:lnTo>
                    <a:lnTo>
                      <a:pt x="270" y="41"/>
                    </a:lnTo>
                    <a:lnTo>
                      <a:pt x="270" y="41"/>
                    </a:lnTo>
                    <a:lnTo>
                      <a:pt x="265" y="43"/>
                    </a:lnTo>
                    <a:lnTo>
                      <a:pt x="260" y="50"/>
                    </a:lnTo>
                    <a:lnTo>
                      <a:pt x="255" y="57"/>
                    </a:lnTo>
                    <a:lnTo>
                      <a:pt x="251" y="67"/>
                    </a:lnTo>
                    <a:lnTo>
                      <a:pt x="251" y="67"/>
                    </a:lnTo>
                    <a:lnTo>
                      <a:pt x="248" y="71"/>
                    </a:lnTo>
                    <a:lnTo>
                      <a:pt x="244" y="74"/>
                    </a:lnTo>
                    <a:lnTo>
                      <a:pt x="225" y="74"/>
                    </a:lnTo>
                    <a:lnTo>
                      <a:pt x="225" y="74"/>
                    </a:lnTo>
                    <a:lnTo>
                      <a:pt x="220" y="76"/>
                    </a:lnTo>
                    <a:lnTo>
                      <a:pt x="218" y="79"/>
                    </a:lnTo>
                    <a:lnTo>
                      <a:pt x="213" y="86"/>
                    </a:lnTo>
                    <a:lnTo>
                      <a:pt x="213" y="93"/>
                    </a:lnTo>
                    <a:lnTo>
                      <a:pt x="213" y="100"/>
                    </a:lnTo>
                    <a:lnTo>
                      <a:pt x="213" y="100"/>
                    </a:lnTo>
                    <a:lnTo>
                      <a:pt x="211" y="100"/>
                    </a:lnTo>
                    <a:lnTo>
                      <a:pt x="208" y="100"/>
                    </a:lnTo>
                    <a:lnTo>
                      <a:pt x="199" y="97"/>
                    </a:lnTo>
                    <a:lnTo>
                      <a:pt x="184" y="93"/>
                    </a:lnTo>
                    <a:lnTo>
                      <a:pt x="184" y="93"/>
                    </a:lnTo>
                    <a:lnTo>
                      <a:pt x="187" y="100"/>
                    </a:lnTo>
                    <a:lnTo>
                      <a:pt x="189" y="105"/>
                    </a:lnTo>
                    <a:lnTo>
                      <a:pt x="189" y="105"/>
                    </a:lnTo>
                    <a:lnTo>
                      <a:pt x="194" y="105"/>
                    </a:lnTo>
                    <a:lnTo>
                      <a:pt x="196" y="109"/>
                    </a:lnTo>
                    <a:lnTo>
                      <a:pt x="201" y="112"/>
                    </a:lnTo>
                    <a:lnTo>
                      <a:pt x="206" y="112"/>
                    </a:lnTo>
                    <a:lnTo>
                      <a:pt x="206" y="112"/>
                    </a:lnTo>
                    <a:lnTo>
                      <a:pt x="211" y="109"/>
                    </a:lnTo>
                    <a:lnTo>
                      <a:pt x="218" y="109"/>
                    </a:lnTo>
                    <a:lnTo>
                      <a:pt x="229" y="109"/>
                    </a:lnTo>
                    <a:lnTo>
                      <a:pt x="229" y="109"/>
                    </a:lnTo>
                    <a:lnTo>
                      <a:pt x="239" y="105"/>
                    </a:lnTo>
                    <a:lnTo>
                      <a:pt x="241" y="102"/>
                    </a:lnTo>
                    <a:lnTo>
                      <a:pt x="248" y="102"/>
                    </a:lnTo>
                    <a:lnTo>
                      <a:pt x="248" y="102"/>
                    </a:lnTo>
                    <a:lnTo>
                      <a:pt x="255" y="102"/>
                    </a:lnTo>
                    <a:lnTo>
                      <a:pt x="258" y="105"/>
                    </a:lnTo>
                    <a:lnTo>
                      <a:pt x="260" y="107"/>
                    </a:lnTo>
                    <a:lnTo>
                      <a:pt x="267" y="105"/>
                    </a:lnTo>
                    <a:lnTo>
                      <a:pt x="267" y="105"/>
                    </a:lnTo>
                    <a:lnTo>
                      <a:pt x="274" y="102"/>
                    </a:lnTo>
                    <a:lnTo>
                      <a:pt x="279" y="102"/>
                    </a:lnTo>
                    <a:lnTo>
                      <a:pt x="284" y="100"/>
                    </a:lnTo>
                    <a:lnTo>
                      <a:pt x="284" y="93"/>
                    </a:lnTo>
                    <a:lnTo>
                      <a:pt x="284" y="93"/>
                    </a:lnTo>
                    <a:lnTo>
                      <a:pt x="284" y="88"/>
                    </a:lnTo>
                    <a:lnTo>
                      <a:pt x="286" y="83"/>
                    </a:lnTo>
                    <a:lnTo>
                      <a:pt x="289" y="81"/>
                    </a:lnTo>
                    <a:lnTo>
                      <a:pt x="289" y="76"/>
                    </a:lnTo>
                    <a:lnTo>
                      <a:pt x="289" y="76"/>
                    </a:lnTo>
                    <a:lnTo>
                      <a:pt x="291" y="74"/>
                    </a:lnTo>
                    <a:lnTo>
                      <a:pt x="291" y="71"/>
                    </a:lnTo>
                    <a:lnTo>
                      <a:pt x="296" y="69"/>
                    </a:lnTo>
                    <a:lnTo>
                      <a:pt x="300" y="67"/>
                    </a:lnTo>
                    <a:lnTo>
                      <a:pt x="300" y="64"/>
                    </a:lnTo>
                    <a:lnTo>
                      <a:pt x="300" y="60"/>
                    </a:lnTo>
                    <a:lnTo>
                      <a:pt x="300" y="60"/>
                    </a:lnTo>
                    <a:lnTo>
                      <a:pt x="300" y="55"/>
                    </a:lnTo>
                    <a:lnTo>
                      <a:pt x="303" y="50"/>
                    </a:lnTo>
                    <a:lnTo>
                      <a:pt x="312" y="48"/>
                    </a:lnTo>
                    <a:lnTo>
                      <a:pt x="322" y="45"/>
                    </a:lnTo>
                    <a:lnTo>
                      <a:pt x="331" y="45"/>
                    </a:lnTo>
                    <a:lnTo>
                      <a:pt x="331" y="45"/>
                    </a:lnTo>
                    <a:lnTo>
                      <a:pt x="338" y="50"/>
                    </a:lnTo>
                    <a:lnTo>
                      <a:pt x="338" y="50"/>
                    </a:lnTo>
                    <a:lnTo>
                      <a:pt x="350" y="43"/>
                    </a:lnTo>
                    <a:lnTo>
                      <a:pt x="353" y="41"/>
                    </a:lnTo>
                    <a:lnTo>
                      <a:pt x="350" y="38"/>
                    </a:lnTo>
                    <a:lnTo>
                      <a:pt x="350" y="38"/>
                    </a:lnTo>
                    <a:lnTo>
                      <a:pt x="350" y="36"/>
                    </a:lnTo>
                    <a:lnTo>
                      <a:pt x="350" y="36"/>
                    </a:lnTo>
                    <a:lnTo>
                      <a:pt x="357" y="36"/>
                    </a:lnTo>
                    <a:lnTo>
                      <a:pt x="364" y="34"/>
                    </a:lnTo>
                    <a:lnTo>
                      <a:pt x="367" y="34"/>
                    </a:lnTo>
                    <a:lnTo>
                      <a:pt x="369" y="31"/>
                    </a:lnTo>
                    <a:lnTo>
                      <a:pt x="369" y="31"/>
                    </a:lnTo>
                    <a:lnTo>
                      <a:pt x="369" y="26"/>
                    </a:lnTo>
                    <a:lnTo>
                      <a:pt x="364" y="22"/>
                    </a:lnTo>
                    <a:lnTo>
                      <a:pt x="360" y="19"/>
                    </a:lnTo>
                    <a:lnTo>
                      <a:pt x="355" y="19"/>
                    </a:lnTo>
                    <a:lnTo>
                      <a:pt x="355" y="19"/>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0" name="Freeform 95"/>
              <p:cNvSpPr>
                <a:spLocks/>
              </p:cNvSpPr>
              <p:nvPr/>
            </p:nvSpPr>
            <p:spPr bwMode="auto">
              <a:xfrm>
                <a:off x="4042204" y="4551660"/>
                <a:ext cx="36513" cy="22225"/>
              </a:xfrm>
              <a:custGeom>
                <a:avLst/>
                <a:gdLst>
                  <a:gd name="T0" fmla="*/ 9 w 23"/>
                  <a:gd name="T1" fmla="*/ 14 h 14"/>
                  <a:gd name="T2" fmla="*/ 9 w 23"/>
                  <a:gd name="T3" fmla="*/ 14 h 14"/>
                  <a:gd name="T4" fmla="*/ 14 w 23"/>
                  <a:gd name="T5" fmla="*/ 14 h 14"/>
                  <a:gd name="T6" fmla="*/ 16 w 23"/>
                  <a:gd name="T7" fmla="*/ 12 h 14"/>
                  <a:gd name="T8" fmla="*/ 19 w 23"/>
                  <a:gd name="T9" fmla="*/ 12 h 14"/>
                  <a:gd name="T10" fmla="*/ 21 w 23"/>
                  <a:gd name="T11" fmla="*/ 10 h 14"/>
                  <a:gd name="T12" fmla="*/ 21 w 23"/>
                  <a:gd name="T13" fmla="*/ 10 h 14"/>
                  <a:gd name="T14" fmla="*/ 23 w 23"/>
                  <a:gd name="T15" fmla="*/ 10 h 14"/>
                  <a:gd name="T16" fmla="*/ 23 w 23"/>
                  <a:gd name="T17" fmla="*/ 7 h 14"/>
                  <a:gd name="T18" fmla="*/ 21 w 23"/>
                  <a:gd name="T19" fmla="*/ 0 h 14"/>
                  <a:gd name="T20" fmla="*/ 21 w 23"/>
                  <a:gd name="T21" fmla="*/ 0 h 14"/>
                  <a:gd name="T22" fmla="*/ 16 w 23"/>
                  <a:gd name="T23" fmla="*/ 0 h 14"/>
                  <a:gd name="T24" fmla="*/ 14 w 23"/>
                  <a:gd name="T25" fmla="*/ 3 h 14"/>
                  <a:gd name="T26" fmla="*/ 12 w 23"/>
                  <a:gd name="T27" fmla="*/ 5 h 14"/>
                  <a:gd name="T28" fmla="*/ 12 w 23"/>
                  <a:gd name="T29" fmla="*/ 5 h 14"/>
                  <a:gd name="T30" fmla="*/ 12 w 23"/>
                  <a:gd name="T31" fmla="*/ 5 h 14"/>
                  <a:gd name="T32" fmla="*/ 7 w 23"/>
                  <a:gd name="T33" fmla="*/ 5 h 14"/>
                  <a:gd name="T34" fmla="*/ 0 w 23"/>
                  <a:gd name="T35" fmla="*/ 3 h 14"/>
                  <a:gd name="T36" fmla="*/ 0 w 23"/>
                  <a:gd name="T37" fmla="*/ 3 h 14"/>
                  <a:gd name="T38" fmla="*/ 4 w 23"/>
                  <a:gd name="T39" fmla="*/ 12 h 14"/>
                  <a:gd name="T40" fmla="*/ 9 w 23"/>
                  <a:gd name="T41" fmla="*/ 14 h 14"/>
                  <a:gd name="T42" fmla="*/ 9 w 23"/>
                  <a:gd name="T4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14">
                    <a:moveTo>
                      <a:pt x="9" y="14"/>
                    </a:moveTo>
                    <a:lnTo>
                      <a:pt x="9" y="14"/>
                    </a:lnTo>
                    <a:lnTo>
                      <a:pt x="14" y="14"/>
                    </a:lnTo>
                    <a:lnTo>
                      <a:pt x="16" y="12"/>
                    </a:lnTo>
                    <a:lnTo>
                      <a:pt x="19" y="12"/>
                    </a:lnTo>
                    <a:lnTo>
                      <a:pt x="21" y="10"/>
                    </a:lnTo>
                    <a:lnTo>
                      <a:pt x="21" y="10"/>
                    </a:lnTo>
                    <a:lnTo>
                      <a:pt x="23" y="10"/>
                    </a:lnTo>
                    <a:lnTo>
                      <a:pt x="23" y="7"/>
                    </a:lnTo>
                    <a:lnTo>
                      <a:pt x="21" y="0"/>
                    </a:lnTo>
                    <a:lnTo>
                      <a:pt x="21" y="0"/>
                    </a:lnTo>
                    <a:lnTo>
                      <a:pt x="16" y="0"/>
                    </a:lnTo>
                    <a:lnTo>
                      <a:pt x="14" y="3"/>
                    </a:lnTo>
                    <a:lnTo>
                      <a:pt x="12" y="5"/>
                    </a:lnTo>
                    <a:lnTo>
                      <a:pt x="12" y="5"/>
                    </a:lnTo>
                    <a:lnTo>
                      <a:pt x="12" y="5"/>
                    </a:lnTo>
                    <a:lnTo>
                      <a:pt x="7" y="5"/>
                    </a:lnTo>
                    <a:lnTo>
                      <a:pt x="0" y="3"/>
                    </a:lnTo>
                    <a:lnTo>
                      <a:pt x="0" y="3"/>
                    </a:lnTo>
                    <a:lnTo>
                      <a:pt x="4" y="12"/>
                    </a:lnTo>
                    <a:lnTo>
                      <a:pt x="9" y="14"/>
                    </a:lnTo>
                    <a:lnTo>
                      <a:pt x="9" y="14"/>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0" name="Freeform 148"/>
              <p:cNvSpPr>
                <a:spLocks noEditPoints="1"/>
              </p:cNvSpPr>
              <p:nvPr/>
            </p:nvSpPr>
            <p:spPr bwMode="auto">
              <a:xfrm>
                <a:off x="4143804" y="4127797"/>
                <a:ext cx="280988" cy="401638"/>
              </a:xfrm>
              <a:custGeom>
                <a:avLst/>
                <a:gdLst>
                  <a:gd name="T0" fmla="*/ 116 w 177"/>
                  <a:gd name="T1" fmla="*/ 109 h 253"/>
                  <a:gd name="T2" fmla="*/ 120 w 177"/>
                  <a:gd name="T3" fmla="*/ 130 h 253"/>
                  <a:gd name="T4" fmla="*/ 132 w 177"/>
                  <a:gd name="T5" fmla="*/ 130 h 253"/>
                  <a:gd name="T6" fmla="*/ 130 w 177"/>
                  <a:gd name="T7" fmla="*/ 144 h 253"/>
                  <a:gd name="T8" fmla="*/ 142 w 177"/>
                  <a:gd name="T9" fmla="*/ 165 h 253"/>
                  <a:gd name="T10" fmla="*/ 146 w 177"/>
                  <a:gd name="T11" fmla="*/ 154 h 253"/>
                  <a:gd name="T12" fmla="*/ 158 w 177"/>
                  <a:gd name="T13" fmla="*/ 135 h 253"/>
                  <a:gd name="T14" fmla="*/ 132 w 177"/>
                  <a:gd name="T15" fmla="*/ 111 h 253"/>
                  <a:gd name="T16" fmla="*/ 123 w 177"/>
                  <a:gd name="T17" fmla="*/ 97 h 253"/>
                  <a:gd name="T18" fmla="*/ 106 w 177"/>
                  <a:gd name="T19" fmla="*/ 85 h 253"/>
                  <a:gd name="T20" fmla="*/ 85 w 177"/>
                  <a:gd name="T21" fmla="*/ 87 h 253"/>
                  <a:gd name="T22" fmla="*/ 78 w 177"/>
                  <a:gd name="T23" fmla="*/ 66 h 253"/>
                  <a:gd name="T24" fmla="*/ 94 w 177"/>
                  <a:gd name="T25" fmla="*/ 38 h 253"/>
                  <a:gd name="T26" fmla="*/ 92 w 177"/>
                  <a:gd name="T27" fmla="*/ 9 h 253"/>
                  <a:gd name="T28" fmla="*/ 82 w 177"/>
                  <a:gd name="T29" fmla="*/ 5 h 253"/>
                  <a:gd name="T30" fmla="*/ 59 w 177"/>
                  <a:gd name="T31" fmla="*/ 5 h 253"/>
                  <a:gd name="T32" fmla="*/ 56 w 177"/>
                  <a:gd name="T33" fmla="*/ 45 h 253"/>
                  <a:gd name="T34" fmla="*/ 47 w 177"/>
                  <a:gd name="T35" fmla="*/ 45 h 253"/>
                  <a:gd name="T36" fmla="*/ 56 w 177"/>
                  <a:gd name="T37" fmla="*/ 71 h 253"/>
                  <a:gd name="T38" fmla="*/ 59 w 177"/>
                  <a:gd name="T39" fmla="*/ 90 h 253"/>
                  <a:gd name="T40" fmla="*/ 82 w 177"/>
                  <a:gd name="T41" fmla="*/ 90 h 253"/>
                  <a:gd name="T42" fmla="*/ 59 w 177"/>
                  <a:gd name="T43" fmla="*/ 102 h 253"/>
                  <a:gd name="T44" fmla="*/ 73 w 177"/>
                  <a:gd name="T45" fmla="*/ 123 h 253"/>
                  <a:gd name="T46" fmla="*/ 73 w 177"/>
                  <a:gd name="T47" fmla="*/ 109 h 253"/>
                  <a:gd name="T48" fmla="*/ 90 w 177"/>
                  <a:gd name="T49" fmla="*/ 156 h 253"/>
                  <a:gd name="T50" fmla="*/ 101 w 177"/>
                  <a:gd name="T51" fmla="*/ 149 h 253"/>
                  <a:gd name="T52" fmla="*/ 101 w 177"/>
                  <a:gd name="T53" fmla="*/ 165 h 253"/>
                  <a:gd name="T54" fmla="*/ 104 w 177"/>
                  <a:gd name="T55" fmla="*/ 187 h 253"/>
                  <a:gd name="T56" fmla="*/ 125 w 177"/>
                  <a:gd name="T57" fmla="*/ 163 h 253"/>
                  <a:gd name="T58" fmla="*/ 118 w 177"/>
                  <a:gd name="T59" fmla="*/ 156 h 253"/>
                  <a:gd name="T60" fmla="*/ 106 w 177"/>
                  <a:gd name="T61" fmla="*/ 137 h 253"/>
                  <a:gd name="T62" fmla="*/ 85 w 177"/>
                  <a:gd name="T63" fmla="*/ 135 h 253"/>
                  <a:gd name="T64" fmla="*/ 90 w 177"/>
                  <a:gd name="T65" fmla="*/ 156 h 253"/>
                  <a:gd name="T66" fmla="*/ 0 w 177"/>
                  <a:gd name="T67" fmla="*/ 199 h 253"/>
                  <a:gd name="T68" fmla="*/ 26 w 177"/>
                  <a:gd name="T69" fmla="*/ 175 h 253"/>
                  <a:gd name="T70" fmla="*/ 40 w 177"/>
                  <a:gd name="T71" fmla="*/ 151 h 253"/>
                  <a:gd name="T72" fmla="*/ 33 w 177"/>
                  <a:gd name="T73" fmla="*/ 149 h 253"/>
                  <a:gd name="T74" fmla="*/ 125 w 177"/>
                  <a:gd name="T75" fmla="*/ 177 h 253"/>
                  <a:gd name="T76" fmla="*/ 139 w 177"/>
                  <a:gd name="T77" fmla="*/ 170 h 253"/>
                  <a:gd name="T78" fmla="*/ 125 w 177"/>
                  <a:gd name="T79" fmla="*/ 173 h 253"/>
                  <a:gd name="T80" fmla="*/ 177 w 177"/>
                  <a:gd name="T81" fmla="*/ 218 h 253"/>
                  <a:gd name="T82" fmla="*/ 170 w 177"/>
                  <a:gd name="T83" fmla="*/ 180 h 253"/>
                  <a:gd name="T84" fmla="*/ 156 w 177"/>
                  <a:gd name="T85" fmla="*/ 175 h 253"/>
                  <a:gd name="T86" fmla="*/ 149 w 177"/>
                  <a:gd name="T87" fmla="*/ 184 h 253"/>
                  <a:gd name="T88" fmla="*/ 139 w 177"/>
                  <a:gd name="T89" fmla="*/ 194 h 253"/>
                  <a:gd name="T90" fmla="*/ 132 w 177"/>
                  <a:gd name="T91" fmla="*/ 199 h 253"/>
                  <a:gd name="T92" fmla="*/ 113 w 177"/>
                  <a:gd name="T93" fmla="*/ 194 h 253"/>
                  <a:gd name="T94" fmla="*/ 90 w 177"/>
                  <a:gd name="T95" fmla="*/ 210 h 253"/>
                  <a:gd name="T96" fmla="*/ 90 w 177"/>
                  <a:gd name="T97" fmla="*/ 225 h 253"/>
                  <a:gd name="T98" fmla="*/ 106 w 177"/>
                  <a:gd name="T99" fmla="*/ 218 h 253"/>
                  <a:gd name="T100" fmla="*/ 120 w 177"/>
                  <a:gd name="T101" fmla="*/ 210 h 253"/>
                  <a:gd name="T102" fmla="*/ 132 w 177"/>
                  <a:gd name="T103" fmla="*/ 241 h 253"/>
                  <a:gd name="T104" fmla="*/ 151 w 177"/>
                  <a:gd name="T105" fmla="*/ 253 h 253"/>
                  <a:gd name="T106" fmla="*/ 156 w 177"/>
                  <a:gd name="T107" fmla="*/ 244 h 253"/>
                  <a:gd name="T108" fmla="*/ 168 w 177"/>
                  <a:gd name="T109" fmla="*/ 22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7" h="253">
                    <a:moveTo>
                      <a:pt x="94" y="97"/>
                    </a:moveTo>
                    <a:lnTo>
                      <a:pt x="94" y="97"/>
                    </a:lnTo>
                    <a:lnTo>
                      <a:pt x="104" y="97"/>
                    </a:lnTo>
                    <a:lnTo>
                      <a:pt x="111" y="102"/>
                    </a:lnTo>
                    <a:lnTo>
                      <a:pt x="116" y="109"/>
                    </a:lnTo>
                    <a:lnTo>
                      <a:pt x="118" y="113"/>
                    </a:lnTo>
                    <a:lnTo>
                      <a:pt x="118" y="113"/>
                    </a:lnTo>
                    <a:lnTo>
                      <a:pt x="118" y="118"/>
                    </a:lnTo>
                    <a:lnTo>
                      <a:pt x="118" y="125"/>
                    </a:lnTo>
                    <a:lnTo>
                      <a:pt x="120" y="130"/>
                    </a:lnTo>
                    <a:lnTo>
                      <a:pt x="123" y="130"/>
                    </a:lnTo>
                    <a:lnTo>
                      <a:pt x="123" y="130"/>
                    </a:lnTo>
                    <a:lnTo>
                      <a:pt x="123" y="130"/>
                    </a:lnTo>
                    <a:lnTo>
                      <a:pt x="127" y="128"/>
                    </a:lnTo>
                    <a:lnTo>
                      <a:pt x="132" y="130"/>
                    </a:lnTo>
                    <a:lnTo>
                      <a:pt x="132" y="132"/>
                    </a:lnTo>
                    <a:lnTo>
                      <a:pt x="132" y="137"/>
                    </a:lnTo>
                    <a:lnTo>
                      <a:pt x="132" y="137"/>
                    </a:lnTo>
                    <a:lnTo>
                      <a:pt x="130" y="142"/>
                    </a:lnTo>
                    <a:lnTo>
                      <a:pt x="130" y="144"/>
                    </a:lnTo>
                    <a:lnTo>
                      <a:pt x="135" y="149"/>
                    </a:lnTo>
                    <a:lnTo>
                      <a:pt x="137" y="156"/>
                    </a:lnTo>
                    <a:lnTo>
                      <a:pt x="142" y="161"/>
                    </a:lnTo>
                    <a:lnTo>
                      <a:pt x="142" y="161"/>
                    </a:lnTo>
                    <a:lnTo>
                      <a:pt x="142" y="165"/>
                    </a:lnTo>
                    <a:lnTo>
                      <a:pt x="144" y="165"/>
                    </a:lnTo>
                    <a:lnTo>
                      <a:pt x="146" y="161"/>
                    </a:lnTo>
                    <a:lnTo>
                      <a:pt x="146" y="156"/>
                    </a:lnTo>
                    <a:lnTo>
                      <a:pt x="146" y="156"/>
                    </a:lnTo>
                    <a:lnTo>
                      <a:pt x="146" y="154"/>
                    </a:lnTo>
                    <a:lnTo>
                      <a:pt x="149" y="151"/>
                    </a:lnTo>
                    <a:lnTo>
                      <a:pt x="156" y="147"/>
                    </a:lnTo>
                    <a:lnTo>
                      <a:pt x="156" y="147"/>
                    </a:lnTo>
                    <a:lnTo>
                      <a:pt x="158" y="142"/>
                    </a:lnTo>
                    <a:lnTo>
                      <a:pt x="158" y="135"/>
                    </a:lnTo>
                    <a:lnTo>
                      <a:pt x="151" y="123"/>
                    </a:lnTo>
                    <a:lnTo>
                      <a:pt x="151" y="123"/>
                    </a:lnTo>
                    <a:lnTo>
                      <a:pt x="144" y="118"/>
                    </a:lnTo>
                    <a:lnTo>
                      <a:pt x="137" y="116"/>
                    </a:lnTo>
                    <a:lnTo>
                      <a:pt x="132" y="111"/>
                    </a:lnTo>
                    <a:lnTo>
                      <a:pt x="130" y="111"/>
                    </a:lnTo>
                    <a:lnTo>
                      <a:pt x="130" y="106"/>
                    </a:lnTo>
                    <a:lnTo>
                      <a:pt x="130" y="106"/>
                    </a:lnTo>
                    <a:lnTo>
                      <a:pt x="127" y="102"/>
                    </a:lnTo>
                    <a:lnTo>
                      <a:pt x="123" y="97"/>
                    </a:lnTo>
                    <a:lnTo>
                      <a:pt x="118" y="94"/>
                    </a:lnTo>
                    <a:lnTo>
                      <a:pt x="116" y="90"/>
                    </a:lnTo>
                    <a:lnTo>
                      <a:pt x="116" y="90"/>
                    </a:lnTo>
                    <a:lnTo>
                      <a:pt x="113" y="87"/>
                    </a:lnTo>
                    <a:lnTo>
                      <a:pt x="106" y="85"/>
                    </a:lnTo>
                    <a:lnTo>
                      <a:pt x="97" y="83"/>
                    </a:lnTo>
                    <a:lnTo>
                      <a:pt x="90" y="85"/>
                    </a:lnTo>
                    <a:lnTo>
                      <a:pt x="90" y="85"/>
                    </a:lnTo>
                    <a:lnTo>
                      <a:pt x="87" y="87"/>
                    </a:lnTo>
                    <a:lnTo>
                      <a:pt x="85" y="87"/>
                    </a:lnTo>
                    <a:lnTo>
                      <a:pt x="85" y="83"/>
                    </a:lnTo>
                    <a:lnTo>
                      <a:pt x="82" y="76"/>
                    </a:lnTo>
                    <a:lnTo>
                      <a:pt x="80" y="68"/>
                    </a:lnTo>
                    <a:lnTo>
                      <a:pt x="80" y="68"/>
                    </a:lnTo>
                    <a:lnTo>
                      <a:pt x="78" y="66"/>
                    </a:lnTo>
                    <a:lnTo>
                      <a:pt x="78" y="61"/>
                    </a:lnTo>
                    <a:lnTo>
                      <a:pt x="80" y="57"/>
                    </a:lnTo>
                    <a:lnTo>
                      <a:pt x="92" y="42"/>
                    </a:lnTo>
                    <a:lnTo>
                      <a:pt x="92" y="42"/>
                    </a:lnTo>
                    <a:lnTo>
                      <a:pt x="94" y="38"/>
                    </a:lnTo>
                    <a:lnTo>
                      <a:pt x="97" y="33"/>
                    </a:lnTo>
                    <a:lnTo>
                      <a:pt x="94" y="26"/>
                    </a:lnTo>
                    <a:lnTo>
                      <a:pt x="92" y="16"/>
                    </a:lnTo>
                    <a:lnTo>
                      <a:pt x="92" y="9"/>
                    </a:lnTo>
                    <a:lnTo>
                      <a:pt x="92" y="9"/>
                    </a:lnTo>
                    <a:lnTo>
                      <a:pt x="92" y="5"/>
                    </a:lnTo>
                    <a:lnTo>
                      <a:pt x="92" y="2"/>
                    </a:lnTo>
                    <a:lnTo>
                      <a:pt x="90" y="5"/>
                    </a:lnTo>
                    <a:lnTo>
                      <a:pt x="90" y="5"/>
                    </a:lnTo>
                    <a:lnTo>
                      <a:pt x="82" y="5"/>
                    </a:lnTo>
                    <a:lnTo>
                      <a:pt x="75" y="2"/>
                    </a:lnTo>
                    <a:lnTo>
                      <a:pt x="68" y="0"/>
                    </a:lnTo>
                    <a:lnTo>
                      <a:pt x="61" y="2"/>
                    </a:lnTo>
                    <a:lnTo>
                      <a:pt x="61" y="2"/>
                    </a:lnTo>
                    <a:lnTo>
                      <a:pt x="59" y="5"/>
                    </a:lnTo>
                    <a:lnTo>
                      <a:pt x="59" y="9"/>
                    </a:lnTo>
                    <a:lnTo>
                      <a:pt x="56" y="23"/>
                    </a:lnTo>
                    <a:lnTo>
                      <a:pt x="59" y="38"/>
                    </a:lnTo>
                    <a:lnTo>
                      <a:pt x="56" y="45"/>
                    </a:lnTo>
                    <a:lnTo>
                      <a:pt x="56" y="45"/>
                    </a:lnTo>
                    <a:lnTo>
                      <a:pt x="54" y="47"/>
                    </a:lnTo>
                    <a:lnTo>
                      <a:pt x="52" y="45"/>
                    </a:lnTo>
                    <a:lnTo>
                      <a:pt x="49" y="42"/>
                    </a:lnTo>
                    <a:lnTo>
                      <a:pt x="47" y="45"/>
                    </a:lnTo>
                    <a:lnTo>
                      <a:pt x="47" y="45"/>
                    </a:lnTo>
                    <a:lnTo>
                      <a:pt x="49" y="59"/>
                    </a:lnTo>
                    <a:lnTo>
                      <a:pt x="49" y="66"/>
                    </a:lnTo>
                    <a:lnTo>
                      <a:pt x="54" y="68"/>
                    </a:lnTo>
                    <a:lnTo>
                      <a:pt x="54" y="68"/>
                    </a:lnTo>
                    <a:lnTo>
                      <a:pt x="56" y="71"/>
                    </a:lnTo>
                    <a:lnTo>
                      <a:pt x="59" y="73"/>
                    </a:lnTo>
                    <a:lnTo>
                      <a:pt x="59" y="78"/>
                    </a:lnTo>
                    <a:lnTo>
                      <a:pt x="59" y="85"/>
                    </a:lnTo>
                    <a:lnTo>
                      <a:pt x="59" y="85"/>
                    </a:lnTo>
                    <a:lnTo>
                      <a:pt x="59" y="90"/>
                    </a:lnTo>
                    <a:lnTo>
                      <a:pt x="64" y="92"/>
                    </a:lnTo>
                    <a:lnTo>
                      <a:pt x="68" y="92"/>
                    </a:lnTo>
                    <a:lnTo>
                      <a:pt x="78" y="90"/>
                    </a:lnTo>
                    <a:lnTo>
                      <a:pt x="78" y="90"/>
                    </a:lnTo>
                    <a:lnTo>
                      <a:pt x="82" y="90"/>
                    </a:lnTo>
                    <a:lnTo>
                      <a:pt x="85" y="92"/>
                    </a:lnTo>
                    <a:lnTo>
                      <a:pt x="90" y="94"/>
                    </a:lnTo>
                    <a:lnTo>
                      <a:pt x="94" y="97"/>
                    </a:lnTo>
                    <a:lnTo>
                      <a:pt x="94" y="97"/>
                    </a:lnTo>
                    <a:close/>
                    <a:moveTo>
                      <a:pt x="59" y="102"/>
                    </a:moveTo>
                    <a:lnTo>
                      <a:pt x="59" y="102"/>
                    </a:lnTo>
                    <a:lnTo>
                      <a:pt x="61" y="109"/>
                    </a:lnTo>
                    <a:lnTo>
                      <a:pt x="64" y="116"/>
                    </a:lnTo>
                    <a:lnTo>
                      <a:pt x="68" y="121"/>
                    </a:lnTo>
                    <a:lnTo>
                      <a:pt x="73" y="123"/>
                    </a:lnTo>
                    <a:lnTo>
                      <a:pt x="78" y="121"/>
                    </a:lnTo>
                    <a:lnTo>
                      <a:pt x="78" y="121"/>
                    </a:lnTo>
                    <a:lnTo>
                      <a:pt x="80" y="118"/>
                    </a:lnTo>
                    <a:lnTo>
                      <a:pt x="78" y="116"/>
                    </a:lnTo>
                    <a:lnTo>
                      <a:pt x="73" y="109"/>
                    </a:lnTo>
                    <a:lnTo>
                      <a:pt x="64" y="102"/>
                    </a:lnTo>
                    <a:lnTo>
                      <a:pt x="59" y="99"/>
                    </a:lnTo>
                    <a:lnTo>
                      <a:pt x="59" y="102"/>
                    </a:lnTo>
                    <a:lnTo>
                      <a:pt x="59" y="102"/>
                    </a:lnTo>
                    <a:close/>
                    <a:moveTo>
                      <a:pt x="90" y="156"/>
                    </a:moveTo>
                    <a:lnTo>
                      <a:pt x="90" y="156"/>
                    </a:lnTo>
                    <a:lnTo>
                      <a:pt x="97" y="154"/>
                    </a:lnTo>
                    <a:lnTo>
                      <a:pt x="99" y="154"/>
                    </a:lnTo>
                    <a:lnTo>
                      <a:pt x="101" y="149"/>
                    </a:lnTo>
                    <a:lnTo>
                      <a:pt x="101" y="149"/>
                    </a:lnTo>
                    <a:lnTo>
                      <a:pt x="101" y="149"/>
                    </a:lnTo>
                    <a:lnTo>
                      <a:pt x="101" y="149"/>
                    </a:lnTo>
                    <a:lnTo>
                      <a:pt x="104" y="154"/>
                    </a:lnTo>
                    <a:lnTo>
                      <a:pt x="104" y="161"/>
                    </a:lnTo>
                    <a:lnTo>
                      <a:pt x="101" y="165"/>
                    </a:lnTo>
                    <a:lnTo>
                      <a:pt x="101" y="165"/>
                    </a:lnTo>
                    <a:lnTo>
                      <a:pt x="99" y="170"/>
                    </a:lnTo>
                    <a:lnTo>
                      <a:pt x="99" y="177"/>
                    </a:lnTo>
                    <a:lnTo>
                      <a:pt x="101" y="182"/>
                    </a:lnTo>
                    <a:lnTo>
                      <a:pt x="104" y="187"/>
                    </a:lnTo>
                    <a:lnTo>
                      <a:pt x="104" y="187"/>
                    </a:lnTo>
                    <a:lnTo>
                      <a:pt x="108" y="184"/>
                    </a:lnTo>
                    <a:lnTo>
                      <a:pt x="111" y="182"/>
                    </a:lnTo>
                    <a:lnTo>
                      <a:pt x="118" y="173"/>
                    </a:lnTo>
                    <a:lnTo>
                      <a:pt x="125" y="163"/>
                    </a:lnTo>
                    <a:lnTo>
                      <a:pt x="125" y="156"/>
                    </a:lnTo>
                    <a:lnTo>
                      <a:pt x="125" y="156"/>
                    </a:lnTo>
                    <a:lnTo>
                      <a:pt x="123" y="154"/>
                    </a:lnTo>
                    <a:lnTo>
                      <a:pt x="120" y="154"/>
                    </a:lnTo>
                    <a:lnTo>
                      <a:pt x="118" y="156"/>
                    </a:lnTo>
                    <a:lnTo>
                      <a:pt x="118" y="151"/>
                    </a:lnTo>
                    <a:lnTo>
                      <a:pt x="118" y="151"/>
                    </a:lnTo>
                    <a:lnTo>
                      <a:pt x="118" y="149"/>
                    </a:lnTo>
                    <a:lnTo>
                      <a:pt x="116" y="147"/>
                    </a:lnTo>
                    <a:lnTo>
                      <a:pt x="106" y="137"/>
                    </a:lnTo>
                    <a:lnTo>
                      <a:pt x="97" y="132"/>
                    </a:lnTo>
                    <a:lnTo>
                      <a:pt x="90" y="130"/>
                    </a:lnTo>
                    <a:lnTo>
                      <a:pt x="90" y="130"/>
                    </a:lnTo>
                    <a:lnTo>
                      <a:pt x="87" y="132"/>
                    </a:lnTo>
                    <a:lnTo>
                      <a:pt x="85" y="135"/>
                    </a:lnTo>
                    <a:lnTo>
                      <a:pt x="85" y="144"/>
                    </a:lnTo>
                    <a:lnTo>
                      <a:pt x="85" y="151"/>
                    </a:lnTo>
                    <a:lnTo>
                      <a:pt x="87" y="156"/>
                    </a:lnTo>
                    <a:lnTo>
                      <a:pt x="90" y="156"/>
                    </a:lnTo>
                    <a:lnTo>
                      <a:pt x="90" y="156"/>
                    </a:lnTo>
                    <a:close/>
                    <a:moveTo>
                      <a:pt x="23" y="165"/>
                    </a:moveTo>
                    <a:lnTo>
                      <a:pt x="23" y="165"/>
                    </a:lnTo>
                    <a:lnTo>
                      <a:pt x="7" y="184"/>
                    </a:lnTo>
                    <a:lnTo>
                      <a:pt x="2" y="192"/>
                    </a:lnTo>
                    <a:lnTo>
                      <a:pt x="0" y="199"/>
                    </a:lnTo>
                    <a:lnTo>
                      <a:pt x="0" y="199"/>
                    </a:lnTo>
                    <a:lnTo>
                      <a:pt x="2" y="199"/>
                    </a:lnTo>
                    <a:lnTo>
                      <a:pt x="4" y="196"/>
                    </a:lnTo>
                    <a:lnTo>
                      <a:pt x="14" y="187"/>
                    </a:lnTo>
                    <a:lnTo>
                      <a:pt x="26" y="175"/>
                    </a:lnTo>
                    <a:lnTo>
                      <a:pt x="33" y="165"/>
                    </a:lnTo>
                    <a:lnTo>
                      <a:pt x="33" y="165"/>
                    </a:lnTo>
                    <a:lnTo>
                      <a:pt x="40" y="161"/>
                    </a:lnTo>
                    <a:lnTo>
                      <a:pt x="42" y="156"/>
                    </a:lnTo>
                    <a:lnTo>
                      <a:pt x="40" y="151"/>
                    </a:lnTo>
                    <a:lnTo>
                      <a:pt x="40" y="147"/>
                    </a:lnTo>
                    <a:lnTo>
                      <a:pt x="40" y="147"/>
                    </a:lnTo>
                    <a:lnTo>
                      <a:pt x="37" y="144"/>
                    </a:lnTo>
                    <a:lnTo>
                      <a:pt x="35" y="144"/>
                    </a:lnTo>
                    <a:lnTo>
                      <a:pt x="33" y="149"/>
                    </a:lnTo>
                    <a:lnTo>
                      <a:pt x="28" y="158"/>
                    </a:lnTo>
                    <a:lnTo>
                      <a:pt x="23" y="165"/>
                    </a:lnTo>
                    <a:lnTo>
                      <a:pt x="23" y="165"/>
                    </a:lnTo>
                    <a:close/>
                    <a:moveTo>
                      <a:pt x="125" y="177"/>
                    </a:moveTo>
                    <a:lnTo>
                      <a:pt x="125" y="177"/>
                    </a:lnTo>
                    <a:lnTo>
                      <a:pt x="125" y="180"/>
                    </a:lnTo>
                    <a:lnTo>
                      <a:pt x="127" y="180"/>
                    </a:lnTo>
                    <a:lnTo>
                      <a:pt x="135" y="177"/>
                    </a:lnTo>
                    <a:lnTo>
                      <a:pt x="137" y="173"/>
                    </a:lnTo>
                    <a:lnTo>
                      <a:pt x="139" y="170"/>
                    </a:lnTo>
                    <a:lnTo>
                      <a:pt x="137" y="168"/>
                    </a:lnTo>
                    <a:lnTo>
                      <a:pt x="137" y="168"/>
                    </a:lnTo>
                    <a:lnTo>
                      <a:pt x="135" y="168"/>
                    </a:lnTo>
                    <a:lnTo>
                      <a:pt x="130" y="170"/>
                    </a:lnTo>
                    <a:lnTo>
                      <a:pt x="125" y="173"/>
                    </a:lnTo>
                    <a:lnTo>
                      <a:pt x="125" y="177"/>
                    </a:lnTo>
                    <a:lnTo>
                      <a:pt x="125" y="177"/>
                    </a:lnTo>
                    <a:close/>
                    <a:moveTo>
                      <a:pt x="175" y="222"/>
                    </a:moveTo>
                    <a:lnTo>
                      <a:pt x="175" y="222"/>
                    </a:lnTo>
                    <a:lnTo>
                      <a:pt x="177" y="218"/>
                    </a:lnTo>
                    <a:lnTo>
                      <a:pt x="177" y="213"/>
                    </a:lnTo>
                    <a:lnTo>
                      <a:pt x="175" y="203"/>
                    </a:lnTo>
                    <a:lnTo>
                      <a:pt x="172" y="192"/>
                    </a:lnTo>
                    <a:lnTo>
                      <a:pt x="170" y="180"/>
                    </a:lnTo>
                    <a:lnTo>
                      <a:pt x="170" y="180"/>
                    </a:lnTo>
                    <a:lnTo>
                      <a:pt x="170" y="175"/>
                    </a:lnTo>
                    <a:lnTo>
                      <a:pt x="168" y="173"/>
                    </a:lnTo>
                    <a:lnTo>
                      <a:pt x="161" y="170"/>
                    </a:lnTo>
                    <a:lnTo>
                      <a:pt x="156" y="173"/>
                    </a:lnTo>
                    <a:lnTo>
                      <a:pt x="156" y="175"/>
                    </a:lnTo>
                    <a:lnTo>
                      <a:pt x="156" y="177"/>
                    </a:lnTo>
                    <a:lnTo>
                      <a:pt x="156" y="177"/>
                    </a:lnTo>
                    <a:lnTo>
                      <a:pt x="158" y="182"/>
                    </a:lnTo>
                    <a:lnTo>
                      <a:pt x="153" y="182"/>
                    </a:lnTo>
                    <a:lnTo>
                      <a:pt x="149" y="184"/>
                    </a:lnTo>
                    <a:lnTo>
                      <a:pt x="146" y="187"/>
                    </a:lnTo>
                    <a:lnTo>
                      <a:pt x="146" y="189"/>
                    </a:lnTo>
                    <a:lnTo>
                      <a:pt x="146" y="189"/>
                    </a:lnTo>
                    <a:lnTo>
                      <a:pt x="144" y="192"/>
                    </a:lnTo>
                    <a:lnTo>
                      <a:pt x="139" y="194"/>
                    </a:lnTo>
                    <a:lnTo>
                      <a:pt x="137" y="194"/>
                    </a:lnTo>
                    <a:lnTo>
                      <a:pt x="135" y="196"/>
                    </a:lnTo>
                    <a:lnTo>
                      <a:pt x="135" y="196"/>
                    </a:lnTo>
                    <a:lnTo>
                      <a:pt x="135" y="199"/>
                    </a:lnTo>
                    <a:lnTo>
                      <a:pt x="132" y="199"/>
                    </a:lnTo>
                    <a:lnTo>
                      <a:pt x="127" y="199"/>
                    </a:lnTo>
                    <a:lnTo>
                      <a:pt x="118" y="194"/>
                    </a:lnTo>
                    <a:lnTo>
                      <a:pt x="118" y="194"/>
                    </a:lnTo>
                    <a:lnTo>
                      <a:pt x="116" y="192"/>
                    </a:lnTo>
                    <a:lnTo>
                      <a:pt x="113" y="194"/>
                    </a:lnTo>
                    <a:lnTo>
                      <a:pt x="108" y="196"/>
                    </a:lnTo>
                    <a:lnTo>
                      <a:pt x="101" y="203"/>
                    </a:lnTo>
                    <a:lnTo>
                      <a:pt x="97" y="206"/>
                    </a:lnTo>
                    <a:lnTo>
                      <a:pt x="97" y="206"/>
                    </a:lnTo>
                    <a:lnTo>
                      <a:pt x="90" y="210"/>
                    </a:lnTo>
                    <a:lnTo>
                      <a:pt x="87" y="218"/>
                    </a:lnTo>
                    <a:lnTo>
                      <a:pt x="87" y="222"/>
                    </a:lnTo>
                    <a:lnTo>
                      <a:pt x="87" y="225"/>
                    </a:lnTo>
                    <a:lnTo>
                      <a:pt x="90" y="225"/>
                    </a:lnTo>
                    <a:lnTo>
                      <a:pt x="90" y="225"/>
                    </a:lnTo>
                    <a:lnTo>
                      <a:pt x="92" y="225"/>
                    </a:lnTo>
                    <a:lnTo>
                      <a:pt x="97" y="220"/>
                    </a:lnTo>
                    <a:lnTo>
                      <a:pt x="101" y="218"/>
                    </a:lnTo>
                    <a:lnTo>
                      <a:pt x="106" y="218"/>
                    </a:lnTo>
                    <a:lnTo>
                      <a:pt x="106" y="218"/>
                    </a:lnTo>
                    <a:lnTo>
                      <a:pt x="108" y="215"/>
                    </a:lnTo>
                    <a:lnTo>
                      <a:pt x="111" y="213"/>
                    </a:lnTo>
                    <a:lnTo>
                      <a:pt x="113" y="210"/>
                    </a:lnTo>
                    <a:lnTo>
                      <a:pt x="120" y="210"/>
                    </a:lnTo>
                    <a:lnTo>
                      <a:pt x="120" y="210"/>
                    </a:lnTo>
                    <a:lnTo>
                      <a:pt x="123" y="213"/>
                    </a:lnTo>
                    <a:lnTo>
                      <a:pt x="125" y="218"/>
                    </a:lnTo>
                    <a:lnTo>
                      <a:pt x="125" y="227"/>
                    </a:lnTo>
                    <a:lnTo>
                      <a:pt x="127" y="239"/>
                    </a:lnTo>
                    <a:lnTo>
                      <a:pt x="132" y="241"/>
                    </a:lnTo>
                    <a:lnTo>
                      <a:pt x="135" y="244"/>
                    </a:lnTo>
                    <a:lnTo>
                      <a:pt x="135" y="244"/>
                    </a:lnTo>
                    <a:lnTo>
                      <a:pt x="144" y="246"/>
                    </a:lnTo>
                    <a:lnTo>
                      <a:pt x="149" y="251"/>
                    </a:lnTo>
                    <a:lnTo>
                      <a:pt x="151" y="253"/>
                    </a:lnTo>
                    <a:lnTo>
                      <a:pt x="156" y="253"/>
                    </a:lnTo>
                    <a:lnTo>
                      <a:pt x="156" y="253"/>
                    </a:lnTo>
                    <a:lnTo>
                      <a:pt x="156" y="253"/>
                    </a:lnTo>
                    <a:lnTo>
                      <a:pt x="158" y="251"/>
                    </a:lnTo>
                    <a:lnTo>
                      <a:pt x="156" y="244"/>
                    </a:lnTo>
                    <a:lnTo>
                      <a:pt x="153" y="229"/>
                    </a:lnTo>
                    <a:lnTo>
                      <a:pt x="153" y="229"/>
                    </a:lnTo>
                    <a:lnTo>
                      <a:pt x="156" y="227"/>
                    </a:lnTo>
                    <a:lnTo>
                      <a:pt x="163" y="227"/>
                    </a:lnTo>
                    <a:lnTo>
                      <a:pt x="168" y="225"/>
                    </a:lnTo>
                    <a:lnTo>
                      <a:pt x="175" y="222"/>
                    </a:lnTo>
                    <a:lnTo>
                      <a:pt x="175" y="222"/>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6" name="Freeform 177"/>
              <p:cNvSpPr>
                <a:spLocks noEditPoints="1"/>
              </p:cNvSpPr>
              <p:nvPr/>
            </p:nvSpPr>
            <p:spPr bwMode="auto">
              <a:xfrm>
                <a:off x="3478641" y="4526260"/>
                <a:ext cx="1382713" cy="487363"/>
              </a:xfrm>
              <a:custGeom>
                <a:avLst/>
                <a:gdLst>
                  <a:gd name="T0" fmla="*/ 59 w 871"/>
                  <a:gd name="T1" fmla="*/ 130 h 307"/>
                  <a:gd name="T2" fmla="*/ 243 w 871"/>
                  <a:gd name="T3" fmla="*/ 163 h 307"/>
                  <a:gd name="T4" fmla="*/ 33 w 871"/>
                  <a:gd name="T5" fmla="*/ 80 h 307"/>
                  <a:gd name="T6" fmla="*/ 464 w 871"/>
                  <a:gd name="T7" fmla="*/ 220 h 307"/>
                  <a:gd name="T8" fmla="*/ 485 w 871"/>
                  <a:gd name="T9" fmla="*/ 170 h 307"/>
                  <a:gd name="T10" fmla="*/ 516 w 871"/>
                  <a:gd name="T11" fmla="*/ 191 h 307"/>
                  <a:gd name="T12" fmla="*/ 499 w 871"/>
                  <a:gd name="T13" fmla="*/ 144 h 307"/>
                  <a:gd name="T14" fmla="*/ 494 w 871"/>
                  <a:gd name="T15" fmla="*/ 130 h 307"/>
                  <a:gd name="T16" fmla="*/ 487 w 871"/>
                  <a:gd name="T17" fmla="*/ 101 h 307"/>
                  <a:gd name="T18" fmla="*/ 561 w 871"/>
                  <a:gd name="T19" fmla="*/ 78 h 307"/>
                  <a:gd name="T20" fmla="*/ 468 w 871"/>
                  <a:gd name="T21" fmla="*/ 97 h 307"/>
                  <a:gd name="T22" fmla="*/ 445 w 871"/>
                  <a:gd name="T23" fmla="*/ 173 h 307"/>
                  <a:gd name="T24" fmla="*/ 215 w 871"/>
                  <a:gd name="T25" fmla="*/ 163 h 307"/>
                  <a:gd name="T26" fmla="*/ 194 w 871"/>
                  <a:gd name="T27" fmla="*/ 149 h 307"/>
                  <a:gd name="T28" fmla="*/ 182 w 871"/>
                  <a:gd name="T29" fmla="*/ 146 h 307"/>
                  <a:gd name="T30" fmla="*/ 156 w 871"/>
                  <a:gd name="T31" fmla="*/ 113 h 307"/>
                  <a:gd name="T32" fmla="*/ 135 w 871"/>
                  <a:gd name="T33" fmla="*/ 85 h 307"/>
                  <a:gd name="T34" fmla="*/ 99 w 871"/>
                  <a:gd name="T35" fmla="*/ 66 h 307"/>
                  <a:gd name="T36" fmla="*/ 35 w 871"/>
                  <a:gd name="T37" fmla="*/ 9 h 307"/>
                  <a:gd name="T38" fmla="*/ 26 w 871"/>
                  <a:gd name="T39" fmla="*/ 38 h 307"/>
                  <a:gd name="T40" fmla="*/ 71 w 871"/>
                  <a:gd name="T41" fmla="*/ 104 h 307"/>
                  <a:gd name="T42" fmla="*/ 146 w 871"/>
                  <a:gd name="T43" fmla="*/ 196 h 307"/>
                  <a:gd name="T44" fmla="*/ 198 w 871"/>
                  <a:gd name="T45" fmla="*/ 208 h 307"/>
                  <a:gd name="T46" fmla="*/ 625 w 871"/>
                  <a:gd name="T47" fmla="*/ 83 h 307"/>
                  <a:gd name="T48" fmla="*/ 622 w 871"/>
                  <a:gd name="T49" fmla="*/ 116 h 307"/>
                  <a:gd name="T50" fmla="*/ 601 w 871"/>
                  <a:gd name="T51" fmla="*/ 182 h 307"/>
                  <a:gd name="T52" fmla="*/ 527 w 871"/>
                  <a:gd name="T53" fmla="*/ 267 h 307"/>
                  <a:gd name="T54" fmla="*/ 494 w 871"/>
                  <a:gd name="T55" fmla="*/ 281 h 307"/>
                  <a:gd name="T56" fmla="*/ 660 w 871"/>
                  <a:gd name="T57" fmla="*/ 163 h 307"/>
                  <a:gd name="T58" fmla="*/ 667 w 871"/>
                  <a:gd name="T59" fmla="*/ 182 h 307"/>
                  <a:gd name="T60" fmla="*/ 350 w 871"/>
                  <a:gd name="T61" fmla="*/ 258 h 307"/>
                  <a:gd name="T62" fmla="*/ 326 w 871"/>
                  <a:gd name="T63" fmla="*/ 244 h 307"/>
                  <a:gd name="T64" fmla="*/ 246 w 871"/>
                  <a:gd name="T65" fmla="*/ 229 h 307"/>
                  <a:gd name="T66" fmla="*/ 198 w 871"/>
                  <a:gd name="T67" fmla="*/ 241 h 307"/>
                  <a:gd name="T68" fmla="*/ 253 w 871"/>
                  <a:gd name="T69" fmla="*/ 253 h 307"/>
                  <a:gd name="T70" fmla="*/ 355 w 871"/>
                  <a:gd name="T71" fmla="*/ 274 h 307"/>
                  <a:gd name="T72" fmla="*/ 367 w 871"/>
                  <a:gd name="T73" fmla="*/ 265 h 307"/>
                  <a:gd name="T74" fmla="*/ 767 w 871"/>
                  <a:gd name="T75" fmla="*/ 168 h 307"/>
                  <a:gd name="T76" fmla="*/ 693 w 871"/>
                  <a:gd name="T77" fmla="*/ 120 h 307"/>
                  <a:gd name="T78" fmla="*/ 698 w 871"/>
                  <a:gd name="T79" fmla="*/ 151 h 307"/>
                  <a:gd name="T80" fmla="*/ 719 w 871"/>
                  <a:gd name="T81" fmla="*/ 158 h 307"/>
                  <a:gd name="T82" fmla="*/ 719 w 871"/>
                  <a:gd name="T83" fmla="*/ 187 h 307"/>
                  <a:gd name="T84" fmla="*/ 762 w 871"/>
                  <a:gd name="T85" fmla="*/ 196 h 307"/>
                  <a:gd name="T86" fmla="*/ 830 w 871"/>
                  <a:gd name="T87" fmla="*/ 251 h 307"/>
                  <a:gd name="T88" fmla="*/ 854 w 871"/>
                  <a:gd name="T89" fmla="*/ 267 h 307"/>
                  <a:gd name="T90" fmla="*/ 554 w 871"/>
                  <a:gd name="T91" fmla="*/ 289 h 307"/>
                  <a:gd name="T92" fmla="*/ 561 w 871"/>
                  <a:gd name="T93" fmla="*/ 293 h 307"/>
                  <a:gd name="T94" fmla="*/ 416 w 871"/>
                  <a:gd name="T95" fmla="*/ 116 h 307"/>
                  <a:gd name="T96" fmla="*/ 428 w 871"/>
                  <a:gd name="T97" fmla="*/ 73 h 307"/>
                  <a:gd name="T98" fmla="*/ 419 w 871"/>
                  <a:gd name="T99" fmla="*/ 33 h 307"/>
                  <a:gd name="T100" fmla="*/ 385 w 871"/>
                  <a:gd name="T101" fmla="*/ 38 h 307"/>
                  <a:gd name="T102" fmla="*/ 369 w 871"/>
                  <a:gd name="T103" fmla="*/ 78 h 307"/>
                  <a:gd name="T104" fmla="*/ 314 w 871"/>
                  <a:gd name="T105" fmla="*/ 87 h 307"/>
                  <a:gd name="T106" fmla="*/ 267 w 871"/>
                  <a:gd name="T107" fmla="*/ 71 h 307"/>
                  <a:gd name="T108" fmla="*/ 269 w 871"/>
                  <a:gd name="T109" fmla="*/ 128 h 307"/>
                  <a:gd name="T110" fmla="*/ 312 w 871"/>
                  <a:gd name="T111" fmla="*/ 170 h 307"/>
                  <a:gd name="T112" fmla="*/ 364 w 871"/>
                  <a:gd name="T113" fmla="*/ 184 h 307"/>
                  <a:gd name="T114" fmla="*/ 447 w 871"/>
                  <a:gd name="T115" fmla="*/ 293 h 307"/>
                  <a:gd name="T116" fmla="*/ 452 w 871"/>
                  <a:gd name="T117" fmla="*/ 291 h 307"/>
                  <a:gd name="T118" fmla="*/ 393 w 871"/>
                  <a:gd name="T119" fmla="*/ 274 h 307"/>
                  <a:gd name="T120" fmla="*/ 447 w 871"/>
                  <a:gd name="T121" fmla="*/ 272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71" h="307">
                    <a:moveTo>
                      <a:pt x="59" y="130"/>
                    </a:moveTo>
                    <a:lnTo>
                      <a:pt x="59" y="130"/>
                    </a:lnTo>
                    <a:lnTo>
                      <a:pt x="59" y="132"/>
                    </a:lnTo>
                    <a:lnTo>
                      <a:pt x="61" y="137"/>
                    </a:lnTo>
                    <a:lnTo>
                      <a:pt x="66" y="139"/>
                    </a:lnTo>
                    <a:lnTo>
                      <a:pt x="68" y="139"/>
                    </a:lnTo>
                    <a:lnTo>
                      <a:pt x="68" y="139"/>
                    </a:lnTo>
                    <a:lnTo>
                      <a:pt x="68" y="135"/>
                    </a:lnTo>
                    <a:lnTo>
                      <a:pt x="66" y="130"/>
                    </a:lnTo>
                    <a:lnTo>
                      <a:pt x="64" y="128"/>
                    </a:lnTo>
                    <a:lnTo>
                      <a:pt x="61" y="128"/>
                    </a:lnTo>
                    <a:lnTo>
                      <a:pt x="59" y="130"/>
                    </a:lnTo>
                    <a:lnTo>
                      <a:pt x="59" y="130"/>
                    </a:lnTo>
                    <a:close/>
                    <a:moveTo>
                      <a:pt x="243" y="163"/>
                    </a:moveTo>
                    <a:lnTo>
                      <a:pt x="243" y="163"/>
                    </a:lnTo>
                    <a:lnTo>
                      <a:pt x="241" y="161"/>
                    </a:lnTo>
                    <a:lnTo>
                      <a:pt x="236" y="161"/>
                    </a:lnTo>
                    <a:lnTo>
                      <a:pt x="234" y="163"/>
                    </a:lnTo>
                    <a:lnTo>
                      <a:pt x="232" y="165"/>
                    </a:lnTo>
                    <a:lnTo>
                      <a:pt x="234" y="168"/>
                    </a:lnTo>
                    <a:lnTo>
                      <a:pt x="234" y="168"/>
                    </a:lnTo>
                    <a:lnTo>
                      <a:pt x="236" y="170"/>
                    </a:lnTo>
                    <a:lnTo>
                      <a:pt x="241" y="170"/>
                    </a:lnTo>
                    <a:lnTo>
                      <a:pt x="243" y="168"/>
                    </a:lnTo>
                    <a:lnTo>
                      <a:pt x="243" y="163"/>
                    </a:lnTo>
                    <a:lnTo>
                      <a:pt x="243" y="163"/>
                    </a:lnTo>
                    <a:close/>
                    <a:moveTo>
                      <a:pt x="33" y="80"/>
                    </a:moveTo>
                    <a:lnTo>
                      <a:pt x="33" y="80"/>
                    </a:lnTo>
                    <a:lnTo>
                      <a:pt x="33" y="87"/>
                    </a:lnTo>
                    <a:lnTo>
                      <a:pt x="35" y="92"/>
                    </a:lnTo>
                    <a:lnTo>
                      <a:pt x="40" y="97"/>
                    </a:lnTo>
                    <a:lnTo>
                      <a:pt x="42" y="97"/>
                    </a:lnTo>
                    <a:lnTo>
                      <a:pt x="45" y="97"/>
                    </a:lnTo>
                    <a:lnTo>
                      <a:pt x="45" y="97"/>
                    </a:lnTo>
                    <a:lnTo>
                      <a:pt x="45" y="92"/>
                    </a:lnTo>
                    <a:lnTo>
                      <a:pt x="45" y="90"/>
                    </a:lnTo>
                    <a:lnTo>
                      <a:pt x="40" y="85"/>
                    </a:lnTo>
                    <a:lnTo>
                      <a:pt x="35" y="80"/>
                    </a:lnTo>
                    <a:lnTo>
                      <a:pt x="33" y="80"/>
                    </a:lnTo>
                    <a:lnTo>
                      <a:pt x="33" y="80"/>
                    </a:lnTo>
                    <a:lnTo>
                      <a:pt x="33" y="80"/>
                    </a:lnTo>
                    <a:close/>
                    <a:moveTo>
                      <a:pt x="456" y="177"/>
                    </a:moveTo>
                    <a:lnTo>
                      <a:pt x="456" y="177"/>
                    </a:lnTo>
                    <a:lnTo>
                      <a:pt x="461" y="180"/>
                    </a:lnTo>
                    <a:lnTo>
                      <a:pt x="464" y="184"/>
                    </a:lnTo>
                    <a:lnTo>
                      <a:pt x="464" y="196"/>
                    </a:lnTo>
                    <a:lnTo>
                      <a:pt x="464" y="196"/>
                    </a:lnTo>
                    <a:lnTo>
                      <a:pt x="461" y="213"/>
                    </a:lnTo>
                    <a:lnTo>
                      <a:pt x="461" y="217"/>
                    </a:lnTo>
                    <a:lnTo>
                      <a:pt x="464" y="220"/>
                    </a:lnTo>
                    <a:lnTo>
                      <a:pt x="464" y="220"/>
                    </a:lnTo>
                    <a:lnTo>
                      <a:pt x="464" y="220"/>
                    </a:lnTo>
                    <a:lnTo>
                      <a:pt x="471" y="215"/>
                    </a:lnTo>
                    <a:lnTo>
                      <a:pt x="475" y="210"/>
                    </a:lnTo>
                    <a:lnTo>
                      <a:pt x="475" y="206"/>
                    </a:lnTo>
                    <a:lnTo>
                      <a:pt x="475" y="201"/>
                    </a:lnTo>
                    <a:lnTo>
                      <a:pt x="475" y="201"/>
                    </a:lnTo>
                    <a:lnTo>
                      <a:pt x="471" y="194"/>
                    </a:lnTo>
                    <a:lnTo>
                      <a:pt x="471" y="184"/>
                    </a:lnTo>
                    <a:lnTo>
                      <a:pt x="473" y="165"/>
                    </a:lnTo>
                    <a:lnTo>
                      <a:pt x="473" y="165"/>
                    </a:lnTo>
                    <a:lnTo>
                      <a:pt x="475" y="163"/>
                    </a:lnTo>
                    <a:lnTo>
                      <a:pt x="480" y="163"/>
                    </a:lnTo>
                    <a:lnTo>
                      <a:pt x="485" y="168"/>
                    </a:lnTo>
                    <a:lnTo>
                      <a:pt x="485" y="170"/>
                    </a:lnTo>
                    <a:lnTo>
                      <a:pt x="485" y="175"/>
                    </a:lnTo>
                    <a:lnTo>
                      <a:pt x="485" y="175"/>
                    </a:lnTo>
                    <a:lnTo>
                      <a:pt x="483" y="177"/>
                    </a:lnTo>
                    <a:lnTo>
                      <a:pt x="485" y="180"/>
                    </a:lnTo>
                    <a:lnTo>
                      <a:pt x="487" y="182"/>
                    </a:lnTo>
                    <a:lnTo>
                      <a:pt x="492" y="187"/>
                    </a:lnTo>
                    <a:lnTo>
                      <a:pt x="494" y="194"/>
                    </a:lnTo>
                    <a:lnTo>
                      <a:pt x="494" y="194"/>
                    </a:lnTo>
                    <a:lnTo>
                      <a:pt x="494" y="199"/>
                    </a:lnTo>
                    <a:lnTo>
                      <a:pt x="499" y="199"/>
                    </a:lnTo>
                    <a:lnTo>
                      <a:pt x="511" y="196"/>
                    </a:lnTo>
                    <a:lnTo>
                      <a:pt x="511" y="196"/>
                    </a:lnTo>
                    <a:lnTo>
                      <a:pt x="516" y="191"/>
                    </a:lnTo>
                    <a:lnTo>
                      <a:pt x="518" y="189"/>
                    </a:lnTo>
                    <a:lnTo>
                      <a:pt x="516" y="184"/>
                    </a:lnTo>
                    <a:lnTo>
                      <a:pt x="513" y="180"/>
                    </a:lnTo>
                    <a:lnTo>
                      <a:pt x="513" y="180"/>
                    </a:lnTo>
                    <a:lnTo>
                      <a:pt x="511" y="175"/>
                    </a:lnTo>
                    <a:lnTo>
                      <a:pt x="511" y="170"/>
                    </a:lnTo>
                    <a:lnTo>
                      <a:pt x="511" y="163"/>
                    </a:lnTo>
                    <a:lnTo>
                      <a:pt x="511" y="161"/>
                    </a:lnTo>
                    <a:lnTo>
                      <a:pt x="509" y="158"/>
                    </a:lnTo>
                    <a:lnTo>
                      <a:pt x="509" y="158"/>
                    </a:lnTo>
                    <a:lnTo>
                      <a:pt x="504" y="154"/>
                    </a:lnTo>
                    <a:lnTo>
                      <a:pt x="499" y="149"/>
                    </a:lnTo>
                    <a:lnTo>
                      <a:pt x="499" y="144"/>
                    </a:lnTo>
                    <a:lnTo>
                      <a:pt x="501" y="142"/>
                    </a:lnTo>
                    <a:lnTo>
                      <a:pt x="501" y="142"/>
                    </a:lnTo>
                    <a:lnTo>
                      <a:pt x="511" y="139"/>
                    </a:lnTo>
                    <a:lnTo>
                      <a:pt x="520" y="135"/>
                    </a:lnTo>
                    <a:lnTo>
                      <a:pt x="530" y="128"/>
                    </a:lnTo>
                    <a:lnTo>
                      <a:pt x="530" y="125"/>
                    </a:lnTo>
                    <a:lnTo>
                      <a:pt x="532" y="123"/>
                    </a:lnTo>
                    <a:lnTo>
                      <a:pt x="532" y="123"/>
                    </a:lnTo>
                    <a:lnTo>
                      <a:pt x="530" y="120"/>
                    </a:lnTo>
                    <a:lnTo>
                      <a:pt x="525" y="120"/>
                    </a:lnTo>
                    <a:lnTo>
                      <a:pt x="511" y="123"/>
                    </a:lnTo>
                    <a:lnTo>
                      <a:pt x="499" y="125"/>
                    </a:lnTo>
                    <a:lnTo>
                      <a:pt x="494" y="130"/>
                    </a:lnTo>
                    <a:lnTo>
                      <a:pt x="492" y="132"/>
                    </a:lnTo>
                    <a:lnTo>
                      <a:pt x="492" y="132"/>
                    </a:lnTo>
                    <a:lnTo>
                      <a:pt x="490" y="137"/>
                    </a:lnTo>
                    <a:lnTo>
                      <a:pt x="487" y="137"/>
                    </a:lnTo>
                    <a:lnTo>
                      <a:pt x="478" y="135"/>
                    </a:lnTo>
                    <a:lnTo>
                      <a:pt x="473" y="130"/>
                    </a:lnTo>
                    <a:lnTo>
                      <a:pt x="471" y="125"/>
                    </a:lnTo>
                    <a:lnTo>
                      <a:pt x="468" y="120"/>
                    </a:lnTo>
                    <a:lnTo>
                      <a:pt x="468" y="116"/>
                    </a:lnTo>
                    <a:lnTo>
                      <a:pt x="468" y="116"/>
                    </a:lnTo>
                    <a:lnTo>
                      <a:pt x="471" y="109"/>
                    </a:lnTo>
                    <a:lnTo>
                      <a:pt x="478" y="104"/>
                    </a:lnTo>
                    <a:lnTo>
                      <a:pt x="487" y="101"/>
                    </a:lnTo>
                    <a:lnTo>
                      <a:pt x="497" y="99"/>
                    </a:lnTo>
                    <a:lnTo>
                      <a:pt x="516" y="97"/>
                    </a:lnTo>
                    <a:lnTo>
                      <a:pt x="532" y="101"/>
                    </a:lnTo>
                    <a:lnTo>
                      <a:pt x="532" y="101"/>
                    </a:lnTo>
                    <a:lnTo>
                      <a:pt x="537" y="101"/>
                    </a:lnTo>
                    <a:lnTo>
                      <a:pt x="542" y="101"/>
                    </a:lnTo>
                    <a:lnTo>
                      <a:pt x="551" y="97"/>
                    </a:lnTo>
                    <a:lnTo>
                      <a:pt x="558" y="90"/>
                    </a:lnTo>
                    <a:lnTo>
                      <a:pt x="565" y="80"/>
                    </a:lnTo>
                    <a:lnTo>
                      <a:pt x="565" y="80"/>
                    </a:lnTo>
                    <a:lnTo>
                      <a:pt x="565" y="78"/>
                    </a:lnTo>
                    <a:lnTo>
                      <a:pt x="565" y="78"/>
                    </a:lnTo>
                    <a:lnTo>
                      <a:pt x="561" y="78"/>
                    </a:lnTo>
                    <a:lnTo>
                      <a:pt x="544" y="90"/>
                    </a:lnTo>
                    <a:lnTo>
                      <a:pt x="544" y="90"/>
                    </a:lnTo>
                    <a:lnTo>
                      <a:pt x="535" y="92"/>
                    </a:lnTo>
                    <a:lnTo>
                      <a:pt x="523" y="90"/>
                    </a:lnTo>
                    <a:lnTo>
                      <a:pt x="497" y="83"/>
                    </a:lnTo>
                    <a:lnTo>
                      <a:pt x="497" y="83"/>
                    </a:lnTo>
                    <a:lnTo>
                      <a:pt x="490" y="83"/>
                    </a:lnTo>
                    <a:lnTo>
                      <a:pt x="485" y="85"/>
                    </a:lnTo>
                    <a:lnTo>
                      <a:pt x="480" y="90"/>
                    </a:lnTo>
                    <a:lnTo>
                      <a:pt x="473" y="92"/>
                    </a:lnTo>
                    <a:lnTo>
                      <a:pt x="473" y="92"/>
                    </a:lnTo>
                    <a:lnTo>
                      <a:pt x="471" y="94"/>
                    </a:lnTo>
                    <a:lnTo>
                      <a:pt x="468" y="97"/>
                    </a:lnTo>
                    <a:lnTo>
                      <a:pt x="466" y="106"/>
                    </a:lnTo>
                    <a:lnTo>
                      <a:pt x="464" y="116"/>
                    </a:lnTo>
                    <a:lnTo>
                      <a:pt x="461" y="120"/>
                    </a:lnTo>
                    <a:lnTo>
                      <a:pt x="461" y="120"/>
                    </a:lnTo>
                    <a:lnTo>
                      <a:pt x="456" y="125"/>
                    </a:lnTo>
                    <a:lnTo>
                      <a:pt x="454" y="135"/>
                    </a:lnTo>
                    <a:lnTo>
                      <a:pt x="452" y="146"/>
                    </a:lnTo>
                    <a:lnTo>
                      <a:pt x="445" y="158"/>
                    </a:lnTo>
                    <a:lnTo>
                      <a:pt x="445" y="158"/>
                    </a:lnTo>
                    <a:lnTo>
                      <a:pt x="442" y="163"/>
                    </a:lnTo>
                    <a:lnTo>
                      <a:pt x="442" y="168"/>
                    </a:lnTo>
                    <a:lnTo>
                      <a:pt x="442" y="170"/>
                    </a:lnTo>
                    <a:lnTo>
                      <a:pt x="445" y="173"/>
                    </a:lnTo>
                    <a:lnTo>
                      <a:pt x="449" y="177"/>
                    </a:lnTo>
                    <a:lnTo>
                      <a:pt x="456" y="177"/>
                    </a:lnTo>
                    <a:lnTo>
                      <a:pt x="456" y="177"/>
                    </a:lnTo>
                    <a:close/>
                    <a:moveTo>
                      <a:pt x="198" y="191"/>
                    </a:moveTo>
                    <a:lnTo>
                      <a:pt x="198" y="191"/>
                    </a:lnTo>
                    <a:lnTo>
                      <a:pt x="201" y="180"/>
                    </a:lnTo>
                    <a:lnTo>
                      <a:pt x="203" y="173"/>
                    </a:lnTo>
                    <a:lnTo>
                      <a:pt x="203" y="173"/>
                    </a:lnTo>
                    <a:lnTo>
                      <a:pt x="206" y="168"/>
                    </a:lnTo>
                    <a:lnTo>
                      <a:pt x="210" y="168"/>
                    </a:lnTo>
                    <a:lnTo>
                      <a:pt x="210" y="168"/>
                    </a:lnTo>
                    <a:lnTo>
                      <a:pt x="213" y="165"/>
                    </a:lnTo>
                    <a:lnTo>
                      <a:pt x="215" y="163"/>
                    </a:lnTo>
                    <a:lnTo>
                      <a:pt x="213" y="158"/>
                    </a:lnTo>
                    <a:lnTo>
                      <a:pt x="210" y="156"/>
                    </a:lnTo>
                    <a:lnTo>
                      <a:pt x="210" y="156"/>
                    </a:lnTo>
                    <a:lnTo>
                      <a:pt x="208" y="154"/>
                    </a:lnTo>
                    <a:lnTo>
                      <a:pt x="206" y="149"/>
                    </a:lnTo>
                    <a:lnTo>
                      <a:pt x="201" y="142"/>
                    </a:lnTo>
                    <a:lnTo>
                      <a:pt x="196" y="139"/>
                    </a:lnTo>
                    <a:lnTo>
                      <a:pt x="196" y="139"/>
                    </a:lnTo>
                    <a:lnTo>
                      <a:pt x="189" y="142"/>
                    </a:lnTo>
                    <a:lnTo>
                      <a:pt x="189" y="144"/>
                    </a:lnTo>
                    <a:lnTo>
                      <a:pt x="189" y="146"/>
                    </a:lnTo>
                    <a:lnTo>
                      <a:pt x="194" y="149"/>
                    </a:lnTo>
                    <a:lnTo>
                      <a:pt x="194" y="149"/>
                    </a:lnTo>
                    <a:lnTo>
                      <a:pt x="196" y="151"/>
                    </a:lnTo>
                    <a:lnTo>
                      <a:pt x="198" y="151"/>
                    </a:lnTo>
                    <a:lnTo>
                      <a:pt x="201" y="156"/>
                    </a:lnTo>
                    <a:lnTo>
                      <a:pt x="201" y="158"/>
                    </a:lnTo>
                    <a:lnTo>
                      <a:pt x="201" y="158"/>
                    </a:lnTo>
                    <a:lnTo>
                      <a:pt x="198" y="158"/>
                    </a:lnTo>
                    <a:lnTo>
                      <a:pt x="196" y="158"/>
                    </a:lnTo>
                    <a:lnTo>
                      <a:pt x="194" y="156"/>
                    </a:lnTo>
                    <a:lnTo>
                      <a:pt x="189" y="154"/>
                    </a:lnTo>
                    <a:lnTo>
                      <a:pt x="189" y="154"/>
                    </a:lnTo>
                    <a:lnTo>
                      <a:pt x="184" y="154"/>
                    </a:lnTo>
                    <a:lnTo>
                      <a:pt x="182" y="149"/>
                    </a:lnTo>
                    <a:lnTo>
                      <a:pt x="182" y="146"/>
                    </a:lnTo>
                    <a:lnTo>
                      <a:pt x="177" y="144"/>
                    </a:lnTo>
                    <a:lnTo>
                      <a:pt x="177" y="144"/>
                    </a:lnTo>
                    <a:lnTo>
                      <a:pt x="172" y="144"/>
                    </a:lnTo>
                    <a:lnTo>
                      <a:pt x="172" y="142"/>
                    </a:lnTo>
                    <a:lnTo>
                      <a:pt x="168" y="135"/>
                    </a:lnTo>
                    <a:lnTo>
                      <a:pt x="165" y="130"/>
                    </a:lnTo>
                    <a:lnTo>
                      <a:pt x="163" y="128"/>
                    </a:lnTo>
                    <a:lnTo>
                      <a:pt x="161" y="128"/>
                    </a:lnTo>
                    <a:lnTo>
                      <a:pt x="161" y="128"/>
                    </a:lnTo>
                    <a:lnTo>
                      <a:pt x="153" y="125"/>
                    </a:lnTo>
                    <a:lnTo>
                      <a:pt x="151" y="123"/>
                    </a:lnTo>
                    <a:lnTo>
                      <a:pt x="153" y="118"/>
                    </a:lnTo>
                    <a:lnTo>
                      <a:pt x="156" y="113"/>
                    </a:lnTo>
                    <a:lnTo>
                      <a:pt x="156" y="113"/>
                    </a:lnTo>
                    <a:lnTo>
                      <a:pt x="156" y="111"/>
                    </a:lnTo>
                    <a:lnTo>
                      <a:pt x="156" y="111"/>
                    </a:lnTo>
                    <a:lnTo>
                      <a:pt x="153" y="106"/>
                    </a:lnTo>
                    <a:lnTo>
                      <a:pt x="149" y="101"/>
                    </a:lnTo>
                    <a:lnTo>
                      <a:pt x="146" y="97"/>
                    </a:lnTo>
                    <a:lnTo>
                      <a:pt x="146" y="97"/>
                    </a:lnTo>
                    <a:lnTo>
                      <a:pt x="144" y="92"/>
                    </a:lnTo>
                    <a:lnTo>
                      <a:pt x="142" y="92"/>
                    </a:lnTo>
                    <a:lnTo>
                      <a:pt x="137" y="92"/>
                    </a:lnTo>
                    <a:lnTo>
                      <a:pt x="137" y="87"/>
                    </a:lnTo>
                    <a:lnTo>
                      <a:pt x="137" y="87"/>
                    </a:lnTo>
                    <a:lnTo>
                      <a:pt x="135" y="85"/>
                    </a:lnTo>
                    <a:lnTo>
                      <a:pt x="132" y="85"/>
                    </a:lnTo>
                    <a:lnTo>
                      <a:pt x="130" y="83"/>
                    </a:lnTo>
                    <a:lnTo>
                      <a:pt x="127" y="78"/>
                    </a:lnTo>
                    <a:lnTo>
                      <a:pt x="127" y="78"/>
                    </a:lnTo>
                    <a:lnTo>
                      <a:pt x="123" y="75"/>
                    </a:lnTo>
                    <a:lnTo>
                      <a:pt x="120" y="75"/>
                    </a:lnTo>
                    <a:lnTo>
                      <a:pt x="118" y="75"/>
                    </a:lnTo>
                    <a:lnTo>
                      <a:pt x="116" y="73"/>
                    </a:lnTo>
                    <a:lnTo>
                      <a:pt x="116" y="73"/>
                    </a:lnTo>
                    <a:lnTo>
                      <a:pt x="106" y="68"/>
                    </a:lnTo>
                    <a:lnTo>
                      <a:pt x="104" y="66"/>
                    </a:lnTo>
                    <a:lnTo>
                      <a:pt x="99" y="66"/>
                    </a:lnTo>
                    <a:lnTo>
                      <a:pt x="99" y="66"/>
                    </a:lnTo>
                    <a:lnTo>
                      <a:pt x="97" y="66"/>
                    </a:lnTo>
                    <a:lnTo>
                      <a:pt x="92" y="64"/>
                    </a:lnTo>
                    <a:lnTo>
                      <a:pt x="87" y="57"/>
                    </a:lnTo>
                    <a:lnTo>
                      <a:pt x="82" y="49"/>
                    </a:lnTo>
                    <a:lnTo>
                      <a:pt x="82" y="49"/>
                    </a:lnTo>
                    <a:lnTo>
                      <a:pt x="78" y="45"/>
                    </a:lnTo>
                    <a:lnTo>
                      <a:pt x="68" y="38"/>
                    </a:lnTo>
                    <a:lnTo>
                      <a:pt x="56" y="28"/>
                    </a:lnTo>
                    <a:lnTo>
                      <a:pt x="52" y="21"/>
                    </a:lnTo>
                    <a:lnTo>
                      <a:pt x="52" y="21"/>
                    </a:lnTo>
                    <a:lnTo>
                      <a:pt x="47" y="16"/>
                    </a:lnTo>
                    <a:lnTo>
                      <a:pt x="42" y="12"/>
                    </a:lnTo>
                    <a:lnTo>
                      <a:pt x="35" y="9"/>
                    </a:lnTo>
                    <a:lnTo>
                      <a:pt x="23" y="9"/>
                    </a:lnTo>
                    <a:lnTo>
                      <a:pt x="23" y="9"/>
                    </a:lnTo>
                    <a:lnTo>
                      <a:pt x="14" y="7"/>
                    </a:lnTo>
                    <a:lnTo>
                      <a:pt x="7" y="2"/>
                    </a:lnTo>
                    <a:lnTo>
                      <a:pt x="2" y="0"/>
                    </a:lnTo>
                    <a:lnTo>
                      <a:pt x="0" y="0"/>
                    </a:lnTo>
                    <a:lnTo>
                      <a:pt x="0" y="2"/>
                    </a:lnTo>
                    <a:lnTo>
                      <a:pt x="0" y="2"/>
                    </a:lnTo>
                    <a:lnTo>
                      <a:pt x="0" y="4"/>
                    </a:lnTo>
                    <a:lnTo>
                      <a:pt x="0" y="12"/>
                    </a:lnTo>
                    <a:lnTo>
                      <a:pt x="7" y="21"/>
                    </a:lnTo>
                    <a:lnTo>
                      <a:pt x="16" y="30"/>
                    </a:lnTo>
                    <a:lnTo>
                      <a:pt x="26" y="38"/>
                    </a:lnTo>
                    <a:lnTo>
                      <a:pt x="26" y="38"/>
                    </a:lnTo>
                    <a:lnTo>
                      <a:pt x="30" y="45"/>
                    </a:lnTo>
                    <a:lnTo>
                      <a:pt x="37" y="54"/>
                    </a:lnTo>
                    <a:lnTo>
                      <a:pt x="45" y="61"/>
                    </a:lnTo>
                    <a:lnTo>
                      <a:pt x="47" y="64"/>
                    </a:lnTo>
                    <a:lnTo>
                      <a:pt x="52" y="66"/>
                    </a:lnTo>
                    <a:lnTo>
                      <a:pt x="52" y="66"/>
                    </a:lnTo>
                    <a:lnTo>
                      <a:pt x="54" y="66"/>
                    </a:lnTo>
                    <a:lnTo>
                      <a:pt x="59" y="71"/>
                    </a:lnTo>
                    <a:lnTo>
                      <a:pt x="64" y="85"/>
                    </a:lnTo>
                    <a:lnTo>
                      <a:pt x="66" y="97"/>
                    </a:lnTo>
                    <a:lnTo>
                      <a:pt x="68" y="101"/>
                    </a:lnTo>
                    <a:lnTo>
                      <a:pt x="71" y="104"/>
                    </a:lnTo>
                    <a:lnTo>
                      <a:pt x="71" y="104"/>
                    </a:lnTo>
                    <a:lnTo>
                      <a:pt x="80" y="109"/>
                    </a:lnTo>
                    <a:lnTo>
                      <a:pt x="90" y="120"/>
                    </a:lnTo>
                    <a:lnTo>
                      <a:pt x="97" y="135"/>
                    </a:lnTo>
                    <a:lnTo>
                      <a:pt x="101" y="146"/>
                    </a:lnTo>
                    <a:lnTo>
                      <a:pt x="101" y="146"/>
                    </a:lnTo>
                    <a:lnTo>
                      <a:pt x="106" y="156"/>
                    </a:lnTo>
                    <a:lnTo>
                      <a:pt x="113" y="165"/>
                    </a:lnTo>
                    <a:lnTo>
                      <a:pt x="123" y="173"/>
                    </a:lnTo>
                    <a:lnTo>
                      <a:pt x="130" y="180"/>
                    </a:lnTo>
                    <a:lnTo>
                      <a:pt x="130" y="180"/>
                    </a:lnTo>
                    <a:lnTo>
                      <a:pt x="137" y="189"/>
                    </a:lnTo>
                    <a:lnTo>
                      <a:pt x="146" y="196"/>
                    </a:lnTo>
                    <a:lnTo>
                      <a:pt x="163" y="210"/>
                    </a:lnTo>
                    <a:lnTo>
                      <a:pt x="163" y="210"/>
                    </a:lnTo>
                    <a:lnTo>
                      <a:pt x="168" y="217"/>
                    </a:lnTo>
                    <a:lnTo>
                      <a:pt x="170" y="220"/>
                    </a:lnTo>
                    <a:lnTo>
                      <a:pt x="172" y="220"/>
                    </a:lnTo>
                    <a:lnTo>
                      <a:pt x="172" y="220"/>
                    </a:lnTo>
                    <a:lnTo>
                      <a:pt x="177" y="217"/>
                    </a:lnTo>
                    <a:lnTo>
                      <a:pt x="182" y="217"/>
                    </a:lnTo>
                    <a:lnTo>
                      <a:pt x="194" y="220"/>
                    </a:lnTo>
                    <a:lnTo>
                      <a:pt x="194" y="220"/>
                    </a:lnTo>
                    <a:lnTo>
                      <a:pt x="194" y="220"/>
                    </a:lnTo>
                    <a:lnTo>
                      <a:pt x="196" y="217"/>
                    </a:lnTo>
                    <a:lnTo>
                      <a:pt x="198" y="208"/>
                    </a:lnTo>
                    <a:lnTo>
                      <a:pt x="198" y="191"/>
                    </a:lnTo>
                    <a:lnTo>
                      <a:pt x="198" y="191"/>
                    </a:lnTo>
                    <a:close/>
                    <a:moveTo>
                      <a:pt x="629" y="101"/>
                    </a:moveTo>
                    <a:lnTo>
                      <a:pt x="629" y="101"/>
                    </a:lnTo>
                    <a:lnTo>
                      <a:pt x="636" y="101"/>
                    </a:lnTo>
                    <a:lnTo>
                      <a:pt x="639" y="99"/>
                    </a:lnTo>
                    <a:lnTo>
                      <a:pt x="636" y="87"/>
                    </a:lnTo>
                    <a:lnTo>
                      <a:pt x="636" y="87"/>
                    </a:lnTo>
                    <a:lnTo>
                      <a:pt x="634" y="85"/>
                    </a:lnTo>
                    <a:lnTo>
                      <a:pt x="632" y="83"/>
                    </a:lnTo>
                    <a:lnTo>
                      <a:pt x="627" y="85"/>
                    </a:lnTo>
                    <a:lnTo>
                      <a:pt x="625" y="83"/>
                    </a:lnTo>
                    <a:lnTo>
                      <a:pt x="625" y="83"/>
                    </a:lnTo>
                    <a:lnTo>
                      <a:pt x="625" y="78"/>
                    </a:lnTo>
                    <a:lnTo>
                      <a:pt x="622" y="73"/>
                    </a:lnTo>
                    <a:lnTo>
                      <a:pt x="620" y="71"/>
                    </a:lnTo>
                    <a:lnTo>
                      <a:pt x="617" y="71"/>
                    </a:lnTo>
                    <a:lnTo>
                      <a:pt x="615" y="71"/>
                    </a:lnTo>
                    <a:lnTo>
                      <a:pt x="613" y="75"/>
                    </a:lnTo>
                    <a:lnTo>
                      <a:pt x="613" y="75"/>
                    </a:lnTo>
                    <a:lnTo>
                      <a:pt x="610" y="80"/>
                    </a:lnTo>
                    <a:lnTo>
                      <a:pt x="608" y="87"/>
                    </a:lnTo>
                    <a:lnTo>
                      <a:pt x="610" y="101"/>
                    </a:lnTo>
                    <a:lnTo>
                      <a:pt x="617" y="113"/>
                    </a:lnTo>
                    <a:lnTo>
                      <a:pt x="620" y="116"/>
                    </a:lnTo>
                    <a:lnTo>
                      <a:pt x="622" y="116"/>
                    </a:lnTo>
                    <a:lnTo>
                      <a:pt x="622" y="116"/>
                    </a:lnTo>
                    <a:lnTo>
                      <a:pt x="625" y="116"/>
                    </a:lnTo>
                    <a:lnTo>
                      <a:pt x="625" y="113"/>
                    </a:lnTo>
                    <a:lnTo>
                      <a:pt x="625" y="109"/>
                    </a:lnTo>
                    <a:lnTo>
                      <a:pt x="625" y="104"/>
                    </a:lnTo>
                    <a:lnTo>
                      <a:pt x="627" y="101"/>
                    </a:lnTo>
                    <a:lnTo>
                      <a:pt x="629" y="101"/>
                    </a:lnTo>
                    <a:lnTo>
                      <a:pt x="629" y="101"/>
                    </a:lnTo>
                    <a:close/>
                    <a:moveTo>
                      <a:pt x="584" y="173"/>
                    </a:moveTo>
                    <a:lnTo>
                      <a:pt x="584" y="173"/>
                    </a:lnTo>
                    <a:lnTo>
                      <a:pt x="587" y="177"/>
                    </a:lnTo>
                    <a:lnTo>
                      <a:pt x="594" y="182"/>
                    </a:lnTo>
                    <a:lnTo>
                      <a:pt x="601" y="182"/>
                    </a:lnTo>
                    <a:lnTo>
                      <a:pt x="603" y="180"/>
                    </a:lnTo>
                    <a:lnTo>
                      <a:pt x="606" y="177"/>
                    </a:lnTo>
                    <a:lnTo>
                      <a:pt x="606" y="177"/>
                    </a:lnTo>
                    <a:lnTo>
                      <a:pt x="606" y="175"/>
                    </a:lnTo>
                    <a:lnTo>
                      <a:pt x="606" y="173"/>
                    </a:lnTo>
                    <a:lnTo>
                      <a:pt x="596" y="168"/>
                    </a:lnTo>
                    <a:lnTo>
                      <a:pt x="587" y="168"/>
                    </a:lnTo>
                    <a:lnTo>
                      <a:pt x="584" y="168"/>
                    </a:lnTo>
                    <a:lnTo>
                      <a:pt x="584" y="173"/>
                    </a:lnTo>
                    <a:lnTo>
                      <a:pt x="584" y="173"/>
                    </a:lnTo>
                    <a:close/>
                    <a:moveTo>
                      <a:pt x="539" y="267"/>
                    </a:moveTo>
                    <a:lnTo>
                      <a:pt x="539" y="267"/>
                    </a:lnTo>
                    <a:lnTo>
                      <a:pt x="527" y="267"/>
                    </a:lnTo>
                    <a:lnTo>
                      <a:pt x="518" y="270"/>
                    </a:lnTo>
                    <a:lnTo>
                      <a:pt x="509" y="272"/>
                    </a:lnTo>
                    <a:lnTo>
                      <a:pt x="499" y="270"/>
                    </a:lnTo>
                    <a:lnTo>
                      <a:pt x="499" y="270"/>
                    </a:lnTo>
                    <a:lnTo>
                      <a:pt x="487" y="267"/>
                    </a:lnTo>
                    <a:lnTo>
                      <a:pt x="473" y="270"/>
                    </a:lnTo>
                    <a:lnTo>
                      <a:pt x="466" y="272"/>
                    </a:lnTo>
                    <a:lnTo>
                      <a:pt x="464" y="274"/>
                    </a:lnTo>
                    <a:lnTo>
                      <a:pt x="464" y="277"/>
                    </a:lnTo>
                    <a:lnTo>
                      <a:pt x="464" y="277"/>
                    </a:lnTo>
                    <a:lnTo>
                      <a:pt x="466" y="279"/>
                    </a:lnTo>
                    <a:lnTo>
                      <a:pt x="473" y="279"/>
                    </a:lnTo>
                    <a:lnTo>
                      <a:pt x="494" y="281"/>
                    </a:lnTo>
                    <a:lnTo>
                      <a:pt x="494" y="281"/>
                    </a:lnTo>
                    <a:lnTo>
                      <a:pt x="504" y="279"/>
                    </a:lnTo>
                    <a:lnTo>
                      <a:pt x="516" y="277"/>
                    </a:lnTo>
                    <a:lnTo>
                      <a:pt x="525" y="274"/>
                    </a:lnTo>
                    <a:lnTo>
                      <a:pt x="532" y="272"/>
                    </a:lnTo>
                    <a:lnTo>
                      <a:pt x="532" y="272"/>
                    </a:lnTo>
                    <a:lnTo>
                      <a:pt x="546" y="270"/>
                    </a:lnTo>
                    <a:lnTo>
                      <a:pt x="546" y="270"/>
                    </a:lnTo>
                    <a:lnTo>
                      <a:pt x="546" y="270"/>
                    </a:lnTo>
                    <a:lnTo>
                      <a:pt x="539" y="267"/>
                    </a:lnTo>
                    <a:lnTo>
                      <a:pt x="539" y="267"/>
                    </a:lnTo>
                    <a:close/>
                    <a:moveTo>
                      <a:pt x="660" y="163"/>
                    </a:moveTo>
                    <a:lnTo>
                      <a:pt x="660" y="163"/>
                    </a:lnTo>
                    <a:lnTo>
                      <a:pt x="648" y="163"/>
                    </a:lnTo>
                    <a:lnTo>
                      <a:pt x="634" y="163"/>
                    </a:lnTo>
                    <a:lnTo>
                      <a:pt x="625" y="165"/>
                    </a:lnTo>
                    <a:lnTo>
                      <a:pt x="622" y="168"/>
                    </a:lnTo>
                    <a:lnTo>
                      <a:pt x="622" y="170"/>
                    </a:lnTo>
                    <a:lnTo>
                      <a:pt x="622" y="170"/>
                    </a:lnTo>
                    <a:lnTo>
                      <a:pt x="625" y="175"/>
                    </a:lnTo>
                    <a:lnTo>
                      <a:pt x="632" y="175"/>
                    </a:lnTo>
                    <a:lnTo>
                      <a:pt x="648" y="175"/>
                    </a:lnTo>
                    <a:lnTo>
                      <a:pt x="648" y="175"/>
                    </a:lnTo>
                    <a:lnTo>
                      <a:pt x="655" y="177"/>
                    </a:lnTo>
                    <a:lnTo>
                      <a:pt x="662" y="180"/>
                    </a:lnTo>
                    <a:lnTo>
                      <a:pt x="667" y="182"/>
                    </a:lnTo>
                    <a:lnTo>
                      <a:pt x="672" y="184"/>
                    </a:lnTo>
                    <a:lnTo>
                      <a:pt x="672" y="184"/>
                    </a:lnTo>
                    <a:lnTo>
                      <a:pt x="674" y="182"/>
                    </a:lnTo>
                    <a:lnTo>
                      <a:pt x="674" y="182"/>
                    </a:lnTo>
                    <a:lnTo>
                      <a:pt x="674" y="175"/>
                    </a:lnTo>
                    <a:lnTo>
                      <a:pt x="670" y="170"/>
                    </a:lnTo>
                    <a:lnTo>
                      <a:pt x="660" y="163"/>
                    </a:lnTo>
                    <a:lnTo>
                      <a:pt x="660" y="163"/>
                    </a:lnTo>
                    <a:close/>
                    <a:moveTo>
                      <a:pt x="362" y="260"/>
                    </a:moveTo>
                    <a:lnTo>
                      <a:pt x="362" y="260"/>
                    </a:lnTo>
                    <a:lnTo>
                      <a:pt x="362" y="260"/>
                    </a:lnTo>
                    <a:lnTo>
                      <a:pt x="359" y="258"/>
                    </a:lnTo>
                    <a:lnTo>
                      <a:pt x="350" y="258"/>
                    </a:lnTo>
                    <a:lnTo>
                      <a:pt x="338" y="258"/>
                    </a:lnTo>
                    <a:lnTo>
                      <a:pt x="329" y="255"/>
                    </a:lnTo>
                    <a:lnTo>
                      <a:pt x="329" y="255"/>
                    </a:lnTo>
                    <a:lnTo>
                      <a:pt x="326" y="255"/>
                    </a:lnTo>
                    <a:lnTo>
                      <a:pt x="326" y="253"/>
                    </a:lnTo>
                    <a:lnTo>
                      <a:pt x="333" y="248"/>
                    </a:lnTo>
                    <a:lnTo>
                      <a:pt x="348" y="244"/>
                    </a:lnTo>
                    <a:lnTo>
                      <a:pt x="348" y="244"/>
                    </a:lnTo>
                    <a:lnTo>
                      <a:pt x="350" y="241"/>
                    </a:lnTo>
                    <a:lnTo>
                      <a:pt x="348" y="239"/>
                    </a:lnTo>
                    <a:lnTo>
                      <a:pt x="338" y="239"/>
                    </a:lnTo>
                    <a:lnTo>
                      <a:pt x="326" y="244"/>
                    </a:lnTo>
                    <a:lnTo>
                      <a:pt x="326" y="244"/>
                    </a:lnTo>
                    <a:lnTo>
                      <a:pt x="319" y="244"/>
                    </a:lnTo>
                    <a:lnTo>
                      <a:pt x="312" y="244"/>
                    </a:lnTo>
                    <a:lnTo>
                      <a:pt x="300" y="239"/>
                    </a:lnTo>
                    <a:lnTo>
                      <a:pt x="291" y="236"/>
                    </a:lnTo>
                    <a:lnTo>
                      <a:pt x="288" y="236"/>
                    </a:lnTo>
                    <a:lnTo>
                      <a:pt x="286" y="239"/>
                    </a:lnTo>
                    <a:lnTo>
                      <a:pt x="286" y="239"/>
                    </a:lnTo>
                    <a:lnTo>
                      <a:pt x="286" y="241"/>
                    </a:lnTo>
                    <a:lnTo>
                      <a:pt x="281" y="241"/>
                    </a:lnTo>
                    <a:lnTo>
                      <a:pt x="269" y="239"/>
                    </a:lnTo>
                    <a:lnTo>
                      <a:pt x="255" y="234"/>
                    </a:lnTo>
                    <a:lnTo>
                      <a:pt x="246" y="229"/>
                    </a:lnTo>
                    <a:lnTo>
                      <a:pt x="246" y="229"/>
                    </a:lnTo>
                    <a:lnTo>
                      <a:pt x="236" y="225"/>
                    </a:lnTo>
                    <a:lnTo>
                      <a:pt x="225" y="222"/>
                    </a:lnTo>
                    <a:lnTo>
                      <a:pt x="210" y="222"/>
                    </a:lnTo>
                    <a:lnTo>
                      <a:pt x="206" y="225"/>
                    </a:lnTo>
                    <a:lnTo>
                      <a:pt x="201" y="227"/>
                    </a:lnTo>
                    <a:lnTo>
                      <a:pt x="201" y="227"/>
                    </a:lnTo>
                    <a:lnTo>
                      <a:pt x="198" y="232"/>
                    </a:lnTo>
                    <a:lnTo>
                      <a:pt x="194" y="232"/>
                    </a:lnTo>
                    <a:lnTo>
                      <a:pt x="191" y="234"/>
                    </a:lnTo>
                    <a:lnTo>
                      <a:pt x="194" y="239"/>
                    </a:lnTo>
                    <a:lnTo>
                      <a:pt x="194" y="239"/>
                    </a:lnTo>
                    <a:lnTo>
                      <a:pt x="196" y="241"/>
                    </a:lnTo>
                    <a:lnTo>
                      <a:pt x="198" y="241"/>
                    </a:lnTo>
                    <a:lnTo>
                      <a:pt x="208" y="241"/>
                    </a:lnTo>
                    <a:lnTo>
                      <a:pt x="208" y="241"/>
                    </a:lnTo>
                    <a:lnTo>
                      <a:pt x="210" y="241"/>
                    </a:lnTo>
                    <a:lnTo>
                      <a:pt x="210" y="246"/>
                    </a:lnTo>
                    <a:lnTo>
                      <a:pt x="213" y="248"/>
                    </a:lnTo>
                    <a:lnTo>
                      <a:pt x="217" y="251"/>
                    </a:lnTo>
                    <a:lnTo>
                      <a:pt x="217" y="251"/>
                    </a:lnTo>
                    <a:lnTo>
                      <a:pt x="236" y="255"/>
                    </a:lnTo>
                    <a:lnTo>
                      <a:pt x="246" y="255"/>
                    </a:lnTo>
                    <a:lnTo>
                      <a:pt x="248" y="255"/>
                    </a:lnTo>
                    <a:lnTo>
                      <a:pt x="251" y="255"/>
                    </a:lnTo>
                    <a:lnTo>
                      <a:pt x="251" y="255"/>
                    </a:lnTo>
                    <a:lnTo>
                      <a:pt x="253" y="253"/>
                    </a:lnTo>
                    <a:lnTo>
                      <a:pt x="255" y="253"/>
                    </a:lnTo>
                    <a:lnTo>
                      <a:pt x="265" y="253"/>
                    </a:lnTo>
                    <a:lnTo>
                      <a:pt x="277" y="258"/>
                    </a:lnTo>
                    <a:lnTo>
                      <a:pt x="286" y="262"/>
                    </a:lnTo>
                    <a:lnTo>
                      <a:pt x="286" y="262"/>
                    </a:lnTo>
                    <a:lnTo>
                      <a:pt x="298" y="270"/>
                    </a:lnTo>
                    <a:lnTo>
                      <a:pt x="310" y="272"/>
                    </a:lnTo>
                    <a:lnTo>
                      <a:pt x="324" y="272"/>
                    </a:lnTo>
                    <a:lnTo>
                      <a:pt x="333" y="272"/>
                    </a:lnTo>
                    <a:lnTo>
                      <a:pt x="333" y="272"/>
                    </a:lnTo>
                    <a:lnTo>
                      <a:pt x="343" y="272"/>
                    </a:lnTo>
                    <a:lnTo>
                      <a:pt x="350" y="274"/>
                    </a:lnTo>
                    <a:lnTo>
                      <a:pt x="355" y="274"/>
                    </a:lnTo>
                    <a:lnTo>
                      <a:pt x="359" y="272"/>
                    </a:lnTo>
                    <a:lnTo>
                      <a:pt x="359" y="272"/>
                    </a:lnTo>
                    <a:lnTo>
                      <a:pt x="362" y="272"/>
                    </a:lnTo>
                    <a:lnTo>
                      <a:pt x="364" y="272"/>
                    </a:lnTo>
                    <a:lnTo>
                      <a:pt x="369" y="274"/>
                    </a:lnTo>
                    <a:lnTo>
                      <a:pt x="374" y="274"/>
                    </a:lnTo>
                    <a:lnTo>
                      <a:pt x="378" y="274"/>
                    </a:lnTo>
                    <a:lnTo>
                      <a:pt x="383" y="272"/>
                    </a:lnTo>
                    <a:lnTo>
                      <a:pt x="383" y="272"/>
                    </a:lnTo>
                    <a:lnTo>
                      <a:pt x="385" y="270"/>
                    </a:lnTo>
                    <a:lnTo>
                      <a:pt x="383" y="267"/>
                    </a:lnTo>
                    <a:lnTo>
                      <a:pt x="376" y="267"/>
                    </a:lnTo>
                    <a:lnTo>
                      <a:pt x="367" y="265"/>
                    </a:lnTo>
                    <a:lnTo>
                      <a:pt x="364" y="262"/>
                    </a:lnTo>
                    <a:lnTo>
                      <a:pt x="362" y="260"/>
                    </a:lnTo>
                    <a:lnTo>
                      <a:pt x="362" y="260"/>
                    </a:lnTo>
                    <a:close/>
                    <a:moveTo>
                      <a:pt x="807" y="139"/>
                    </a:moveTo>
                    <a:lnTo>
                      <a:pt x="807" y="139"/>
                    </a:lnTo>
                    <a:lnTo>
                      <a:pt x="800" y="142"/>
                    </a:lnTo>
                    <a:lnTo>
                      <a:pt x="797" y="146"/>
                    </a:lnTo>
                    <a:lnTo>
                      <a:pt x="793" y="151"/>
                    </a:lnTo>
                    <a:lnTo>
                      <a:pt x="788" y="154"/>
                    </a:lnTo>
                    <a:lnTo>
                      <a:pt x="788" y="154"/>
                    </a:lnTo>
                    <a:lnTo>
                      <a:pt x="783" y="156"/>
                    </a:lnTo>
                    <a:lnTo>
                      <a:pt x="776" y="161"/>
                    </a:lnTo>
                    <a:lnTo>
                      <a:pt x="767" y="168"/>
                    </a:lnTo>
                    <a:lnTo>
                      <a:pt x="757" y="173"/>
                    </a:lnTo>
                    <a:lnTo>
                      <a:pt x="757" y="173"/>
                    </a:lnTo>
                    <a:lnTo>
                      <a:pt x="752" y="173"/>
                    </a:lnTo>
                    <a:lnTo>
                      <a:pt x="750" y="168"/>
                    </a:lnTo>
                    <a:lnTo>
                      <a:pt x="745" y="154"/>
                    </a:lnTo>
                    <a:lnTo>
                      <a:pt x="741" y="137"/>
                    </a:lnTo>
                    <a:lnTo>
                      <a:pt x="738" y="125"/>
                    </a:lnTo>
                    <a:lnTo>
                      <a:pt x="738" y="125"/>
                    </a:lnTo>
                    <a:lnTo>
                      <a:pt x="729" y="120"/>
                    </a:lnTo>
                    <a:lnTo>
                      <a:pt x="715" y="116"/>
                    </a:lnTo>
                    <a:lnTo>
                      <a:pt x="703" y="116"/>
                    </a:lnTo>
                    <a:lnTo>
                      <a:pt x="698" y="118"/>
                    </a:lnTo>
                    <a:lnTo>
                      <a:pt x="693" y="120"/>
                    </a:lnTo>
                    <a:lnTo>
                      <a:pt x="693" y="120"/>
                    </a:lnTo>
                    <a:lnTo>
                      <a:pt x="691" y="125"/>
                    </a:lnTo>
                    <a:lnTo>
                      <a:pt x="686" y="128"/>
                    </a:lnTo>
                    <a:lnTo>
                      <a:pt x="681" y="128"/>
                    </a:lnTo>
                    <a:lnTo>
                      <a:pt x="679" y="132"/>
                    </a:lnTo>
                    <a:lnTo>
                      <a:pt x="679" y="132"/>
                    </a:lnTo>
                    <a:lnTo>
                      <a:pt x="679" y="137"/>
                    </a:lnTo>
                    <a:lnTo>
                      <a:pt x="679" y="137"/>
                    </a:lnTo>
                    <a:lnTo>
                      <a:pt x="688" y="137"/>
                    </a:lnTo>
                    <a:lnTo>
                      <a:pt x="688" y="137"/>
                    </a:lnTo>
                    <a:lnTo>
                      <a:pt x="693" y="139"/>
                    </a:lnTo>
                    <a:lnTo>
                      <a:pt x="696" y="142"/>
                    </a:lnTo>
                    <a:lnTo>
                      <a:pt x="698" y="151"/>
                    </a:lnTo>
                    <a:lnTo>
                      <a:pt x="698" y="151"/>
                    </a:lnTo>
                    <a:lnTo>
                      <a:pt x="700" y="154"/>
                    </a:lnTo>
                    <a:lnTo>
                      <a:pt x="705" y="154"/>
                    </a:lnTo>
                    <a:lnTo>
                      <a:pt x="712" y="154"/>
                    </a:lnTo>
                    <a:lnTo>
                      <a:pt x="729" y="151"/>
                    </a:lnTo>
                    <a:lnTo>
                      <a:pt x="729" y="151"/>
                    </a:lnTo>
                    <a:lnTo>
                      <a:pt x="733" y="154"/>
                    </a:lnTo>
                    <a:lnTo>
                      <a:pt x="733" y="156"/>
                    </a:lnTo>
                    <a:lnTo>
                      <a:pt x="733" y="158"/>
                    </a:lnTo>
                    <a:lnTo>
                      <a:pt x="729" y="158"/>
                    </a:lnTo>
                    <a:lnTo>
                      <a:pt x="729" y="158"/>
                    </a:lnTo>
                    <a:lnTo>
                      <a:pt x="722" y="158"/>
                    </a:lnTo>
                    <a:lnTo>
                      <a:pt x="719" y="158"/>
                    </a:lnTo>
                    <a:lnTo>
                      <a:pt x="715" y="161"/>
                    </a:lnTo>
                    <a:lnTo>
                      <a:pt x="712" y="161"/>
                    </a:lnTo>
                    <a:lnTo>
                      <a:pt x="712" y="161"/>
                    </a:lnTo>
                    <a:lnTo>
                      <a:pt x="700" y="161"/>
                    </a:lnTo>
                    <a:lnTo>
                      <a:pt x="698" y="161"/>
                    </a:lnTo>
                    <a:lnTo>
                      <a:pt x="700" y="163"/>
                    </a:lnTo>
                    <a:lnTo>
                      <a:pt x="700" y="163"/>
                    </a:lnTo>
                    <a:lnTo>
                      <a:pt x="707" y="170"/>
                    </a:lnTo>
                    <a:lnTo>
                      <a:pt x="710" y="175"/>
                    </a:lnTo>
                    <a:lnTo>
                      <a:pt x="712" y="180"/>
                    </a:lnTo>
                    <a:lnTo>
                      <a:pt x="712" y="180"/>
                    </a:lnTo>
                    <a:lnTo>
                      <a:pt x="715" y="184"/>
                    </a:lnTo>
                    <a:lnTo>
                      <a:pt x="719" y="187"/>
                    </a:lnTo>
                    <a:lnTo>
                      <a:pt x="722" y="184"/>
                    </a:lnTo>
                    <a:lnTo>
                      <a:pt x="724" y="180"/>
                    </a:lnTo>
                    <a:lnTo>
                      <a:pt x="724" y="180"/>
                    </a:lnTo>
                    <a:lnTo>
                      <a:pt x="726" y="177"/>
                    </a:lnTo>
                    <a:lnTo>
                      <a:pt x="729" y="180"/>
                    </a:lnTo>
                    <a:lnTo>
                      <a:pt x="736" y="182"/>
                    </a:lnTo>
                    <a:lnTo>
                      <a:pt x="745" y="187"/>
                    </a:lnTo>
                    <a:lnTo>
                      <a:pt x="745" y="187"/>
                    </a:lnTo>
                    <a:lnTo>
                      <a:pt x="750" y="189"/>
                    </a:lnTo>
                    <a:lnTo>
                      <a:pt x="752" y="191"/>
                    </a:lnTo>
                    <a:lnTo>
                      <a:pt x="755" y="194"/>
                    </a:lnTo>
                    <a:lnTo>
                      <a:pt x="762" y="196"/>
                    </a:lnTo>
                    <a:lnTo>
                      <a:pt x="762" y="196"/>
                    </a:lnTo>
                    <a:lnTo>
                      <a:pt x="774" y="196"/>
                    </a:lnTo>
                    <a:lnTo>
                      <a:pt x="788" y="201"/>
                    </a:lnTo>
                    <a:lnTo>
                      <a:pt x="804" y="208"/>
                    </a:lnTo>
                    <a:lnTo>
                      <a:pt x="814" y="213"/>
                    </a:lnTo>
                    <a:lnTo>
                      <a:pt x="814" y="213"/>
                    </a:lnTo>
                    <a:lnTo>
                      <a:pt x="821" y="220"/>
                    </a:lnTo>
                    <a:lnTo>
                      <a:pt x="821" y="225"/>
                    </a:lnTo>
                    <a:lnTo>
                      <a:pt x="823" y="229"/>
                    </a:lnTo>
                    <a:lnTo>
                      <a:pt x="826" y="236"/>
                    </a:lnTo>
                    <a:lnTo>
                      <a:pt x="826" y="236"/>
                    </a:lnTo>
                    <a:lnTo>
                      <a:pt x="830" y="241"/>
                    </a:lnTo>
                    <a:lnTo>
                      <a:pt x="833" y="246"/>
                    </a:lnTo>
                    <a:lnTo>
                      <a:pt x="830" y="251"/>
                    </a:lnTo>
                    <a:lnTo>
                      <a:pt x="826" y="253"/>
                    </a:lnTo>
                    <a:lnTo>
                      <a:pt x="826" y="253"/>
                    </a:lnTo>
                    <a:lnTo>
                      <a:pt x="816" y="253"/>
                    </a:lnTo>
                    <a:lnTo>
                      <a:pt x="812" y="258"/>
                    </a:lnTo>
                    <a:lnTo>
                      <a:pt x="807" y="262"/>
                    </a:lnTo>
                    <a:lnTo>
                      <a:pt x="807" y="267"/>
                    </a:lnTo>
                    <a:lnTo>
                      <a:pt x="807" y="267"/>
                    </a:lnTo>
                    <a:lnTo>
                      <a:pt x="809" y="270"/>
                    </a:lnTo>
                    <a:lnTo>
                      <a:pt x="814" y="270"/>
                    </a:lnTo>
                    <a:lnTo>
                      <a:pt x="828" y="270"/>
                    </a:lnTo>
                    <a:lnTo>
                      <a:pt x="852" y="265"/>
                    </a:lnTo>
                    <a:lnTo>
                      <a:pt x="852" y="265"/>
                    </a:lnTo>
                    <a:lnTo>
                      <a:pt x="854" y="267"/>
                    </a:lnTo>
                    <a:lnTo>
                      <a:pt x="859" y="272"/>
                    </a:lnTo>
                    <a:lnTo>
                      <a:pt x="871" y="281"/>
                    </a:lnTo>
                    <a:lnTo>
                      <a:pt x="871" y="161"/>
                    </a:lnTo>
                    <a:lnTo>
                      <a:pt x="871" y="161"/>
                    </a:lnTo>
                    <a:lnTo>
                      <a:pt x="833" y="146"/>
                    </a:lnTo>
                    <a:lnTo>
                      <a:pt x="816" y="139"/>
                    </a:lnTo>
                    <a:lnTo>
                      <a:pt x="807" y="139"/>
                    </a:lnTo>
                    <a:lnTo>
                      <a:pt x="807" y="139"/>
                    </a:lnTo>
                    <a:close/>
                    <a:moveTo>
                      <a:pt x="563" y="281"/>
                    </a:moveTo>
                    <a:lnTo>
                      <a:pt x="563" y="281"/>
                    </a:lnTo>
                    <a:lnTo>
                      <a:pt x="556" y="284"/>
                    </a:lnTo>
                    <a:lnTo>
                      <a:pt x="556" y="284"/>
                    </a:lnTo>
                    <a:lnTo>
                      <a:pt x="554" y="289"/>
                    </a:lnTo>
                    <a:lnTo>
                      <a:pt x="554" y="289"/>
                    </a:lnTo>
                    <a:lnTo>
                      <a:pt x="551" y="289"/>
                    </a:lnTo>
                    <a:lnTo>
                      <a:pt x="546" y="286"/>
                    </a:lnTo>
                    <a:lnTo>
                      <a:pt x="546" y="286"/>
                    </a:lnTo>
                    <a:lnTo>
                      <a:pt x="539" y="291"/>
                    </a:lnTo>
                    <a:lnTo>
                      <a:pt x="535" y="296"/>
                    </a:lnTo>
                    <a:lnTo>
                      <a:pt x="535" y="303"/>
                    </a:lnTo>
                    <a:lnTo>
                      <a:pt x="537" y="307"/>
                    </a:lnTo>
                    <a:lnTo>
                      <a:pt x="537" y="307"/>
                    </a:lnTo>
                    <a:lnTo>
                      <a:pt x="544" y="307"/>
                    </a:lnTo>
                    <a:lnTo>
                      <a:pt x="551" y="305"/>
                    </a:lnTo>
                    <a:lnTo>
                      <a:pt x="561" y="293"/>
                    </a:lnTo>
                    <a:lnTo>
                      <a:pt x="561" y="293"/>
                    </a:lnTo>
                    <a:lnTo>
                      <a:pt x="565" y="291"/>
                    </a:lnTo>
                    <a:lnTo>
                      <a:pt x="565" y="291"/>
                    </a:lnTo>
                    <a:lnTo>
                      <a:pt x="565" y="289"/>
                    </a:lnTo>
                    <a:lnTo>
                      <a:pt x="565" y="289"/>
                    </a:lnTo>
                    <a:lnTo>
                      <a:pt x="568" y="286"/>
                    </a:lnTo>
                    <a:lnTo>
                      <a:pt x="568" y="286"/>
                    </a:lnTo>
                    <a:lnTo>
                      <a:pt x="563" y="281"/>
                    </a:lnTo>
                    <a:lnTo>
                      <a:pt x="563" y="281"/>
                    </a:lnTo>
                    <a:close/>
                    <a:moveTo>
                      <a:pt x="407" y="137"/>
                    </a:moveTo>
                    <a:lnTo>
                      <a:pt x="407" y="137"/>
                    </a:lnTo>
                    <a:lnTo>
                      <a:pt x="412" y="130"/>
                    </a:lnTo>
                    <a:lnTo>
                      <a:pt x="416" y="123"/>
                    </a:lnTo>
                    <a:lnTo>
                      <a:pt x="416" y="116"/>
                    </a:lnTo>
                    <a:lnTo>
                      <a:pt x="416" y="106"/>
                    </a:lnTo>
                    <a:lnTo>
                      <a:pt x="416" y="106"/>
                    </a:lnTo>
                    <a:lnTo>
                      <a:pt x="419" y="104"/>
                    </a:lnTo>
                    <a:lnTo>
                      <a:pt x="421" y="99"/>
                    </a:lnTo>
                    <a:lnTo>
                      <a:pt x="430" y="97"/>
                    </a:lnTo>
                    <a:lnTo>
                      <a:pt x="440" y="94"/>
                    </a:lnTo>
                    <a:lnTo>
                      <a:pt x="445" y="90"/>
                    </a:lnTo>
                    <a:lnTo>
                      <a:pt x="445" y="90"/>
                    </a:lnTo>
                    <a:lnTo>
                      <a:pt x="447" y="87"/>
                    </a:lnTo>
                    <a:lnTo>
                      <a:pt x="442" y="83"/>
                    </a:lnTo>
                    <a:lnTo>
                      <a:pt x="433" y="75"/>
                    </a:lnTo>
                    <a:lnTo>
                      <a:pt x="433" y="75"/>
                    </a:lnTo>
                    <a:lnTo>
                      <a:pt x="428" y="73"/>
                    </a:lnTo>
                    <a:lnTo>
                      <a:pt x="428" y="68"/>
                    </a:lnTo>
                    <a:lnTo>
                      <a:pt x="428" y="64"/>
                    </a:lnTo>
                    <a:lnTo>
                      <a:pt x="426" y="59"/>
                    </a:lnTo>
                    <a:lnTo>
                      <a:pt x="426" y="59"/>
                    </a:lnTo>
                    <a:lnTo>
                      <a:pt x="419" y="49"/>
                    </a:lnTo>
                    <a:lnTo>
                      <a:pt x="416" y="45"/>
                    </a:lnTo>
                    <a:lnTo>
                      <a:pt x="419" y="45"/>
                    </a:lnTo>
                    <a:lnTo>
                      <a:pt x="421" y="42"/>
                    </a:lnTo>
                    <a:lnTo>
                      <a:pt x="421" y="42"/>
                    </a:lnTo>
                    <a:lnTo>
                      <a:pt x="421" y="42"/>
                    </a:lnTo>
                    <a:lnTo>
                      <a:pt x="423" y="42"/>
                    </a:lnTo>
                    <a:lnTo>
                      <a:pt x="421" y="38"/>
                    </a:lnTo>
                    <a:lnTo>
                      <a:pt x="419" y="33"/>
                    </a:lnTo>
                    <a:lnTo>
                      <a:pt x="421" y="30"/>
                    </a:lnTo>
                    <a:lnTo>
                      <a:pt x="421" y="28"/>
                    </a:lnTo>
                    <a:lnTo>
                      <a:pt x="421" y="28"/>
                    </a:lnTo>
                    <a:lnTo>
                      <a:pt x="423" y="28"/>
                    </a:lnTo>
                    <a:lnTo>
                      <a:pt x="423" y="28"/>
                    </a:lnTo>
                    <a:lnTo>
                      <a:pt x="416" y="23"/>
                    </a:lnTo>
                    <a:lnTo>
                      <a:pt x="416" y="23"/>
                    </a:lnTo>
                    <a:lnTo>
                      <a:pt x="407" y="23"/>
                    </a:lnTo>
                    <a:lnTo>
                      <a:pt x="397" y="26"/>
                    </a:lnTo>
                    <a:lnTo>
                      <a:pt x="388" y="28"/>
                    </a:lnTo>
                    <a:lnTo>
                      <a:pt x="385" y="33"/>
                    </a:lnTo>
                    <a:lnTo>
                      <a:pt x="385" y="38"/>
                    </a:lnTo>
                    <a:lnTo>
                      <a:pt x="385" y="38"/>
                    </a:lnTo>
                    <a:lnTo>
                      <a:pt x="385" y="42"/>
                    </a:lnTo>
                    <a:lnTo>
                      <a:pt x="385" y="45"/>
                    </a:lnTo>
                    <a:lnTo>
                      <a:pt x="381" y="47"/>
                    </a:lnTo>
                    <a:lnTo>
                      <a:pt x="376" y="49"/>
                    </a:lnTo>
                    <a:lnTo>
                      <a:pt x="376" y="52"/>
                    </a:lnTo>
                    <a:lnTo>
                      <a:pt x="374" y="54"/>
                    </a:lnTo>
                    <a:lnTo>
                      <a:pt x="374" y="54"/>
                    </a:lnTo>
                    <a:lnTo>
                      <a:pt x="374" y="59"/>
                    </a:lnTo>
                    <a:lnTo>
                      <a:pt x="371" y="61"/>
                    </a:lnTo>
                    <a:lnTo>
                      <a:pt x="369" y="66"/>
                    </a:lnTo>
                    <a:lnTo>
                      <a:pt x="369" y="71"/>
                    </a:lnTo>
                    <a:lnTo>
                      <a:pt x="369" y="71"/>
                    </a:lnTo>
                    <a:lnTo>
                      <a:pt x="369" y="78"/>
                    </a:lnTo>
                    <a:lnTo>
                      <a:pt x="364" y="80"/>
                    </a:lnTo>
                    <a:lnTo>
                      <a:pt x="359" y="80"/>
                    </a:lnTo>
                    <a:lnTo>
                      <a:pt x="352" y="83"/>
                    </a:lnTo>
                    <a:lnTo>
                      <a:pt x="352" y="83"/>
                    </a:lnTo>
                    <a:lnTo>
                      <a:pt x="345" y="85"/>
                    </a:lnTo>
                    <a:lnTo>
                      <a:pt x="343" y="83"/>
                    </a:lnTo>
                    <a:lnTo>
                      <a:pt x="340" y="80"/>
                    </a:lnTo>
                    <a:lnTo>
                      <a:pt x="333" y="80"/>
                    </a:lnTo>
                    <a:lnTo>
                      <a:pt x="333" y="80"/>
                    </a:lnTo>
                    <a:lnTo>
                      <a:pt x="326" y="80"/>
                    </a:lnTo>
                    <a:lnTo>
                      <a:pt x="324" y="83"/>
                    </a:lnTo>
                    <a:lnTo>
                      <a:pt x="314" y="87"/>
                    </a:lnTo>
                    <a:lnTo>
                      <a:pt x="314" y="87"/>
                    </a:lnTo>
                    <a:lnTo>
                      <a:pt x="303" y="87"/>
                    </a:lnTo>
                    <a:lnTo>
                      <a:pt x="296" y="87"/>
                    </a:lnTo>
                    <a:lnTo>
                      <a:pt x="291" y="90"/>
                    </a:lnTo>
                    <a:lnTo>
                      <a:pt x="291" y="90"/>
                    </a:lnTo>
                    <a:lnTo>
                      <a:pt x="286" y="90"/>
                    </a:lnTo>
                    <a:lnTo>
                      <a:pt x="281" y="87"/>
                    </a:lnTo>
                    <a:lnTo>
                      <a:pt x="279" y="83"/>
                    </a:lnTo>
                    <a:lnTo>
                      <a:pt x="274" y="83"/>
                    </a:lnTo>
                    <a:lnTo>
                      <a:pt x="274" y="83"/>
                    </a:lnTo>
                    <a:lnTo>
                      <a:pt x="272" y="78"/>
                    </a:lnTo>
                    <a:lnTo>
                      <a:pt x="269" y="71"/>
                    </a:lnTo>
                    <a:lnTo>
                      <a:pt x="269" y="71"/>
                    </a:lnTo>
                    <a:lnTo>
                      <a:pt x="267" y="71"/>
                    </a:lnTo>
                    <a:lnTo>
                      <a:pt x="267" y="71"/>
                    </a:lnTo>
                    <a:lnTo>
                      <a:pt x="260" y="73"/>
                    </a:lnTo>
                    <a:lnTo>
                      <a:pt x="255" y="80"/>
                    </a:lnTo>
                    <a:lnTo>
                      <a:pt x="253" y="90"/>
                    </a:lnTo>
                    <a:lnTo>
                      <a:pt x="253" y="92"/>
                    </a:lnTo>
                    <a:lnTo>
                      <a:pt x="255" y="97"/>
                    </a:lnTo>
                    <a:lnTo>
                      <a:pt x="255" y="97"/>
                    </a:lnTo>
                    <a:lnTo>
                      <a:pt x="258" y="101"/>
                    </a:lnTo>
                    <a:lnTo>
                      <a:pt x="260" y="111"/>
                    </a:lnTo>
                    <a:lnTo>
                      <a:pt x="262" y="116"/>
                    </a:lnTo>
                    <a:lnTo>
                      <a:pt x="265" y="123"/>
                    </a:lnTo>
                    <a:lnTo>
                      <a:pt x="265" y="123"/>
                    </a:lnTo>
                    <a:lnTo>
                      <a:pt x="269" y="128"/>
                    </a:lnTo>
                    <a:lnTo>
                      <a:pt x="274" y="130"/>
                    </a:lnTo>
                    <a:lnTo>
                      <a:pt x="279" y="135"/>
                    </a:lnTo>
                    <a:lnTo>
                      <a:pt x="281" y="142"/>
                    </a:lnTo>
                    <a:lnTo>
                      <a:pt x="281" y="142"/>
                    </a:lnTo>
                    <a:lnTo>
                      <a:pt x="281" y="151"/>
                    </a:lnTo>
                    <a:lnTo>
                      <a:pt x="286" y="161"/>
                    </a:lnTo>
                    <a:lnTo>
                      <a:pt x="293" y="168"/>
                    </a:lnTo>
                    <a:lnTo>
                      <a:pt x="296" y="168"/>
                    </a:lnTo>
                    <a:lnTo>
                      <a:pt x="298" y="168"/>
                    </a:lnTo>
                    <a:lnTo>
                      <a:pt x="298" y="168"/>
                    </a:lnTo>
                    <a:lnTo>
                      <a:pt x="303" y="165"/>
                    </a:lnTo>
                    <a:lnTo>
                      <a:pt x="307" y="168"/>
                    </a:lnTo>
                    <a:lnTo>
                      <a:pt x="312" y="170"/>
                    </a:lnTo>
                    <a:lnTo>
                      <a:pt x="314" y="175"/>
                    </a:lnTo>
                    <a:lnTo>
                      <a:pt x="314" y="175"/>
                    </a:lnTo>
                    <a:lnTo>
                      <a:pt x="314" y="175"/>
                    </a:lnTo>
                    <a:lnTo>
                      <a:pt x="317" y="175"/>
                    </a:lnTo>
                    <a:lnTo>
                      <a:pt x="326" y="175"/>
                    </a:lnTo>
                    <a:lnTo>
                      <a:pt x="333" y="173"/>
                    </a:lnTo>
                    <a:lnTo>
                      <a:pt x="338" y="173"/>
                    </a:lnTo>
                    <a:lnTo>
                      <a:pt x="338" y="173"/>
                    </a:lnTo>
                    <a:lnTo>
                      <a:pt x="352" y="175"/>
                    </a:lnTo>
                    <a:lnTo>
                      <a:pt x="359" y="177"/>
                    </a:lnTo>
                    <a:lnTo>
                      <a:pt x="364" y="182"/>
                    </a:lnTo>
                    <a:lnTo>
                      <a:pt x="364" y="182"/>
                    </a:lnTo>
                    <a:lnTo>
                      <a:pt x="364" y="184"/>
                    </a:lnTo>
                    <a:lnTo>
                      <a:pt x="367" y="184"/>
                    </a:lnTo>
                    <a:lnTo>
                      <a:pt x="374" y="184"/>
                    </a:lnTo>
                    <a:lnTo>
                      <a:pt x="390" y="177"/>
                    </a:lnTo>
                    <a:lnTo>
                      <a:pt x="390" y="177"/>
                    </a:lnTo>
                    <a:lnTo>
                      <a:pt x="395" y="175"/>
                    </a:lnTo>
                    <a:lnTo>
                      <a:pt x="397" y="170"/>
                    </a:lnTo>
                    <a:lnTo>
                      <a:pt x="397" y="158"/>
                    </a:lnTo>
                    <a:lnTo>
                      <a:pt x="400" y="144"/>
                    </a:lnTo>
                    <a:lnTo>
                      <a:pt x="402" y="139"/>
                    </a:lnTo>
                    <a:lnTo>
                      <a:pt x="407" y="137"/>
                    </a:lnTo>
                    <a:lnTo>
                      <a:pt x="407" y="137"/>
                    </a:lnTo>
                    <a:close/>
                    <a:moveTo>
                      <a:pt x="447" y="293"/>
                    </a:moveTo>
                    <a:lnTo>
                      <a:pt x="447" y="293"/>
                    </a:lnTo>
                    <a:lnTo>
                      <a:pt x="452" y="296"/>
                    </a:lnTo>
                    <a:lnTo>
                      <a:pt x="456" y="298"/>
                    </a:lnTo>
                    <a:lnTo>
                      <a:pt x="464" y="303"/>
                    </a:lnTo>
                    <a:lnTo>
                      <a:pt x="464" y="303"/>
                    </a:lnTo>
                    <a:lnTo>
                      <a:pt x="475" y="307"/>
                    </a:lnTo>
                    <a:lnTo>
                      <a:pt x="480" y="307"/>
                    </a:lnTo>
                    <a:lnTo>
                      <a:pt x="483" y="305"/>
                    </a:lnTo>
                    <a:lnTo>
                      <a:pt x="483" y="303"/>
                    </a:lnTo>
                    <a:lnTo>
                      <a:pt x="483" y="303"/>
                    </a:lnTo>
                    <a:lnTo>
                      <a:pt x="480" y="300"/>
                    </a:lnTo>
                    <a:lnTo>
                      <a:pt x="478" y="298"/>
                    </a:lnTo>
                    <a:lnTo>
                      <a:pt x="464" y="293"/>
                    </a:lnTo>
                    <a:lnTo>
                      <a:pt x="452" y="291"/>
                    </a:lnTo>
                    <a:lnTo>
                      <a:pt x="449" y="291"/>
                    </a:lnTo>
                    <a:lnTo>
                      <a:pt x="447" y="293"/>
                    </a:lnTo>
                    <a:lnTo>
                      <a:pt x="447" y="293"/>
                    </a:lnTo>
                    <a:close/>
                    <a:moveTo>
                      <a:pt x="419" y="267"/>
                    </a:moveTo>
                    <a:lnTo>
                      <a:pt x="419" y="267"/>
                    </a:lnTo>
                    <a:lnTo>
                      <a:pt x="416" y="270"/>
                    </a:lnTo>
                    <a:lnTo>
                      <a:pt x="412" y="270"/>
                    </a:lnTo>
                    <a:lnTo>
                      <a:pt x="407" y="270"/>
                    </a:lnTo>
                    <a:lnTo>
                      <a:pt x="402" y="267"/>
                    </a:lnTo>
                    <a:lnTo>
                      <a:pt x="402" y="267"/>
                    </a:lnTo>
                    <a:lnTo>
                      <a:pt x="397" y="267"/>
                    </a:lnTo>
                    <a:lnTo>
                      <a:pt x="395" y="270"/>
                    </a:lnTo>
                    <a:lnTo>
                      <a:pt x="393" y="274"/>
                    </a:lnTo>
                    <a:lnTo>
                      <a:pt x="393" y="279"/>
                    </a:lnTo>
                    <a:lnTo>
                      <a:pt x="393" y="279"/>
                    </a:lnTo>
                    <a:lnTo>
                      <a:pt x="397" y="281"/>
                    </a:lnTo>
                    <a:lnTo>
                      <a:pt x="402" y="284"/>
                    </a:lnTo>
                    <a:lnTo>
                      <a:pt x="412" y="286"/>
                    </a:lnTo>
                    <a:lnTo>
                      <a:pt x="421" y="284"/>
                    </a:lnTo>
                    <a:lnTo>
                      <a:pt x="421" y="284"/>
                    </a:lnTo>
                    <a:lnTo>
                      <a:pt x="430" y="279"/>
                    </a:lnTo>
                    <a:lnTo>
                      <a:pt x="438" y="279"/>
                    </a:lnTo>
                    <a:lnTo>
                      <a:pt x="445" y="279"/>
                    </a:lnTo>
                    <a:lnTo>
                      <a:pt x="447" y="274"/>
                    </a:lnTo>
                    <a:lnTo>
                      <a:pt x="447" y="274"/>
                    </a:lnTo>
                    <a:lnTo>
                      <a:pt x="447" y="272"/>
                    </a:lnTo>
                    <a:lnTo>
                      <a:pt x="445" y="270"/>
                    </a:lnTo>
                    <a:lnTo>
                      <a:pt x="435" y="265"/>
                    </a:lnTo>
                    <a:lnTo>
                      <a:pt x="426" y="265"/>
                    </a:lnTo>
                    <a:lnTo>
                      <a:pt x="421" y="265"/>
                    </a:lnTo>
                    <a:lnTo>
                      <a:pt x="419" y="267"/>
                    </a:lnTo>
                    <a:lnTo>
                      <a:pt x="419" y="267"/>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214" name="Oval 213"/>
            <p:cNvSpPr/>
            <p:nvPr/>
          </p:nvSpPr>
          <p:spPr>
            <a:xfrm>
              <a:off x="3417435" y="4858352"/>
              <a:ext cx="159800" cy="159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215" name="TextBox 214"/>
            <p:cNvSpPr txBox="1"/>
            <p:nvPr/>
          </p:nvSpPr>
          <p:spPr>
            <a:xfrm>
              <a:off x="3558631" y="4784713"/>
              <a:ext cx="1269899" cy="307777"/>
            </a:xfrm>
            <a:prstGeom prst="rect">
              <a:avLst/>
            </a:prstGeom>
            <a:noFill/>
          </p:spPr>
          <p:txBody>
            <a:bodyPr wrap="none" rtlCol="0">
              <a:spAutoFit/>
            </a:bodyPr>
            <a:lstStyle/>
            <a:p>
              <a:pPr algn="r"/>
              <a:r>
                <a:rPr lang="it-IT" sz="1400" dirty="0">
                  <a:latin typeface="Arial" panose="020B0604020202020204" pitchFamily="34" charset="0"/>
                  <a:cs typeface="Arial" panose="020B0604020202020204" pitchFamily="34" charset="0"/>
                </a:rPr>
                <a:t>SINGAPORE</a:t>
              </a:r>
              <a:endParaRPr lang="en-GB" sz="1400" dirty="0"/>
            </a:p>
          </p:txBody>
        </p:sp>
      </p:grpSp>
      <p:sp>
        <p:nvSpPr>
          <p:cNvPr id="4" name="Title 3"/>
          <p:cNvSpPr>
            <a:spLocks noGrp="1"/>
          </p:cNvSpPr>
          <p:nvPr>
            <p:ph type="title"/>
          </p:nvPr>
        </p:nvSpPr>
        <p:spPr/>
        <p:txBody>
          <a:bodyPr/>
          <a:lstStyle/>
          <a:p>
            <a:r>
              <a:rPr lang="en-GB" dirty="0"/>
              <a:t>SEKO SINGAPORE</a:t>
            </a:r>
          </a:p>
        </p:txBody>
      </p:sp>
      <p:sp>
        <p:nvSpPr>
          <p:cNvPr id="20" name="Oval 19"/>
          <p:cNvSpPr/>
          <p:nvPr/>
        </p:nvSpPr>
        <p:spPr>
          <a:xfrm>
            <a:off x="7316020" y="1214613"/>
            <a:ext cx="3789907" cy="3789907"/>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496" y="979083"/>
            <a:ext cx="5175504" cy="5873562"/>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8879" y="1902217"/>
            <a:ext cx="1104612" cy="1104612"/>
          </a:xfrm>
          <a:prstGeom prst="rect">
            <a:avLst/>
          </a:prstGeom>
          <a:effectLst>
            <a:outerShdw blurRad="63500" sx="102000" sy="102000" algn="ctr" rotWithShape="0">
              <a:prstClr val="black">
                <a:alpha val="20000"/>
              </a:prstClr>
            </a:outerShdw>
          </a:effectLst>
        </p:spPr>
      </p:pic>
      <p:grpSp>
        <p:nvGrpSpPr>
          <p:cNvPr id="23" name="Group 22"/>
          <p:cNvGrpSpPr/>
          <p:nvPr/>
        </p:nvGrpSpPr>
        <p:grpSpPr>
          <a:xfrm>
            <a:off x="9110191" y="414931"/>
            <a:ext cx="1994916" cy="1994916"/>
            <a:chOff x="2771394" y="4777740"/>
            <a:chExt cx="1994916" cy="1994916"/>
          </a:xfrm>
        </p:grpSpPr>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1394" y="4777740"/>
              <a:ext cx="1994916" cy="1994916"/>
            </a:xfrm>
            <a:prstGeom prst="rect">
              <a:avLst/>
            </a:prstGeom>
          </p:spPr>
        </p:pic>
        <p:sp>
          <p:nvSpPr>
            <p:cNvPr id="25" name="TextBox 24"/>
            <p:cNvSpPr txBox="1"/>
            <p:nvPr/>
          </p:nvSpPr>
          <p:spPr>
            <a:xfrm rot="20577424">
              <a:off x="3325857" y="5532935"/>
              <a:ext cx="870751" cy="461665"/>
            </a:xfrm>
            <a:prstGeom prst="rect">
              <a:avLst/>
            </a:prstGeom>
            <a:noFill/>
          </p:spPr>
          <p:txBody>
            <a:bodyPr wrap="none" rtlCol="0">
              <a:spAutoFit/>
            </a:bodyPr>
            <a:lstStyle/>
            <a:p>
              <a:pPr algn="ctr"/>
              <a:r>
                <a:rPr lang="en-GB" sz="2400" b="1" dirty="0">
                  <a:solidFill>
                    <a:schemeClr val="bg1"/>
                  </a:solidFill>
                </a:rPr>
                <a:t>1999</a:t>
              </a:r>
            </a:p>
          </p:txBody>
        </p:sp>
      </p:grpSp>
      <p:grpSp>
        <p:nvGrpSpPr>
          <p:cNvPr id="26" name="Group 25"/>
          <p:cNvGrpSpPr/>
          <p:nvPr/>
        </p:nvGrpSpPr>
        <p:grpSpPr>
          <a:xfrm>
            <a:off x="7227296" y="4201309"/>
            <a:ext cx="1256110" cy="1256110"/>
            <a:chOff x="8562487" y="3529144"/>
            <a:chExt cx="1256110" cy="1256110"/>
          </a:xfrm>
        </p:grpSpPr>
        <p:sp>
          <p:nvSpPr>
            <p:cNvPr id="27" name="Oval 26"/>
            <p:cNvSpPr/>
            <p:nvPr/>
          </p:nvSpPr>
          <p:spPr>
            <a:xfrm>
              <a:off x="8562487" y="3529144"/>
              <a:ext cx="1256110" cy="1256110"/>
            </a:xfrm>
            <a:prstGeom prst="ellipse">
              <a:avLst/>
            </a:prstGeom>
            <a:solidFill>
              <a:schemeClr val="bg1"/>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8604583" y="3571240"/>
              <a:ext cx="1171918" cy="1171918"/>
            </a:xfrm>
            <a:prstGeom prst="ellipse">
              <a:avLst/>
            </a:prstGeom>
            <a:solidFill>
              <a:schemeClr val="tx1">
                <a:lumMod val="10000"/>
                <a:lumOff val="90000"/>
              </a:schemeClr>
            </a:solidFill>
            <a:ln w="57150">
              <a:noFill/>
            </a:ln>
            <a:effectLst>
              <a:innerShdw blurRad="3302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p:cNvGrpSpPr/>
            <p:nvPr/>
          </p:nvGrpSpPr>
          <p:grpSpPr>
            <a:xfrm>
              <a:off x="8802633" y="3749498"/>
              <a:ext cx="778348" cy="468520"/>
              <a:chOff x="1037457" y="5601335"/>
              <a:chExt cx="975800" cy="587375"/>
            </a:xfrm>
            <a:solidFill>
              <a:schemeClr val="bg2">
                <a:lumMod val="25000"/>
              </a:schemeClr>
            </a:solidFill>
          </p:grpSpPr>
          <p:sp>
            <p:nvSpPr>
              <p:cNvPr id="31" name="Freeform 12"/>
              <p:cNvSpPr>
                <a:spLocks/>
              </p:cNvSpPr>
              <p:nvPr/>
            </p:nvSpPr>
            <p:spPr bwMode="auto">
              <a:xfrm>
                <a:off x="1037457" y="5655945"/>
                <a:ext cx="396924" cy="447750"/>
              </a:xfrm>
              <a:custGeom>
                <a:avLst/>
                <a:gdLst>
                  <a:gd name="T0" fmla="*/ 168 w 328"/>
                  <a:gd name="T1" fmla="*/ 370 h 370"/>
                  <a:gd name="T2" fmla="*/ 242 w 328"/>
                  <a:gd name="T3" fmla="*/ 366 h 370"/>
                  <a:gd name="T4" fmla="*/ 318 w 328"/>
                  <a:gd name="T5" fmla="*/ 356 h 370"/>
                  <a:gd name="T6" fmla="*/ 328 w 328"/>
                  <a:gd name="T7" fmla="*/ 354 h 370"/>
                  <a:gd name="T8" fmla="*/ 324 w 328"/>
                  <a:gd name="T9" fmla="*/ 312 h 370"/>
                  <a:gd name="T10" fmla="*/ 312 w 328"/>
                  <a:gd name="T11" fmla="*/ 276 h 370"/>
                  <a:gd name="T12" fmla="*/ 290 w 328"/>
                  <a:gd name="T13" fmla="*/ 248 h 370"/>
                  <a:gd name="T14" fmla="*/ 252 w 328"/>
                  <a:gd name="T15" fmla="*/ 228 h 370"/>
                  <a:gd name="T16" fmla="*/ 192 w 328"/>
                  <a:gd name="T17" fmla="*/ 218 h 370"/>
                  <a:gd name="T18" fmla="*/ 192 w 328"/>
                  <a:gd name="T19" fmla="*/ 184 h 370"/>
                  <a:gd name="T20" fmla="*/ 214 w 328"/>
                  <a:gd name="T21" fmla="*/ 168 h 370"/>
                  <a:gd name="T22" fmla="*/ 232 w 328"/>
                  <a:gd name="T23" fmla="*/ 146 h 370"/>
                  <a:gd name="T24" fmla="*/ 244 w 328"/>
                  <a:gd name="T25" fmla="*/ 116 h 370"/>
                  <a:gd name="T26" fmla="*/ 248 w 328"/>
                  <a:gd name="T27" fmla="*/ 86 h 370"/>
                  <a:gd name="T28" fmla="*/ 246 w 328"/>
                  <a:gd name="T29" fmla="*/ 66 h 370"/>
                  <a:gd name="T30" fmla="*/ 234 w 328"/>
                  <a:gd name="T31" fmla="*/ 36 h 370"/>
                  <a:gd name="T32" fmla="*/ 212 w 328"/>
                  <a:gd name="T33" fmla="*/ 14 h 370"/>
                  <a:gd name="T34" fmla="*/ 182 w 328"/>
                  <a:gd name="T35" fmla="*/ 2 h 370"/>
                  <a:gd name="T36" fmla="*/ 164 w 328"/>
                  <a:gd name="T37" fmla="*/ 0 h 370"/>
                  <a:gd name="T38" fmla="*/ 132 w 328"/>
                  <a:gd name="T39" fmla="*/ 6 h 370"/>
                  <a:gd name="T40" fmla="*/ 104 w 328"/>
                  <a:gd name="T41" fmla="*/ 24 h 370"/>
                  <a:gd name="T42" fmla="*/ 86 w 328"/>
                  <a:gd name="T43" fmla="*/ 50 h 370"/>
                  <a:gd name="T44" fmla="*/ 80 w 328"/>
                  <a:gd name="T45" fmla="*/ 86 h 370"/>
                  <a:gd name="T46" fmla="*/ 80 w 328"/>
                  <a:gd name="T47" fmla="*/ 102 h 370"/>
                  <a:gd name="T48" fmla="*/ 88 w 328"/>
                  <a:gd name="T49" fmla="*/ 132 h 370"/>
                  <a:gd name="T50" fmla="*/ 104 w 328"/>
                  <a:gd name="T51" fmla="*/ 158 h 370"/>
                  <a:gd name="T52" fmla="*/ 124 w 328"/>
                  <a:gd name="T53" fmla="*/ 178 h 370"/>
                  <a:gd name="T54" fmla="*/ 136 w 328"/>
                  <a:gd name="T55" fmla="*/ 218 h 370"/>
                  <a:gd name="T56" fmla="*/ 104 w 328"/>
                  <a:gd name="T57" fmla="*/ 222 h 370"/>
                  <a:gd name="T58" fmla="*/ 54 w 328"/>
                  <a:gd name="T59" fmla="*/ 236 h 370"/>
                  <a:gd name="T60" fmla="*/ 24 w 328"/>
                  <a:gd name="T61" fmla="*/ 262 h 370"/>
                  <a:gd name="T62" fmla="*/ 8 w 328"/>
                  <a:gd name="T63" fmla="*/ 296 h 370"/>
                  <a:gd name="T64" fmla="*/ 2 w 328"/>
                  <a:gd name="T65" fmla="*/ 314 h 370"/>
                  <a:gd name="T66" fmla="*/ 0 w 328"/>
                  <a:gd name="T67" fmla="*/ 354 h 370"/>
                  <a:gd name="T68" fmla="*/ 40 w 328"/>
                  <a:gd name="T69" fmla="*/ 362 h 370"/>
                  <a:gd name="T70" fmla="*/ 126 w 328"/>
                  <a:gd name="T71" fmla="*/ 368 h 370"/>
                  <a:gd name="T72" fmla="*/ 168 w 328"/>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8" h="370">
                    <a:moveTo>
                      <a:pt x="168" y="370"/>
                    </a:moveTo>
                    <a:lnTo>
                      <a:pt x="168" y="370"/>
                    </a:lnTo>
                    <a:lnTo>
                      <a:pt x="208" y="368"/>
                    </a:lnTo>
                    <a:lnTo>
                      <a:pt x="242" y="366"/>
                    </a:lnTo>
                    <a:lnTo>
                      <a:pt x="290" y="362"/>
                    </a:lnTo>
                    <a:lnTo>
                      <a:pt x="318" y="356"/>
                    </a:lnTo>
                    <a:lnTo>
                      <a:pt x="328" y="354"/>
                    </a:lnTo>
                    <a:lnTo>
                      <a:pt x="328" y="354"/>
                    </a:lnTo>
                    <a:lnTo>
                      <a:pt x="324" y="312"/>
                    </a:lnTo>
                    <a:lnTo>
                      <a:pt x="324" y="312"/>
                    </a:lnTo>
                    <a:lnTo>
                      <a:pt x="320" y="294"/>
                    </a:lnTo>
                    <a:lnTo>
                      <a:pt x="312" y="276"/>
                    </a:lnTo>
                    <a:lnTo>
                      <a:pt x="304" y="262"/>
                    </a:lnTo>
                    <a:lnTo>
                      <a:pt x="290" y="248"/>
                    </a:lnTo>
                    <a:lnTo>
                      <a:pt x="274" y="236"/>
                    </a:lnTo>
                    <a:lnTo>
                      <a:pt x="252" y="228"/>
                    </a:lnTo>
                    <a:lnTo>
                      <a:pt x="224" y="222"/>
                    </a:lnTo>
                    <a:lnTo>
                      <a:pt x="192" y="218"/>
                    </a:lnTo>
                    <a:lnTo>
                      <a:pt x="192" y="184"/>
                    </a:lnTo>
                    <a:lnTo>
                      <a:pt x="192" y="184"/>
                    </a:lnTo>
                    <a:lnTo>
                      <a:pt x="204" y="178"/>
                    </a:lnTo>
                    <a:lnTo>
                      <a:pt x="214" y="168"/>
                    </a:lnTo>
                    <a:lnTo>
                      <a:pt x="224" y="158"/>
                    </a:lnTo>
                    <a:lnTo>
                      <a:pt x="232" y="146"/>
                    </a:lnTo>
                    <a:lnTo>
                      <a:pt x="240" y="132"/>
                    </a:lnTo>
                    <a:lnTo>
                      <a:pt x="244" y="116"/>
                    </a:lnTo>
                    <a:lnTo>
                      <a:pt x="248" y="102"/>
                    </a:lnTo>
                    <a:lnTo>
                      <a:pt x="248" y="86"/>
                    </a:lnTo>
                    <a:lnTo>
                      <a:pt x="248" y="86"/>
                    </a:lnTo>
                    <a:lnTo>
                      <a:pt x="246" y="66"/>
                    </a:lnTo>
                    <a:lnTo>
                      <a:pt x="242" y="50"/>
                    </a:lnTo>
                    <a:lnTo>
                      <a:pt x="234" y="36"/>
                    </a:lnTo>
                    <a:lnTo>
                      <a:pt x="224" y="24"/>
                    </a:lnTo>
                    <a:lnTo>
                      <a:pt x="212" y="14"/>
                    </a:lnTo>
                    <a:lnTo>
                      <a:pt x="196" y="6"/>
                    </a:lnTo>
                    <a:lnTo>
                      <a:pt x="182" y="2"/>
                    </a:lnTo>
                    <a:lnTo>
                      <a:pt x="164" y="0"/>
                    </a:lnTo>
                    <a:lnTo>
                      <a:pt x="164" y="0"/>
                    </a:lnTo>
                    <a:lnTo>
                      <a:pt x="148" y="2"/>
                    </a:lnTo>
                    <a:lnTo>
                      <a:pt x="132" y="6"/>
                    </a:lnTo>
                    <a:lnTo>
                      <a:pt x="116" y="14"/>
                    </a:lnTo>
                    <a:lnTo>
                      <a:pt x="104" y="24"/>
                    </a:lnTo>
                    <a:lnTo>
                      <a:pt x="94" y="36"/>
                    </a:lnTo>
                    <a:lnTo>
                      <a:pt x="86" y="50"/>
                    </a:lnTo>
                    <a:lnTo>
                      <a:pt x="82" y="66"/>
                    </a:lnTo>
                    <a:lnTo>
                      <a:pt x="80" y="86"/>
                    </a:lnTo>
                    <a:lnTo>
                      <a:pt x="80" y="86"/>
                    </a:lnTo>
                    <a:lnTo>
                      <a:pt x="80" y="102"/>
                    </a:lnTo>
                    <a:lnTo>
                      <a:pt x="84" y="116"/>
                    </a:lnTo>
                    <a:lnTo>
                      <a:pt x="88" y="132"/>
                    </a:lnTo>
                    <a:lnTo>
                      <a:pt x="96" y="146"/>
                    </a:lnTo>
                    <a:lnTo>
                      <a:pt x="104" y="158"/>
                    </a:lnTo>
                    <a:lnTo>
                      <a:pt x="114" y="168"/>
                    </a:lnTo>
                    <a:lnTo>
                      <a:pt x="124" y="178"/>
                    </a:lnTo>
                    <a:lnTo>
                      <a:pt x="136" y="184"/>
                    </a:lnTo>
                    <a:lnTo>
                      <a:pt x="136" y="218"/>
                    </a:lnTo>
                    <a:lnTo>
                      <a:pt x="136" y="218"/>
                    </a:lnTo>
                    <a:lnTo>
                      <a:pt x="104" y="222"/>
                    </a:lnTo>
                    <a:lnTo>
                      <a:pt x="76" y="228"/>
                    </a:lnTo>
                    <a:lnTo>
                      <a:pt x="54" y="236"/>
                    </a:lnTo>
                    <a:lnTo>
                      <a:pt x="36" y="248"/>
                    </a:lnTo>
                    <a:lnTo>
                      <a:pt x="24" y="262"/>
                    </a:lnTo>
                    <a:lnTo>
                      <a:pt x="14" y="278"/>
                    </a:lnTo>
                    <a:lnTo>
                      <a:pt x="8" y="296"/>
                    </a:lnTo>
                    <a:lnTo>
                      <a:pt x="2" y="314"/>
                    </a:lnTo>
                    <a:lnTo>
                      <a:pt x="2" y="314"/>
                    </a:lnTo>
                    <a:lnTo>
                      <a:pt x="0" y="354"/>
                    </a:lnTo>
                    <a:lnTo>
                      <a:pt x="0" y="354"/>
                    </a:lnTo>
                    <a:lnTo>
                      <a:pt x="10" y="356"/>
                    </a:lnTo>
                    <a:lnTo>
                      <a:pt x="40" y="362"/>
                    </a:lnTo>
                    <a:lnTo>
                      <a:pt x="90" y="366"/>
                    </a:lnTo>
                    <a:lnTo>
                      <a:pt x="126" y="368"/>
                    </a:lnTo>
                    <a:lnTo>
                      <a:pt x="168" y="370"/>
                    </a:lnTo>
                    <a:lnTo>
                      <a:pt x="168"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32" name="Freeform 14"/>
              <p:cNvSpPr>
                <a:spLocks/>
              </p:cNvSpPr>
              <p:nvPr/>
            </p:nvSpPr>
            <p:spPr bwMode="auto">
              <a:xfrm>
                <a:off x="1618753" y="5655945"/>
                <a:ext cx="394504" cy="447750"/>
              </a:xfrm>
              <a:custGeom>
                <a:avLst/>
                <a:gdLst>
                  <a:gd name="T0" fmla="*/ 166 w 326"/>
                  <a:gd name="T1" fmla="*/ 370 h 370"/>
                  <a:gd name="T2" fmla="*/ 240 w 326"/>
                  <a:gd name="T3" fmla="*/ 366 h 370"/>
                  <a:gd name="T4" fmla="*/ 318 w 326"/>
                  <a:gd name="T5" fmla="*/ 356 h 370"/>
                  <a:gd name="T6" fmla="*/ 326 w 326"/>
                  <a:gd name="T7" fmla="*/ 354 h 370"/>
                  <a:gd name="T8" fmla="*/ 324 w 326"/>
                  <a:gd name="T9" fmla="*/ 312 h 370"/>
                  <a:gd name="T10" fmla="*/ 312 w 326"/>
                  <a:gd name="T11" fmla="*/ 276 h 370"/>
                  <a:gd name="T12" fmla="*/ 290 w 326"/>
                  <a:gd name="T13" fmla="*/ 248 h 370"/>
                  <a:gd name="T14" fmla="*/ 250 w 326"/>
                  <a:gd name="T15" fmla="*/ 228 h 370"/>
                  <a:gd name="T16" fmla="*/ 190 w 326"/>
                  <a:gd name="T17" fmla="*/ 218 h 370"/>
                  <a:gd name="T18" fmla="*/ 190 w 326"/>
                  <a:gd name="T19" fmla="*/ 184 h 370"/>
                  <a:gd name="T20" fmla="*/ 214 w 326"/>
                  <a:gd name="T21" fmla="*/ 168 h 370"/>
                  <a:gd name="T22" fmla="*/ 232 w 326"/>
                  <a:gd name="T23" fmla="*/ 146 h 370"/>
                  <a:gd name="T24" fmla="*/ 242 w 326"/>
                  <a:gd name="T25" fmla="*/ 116 h 370"/>
                  <a:gd name="T26" fmla="*/ 248 w 326"/>
                  <a:gd name="T27" fmla="*/ 86 h 370"/>
                  <a:gd name="T28" fmla="*/ 246 w 326"/>
                  <a:gd name="T29" fmla="*/ 66 h 370"/>
                  <a:gd name="T30" fmla="*/ 232 w 326"/>
                  <a:gd name="T31" fmla="*/ 36 h 370"/>
                  <a:gd name="T32" fmla="*/ 210 w 326"/>
                  <a:gd name="T33" fmla="*/ 14 h 370"/>
                  <a:gd name="T34" fmla="*/ 180 w 326"/>
                  <a:gd name="T35" fmla="*/ 2 h 370"/>
                  <a:gd name="T36" fmla="*/ 162 w 326"/>
                  <a:gd name="T37" fmla="*/ 0 h 370"/>
                  <a:gd name="T38" fmla="*/ 130 w 326"/>
                  <a:gd name="T39" fmla="*/ 6 h 370"/>
                  <a:gd name="T40" fmla="*/ 104 w 326"/>
                  <a:gd name="T41" fmla="*/ 24 h 370"/>
                  <a:gd name="T42" fmla="*/ 86 w 326"/>
                  <a:gd name="T43" fmla="*/ 50 h 370"/>
                  <a:gd name="T44" fmla="*/ 78 w 326"/>
                  <a:gd name="T45" fmla="*/ 86 h 370"/>
                  <a:gd name="T46" fmla="*/ 80 w 326"/>
                  <a:gd name="T47" fmla="*/ 102 h 370"/>
                  <a:gd name="T48" fmla="*/ 88 w 326"/>
                  <a:gd name="T49" fmla="*/ 132 h 370"/>
                  <a:gd name="T50" fmla="*/ 102 w 326"/>
                  <a:gd name="T51" fmla="*/ 158 h 370"/>
                  <a:gd name="T52" fmla="*/ 124 w 326"/>
                  <a:gd name="T53" fmla="*/ 178 h 370"/>
                  <a:gd name="T54" fmla="*/ 136 w 326"/>
                  <a:gd name="T55" fmla="*/ 218 h 370"/>
                  <a:gd name="T56" fmla="*/ 102 w 326"/>
                  <a:gd name="T57" fmla="*/ 222 h 370"/>
                  <a:gd name="T58" fmla="*/ 52 w 326"/>
                  <a:gd name="T59" fmla="*/ 236 h 370"/>
                  <a:gd name="T60" fmla="*/ 22 w 326"/>
                  <a:gd name="T61" fmla="*/ 262 h 370"/>
                  <a:gd name="T62" fmla="*/ 6 w 326"/>
                  <a:gd name="T63" fmla="*/ 296 h 370"/>
                  <a:gd name="T64" fmla="*/ 2 w 326"/>
                  <a:gd name="T65" fmla="*/ 314 h 370"/>
                  <a:gd name="T66" fmla="*/ 0 w 326"/>
                  <a:gd name="T67" fmla="*/ 354 h 370"/>
                  <a:gd name="T68" fmla="*/ 38 w 326"/>
                  <a:gd name="T69" fmla="*/ 362 h 370"/>
                  <a:gd name="T70" fmla="*/ 124 w 326"/>
                  <a:gd name="T71" fmla="*/ 368 h 370"/>
                  <a:gd name="T72" fmla="*/ 166 w 326"/>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6" h="370">
                    <a:moveTo>
                      <a:pt x="166" y="370"/>
                    </a:moveTo>
                    <a:lnTo>
                      <a:pt x="166" y="370"/>
                    </a:lnTo>
                    <a:lnTo>
                      <a:pt x="206" y="368"/>
                    </a:lnTo>
                    <a:lnTo>
                      <a:pt x="240" y="366"/>
                    </a:lnTo>
                    <a:lnTo>
                      <a:pt x="290" y="362"/>
                    </a:lnTo>
                    <a:lnTo>
                      <a:pt x="318" y="356"/>
                    </a:lnTo>
                    <a:lnTo>
                      <a:pt x="326" y="354"/>
                    </a:lnTo>
                    <a:lnTo>
                      <a:pt x="326" y="354"/>
                    </a:lnTo>
                    <a:lnTo>
                      <a:pt x="324" y="312"/>
                    </a:lnTo>
                    <a:lnTo>
                      <a:pt x="324" y="312"/>
                    </a:lnTo>
                    <a:lnTo>
                      <a:pt x="318" y="294"/>
                    </a:lnTo>
                    <a:lnTo>
                      <a:pt x="312" y="276"/>
                    </a:lnTo>
                    <a:lnTo>
                      <a:pt x="302" y="262"/>
                    </a:lnTo>
                    <a:lnTo>
                      <a:pt x="290" y="248"/>
                    </a:lnTo>
                    <a:lnTo>
                      <a:pt x="272" y="236"/>
                    </a:lnTo>
                    <a:lnTo>
                      <a:pt x="250" y="228"/>
                    </a:lnTo>
                    <a:lnTo>
                      <a:pt x="224" y="222"/>
                    </a:lnTo>
                    <a:lnTo>
                      <a:pt x="190" y="218"/>
                    </a:lnTo>
                    <a:lnTo>
                      <a:pt x="190" y="184"/>
                    </a:lnTo>
                    <a:lnTo>
                      <a:pt x="190" y="184"/>
                    </a:lnTo>
                    <a:lnTo>
                      <a:pt x="202" y="178"/>
                    </a:lnTo>
                    <a:lnTo>
                      <a:pt x="214" y="168"/>
                    </a:lnTo>
                    <a:lnTo>
                      <a:pt x="222" y="158"/>
                    </a:lnTo>
                    <a:lnTo>
                      <a:pt x="232" y="146"/>
                    </a:lnTo>
                    <a:lnTo>
                      <a:pt x="238" y="132"/>
                    </a:lnTo>
                    <a:lnTo>
                      <a:pt x="242" y="116"/>
                    </a:lnTo>
                    <a:lnTo>
                      <a:pt x="246" y="102"/>
                    </a:lnTo>
                    <a:lnTo>
                      <a:pt x="248" y="86"/>
                    </a:lnTo>
                    <a:lnTo>
                      <a:pt x="248" y="86"/>
                    </a:lnTo>
                    <a:lnTo>
                      <a:pt x="246" y="66"/>
                    </a:lnTo>
                    <a:lnTo>
                      <a:pt x="240" y="50"/>
                    </a:lnTo>
                    <a:lnTo>
                      <a:pt x="232" y="36"/>
                    </a:lnTo>
                    <a:lnTo>
                      <a:pt x="222" y="24"/>
                    </a:lnTo>
                    <a:lnTo>
                      <a:pt x="210" y="14"/>
                    </a:lnTo>
                    <a:lnTo>
                      <a:pt x="196" y="6"/>
                    </a:lnTo>
                    <a:lnTo>
                      <a:pt x="180" y="2"/>
                    </a:lnTo>
                    <a:lnTo>
                      <a:pt x="162" y="0"/>
                    </a:lnTo>
                    <a:lnTo>
                      <a:pt x="162" y="0"/>
                    </a:lnTo>
                    <a:lnTo>
                      <a:pt x="146" y="2"/>
                    </a:lnTo>
                    <a:lnTo>
                      <a:pt x="130" y="6"/>
                    </a:lnTo>
                    <a:lnTo>
                      <a:pt x="116" y="14"/>
                    </a:lnTo>
                    <a:lnTo>
                      <a:pt x="104" y="24"/>
                    </a:lnTo>
                    <a:lnTo>
                      <a:pt x="92" y="36"/>
                    </a:lnTo>
                    <a:lnTo>
                      <a:pt x="86" y="50"/>
                    </a:lnTo>
                    <a:lnTo>
                      <a:pt x="80" y="66"/>
                    </a:lnTo>
                    <a:lnTo>
                      <a:pt x="78" y="86"/>
                    </a:lnTo>
                    <a:lnTo>
                      <a:pt x="78" y="86"/>
                    </a:lnTo>
                    <a:lnTo>
                      <a:pt x="80" y="102"/>
                    </a:lnTo>
                    <a:lnTo>
                      <a:pt x="82" y="116"/>
                    </a:lnTo>
                    <a:lnTo>
                      <a:pt x="88" y="132"/>
                    </a:lnTo>
                    <a:lnTo>
                      <a:pt x="94" y="146"/>
                    </a:lnTo>
                    <a:lnTo>
                      <a:pt x="102"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8" y="356"/>
                    </a:lnTo>
                    <a:lnTo>
                      <a:pt x="38" y="362"/>
                    </a:lnTo>
                    <a:lnTo>
                      <a:pt x="90" y="366"/>
                    </a:lnTo>
                    <a:lnTo>
                      <a:pt x="124" y="368"/>
                    </a:lnTo>
                    <a:lnTo>
                      <a:pt x="166" y="370"/>
                    </a:lnTo>
                    <a:lnTo>
                      <a:pt x="166"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33" name="Freeform 13"/>
              <p:cNvSpPr>
                <a:spLocks/>
              </p:cNvSpPr>
              <p:nvPr/>
            </p:nvSpPr>
            <p:spPr bwMode="auto">
              <a:xfrm>
                <a:off x="1265238" y="5601335"/>
                <a:ext cx="519113" cy="587375"/>
              </a:xfrm>
              <a:custGeom>
                <a:avLst/>
                <a:gdLst>
                  <a:gd name="T0" fmla="*/ 166 w 327"/>
                  <a:gd name="T1" fmla="*/ 370 h 370"/>
                  <a:gd name="T2" fmla="*/ 241 w 327"/>
                  <a:gd name="T3" fmla="*/ 366 h 370"/>
                  <a:gd name="T4" fmla="*/ 319 w 327"/>
                  <a:gd name="T5" fmla="*/ 356 h 370"/>
                  <a:gd name="T6" fmla="*/ 327 w 327"/>
                  <a:gd name="T7" fmla="*/ 354 h 370"/>
                  <a:gd name="T8" fmla="*/ 325 w 327"/>
                  <a:gd name="T9" fmla="*/ 312 h 370"/>
                  <a:gd name="T10" fmla="*/ 313 w 327"/>
                  <a:gd name="T11" fmla="*/ 276 h 370"/>
                  <a:gd name="T12" fmla="*/ 291 w 327"/>
                  <a:gd name="T13" fmla="*/ 248 h 370"/>
                  <a:gd name="T14" fmla="*/ 251 w 327"/>
                  <a:gd name="T15" fmla="*/ 228 h 370"/>
                  <a:gd name="T16" fmla="*/ 190 w 327"/>
                  <a:gd name="T17" fmla="*/ 218 h 370"/>
                  <a:gd name="T18" fmla="*/ 190 w 327"/>
                  <a:gd name="T19" fmla="*/ 184 h 370"/>
                  <a:gd name="T20" fmla="*/ 215 w 327"/>
                  <a:gd name="T21" fmla="*/ 168 h 370"/>
                  <a:gd name="T22" fmla="*/ 233 w 327"/>
                  <a:gd name="T23" fmla="*/ 146 h 370"/>
                  <a:gd name="T24" fmla="*/ 245 w 327"/>
                  <a:gd name="T25" fmla="*/ 116 h 370"/>
                  <a:gd name="T26" fmla="*/ 249 w 327"/>
                  <a:gd name="T27" fmla="*/ 86 h 370"/>
                  <a:gd name="T28" fmla="*/ 247 w 327"/>
                  <a:gd name="T29" fmla="*/ 66 h 370"/>
                  <a:gd name="T30" fmla="*/ 235 w 327"/>
                  <a:gd name="T31" fmla="*/ 36 h 370"/>
                  <a:gd name="T32" fmla="*/ 211 w 327"/>
                  <a:gd name="T33" fmla="*/ 14 h 370"/>
                  <a:gd name="T34" fmla="*/ 180 w 327"/>
                  <a:gd name="T35" fmla="*/ 2 h 370"/>
                  <a:gd name="T36" fmla="*/ 164 w 327"/>
                  <a:gd name="T37" fmla="*/ 0 h 370"/>
                  <a:gd name="T38" fmla="*/ 130 w 327"/>
                  <a:gd name="T39" fmla="*/ 6 h 370"/>
                  <a:gd name="T40" fmla="*/ 104 w 327"/>
                  <a:gd name="T41" fmla="*/ 24 h 370"/>
                  <a:gd name="T42" fmla="*/ 86 w 327"/>
                  <a:gd name="T43" fmla="*/ 50 h 370"/>
                  <a:gd name="T44" fmla="*/ 78 w 327"/>
                  <a:gd name="T45" fmla="*/ 86 h 370"/>
                  <a:gd name="T46" fmla="*/ 80 w 327"/>
                  <a:gd name="T47" fmla="*/ 102 h 370"/>
                  <a:gd name="T48" fmla="*/ 88 w 327"/>
                  <a:gd name="T49" fmla="*/ 132 h 370"/>
                  <a:gd name="T50" fmla="*/ 104 w 327"/>
                  <a:gd name="T51" fmla="*/ 158 h 370"/>
                  <a:gd name="T52" fmla="*/ 124 w 327"/>
                  <a:gd name="T53" fmla="*/ 178 h 370"/>
                  <a:gd name="T54" fmla="*/ 136 w 327"/>
                  <a:gd name="T55" fmla="*/ 218 h 370"/>
                  <a:gd name="T56" fmla="*/ 102 w 327"/>
                  <a:gd name="T57" fmla="*/ 222 h 370"/>
                  <a:gd name="T58" fmla="*/ 52 w 327"/>
                  <a:gd name="T59" fmla="*/ 236 h 370"/>
                  <a:gd name="T60" fmla="*/ 22 w 327"/>
                  <a:gd name="T61" fmla="*/ 262 h 370"/>
                  <a:gd name="T62" fmla="*/ 6 w 327"/>
                  <a:gd name="T63" fmla="*/ 296 h 370"/>
                  <a:gd name="T64" fmla="*/ 2 w 327"/>
                  <a:gd name="T65" fmla="*/ 314 h 370"/>
                  <a:gd name="T66" fmla="*/ 0 w 327"/>
                  <a:gd name="T67" fmla="*/ 354 h 370"/>
                  <a:gd name="T68" fmla="*/ 38 w 327"/>
                  <a:gd name="T69" fmla="*/ 362 h 370"/>
                  <a:gd name="T70" fmla="*/ 124 w 327"/>
                  <a:gd name="T71" fmla="*/ 368 h 370"/>
                  <a:gd name="T72" fmla="*/ 166 w 327"/>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70">
                    <a:moveTo>
                      <a:pt x="166" y="370"/>
                    </a:moveTo>
                    <a:lnTo>
                      <a:pt x="166" y="370"/>
                    </a:lnTo>
                    <a:lnTo>
                      <a:pt x="206" y="368"/>
                    </a:lnTo>
                    <a:lnTo>
                      <a:pt x="241" y="366"/>
                    </a:lnTo>
                    <a:lnTo>
                      <a:pt x="291" y="362"/>
                    </a:lnTo>
                    <a:lnTo>
                      <a:pt x="319" y="356"/>
                    </a:lnTo>
                    <a:lnTo>
                      <a:pt x="327" y="354"/>
                    </a:lnTo>
                    <a:lnTo>
                      <a:pt x="327" y="354"/>
                    </a:lnTo>
                    <a:lnTo>
                      <a:pt x="325" y="312"/>
                    </a:lnTo>
                    <a:lnTo>
                      <a:pt x="325" y="312"/>
                    </a:lnTo>
                    <a:lnTo>
                      <a:pt x="321" y="294"/>
                    </a:lnTo>
                    <a:lnTo>
                      <a:pt x="313" y="276"/>
                    </a:lnTo>
                    <a:lnTo>
                      <a:pt x="303" y="262"/>
                    </a:lnTo>
                    <a:lnTo>
                      <a:pt x="291" y="248"/>
                    </a:lnTo>
                    <a:lnTo>
                      <a:pt x="273" y="236"/>
                    </a:lnTo>
                    <a:lnTo>
                      <a:pt x="251" y="228"/>
                    </a:lnTo>
                    <a:lnTo>
                      <a:pt x="225" y="222"/>
                    </a:lnTo>
                    <a:lnTo>
                      <a:pt x="190" y="218"/>
                    </a:lnTo>
                    <a:lnTo>
                      <a:pt x="190" y="184"/>
                    </a:lnTo>
                    <a:lnTo>
                      <a:pt x="190" y="184"/>
                    </a:lnTo>
                    <a:lnTo>
                      <a:pt x="202" y="178"/>
                    </a:lnTo>
                    <a:lnTo>
                      <a:pt x="215" y="168"/>
                    </a:lnTo>
                    <a:lnTo>
                      <a:pt x="225" y="158"/>
                    </a:lnTo>
                    <a:lnTo>
                      <a:pt x="233" y="146"/>
                    </a:lnTo>
                    <a:lnTo>
                      <a:pt x="239" y="132"/>
                    </a:lnTo>
                    <a:lnTo>
                      <a:pt x="245" y="116"/>
                    </a:lnTo>
                    <a:lnTo>
                      <a:pt x="247" y="102"/>
                    </a:lnTo>
                    <a:lnTo>
                      <a:pt x="249" y="86"/>
                    </a:lnTo>
                    <a:lnTo>
                      <a:pt x="249" y="86"/>
                    </a:lnTo>
                    <a:lnTo>
                      <a:pt x="247" y="66"/>
                    </a:lnTo>
                    <a:lnTo>
                      <a:pt x="241" y="50"/>
                    </a:lnTo>
                    <a:lnTo>
                      <a:pt x="235" y="36"/>
                    </a:lnTo>
                    <a:lnTo>
                      <a:pt x="223" y="24"/>
                    </a:lnTo>
                    <a:lnTo>
                      <a:pt x="211" y="14"/>
                    </a:lnTo>
                    <a:lnTo>
                      <a:pt x="196" y="6"/>
                    </a:lnTo>
                    <a:lnTo>
                      <a:pt x="180" y="2"/>
                    </a:lnTo>
                    <a:lnTo>
                      <a:pt x="164" y="0"/>
                    </a:lnTo>
                    <a:lnTo>
                      <a:pt x="164" y="0"/>
                    </a:lnTo>
                    <a:lnTo>
                      <a:pt x="146" y="2"/>
                    </a:lnTo>
                    <a:lnTo>
                      <a:pt x="130" y="6"/>
                    </a:lnTo>
                    <a:lnTo>
                      <a:pt x="116" y="14"/>
                    </a:lnTo>
                    <a:lnTo>
                      <a:pt x="104" y="24"/>
                    </a:lnTo>
                    <a:lnTo>
                      <a:pt x="94" y="36"/>
                    </a:lnTo>
                    <a:lnTo>
                      <a:pt x="86" y="50"/>
                    </a:lnTo>
                    <a:lnTo>
                      <a:pt x="80" y="66"/>
                    </a:lnTo>
                    <a:lnTo>
                      <a:pt x="78" y="86"/>
                    </a:lnTo>
                    <a:lnTo>
                      <a:pt x="78" y="86"/>
                    </a:lnTo>
                    <a:lnTo>
                      <a:pt x="80" y="102"/>
                    </a:lnTo>
                    <a:lnTo>
                      <a:pt x="84" y="116"/>
                    </a:lnTo>
                    <a:lnTo>
                      <a:pt x="88" y="132"/>
                    </a:lnTo>
                    <a:lnTo>
                      <a:pt x="94" y="146"/>
                    </a:lnTo>
                    <a:lnTo>
                      <a:pt x="104"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10" y="356"/>
                    </a:lnTo>
                    <a:lnTo>
                      <a:pt x="38" y="362"/>
                    </a:lnTo>
                    <a:lnTo>
                      <a:pt x="90" y="366"/>
                    </a:lnTo>
                    <a:lnTo>
                      <a:pt x="124" y="368"/>
                    </a:lnTo>
                    <a:lnTo>
                      <a:pt x="166" y="370"/>
                    </a:lnTo>
                    <a:lnTo>
                      <a:pt x="166" y="37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30" name="Rectangle 29"/>
            <p:cNvSpPr/>
            <p:nvPr/>
          </p:nvSpPr>
          <p:spPr>
            <a:xfrm>
              <a:off x="8987806" y="4187886"/>
              <a:ext cx="404278" cy="461665"/>
            </a:xfrm>
            <a:prstGeom prst="rect">
              <a:avLst/>
            </a:prstGeom>
          </p:spPr>
          <p:txBody>
            <a:bodyPr wrap="none">
              <a:spAutoFit/>
            </a:bodyPr>
            <a:lstStyle/>
            <a:p>
              <a:pPr algn="ctr"/>
              <a:r>
                <a:rPr lang="en-GB" sz="2400" b="1" dirty="0">
                  <a:solidFill>
                    <a:schemeClr val="bg2">
                      <a:lumMod val="25000"/>
                    </a:schemeClr>
                  </a:solidFill>
                </a:rPr>
                <a:t>5</a:t>
              </a:r>
            </a:p>
          </p:txBody>
        </p:sp>
      </p:grpSp>
      <p:sp>
        <p:nvSpPr>
          <p:cNvPr id="34" name="Oval 33"/>
          <p:cNvSpPr/>
          <p:nvPr/>
        </p:nvSpPr>
        <p:spPr>
          <a:xfrm>
            <a:off x="8083585" y="3206789"/>
            <a:ext cx="368038" cy="3680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72343" y="3078252"/>
            <a:ext cx="1104612" cy="1104612"/>
          </a:xfrm>
          <a:prstGeom prst="rect">
            <a:avLst/>
          </a:prstGeom>
          <a:effectLst>
            <a:outerShdw blurRad="63500" sx="102000" sy="102000" algn="ctr" rotWithShape="0">
              <a:prstClr val="black">
                <a:alpha val="20000"/>
              </a:prstClr>
            </a:outerShdw>
          </a:effectLst>
        </p:spPr>
      </p:pic>
    </p:spTree>
    <p:extLst>
      <p:ext uri="{BB962C8B-B14F-4D97-AF65-F5344CB8AC3E}">
        <p14:creationId xmlns:p14="http://schemas.microsoft.com/office/powerpoint/2010/main" val="21931578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3"/>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par>
                                <p:cTn id="15" presetID="23" presetClass="entr" presetSubtype="32"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strVal val="4*#ppt_w"/>
                                          </p:val>
                                        </p:tav>
                                        <p:tav tm="100000">
                                          <p:val>
                                            <p:strVal val="#ppt_w"/>
                                          </p:val>
                                        </p:tav>
                                      </p:tavLst>
                                    </p:anim>
                                    <p:anim calcmode="lin" valueType="num">
                                      <p:cBhvr>
                                        <p:cTn id="18" dur="1000" fill="hold"/>
                                        <p:tgtEl>
                                          <p:spTgt spid="20"/>
                                        </p:tgtEl>
                                        <p:attrNameLst>
                                          <p:attrName>ppt_h</p:attrName>
                                        </p:attrNameLst>
                                      </p:cBhvr>
                                      <p:tavLst>
                                        <p:tav tm="0">
                                          <p:val>
                                            <p:strVal val="4*#ppt_h"/>
                                          </p:val>
                                        </p:tav>
                                        <p:tav tm="100000">
                                          <p:val>
                                            <p:strVal val="#ppt_h"/>
                                          </p:val>
                                        </p:tav>
                                      </p:tavLst>
                                    </p:anim>
                                  </p:childTnLst>
                                </p:cTn>
                              </p:par>
                            </p:childTnLst>
                          </p:cTn>
                        </p:par>
                        <p:par>
                          <p:cTn id="19" fill="hold">
                            <p:stCondLst>
                              <p:cond delay="1000"/>
                            </p:stCondLst>
                            <p:childTnLst>
                              <p:par>
                                <p:cTn id="20" presetID="1" presetClass="exit" presetSubtype="0" fill="hold" grpId="1" nodeType="afterEffect">
                                  <p:stCondLst>
                                    <p:cond delay="0"/>
                                  </p:stCondLst>
                                  <p:childTnLst>
                                    <p:set>
                                      <p:cBhvr>
                                        <p:cTn id="21" dur="1" fill="hold">
                                          <p:stCondLst>
                                            <p:cond delay="0"/>
                                          </p:stCondLst>
                                        </p:cTn>
                                        <p:tgtEl>
                                          <p:spTgt spid="20"/>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childTnLst>
                                </p:cTn>
                              </p:par>
                            </p:childTnLst>
                          </p:cTn>
                        </p:par>
                        <p:par>
                          <p:cTn id="24" fill="hold">
                            <p:stCondLst>
                              <p:cond delay="1000"/>
                            </p:stCondLst>
                            <p:childTnLst>
                              <p:par>
                                <p:cTn id="25" presetID="23" presetClass="exit" presetSubtype="16" fill="hold" grpId="1" nodeType="afterEffect">
                                  <p:stCondLst>
                                    <p:cond delay="0"/>
                                  </p:stCondLst>
                                  <p:childTnLst>
                                    <p:anim calcmode="lin" valueType="num">
                                      <p:cBhvr>
                                        <p:cTn id="26" dur="1000"/>
                                        <p:tgtEl>
                                          <p:spTgt spid="34"/>
                                        </p:tgtEl>
                                        <p:attrNameLst>
                                          <p:attrName>ppt_w</p:attrName>
                                        </p:attrNameLst>
                                      </p:cBhvr>
                                      <p:tavLst>
                                        <p:tav tm="0">
                                          <p:val>
                                            <p:strVal val="ppt_w"/>
                                          </p:val>
                                        </p:tav>
                                        <p:tav tm="100000">
                                          <p:val>
                                            <p:strVal val="4*ppt_w"/>
                                          </p:val>
                                        </p:tav>
                                      </p:tavLst>
                                    </p:anim>
                                    <p:anim calcmode="lin" valueType="num">
                                      <p:cBhvr>
                                        <p:cTn id="27" dur="1000"/>
                                        <p:tgtEl>
                                          <p:spTgt spid="34"/>
                                        </p:tgtEl>
                                        <p:attrNameLst>
                                          <p:attrName>ppt_h</p:attrName>
                                        </p:attrNameLst>
                                      </p:cBhvr>
                                      <p:tavLst>
                                        <p:tav tm="0">
                                          <p:val>
                                            <p:strVal val="ppt_h"/>
                                          </p:val>
                                        </p:tav>
                                        <p:tav tm="100000">
                                          <p:val>
                                            <p:strVal val="4*ppt_h"/>
                                          </p:val>
                                        </p:tav>
                                      </p:tavLst>
                                    </p:anim>
                                    <p:set>
                                      <p:cBhvr>
                                        <p:cTn id="28" dur="1" fill="hold">
                                          <p:stCondLst>
                                            <p:cond delay="999"/>
                                          </p:stCondLst>
                                        </p:cTn>
                                        <p:tgtEl>
                                          <p:spTgt spid="34"/>
                                        </p:tgtEl>
                                        <p:attrNameLst>
                                          <p:attrName>style.visibility</p:attrName>
                                        </p:attrNameLst>
                                      </p:cBhvr>
                                      <p:to>
                                        <p:strVal val="hidden"/>
                                      </p:to>
                                    </p:set>
                                  </p:childTnLst>
                                </p:cTn>
                              </p:par>
                              <p:par>
                                <p:cTn id="29" presetID="10" presetClass="exit" presetSubtype="0" fill="hold" grpId="2" nodeType="withEffect">
                                  <p:stCondLst>
                                    <p:cond delay="250"/>
                                  </p:stCondLst>
                                  <p:childTnLst>
                                    <p:animEffect transition="out" filter="fade">
                                      <p:cBhvr>
                                        <p:cTn id="30" dur="750"/>
                                        <p:tgtEl>
                                          <p:spTgt spid="34"/>
                                        </p:tgtEl>
                                      </p:cBhvr>
                                    </p:animEffect>
                                    <p:set>
                                      <p:cBhvr>
                                        <p:cTn id="31" dur="1" fill="hold">
                                          <p:stCondLst>
                                            <p:cond delay="749"/>
                                          </p:stCondLst>
                                        </p:cTn>
                                        <p:tgtEl>
                                          <p:spTgt spid="34"/>
                                        </p:tgtEl>
                                        <p:attrNameLst>
                                          <p:attrName>style.visibility</p:attrName>
                                        </p:attrNameLst>
                                      </p:cBhvr>
                                      <p:to>
                                        <p:strVal val="hidden"/>
                                      </p:to>
                                    </p:set>
                                  </p:childTnLst>
                                </p:cTn>
                              </p:par>
                            </p:childTnLst>
                          </p:cTn>
                        </p:par>
                        <p:par>
                          <p:cTn id="32" fill="hold">
                            <p:stCondLst>
                              <p:cond delay="2000"/>
                            </p:stCondLst>
                            <p:childTnLst>
                              <p:par>
                                <p:cTn id="33" presetID="31" presetClass="entr" presetSubtype="0" fill="hold" nodeType="afterEffect">
                                  <p:stCondLst>
                                    <p:cond delay="250"/>
                                  </p:stCondLst>
                                  <p:childTnLst>
                                    <p:set>
                                      <p:cBhvr>
                                        <p:cTn id="34" dur="1" fill="hold">
                                          <p:stCondLst>
                                            <p:cond delay="0"/>
                                          </p:stCondLst>
                                        </p:cTn>
                                        <p:tgtEl>
                                          <p:spTgt spid="23"/>
                                        </p:tgtEl>
                                        <p:attrNameLst>
                                          <p:attrName>style.visibility</p:attrName>
                                        </p:attrNameLst>
                                      </p:cBhvr>
                                      <p:to>
                                        <p:strVal val="visible"/>
                                      </p:to>
                                    </p:set>
                                    <p:anim calcmode="lin" valueType="num">
                                      <p:cBhvr>
                                        <p:cTn id="35" dur="1000" fill="hold"/>
                                        <p:tgtEl>
                                          <p:spTgt spid="23"/>
                                        </p:tgtEl>
                                        <p:attrNameLst>
                                          <p:attrName>ppt_w</p:attrName>
                                        </p:attrNameLst>
                                      </p:cBhvr>
                                      <p:tavLst>
                                        <p:tav tm="0">
                                          <p:val>
                                            <p:fltVal val="0"/>
                                          </p:val>
                                        </p:tav>
                                        <p:tav tm="100000">
                                          <p:val>
                                            <p:strVal val="#ppt_w"/>
                                          </p:val>
                                        </p:tav>
                                      </p:tavLst>
                                    </p:anim>
                                    <p:anim calcmode="lin" valueType="num">
                                      <p:cBhvr>
                                        <p:cTn id="36" dur="1000" fill="hold"/>
                                        <p:tgtEl>
                                          <p:spTgt spid="23"/>
                                        </p:tgtEl>
                                        <p:attrNameLst>
                                          <p:attrName>ppt_h</p:attrName>
                                        </p:attrNameLst>
                                      </p:cBhvr>
                                      <p:tavLst>
                                        <p:tav tm="0">
                                          <p:val>
                                            <p:fltVal val="0"/>
                                          </p:val>
                                        </p:tav>
                                        <p:tav tm="100000">
                                          <p:val>
                                            <p:strVal val="#ppt_h"/>
                                          </p:val>
                                        </p:tav>
                                      </p:tavLst>
                                    </p:anim>
                                    <p:anim calcmode="lin" valueType="num">
                                      <p:cBhvr>
                                        <p:cTn id="37" dur="1000" fill="hold"/>
                                        <p:tgtEl>
                                          <p:spTgt spid="23"/>
                                        </p:tgtEl>
                                        <p:attrNameLst>
                                          <p:attrName>style.rotation</p:attrName>
                                        </p:attrNameLst>
                                      </p:cBhvr>
                                      <p:tavLst>
                                        <p:tav tm="0">
                                          <p:val>
                                            <p:fltVal val="90"/>
                                          </p:val>
                                        </p:tav>
                                        <p:tav tm="100000">
                                          <p:val>
                                            <p:fltVal val="0"/>
                                          </p:val>
                                        </p:tav>
                                      </p:tavLst>
                                    </p:anim>
                                    <p:animEffect transition="in" filter="fade">
                                      <p:cBhvr>
                                        <p:cTn id="38" dur="1000"/>
                                        <p:tgtEl>
                                          <p:spTgt spid="23"/>
                                        </p:tgtEl>
                                      </p:cBhvr>
                                    </p:animEffect>
                                  </p:childTnLst>
                                </p:cTn>
                              </p:par>
                              <p:par>
                                <p:cTn id="39" presetID="3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1000" fill="hold"/>
                                        <p:tgtEl>
                                          <p:spTgt spid="22"/>
                                        </p:tgtEl>
                                        <p:attrNameLst>
                                          <p:attrName>ppt_w</p:attrName>
                                        </p:attrNameLst>
                                      </p:cBhvr>
                                      <p:tavLst>
                                        <p:tav tm="0">
                                          <p:val>
                                            <p:fltVal val="0"/>
                                          </p:val>
                                        </p:tav>
                                        <p:tav tm="100000">
                                          <p:val>
                                            <p:strVal val="#ppt_w"/>
                                          </p:val>
                                        </p:tav>
                                      </p:tavLst>
                                    </p:anim>
                                    <p:anim calcmode="lin" valueType="num">
                                      <p:cBhvr>
                                        <p:cTn id="42" dur="1000" fill="hold"/>
                                        <p:tgtEl>
                                          <p:spTgt spid="22"/>
                                        </p:tgtEl>
                                        <p:attrNameLst>
                                          <p:attrName>ppt_h</p:attrName>
                                        </p:attrNameLst>
                                      </p:cBhvr>
                                      <p:tavLst>
                                        <p:tav tm="0">
                                          <p:val>
                                            <p:fltVal val="0"/>
                                          </p:val>
                                        </p:tav>
                                        <p:tav tm="100000">
                                          <p:val>
                                            <p:strVal val="#ppt_h"/>
                                          </p:val>
                                        </p:tav>
                                      </p:tavLst>
                                    </p:anim>
                                    <p:anim calcmode="lin" valueType="num">
                                      <p:cBhvr>
                                        <p:cTn id="43" dur="1000" fill="hold"/>
                                        <p:tgtEl>
                                          <p:spTgt spid="22"/>
                                        </p:tgtEl>
                                        <p:attrNameLst>
                                          <p:attrName>style.rotation</p:attrName>
                                        </p:attrNameLst>
                                      </p:cBhvr>
                                      <p:tavLst>
                                        <p:tav tm="0">
                                          <p:val>
                                            <p:fltVal val="90"/>
                                          </p:val>
                                        </p:tav>
                                        <p:tav tm="100000">
                                          <p:val>
                                            <p:fltVal val="0"/>
                                          </p:val>
                                        </p:tav>
                                      </p:tavLst>
                                    </p:anim>
                                    <p:animEffect transition="in" filter="fade">
                                      <p:cBhvr>
                                        <p:cTn id="44" dur="1000"/>
                                        <p:tgtEl>
                                          <p:spTgt spid="22"/>
                                        </p:tgtEl>
                                      </p:cBhvr>
                                    </p:animEffect>
                                  </p:childTnLst>
                                </p:cTn>
                              </p:par>
                              <p:par>
                                <p:cTn id="45" presetID="31" presetClass="entr" presetSubtype="0" fill="hold" nodeType="withEffect">
                                  <p:stCondLst>
                                    <p:cond delay="500"/>
                                  </p:stCondLst>
                                  <p:childTnLst>
                                    <p:set>
                                      <p:cBhvr>
                                        <p:cTn id="46" dur="1" fill="hold">
                                          <p:stCondLst>
                                            <p:cond delay="0"/>
                                          </p:stCondLst>
                                        </p:cTn>
                                        <p:tgtEl>
                                          <p:spTgt spid="40"/>
                                        </p:tgtEl>
                                        <p:attrNameLst>
                                          <p:attrName>style.visibility</p:attrName>
                                        </p:attrNameLst>
                                      </p:cBhvr>
                                      <p:to>
                                        <p:strVal val="visible"/>
                                      </p:to>
                                    </p:set>
                                    <p:anim calcmode="lin" valueType="num">
                                      <p:cBhvr>
                                        <p:cTn id="47" dur="1000" fill="hold"/>
                                        <p:tgtEl>
                                          <p:spTgt spid="40"/>
                                        </p:tgtEl>
                                        <p:attrNameLst>
                                          <p:attrName>ppt_w</p:attrName>
                                        </p:attrNameLst>
                                      </p:cBhvr>
                                      <p:tavLst>
                                        <p:tav tm="0">
                                          <p:val>
                                            <p:fltVal val="0"/>
                                          </p:val>
                                        </p:tav>
                                        <p:tav tm="100000">
                                          <p:val>
                                            <p:strVal val="#ppt_w"/>
                                          </p:val>
                                        </p:tav>
                                      </p:tavLst>
                                    </p:anim>
                                    <p:anim calcmode="lin" valueType="num">
                                      <p:cBhvr>
                                        <p:cTn id="48" dur="1000" fill="hold"/>
                                        <p:tgtEl>
                                          <p:spTgt spid="40"/>
                                        </p:tgtEl>
                                        <p:attrNameLst>
                                          <p:attrName>ppt_h</p:attrName>
                                        </p:attrNameLst>
                                      </p:cBhvr>
                                      <p:tavLst>
                                        <p:tav tm="0">
                                          <p:val>
                                            <p:fltVal val="0"/>
                                          </p:val>
                                        </p:tav>
                                        <p:tav tm="100000">
                                          <p:val>
                                            <p:strVal val="#ppt_h"/>
                                          </p:val>
                                        </p:tav>
                                      </p:tavLst>
                                    </p:anim>
                                    <p:anim calcmode="lin" valueType="num">
                                      <p:cBhvr>
                                        <p:cTn id="49" dur="1000" fill="hold"/>
                                        <p:tgtEl>
                                          <p:spTgt spid="40"/>
                                        </p:tgtEl>
                                        <p:attrNameLst>
                                          <p:attrName>style.rotation</p:attrName>
                                        </p:attrNameLst>
                                      </p:cBhvr>
                                      <p:tavLst>
                                        <p:tav tm="0">
                                          <p:val>
                                            <p:fltVal val="90"/>
                                          </p:val>
                                        </p:tav>
                                        <p:tav tm="100000">
                                          <p:val>
                                            <p:fltVal val="0"/>
                                          </p:val>
                                        </p:tav>
                                      </p:tavLst>
                                    </p:anim>
                                    <p:animEffect transition="in" filter="fade">
                                      <p:cBhvr>
                                        <p:cTn id="50" dur="1000"/>
                                        <p:tgtEl>
                                          <p:spTgt spid="40"/>
                                        </p:tgtEl>
                                      </p:cBhvr>
                                    </p:animEffect>
                                  </p:childTnLst>
                                </p:cTn>
                              </p:par>
                              <p:par>
                                <p:cTn id="51" presetID="31" presetClass="entr" presetSubtype="0" fill="hold" nodeType="withEffect">
                                  <p:stCondLst>
                                    <p:cond delay="750"/>
                                  </p:stCondLst>
                                  <p:childTnLst>
                                    <p:set>
                                      <p:cBhvr>
                                        <p:cTn id="52" dur="1" fill="hold">
                                          <p:stCondLst>
                                            <p:cond delay="0"/>
                                          </p:stCondLst>
                                        </p:cTn>
                                        <p:tgtEl>
                                          <p:spTgt spid="26"/>
                                        </p:tgtEl>
                                        <p:attrNameLst>
                                          <p:attrName>style.visibility</p:attrName>
                                        </p:attrNameLst>
                                      </p:cBhvr>
                                      <p:to>
                                        <p:strVal val="visible"/>
                                      </p:to>
                                    </p:set>
                                    <p:anim calcmode="lin" valueType="num">
                                      <p:cBhvr>
                                        <p:cTn id="53" dur="1000" fill="hold"/>
                                        <p:tgtEl>
                                          <p:spTgt spid="26"/>
                                        </p:tgtEl>
                                        <p:attrNameLst>
                                          <p:attrName>ppt_w</p:attrName>
                                        </p:attrNameLst>
                                      </p:cBhvr>
                                      <p:tavLst>
                                        <p:tav tm="0">
                                          <p:val>
                                            <p:fltVal val="0"/>
                                          </p:val>
                                        </p:tav>
                                        <p:tav tm="100000">
                                          <p:val>
                                            <p:strVal val="#ppt_w"/>
                                          </p:val>
                                        </p:tav>
                                      </p:tavLst>
                                    </p:anim>
                                    <p:anim calcmode="lin" valueType="num">
                                      <p:cBhvr>
                                        <p:cTn id="54" dur="1000" fill="hold"/>
                                        <p:tgtEl>
                                          <p:spTgt spid="26"/>
                                        </p:tgtEl>
                                        <p:attrNameLst>
                                          <p:attrName>ppt_h</p:attrName>
                                        </p:attrNameLst>
                                      </p:cBhvr>
                                      <p:tavLst>
                                        <p:tav tm="0">
                                          <p:val>
                                            <p:fltVal val="0"/>
                                          </p:val>
                                        </p:tav>
                                        <p:tav tm="100000">
                                          <p:val>
                                            <p:strVal val="#ppt_h"/>
                                          </p:val>
                                        </p:tav>
                                      </p:tavLst>
                                    </p:anim>
                                    <p:anim calcmode="lin" valueType="num">
                                      <p:cBhvr>
                                        <p:cTn id="55" dur="1000" fill="hold"/>
                                        <p:tgtEl>
                                          <p:spTgt spid="26"/>
                                        </p:tgtEl>
                                        <p:attrNameLst>
                                          <p:attrName>style.rotation</p:attrName>
                                        </p:attrNameLst>
                                      </p:cBhvr>
                                      <p:tavLst>
                                        <p:tav tm="0">
                                          <p:val>
                                            <p:fltVal val="90"/>
                                          </p:val>
                                        </p:tav>
                                        <p:tav tm="100000">
                                          <p:val>
                                            <p:fltVal val="0"/>
                                          </p:val>
                                        </p:tav>
                                      </p:tavLst>
                                    </p:anim>
                                    <p:animEffect transition="in" filter="fade">
                                      <p:cBhvr>
                                        <p:cTn id="56" dur="1000"/>
                                        <p:tgtEl>
                                          <p:spTgt spid="26"/>
                                        </p:tgtEl>
                                      </p:cBhvr>
                                    </p:animEffect>
                                  </p:childTnLst>
                                </p:cTn>
                              </p:par>
                            </p:childTnLst>
                          </p:cTn>
                        </p:par>
                        <p:par>
                          <p:cTn id="57" fill="hold">
                            <p:stCondLst>
                              <p:cond delay="3750"/>
                            </p:stCondLst>
                            <p:childTnLst>
                              <p:par>
                                <p:cTn id="58" presetID="12" presetClass="entr" presetSubtype="2" fill="hold" grpId="0" nodeType="afterEffect">
                                  <p:stCondLst>
                                    <p:cond delay="0"/>
                                  </p:stCondLst>
                                  <p:childTnLst>
                                    <p:set>
                                      <p:cBhvr>
                                        <p:cTn id="59" dur="1" fill="hold">
                                          <p:stCondLst>
                                            <p:cond delay="0"/>
                                          </p:stCondLst>
                                        </p:cTn>
                                        <p:tgtEl>
                                          <p:spTgt spid="218"/>
                                        </p:tgtEl>
                                        <p:attrNameLst>
                                          <p:attrName>style.visibility</p:attrName>
                                        </p:attrNameLst>
                                      </p:cBhvr>
                                      <p:to>
                                        <p:strVal val="visible"/>
                                      </p:to>
                                    </p:set>
                                    <p:anim calcmode="lin" valueType="num">
                                      <p:cBhvr additive="base">
                                        <p:cTn id="60" dur="750"/>
                                        <p:tgtEl>
                                          <p:spTgt spid="218"/>
                                        </p:tgtEl>
                                        <p:attrNameLst>
                                          <p:attrName>ppt_x</p:attrName>
                                        </p:attrNameLst>
                                      </p:cBhvr>
                                      <p:tavLst>
                                        <p:tav tm="0">
                                          <p:val>
                                            <p:strVal val="#ppt_x+#ppt_w*1.125000"/>
                                          </p:val>
                                        </p:tav>
                                        <p:tav tm="100000">
                                          <p:val>
                                            <p:strVal val="#ppt_x"/>
                                          </p:val>
                                        </p:tav>
                                      </p:tavLst>
                                    </p:anim>
                                    <p:animEffect transition="in" filter="wipe(left)">
                                      <p:cBhvr>
                                        <p:cTn id="61" dur="750"/>
                                        <p:tgtEl>
                                          <p:spTgt spid="218"/>
                                        </p:tgtEl>
                                      </p:cBhvr>
                                    </p:animEffect>
                                  </p:childTnLst>
                                </p:cTn>
                              </p:par>
                              <p:par>
                                <p:cTn id="62" presetID="31" presetClass="entr" presetSubtype="0" fill="hold" nodeType="withEffect">
                                  <p:stCondLst>
                                    <p:cond delay="0"/>
                                  </p:stCondLst>
                                  <p:childTnLst>
                                    <p:set>
                                      <p:cBhvr>
                                        <p:cTn id="63" dur="1" fill="hold">
                                          <p:stCondLst>
                                            <p:cond delay="0"/>
                                          </p:stCondLst>
                                        </p:cTn>
                                        <p:tgtEl>
                                          <p:spTgt spid="219"/>
                                        </p:tgtEl>
                                        <p:attrNameLst>
                                          <p:attrName>style.visibility</p:attrName>
                                        </p:attrNameLst>
                                      </p:cBhvr>
                                      <p:to>
                                        <p:strVal val="visible"/>
                                      </p:to>
                                    </p:set>
                                    <p:anim calcmode="lin" valueType="num">
                                      <p:cBhvr>
                                        <p:cTn id="64" dur="750" fill="hold"/>
                                        <p:tgtEl>
                                          <p:spTgt spid="219"/>
                                        </p:tgtEl>
                                        <p:attrNameLst>
                                          <p:attrName>ppt_w</p:attrName>
                                        </p:attrNameLst>
                                      </p:cBhvr>
                                      <p:tavLst>
                                        <p:tav tm="0">
                                          <p:val>
                                            <p:fltVal val="0"/>
                                          </p:val>
                                        </p:tav>
                                        <p:tav tm="100000">
                                          <p:val>
                                            <p:strVal val="#ppt_w"/>
                                          </p:val>
                                        </p:tav>
                                      </p:tavLst>
                                    </p:anim>
                                    <p:anim calcmode="lin" valueType="num">
                                      <p:cBhvr>
                                        <p:cTn id="65" dur="750" fill="hold"/>
                                        <p:tgtEl>
                                          <p:spTgt spid="219"/>
                                        </p:tgtEl>
                                        <p:attrNameLst>
                                          <p:attrName>ppt_h</p:attrName>
                                        </p:attrNameLst>
                                      </p:cBhvr>
                                      <p:tavLst>
                                        <p:tav tm="0">
                                          <p:val>
                                            <p:fltVal val="0"/>
                                          </p:val>
                                        </p:tav>
                                        <p:tav tm="100000">
                                          <p:val>
                                            <p:strVal val="#ppt_h"/>
                                          </p:val>
                                        </p:tav>
                                      </p:tavLst>
                                    </p:anim>
                                    <p:anim calcmode="lin" valueType="num">
                                      <p:cBhvr>
                                        <p:cTn id="66" dur="750" fill="hold"/>
                                        <p:tgtEl>
                                          <p:spTgt spid="219"/>
                                        </p:tgtEl>
                                        <p:attrNameLst>
                                          <p:attrName>style.rotation</p:attrName>
                                        </p:attrNameLst>
                                      </p:cBhvr>
                                      <p:tavLst>
                                        <p:tav tm="0">
                                          <p:val>
                                            <p:fltVal val="90"/>
                                          </p:val>
                                        </p:tav>
                                        <p:tav tm="100000">
                                          <p:val>
                                            <p:fltVal val="0"/>
                                          </p:val>
                                        </p:tav>
                                      </p:tavLst>
                                    </p:anim>
                                    <p:animEffect transition="in" filter="fade">
                                      <p:cBhvr>
                                        <p:cTn id="67" dur="750"/>
                                        <p:tgtEl>
                                          <p:spTgt spid="219"/>
                                        </p:tgtEl>
                                      </p:cBhvr>
                                    </p:animEffect>
                                  </p:childTnLst>
                                </p:cTn>
                              </p:par>
                              <p:par>
                                <p:cTn id="68" presetID="12" presetClass="entr" presetSubtype="2" fill="hold" grpId="0" nodeType="withEffect">
                                  <p:stCondLst>
                                    <p:cond delay="250"/>
                                  </p:stCondLst>
                                  <p:childTnLst>
                                    <p:set>
                                      <p:cBhvr>
                                        <p:cTn id="69" dur="1" fill="hold">
                                          <p:stCondLst>
                                            <p:cond delay="0"/>
                                          </p:stCondLst>
                                        </p:cTn>
                                        <p:tgtEl>
                                          <p:spTgt spid="216"/>
                                        </p:tgtEl>
                                        <p:attrNameLst>
                                          <p:attrName>style.visibility</p:attrName>
                                        </p:attrNameLst>
                                      </p:cBhvr>
                                      <p:to>
                                        <p:strVal val="visible"/>
                                      </p:to>
                                    </p:set>
                                    <p:anim calcmode="lin" valueType="num">
                                      <p:cBhvr additive="base">
                                        <p:cTn id="70" dur="750"/>
                                        <p:tgtEl>
                                          <p:spTgt spid="216"/>
                                        </p:tgtEl>
                                        <p:attrNameLst>
                                          <p:attrName>ppt_x</p:attrName>
                                        </p:attrNameLst>
                                      </p:cBhvr>
                                      <p:tavLst>
                                        <p:tav tm="0">
                                          <p:val>
                                            <p:strVal val="#ppt_x+#ppt_w*1.125000"/>
                                          </p:val>
                                        </p:tav>
                                        <p:tav tm="100000">
                                          <p:val>
                                            <p:strVal val="#ppt_x"/>
                                          </p:val>
                                        </p:tav>
                                      </p:tavLst>
                                    </p:anim>
                                    <p:animEffect transition="in" filter="wipe(left)">
                                      <p:cBhvr>
                                        <p:cTn id="71" dur="750"/>
                                        <p:tgtEl>
                                          <p:spTgt spid="216"/>
                                        </p:tgtEl>
                                      </p:cBhvr>
                                    </p:animEffect>
                                  </p:childTnLst>
                                </p:cTn>
                              </p:par>
                              <p:par>
                                <p:cTn id="72" presetID="12" presetClass="entr" presetSubtype="2" fill="hold" grpId="0" nodeType="withEffect">
                                  <p:stCondLst>
                                    <p:cond delay="500"/>
                                  </p:stCondLst>
                                  <p:childTnLst>
                                    <p:set>
                                      <p:cBhvr>
                                        <p:cTn id="73" dur="1" fill="hold">
                                          <p:stCondLst>
                                            <p:cond delay="0"/>
                                          </p:stCondLst>
                                        </p:cTn>
                                        <p:tgtEl>
                                          <p:spTgt spid="217"/>
                                        </p:tgtEl>
                                        <p:attrNameLst>
                                          <p:attrName>style.visibility</p:attrName>
                                        </p:attrNameLst>
                                      </p:cBhvr>
                                      <p:to>
                                        <p:strVal val="visible"/>
                                      </p:to>
                                    </p:set>
                                    <p:anim calcmode="lin" valueType="num">
                                      <p:cBhvr additive="base">
                                        <p:cTn id="74" dur="750"/>
                                        <p:tgtEl>
                                          <p:spTgt spid="217"/>
                                        </p:tgtEl>
                                        <p:attrNameLst>
                                          <p:attrName>ppt_x</p:attrName>
                                        </p:attrNameLst>
                                      </p:cBhvr>
                                      <p:tavLst>
                                        <p:tav tm="0">
                                          <p:val>
                                            <p:strVal val="#ppt_x+#ppt_w*1.125000"/>
                                          </p:val>
                                        </p:tav>
                                        <p:tav tm="100000">
                                          <p:val>
                                            <p:strVal val="#ppt_x"/>
                                          </p:val>
                                        </p:tav>
                                      </p:tavLst>
                                    </p:anim>
                                    <p:animEffect transition="in" filter="wipe(left)">
                                      <p:cBhvr>
                                        <p:cTn id="75" dur="75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p:bldP spid="217" grpId="0" animBg="1"/>
      <p:bldP spid="218" grpId="0" animBg="1"/>
      <p:bldP spid="20" grpId="0" animBg="1"/>
      <p:bldP spid="20" grpId="1" animBg="1"/>
      <p:bldP spid="34" grpId="0" animBg="1"/>
      <p:bldP spid="34" grpId="1" animBg="1"/>
      <p:bldP spid="34" grpId="2"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 name="Rectangle: Rounded Corners 55"/>
          <p:cNvSpPr/>
          <p:nvPr/>
        </p:nvSpPr>
        <p:spPr>
          <a:xfrm>
            <a:off x="1304483" y="3943282"/>
            <a:ext cx="6709517" cy="42024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North Asian Regional Office</a:t>
            </a:r>
          </a:p>
        </p:txBody>
      </p:sp>
      <p:sp>
        <p:nvSpPr>
          <p:cNvPr id="49" name="Rectangle: Rounded Corners 48"/>
          <p:cNvSpPr/>
          <p:nvPr/>
        </p:nvSpPr>
        <p:spPr>
          <a:xfrm>
            <a:off x="1271943" y="3454071"/>
            <a:ext cx="6709517" cy="42024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Chemical and 3D Metrology labs </a:t>
            </a:r>
          </a:p>
        </p:txBody>
      </p:sp>
      <p:sp>
        <p:nvSpPr>
          <p:cNvPr id="50" name="Rectangle: Rounded Corners 49"/>
          <p:cNvSpPr/>
          <p:nvPr/>
        </p:nvSpPr>
        <p:spPr>
          <a:xfrm>
            <a:off x="1271943" y="2475649"/>
            <a:ext cx="6709517" cy="42024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it-IT" sz="1600" dirty="0">
                <a:solidFill>
                  <a:schemeClr val="bg1"/>
                </a:solidFill>
                <a:cs typeface="Arial" panose="020B0604020202020204" pitchFamily="34" charset="0"/>
              </a:rPr>
              <a:t>Largest production plant</a:t>
            </a:r>
            <a:endParaRPr lang="en-GB" sz="1600" dirty="0">
              <a:solidFill>
                <a:schemeClr val="bg1"/>
              </a:solidFill>
            </a:endParaRPr>
          </a:p>
        </p:txBody>
      </p:sp>
      <p:sp>
        <p:nvSpPr>
          <p:cNvPr id="51" name="Rectangle: Rounded Corners 50"/>
          <p:cNvSpPr/>
          <p:nvPr/>
        </p:nvSpPr>
        <p:spPr>
          <a:xfrm>
            <a:off x="1271943" y="2964860"/>
            <a:ext cx="6709517" cy="42024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it-IT" sz="1600" dirty="0" err="1">
                <a:solidFill>
                  <a:schemeClr val="bg1"/>
                </a:solidFill>
                <a:cs typeface="Arial" panose="020B0604020202020204" pitchFamily="34" charset="0"/>
              </a:rPr>
              <a:t>Research</a:t>
            </a:r>
            <a:r>
              <a:rPr lang="it-IT" sz="1600" dirty="0">
                <a:solidFill>
                  <a:schemeClr val="bg1"/>
                </a:solidFill>
                <a:cs typeface="Arial" panose="020B0604020202020204" pitchFamily="34" charset="0"/>
              </a:rPr>
              <a:t> &amp; Design labs</a:t>
            </a:r>
            <a:endParaRPr lang="en-GB" sz="1600" dirty="0">
              <a:solidFill>
                <a:schemeClr val="bg1"/>
              </a:solidFill>
            </a:endParaRPr>
          </a:p>
        </p:txBody>
      </p:sp>
      <p:sp>
        <p:nvSpPr>
          <p:cNvPr id="52" name="Rectangle: Rounded Corners 51"/>
          <p:cNvSpPr/>
          <p:nvPr/>
        </p:nvSpPr>
        <p:spPr>
          <a:xfrm>
            <a:off x="1159179" y="1919110"/>
            <a:ext cx="6553200" cy="487573"/>
          </a:xfrm>
          <a:prstGeom prst="roundRect">
            <a:avLst>
              <a:gd name="adj" fmla="val 26891"/>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648000" rtlCol="0" anchor="ctr"/>
          <a:lstStyle/>
          <a:p>
            <a:r>
              <a:rPr lang="it-IT" sz="1600" b="1" dirty="0">
                <a:solidFill>
                  <a:schemeClr val="bg1"/>
                </a:solidFill>
                <a:cs typeface="Arial" panose="020B0604020202020204" pitchFamily="34" charset="0"/>
              </a:rPr>
              <a:t>Zhuozhou </a:t>
            </a:r>
            <a:r>
              <a:rPr lang="tr-TR" sz="1600" b="1" dirty="0">
                <a:solidFill>
                  <a:schemeClr val="bg1"/>
                </a:solidFill>
                <a:cs typeface="Arial" panose="020B0604020202020204" pitchFamily="34" charset="0"/>
              </a:rPr>
              <a:t>bölgesinde yaklaşık 7000 m2 alan</a:t>
            </a:r>
            <a:r>
              <a:rPr lang="it-IT" sz="1600" b="1" dirty="0">
                <a:solidFill>
                  <a:schemeClr val="bg1"/>
                </a:solidFill>
                <a:cs typeface="Arial" panose="020B0604020202020204" pitchFamily="34" charset="0"/>
              </a:rPr>
              <a:t>  </a:t>
            </a:r>
            <a:endParaRPr lang="en-GB" sz="1600" b="1" dirty="0">
              <a:solidFill>
                <a:schemeClr val="bg1"/>
              </a:solidFill>
            </a:endParaRPr>
          </a:p>
        </p:txBody>
      </p:sp>
      <p:grpSp>
        <p:nvGrpSpPr>
          <p:cNvPr id="72" name="Group 71"/>
          <p:cNvGrpSpPr/>
          <p:nvPr/>
        </p:nvGrpSpPr>
        <p:grpSpPr>
          <a:xfrm>
            <a:off x="6208761" y="940927"/>
            <a:ext cx="5982818" cy="4983930"/>
            <a:chOff x="12739303" y="794775"/>
            <a:chExt cx="5982818" cy="4983930"/>
          </a:xfrm>
        </p:grpSpPr>
        <p:sp>
          <p:nvSpPr>
            <p:cNvPr id="70" name="Freeform 9"/>
            <p:cNvSpPr>
              <a:spLocks/>
            </p:cNvSpPr>
            <p:nvPr/>
          </p:nvSpPr>
          <p:spPr bwMode="auto">
            <a:xfrm>
              <a:off x="13186342" y="1167177"/>
              <a:ext cx="5088740" cy="4239127"/>
            </a:xfrm>
            <a:custGeom>
              <a:avLst/>
              <a:gdLst>
                <a:gd name="T0" fmla="*/ 3544 w 4552"/>
                <a:gd name="T1" fmla="*/ 3792 h 3792"/>
                <a:gd name="T2" fmla="*/ 3708 w 4552"/>
                <a:gd name="T3" fmla="*/ 3670 h 3792"/>
                <a:gd name="T4" fmla="*/ 3862 w 4552"/>
                <a:gd name="T5" fmla="*/ 3534 h 3792"/>
                <a:gd name="T6" fmla="*/ 4002 w 4552"/>
                <a:gd name="T7" fmla="*/ 3384 h 3792"/>
                <a:gd name="T8" fmla="*/ 4130 w 4552"/>
                <a:gd name="T9" fmla="*/ 3222 h 3792"/>
                <a:gd name="T10" fmla="*/ 4242 w 4552"/>
                <a:gd name="T11" fmla="*/ 3048 h 3792"/>
                <a:gd name="T12" fmla="*/ 4338 w 4552"/>
                <a:gd name="T13" fmla="*/ 2866 h 3792"/>
                <a:gd name="T14" fmla="*/ 4418 w 4552"/>
                <a:gd name="T15" fmla="*/ 2672 h 3792"/>
                <a:gd name="T16" fmla="*/ 4480 w 4552"/>
                <a:gd name="T17" fmla="*/ 2472 h 3792"/>
                <a:gd name="T18" fmla="*/ 4524 w 4552"/>
                <a:gd name="T19" fmla="*/ 2262 h 3792"/>
                <a:gd name="T20" fmla="*/ 4548 w 4552"/>
                <a:gd name="T21" fmla="*/ 2048 h 3792"/>
                <a:gd name="T22" fmla="*/ 4552 w 4552"/>
                <a:gd name="T23" fmla="*/ 1902 h 3792"/>
                <a:gd name="T24" fmla="*/ 4542 w 4552"/>
                <a:gd name="T25" fmla="*/ 1680 h 3792"/>
                <a:gd name="T26" fmla="*/ 4510 w 4552"/>
                <a:gd name="T27" fmla="*/ 1466 h 3792"/>
                <a:gd name="T28" fmla="*/ 4460 w 4552"/>
                <a:gd name="T29" fmla="*/ 1258 h 3792"/>
                <a:gd name="T30" fmla="*/ 4390 w 4552"/>
                <a:gd name="T31" fmla="*/ 1058 h 3792"/>
                <a:gd name="T32" fmla="*/ 4304 w 4552"/>
                <a:gd name="T33" fmla="*/ 866 h 3792"/>
                <a:gd name="T34" fmla="*/ 4200 w 4552"/>
                <a:gd name="T35" fmla="*/ 686 h 3792"/>
                <a:gd name="T36" fmla="*/ 4082 w 4552"/>
                <a:gd name="T37" fmla="*/ 516 h 3792"/>
                <a:gd name="T38" fmla="*/ 3948 w 4552"/>
                <a:gd name="T39" fmla="*/ 358 h 3792"/>
                <a:gd name="T40" fmla="*/ 3800 w 4552"/>
                <a:gd name="T41" fmla="*/ 212 h 3792"/>
                <a:gd name="T42" fmla="*/ 3640 w 4552"/>
                <a:gd name="T43" fmla="*/ 80 h 3792"/>
                <a:gd name="T44" fmla="*/ 1024 w 4552"/>
                <a:gd name="T45" fmla="*/ 0 h 3792"/>
                <a:gd name="T46" fmla="*/ 912 w 4552"/>
                <a:gd name="T47" fmla="*/ 80 h 3792"/>
                <a:gd name="T48" fmla="*/ 752 w 4552"/>
                <a:gd name="T49" fmla="*/ 212 h 3792"/>
                <a:gd name="T50" fmla="*/ 604 w 4552"/>
                <a:gd name="T51" fmla="*/ 358 h 3792"/>
                <a:gd name="T52" fmla="*/ 470 w 4552"/>
                <a:gd name="T53" fmla="*/ 516 h 3792"/>
                <a:gd name="T54" fmla="*/ 352 w 4552"/>
                <a:gd name="T55" fmla="*/ 686 h 3792"/>
                <a:gd name="T56" fmla="*/ 248 w 4552"/>
                <a:gd name="T57" fmla="*/ 866 h 3792"/>
                <a:gd name="T58" fmla="*/ 162 w 4552"/>
                <a:gd name="T59" fmla="*/ 1058 h 3792"/>
                <a:gd name="T60" fmla="*/ 92 w 4552"/>
                <a:gd name="T61" fmla="*/ 1258 h 3792"/>
                <a:gd name="T62" fmla="*/ 42 w 4552"/>
                <a:gd name="T63" fmla="*/ 1466 h 3792"/>
                <a:gd name="T64" fmla="*/ 10 w 4552"/>
                <a:gd name="T65" fmla="*/ 1680 h 3792"/>
                <a:gd name="T66" fmla="*/ 0 w 4552"/>
                <a:gd name="T67" fmla="*/ 1902 h 3792"/>
                <a:gd name="T68" fmla="*/ 4 w 4552"/>
                <a:gd name="T69" fmla="*/ 2048 h 3792"/>
                <a:gd name="T70" fmla="*/ 28 w 4552"/>
                <a:gd name="T71" fmla="*/ 2262 h 3792"/>
                <a:gd name="T72" fmla="*/ 72 w 4552"/>
                <a:gd name="T73" fmla="*/ 2472 h 3792"/>
                <a:gd name="T74" fmla="*/ 134 w 4552"/>
                <a:gd name="T75" fmla="*/ 2672 h 3792"/>
                <a:gd name="T76" fmla="*/ 214 w 4552"/>
                <a:gd name="T77" fmla="*/ 2866 h 3792"/>
                <a:gd name="T78" fmla="*/ 310 w 4552"/>
                <a:gd name="T79" fmla="*/ 3048 h 3792"/>
                <a:gd name="T80" fmla="*/ 422 w 4552"/>
                <a:gd name="T81" fmla="*/ 3222 h 3792"/>
                <a:gd name="T82" fmla="*/ 550 w 4552"/>
                <a:gd name="T83" fmla="*/ 3384 h 3792"/>
                <a:gd name="T84" fmla="*/ 690 w 4552"/>
                <a:gd name="T85" fmla="*/ 3534 h 3792"/>
                <a:gd name="T86" fmla="*/ 844 w 4552"/>
                <a:gd name="T87" fmla="*/ 3670 h 3792"/>
                <a:gd name="T88" fmla="*/ 1008 w 4552"/>
                <a:gd name="T89" fmla="*/ 3792 h 3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552" h="3792">
                  <a:moveTo>
                    <a:pt x="1008" y="3792"/>
                  </a:moveTo>
                  <a:lnTo>
                    <a:pt x="3544" y="3792"/>
                  </a:lnTo>
                  <a:lnTo>
                    <a:pt x="3544" y="3792"/>
                  </a:lnTo>
                  <a:lnTo>
                    <a:pt x="3600" y="3752"/>
                  </a:lnTo>
                  <a:lnTo>
                    <a:pt x="3654" y="3712"/>
                  </a:lnTo>
                  <a:lnTo>
                    <a:pt x="3708" y="3670"/>
                  </a:lnTo>
                  <a:lnTo>
                    <a:pt x="3762" y="3626"/>
                  </a:lnTo>
                  <a:lnTo>
                    <a:pt x="3812" y="3580"/>
                  </a:lnTo>
                  <a:lnTo>
                    <a:pt x="3862" y="3534"/>
                  </a:lnTo>
                  <a:lnTo>
                    <a:pt x="3910" y="3484"/>
                  </a:lnTo>
                  <a:lnTo>
                    <a:pt x="3958" y="3436"/>
                  </a:lnTo>
                  <a:lnTo>
                    <a:pt x="4002" y="3384"/>
                  </a:lnTo>
                  <a:lnTo>
                    <a:pt x="4046" y="3332"/>
                  </a:lnTo>
                  <a:lnTo>
                    <a:pt x="4090" y="3278"/>
                  </a:lnTo>
                  <a:lnTo>
                    <a:pt x="4130" y="3222"/>
                  </a:lnTo>
                  <a:lnTo>
                    <a:pt x="4168" y="3166"/>
                  </a:lnTo>
                  <a:lnTo>
                    <a:pt x="4206" y="3108"/>
                  </a:lnTo>
                  <a:lnTo>
                    <a:pt x="4242" y="3048"/>
                  </a:lnTo>
                  <a:lnTo>
                    <a:pt x="4276" y="2988"/>
                  </a:lnTo>
                  <a:lnTo>
                    <a:pt x="4308" y="2928"/>
                  </a:lnTo>
                  <a:lnTo>
                    <a:pt x="4338" y="2866"/>
                  </a:lnTo>
                  <a:lnTo>
                    <a:pt x="4366" y="2802"/>
                  </a:lnTo>
                  <a:lnTo>
                    <a:pt x="4394" y="2738"/>
                  </a:lnTo>
                  <a:lnTo>
                    <a:pt x="4418" y="2672"/>
                  </a:lnTo>
                  <a:lnTo>
                    <a:pt x="4440" y="2606"/>
                  </a:lnTo>
                  <a:lnTo>
                    <a:pt x="4462" y="2540"/>
                  </a:lnTo>
                  <a:lnTo>
                    <a:pt x="4480" y="2472"/>
                  </a:lnTo>
                  <a:lnTo>
                    <a:pt x="4496" y="2402"/>
                  </a:lnTo>
                  <a:lnTo>
                    <a:pt x="4512" y="2334"/>
                  </a:lnTo>
                  <a:lnTo>
                    <a:pt x="4524" y="2262"/>
                  </a:lnTo>
                  <a:lnTo>
                    <a:pt x="4534" y="2192"/>
                  </a:lnTo>
                  <a:lnTo>
                    <a:pt x="4542" y="2120"/>
                  </a:lnTo>
                  <a:lnTo>
                    <a:pt x="4548" y="2048"/>
                  </a:lnTo>
                  <a:lnTo>
                    <a:pt x="4550" y="1974"/>
                  </a:lnTo>
                  <a:lnTo>
                    <a:pt x="4552" y="1902"/>
                  </a:lnTo>
                  <a:lnTo>
                    <a:pt x="4552" y="1902"/>
                  </a:lnTo>
                  <a:lnTo>
                    <a:pt x="4550" y="1826"/>
                  </a:lnTo>
                  <a:lnTo>
                    <a:pt x="4548" y="1754"/>
                  </a:lnTo>
                  <a:lnTo>
                    <a:pt x="4542" y="1680"/>
                  </a:lnTo>
                  <a:lnTo>
                    <a:pt x="4534" y="1608"/>
                  </a:lnTo>
                  <a:lnTo>
                    <a:pt x="4522" y="1536"/>
                  </a:lnTo>
                  <a:lnTo>
                    <a:pt x="4510" y="1466"/>
                  </a:lnTo>
                  <a:lnTo>
                    <a:pt x="4496" y="1396"/>
                  </a:lnTo>
                  <a:lnTo>
                    <a:pt x="4478" y="1326"/>
                  </a:lnTo>
                  <a:lnTo>
                    <a:pt x="4460" y="1258"/>
                  </a:lnTo>
                  <a:lnTo>
                    <a:pt x="4438" y="1190"/>
                  </a:lnTo>
                  <a:lnTo>
                    <a:pt x="4416" y="1124"/>
                  </a:lnTo>
                  <a:lnTo>
                    <a:pt x="4390" y="1058"/>
                  </a:lnTo>
                  <a:lnTo>
                    <a:pt x="4364" y="994"/>
                  </a:lnTo>
                  <a:lnTo>
                    <a:pt x="4334" y="930"/>
                  </a:lnTo>
                  <a:lnTo>
                    <a:pt x="4304" y="866"/>
                  </a:lnTo>
                  <a:lnTo>
                    <a:pt x="4272" y="806"/>
                  </a:lnTo>
                  <a:lnTo>
                    <a:pt x="4236" y="744"/>
                  </a:lnTo>
                  <a:lnTo>
                    <a:pt x="4200" y="686"/>
                  </a:lnTo>
                  <a:lnTo>
                    <a:pt x="4162" y="628"/>
                  </a:lnTo>
                  <a:lnTo>
                    <a:pt x="4122" y="570"/>
                  </a:lnTo>
                  <a:lnTo>
                    <a:pt x="4082" y="516"/>
                  </a:lnTo>
                  <a:lnTo>
                    <a:pt x="4038" y="462"/>
                  </a:lnTo>
                  <a:lnTo>
                    <a:pt x="3994" y="408"/>
                  </a:lnTo>
                  <a:lnTo>
                    <a:pt x="3948" y="358"/>
                  </a:lnTo>
                  <a:lnTo>
                    <a:pt x="3900" y="308"/>
                  </a:lnTo>
                  <a:lnTo>
                    <a:pt x="3852" y="258"/>
                  </a:lnTo>
                  <a:lnTo>
                    <a:pt x="3800" y="212"/>
                  </a:lnTo>
                  <a:lnTo>
                    <a:pt x="3748" y="166"/>
                  </a:lnTo>
                  <a:lnTo>
                    <a:pt x="3696" y="122"/>
                  </a:lnTo>
                  <a:lnTo>
                    <a:pt x="3640" y="80"/>
                  </a:lnTo>
                  <a:lnTo>
                    <a:pt x="3584" y="40"/>
                  </a:lnTo>
                  <a:lnTo>
                    <a:pt x="3528" y="0"/>
                  </a:lnTo>
                  <a:lnTo>
                    <a:pt x="1024" y="0"/>
                  </a:lnTo>
                  <a:lnTo>
                    <a:pt x="1024" y="0"/>
                  </a:lnTo>
                  <a:lnTo>
                    <a:pt x="968" y="40"/>
                  </a:lnTo>
                  <a:lnTo>
                    <a:pt x="912" y="80"/>
                  </a:lnTo>
                  <a:lnTo>
                    <a:pt x="856" y="122"/>
                  </a:lnTo>
                  <a:lnTo>
                    <a:pt x="804" y="166"/>
                  </a:lnTo>
                  <a:lnTo>
                    <a:pt x="752" y="212"/>
                  </a:lnTo>
                  <a:lnTo>
                    <a:pt x="700" y="258"/>
                  </a:lnTo>
                  <a:lnTo>
                    <a:pt x="652" y="308"/>
                  </a:lnTo>
                  <a:lnTo>
                    <a:pt x="604" y="358"/>
                  </a:lnTo>
                  <a:lnTo>
                    <a:pt x="558" y="408"/>
                  </a:lnTo>
                  <a:lnTo>
                    <a:pt x="514" y="462"/>
                  </a:lnTo>
                  <a:lnTo>
                    <a:pt x="470" y="516"/>
                  </a:lnTo>
                  <a:lnTo>
                    <a:pt x="430" y="570"/>
                  </a:lnTo>
                  <a:lnTo>
                    <a:pt x="390" y="628"/>
                  </a:lnTo>
                  <a:lnTo>
                    <a:pt x="352" y="686"/>
                  </a:lnTo>
                  <a:lnTo>
                    <a:pt x="316" y="744"/>
                  </a:lnTo>
                  <a:lnTo>
                    <a:pt x="280" y="806"/>
                  </a:lnTo>
                  <a:lnTo>
                    <a:pt x="248" y="866"/>
                  </a:lnTo>
                  <a:lnTo>
                    <a:pt x="218" y="930"/>
                  </a:lnTo>
                  <a:lnTo>
                    <a:pt x="188" y="994"/>
                  </a:lnTo>
                  <a:lnTo>
                    <a:pt x="162" y="1058"/>
                  </a:lnTo>
                  <a:lnTo>
                    <a:pt x="136" y="1124"/>
                  </a:lnTo>
                  <a:lnTo>
                    <a:pt x="114" y="1190"/>
                  </a:lnTo>
                  <a:lnTo>
                    <a:pt x="92" y="1258"/>
                  </a:lnTo>
                  <a:lnTo>
                    <a:pt x="74" y="1326"/>
                  </a:lnTo>
                  <a:lnTo>
                    <a:pt x="56" y="1396"/>
                  </a:lnTo>
                  <a:lnTo>
                    <a:pt x="42" y="1466"/>
                  </a:lnTo>
                  <a:lnTo>
                    <a:pt x="30" y="1536"/>
                  </a:lnTo>
                  <a:lnTo>
                    <a:pt x="18" y="1608"/>
                  </a:lnTo>
                  <a:lnTo>
                    <a:pt x="10" y="1680"/>
                  </a:lnTo>
                  <a:lnTo>
                    <a:pt x="4" y="1754"/>
                  </a:lnTo>
                  <a:lnTo>
                    <a:pt x="2" y="1826"/>
                  </a:lnTo>
                  <a:lnTo>
                    <a:pt x="0" y="1902"/>
                  </a:lnTo>
                  <a:lnTo>
                    <a:pt x="0" y="1902"/>
                  </a:lnTo>
                  <a:lnTo>
                    <a:pt x="2" y="1974"/>
                  </a:lnTo>
                  <a:lnTo>
                    <a:pt x="4" y="2048"/>
                  </a:lnTo>
                  <a:lnTo>
                    <a:pt x="10" y="2120"/>
                  </a:lnTo>
                  <a:lnTo>
                    <a:pt x="18" y="2192"/>
                  </a:lnTo>
                  <a:lnTo>
                    <a:pt x="28" y="2262"/>
                  </a:lnTo>
                  <a:lnTo>
                    <a:pt x="40" y="2334"/>
                  </a:lnTo>
                  <a:lnTo>
                    <a:pt x="56" y="2402"/>
                  </a:lnTo>
                  <a:lnTo>
                    <a:pt x="72" y="2472"/>
                  </a:lnTo>
                  <a:lnTo>
                    <a:pt x="90" y="2540"/>
                  </a:lnTo>
                  <a:lnTo>
                    <a:pt x="112" y="2606"/>
                  </a:lnTo>
                  <a:lnTo>
                    <a:pt x="134" y="2672"/>
                  </a:lnTo>
                  <a:lnTo>
                    <a:pt x="158" y="2738"/>
                  </a:lnTo>
                  <a:lnTo>
                    <a:pt x="186" y="2802"/>
                  </a:lnTo>
                  <a:lnTo>
                    <a:pt x="214" y="2866"/>
                  </a:lnTo>
                  <a:lnTo>
                    <a:pt x="244" y="2928"/>
                  </a:lnTo>
                  <a:lnTo>
                    <a:pt x="276" y="2988"/>
                  </a:lnTo>
                  <a:lnTo>
                    <a:pt x="310" y="3048"/>
                  </a:lnTo>
                  <a:lnTo>
                    <a:pt x="346" y="3108"/>
                  </a:lnTo>
                  <a:lnTo>
                    <a:pt x="384" y="3166"/>
                  </a:lnTo>
                  <a:lnTo>
                    <a:pt x="422" y="3222"/>
                  </a:lnTo>
                  <a:lnTo>
                    <a:pt x="462" y="3278"/>
                  </a:lnTo>
                  <a:lnTo>
                    <a:pt x="506" y="3332"/>
                  </a:lnTo>
                  <a:lnTo>
                    <a:pt x="550" y="3384"/>
                  </a:lnTo>
                  <a:lnTo>
                    <a:pt x="594" y="3436"/>
                  </a:lnTo>
                  <a:lnTo>
                    <a:pt x="642" y="3484"/>
                  </a:lnTo>
                  <a:lnTo>
                    <a:pt x="690" y="3534"/>
                  </a:lnTo>
                  <a:lnTo>
                    <a:pt x="740" y="3580"/>
                  </a:lnTo>
                  <a:lnTo>
                    <a:pt x="790" y="3626"/>
                  </a:lnTo>
                  <a:lnTo>
                    <a:pt x="844" y="3670"/>
                  </a:lnTo>
                  <a:lnTo>
                    <a:pt x="898" y="3712"/>
                  </a:lnTo>
                  <a:lnTo>
                    <a:pt x="952" y="3752"/>
                  </a:lnTo>
                  <a:lnTo>
                    <a:pt x="1008" y="3792"/>
                  </a:lnTo>
                  <a:lnTo>
                    <a:pt x="1008" y="3792"/>
                  </a:lnTo>
                  <a:close/>
                </a:path>
              </a:pathLst>
            </a:custGeom>
            <a:solidFill>
              <a:srgbClr val="FFFFFF"/>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1" name="Freeform 9"/>
            <p:cNvSpPr>
              <a:spLocks/>
            </p:cNvSpPr>
            <p:nvPr/>
          </p:nvSpPr>
          <p:spPr bwMode="auto">
            <a:xfrm>
              <a:off x="12739303" y="794775"/>
              <a:ext cx="5982818" cy="4983930"/>
            </a:xfrm>
            <a:custGeom>
              <a:avLst/>
              <a:gdLst>
                <a:gd name="T0" fmla="*/ 3544 w 4552"/>
                <a:gd name="T1" fmla="*/ 3792 h 3792"/>
                <a:gd name="T2" fmla="*/ 3708 w 4552"/>
                <a:gd name="T3" fmla="*/ 3670 h 3792"/>
                <a:gd name="T4" fmla="*/ 3862 w 4552"/>
                <a:gd name="T5" fmla="*/ 3534 h 3792"/>
                <a:gd name="T6" fmla="*/ 4002 w 4552"/>
                <a:gd name="T7" fmla="*/ 3384 h 3792"/>
                <a:gd name="T8" fmla="*/ 4130 w 4552"/>
                <a:gd name="T9" fmla="*/ 3222 h 3792"/>
                <a:gd name="T10" fmla="*/ 4242 w 4552"/>
                <a:gd name="T11" fmla="*/ 3048 h 3792"/>
                <a:gd name="T12" fmla="*/ 4338 w 4552"/>
                <a:gd name="T13" fmla="*/ 2866 h 3792"/>
                <a:gd name="T14" fmla="*/ 4418 w 4552"/>
                <a:gd name="T15" fmla="*/ 2672 h 3792"/>
                <a:gd name="T16" fmla="*/ 4480 w 4552"/>
                <a:gd name="T17" fmla="*/ 2472 h 3792"/>
                <a:gd name="T18" fmla="*/ 4524 w 4552"/>
                <a:gd name="T19" fmla="*/ 2262 h 3792"/>
                <a:gd name="T20" fmla="*/ 4548 w 4552"/>
                <a:gd name="T21" fmla="*/ 2048 h 3792"/>
                <a:gd name="T22" fmla="*/ 4552 w 4552"/>
                <a:gd name="T23" fmla="*/ 1902 h 3792"/>
                <a:gd name="T24" fmla="*/ 4542 w 4552"/>
                <a:gd name="T25" fmla="*/ 1680 h 3792"/>
                <a:gd name="T26" fmla="*/ 4510 w 4552"/>
                <a:gd name="T27" fmla="*/ 1466 h 3792"/>
                <a:gd name="T28" fmla="*/ 4460 w 4552"/>
                <a:gd name="T29" fmla="*/ 1258 h 3792"/>
                <a:gd name="T30" fmla="*/ 4390 w 4552"/>
                <a:gd name="T31" fmla="*/ 1058 h 3792"/>
                <a:gd name="T32" fmla="*/ 4304 w 4552"/>
                <a:gd name="T33" fmla="*/ 866 h 3792"/>
                <a:gd name="T34" fmla="*/ 4200 w 4552"/>
                <a:gd name="T35" fmla="*/ 686 h 3792"/>
                <a:gd name="T36" fmla="*/ 4082 w 4552"/>
                <a:gd name="T37" fmla="*/ 516 h 3792"/>
                <a:gd name="T38" fmla="*/ 3948 w 4552"/>
                <a:gd name="T39" fmla="*/ 358 h 3792"/>
                <a:gd name="T40" fmla="*/ 3800 w 4552"/>
                <a:gd name="T41" fmla="*/ 212 h 3792"/>
                <a:gd name="T42" fmla="*/ 3640 w 4552"/>
                <a:gd name="T43" fmla="*/ 80 h 3792"/>
                <a:gd name="T44" fmla="*/ 1024 w 4552"/>
                <a:gd name="T45" fmla="*/ 0 h 3792"/>
                <a:gd name="T46" fmla="*/ 912 w 4552"/>
                <a:gd name="T47" fmla="*/ 80 h 3792"/>
                <a:gd name="T48" fmla="*/ 752 w 4552"/>
                <a:gd name="T49" fmla="*/ 212 h 3792"/>
                <a:gd name="T50" fmla="*/ 604 w 4552"/>
                <a:gd name="T51" fmla="*/ 358 h 3792"/>
                <a:gd name="T52" fmla="*/ 470 w 4552"/>
                <a:gd name="T53" fmla="*/ 516 h 3792"/>
                <a:gd name="T54" fmla="*/ 352 w 4552"/>
                <a:gd name="T55" fmla="*/ 686 h 3792"/>
                <a:gd name="T56" fmla="*/ 248 w 4552"/>
                <a:gd name="T57" fmla="*/ 866 h 3792"/>
                <a:gd name="T58" fmla="*/ 162 w 4552"/>
                <a:gd name="T59" fmla="*/ 1058 h 3792"/>
                <a:gd name="T60" fmla="*/ 92 w 4552"/>
                <a:gd name="T61" fmla="*/ 1258 h 3792"/>
                <a:gd name="T62" fmla="*/ 42 w 4552"/>
                <a:gd name="T63" fmla="*/ 1466 h 3792"/>
                <a:gd name="T64" fmla="*/ 10 w 4552"/>
                <a:gd name="T65" fmla="*/ 1680 h 3792"/>
                <a:gd name="T66" fmla="*/ 0 w 4552"/>
                <a:gd name="T67" fmla="*/ 1902 h 3792"/>
                <a:gd name="T68" fmla="*/ 4 w 4552"/>
                <a:gd name="T69" fmla="*/ 2048 h 3792"/>
                <a:gd name="T70" fmla="*/ 28 w 4552"/>
                <a:gd name="T71" fmla="*/ 2262 h 3792"/>
                <a:gd name="T72" fmla="*/ 72 w 4552"/>
                <a:gd name="T73" fmla="*/ 2472 h 3792"/>
                <a:gd name="T74" fmla="*/ 134 w 4552"/>
                <a:gd name="T75" fmla="*/ 2672 h 3792"/>
                <a:gd name="T76" fmla="*/ 214 w 4552"/>
                <a:gd name="T77" fmla="*/ 2866 h 3792"/>
                <a:gd name="T78" fmla="*/ 310 w 4552"/>
                <a:gd name="T79" fmla="*/ 3048 h 3792"/>
                <a:gd name="T80" fmla="*/ 422 w 4552"/>
                <a:gd name="T81" fmla="*/ 3222 h 3792"/>
                <a:gd name="T82" fmla="*/ 550 w 4552"/>
                <a:gd name="T83" fmla="*/ 3384 h 3792"/>
                <a:gd name="T84" fmla="*/ 690 w 4552"/>
                <a:gd name="T85" fmla="*/ 3534 h 3792"/>
                <a:gd name="T86" fmla="*/ 844 w 4552"/>
                <a:gd name="T87" fmla="*/ 3670 h 3792"/>
                <a:gd name="T88" fmla="*/ 1008 w 4552"/>
                <a:gd name="T89" fmla="*/ 3792 h 3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552" h="3792">
                  <a:moveTo>
                    <a:pt x="1008" y="3792"/>
                  </a:moveTo>
                  <a:lnTo>
                    <a:pt x="3544" y="3792"/>
                  </a:lnTo>
                  <a:lnTo>
                    <a:pt x="3544" y="3792"/>
                  </a:lnTo>
                  <a:lnTo>
                    <a:pt x="3600" y="3752"/>
                  </a:lnTo>
                  <a:lnTo>
                    <a:pt x="3654" y="3712"/>
                  </a:lnTo>
                  <a:lnTo>
                    <a:pt x="3708" y="3670"/>
                  </a:lnTo>
                  <a:lnTo>
                    <a:pt x="3762" y="3626"/>
                  </a:lnTo>
                  <a:lnTo>
                    <a:pt x="3812" y="3580"/>
                  </a:lnTo>
                  <a:lnTo>
                    <a:pt x="3862" y="3534"/>
                  </a:lnTo>
                  <a:lnTo>
                    <a:pt x="3910" y="3484"/>
                  </a:lnTo>
                  <a:lnTo>
                    <a:pt x="3958" y="3436"/>
                  </a:lnTo>
                  <a:lnTo>
                    <a:pt x="4002" y="3384"/>
                  </a:lnTo>
                  <a:lnTo>
                    <a:pt x="4046" y="3332"/>
                  </a:lnTo>
                  <a:lnTo>
                    <a:pt x="4090" y="3278"/>
                  </a:lnTo>
                  <a:lnTo>
                    <a:pt x="4130" y="3222"/>
                  </a:lnTo>
                  <a:lnTo>
                    <a:pt x="4168" y="3166"/>
                  </a:lnTo>
                  <a:lnTo>
                    <a:pt x="4206" y="3108"/>
                  </a:lnTo>
                  <a:lnTo>
                    <a:pt x="4242" y="3048"/>
                  </a:lnTo>
                  <a:lnTo>
                    <a:pt x="4276" y="2988"/>
                  </a:lnTo>
                  <a:lnTo>
                    <a:pt x="4308" y="2928"/>
                  </a:lnTo>
                  <a:lnTo>
                    <a:pt x="4338" y="2866"/>
                  </a:lnTo>
                  <a:lnTo>
                    <a:pt x="4366" y="2802"/>
                  </a:lnTo>
                  <a:lnTo>
                    <a:pt x="4394" y="2738"/>
                  </a:lnTo>
                  <a:lnTo>
                    <a:pt x="4418" y="2672"/>
                  </a:lnTo>
                  <a:lnTo>
                    <a:pt x="4440" y="2606"/>
                  </a:lnTo>
                  <a:lnTo>
                    <a:pt x="4462" y="2540"/>
                  </a:lnTo>
                  <a:lnTo>
                    <a:pt x="4480" y="2472"/>
                  </a:lnTo>
                  <a:lnTo>
                    <a:pt x="4496" y="2402"/>
                  </a:lnTo>
                  <a:lnTo>
                    <a:pt x="4512" y="2334"/>
                  </a:lnTo>
                  <a:lnTo>
                    <a:pt x="4524" y="2262"/>
                  </a:lnTo>
                  <a:lnTo>
                    <a:pt x="4534" y="2192"/>
                  </a:lnTo>
                  <a:lnTo>
                    <a:pt x="4542" y="2120"/>
                  </a:lnTo>
                  <a:lnTo>
                    <a:pt x="4548" y="2048"/>
                  </a:lnTo>
                  <a:lnTo>
                    <a:pt x="4550" y="1974"/>
                  </a:lnTo>
                  <a:lnTo>
                    <a:pt x="4552" y="1902"/>
                  </a:lnTo>
                  <a:lnTo>
                    <a:pt x="4552" y="1902"/>
                  </a:lnTo>
                  <a:lnTo>
                    <a:pt x="4550" y="1826"/>
                  </a:lnTo>
                  <a:lnTo>
                    <a:pt x="4548" y="1754"/>
                  </a:lnTo>
                  <a:lnTo>
                    <a:pt x="4542" y="1680"/>
                  </a:lnTo>
                  <a:lnTo>
                    <a:pt x="4534" y="1608"/>
                  </a:lnTo>
                  <a:lnTo>
                    <a:pt x="4522" y="1536"/>
                  </a:lnTo>
                  <a:lnTo>
                    <a:pt x="4510" y="1466"/>
                  </a:lnTo>
                  <a:lnTo>
                    <a:pt x="4496" y="1396"/>
                  </a:lnTo>
                  <a:lnTo>
                    <a:pt x="4478" y="1326"/>
                  </a:lnTo>
                  <a:lnTo>
                    <a:pt x="4460" y="1258"/>
                  </a:lnTo>
                  <a:lnTo>
                    <a:pt x="4438" y="1190"/>
                  </a:lnTo>
                  <a:lnTo>
                    <a:pt x="4416" y="1124"/>
                  </a:lnTo>
                  <a:lnTo>
                    <a:pt x="4390" y="1058"/>
                  </a:lnTo>
                  <a:lnTo>
                    <a:pt x="4364" y="994"/>
                  </a:lnTo>
                  <a:lnTo>
                    <a:pt x="4334" y="930"/>
                  </a:lnTo>
                  <a:lnTo>
                    <a:pt x="4304" y="866"/>
                  </a:lnTo>
                  <a:lnTo>
                    <a:pt x="4272" y="806"/>
                  </a:lnTo>
                  <a:lnTo>
                    <a:pt x="4236" y="744"/>
                  </a:lnTo>
                  <a:lnTo>
                    <a:pt x="4200" y="686"/>
                  </a:lnTo>
                  <a:lnTo>
                    <a:pt x="4162" y="628"/>
                  </a:lnTo>
                  <a:lnTo>
                    <a:pt x="4122" y="570"/>
                  </a:lnTo>
                  <a:lnTo>
                    <a:pt x="4082" y="516"/>
                  </a:lnTo>
                  <a:lnTo>
                    <a:pt x="4038" y="462"/>
                  </a:lnTo>
                  <a:lnTo>
                    <a:pt x="3994" y="408"/>
                  </a:lnTo>
                  <a:lnTo>
                    <a:pt x="3948" y="358"/>
                  </a:lnTo>
                  <a:lnTo>
                    <a:pt x="3900" y="308"/>
                  </a:lnTo>
                  <a:lnTo>
                    <a:pt x="3852" y="258"/>
                  </a:lnTo>
                  <a:lnTo>
                    <a:pt x="3800" y="212"/>
                  </a:lnTo>
                  <a:lnTo>
                    <a:pt x="3748" y="166"/>
                  </a:lnTo>
                  <a:lnTo>
                    <a:pt x="3696" y="122"/>
                  </a:lnTo>
                  <a:lnTo>
                    <a:pt x="3640" y="80"/>
                  </a:lnTo>
                  <a:lnTo>
                    <a:pt x="3584" y="40"/>
                  </a:lnTo>
                  <a:lnTo>
                    <a:pt x="3528" y="0"/>
                  </a:lnTo>
                  <a:lnTo>
                    <a:pt x="1024" y="0"/>
                  </a:lnTo>
                  <a:lnTo>
                    <a:pt x="1024" y="0"/>
                  </a:lnTo>
                  <a:lnTo>
                    <a:pt x="968" y="40"/>
                  </a:lnTo>
                  <a:lnTo>
                    <a:pt x="912" y="80"/>
                  </a:lnTo>
                  <a:lnTo>
                    <a:pt x="856" y="122"/>
                  </a:lnTo>
                  <a:lnTo>
                    <a:pt x="804" y="166"/>
                  </a:lnTo>
                  <a:lnTo>
                    <a:pt x="752" y="212"/>
                  </a:lnTo>
                  <a:lnTo>
                    <a:pt x="700" y="258"/>
                  </a:lnTo>
                  <a:lnTo>
                    <a:pt x="652" y="308"/>
                  </a:lnTo>
                  <a:lnTo>
                    <a:pt x="604" y="358"/>
                  </a:lnTo>
                  <a:lnTo>
                    <a:pt x="558" y="408"/>
                  </a:lnTo>
                  <a:lnTo>
                    <a:pt x="514" y="462"/>
                  </a:lnTo>
                  <a:lnTo>
                    <a:pt x="470" y="516"/>
                  </a:lnTo>
                  <a:lnTo>
                    <a:pt x="430" y="570"/>
                  </a:lnTo>
                  <a:lnTo>
                    <a:pt x="390" y="628"/>
                  </a:lnTo>
                  <a:lnTo>
                    <a:pt x="352" y="686"/>
                  </a:lnTo>
                  <a:lnTo>
                    <a:pt x="316" y="744"/>
                  </a:lnTo>
                  <a:lnTo>
                    <a:pt x="280" y="806"/>
                  </a:lnTo>
                  <a:lnTo>
                    <a:pt x="248" y="866"/>
                  </a:lnTo>
                  <a:lnTo>
                    <a:pt x="218" y="930"/>
                  </a:lnTo>
                  <a:lnTo>
                    <a:pt x="188" y="994"/>
                  </a:lnTo>
                  <a:lnTo>
                    <a:pt x="162" y="1058"/>
                  </a:lnTo>
                  <a:lnTo>
                    <a:pt x="136" y="1124"/>
                  </a:lnTo>
                  <a:lnTo>
                    <a:pt x="114" y="1190"/>
                  </a:lnTo>
                  <a:lnTo>
                    <a:pt x="92" y="1258"/>
                  </a:lnTo>
                  <a:lnTo>
                    <a:pt x="74" y="1326"/>
                  </a:lnTo>
                  <a:lnTo>
                    <a:pt x="56" y="1396"/>
                  </a:lnTo>
                  <a:lnTo>
                    <a:pt x="42" y="1466"/>
                  </a:lnTo>
                  <a:lnTo>
                    <a:pt x="30" y="1536"/>
                  </a:lnTo>
                  <a:lnTo>
                    <a:pt x="18" y="1608"/>
                  </a:lnTo>
                  <a:lnTo>
                    <a:pt x="10" y="1680"/>
                  </a:lnTo>
                  <a:lnTo>
                    <a:pt x="4" y="1754"/>
                  </a:lnTo>
                  <a:lnTo>
                    <a:pt x="2" y="1826"/>
                  </a:lnTo>
                  <a:lnTo>
                    <a:pt x="0" y="1902"/>
                  </a:lnTo>
                  <a:lnTo>
                    <a:pt x="0" y="1902"/>
                  </a:lnTo>
                  <a:lnTo>
                    <a:pt x="2" y="1974"/>
                  </a:lnTo>
                  <a:lnTo>
                    <a:pt x="4" y="2048"/>
                  </a:lnTo>
                  <a:lnTo>
                    <a:pt x="10" y="2120"/>
                  </a:lnTo>
                  <a:lnTo>
                    <a:pt x="18" y="2192"/>
                  </a:lnTo>
                  <a:lnTo>
                    <a:pt x="28" y="2262"/>
                  </a:lnTo>
                  <a:lnTo>
                    <a:pt x="40" y="2334"/>
                  </a:lnTo>
                  <a:lnTo>
                    <a:pt x="56" y="2402"/>
                  </a:lnTo>
                  <a:lnTo>
                    <a:pt x="72" y="2472"/>
                  </a:lnTo>
                  <a:lnTo>
                    <a:pt x="90" y="2540"/>
                  </a:lnTo>
                  <a:lnTo>
                    <a:pt x="112" y="2606"/>
                  </a:lnTo>
                  <a:lnTo>
                    <a:pt x="134" y="2672"/>
                  </a:lnTo>
                  <a:lnTo>
                    <a:pt x="158" y="2738"/>
                  </a:lnTo>
                  <a:lnTo>
                    <a:pt x="186" y="2802"/>
                  </a:lnTo>
                  <a:lnTo>
                    <a:pt x="214" y="2866"/>
                  </a:lnTo>
                  <a:lnTo>
                    <a:pt x="244" y="2928"/>
                  </a:lnTo>
                  <a:lnTo>
                    <a:pt x="276" y="2988"/>
                  </a:lnTo>
                  <a:lnTo>
                    <a:pt x="310" y="3048"/>
                  </a:lnTo>
                  <a:lnTo>
                    <a:pt x="346" y="3108"/>
                  </a:lnTo>
                  <a:lnTo>
                    <a:pt x="384" y="3166"/>
                  </a:lnTo>
                  <a:lnTo>
                    <a:pt x="422" y="3222"/>
                  </a:lnTo>
                  <a:lnTo>
                    <a:pt x="462" y="3278"/>
                  </a:lnTo>
                  <a:lnTo>
                    <a:pt x="506" y="3332"/>
                  </a:lnTo>
                  <a:lnTo>
                    <a:pt x="550" y="3384"/>
                  </a:lnTo>
                  <a:lnTo>
                    <a:pt x="594" y="3436"/>
                  </a:lnTo>
                  <a:lnTo>
                    <a:pt x="642" y="3484"/>
                  </a:lnTo>
                  <a:lnTo>
                    <a:pt x="690" y="3534"/>
                  </a:lnTo>
                  <a:lnTo>
                    <a:pt x="740" y="3580"/>
                  </a:lnTo>
                  <a:lnTo>
                    <a:pt x="790" y="3626"/>
                  </a:lnTo>
                  <a:lnTo>
                    <a:pt x="844" y="3670"/>
                  </a:lnTo>
                  <a:lnTo>
                    <a:pt x="898" y="3712"/>
                  </a:lnTo>
                  <a:lnTo>
                    <a:pt x="952" y="3752"/>
                  </a:lnTo>
                  <a:lnTo>
                    <a:pt x="1008" y="3792"/>
                  </a:lnTo>
                  <a:lnTo>
                    <a:pt x="1008" y="3792"/>
                  </a:lnTo>
                  <a:close/>
                </a:path>
              </a:pathLst>
            </a:custGeom>
            <a:solidFill>
              <a:srgbClr val="FFFFFF">
                <a:alpha val="50196"/>
              </a:srgbClr>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53" name="Group 52"/>
          <p:cNvGrpSpPr/>
          <p:nvPr/>
        </p:nvGrpSpPr>
        <p:grpSpPr>
          <a:xfrm>
            <a:off x="649971" y="1807144"/>
            <a:ext cx="668924" cy="668924"/>
            <a:chOff x="716011" y="1656659"/>
            <a:chExt cx="668924" cy="668924"/>
          </a:xfrm>
        </p:grpSpPr>
        <p:sp>
          <p:nvSpPr>
            <p:cNvPr id="54" name="Oval 53"/>
            <p:cNvSpPr/>
            <p:nvPr/>
          </p:nvSpPr>
          <p:spPr>
            <a:xfrm>
              <a:off x="716011" y="1656659"/>
              <a:ext cx="668924" cy="668924"/>
            </a:xfrm>
            <a:prstGeom prst="ellipse">
              <a:avLst/>
            </a:prstGeom>
            <a:solidFill>
              <a:schemeClr val="tx2"/>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Freeform 21"/>
            <p:cNvSpPr>
              <a:spLocks noEditPoints="1"/>
            </p:cNvSpPr>
            <p:nvPr/>
          </p:nvSpPr>
          <p:spPr bwMode="auto">
            <a:xfrm>
              <a:off x="872293" y="1782987"/>
              <a:ext cx="383030" cy="416268"/>
            </a:xfrm>
            <a:custGeom>
              <a:avLst/>
              <a:gdLst>
                <a:gd name="T0" fmla="*/ 254 w 726"/>
                <a:gd name="T1" fmla="*/ 0 h 789"/>
                <a:gd name="T2" fmla="*/ 0 w 726"/>
                <a:gd name="T3" fmla="*/ 176 h 789"/>
                <a:gd name="T4" fmla="*/ 248 w 726"/>
                <a:gd name="T5" fmla="*/ 789 h 789"/>
                <a:gd name="T6" fmla="*/ 726 w 726"/>
                <a:gd name="T7" fmla="*/ 604 h 789"/>
                <a:gd name="T8" fmla="*/ 716 w 726"/>
                <a:gd name="T9" fmla="*/ 306 h 789"/>
                <a:gd name="T10" fmla="*/ 24 w 726"/>
                <a:gd name="T11" fmla="*/ 554 h 789"/>
                <a:gd name="T12" fmla="*/ 26 w 726"/>
                <a:gd name="T13" fmla="*/ 478 h 789"/>
                <a:gd name="T14" fmla="*/ 56 w 726"/>
                <a:gd name="T15" fmla="*/ 414 h 789"/>
                <a:gd name="T16" fmla="*/ 20 w 726"/>
                <a:gd name="T17" fmla="*/ 414 h 789"/>
                <a:gd name="T18" fmla="*/ 54 w 726"/>
                <a:gd name="T19" fmla="*/ 334 h 789"/>
                <a:gd name="T20" fmla="*/ 26 w 726"/>
                <a:gd name="T21" fmla="*/ 280 h 789"/>
                <a:gd name="T22" fmla="*/ 22 w 726"/>
                <a:gd name="T23" fmla="*/ 204 h 789"/>
                <a:gd name="T24" fmla="*/ 56 w 726"/>
                <a:gd name="T25" fmla="*/ 264 h 789"/>
                <a:gd name="T26" fmla="*/ 82 w 726"/>
                <a:gd name="T27" fmla="*/ 570 h 789"/>
                <a:gd name="T28" fmla="*/ 84 w 726"/>
                <a:gd name="T29" fmla="*/ 482 h 789"/>
                <a:gd name="T30" fmla="*/ 122 w 726"/>
                <a:gd name="T31" fmla="*/ 408 h 789"/>
                <a:gd name="T32" fmla="*/ 78 w 726"/>
                <a:gd name="T33" fmla="*/ 408 h 789"/>
                <a:gd name="T34" fmla="*/ 122 w 726"/>
                <a:gd name="T35" fmla="*/ 316 h 789"/>
                <a:gd name="T36" fmla="*/ 84 w 726"/>
                <a:gd name="T37" fmla="*/ 254 h 789"/>
                <a:gd name="T38" fmla="*/ 80 w 726"/>
                <a:gd name="T39" fmla="*/ 168 h 789"/>
                <a:gd name="T40" fmla="*/ 122 w 726"/>
                <a:gd name="T41" fmla="*/ 234 h 789"/>
                <a:gd name="T42" fmla="*/ 210 w 726"/>
                <a:gd name="T43" fmla="*/ 608 h 789"/>
                <a:gd name="T44" fmla="*/ 156 w 726"/>
                <a:gd name="T45" fmla="*/ 494 h 789"/>
                <a:gd name="T46" fmla="*/ 216 w 726"/>
                <a:gd name="T47" fmla="*/ 500 h 789"/>
                <a:gd name="T48" fmla="*/ 162 w 726"/>
                <a:gd name="T49" fmla="*/ 406 h 789"/>
                <a:gd name="T50" fmla="*/ 158 w 726"/>
                <a:gd name="T51" fmla="*/ 306 h 789"/>
                <a:gd name="T52" fmla="*/ 216 w 726"/>
                <a:gd name="T53" fmla="*/ 194 h 789"/>
                <a:gd name="T54" fmla="*/ 158 w 726"/>
                <a:gd name="T55" fmla="*/ 220 h 789"/>
                <a:gd name="T56" fmla="*/ 212 w 726"/>
                <a:gd name="T57" fmla="*/ 86 h 789"/>
                <a:gd name="T58" fmla="*/ 420 w 726"/>
                <a:gd name="T59" fmla="*/ 138 h 789"/>
                <a:gd name="T60" fmla="*/ 480 w 726"/>
                <a:gd name="T61" fmla="*/ 246 h 789"/>
                <a:gd name="T62" fmla="*/ 418 w 726"/>
                <a:gd name="T63" fmla="*/ 232 h 789"/>
                <a:gd name="T64" fmla="*/ 476 w 726"/>
                <a:gd name="T65" fmla="*/ 322 h 789"/>
                <a:gd name="T66" fmla="*/ 476 w 726"/>
                <a:gd name="T67" fmla="*/ 412 h 789"/>
                <a:gd name="T68" fmla="*/ 276 w 726"/>
                <a:gd name="T69" fmla="*/ 82 h 789"/>
                <a:gd name="T70" fmla="*/ 362 w 726"/>
                <a:gd name="T71" fmla="*/ 210 h 789"/>
                <a:gd name="T72" fmla="*/ 280 w 726"/>
                <a:gd name="T73" fmla="*/ 190 h 789"/>
                <a:gd name="T74" fmla="*/ 278 w 726"/>
                <a:gd name="T75" fmla="*/ 288 h 789"/>
                <a:gd name="T76" fmla="*/ 362 w 726"/>
                <a:gd name="T77" fmla="*/ 400 h 789"/>
                <a:gd name="T78" fmla="*/ 276 w 726"/>
                <a:gd name="T79" fmla="*/ 396 h 789"/>
                <a:gd name="T80" fmla="*/ 322 w 726"/>
                <a:gd name="T81" fmla="*/ 751 h 789"/>
                <a:gd name="T82" fmla="*/ 320 w 726"/>
                <a:gd name="T83" fmla="*/ 494 h 789"/>
                <a:gd name="T84" fmla="*/ 548 w 726"/>
                <a:gd name="T85" fmla="*/ 663 h 789"/>
                <a:gd name="T86" fmla="*/ 472 w 726"/>
                <a:gd name="T87" fmla="*/ 693 h 789"/>
                <a:gd name="T88" fmla="*/ 546 w 726"/>
                <a:gd name="T89" fmla="*/ 480 h 789"/>
                <a:gd name="T90" fmla="*/ 562 w 726"/>
                <a:gd name="T91" fmla="*/ 416 h 789"/>
                <a:gd name="T92" fmla="*/ 518 w 726"/>
                <a:gd name="T93" fmla="*/ 336 h 789"/>
                <a:gd name="T94" fmla="*/ 566 w 726"/>
                <a:gd name="T95" fmla="*/ 412 h 789"/>
                <a:gd name="T96" fmla="*/ 520 w 726"/>
                <a:gd name="T97" fmla="*/ 264 h 789"/>
                <a:gd name="T98" fmla="*/ 524 w 726"/>
                <a:gd name="T99" fmla="*/ 182 h 789"/>
                <a:gd name="T100" fmla="*/ 646 w 726"/>
                <a:gd name="T101" fmla="*/ 540 h 789"/>
                <a:gd name="T102" fmla="*/ 608 w 726"/>
                <a:gd name="T103" fmla="*/ 542 h 789"/>
                <a:gd name="T104" fmla="*/ 646 w 726"/>
                <a:gd name="T105" fmla="*/ 474 h 789"/>
                <a:gd name="T106" fmla="*/ 642 w 726"/>
                <a:gd name="T107" fmla="*/ 422 h 789"/>
                <a:gd name="T108" fmla="*/ 610 w 726"/>
                <a:gd name="T109" fmla="*/ 348 h 789"/>
                <a:gd name="T110" fmla="*/ 696 w 726"/>
                <a:gd name="T111" fmla="*/ 528 h 789"/>
                <a:gd name="T112" fmla="*/ 664 w 726"/>
                <a:gd name="T113" fmla="*/ 536 h 789"/>
                <a:gd name="T114" fmla="*/ 694 w 726"/>
                <a:gd name="T115" fmla="*/ 470 h 789"/>
                <a:gd name="T116" fmla="*/ 692 w 726"/>
                <a:gd name="T117" fmla="*/ 424 h 789"/>
                <a:gd name="T118" fmla="*/ 664 w 726"/>
                <a:gd name="T119" fmla="*/ 360 h 789"/>
                <a:gd name="T120" fmla="*/ 696 w 726"/>
                <a:gd name="T121" fmla="*/ 42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6" h="789">
                  <a:moveTo>
                    <a:pt x="716" y="306"/>
                  </a:moveTo>
                  <a:lnTo>
                    <a:pt x="594" y="268"/>
                  </a:lnTo>
                  <a:lnTo>
                    <a:pt x="594" y="176"/>
                  </a:lnTo>
                  <a:lnTo>
                    <a:pt x="594" y="176"/>
                  </a:lnTo>
                  <a:lnTo>
                    <a:pt x="592" y="170"/>
                  </a:lnTo>
                  <a:lnTo>
                    <a:pt x="586" y="164"/>
                  </a:lnTo>
                  <a:lnTo>
                    <a:pt x="254" y="0"/>
                  </a:lnTo>
                  <a:lnTo>
                    <a:pt x="254" y="0"/>
                  </a:lnTo>
                  <a:lnTo>
                    <a:pt x="252" y="0"/>
                  </a:lnTo>
                  <a:lnTo>
                    <a:pt x="248" y="0"/>
                  </a:lnTo>
                  <a:lnTo>
                    <a:pt x="248" y="0"/>
                  </a:lnTo>
                  <a:lnTo>
                    <a:pt x="242" y="0"/>
                  </a:lnTo>
                  <a:lnTo>
                    <a:pt x="240" y="2"/>
                  </a:lnTo>
                  <a:lnTo>
                    <a:pt x="4" y="170"/>
                  </a:lnTo>
                  <a:lnTo>
                    <a:pt x="4" y="170"/>
                  </a:lnTo>
                  <a:lnTo>
                    <a:pt x="0" y="176"/>
                  </a:lnTo>
                  <a:lnTo>
                    <a:pt x="0" y="182"/>
                  </a:lnTo>
                  <a:lnTo>
                    <a:pt x="0" y="645"/>
                  </a:lnTo>
                  <a:lnTo>
                    <a:pt x="0" y="645"/>
                  </a:lnTo>
                  <a:lnTo>
                    <a:pt x="2" y="653"/>
                  </a:lnTo>
                  <a:lnTo>
                    <a:pt x="6" y="657"/>
                  </a:lnTo>
                  <a:lnTo>
                    <a:pt x="242" y="787"/>
                  </a:lnTo>
                  <a:lnTo>
                    <a:pt x="242" y="787"/>
                  </a:lnTo>
                  <a:lnTo>
                    <a:pt x="248" y="789"/>
                  </a:lnTo>
                  <a:lnTo>
                    <a:pt x="248" y="789"/>
                  </a:lnTo>
                  <a:lnTo>
                    <a:pt x="254" y="787"/>
                  </a:lnTo>
                  <a:lnTo>
                    <a:pt x="584" y="661"/>
                  </a:lnTo>
                  <a:lnTo>
                    <a:pt x="718" y="612"/>
                  </a:lnTo>
                  <a:lnTo>
                    <a:pt x="718" y="612"/>
                  </a:lnTo>
                  <a:lnTo>
                    <a:pt x="720" y="610"/>
                  </a:lnTo>
                  <a:lnTo>
                    <a:pt x="724" y="608"/>
                  </a:lnTo>
                  <a:lnTo>
                    <a:pt x="726" y="604"/>
                  </a:lnTo>
                  <a:lnTo>
                    <a:pt x="726" y="600"/>
                  </a:lnTo>
                  <a:lnTo>
                    <a:pt x="726" y="318"/>
                  </a:lnTo>
                  <a:lnTo>
                    <a:pt x="726" y="318"/>
                  </a:lnTo>
                  <a:lnTo>
                    <a:pt x="726" y="314"/>
                  </a:lnTo>
                  <a:lnTo>
                    <a:pt x="724" y="310"/>
                  </a:lnTo>
                  <a:lnTo>
                    <a:pt x="720" y="308"/>
                  </a:lnTo>
                  <a:lnTo>
                    <a:pt x="716" y="306"/>
                  </a:lnTo>
                  <a:lnTo>
                    <a:pt x="716" y="306"/>
                  </a:lnTo>
                  <a:close/>
                  <a:moveTo>
                    <a:pt x="56" y="558"/>
                  </a:moveTo>
                  <a:lnTo>
                    <a:pt x="56" y="558"/>
                  </a:lnTo>
                  <a:lnTo>
                    <a:pt x="54" y="562"/>
                  </a:lnTo>
                  <a:lnTo>
                    <a:pt x="54" y="562"/>
                  </a:lnTo>
                  <a:lnTo>
                    <a:pt x="52" y="562"/>
                  </a:lnTo>
                  <a:lnTo>
                    <a:pt x="52" y="562"/>
                  </a:lnTo>
                  <a:lnTo>
                    <a:pt x="50" y="562"/>
                  </a:lnTo>
                  <a:lnTo>
                    <a:pt x="24" y="554"/>
                  </a:lnTo>
                  <a:lnTo>
                    <a:pt x="24" y="554"/>
                  </a:lnTo>
                  <a:lnTo>
                    <a:pt x="22" y="554"/>
                  </a:lnTo>
                  <a:lnTo>
                    <a:pt x="20" y="550"/>
                  </a:lnTo>
                  <a:lnTo>
                    <a:pt x="20" y="482"/>
                  </a:lnTo>
                  <a:lnTo>
                    <a:pt x="20" y="482"/>
                  </a:lnTo>
                  <a:lnTo>
                    <a:pt x="22" y="478"/>
                  </a:lnTo>
                  <a:lnTo>
                    <a:pt x="22" y="478"/>
                  </a:lnTo>
                  <a:lnTo>
                    <a:pt x="26" y="478"/>
                  </a:lnTo>
                  <a:lnTo>
                    <a:pt x="52" y="480"/>
                  </a:lnTo>
                  <a:lnTo>
                    <a:pt x="52" y="480"/>
                  </a:lnTo>
                  <a:lnTo>
                    <a:pt x="56" y="482"/>
                  </a:lnTo>
                  <a:lnTo>
                    <a:pt x="56" y="484"/>
                  </a:lnTo>
                  <a:lnTo>
                    <a:pt x="56" y="558"/>
                  </a:lnTo>
                  <a:close/>
                  <a:moveTo>
                    <a:pt x="56" y="410"/>
                  </a:moveTo>
                  <a:lnTo>
                    <a:pt x="56" y="410"/>
                  </a:lnTo>
                  <a:lnTo>
                    <a:pt x="56" y="414"/>
                  </a:lnTo>
                  <a:lnTo>
                    <a:pt x="52" y="416"/>
                  </a:lnTo>
                  <a:lnTo>
                    <a:pt x="26" y="418"/>
                  </a:lnTo>
                  <a:lnTo>
                    <a:pt x="26" y="418"/>
                  </a:lnTo>
                  <a:lnTo>
                    <a:pt x="24" y="418"/>
                  </a:lnTo>
                  <a:lnTo>
                    <a:pt x="24" y="418"/>
                  </a:lnTo>
                  <a:lnTo>
                    <a:pt x="22" y="416"/>
                  </a:lnTo>
                  <a:lnTo>
                    <a:pt x="22" y="416"/>
                  </a:lnTo>
                  <a:lnTo>
                    <a:pt x="20" y="414"/>
                  </a:lnTo>
                  <a:lnTo>
                    <a:pt x="20" y="344"/>
                  </a:lnTo>
                  <a:lnTo>
                    <a:pt x="20" y="344"/>
                  </a:lnTo>
                  <a:lnTo>
                    <a:pt x="22" y="342"/>
                  </a:lnTo>
                  <a:lnTo>
                    <a:pt x="24" y="340"/>
                  </a:lnTo>
                  <a:lnTo>
                    <a:pt x="50" y="332"/>
                  </a:lnTo>
                  <a:lnTo>
                    <a:pt x="50" y="332"/>
                  </a:lnTo>
                  <a:lnTo>
                    <a:pt x="54" y="334"/>
                  </a:lnTo>
                  <a:lnTo>
                    <a:pt x="54" y="334"/>
                  </a:lnTo>
                  <a:lnTo>
                    <a:pt x="56" y="338"/>
                  </a:lnTo>
                  <a:lnTo>
                    <a:pt x="56" y="410"/>
                  </a:lnTo>
                  <a:close/>
                  <a:moveTo>
                    <a:pt x="56" y="264"/>
                  </a:moveTo>
                  <a:lnTo>
                    <a:pt x="56" y="264"/>
                  </a:lnTo>
                  <a:lnTo>
                    <a:pt x="56" y="266"/>
                  </a:lnTo>
                  <a:lnTo>
                    <a:pt x="54" y="268"/>
                  </a:lnTo>
                  <a:lnTo>
                    <a:pt x="26" y="280"/>
                  </a:lnTo>
                  <a:lnTo>
                    <a:pt x="26" y="280"/>
                  </a:lnTo>
                  <a:lnTo>
                    <a:pt x="24" y="280"/>
                  </a:lnTo>
                  <a:lnTo>
                    <a:pt x="24" y="280"/>
                  </a:lnTo>
                  <a:lnTo>
                    <a:pt x="22" y="280"/>
                  </a:lnTo>
                  <a:lnTo>
                    <a:pt x="22" y="280"/>
                  </a:lnTo>
                  <a:lnTo>
                    <a:pt x="20" y="276"/>
                  </a:lnTo>
                  <a:lnTo>
                    <a:pt x="20" y="208"/>
                  </a:lnTo>
                  <a:lnTo>
                    <a:pt x="20" y="208"/>
                  </a:lnTo>
                  <a:lnTo>
                    <a:pt x="22" y="204"/>
                  </a:lnTo>
                  <a:lnTo>
                    <a:pt x="50" y="186"/>
                  </a:lnTo>
                  <a:lnTo>
                    <a:pt x="50" y="186"/>
                  </a:lnTo>
                  <a:lnTo>
                    <a:pt x="52" y="186"/>
                  </a:lnTo>
                  <a:lnTo>
                    <a:pt x="54" y="186"/>
                  </a:lnTo>
                  <a:lnTo>
                    <a:pt x="54" y="186"/>
                  </a:lnTo>
                  <a:lnTo>
                    <a:pt x="56" y="188"/>
                  </a:lnTo>
                  <a:lnTo>
                    <a:pt x="56" y="190"/>
                  </a:lnTo>
                  <a:lnTo>
                    <a:pt x="56" y="264"/>
                  </a:lnTo>
                  <a:close/>
                  <a:moveTo>
                    <a:pt x="122" y="576"/>
                  </a:moveTo>
                  <a:lnTo>
                    <a:pt x="122" y="576"/>
                  </a:lnTo>
                  <a:lnTo>
                    <a:pt x="122" y="580"/>
                  </a:lnTo>
                  <a:lnTo>
                    <a:pt x="122" y="580"/>
                  </a:lnTo>
                  <a:lnTo>
                    <a:pt x="118" y="580"/>
                  </a:lnTo>
                  <a:lnTo>
                    <a:pt x="118" y="580"/>
                  </a:lnTo>
                  <a:lnTo>
                    <a:pt x="118" y="580"/>
                  </a:lnTo>
                  <a:lnTo>
                    <a:pt x="82" y="570"/>
                  </a:lnTo>
                  <a:lnTo>
                    <a:pt x="82" y="570"/>
                  </a:lnTo>
                  <a:lnTo>
                    <a:pt x="78" y="570"/>
                  </a:lnTo>
                  <a:lnTo>
                    <a:pt x="78" y="566"/>
                  </a:lnTo>
                  <a:lnTo>
                    <a:pt x="78" y="488"/>
                  </a:lnTo>
                  <a:lnTo>
                    <a:pt x="78" y="488"/>
                  </a:lnTo>
                  <a:lnTo>
                    <a:pt x="80" y="484"/>
                  </a:lnTo>
                  <a:lnTo>
                    <a:pt x="80" y="484"/>
                  </a:lnTo>
                  <a:lnTo>
                    <a:pt x="84" y="482"/>
                  </a:lnTo>
                  <a:lnTo>
                    <a:pt x="118" y="486"/>
                  </a:lnTo>
                  <a:lnTo>
                    <a:pt x="118" y="486"/>
                  </a:lnTo>
                  <a:lnTo>
                    <a:pt x="122" y="488"/>
                  </a:lnTo>
                  <a:lnTo>
                    <a:pt x="122" y="490"/>
                  </a:lnTo>
                  <a:lnTo>
                    <a:pt x="122" y="576"/>
                  </a:lnTo>
                  <a:close/>
                  <a:moveTo>
                    <a:pt x="122" y="406"/>
                  </a:moveTo>
                  <a:lnTo>
                    <a:pt x="122" y="406"/>
                  </a:lnTo>
                  <a:lnTo>
                    <a:pt x="122" y="408"/>
                  </a:lnTo>
                  <a:lnTo>
                    <a:pt x="118" y="410"/>
                  </a:lnTo>
                  <a:lnTo>
                    <a:pt x="82" y="412"/>
                  </a:lnTo>
                  <a:lnTo>
                    <a:pt x="82" y="412"/>
                  </a:lnTo>
                  <a:lnTo>
                    <a:pt x="82" y="412"/>
                  </a:lnTo>
                  <a:lnTo>
                    <a:pt x="82" y="412"/>
                  </a:lnTo>
                  <a:lnTo>
                    <a:pt x="80" y="412"/>
                  </a:lnTo>
                  <a:lnTo>
                    <a:pt x="80" y="412"/>
                  </a:lnTo>
                  <a:lnTo>
                    <a:pt x="78" y="408"/>
                  </a:lnTo>
                  <a:lnTo>
                    <a:pt x="78" y="330"/>
                  </a:lnTo>
                  <a:lnTo>
                    <a:pt x="78" y="330"/>
                  </a:lnTo>
                  <a:lnTo>
                    <a:pt x="78" y="326"/>
                  </a:lnTo>
                  <a:lnTo>
                    <a:pt x="82" y="324"/>
                  </a:lnTo>
                  <a:lnTo>
                    <a:pt x="118" y="316"/>
                  </a:lnTo>
                  <a:lnTo>
                    <a:pt x="118" y="316"/>
                  </a:lnTo>
                  <a:lnTo>
                    <a:pt x="122" y="316"/>
                  </a:lnTo>
                  <a:lnTo>
                    <a:pt x="122" y="316"/>
                  </a:lnTo>
                  <a:lnTo>
                    <a:pt x="122" y="320"/>
                  </a:lnTo>
                  <a:lnTo>
                    <a:pt x="122" y="406"/>
                  </a:lnTo>
                  <a:close/>
                  <a:moveTo>
                    <a:pt x="122" y="234"/>
                  </a:moveTo>
                  <a:lnTo>
                    <a:pt x="122" y="234"/>
                  </a:lnTo>
                  <a:lnTo>
                    <a:pt x="122" y="236"/>
                  </a:lnTo>
                  <a:lnTo>
                    <a:pt x="120" y="238"/>
                  </a:lnTo>
                  <a:lnTo>
                    <a:pt x="84" y="254"/>
                  </a:lnTo>
                  <a:lnTo>
                    <a:pt x="84" y="254"/>
                  </a:lnTo>
                  <a:lnTo>
                    <a:pt x="82" y="254"/>
                  </a:lnTo>
                  <a:lnTo>
                    <a:pt x="82" y="254"/>
                  </a:lnTo>
                  <a:lnTo>
                    <a:pt x="80" y="254"/>
                  </a:lnTo>
                  <a:lnTo>
                    <a:pt x="80" y="254"/>
                  </a:lnTo>
                  <a:lnTo>
                    <a:pt x="78" y="250"/>
                  </a:lnTo>
                  <a:lnTo>
                    <a:pt x="78" y="172"/>
                  </a:lnTo>
                  <a:lnTo>
                    <a:pt x="78" y="172"/>
                  </a:lnTo>
                  <a:lnTo>
                    <a:pt x="80" y="168"/>
                  </a:lnTo>
                  <a:lnTo>
                    <a:pt x="116" y="144"/>
                  </a:lnTo>
                  <a:lnTo>
                    <a:pt x="116" y="144"/>
                  </a:lnTo>
                  <a:lnTo>
                    <a:pt x="118" y="144"/>
                  </a:lnTo>
                  <a:lnTo>
                    <a:pt x="120" y="144"/>
                  </a:lnTo>
                  <a:lnTo>
                    <a:pt x="120" y="144"/>
                  </a:lnTo>
                  <a:lnTo>
                    <a:pt x="122" y="146"/>
                  </a:lnTo>
                  <a:lnTo>
                    <a:pt x="122" y="148"/>
                  </a:lnTo>
                  <a:lnTo>
                    <a:pt x="122" y="234"/>
                  </a:lnTo>
                  <a:close/>
                  <a:moveTo>
                    <a:pt x="216" y="602"/>
                  </a:moveTo>
                  <a:lnTo>
                    <a:pt x="216" y="602"/>
                  </a:lnTo>
                  <a:lnTo>
                    <a:pt x="214" y="606"/>
                  </a:lnTo>
                  <a:lnTo>
                    <a:pt x="214" y="606"/>
                  </a:lnTo>
                  <a:lnTo>
                    <a:pt x="212" y="608"/>
                  </a:lnTo>
                  <a:lnTo>
                    <a:pt x="210" y="608"/>
                  </a:lnTo>
                  <a:lnTo>
                    <a:pt x="210" y="608"/>
                  </a:lnTo>
                  <a:lnTo>
                    <a:pt x="210" y="608"/>
                  </a:lnTo>
                  <a:lnTo>
                    <a:pt x="200" y="606"/>
                  </a:lnTo>
                  <a:lnTo>
                    <a:pt x="184" y="600"/>
                  </a:lnTo>
                  <a:lnTo>
                    <a:pt x="160" y="592"/>
                  </a:lnTo>
                  <a:lnTo>
                    <a:pt x="160" y="592"/>
                  </a:lnTo>
                  <a:lnTo>
                    <a:pt x="158" y="590"/>
                  </a:lnTo>
                  <a:lnTo>
                    <a:pt x="156" y="588"/>
                  </a:lnTo>
                  <a:lnTo>
                    <a:pt x="156" y="494"/>
                  </a:lnTo>
                  <a:lnTo>
                    <a:pt x="156" y="494"/>
                  </a:lnTo>
                  <a:lnTo>
                    <a:pt x="158" y="492"/>
                  </a:lnTo>
                  <a:lnTo>
                    <a:pt x="158" y="492"/>
                  </a:lnTo>
                  <a:lnTo>
                    <a:pt x="162" y="490"/>
                  </a:lnTo>
                  <a:lnTo>
                    <a:pt x="212" y="496"/>
                  </a:lnTo>
                  <a:lnTo>
                    <a:pt x="212" y="496"/>
                  </a:lnTo>
                  <a:lnTo>
                    <a:pt x="214" y="496"/>
                  </a:lnTo>
                  <a:lnTo>
                    <a:pt x="216" y="500"/>
                  </a:lnTo>
                  <a:lnTo>
                    <a:pt x="216" y="500"/>
                  </a:lnTo>
                  <a:lnTo>
                    <a:pt x="216" y="602"/>
                  </a:lnTo>
                  <a:lnTo>
                    <a:pt x="216" y="602"/>
                  </a:lnTo>
                  <a:close/>
                  <a:moveTo>
                    <a:pt x="216" y="398"/>
                  </a:moveTo>
                  <a:lnTo>
                    <a:pt x="216" y="398"/>
                  </a:lnTo>
                  <a:lnTo>
                    <a:pt x="214" y="400"/>
                  </a:lnTo>
                  <a:lnTo>
                    <a:pt x="212" y="402"/>
                  </a:lnTo>
                  <a:lnTo>
                    <a:pt x="162" y="406"/>
                  </a:lnTo>
                  <a:lnTo>
                    <a:pt x="162" y="406"/>
                  </a:lnTo>
                  <a:lnTo>
                    <a:pt x="160" y="406"/>
                  </a:lnTo>
                  <a:lnTo>
                    <a:pt x="160" y="406"/>
                  </a:lnTo>
                  <a:lnTo>
                    <a:pt x="158" y="406"/>
                  </a:lnTo>
                  <a:lnTo>
                    <a:pt x="158" y="406"/>
                  </a:lnTo>
                  <a:lnTo>
                    <a:pt x="156" y="402"/>
                  </a:lnTo>
                  <a:lnTo>
                    <a:pt x="156" y="308"/>
                  </a:lnTo>
                  <a:lnTo>
                    <a:pt x="156" y="308"/>
                  </a:lnTo>
                  <a:lnTo>
                    <a:pt x="158" y="306"/>
                  </a:lnTo>
                  <a:lnTo>
                    <a:pt x="160" y="304"/>
                  </a:lnTo>
                  <a:lnTo>
                    <a:pt x="210" y="292"/>
                  </a:lnTo>
                  <a:lnTo>
                    <a:pt x="210" y="292"/>
                  </a:lnTo>
                  <a:lnTo>
                    <a:pt x="214" y="292"/>
                  </a:lnTo>
                  <a:lnTo>
                    <a:pt x="214" y="292"/>
                  </a:lnTo>
                  <a:lnTo>
                    <a:pt x="216" y="296"/>
                  </a:lnTo>
                  <a:lnTo>
                    <a:pt x="216" y="398"/>
                  </a:lnTo>
                  <a:close/>
                  <a:moveTo>
                    <a:pt x="216" y="194"/>
                  </a:moveTo>
                  <a:lnTo>
                    <a:pt x="216" y="194"/>
                  </a:lnTo>
                  <a:lnTo>
                    <a:pt x="216" y="196"/>
                  </a:lnTo>
                  <a:lnTo>
                    <a:pt x="214" y="198"/>
                  </a:lnTo>
                  <a:lnTo>
                    <a:pt x="162" y="220"/>
                  </a:lnTo>
                  <a:lnTo>
                    <a:pt x="162" y="220"/>
                  </a:lnTo>
                  <a:lnTo>
                    <a:pt x="160" y="220"/>
                  </a:lnTo>
                  <a:lnTo>
                    <a:pt x="160" y="220"/>
                  </a:lnTo>
                  <a:lnTo>
                    <a:pt x="158" y="220"/>
                  </a:lnTo>
                  <a:lnTo>
                    <a:pt x="158" y="220"/>
                  </a:lnTo>
                  <a:lnTo>
                    <a:pt x="156" y="216"/>
                  </a:lnTo>
                  <a:lnTo>
                    <a:pt x="156" y="122"/>
                  </a:lnTo>
                  <a:lnTo>
                    <a:pt x="156" y="122"/>
                  </a:lnTo>
                  <a:lnTo>
                    <a:pt x="158" y="118"/>
                  </a:lnTo>
                  <a:lnTo>
                    <a:pt x="208" y="88"/>
                  </a:lnTo>
                  <a:lnTo>
                    <a:pt x="208" y="88"/>
                  </a:lnTo>
                  <a:lnTo>
                    <a:pt x="212" y="86"/>
                  </a:lnTo>
                  <a:lnTo>
                    <a:pt x="214" y="86"/>
                  </a:lnTo>
                  <a:lnTo>
                    <a:pt x="214" y="86"/>
                  </a:lnTo>
                  <a:lnTo>
                    <a:pt x="216" y="88"/>
                  </a:lnTo>
                  <a:lnTo>
                    <a:pt x="216" y="90"/>
                  </a:lnTo>
                  <a:lnTo>
                    <a:pt x="216" y="194"/>
                  </a:lnTo>
                  <a:close/>
                  <a:moveTo>
                    <a:pt x="418" y="142"/>
                  </a:moveTo>
                  <a:lnTo>
                    <a:pt x="418" y="142"/>
                  </a:lnTo>
                  <a:lnTo>
                    <a:pt x="420" y="138"/>
                  </a:lnTo>
                  <a:lnTo>
                    <a:pt x="420" y="138"/>
                  </a:lnTo>
                  <a:lnTo>
                    <a:pt x="424" y="138"/>
                  </a:lnTo>
                  <a:lnTo>
                    <a:pt x="478" y="162"/>
                  </a:lnTo>
                  <a:lnTo>
                    <a:pt x="478" y="162"/>
                  </a:lnTo>
                  <a:lnTo>
                    <a:pt x="480" y="164"/>
                  </a:lnTo>
                  <a:lnTo>
                    <a:pt x="480" y="166"/>
                  </a:lnTo>
                  <a:lnTo>
                    <a:pt x="480" y="246"/>
                  </a:lnTo>
                  <a:lnTo>
                    <a:pt x="480" y="246"/>
                  </a:lnTo>
                  <a:lnTo>
                    <a:pt x="478" y="250"/>
                  </a:lnTo>
                  <a:lnTo>
                    <a:pt x="478" y="250"/>
                  </a:lnTo>
                  <a:lnTo>
                    <a:pt x="476" y="250"/>
                  </a:lnTo>
                  <a:lnTo>
                    <a:pt x="476" y="250"/>
                  </a:lnTo>
                  <a:lnTo>
                    <a:pt x="474" y="250"/>
                  </a:lnTo>
                  <a:lnTo>
                    <a:pt x="420" y="234"/>
                  </a:lnTo>
                  <a:lnTo>
                    <a:pt x="420" y="234"/>
                  </a:lnTo>
                  <a:lnTo>
                    <a:pt x="418" y="232"/>
                  </a:lnTo>
                  <a:lnTo>
                    <a:pt x="418" y="230"/>
                  </a:lnTo>
                  <a:lnTo>
                    <a:pt x="418" y="142"/>
                  </a:lnTo>
                  <a:close/>
                  <a:moveTo>
                    <a:pt x="418" y="316"/>
                  </a:moveTo>
                  <a:lnTo>
                    <a:pt x="418" y="316"/>
                  </a:lnTo>
                  <a:lnTo>
                    <a:pt x="418" y="314"/>
                  </a:lnTo>
                  <a:lnTo>
                    <a:pt x="418" y="314"/>
                  </a:lnTo>
                  <a:lnTo>
                    <a:pt x="422" y="312"/>
                  </a:lnTo>
                  <a:lnTo>
                    <a:pt x="476" y="322"/>
                  </a:lnTo>
                  <a:lnTo>
                    <a:pt x="476" y="322"/>
                  </a:lnTo>
                  <a:lnTo>
                    <a:pt x="480" y="324"/>
                  </a:lnTo>
                  <a:lnTo>
                    <a:pt x="480" y="326"/>
                  </a:lnTo>
                  <a:lnTo>
                    <a:pt x="480" y="408"/>
                  </a:lnTo>
                  <a:lnTo>
                    <a:pt x="480" y="408"/>
                  </a:lnTo>
                  <a:lnTo>
                    <a:pt x="478" y="412"/>
                  </a:lnTo>
                  <a:lnTo>
                    <a:pt x="478" y="412"/>
                  </a:lnTo>
                  <a:lnTo>
                    <a:pt x="476" y="412"/>
                  </a:lnTo>
                  <a:lnTo>
                    <a:pt x="476" y="412"/>
                  </a:lnTo>
                  <a:lnTo>
                    <a:pt x="422" y="408"/>
                  </a:lnTo>
                  <a:lnTo>
                    <a:pt x="422" y="408"/>
                  </a:lnTo>
                  <a:lnTo>
                    <a:pt x="418" y="408"/>
                  </a:lnTo>
                  <a:lnTo>
                    <a:pt x="418" y="404"/>
                  </a:lnTo>
                  <a:lnTo>
                    <a:pt x="418" y="316"/>
                  </a:lnTo>
                  <a:close/>
                  <a:moveTo>
                    <a:pt x="276" y="82"/>
                  </a:moveTo>
                  <a:lnTo>
                    <a:pt x="276" y="82"/>
                  </a:lnTo>
                  <a:lnTo>
                    <a:pt x="278" y="78"/>
                  </a:lnTo>
                  <a:lnTo>
                    <a:pt x="278" y="78"/>
                  </a:lnTo>
                  <a:lnTo>
                    <a:pt x="282" y="78"/>
                  </a:lnTo>
                  <a:lnTo>
                    <a:pt x="360" y="110"/>
                  </a:lnTo>
                  <a:lnTo>
                    <a:pt x="360" y="110"/>
                  </a:lnTo>
                  <a:lnTo>
                    <a:pt x="362" y="112"/>
                  </a:lnTo>
                  <a:lnTo>
                    <a:pt x="362" y="114"/>
                  </a:lnTo>
                  <a:lnTo>
                    <a:pt x="362" y="210"/>
                  </a:lnTo>
                  <a:lnTo>
                    <a:pt x="362" y="210"/>
                  </a:lnTo>
                  <a:lnTo>
                    <a:pt x="360" y="214"/>
                  </a:lnTo>
                  <a:lnTo>
                    <a:pt x="360" y="214"/>
                  </a:lnTo>
                  <a:lnTo>
                    <a:pt x="358" y="214"/>
                  </a:lnTo>
                  <a:lnTo>
                    <a:pt x="358" y="214"/>
                  </a:lnTo>
                  <a:lnTo>
                    <a:pt x="356" y="214"/>
                  </a:lnTo>
                  <a:lnTo>
                    <a:pt x="280" y="190"/>
                  </a:lnTo>
                  <a:lnTo>
                    <a:pt x="280" y="190"/>
                  </a:lnTo>
                  <a:lnTo>
                    <a:pt x="278" y="190"/>
                  </a:lnTo>
                  <a:lnTo>
                    <a:pt x="276" y="186"/>
                  </a:lnTo>
                  <a:lnTo>
                    <a:pt x="276" y="82"/>
                  </a:lnTo>
                  <a:lnTo>
                    <a:pt x="276" y="82"/>
                  </a:lnTo>
                  <a:close/>
                  <a:moveTo>
                    <a:pt x="276" y="396"/>
                  </a:moveTo>
                  <a:lnTo>
                    <a:pt x="276" y="292"/>
                  </a:lnTo>
                  <a:lnTo>
                    <a:pt x="276" y="292"/>
                  </a:lnTo>
                  <a:lnTo>
                    <a:pt x="278" y="288"/>
                  </a:lnTo>
                  <a:lnTo>
                    <a:pt x="278" y="288"/>
                  </a:lnTo>
                  <a:lnTo>
                    <a:pt x="282" y="286"/>
                  </a:lnTo>
                  <a:lnTo>
                    <a:pt x="358" y="300"/>
                  </a:lnTo>
                  <a:lnTo>
                    <a:pt x="358" y="300"/>
                  </a:lnTo>
                  <a:lnTo>
                    <a:pt x="362" y="302"/>
                  </a:lnTo>
                  <a:lnTo>
                    <a:pt x="362" y="306"/>
                  </a:lnTo>
                  <a:lnTo>
                    <a:pt x="362" y="400"/>
                  </a:lnTo>
                  <a:lnTo>
                    <a:pt x="362" y="400"/>
                  </a:lnTo>
                  <a:lnTo>
                    <a:pt x="360" y="404"/>
                  </a:lnTo>
                  <a:lnTo>
                    <a:pt x="360" y="404"/>
                  </a:lnTo>
                  <a:lnTo>
                    <a:pt x="358" y="406"/>
                  </a:lnTo>
                  <a:lnTo>
                    <a:pt x="358" y="406"/>
                  </a:lnTo>
                  <a:lnTo>
                    <a:pt x="280" y="400"/>
                  </a:lnTo>
                  <a:lnTo>
                    <a:pt x="280" y="400"/>
                  </a:lnTo>
                  <a:lnTo>
                    <a:pt x="278" y="400"/>
                  </a:lnTo>
                  <a:lnTo>
                    <a:pt x="276" y="396"/>
                  </a:lnTo>
                  <a:lnTo>
                    <a:pt x="276" y="396"/>
                  </a:lnTo>
                  <a:close/>
                  <a:moveTo>
                    <a:pt x="426" y="709"/>
                  </a:moveTo>
                  <a:lnTo>
                    <a:pt x="426" y="709"/>
                  </a:lnTo>
                  <a:lnTo>
                    <a:pt x="426" y="711"/>
                  </a:lnTo>
                  <a:lnTo>
                    <a:pt x="424" y="713"/>
                  </a:lnTo>
                  <a:lnTo>
                    <a:pt x="322" y="751"/>
                  </a:lnTo>
                  <a:lnTo>
                    <a:pt x="322" y="751"/>
                  </a:lnTo>
                  <a:lnTo>
                    <a:pt x="322" y="751"/>
                  </a:lnTo>
                  <a:lnTo>
                    <a:pt x="322" y="751"/>
                  </a:lnTo>
                  <a:lnTo>
                    <a:pt x="318" y="751"/>
                  </a:lnTo>
                  <a:lnTo>
                    <a:pt x="318" y="751"/>
                  </a:lnTo>
                  <a:lnTo>
                    <a:pt x="316" y="747"/>
                  </a:lnTo>
                  <a:lnTo>
                    <a:pt x="316" y="498"/>
                  </a:lnTo>
                  <a:lnTo>
                    <a:pt x="316" y="498"/>
                  </a:lnTo>
                  <a:lnTo>
                    <a:pt x="318" y="496"/>
                  </a:lnTo>
                  <a:lnTo>
                    <a:pt x="320" y="494"/>
                  </a:lnTo>
                  <a:lnTo>
                    <a:pt x="422" y="488"/>
                  </a:lnTo>
                  <a:lnTo>
                    <a:pt x="422" y="488"/>
                  </a:lnTo>
                  <a:lnTo>
                    <a:pt x="424" y="488"/>
                  </a:lnTo>
                  <a:lnTo>
                    <a:pt x="424" y="488"/>
                  </a:lnTo>
                  <a:lnTo>
                    <a:pt x="426" y="492"/>
                  </a:lnTo>
                  <a:lnTo>
                    <a:pt x="426" y="709"/>
                  </a:lnTo>
                  <a:close/>
                  <a:moveTo>
                    <a:pt x="548" y="663"/>
                  </a:moveTo>
                  <a:lnTo>
                    <a:pt x="548" y="663"/>
                  </a:lnTo>
                  <a:lnTo>
                    <a:pt x="546" y="665"/>
                  </a:lnTo>
                  <a:lnTo>
                    <a:pt x="544" y="667"/>
                  </a:lnTo>
                  <a:lnTo>
                    <a:pt x="478" y="693"/>
                  </a:lnTo>
                  <a:lnTo>
                    <a:pt x="478" y="693"/>
                  </a:lnTo>
                  <a:lnTo>
                    <a:pt x="476" y="693"/>
                  </a:lnTo>
                  <a:lnTo>
                    <a:pt x="476" y="693"/>
                  </a:lnTo>
                  <a:lnTo>
                    <a:pt x="472" y="693"/>
                  </a:lnTo>
                  <a:lnTo>
                    <a:pt x="472" y="693"/>
                  </a:lnTo>
                  <a:lnTo>
                    <a:pt x="472" y="689"/>
                  </a:lnTo>
                  <a:lnTo>
                    <a:pt x="472" y="488"/>
                  </a:lnTo>
                  <a:lnTo>
                    <a:pt x="472" y="488"/>
                  </a:lnTo>
                  <a:lnTo>
                    <a:pt x="472" y="486"/>
                  </a:lnTo>
                  <a:lnTo>
                    <a:pt x="476" y="484"/>
                  </a:lnTo>
                  <a:lnTo>
                    <a:pt x="542" y="480"/>
                  </a:lnTo>
                  <a:lnTo>
                    <a:pt x="542" y="480"/>
                  </a:lnTo>
                  <a:lnTo>
                    <a:pt x="546" y="480"/>
                  </a:lnTo>
                  <a:lnTo>
                    <a:pt x="546" y="480"/>
                  </a:lnTo>
                  <a:lnTo>
                    <a:pt x="548" y="484"/>
                  </a:lnTo>
                  <a:lnTo>
                    <a:pt x="548" y="663"/>
                  </a:lnTo>
                  <a:close/>
                  <a:moveTo>
                    <a:pt x="566" y="412"/>
                  </a:moveTo>
                  <a:lnTo>
                    <a:pt x="566" y="412"/>
                  </a:lnTo>
                  <a:lnTo>
                    <a:pt x="566" y="416"/>
                  </a:lnTo>
                  <a:lnTo>
                    <a:pt x="566" y="416"/>
                  </a:lnTo>
                  <a:lnTo>
                    <a:pt x="562" y="416"/>
                  </a:lnTo>
                  <a:lnTo>
                    <a:pt x="562" y="416"/>
                  </a:lnTo>
                  <a:lnTo>
                    <a:pt x="562" y="416"/>
                  </a:lnTo>
                  <a:lnTo>
                    <a:pt x="522" y="414"/>
                  </a:lnTo>
                  <a:lnTo>
                    <a:pt x="522" y="414"/>
                  </a:lnTo>
                  <a:lnTo>
                    <a:pt x="518" y="414"/>
                  </a:lnTo>
                  <a:lnTo>
                    <a:pt x="518" y="410"/>
                  </a:lnTo>
                  <a:lnTo>
                    <a:pt x="518" y="336"/>
                  </a:lnTo>
                  <a:lnTo>
                    <a:pt x="518" y="336"/>
                  </a:lnTo>
                  <a:lnTo>
                    <a:pt x="518" y="332"/>
                  </a:lnTo>
                  <a:lnTo>
                    <a:pt x="518" y="332"/>
                  </a:lnTo>
                  <a:lnTo>
                    <a:pt x="522" y="330"/>
                  </a:lnTo>
                  <a:lnTo>
                    <a:pt x="562" y="338"/>
                  </a:lnTo>
                  <a:lnTo>
                    <a:pt x="562" y="338"/>
                  </a:lnTo>
                  <a:lnTo>
                    <a:pt x="566" y="340"/>
                  </a:lnTo>
                  <a:lnTo>
                    <a:pt x="566" y="342"/>
                  </a:lnTo>
                  <a:lnTo>
                    <a:pt x="566" y="412"/>
                  </a:lnTo>
                  <a:close/>
                  <a:moveTo>
                    <a:pt x="566" y="272"/>
                  </a:moveTo>
                  <a:lnTo>
                    <a:pt x="566" y="272"/>
                  </a:lnTo>
                  <a:lnTo>
                    <a:pt x="564" y="276"/>
                  </a:lnTo>
                  <a:lnTo>
                    <a:pt x="564" y="276"/>
                  </a:lnTo>
                  <a:lnTo>
                    <a:pt x="562" y="278"/>
                  </a:lnTo>
                  <a:lnTo>
                    <a:pt x="562" y="278"/>
                  </a:lnTo>
                  <a:lnTo>
                    <a:pt x="560" y="278"/>
                  </a:lnTo>
                  <a:lnTo>
                    <a:pt x="520" y="264"/>
                  </a:lnTo>
                  <a:lnTo>
                    <a:pt x="520" y="264"/>
                  </a:lnTo>
                  <a:lnTo>
                    <a:pt x="518" y="264"/>
                  </a:lnTo>
                  <a:lnTo>
                    <a:pt x="518" y="260"/>
                  </a:lnTo>
                  <a:lnTo>
                    <a:pt x="518" y="186"/>
                  </a:lnTo>
                  <a:lnTo>
                    <a:pt x="518" y="186"/>
                  </a:lnTo>
                  <a:lnTo>
                    <a:pt x="520" y="182"/>
                  </a:lnTo>
                  <a:lnTo>
                    <a:pt x="520" y="182"/>
                  </a:lnTo>
                  <a:lnTo>
                    <a:pt x="524" y="182"/>
                  </a:lnTo>
                  <a:lnTo>
                    <a:pt x="564" y="198"/>
                  </a:lnTo>
                  <a:lnTo>
                    <a:pt x="564" y="198"/>
                  </a:lnTo>
                  <a:lnTo>
                    <a:pt x="566" y="200"/>
                  </a:lnTo>
                  <a:lnTo>
                    <a:pt x="566" y="202"/>
                  </a:lnTo>
                  <a:lnTo>
                    <a:pt x="566" y="272"/>
                  </a:lnTo>
                  <a:close/>
                  <a:moveTo>
                    <a:pt x="646" y="536"/>
                  </a:moveTo>
                  <a:lnTo>
                    <a:pt x="646" y="536"/>
                  </a:lnTo>
                  <a:lnTo>
                    <a:pt x="646" y="540"/>
                  </a:lnTo>
                  <a:lnTo>
                    <a:pt x="642" y="542"/>
                  </a:lnTo>
                  <a:lnTo>
                    <a:pt x="614" y="546"/>
                  </a:lnTo>
                  <a:lnTo>
                    <a:pt x="614" y="546"/>
                  </a:lnTo>
                  <a:lnTo>
                    <a:pt x="612" y="546"/>
                  </a:lnTo>
                  <a:lnTo>
                    <a:pt x="612" y="546"/>
                  </a:lnTo>
                  <a:lnTo>
                    <a:pt x="610" y="546"/>
                  </a:lnTo>
                  <a:lnTo>
                    <a:pt x="610" y="546"/>
                  </a:lnTo>
                  <a:lnTo>
                    <a:pt x="608" y="542"/>
                  </a:lnTo>
                  <a:lnTo>
                    <a:pt x="608" y="478"/>
                  </a:lnTo>
                  <a:lnTo>
                    <a:pt x="608" y="478"/>
                  </a:lnTo>
                  <a:lnTo>
                    <a:pt x="610" y="476"/>
                  </a:lnTo>
                  <a:lnTo>
                    <a:pt x="612" y="474"/>
                  </a:lnTo>
                  <a:lnTo>
                    <a:pt x="642" y="472"/>
                  </a:lnTo>
                  <a:lnTo>
                    <a:pt x="642" y="472"/>
                  </a:lnTo>
                  <a:lnTo>
                    <a:pt x="646" y="474"/>
                  </a:lnTo>
                  <a:lnTo>
                    <a:pt x="646" y="474"/>
                  </a:lnTo>
                  <a:lnTo>
                    <a:pt x="646" y="476"/>
                  </a:lnTo>
                  <a:lnTo>
                    <a:pt x="646" y="536"/>
                  </a:lnTo>
                  <a:close/>
                  <a:moveTo>
                    <a:pt x="646" y="418"/>
                  </a:moveTo>
                  <a:lnTo>
                    <a:pt x="646" y="418"/>
                  </a:lnTo>
                  <a:lnTo>
                    <a:pt x="646" y="420"/>
                  </a:lnTo>
                  <a:lnTo>
                    <a:pt x="646" y="420"/>
                  </a:lnTo>
                  <a:lnTo>
                    <a:pt x="642" y="422"/>
                  </a:lnTo>
                  <a:lnTo>
                    <a:pt x="642" y="422"/>
                  </a:lnTo>
                  <a:lnTo>
                    <a:pt x="612" y="420"/>
                  </a:lnTo>
                  <a:lnTo>
                    <a:pt x="612" y="420"/>
                  </a:lnTo>
                  <a:lnTo>
                    <a:pt x="610" y="418"/>
                  </a:lnTo>
                  <a:lnTo>
                    <a:pt x="608" y="416"/>
                  </a:lnTo>
                  <a:lnTo>
                    <a:pt x="608" y="352"/>
                  </a:lnTo>
                  <a:lnTo>
                    <a:pt x="608" y="352"/>
                  </a:lnTo>
                  <a:lnTo>
                    <a:pt x="610" y="348"/>
                  </a:lnTo>
                  <a:lnTo>
                    <a:pt x="610" y="348"/>
                  </a:lnTo>
                  <a:lnTo>
                    <a:pt x="614" y="348"/>
                  </a:lnTo>
                  <a:lnTo>
                    <a:pt x="642" y="352"/>
                  </a:lnTo>
                  <a:lnTo>
                    <a:pt x="642" y="352"/>
                  </a:lnTo>
                  <a:lnTo>
                    <a:pt x="646" y="354"/>
                  </a:lnTo>
                  <a:lnTo>
                    <a:pt x="646" y="358"/>
                  </a:lnTo>
                  <a:lnTo>
                    <a:pt x="646" y="418"/>
                  </a:lnTo>
                  <a:close/>
                  <a:moveTo>
                    <a:pt x="696" y="528"/>
                  </a:moveTo>
                  <a:lnTo>
                    <a:pt x="696" y="528"/>
                  </a:lnTo>
                  <a:lnTo>
                    <a:pt x="694" y="530"/>
                  </a:lnTo>
                  <a:lnTo>
                    <a:pt x="692" y="532"/>
                  </a:lnTo>
                  <a:lnTo>
                    <a:pt x="668" y="536"/>
                  </a:lnTo>
                  <a:lnTo>
                    <a:pt x="668" y="536"/>
                  </a:lnTo>
                  <a:lnTo>
                    <a:pt x="668" y="536"/>
                  </a:lnTo>
                  <a:lnTo>
                    <a:pt x="668" y="536"/>
                  </a:lnTo>
                  <a:lnTo>
                    <a:pt x="664" y="536"/>
                  </a:lnTo>
                  <a:lnTo>
                    <a:pt x="664" y="536"/>
                  </a:lnTo>
                  <a:lnTo>
                    <a:pt x="664" y="532"/>
                  </a:lnTo>
                  <a:lnTo>
                    <a:pt x="664" y="476"/>
                  </a:lnTo>
                  <a:lnTo>
                    <a:pt x="664" y="476"/>
                  </a:lnTo>
                  <a:lnTo>
                    <a:pt x="664" y="472"/>
                  </a:lnTo>
                  <a:lnTo>
                    <a:pt x="668" y="470"/>
                  </a:lnTo>
                  <a:lnTo>
                    <a:pt x="690" y="470"/>
                  </a:lnTo>
                  <a:lnTo>
                    <a:pt x="690" y="470"/>
                  </a:lnTo>
                  <a:lnTo>
                    <a:pt x="694" y="470"/>
                  </a:lnTo>
                  <a:lnTo>
                    <a:pt x="694" y="470"/>
                  </a:lnTo>
                  <a:lnTo>
                    <a:pt x="696" y="474"/>
                  </a:lnTo>
                  <a:lnTo>
                    <a:pt x="696" y="528"/>
                  </a:lnTo>
                  <a:close/>
                  <a:moveTo>
                    <a:pt x="696" y="420"/>
                  </a:moveTo>
                  <a:lnTo>
                    <a:pt x="696" y="420"/>
                  </a:lnTo>
                  <a:lnTo>
                    <a:pt x="694" y="424"/>
                  </a:lnTo>
                  <a:lnTo>
                    <a:pt x="694" y="424"/>
                  </a:lnTo>
                  <a:lnTo>
                    <a:pt x="692" y="424"/>
                  </a:lnTo>
                  <a:lnTo>
                    <a:pt x="690" y="424"/>
                  </a:lnTo>
                  <a:lnTo>
                    <a:pt x="668" y="424"/>
                  </a:lnTo>
                  <a:lnTo>
                    <a:pt x="668" y="424"/>
                  </a:lnTo>
                  <a:lnTo>
                    <a:pt x="664" y="422"/>
                  </a:lnTo>
                  <a:lnTo>
                    <a:pt x="664" y="418"/>
                  </a:lnTo>
                  <a:lnTo>
                    <a:pt x="664" y="362"/>
                  </a:lnTo>
                  <a:lnTo>
                    <a:pt x="664" y="362"/>
                  </a:lnTo>
                  <a:lnTo>
                    <a:pt x="664" y="360"/>
                  </a:lnTo>
                  <a:lnTo>
                    <a:pt x="664" y="360"/>
                  </a:lnTo>
                  <a:lnTo>
                    <a:pt x="668" y="358"/>
                  </a:lnTo>
                  <a:lnTo>
                    <a:pt x="692" y="362"/>
                  </a:lnTo>
                  <a:lnTo>
                    <a:pt x="692" y="362"/>
                  </a:lnTo>
                  <a:lnTo>
                    <a:pt x="694" y="364"/>
                  </a:lnTo>
                  <a:lnTo>
                    <a:pt x="696" y="366"/>
                  </a:lnTo>
                  <a:lnTo>
                    <a:pt x="696" y="420"/>
                  </a:lnTo>
                  <a:close/>
                  <a:moveTo>
                    <a:pt x="696" y="420"/>
                  </a:moveTo>
                  <a:lnTo>
                    <a:pt x="696" y="4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44" name="Group 43"/>
          <p:cNvGrpSpPr/>
          <p:nvPr/>
        </p:nvGrpSpPr>
        <p:grpSpPr>
          <a:xfrm>
            <a:off x="6492140" y="1547385"/>
            <a:ext cx="5031351" cy="3466238"/>
            <a:chOff x="6492140" y="1401231"/>
            <a:chExt cx="5031351" cy="3466238"/>
          </a:xfrm>
        </p:grpSpPr>
        <p:sp>
          <p:nvSpPr>
            <p:cNvPr id="40" name="Freeform 147"/>
            <p:cNvSpPr>
              <a:spLocks noEditPoints="1"/>
            </p:cNvSpPr>
            <p:nvPr/>
          </p:nvSpPr>
          <p:spPr bwMode="auto">
            <a:xfrm>
              <a:off x="6492140" y="1401231"/>
              <a:ext cx="5031351" cy="3466238"/>
            </a:xfrm>
            <a:custGeom>
              <a:avLst/>
              <a:gdLst>
                <a:gd name="T0" fmla="*/ 1086 w 1138"/>
                <a:gd name="T1" fmla="*/ 147 h 784"/>
                <a:gd name="T2" fmla="*/ 1029 w 1138"/>
                <a:gd name="T3" fmla="*/ 104 h 784"/>
                <a:gd name="T4" fmla="*/ 989 w 1138"/>
                <a:gd name="T5" fmla="*/ 57 h 784"/>
                <a:gd name="T6" fmla="*/ 940 w 1138"/>
                <a:gd name="T7" fmla="*/ 5 h 784"/>
                <a:gd name="T8" fmla="*/ 864 w 1138"/>
                <a:gd name="T9" fmla="*/ 21 h 784"/>
                <a:gd name="T10" fmla="*/ 842 w 1138"/>
                <a:gd name="T11" fmla="*/ 80 h 784"/>
                <a:gd name="T12" fmla="*/ 779 w 1138"/>
                <a:gd name="T13" fmla="*/ 130 h 784"/>
                <a:gd name="T14" fmla="*/ 821 w 1138"/>
                <a:gd name="T15" fmla="*/ 140 h 784"/>
                <a:gd name="T16" fmla="*/ 812 w 1138"/>
                <a:gd name="T17" fmla="*/ 175 h 784"/>
                <a:gd name="T18" fmla="*/ 712 w 1138"/>
                <a:gd name="T19" fmla="*/ 213 h 784"/>
                <a:gd name="T20" fmla="*/ 677 w 1138"/>
                <a:gd name="T21" fmla="*/ 258 h 784"/>
                <a:gd name="T22" fmla="*/ 556 w 1138"/>
                <a:gd name="T23" fmla="*/ 284 h 784"/>
                <a:gd name="T24" fmla="*/ 431 w 1138"/>
                <a:gd name="T25" fmla="*/ 265 h 784"/>
                <a:gd name="T26" fmla="*/ 374 w 1138"/>
                <a:gd name="T27" fmla="*/ 223 h 784"/>
                <a:gd name="T28" fmla="*/ 315 w 1138"/>
                <a:gd name="T29" fmla="*/ 185 h 784"/>
                <a:gd name="T30" fmla="*/ 265 w 1138"/>
                <a:gd name="T31" fmla="*/ 121 h 784"/>
                <a:gd name="T32" fmla="*/ 232 w 1138"/>
                <a:gd name="T33" fmla="*/ 125 h 784"/>
                <a:gd name="T34" fmla="*/ 196 w 1138"/>
                <a:gd name="T35" fmla="*/ 161 h 784"/>
                <a:gd name="T36" fmla="*/ 149 w 1138"/>
                <a:gd name="T37" fmla="*/ 204 h 784"/>
                <a:gd name="T38" fmla="*/ 130 w 1138"/>
                <a:gd name="T39" fmla="*/ 251 h 784"/>
                <a:gd name="T40" fmla="*/ 87 w 1138"/>
                <a:gd name="T41" fmla="*/ 296 h 784"/>
                <a:gd name="T42" fmla="*/ 31 w 1138"/>
                <a:gd name="T43" fmla="*/ 312 h 784"/>
                <a:gd name="T44" fmla="*/ 12 w 1138"/>
                <a:gd name="T45" fmla="*/ 357 h 784"/>
                <a:gd name="T46" fmla="*/ 66 w 1138"/>
                <a:gd name="T47" fmla="*/ 428 h 784"/>
                <a:gd name="T48" fmla="*/ 113 w 1138"/>
                <a:gd name="T49" fmla="*/ 447 h 784"/>
                <a:gd name="T50" fmla="*/ 90 w 1138"/>
                <a:gd name="T51" fmla="*/ 488 h 784"/>
                <a:gd name="T52" fmla="*/ 123 w 1138"/>
                <a:gd name="T53" fmla="*/ 533 h 784"/>
                <a:gd name="T54" fmla="*/ 196 w 1138"/>
                <a:gd name="T55" fmla="*/ 570 h 784"/>
                <a:gd name="T56" fmla="*/ 267 w 1138"/>
                <a:gd name="T57" fmla="*/ 585 h 784"/>
                <a:gd name="T58" fmla="*/ 298 w 1138"/>
                <a:gd name="T59" fmla="*/ 582 h 784"/>
                <a:gd name="T60" fmla="*/ 352 w 1138"/>
                <a:gd name="T61" fmla="*/ 573 h 784"/>
                <a:gd name="T62" fmla="*/ 409 w 1138"/>
                <a:gd name="T63" fmla="*/ 573 h 784"/>
                <a:gd name="T64" fmla="*/ 447 w 1138"/>
                <a:gd name="T65" fmla="*/ 594 h 784"/>
                <a:gd name="T66" fmla="*/ 438 w 1138"/>
                <a:gd name="T67" fmla="*/ 665 h 784"/>
                <a:gd name="T68" fmla="*/ 461 w 1138"/>
                <a:gd name="T69" fmla="*/ 705 h 784"/>
                <a:gd name="T70" fmla="*/ 499 w 1138"/>
                <a:gd name="T71" fmla="*/ 722 h 784"/>
                <a:gd name="T72" fmla="*/ 518 w 1138"/>
                <a:gd name="T73" fmla="*/ 696 h 784"/>
                <a:gd name="T74" fmla="*/ 570 w 1138"/>
                <a:gd name="T75" fmla="*/ 684 h 784"/>
                <a:gd name="T76" fmla="*/ 622 w 1138"/>
                <a:gd name="T77" fmla="*/ 720 h 784"/>
                <a:gd name="T78" fmla="*/ 660 w 1138"/>
                <a:gd name="T79" fmla="*/ 717 h 784"/>
                <a:gd name="T80" fmla="*/ 696 w 1138"/>
                <a:gd name="T81" fmla="*/ 717 h 784"/>
                <a:gd name="T82" fmla="*/ 790 w 1138"/>
                <a:gd name="T83" fmla="*/ 686 h 784"/>
                <a:gd name="T84" fmla="*/ 835 w 1138"/>
                <a:gd name="T85" fmla="*/ 649 h 784"/>
                <a:gd name="T86" fmla="*/ 847 w 1138"/>
                <a:gd name="T87" fmla="*/ 611 h 784"/>
                <a:gd name="T88" fmla="*/ 887 w 1138"/>
                <a:gd name="T89" fmla="*/ 561 h 784"/>
                <a:gd name="T90" fmla="*/ 885 w 1138"/>
                <a:gd name="T91" fmla="*/ 542 h 784"/>
                <a:gd name="T92" fmla="*/ 880 w 1138"/>
                <a:gd name="T93" fmla="*/ 516 h 784"/>
                <a:gd name="T94" fmla="*/ 885 w 1138"/>
                <a:gd name="T95" fmla="*/ 497 h 784"/>
                <a:gd name="T96" fmla="*/ 842 w 1138"/>
                <a:gd name="T97" fmla="*/ 438 h 784"/>
                <a:gd name="T98" fmla="*/ 883 w 1138"/>
                <a:gd name="T99" fmla="*/ 400 h 784"/>
                <a:gd name="T100" fmla="*/ 876 w 1138"/>
                <a:gd name="T101" fmla="*/ 374 h 784"/>
                <a:gd name="T102" fmla="*/ 814 w 1138"/>
                <a:gd name="T103" fmla="*/ 369 h 784"/>
                <a:gd name="T104" fmla="*/ 864 w 1138"/>
                <a:gd name="T105" fmla="*/ 322 h 784"/>
                <a:gd name="T106" fmla="*/ 880 w 1138"/>
                <a:gd name="T107" fmla="*/ 350 h 784"/>
                <a:gd name="T108" fmla="*/ 973 w 1138"/>
                <a:gd name="T109" fmla="*/ 305 h 784"/>
                <a:gd name="T110" fmla="*/ 1013 w 1138"/>
                <a:gd name="T111" fmla="*/ 286 h 784"/>
                <a:gd name="T112" fmla="*/ 1058 w 1138"/>
                <a:gd name="T113" fmla="*/ 263 h 784"/>
                <a:gd name="T114" fmla="*/ 1074 w 1138"/>
                <a:gd name="T115" fmla="*/ 213 h 784"/>
                <a:gd name="T116" fmla="*/ 1115 w 1138"/>
                <a:gd name="T117" fmla="*/ 194 h 784"/>
                <a:gd name="T118" fmla="*/ 861 w 1138"/>
                <a:gd name="T119" fmla="*/ 672 h 784"/>
                <a:gd name="T120" fmla="*/ 869 w 1138"/>
                <a:gd name="T121" fmla="*/ 658 h 784"/>
                <a:gd name="T122" fmla="*/ 670 w 1138"/>
                <a:gd name="T123" fmla="*/ 779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8" h="784">
                  <a:moveTo>
                    <a:pt x="1136" y="140"/>
                  </a:moveTo>
                  <a:lnTo>
                    <a:pt x="1136" y="140"/>
                  </a:lnTo>
                  <a:lnTo>
                    <a:pt x="1134" y="135"/>
                  </a:lnTo>
                  <a:lnTo>
                    <a:pt x="1131" y="133"/>
                  </a:lnTo>
                  <a:lnTo>
                    <a:pt x="1124" y="133"/>
                  </a:lnTo>
                  <a:lnTo>
                    <a:pt x="1122" y="135"/>
                  </a:lnTo>
                  <a:lnTo>
                    <a:pt x="1122" y="135"/>
                  </a:lnTo>
                  <a:lnTo>
                    <a:pt x="1117" y="137"/>
                  </a:lnTo>
                  <a:lnTo>
                    <a:pt x="1112" y="137"/>
                  </a:lnTo>
                  <a:lnTo>
                    <a:pt x="1105" y="140"/>
                  </a:lnTo>
                  <a:lnTo>
                    <a:pt x="1103" y="142"/>
                  </a:lnTo>
                  <a:lnTo>
                    <a:pt x="1103" y="142"/>
                  </a:lnTo>
                  <a:lnTo>
                    <a:pt x="1101" y="144"/>
                  </a:lnTo>
                  <a:lnTo>
                    <a:pt x="1096" y="147"/>
                  </a:lnTo>
                  <a:lnTo>
                    <a:pt x="1086" y="147"/>
                  </a:lnTo>
                  <a:lnTo>
                    <a:pt x="1086" y="147"/>
                  </a:lnTo>
                  <a:lnTo>
                    <a:pt x="1079" y="147"/>
                  </a:lnTo>
                  <a:lnTo>
                    <a:pt x="1072" y="144"/>
                  </a:lnTo>
                  <a:lnTo>
                    <a:pt x="1067" y="142"/>
                  </a:lnTo>
                  <a:lnTo>
                    <a:pt x="1067" y="140"/>
                  </a:lnTo>
                  <a:lnTo>
                    <a:pt x="1067" y="140"/>
                  </a:lnTo>
                  <a:lnTo>
                    <a:pt x="1065" y="130"/>
                  </a:lnTo>
                  <a:lnTo>
                    <a:pt x="1063" y="128"/>
                  </a:lnTo>
                  <a:lnTo>
                    <a:pt x="1063" y="123"/>
                  </a:lnTo>
                  <a:lnTo>
                    <a:pt x="1063" y="123"/>
                  </a:lnTo>
                  <a:lnTo>
                    <a:pt x="1063" y="118"/>
                  </a:lnTo>
                  <a:lnTo>
                    <a:pt x="1058" y="118"/>
                  </a:lnTo>
                  <a:lnTo>
                    <a:pt x="1053" y="116"/>
                  </a:lnTo>
                  <a:lnTo>
                    <a:pt x="1048" y="114"/>
                  </a:lnTo>
                  <a:lnTo>
                    <a:pt x="1048" y="114"/>
                  </a:lnTo>
                  <a:lnTo>
                    <a:pt x="1039" y="107"/>
                  </a:lnTo>
                  <a:lnTo>
                    <a:pt x="1029" y="104"/>
                  </a:lnTo>
                  <a:lnTo>
                    <a:pt x="1029" y="104"/>
                  </a:lnTo>
                  <a:lnTo>
                    <a:pt x="1027" y="104"/>
                  </a:lnTo>
                  <a:lnTo>
                    <a:pt x="1025" y="102"/>
                  </a:lnTo>
                  <a:lnTo>
                    <a:pt x="1018" y="99"/>
                  </a:lnTo>
                  <a:lnTo>
                    <a:pt x="1011" y="97"/>
                  </a:lnTo>
                  <a:lnTo>
                    <a:pt x="1011" y="97"/>
                  </a:lnTo>
                  <a:lnTo>
                    <a:pt x="1006" y="97"/>
                  </a:lnTo>
                  <a:lnTo>
                    <a:pt x="1003" y="95"/>
                  </a:lnTo>
                  <a:lnTo>
                    <a:pt x="1003" y="88"/>
                  </a:lnTo>
                  <a:lnTo>
                    <a:pt x="1003" y="88"/>
                  </a:lnTo>
                  <a:lnTo>
                    <a:pt x="1003" y="83"/>
                  </a:lnTo>
                  <a:lnTo>
                    <a:pt x="1001" y="78"/>
                  </a:lnTo>
                  <a:lnTo>
                    <a:pt x="994" y="64"/>
                  </a:lnTo>
                  <a:lnTo>
                    <a:pt x="994" y="64"/>
                  </a:lnTo>
                  <a:lnTo>
                    <a:pt x="992" y="59"/>
                  </a:lnTo>
                  <a:lnTo>
                    <a:pt x="989" y="57"/>
                  </a:lnTo>
                  <a:lnTo>
                    <a:pt x="987" y="50"/>
                  </a:lnTo>
                  <a:lnTo>
                    <a:pt x="985" y="43"/>
                  </a:lnTo>
                  <a:lnTo>
                    <a:pt x="985" y="43"/>
                  </a:lnTo>
                  <a:lnTo>
                    <a:pt x="980" y="33"/>
                  </a:lnTo>
                  <a:lnTo>
                    <a:pt x="977" y="31"/>
                  </a:lnTo>
                  <a:lnTo>
                    <a:pt x="975" y="28"/>
                  </a:lnTo>
                  <a:lnTo>
                    <a:pt x="975" y="24"/>
                  </a:lnTo>
                  <a:lnTo>
                    <a:pt x="975" y="24"/>
                  </a:lnTo>
                  <a:lnTo>
                    <a:pt x="973" y="19"/>
                  </a:lnTo>
                  <a:lnTo>
                    <a:pt x="970" y="17"/>
                  </a:lnTo>
                  <a:lnTo>
                    <a:pt x="963" y="9"/>
                  </a:lnTo>
                  <a:lnTo>
                    <a:pt x="963" y="9"/>
                  </a:lnTo>
                  <a:lnTo>
                    <a:pt x="958" y="7"/>
                  </a:lnTo>
                  <a:lnTo>
                    <a:pt x="954" y="7"/>
                  </a:lnTo>
                  <a:lnTo>
                    <a:pt x="947" y="7"/>
                  </a:lnTo>
                  <a:lnTo>
                    <a:pt x="940" y="5"/>
                  </a:lnTo>
                  <a:lnTo>
                    <a:pt x="940" y="5"/>
                  </a:lnTo>
                  <a:lnTo>
                    <a:pt x="932" y="2"/>
                  </a:lnTo>
                  <a:lnTo>
                    <a:pt x="928" y="0"/>
                  </a:lnTo>
                  <a:lnTo>
                    <a:pt x="918" y="0"/>
                  </a:lnTo>
                  <a:lnTo>
                    <a:pt x="918" y="0"/>
                  </a:lnTo>
                  <a:lnTo>
                    <a:pt x="911" y="0"/>
                  </a:lnTo>
                  <a:lnTo>
                    <a:pt x="902" y="0"/>
                  </a:lnTo>
                  <a:lnTo>
                    <a:pt x="890" y="2"/>
                  </a:lnTo>
                  <a:lnTo>
                    <a:pt x="890" y="2"/>
                  </a:lnTo>
                  <a:lnTo>
                    <a:pt x="880" y="2"/>
                  </a:lnTo>
                  <a:lnTo>
                    <a:pt x="873" y="5"/>
                  </a:lnTo>
                  <a:lnTo>
                    <a:pt x="866" y="9"/>
                  </a:lnTo>
                  <a:lnTo>
                    <a:pt x="866" y="9"/>
                  </a:lnTo>
                  <a:lnTo>
                    <a:pt x="861" y="17"/>
                  </a:lnTo>
                  <a:lnTo>
                    <a:pt x="861" y="19"/>
                  </a:lnTo>
                  <a:lnTo>
                    <a:pt x="864" y="21"/>
                  </a:lnTo>
                  <a:lnTo>
                    <a:pt x="866" y="21"/>
                  </a:lnTo>
                  <a:lnTo>
                    <a:pt x="866" y="21"/>
                  </a:lnTo>
                  <a:lnTo>
                    <a:pt x="869" y="21"/>
                  </a:lnTo>
                  <a:lnTo>
                    <a:pt x="871" y="26"/>
                  </a:lnTo>
                  <a:lnTo>
                    <a:pt x="873" y="33"/>
                  </a:lnTo>
                  <a:lnTo>
                    <a:pt x="873" y="33"/>
                  </a:lnTo>
                  <a:lnTo>
                    <a:pt x="871" y="38"/>
                  </a:lnTo>
                  <a:lnTo>
                    <a:pt x="869" y="40"/>
                  </a:lnTo>
                  <a:lnTo>
                    <a:pt x="864" y="43"/>
                  </a:lnTo>
                  <a:lnTo>
                    <a:pt x="864" y="43"/>
                  </a:lnTo>
                  <a:lnTo>
                    <a:pt x="857" y="52"/>
                  </a:lnTo>
                  <a:lnTo>
                    <a:pt x="852" y="62"/>
                  </a:lnTo>
                  <a:lnTo>
                    <a:pt x="852" y="62"/>
                  </a:lnTo>
                  <a:lnTo>
                    <a:pt x="847" y="71"/>
                  </a:lnTo>
                  <a:lnTo>
                    <a:pt x="845" y="78"/>
                  </a:lnTo>
                  <a:lnTo>
                    <a:pt x="842" y="80"/>
                  </a:lnTo>
                  <a:lnTo>
                    <a:pt x="842" y="80"/>
                  </a:lnTo>
                  <a:lnTo>
                    <a:pt x="842" y="85"/>
                  </a:lnTo>
                  <a:lnTo>
                    <a:pt x="840" y="88"/>
                  </a:lnTo>
                  <a:lnTo>
                    <a:pt x="835" y="90"/>
                  </a:lnTo>
                  <a:lnTo>
                    <a:pt x="835" y="90"/>
                  </a:lnTo>
                  <a:lnTo>
                    <a:pt x="826" y="95"/>
                  </a:lnTo>
                  <a:lnTo>
                    <a:pt x="816" y="99"/>
                  </a:lnTo>
                  <a:lnTo>
                    <a:pt x="816" y="99"/>
                  </a:lnTo>
                  <a:lnTo>
                    <a:pt x="807" y="99"/>
                  </a:lnTo>
                  <a:lnTo>
                    <a:pt x="802" y="97"/>
                  </a:lnTo>
                  <a:lnTo>
                    <a:pt x="798" y="95"/>
                  </a:lnTo>
                  <a:lnTo>
                    <a:pt x="798" y="95"/>
                  </a:lnTo>
                  <a:lnTo>
                    <a:pt x="795" y="90"/>
                  </a:lnTo>
                  <a:lnTo>
                    <a:pt x="779" y="121"/>
                  </a:lnTo>
                  <a:lnTo>
                    <a:pt x="779" y="130"/>
                  </a:lnTo>
                  <a:lnTo>
                    <a:pt x="779" y="130"/>
                  </a:lnTo>
                  <a:lnTo>
                    <a:pt x="774" y="133"/>
                  </a:lnTo>
                  <a:lnTo>
                    <a:pt x="771" y="137"/>
                  </a:lnTo>
                  <a:lnTo>
                    <a:pt x="776" y="142"/>
                  </a:lnTo>
                  <a:lnTo>
                    <a:pt x="776" y="142"/>
                  </a:lnTo>
                  <a:lnTo>
                    <a:pt x="781" y="144"/>
                  </a:lnTo>
                  <a:lnTo>
                    <a:pt x="783" y="144"/>
                  </a:lnTo>
                  <a:lnTo>
                    <a:pt x="788" y="142"/>
                  </a:lnTo>
                  <a:lnTo>
                    <a:pt x="795" y="142"/>
                  </a:lnTo>
                  <a:lnTo>
                    <a:pt x="795" y="142"/>
                  </a:lnTo>
                  <a:lnTo>
                    <a:pt x="802" y="144"/>
                  </a:lnTo>
                  <a:lnTo>
                    <a:pt x="807" y="147"/>
                  </a:lnTo>
                  <a:lnTo>
                    <a:pt x="812" y="147"/>
                  </a:lnTo>
                  <a:lnTo>
                    <a:pt x="814" y="144"/>
                  </a:lnTo>
                  <a:lnTo>
                    <a:pt x="814" y="144"/>
                  </a:lnTo>
                  <a:lnTo>
                    <a:pt x="816" y="140"/>
                  </a:lnTo>
                  <a:lnTo>
                    <a:pt x="821" y="140"/>
                  </a:lnTo>
                  <a:lnTo>
                    <a:pt x="826" y="140"/>
                  </a:lnTo>
                  <a:lnTo>
                    <a:pt x="831" y="142"/>
                  </a:lnTo>
                  <a:lnTo>
                    <a:pt x="831" y="142"/>
                  </a:lnTo>
                  <a:lnTo>
                    <a:pt x="847" y="156"/>
                  </a:lnTo>
                  <a:lnTo>
                    <a:pt x="854" y="163"/>
                  </a:lnTo>
                  <a:lnTo>
                    <a:pt x="857" y="168"/>
                  </a:lnTo>
                  <a:lnTo>
                    <a:pt x="857" y="168"/>
                  </a:lnTo>
                  <a:lnTo>
                    <a:pt x="854" y="170"/>
                  </a:lnTo>
                  <a:lnTo>
                    <a:pt x="850" y="173"/>
                  </a:lnTo>
                  <a:lnTo>
                    <a:pt x="835" y="170"/>
                  </a:lnTo>
                  <a:lnTo>
                    <a:pt x="835" y="170"/>
                  </a:lnTo>
                  <a:lnTo>
                    <a:pt x="831" y="170"/>
                  </a:lnTo>
                  <a:lnTo>
                    <a:pt x="824" y="173"/>
                  </a:lnTo>
                  <a:lnTo>
                    <a:pt x="819" y="175"/>
                  </a:lnTo>
                  <a:lnTo>
                    <a:pt x="812" y="175"/>
                  </a:lnTo>
                  <a:lnTo>
                    <a:pt x="812" y="175"/>
                  </a:lnTo>
                  <a:lnTo>
                    <a:pt x="800" y="178"/>
                  </a:lnTo>
                  <a:lnTo>
                    <a:pt x="795" y="180"/>
                  </a:lnTo>
                  <a:lnTo>
                    <a:pt x="788" y="185"/>
                  </a:lnTo>
                  <a:lnTo>
                    <a:pt x="788" y="185"/>
                  </a:lnTo>
                  <a:lnTo>
                    <a:pt x="781" y="196"/>
                  </a:lnTo>
                  <a:lnTo>
                    <a:pt x="779" y="199"/>
                  </a:lnTo>
                  <a:lnTo>
                    <a:pt x="771" y="201"/>
                  </a:lnTo>
                  <a:lnTo>
                    <a:pt x="771" y="201"/>
                  </a:lnTo>
                  <a:lnTo>
                    <a:pt x="757" y="204"/>
                  </a:lnTo>
                  <a:lnTo>
                    <a:pt x="750" y="206"/>
                  </a:lnTo>
                  <a:lnTo>
                    <a:pt x="743" y="211"/>
                  </a:lnTo>
                  <a:lnTo>
                    <a:pt x="743" y="211"/>
                  </a:lnTo>
                  <a:lnTo>
                    <a:pt x="734" y="213"/>
                  </a:lnTo>
                  <a:lnTo>
                    <a:pt x="724" y="215"/>
                  </a:lnTo>
                  <a:lnTo>
                    <a:pt x="717" y="213"/>
                  </a:lnTo>
                  <a:lnTo>
                    <a:pt x="712" y="213"/>
                  </a:lnTo>
                  <a:lnTo>
                    <a:pt x="712" y="213"/>
                  </a:lnTo>
                  <a:lnTo>
                    <a:pt x="708" y="211"/>
                  </a:lnTo>
                  <a:lnTo>
                    <a:pt x="703" y="211"/>
                  </a:lnTo>
                  <a:lnTo>
                    <a:pt x="698" y="213"/>
                  </a:lnTo>
                  <a:lnTo>
                    <a:pt x="693" y="218"/>
                  </a:lnTo>
                  <a:lnTo>
                    <a:pt x="693" y="218"/>
                  </a:lnTo>
                  <a:lnTo>
                    <a:pt x="693" y="223"/>
                  </a:lnTo>
                  <a:lnTo>
                    <a:pt x="696" y="227"/>
                  </a:lnTo>
                  <a:lnTo>
                    <a:pt x="698" y="232"/>
                  </a:lnTo>
                  <a:lnTo>
                    <a:pt x="698" y="239"/>
                  </a:lnTo>
                  <a:lnTo>
                    <a:pt x="698" y="239"/>
                  </a:lnTo>
                  <a:lnTo>
                    <a:pt x="696" y="244"/>
                  </a:lnTo>
                  <a:lnTo>
                    <a:pt x="691" y="249"/>
                  </a:lnTo>
                  <a:lnTo>
                    <a:pt x="684" y="251"/>
                  </a:lnTo>
                  <a:lnTo>
                    <a:pt x="677" y="258"/>
                  </a:lnTo>
                  <a:lnTo>
                    <a:pt x="677" y="258"/>
                  </a:lnTo>
                  <a:lnTo>
                    <a:pt x="667" y="265"/>
                  </a:lnTo>
                  <a:lnTo>
                    <a:pt x="658" y="270"/>
                  </a:lnTo>
                  <a:lnTo>
                    <a:pt x="648" y="272"/>
                  </a:lnTo>
                  <a:lnTo>
                    <a:pt x="641" y="272"/>
                  </a:lnTo>
                  <a:lnTo>
                    <a:pt x="641" y="272"/>
                  </a:lnTo>
                  <a:lnTo>
                    <a:pt x="622" y="270"/>
                  </a:lnTo>
                  <a:lnTo>
                    <a:pt x="611" y="270"/>
                  </a:lnTo>
                  <a:lnTo>
                    <a:pt x="599" y="275"/>
                  </a:lnTo>
                  <a:lnTo>
                    <a:pt x="599" y="275"/>
                  </a:lnTo>
                  <a:lnTo>
                    <a:pt x="577" y="286"/>
                  </a:lnTo>
                  <a:lnTo>
                    <a:pt x="570" y="289"/>
                  </a:lnTo>
                  <a:lnTo>
                    <a:pt x="566" y="291"/>
                  </a:lnTo>
                  <a:lnTo>
                    <a:pt x="566" y="291"/>
                  </a:lnTo>
                  <a:lnTo>
                    <a:pt x="561" y="289"/>
                  </a:lnTo>
                  <a:lnTo>
                    <a:pt x="558" y="286"/>
                  </a:lnTo>
                  <a:lnTo>
                    <a:pt x="556" y="284"/>
                  </a:lnTo>
                  <a:lnTo>
                    <a:pt x="551" y="284"/>
                  </a:lnTo>
                  <a:lnTo>
                    <a:pt x="551" y="284"/>
                  </a:lnTo>
                  <a:lnTo>
                    <a:pt x="539" y="282"/>
                  </a:lnTo>
                  <a:lnTo>
                    <a:pt x="530" y="279"/>
                  </a:lnTo>
                  <a:lnTo>
                    <a:pt x="530" y="279"/>
                  </a:lnTo>
                  <a:lnTo>
                    <a:pt x="528" y="277"/>
                  </a:lnTo>
                  <a:lnTo>
                    <a:pt x="523" y="277"/>
                  </a:lnTo>
                  <a:lnTo>
                    <a:pt x="516" y="277"/>
                  </a:lnTo>
                  <a:lnTo>
                    <a:pt x="511" y="275"/>
                  </a:lnTo>
                  <a:lnTo>
                    <a:pt x="511" y="275"/>
                  </a:lnTo>
                  <a:lnTo>
                    <a:pt x="502" y="270"/>
                  </a:lnTo>
                  <a:lnTo>
                    <a:pt x="492" y="267"/>
                  </a:lnTo>
                  <a:lnTo>
                    <a:pt x="476" y="265"/>
                  </a:lnTo>
                  <a:lnTo>
                    <a:pt x="476" y="265"/>
                  </a:lnTo>
                  <a:lnTo>
                    <a:pt x="454" y="265"/>
                  </a:lnTo>
                  <a:lnTo>
                    <a:pt x="431" y="265"/>
                  </a:lnTo>
                  <a:lnTo>
                    <a:pt x="431" y="265"/>
                  </a:lnTo>
                  <a:lnTo>
                    <a:pt x="414" y="265"/>
                  </a:lnTo>
                  <a:lnTo>
                    <a:pt x="409" y="265"/>
                  </a:lnTo>
                  <a:lnTo>
                    <a:pt x="407" y="263"/>
                  </a:lnTo>
                  <a:lnTo>
                    <a:pt x="407" y="263"/>
                  </a:lnTo>
                  <a:lnTo>
                    <a:pt x="400" y="256"/>
                  </a:lnTo>
                  <a:lnTo>
                    <a:pt x="397" y="251"/>
                  </a:lnTo>
                  <a:lnTo>
                    <a:pt x="395" y="244"/>
                  </a:lnTo>
                  <a:lnTo>
                    <a:pt x="395" y="244"/>
                  </a:lnTo>
                  <a:lnTo>
                    <a:pt x="393" y="237"/>
                  </a:lnTo>
                  <a:lnTo>
                    <a:pt x="388" y="232"/>
                  </a:lnTo>
                  <a:lnTo>
                    <a:pt x="386" y="230"/>
                  </a:lnTo>
                  <a:lnTo>
                    <a:pt x="381" y="227"/>
                  </a:lnTo>
                  <a:lnTo>
                    <a:pt x="381" y="227"/>
                  </a:lnTo>
                  <a:lnTo>
                    <a:pt x="376" y="225"/>
                  </a:lnTo>
                  <a:lnTo>
                    <a:pt x="374" y="223"/>
                  </a:lnTo>
                  <a:lnTo>
                    <a:pt x="371" y="220"/>
                  </a:lnTo>
                  <a:lnTo>
                    <a:pt x="369" y="218"/>
                  </a:lnTo>
                  <a:lnTo>
                    <a:pt x="369" y="218"/>
                  </a:lnTo>
                  <a:lnTo>
                    <a:pt x="364" y="213"/>
                  </a:lnTo>
                  <a:lnTo>
                    <a:pt x="360" y="211"/>
                  </a:lnTo>
                  <a:lnTo>
                    <a:pt x="355" y="211"/>
                  </a:lnTo>
                  <a:lnTo>
                    <a:pt x="355" y="211"/>
                  </a:lnTo>
                  <a:lnTo>
                    <a:pt x="331" y="208"/>
                  </a:lnTo>
                  <a:lnTo>
                    <a:pt x="319" y="204"/>
                  </a:lnTo>
                  <a:lnTo>
                    <a:pt x="310" y="199"/>
                  </a:lnTo>
                  <a:lnTo>
                    <a:pt x="310" y="199"/>
                  </a:lnTo>
                  <a:lnTo>
                    <a:pt x="310" y="194"/>
                  </a:lnTo>
                  <a:lnTo>
                    <a:pt x="312" y="192"/>
                  </a:lnTo>
                  <a:lnTo>
                    <a:pt x="315" y="187"/>
                  </a:lnTo>
                  <a:lnTo>
                    <a:pt x="315" y="185"/>
                  </a:lnTo>
                  <a:lnTo>
                    <a:pt x="315" y="185"/>
                  </a:lnTo>
                  <a:lnTo>
                    <a:pt x="317" y="173"/>
                  </a:lnTo>
                  <a:lnTo>
                    <a:pt x="317" y="168"/>
                  </a:lnTo>
                  <a:lnTo>
                    <a:pt x="317" y="166"/>
                  </a:lnTo>
                  <a:lnTo>
                    <a:pt x="317" y="166"/>
                  </a:lnTo>
                  <a:lnTo>
                    <a:pt x="310" y="159"/>
                  </a:lnTo>
                  <a:lnTo>
                    <a:pt x="305" y="149"/>
                  </a:lnTo>
                  <a:lnTo>
                    <a:pt x="305" y="149"/>
                  </a:lnTo>
                  <a:lnTo>
                    <a:pt x="305" y="147"/>
                  </a:lnTo>
                  <a:lnTo>
                    <a:pt x="300" y="142"/>
                  </a:lnTo>
                  <a:lnTo>
                    <a:pt x="296" y="137"/>
                  </a:lnTo>
                  <a:lnTo>
                    <a:pt x="291" y="137"/>
                  </a:lnTo>
                  <a:lnTo>
                    <a:pt x="291" y="137"/>
                  </a:lnTo>
                  <a:lnTo>
                    <a:pt x="281" y="135"/>
                  </a:lnTo>
                  <a:lnTo>
                    <a:pt x="272" y="128"/>
                  </a:lnTo>
                  <a:lnTo>
                    <a:pt x="272" y="128"/>
                  </a:lnTo>
                  <a:lnTo>
                    <a:pt x="265" y="121"/>
                  </a:lnTo>
                  <a:lnTo>
                    <a:pt x="263" y="118"/>
                  </a:lnTo>
                  <a:lnTo>
                    <a:pt x="260" y="109"/>
                  </a:lnTo>
                  <a:lnTo>
                    <a:pt x="260" y="109"/>
                  </a:lnTo>
                  <a:lnTo>
                    <a:pt x="258" y="109"/>
                  </a:lnTo>
                  <a:lnTo>
                    <a:pt x="258" y="109"/>
                  </a:lnTo>
                  <a:lnTo>
                    <a:pt x="251" y="107"/>
                  </a:lnTo>
                  <a:lnTo>
                    <a:pt x="251" y="107"/>
                  </a:lnTo>
                  <a:lnTo>
                    <a:pt x="246" y="104"/>
                  </a:lnTo>
                  <a:lnTo>
                    <a:pt x="246" y="104"/>
                  </a:lnTo>
                  <a:lnTo>
                    <a:pt x="241" y="111"/>
                  </a:lnTo>
                  <a:lnTo>
                    <a:pt x="239" y="116"/>
                  </a:lnTo>
                  <a:lnTo>
                    <a:pt x="239" y="116"/>
                  </a:lnTo>
                  <a:lnTo>
                    <a:pt x="239" y="123"/>
                  </a:lnTo>
                  <a:lnTo>
                    <a:pt x="236" y="125"/>
                  </a:lnTo>
                  <a:lnTo>
                    <a:pt x="232" y="125"/>
                  </a:lnTo>
                  <a:lnTo>
                    <a:pt x="232" y="125"/>
                  </a:lnTo>
                  <a:lnTo>
                    <a:pt x="227" y="128"/>
                  </a:lnTo>
                  <a:lnTo>
                    <a:pt x="222" y="130"/>
                  </a:lnTo>
                  <a:lnTo>
                    <a:pt x="220" y="135"/>
                  </a:lnTo>
                  <a:lnTo>
                    <a:pt x="220" y="140"/>
                  </a:lnTo>
                  <a:lnTo>
                    <a:pt x="220" y="140"/>
                  </a:lnTo>
                  <a:lnTo>
                    <a:pt x="220" y="147"/>
                  </a:lnTo>
                  <a:lnTo>
                    <a:pt x="222" y="152"/>
                  </a:lnTo>
                  <a:lnTo>
                    <a:pt x="222" y="154"/>
                  </a:lnTo>
                  <a:lnTo>
                    <a:pt x="222" y="156"/>
                  </a:lnTo>
                  <a:lnTo>
                    <a:pt x="222" y="156"/>
                  </a:lnTo>
                  <a:lnTo>
                    <a:pt x="218" y="159"/>
                  </a:lnTo>
                  <a:lnTo>
                    <a:pt x="213" y="161"/>
                  </a:lnTo>
                  <a:lnTo>
                    <a:pt x="208" y="163"/>
                  </a:lnTo>
                  <a:lnTo>
                    <a:pt x="203" y="163"/>
                  </a:lnTo>
                  <a:lnTo>
                    <a:pt x="203" y="163"/>
                  </a:lnTo>
                  <a:lnTo>
                    <a:pt x="196" y="161"/>
                  </a:lnTo>
                  <a:lnTo>
                    <a:pt x="187" y="161"/>
                  </a:lnTo>
                  <a:lnTo>
                    <a:pt x="187" y="161"/>
                  </a:lnTo>
                  <a:lnTo>
                    <a:pt x="177" y="159"/>
                  </a:lnTo>
                  <a:lnTo>
                    <a:pt x="175" y="156"/>
                  </a:lnTo>
                  <a:lnTo>
                    <a:pt x="173" y="161"/>
                  </a:lnTo>
                  <a:lnTo>
                    <a:pt x="173" y="161"/>
                  </a:lnTo>
                  <a:lnTo>
                    <a:pt x="165" y="182"/>
                  </a:lnTo>
                  <a:lnTo>
                    <a:pt x="161" y="192"/>
                  </a:lnTo>
                  <a:lnTo>
                    <a:pt x="161" y="199"/>
                  </a:lnTo>
                  <a:lnTo>
                    <a:pt x="161" y="199"/>
                  </a:lnTo>
                  <a:lnTo>
                    <a:pt x="165" y="204"/>
                  </a:lnTo>
                  <a:lnTo>
                    <a:pt x="165" y="206"/>
                  </a:lnTo>
                  <a:lnTo>
                    <a:pt x="161" y="206"/>
                  </a:lnTo>
                  <a:lnTo>
                    <a:pt x="161" y="206"/>
                  </a:lnTo>
                  <a:lnTo>
                    <a:pt x="154" y="206"/>
                  </a:lnTo>
                  <a:lnTo>
                    <a:pt x="149" y="204"/>
                  </a:lnTo>
                  <a:lnTo>
                    <a:pt x="149" y="204"/>
                  </a:lnTo>
                  <a:lnTo>
                    <a:pt x="144" y="204"/>
                  </a:lnTo>
                  <a:lnTo>
                    <a:pt x="139" y="204"/>
                  </a:lnTo>
                  <a:lnTo>
                    <a:pt x="130" y="206"/>
                  </a:lnTo>
                  <a:lnTo>
                    <a:pt x="130" y="206"/>
                  </a:lnTo>
                  <a:lnTo>
                    <a:pt x="123" y="211"/>
                  </a:lnTo>
                  <a:lnTo>
                    <a:pt x="118" y="213"/>
                  </a:lnTo>
                  <a:lnTo>
                    <a:pt x="118" y="213"/>
                  </a:lnTo>
                  <a:lnTo>
                    <a:pt x="118" y="213"/>
                  </a:lnTo>
                  <a:lnTo>
                    <a:pt x="121" y="218"/>
                  </a:lnTo>
                  <a:lnTo>
                    <a:pt x="123" y="223"/>
                  </a:lnTo>
                  <a:lnTo>
                    <a:pt x="123" y="230"/>
                  </a:lnTo>
                  <a:lnTo>
                    <a:pt x="123" y="230"/>
                  </a:lnTo>
                  <a:lnTo>
                    <a:pt x="128" y="241"/>
                  </a:lnTo>
                  <a:lnTo>
                    <a:pt x="130" y="246"/>
                  </a:lnTo>
                  <a:lnTo>
                    <a:pt x="130" y="251"/>
                  </a:lnTo>
                  <a:lnTo>
                    <a:pt x="130" y="251"/>
                  </a:lnTo>
                  <a:lnTo>
                    <a:pt x="125" y="258"/>
                  </a:lnTo>
                  <a:lnTo>
                    <a:pt x="123" y="263"/>
                  </a:lnTo>
                  <a:lnTo>
                    <a:pt x="121" y="265"/>
                  </a:lnTo>
                  <a:lnTo>
                    <a:pt x="121" y="265"/>
                  </a:lnTo>
                  <a:lnTo>
                    <a:pt x="121" y="275"/>
                  </a:lnTo>
                  <a:lnTo>
                    <a:pt x="121" y="277"/>
                  </a:lnTo>
                  <a:lnTo>
                    <a:pt x="121" y="277"/>
                  </a:lnTo>
                  <a:lnTo>
                    <a:pt x="121" y="277"/>
                  </a:lnTo>
                  <a:lnTo>
                    <a:pt x="111" y="282"/>
                  </a:lnTo>
                  <a:lnTo>
                    <a:pt x="102" y="286"/>
                  </a:lnTo>
                  <a:lnTo>
                    <a:pt x="102" y="286"/>
                  </a:lnTo>
                  <a:lnTo>
                    <a:pt x="94" y="289"/>
                  </a:lnTo>
                  <a:lnTo>
                    <a:pt x="90" y="291"/>
                  </a:lnTo>
                  <a:lnTo>
                    <a:pt x="87" y="296"/>
                  </a:lnTo>
                  <a:lnTo>
                    <a:pt x="87" y="296"/>
                  </a:lnTo>
                  <a:lnTo>
                    <a:pt x="83" y="301"/>
                  </a:lnTo>
                  <a:lnTo>
                    <a:pt x="78" y="303"/>
                  </a:lnTo>
                  <a:lnTo>
                    <a:pt x="73" y="303"/>
                  </a:lnTo>
                  <a:lnTo>
                    <a:pt x="73" y="303"/>
                  </a:lnTo>
                  <a:lnTo>
                    <a:pt x="64" y="303"/>
                  </a:lnTo>
                  <a:lnTo>
                    <a:pt x="59" y="305"/>
                  </a:lnTo>
                  <a:lnTo>
                    <a:pt x="57" y="308"/>
                  </a:lnTo>
                  <a:lnTo>
                    <a:pt x="57" y="308"/>
                  </a:lnTo>
                  <a:lnTo>
                    <a:pt x="49" y="312"/>
                  </a:lnTo>
                  <a:lnTo>
                    <a:pt x="45" y="315"/>
                  </a:lnTo>
                  <a:lnTo>
                    <a:pt x="45" y="315"/>
                  </a:lnTo>
                  <a:lnTo>
                    <a:pt x="40" y="317"/>
                  </a:lnTo>
                  <a:lnTo>
                    <a:pt x="38" y="315"/>
                  </a:lnTo>
                  <a:lnTo>
                    <a:pt x="33" y="312"/>
                  </a:lnTo>
                  <a:lnTo>
                    <a:pt x="33" y="312"/>
                  </a:lnTo>
                  <a:lnTo>
                    <a:pt x="31" y="312"/>
                  </a:lnTo>
                  <a:lnTo>
                    <a:pt x="26" y="312"/>
                  </a:lnTo>
                  <a:lnTo>
                    <a:pt x="21" y="315"/>
                  </a:lnTo>
                  <a:lnTo>
                    <a:pt x="21" y="315"/>
                  </a:lnTo>
                  <a:lnTo>
                    <a:pt x="16" y="320"/>
                  </a:lnTo>
                  <a:lnTo>
                    <a:pt x="9" y="322"/>
                  </a:lnTo>
                  <a:lnTo>
                    <a:pt x="9" y="322"/>
                  </a:lnTo>
                  <a:lnTo>
                    <a:pt x="5" y="324"/>
                  </a:lnTo>
                  <a:lnTo>
                    <a:pt x="2" y="324"/>
                  </a:lnTo>
                  <a:lnTo>
                    <a:pt x="2" y="327"/>
                  </a:lnTo>
                  <a:lnTo>
                    <a:pt x="2" y="327"/>
                  </a:lnTo>
                  <a:lnTo>
                    <a:pt x="2" y="331"/>
                  </a:lnTo>
                  <a:lnTo>
                    <a:pt x="0" y="336"/>
                  </a:lnTo>
                  <a:lnTo>
                    <a:pt x="0" y="336"/>
                  </a:lnTo>
                  <a:lnTo>
                    <a:pt x="2" y="353"/>
                  </a:lnTo>
                  <a:lnTo>
                    <a:pt x="2" y="353"/>
                  </a:lnTo>
                  <a:lnTo>
                    <a:pt x="12" y="357"/>
                  </a:lnTo>
                  <a:lnTo>
                    <a:pt x="16" y="362"/>
                  </a:lnTo>
                  <a:lnTo>
                    <a:pt x="21" y="365"/>
                  </a:lnTo>
                  <a:lnTo>
                    <a:pt x="21" y="365"/>
                  </a:lnTo>
                  <a:lnTo>
                    <a:pt x="23" y="391"/>
                  </a:lnTo>
                  <a:lnTo>
                    <a:pt x="23" y="391"/>
                  </a:lnTo>
                  <a:lnTo>
                    <a:pt x="23" y="391"/>
                  </a:lnTo>
                  <a:lnTo>
                    <a:pt x="23" y="391"/>
                  </a:lnTo>
                  <a:lnTo>
                    <a:pt x="35" y="400"/>
                  </a:lnTo>
                  <a:lnTo>
                    <a:pt x="40" y="405"/>
                  </a:lnTo>
                  <a:lnTo>
                    <a:pt x="40" y="405"/>
                  </a:lnTo>
                  <a:lnTo>
                    <a:pt x="42" y="412"/>
                  </a:lnTo>
                  <a:lnTo>
                    <a:pt x="45" y="417"/>
                  </a:lnTo>
                  <a:lnTo>
                    <a:pt x="52" y="419"/>
                  </a:lnTo>
                  <a:lnTo>
                    <a:pt x="52" y="419"/>
                  </a:lnTo>
                  <a:lnTo>
                    <a:pt x="66" y="428"/>
                  </a:lnTo>
                  <a:lnTo>
                    <a:pt x="66" y="428"/>
                  </a:lnTo>
                  <a:lnTo>
                    <a:pt x="66" y="426"/>
                  </a:lnTo>
                  <a:lnTo>
                    <a:pt x="73" y="426"/>
                  </a:lnTo>
                  <a:lnTo>
                    <a:pt x="73" y="426"/>
                  </a:lnTo>
                  <a:lnTo>
                    <a:pt x="78" y="428"/>
                  </a:lnTo>
                  <a:lnTo>
                    <a:pt x="78" y="428"/>
                  </a:lnTo>
                  <a:lnTo>
                    <a:pt x="80" y="424"/>
                  </a:lnTo>
                  <a:lnTo>
                    <a:pt x="87" y="419"/>
                  </a:lnTo>
                  <a:lnTo>
                    <a:pt x="94" y="417"/>
                  </a:lnTo>
                  <a:lnTo>
                    <a:pt x="99" y="417"/>
                  </a:lnTo>
                  <a:lnTo>
                    <a:pt x="99" y="417"/>
                  </a:lnTo>
                  <a:lnTo>
                    <a:pt x="106" y="419"/>
                  </a:lnTo>
                  <a:lnTo>
                    <a:pt x="113" y="424"/>
                  </a:lnTo>
                  <a:lnTo>
                    <a:pt x="121" y="431"/>
                  </a:lnTo>
                  <a:lnTo>
                    <a:pt x="123" y="436"/>
                  </a:lnTo>
                  <a:lnTo>
                    <a:pt x="123" y="436"/>
                  </a:lnTo>
                  <a:lnTo>
                    <a:pt x="113" y="447"/>
                  </a:lnTo>
                  <a:lnTo>
                    <a:pt x="109" y="454"/>
                  </a:lnTo>
                  <a:lnTo>
                    <a:pt x="102" y="457"/>
                  </a:lnTo>
                  <a:lnTo>
                    <a:pt x="102" y="457"/>
                  </a:lnTo>
                  <a:lnTo>
                    <a:pt x="94" y="459"/>
                  </a:lnTo>
                  <a:lnTo>
                    <a:pt x="94" y="459"/>
                  </a:lnTo>
                  <a:lnTo>
                    <a:pt x="94" y="464"/>
                  </a:lnTo>
                  <a:lnTo>
                    <a:pt x="94" y="464"/>
                  </a:lnTo>
                  <a:lnTo>
                    <a:pt x="97" y="471"/>
                  </a:lnTo>
                  <a:lnTo>
                    <a:pt x="104" y="481"/>
                  </a:lnTo>
                  <a:lnTo>
                    <a:pt x="104" y="481"/>
                  </a:lnTo>
                  <a:lnTo>
                    <a:pt x="104" y="485"/>
                  </a:lnTo>
                  <a:lnTo>
                    <a:pt x="102" y="490"/>
                  </a:lnTo>
                  <a:lnTo>
                    <a:pt x="97" y="490"/>
                  </a:lnTo>
                  <a:lnTo>
                    <a:pt x="92" y="488"/>
                  </a:lnTo>
                  <a:lnTo>
                    <a:pt x="92" y="488"/>
                  </a:lnTo>
                  <a:lnTo>
                    <a:pt x="90" y="488"/>
                  </a:lnTo>
                  <a:lnTo>
                    <a:pt x="87" y="490"/>
                  </a:lnTo>
                  <a:lnTo>
                    <a:pt x="87" y="492"/>
                  </a:lnTo>
                  <a:lnTo>
                    <a:pt x="87" y="497"/>
                  </a:lnTo>
                  <a:lnTo>
                    <a:pt x="87" y="497"/>
                  </a:lnTo>
                  <a:lnTo>
                    <a:pt x="90" y="504"/>
                  </a:lnTo>
                  <a:lnTo>
                    <a:pt x="92" y="509"/>
                  </a:lnTo>
                  <a:lnTo>
                    <a:pt x="94" y="511"/>
                  </a:lnTo>
                  <a:lnTo>
                    <a:pt x="94" y="511"/>
                  </a:lnTo>
                  <a:lnTo>
                    <a:pt x="99" y="514"/>
                  </a:lnTo>
                  <a:lnTo>
                    <a:pt x="102" y="518"/>
                  </a:lnTo>
                  <a:lnTo>
                    <a:pt x="106" y="521"/>
                  </a:lnTo>
                  <a:lnTo>
                    <a:pt x="111" y="523"/>
                  </a:lnTo>
                  <a:lnTo>
                    <a:pt x="111" y="523"/>
                  </a:lnTo>
                  <a:lnTo>
                    <a:pt x="116" y="523"/>
                  </a:lnTo>
                  <a:lnTo>
                    <a:pt x="118" y="528"/>
                  </a:lnTo>
                  <a:lnTo>
                    <a:pt x="123" y="533"/>
                  </a:lnTo>
                  <a:lnTo>
                    <a:pt x="123" y="533"/>
                  </a:lnTo>
                  <a:lnTo>
                    <a:pt x="125" y="535"/>
                  </a:lnTo>
                  <a:lnTo>
                    <a:pt x="130" y="540"/>
                  </a:lnTo>
                  <a:lnTo>
                    <a:pt x="130" y="540"/>
                  </a:lnTo>
                  <a:lnTo>
                    <a:pt x="130" y="542"/>
                  </a:lnTo>
                  <a:lnTo>
                    <a:pt x="130" y="542"/>
                  </a:lnTo>
                  <a:lnTo>
                    <a:pt x="137" y="542"/>
                  </a:lnTo>
                  <a:lnTo>
                    <a:pt x="142" y="537"/>
                  </a:lnTo>
                  <a:lnTo>
                    <a:pt x="142" y="537"/>
                  </a:lnTo>
                  <a:lnTo>
                    <a:pt x="144" y="537"/>
                  </a:lnTo>
                  <a:lnTo>
                    <a:pt x="147" y="537"/>
                  </a:lnTo>
                  <a:lnTo>
                    <a:pt x="151" y="537"/>
                  </a:lnTo>
                  <a:lnTo>
                    <a:pt x="156" y="542"/>
                  </a:lnTo>
                  <a:lnTo>
                    <a:pt x="156" y="542"/>
                  </a:lnTo>
                  <a:lnTo>
                    <a:pt x="175" y="554"/>
                  </a:lnTo>
                  <a:lnTo>
                    <a:pt x="196" y="570"/>
                  </a:lnTo>
                  <a:lnTo>
                    <a:pt x="196" y="570"/>
                  </a:lnTo>
                  <a:lnTo>
                    <a:pt x="203" y="575"/>
                  </a:lnTo>
                  <a:lnTo>
                    <a:pt x="215" y="580"/>
                  </a:lnTo>
                  <a:lnTo>
                    <a:pt x="225" y="582"/>
                  </a:lnTo>
                  <a:lnTo>
                    <a:pt x="232" y="585"/>
                  </a:lnTo>
                  <a:lnTo>
                    <a:pt x="232" y="585"/>
                  </a:lnTo>
                  <a:lnTo>
                    <a:pt x="239" y="585"/>
                  </a:lnTo>
                  <a:lnTo>
                    <a:pt x="244" y="587"/>
                  </a:lnTo>
                  <a:lnTo>
                    <a:pt x="251" y="589"/>
                  </a:lnTo>
                  <a:lnTo>
                    <a:pt x="258" y="589"/>
                  </a:lnTo>
                  <a:lnTo>
                    <a:pt x="258" y="589"/>
                  </a:lnTo>
                  <a:lnTo>
                    <a:pt x="263" y="589"/>
                  </a:lnTo>
                  <a:lnTo>
                    <a:pt x="263" y="589"/>
                  </a:lnTo>
                  <a:lnTo>
                    <a:pt x="265" y="587"/>
                  </a:lnTo>
                  <a:lnTo>
                    <a:pt x="267" y="585"/>
                  </a:lnTo>
                  <a:lnTo>
                    <a:pt x="267" y="585"/>
                  </a:lnTo>
                  <a:lnTo>
                    <a:pt x="270" y="582"/>
                  </a:lnTo>
                  <a:lnTo>
                    <a:pt x="272" y="585"/>
                  </a:lnTo>
                  <a:lnTo>
                    <a:pt x="274" y="589"/>
                  </a:lnTo>
                  <a:lnTo>
                    <a:pt x="274" y="594"/>
                  </a:lnTo>
                  <a:lnTo>
                    <a:pt x="274" y="594"/>
                  </a:lnTo>
                  <a:lnTo>
                    <a:pt x="274" y="599"/>
                  </a:lnTo>
                  <a:lnTo>
                    <a:pt x="274" y="604"/>
                  </a:lnTo>
                  <a:lnTo>
                    <a:pt x="274" y="604"/>
                  </a:lnTo>
                  <a:lnTo>
                    <a:pt x="279" y="594"/>
                  </a:lnTo>
                  <a:lnTo>
                    <a:pt x="279" y="594"/>
                  </a:lnTo>
                  <a:lnTo>
                    <a:pt x="281" y="589"/>
                  </a:lnTo>
                  <a:lnTo>
                    <a:pt x="286" y="587"/>
                  </a:lnTo>
                  <a:lnTo>
                    <a:pt x="293" y="582"/>
                  </a:lnTo>
                  <a:lnTo>
                    <a:pt x="293" y="582"/>
                  </a:lnTo>
                  <a:lnTo>
                    <a:pt x="296" y="582"/>
                  </a:lnTo>
                  <a:lnTo>
                    <a:pt x="298" y="582"/>
                  </a:lnTo>
                  <a:lnTo>
                    <a:pt x="308" y="585"/>
                  </a:lnTo>
                  <a:lnTo>
                    <a:pt x="308" y="585"/>
                  </a:lnTo>
                  <a:lnTo>
                    <a:pt x="312" y="587"/>
                  </a:lnTo>
                  <a:lnTo>
                    <a:pt x="317" y="585"/>
                  </a:lnTo>
                  <a:lnTo>
                    <a:pt x="324" y="587"/>
                  </a:lnTo>
                  <a:lnTo>
                    <a:pt x="331" y="592"/>
                  </a:lnTo>
                  <a:lnTo>
                    <a:pt x="331" y="592"/>
                  </a:lnTo>
                  <a:lnTo>
                    <a:pt x="336" y="589"/>
                  </a:lnTo>
                  <a:lnTo>
                    <a:pt x="336" y="589"/>
                  </a:lnTo>
                  <a:lnTo>
                    <a:pt x="341" y="587"/>
                  </a:lnTo>
                  <a:lnTo>
                    <a:pt x="345" y="580"/>
                  </a:lnTo>
                  <a:lnTo>
                    <a:pt x="345" y="580"/>
                  </a:lnTo>
                  <a:lnTo>
                    <a:pt x="350" y="575"/>
                  </a:lnTo>
                  <a:lnTo>
                    <a:pt x="350" y="573"/>
                  </a:lnTo>
                  <a:lnTo>
                    <a:pt x="352" y="573"/>
                  </a:lnTo>
                  <a:lnTo>
                    <a:pt x="352" y="573"/>
                  </a:lnTo>
                  <a:lnTo>
                    <a:pt x="357" y="573"/>
                  </a:lnTo>
                  <a:lnTo>
                    <a:pt x="360" y="570"/>
                  </a:lnTo>
                  <a:lnTo>
                    <a:pt x="369" y="563"/>
                  </a:lnTo>
                  <a:lnTo>
                    <a:pt x="369" y="563"/>
                  </a:lnTo>
                  <a:lnTo>
                    <a:pt x="376" y="561"/>
                  </a:lnTo>
                  <a:lnTo>
                    <a:pt x="383" y="561"/>
                  </a:lnTo>
                  <a:lnTo>
                    <a:pt x="388" y="563"/>
                  </a:lnTo>
                  <a:lnTo>
                    <a:pt x="393" y="561"/>
                  </a:lnTo>
                  <a:lnTo>
                    <a:pt x="393" y="561"/>
                  </a:lnTo>
                  <a:lnTo>
                    <a:pt x="400" y="559"/>
                  </a:lnTo>
                  <a:lnTo>
                    <a:pt x="402" y="559"/>
                  </a:lnTo>
                  <a:lnTo>
                    <a:pt x="402" y="561"/>
                  </a:lnTo>
                  <a:lnTo>
                    <a:pt x="402" y="561"/>
                  </a:lnTo>
                  <a:lnTo>
                    <a:pt x="405" y="566"/>
                  </a:lnTo>
                  <a:lnTo>
                    <a:pt x="409" y="573"/>
                  </a:lnTo>
                  <a:lnTo>
                    <a:pt x="409" y="573"/>
                  </a:lnTo>
                  <a:lnTo>
                    <a:pt x="412" y="575"/>
                  </a:lnTo>
                  <a:lnTo>
                    <a:pt x="416" y="578"/>
                  </a:lnTo>
                  <a:lnTo>
                    <a:pt x="421" y="580"/>
                  </a:lnTo>
                  <a:lnTo>
                    <a:pt x="421" y="580"/>
                  </a:lnTo>
                  <a:lnTo>
                    <a:pt x="423" y="578"/>
                  </a:lnTo>
                  <a:lnTo>
                    <a:pt x="423" y="578"/>
                  </a:lnTo>
                  <a:lnTo>
                    <a:pt x="428" y="575"/>
                  </a:lnTo>
                  <a:lnTo>
                    <a:pt x="433" y="578"/>
                  </a:lnTo>
                  <a:lnTo>
                    <a:pt x="435" y="580"/>
                  </a:lnTo>
                  <a:lnTo>
                    <a:pt x="438" y="582"/>
                  </a:lnTo>
                  <a:lnTo>
                    <a:pt x="438" y="582"/>
                  </a:lnTo>
                  <a:lnTo>
                    <a:pt x="438" y="589"/>
                  </a:lnTo>
                  <a:lnTo>
                    <a:pt x="438" y="592"/>
                  </a:lnTo>
                  <a:lnTo>
                    <a:pt x="440" y="594"/>
                  </a:lnTo>
                  <a:lnTo>
                    <a:pt x="440" y="594"/>
                  </a:lnTo>
                  <a:lnTo>
                    <a:pt x="447" y="594"/>
                  </a:lnTo>
                  <a:lnTo>
                    <a:pt x="447" y="597"/>
                  </a:lnTo>
                  <a:lnTo>
                    <a:pt x="450" y="604"/>
                  </a:lnTo>
                  <a:lnTo>
                    <a:pt x="450" y="604"/>
                  </a:lnTo>
                  <a:lnTo>
                    <a:pt x="450" y="618"/>
                  </a:lnTo>
                  <a:lnTo>
                    <a:pt x="447" y="625"/>
                  </a:lnTo>
                  <a:lnTo>
                    <a:pt x="445" y="630"/>
                  </a:lnTo>
                  <a:lnTo>
                    <a:pt x="445" y="630"/>
                  </a:lnTo>
                  <a:lnTo>
                    <a:pt x="433" y="646"/>
                  </a:lnTo>
                  <a:lnTo>
                    <a:pt x="428" y="653"/>
                  </a:lnTo>
                  <a:lnTo>
                    <a:pt x="428" y="658"/>
                  </a:lnTo>
                  <a:lnTo>
                    <a:pt x="428" y="658"/>
                  </a:lnTo>
                  <a:lnTo>
                    <a:pt x="428" y="665"/>
                  </a:lnTo>
                  <a:lnTo>
                    <a:pt x="428" y="668"/>
                  </a:lnTo>
                  <a:lnTo>
                    <a:pt x="431" y="665"/>
                  </a:lnTo>
                  <a:lnTo>
                    <a:pt x="431" y="665"/>
                  </a:lnTo>
                  <a:lnTo>
                    <a:pt x="438" y="665"/>
                  </a:lnTo>
                  <a:lnTo>
                    <a:pt x="442" y="665"/>
                  </a:lnTo>
                  <a:lnTo>
                    <a:pt x="447" y="668"/>
                  </a:lnTo>
                  <a:lnTo>
                    <a:pt x="450" y="670"/>
                  </a:lnTo>
                  <a:lnTo>
                    <a:pt x="450" y="670"/>
                  </a:lnTo>
                  <a:lnTo>
                    <a:pt x="447" y="675"/>
                  </a:lnTo>
                  <a:lnTo>
                    <a:pt x="450" y="679"/>
                  </a:lnTo>
                  <a:lnTo>
                    <a:pt x="452" y="684"/>
                  </a:lnTo>
                  <a:lnTo>
                    <a:pt x="454" y="684"/>
                  </a:lnTo>
                  <a:lnTo>
                    <a:pt x="454" y="684"/>
                  </a:lnTo>
                  <a:lnTo>
                    <a:pt x="461" y="689"/>
                  </a:lnTo>
                  <a:lnTo>
                    <a:pt x="461" y="691"/>
                  </a:lnTo>
                  <a:lnTo>
                    <a:pt x="461" y="694"/>
                  </a:lnTo>
                  <a:lnTo>
                    <a:pt x="461" y="694"/>
                  </a:lnTo>
                  <a:lnTo>
                    <a:pt x="459" y="703"/>
                  </a:lnTo>
                  <a:lnTo>
                    <a:pt x="459" y="705"/>
                  </a:lnTo>
                  <a:lnTo>
                    <a:pt x="461" y="705"/>
                  </a:lnTo>
                  <a:lnTo>
                    <a:pt x="461" y="705"/>
                  </a:lnTo>
                  <a:lnTo>
                    <a:pt x="468" y="708"/>
                  </a:lnTo>
                  <a:lnTo>
                    <a:pt x="471" y="708"/>
                  </a:lnTo>
                  <a:lnTo>
                    <a:pt x="473" y="713"/>
                  </a:lnTo>
                  <a:lnTo>
                    <a:pt x="473" y="713"/>
                  </a:lnTo>
                  <a:lnTo>
                    <a:pt x="473" y="715"/>
                  </a:lnTo>
                  <a:lnTo>
                    <a:pt x="476" y="717"/>
                  </a:lnTo>
                  <a:lnTo>
                    <a:pt x="478" y="720"/>
                  </a:lnTo>
                  <a:lnTo>
                    <a:pt x="485" y="717"/>
                  </a:lnTo>
                  <a:lnTo>
                    <a:pt x="485" y="717"/>
                  </a:lnTo>
                  <a:lnTo>
                    <a:pt x="490" y="715"/>
                  </a:lnTo>
                  <a:lnTo>
                    <a:pt x="492" y="715"/>
                  </a:lnTo>
                  <a:lnTo>
                    <a:pt x="492" y="715"/>
                  </a:lnTo>
                  <a:lnTo>
                    <a:pt x="495" y="717"/>
                  </a:lnTo>
                  <a:lnTo>
                    <a:pt x="497" y="720"/>
                  </a:lnTo>
                  <a:lnTo>
                    <a:pt x="499" y="722"/>
                  </a:lnTo>
                  <a:lnTo>
                    <a:pt x="502" y="724"/>
                  </a:lnTo>
                  <a:lnTo>
                    <a:pt x="502" y="724"/>
                  </a:lnTo>
                  <a:lnTo>
                    <a:pt x="504" y="724"/>
                  </a:lnTo>
                  <a:lnTo>
                    <a:pt x="506" y="724"/>
                  </a:lnTo>
                  <a:lnTo>
                    <a:pt x="506" y="720"/>
                  </a:lnTo>
                  <a:lnTo>
                    <a:pt x="504" y="710"/>
                  </a:lnTo>
                  <a:lnTo>
                    <a:pt x="504" y="710"/>
                  </a:lnTo>
                  <a:lnTo>
                    <a:pt x="502" y="708"/>
                  </a:lnTo>
                  <a:lnTo>
                    <a:pt x="504" y="703"/>
                  </a:lnTo>
                  <a:lnTo>
                    <a:pt x="504" y="701"/>
                  </a:lnTo>
                  <a:lnTo>
                    <a:pt x="506" y="701"/>
                  </a:lnTo>
                  <a:lnTo>
                    <a:pt x="506" y="701"/>
                  </a:lnTo>
                  <a:lnTo>
                    <a:pt x="509" y="701"/>
                  </a:lnTo>
                  <a:lnTo>
                    <a:pt x="511" y="701"/>
                  </a:lnTo>
                  <a:lnTo>
                    <a:pt x="518" y="696"/>
                  </a:lnTo>
                  <a:lnTo>
                    <a:pt x="518" y="696"/>
                  </a:lnTo>
                  <a:lnTo>
                    <a:pt x="523" y="694"/>
                  </a:lnTo>
                  <a:lnTo>
                    <a:pt x="525" y="696"/>
                  </a:lnTo>
                  <a:lnTo>
                    <a:pt x="530" y="696"/>
                  </a:lnTo>
                  <a:lnTo>
                    <a:pt x="532" y="694"/>
                  </a:lnTo>
                  <a:lnTo>
                    <a:pt x="532" y="694"/>
                  </a:lnTo>
                  <a:lnTo>
                    <a:pt x="537" y="694"/>
                  </a:lnTo>
                  <a:lnTo>
                    <a:pt x="539" y="694"/>
                  </a:lnTo>
                  <a:lnTo>
                    <a:pt x="544" y="696"/>
                  </a:lnTo>
                  <a:lnTo>
                    <a:pt x="549" y="694"/>
                  </a:lnTo>
                  <a:lnTo>
                    <a:pt x="549" y="694"/>
                  </a:lnTo>
                  <a:lnTo>
                    <a:pt x="554" y="694"/>
                  </a:lnTo>
                  <a:lnTo>
                    <a:pt x="558" y="694"/>
                  </a:lnTo>
                  <a:lnTo>
                    <a:pt x="561" y="694"/>
                  </a:lnTo>
                  <a:lnTo>
                    <a:pt x="563" y="691"/>
                  </a:lnTo>
                  <a:lnTo>
                    <a:pt x="563" y="691"/>
                  </a:lnTo>
                  <a:lnTo>
                    <a:pt x="570" y="684"/>
                  </a:lnTo>
                  <a:lnTo>
                    <a:pt x="575" y="682"/>
                  </a:lnTo>
                  <a:lnTo>
                    <a:pt x="577" y="682"/>
                  </a:lnTo>
                  <a:lnTo>
                    <a:pt x="577" y="682"/>
                  </a:lnTo>
                  <a:lnTo>
                    <a:pt x="582" y="686"/>
                  </a:lnTo>
                  <a:lnTo>
                    <a:pt x="587" y="689"/>
                  </a:lnTo>
                  <a:lnTo>
                    <a:pt x="594" y="691"/>
                  </a:lnTo>
                  <a:lnTo>
                    <a:pt x="594" y="691"/>
                  </a:lnTo>
                  <a:lnTo>
                    <a:pt x="599" y="691"/>
                  </a:lnTo>
                  <a:lnTo>
                    <a:pt x="601" y="696"/>
                  </a:lnTo>
                  <a:lnTo>
                    <a:pt x="599" y="701"/>
                  </a:lnTo>
                  <a:lnTo>
                    <a:pt x="599" y="701"/>
                  </a:lnTo>
                  <a:lnTo>
                    <a:pt x="601" y="705"/>
                  </a:lnTo>
                  <a:lnTo>
                    <a:pt x="606" y="710"/>
                  </a:lnTo>
                  <a:lnTo>
                    <a:pt x="618" y="715"/>
                  </a:lnTo>
                  <a:lnTo>
                    <a:pt x="618" y="715"/>
                  </a:lnTo>
                  <a:lnTo>
                    <a:pt x="622" y="720"/>
                  </a:lnTo>
                  <a:lnTo>
                    <a:pt x="622" y="720"/>
                  </a:lnTo>
                  <a:lnTo>
                    <a:pt x="627" y="720"/>
                  </a:lnTo>
                  <a:lnTo>
                    <a:pt x="632" y="717"/>
                  </a:lnTo>
                  <a:lnTo>
                    <a:pt x="632" y="715"/>
                  </a:lnTo>
                  <a:lnTo>
                    <a:pt x="632" y="715"/>
                  </a:lnTo>
                  <a:lnTo>
                    <a:pt x="634" y="713"/>
                  </a:lnTo>
                  <a:lnTo>
                    <a:pt x="639" y="713"/>
                  </a:lnTo>
                  <a:lnTo>
                    <a:pt x="641" y="715"/>
                  </a:lnTo>
                  <a:lnTo>
                    <a:pt x="644" y="717"/>
                  </a:lnTo>
                  <a:lnTo>
                    <a:pt x="644" y="717"/>
                  </a:lnTo>
                  <a:lnTo>
                    <a:pt x="646" y="720"/>
                  </a:lnTo>
                  <a:lnTo>
                    <a:pt x="648" y="720"/>
                  </a:lnTo>
                  <a:lnTo>
                    <a:pt x="653" y="717"/>
                  </a:lnTo>
                  <a:lnTo>
                    <a:pt x="653" y="717"/>
                  </a:lnTo>
                  <a:lnTo>
                    <a:pt x="658" y="715"/>
                  </a:lnTo>
                  <a:lnTo>
                    <a:pt x="660" y="717"/>
                  </a:lnTo>
                  <a:lnTo>
                    <a:pt x="660" y="722"/>
                  </a:lnTo>
                  <a:lnTo>
                    <a:pt x="660" y="724"/>
                  </a:lnTo>
                  <a:lnTo>
                    <a:pt x="660" y="724"/>
                  </a:lnTo>
                  <a:lnTo>
                    <a:pt x="658" y="727"/>
                  </a:lnTo>
                  <a:lnTo>
                    <a:pt x="658" y="731"/>
                  </a:lnTo>
                  <a:lnTo>
                    <a:pt x="660" y="736"/>
                  </a:lnTo>
                  <a:lnTo>
                    <a:pt x="663" y="741"/>
                  </a:lnTo>
                  <a:lnTo>
                    <a:pt x="663" y="741"/>
                  </a:lnTo>
                  <a:lnTo>
                    <a:pt x="667" y="743"/>
                  </a:lnTo>
                  <a:lnTo>
                    <a:pt x="667" y="741"/>
                  </a:lnTo>
                  <a:lnTo>
                    <a:pt x="670" y="734"/>
                  </a:lnTo>
                  <a:lnTo>
                    <a:pt x="670" y="734"/>
                  </a:lnTo>
                  <a:lnTo>
                    <a:pt x="670" y="729"/>
                  </a:lnTo>
                  <a:lnTo>
                    <a:pt x="674" y="724"/>
                  </a:lnTo>
                  <a:lnTo>
                    <a:pt x="696" y="717"/>
                  </a:lnTo>
                  <a:lnTo>
                    <a:pt x="696" y="717"/>
                  </a:lnTo>
                  <a:lnTo>
                    <a:pt x="708" y="710"/>
                  </a:lnTo>
                  <a:lnTo>
                    <a:pt x="719" y="705"/>
                  </a:lnTo>
                  <a:lnTo>
                    <a:pt x="729" y="698"/>
                  </a:lnTo>
                  <a:lnTo>
                    <a:pt x="734" y="696"/>
                  </a:lnTo>
                  <a:lnTo>
                    <a:pt x="734" y="696"/>
                  </a:lnTo>
                  <a:lnTo>
                    <a:pt x="734" y="694"/>
                  </a:lnTo>
                  <a:lnTo>
                    <a:pt x="741" y="696"/>
                  </a:lnTo>
                  <a:lnTo>
                    <a:pt x="745" y="696"/>
                  </a:lnTo>
                  <a:lnTo>
                    <a:pt x="750" y="696"/>
                  </a:lnTo>
                  <a:lnTo>
                    <a:pt x="750" y="696"/>
                  </a:lnTo>
                  <a:lnTo>
                    <a:pt x="757" y="694"/>
                  </a:lnTo>
                  <a:lnTo>
                    <a:pt x="767" y="691"/>
                  </a:lnTo>
                  <a:lnTo>
                    <a:pt x="783" y="691"/>
                  </a:lnTo>
                  <a:lnTo>
                    <a:pt x="783" y="691"/>
                  </a:lnTo>
                  <a:lnTo>
                    <a:pt x="788" y="689"/>
                  </a:lnTo>
                  <a:lnTo>
                    <a:pt x="790" y="686"/>
                  </a:lnTo>
                  <a:lnTo>
                    <a:pt x="795" y="679"/>
                  </a:lnTo>
                  <a:lnTo>
                    <a:pt x="795" y="679"/>
                  </a:lnTo>
                  <a:lnTo>
                    <a:pt x="800" y="675"/>
                  </a:lnTo>
                  <a:lnTo>
                    <a:pt x="807" y="672"/>
                  </a:lnTo>
                  <a:lnTo>
                    <a:pt x="807" y="672"/>
                  </a:lnTo>
                  <a:lnTo>
                    <a:pt x="812" y="670"/>
                  </a:lnTo>
                  <a:lnTo>
                    <a:pt x="814" y="665"/>
                  </a:lnTo>
                  <a:lnTo>
                    <a:pt x="816" y="660"/>
                  </a:lnTo>
                  <a:lnTo>
                    <a:pt x="816" y="660"/>
                  </a:lnTo>
                  <a:lnTo>
                    <a:pt x="819" y="658"/>
                  </a:lnTo>
                  <a:lnTo>
                    <a:pt x="824" y="656"/>
                  </a:lnTo>
                  <a:lnTo>
                    <a:pt x="828" y="653"/>
                  </a:lnTo>
                  <a:lnTo>
                    <a:pt x="831" y="651"/>
                  </a:lnTo>
                  <a:lnTo>
                    <a:pt x="831" y="651"/>
                  </a:lnTo>
                  <a:lnTo>
                    <a:pt x="833" y="649"/>
                  </a:lnTo>
                  <a:lnTo>
                    <a:pt x="835" y="649"/>
                  </a:lnTo>
                  <a:lnTo>
                    <a:pt x="838" y="646"/>
                  </a:lnTo>
                  <a:lnTo>
                    <a:pt x="840" y="642"/>
                  </a:lnTo>
                  <a:lnTo>
                    <a:pt x="840" y="642"/>
                  </a:lnTo>
                  <a:lnTo>
                    <a:pt x="840" y="639"/>
                  </a:lnTo>
                  <a:lnTo>
                    <a:pt x="842" y="639"/>
                  </a:lnTo>
                  <a:lnTo>
                    <a:pt x="847" y="634"/>
                  </a:lnTo>
                  <a:lnTo>
                    <a:pt x="847" y="634"/>
                  </a:lnTo>
                  <a:lnTo>
                    <a:pt x="850" y="632"/>
                  </a:lnTo>
                  <a:lnTo>
                    <a:pt x="850" y="627"/>
                  </a:lnTo>
                  <a:lnTo>
                    <a:pt x="850" y="623"/>
                  </a:lnTo>
                  <a:lnTo>
                    <a:pt x="850" y="620"/>
                  </a:lnTo>
                  <a:lnTo>
                    <a:pt x="850" y="620"/>
                  </a:lnTo>
                  <a:lnTo>
                    <a:pt x="852" y="620"/>
                  </a:lnTo>
                  <a:lnTo>
                    <a:pt x="852" y="615"/>
                  </a:lnTo>
                  <a:lnTo>
                    <a:pt x="847" y="611"/>
                  </a:lnTo>
                  <a:lnTo>
                    <a:pt x="847" y="611"/>
                  </a:lnTo>
                  <a:lnTo>
                    <a:pt x="850" y="611"/>
                  </a:lnTo>
                  <a:lnTo>
                    <a:pt x="852" y="608"/>
                  </a:lnTo>
                  <a:lnTo>
                    <a:pt x="861" y="606"/>
                  </a:lnTo>
                  <a:lnTo>
                    <a:pt x="861" y="606"/>
                  </a:lnTo>
                  <a:lnTo>
                    <a:pt x="866" y="599"/>
                  </a:lnTo>
                  <a:lnTo>
                    <a:pt x="871" y="592"/>
                  </a:lnTo>
                  <a:lnTo>
                    <a:pt x="871" y="592"/>
                  </a:lnTo>
                  <a:lnTo>
                    <a:pt x="871" y="589"/>
                  </a:lnTo>
                  <a:lnTo>
                    <a:pt x="876" y="585"/>
                  </a:lnTo>
                  <a:lnTo>
                    <a:pt x="883" y="580"/>
                  </a:lnTo>
                  <a:lnTo>
                    <a:pt x="883" y="580"/>
                  </a:lnTo>
                  <a:lnTo>
                    <a:pt x="885" y="578"/>
                  </a:lnTo>
                  <a:lnTo>
                    <a:pt x="885" y="575"/>
                  </a:lnTo>
                  <a:lnTo>
                    <a:pt x="887" y="566"/>
                  </a:lnTo>
                  <a:lnTo>
                    <a:pt x="887" y="566"/>
                  </a:lnTo>
                  <a:lnTo>
                    <a:pt x="887" y="561"/>
                  </a:lnTo>
                  <a:lnTo>
                    <a:pt x="890" y="561"/>
                  </a:lnTo>
                  <a:lnTo>
                    <a:pt x="890" y="559"/>
                  </a:lnTo>
                  <a:lnTo>
                    <a:pt x="890" y="559"/>
                  </a:lnTo>
                  <a:lnTo>
                    <a:pt x="890" y="559"/>
                  </a:lnTo>
                  <a:lnTo>
                    <a:pt x="887" y="556"/>
                  </a:lnTo>
                  <a:lnTo>
                    <a:pt x="890" y="552"/>
                  </a:lnTo>
                  <a:lnTo>
                    <a:pt x="892" y="549"/>
                  </a:lnTo>
                  <a:lnTo>
                    <a:pt x="897" y="547"/>
                  </a:lnTo>
                  <a:lnTo>
                    <a:pt x="897" y="547"/>
                  </a:lnTo>
                  <a:lnTo>
                    <a:pt x="899" y="544"/>
                  </a:lnTo>
                  <a:lnTo>
                    <a:pt x="897" y="544"/>
                  </a:lnTo>
                  <a:lnTo>
                    <a:pt x="895" y="542"/>
                  </a:lnTo>
                  <a:lnTo>
                    <a:pt x="890" y="544"/>
                  </a:lnTo>
                  <a:lnTo>
                    <a:pt x="890" y="544"/>
                  </a:lnTo>
                  <a:lnTo>
                    <a:pt x="887" y="544"/>
                  </a:lnTo>
                  <a:lnTo>
                    <a:pt x="885" y="542"/>
                  </a:lnTo>
                  <a:lnTo>
                    <a:pt x="880" y="540"/>
                  </a:lnTo>
                  <a:lnTo>
                    <a:pt x="878" y="540"/>
                  </a:lnTo>
                  <a:lnTo>
                    <a:pt x="878" y="540"/>
                  </a:lnTo>
                  <a:lnTo>
                    <a:pt x="876" y="542"/>
                  </a:lnTo>
                  <a:lnTo>
                    <a:pt x="871" y="540"/>
                  </a:lnTo>
                  <a:lnTo>
                    <a:pt x="871" y="537"/>
                  </a:lnTo>
                  <a:lnTo>
                    <a:pt x="873" y="535"/>
                  </a:lnTo>
                  <a:lnTo>
                    <a:pt x="873" y="535"/>
                  </a:lnTo>
                  <a:lnTo>
                    <a:pt x="883" y="530"/>
                  </a:lnTo>
                  <a:lnTo>
                    <a:pt x="892" y="526"/>
                  </a:lnTo>
                  <a:lnTo>
                    <a:pt x="892" y="526"/>
                  </a:lnTo>
                  <a:lnTo>
                    <a:pt x="892" y="523"/>
                  </a:lnTo>
                  <a:lnTo>
                    <a:pt x="890" y="521"/>
                  </a:lnTo>
                  <a:lnTo>
                    <a:pt x="885" y="516"/>
                  </a:lnTo>
                  <a:lnTo>
                    <a:pt x="880" y="516"/>
                  </a:lnTo>
                  <a:lnTo>
                    <a:pt x="880" y="516"/>
                  </a:lnTo>
                  <a:lnTo>
                    <a:pt x="876" y="514"/>
                  </a:lnTo>
                  <a:lnTo>
                    <a:pt x="873" y="509"/>
                  </a:lnTo>
                  <a:lnTo>
                    <a:pt x="869" y="507"/>
                  </a:lnTo>
                  <a:lnTo>
                    <a:pt x="864" y="504"/>
                  </a:lnTo>
                  <a:lnTo>
                    <a:pt x="864" y="504"/>
                  </a:lnTo>
                  <a:lnTo>
                    <a:pt x="861" y="502"/>
                  </a:lnTo>
                  <a:lnTo>
                    <a:pt x="864" y="502"/>
                  </a:lnTo>
                  <a:lnTo>
                    <a:pt x="869" y="502"/>
                  </a:lnTo>
                  <a:lnTo>
                    <a:pt x="873" y="502"/>
                  </a:lnTo>
                  <a:lnTo>
                    <a:pt x="873" y="502"/>
                  </a:lnTo>
                  <a:lnTo>
                    <a:pt x="885" y="507"/>
                  </a:lnTo>
                  <a:lnTo>
                    <a:pt x="887" y="507"/>
                  </a:lnTo>
                  <a:lnTo>
                    <a:pt x="892" y="507"/>
                  </a:lnTo>
                  <a:lnTo>
                    <a:pt x="892" y="507"/>
                  </a:lnTo>
                  <a:lnTo>
                    <a:pt x="890" y="502"/>
                  </a:lnTo>
                  <a:lnTo>
                    <a:pt x="885" y="497"/>
                  </a:lnTo>
                  <a:lnTo>
                    <a:pt x="876" y="488"/>
                  </a:lnTo>
                  <a:lnTo>
                    <a:pt x="876" y="488"/>
                  </a:lnTo>
                  <a:lnTo>
                    <a:pt x="873" y="485"/>
                  </a:lnTo>
                  <a:lnTo>
                    <a:pt x="873" y="483"/>
                  </a:lnTo>
                  <a:lnTo>
                    <a:pt x="873" y="478"/>
                  </a:lnTo>
                  <a:lnTo>
                    <a:pt x="871" y="476"/>
                  </a:lnTo>
                  <a:lnTo>
                    <a:pt x="871" y="476"/>
                  </a:lnTo>
                  <a:lnTo>
                    <a:pt x="866" y="466"/>
                  </a:lnTo>
                  <a:lnTo>
                    <a:pt x="859" y="454"/>
                  </a:lnTo>
                  <a:lnTo>
                    <a:pt x="859" y="454"/>
                  </a:lnTo>
                  <a:lnTo>
                    <a:pt x="857" y="450"/>
                  </a:lnTo>
                  <a:lnTo>
                    <a:pt x="852" y="447"/>
                  </a:lnTo>
                  <a:lnTo>
                    <a:pt x="847" y="445"/>
                  </a:lnTo>
                  <a:lnTo>
                    <a:pt x="842" y="443"/>
                  </a:lnTo>
                  <a:lnTo>
                    <a:pt x="842" y="443"/>
                  </a:lnTo>
                  <a:lnTo>
                    <a:pt x="842" y="438"/>
                  </a:lnTo>
                  <a:lnTo>
                    <a:pt x="842" y="433"/>
                  </a:lnTo>
                  <a:lnTo>
                    <a:pt x="847" y="428"/>
                  </a:lnTo>
                  <a:lnTo>
                    <a:pt x="852" y="424"/>
                  </a:lnTo>
                  <a:lnTo>
                    <a:pt x="852" y="424"/>
                  </a:lnTo>
                  <a:lnTo>
                    <a:pt x="857" y="421"/>
                  </a:lnTo>
                  <a:lnTo>
                    <a:pt x="859" y="417"/>
                  </a:lnTo>
                  <a:lnTo>
                    <a:pt x="859" y="414"/>
                  </a:lnTo>
                  <a:lnTo>
                    <a:pt x="861" y="414"/>
                  </a:lnTo>
                  <a:lnTo>
                    <a:pt x="861" y="414"/>
                  </a:lnTo>
                  <a:lnTo>
                    <a:pt x="866" y="412"/>
                  </a:lnTo>
                  <a:lnTo>
                    <a:pt x="871" y="407"/>
                  </a:lnTo>
                  <a:lnTo>
                    <a:pt x="871" y="407"/>
                  </a:lnTo>
                  <a:lnTo>
                    <a:pt x="873" y="402"/>
                  </a:lnTo>
                  <a:lnTo>
                    <a:pt x="878" y="402"/>
                  </a:lnTo>
                  <a:lnTo>
                    <a:pt x="880" y="402"/>
                  </a:lnTo>
                  <a:lnTo>
                    <a:pt x="883" y="400"/>
                  </a:lnTo>
                  <a:lnTo>
                    <a:pt x="883" y="400"/>
                  </a:lnTo>
                  <a:lnTo>
                    <a:pt x="887" y="398"/>
                  </a:lnTo>
                  <a:lnTo>
                    <a:pt x="892" y="398"/>
                  </a:lnTo>
                  <a:lnTo>
                    <a:pt x="899" y="395"/>
                  </a:lnTo>
                  <a:lnTo>
                    <a:pt x="904" y="395"/>
                  </a:lnTo>
                  <a:lnTo>
                    <a:pt x="904" y="395"/>
                  </a:lnTo>
                  <a:lnTo>
                    <a:pt x="906" y="391"/>
                  </a:lnTo>
                  <a:lnTo>
                    <a:pt x="904" y="386"/>
                  </a:lnTo>
                  <a:lnTo>
                    <a:pt x="899" y="383"/>
                  </a:lnTo>
                  <a:lnTo>
                    <a:pt x="895" y="381"/>
                  </a:lnTo>
                  <a:lnTo>
                    <a:pt x="895" y="381"/>
                  </a:lnTo>
                  <a:lnTo>
                    <a:pt x="887" y="383"/>
                  </a:lnTo>
                  <a:lnTo>
                    <a:pt x="883" y="381"/>
                  </a:lnTo>
                  <a:lnTo>
                    <a:pt x="878" y="379"/>
                  </a:lnTo>
                  <a:lnTo>
                    <a:pt x="876" y="374"/>
                  </a:lnTo>
                  <a:lnTo>
                    <a:pt x="876" y="374"/>
                  </a:lnTo>
                  <a:lnTo>
                    <a:pt x="873" y="374"/>
                  </a:lnTo>
                  <a:lnTo>
                    <a:pt x="871" y="374"/>
                  </a:lnTo>
                  <a:lnTo>
                    <a:pt x="864" y="379"/>
                  </a:lnTo>
                  <a:lnTo>
                    <a:pt x="857" y="386"/>
                  </a:lnTo>
                  <a:lnTo>
                    <a:pt x="850" y="391"/>
                  </a:lnTo>
                  <a:lnTo>
                    <a:pt x="850" y="391"/>
                  </a:lnTo>
                  <a:lnTo>
                    <a:pt x="842" y="391"/>
                  </a:lnTo>
                  <a:lnTo>
                    <a:pt x="840" y="388"/>
                  </a:lnTo>
                  <a:lnTo>
                    <a:pt x="838" y="381"/>
                  </a:lnTo>
                  <a:lnTo>
                    <a:pt x="838" y="376"/>
                  </a:lnTo>
                  <a:lnTo>
                    <a:pt x="838" y="376"/>
                  </a:lnTo>
                  <a:lnTo>
                    <a:pt x="838" y="372"/>
                  </a:lnTo>
                  <a:lnTo>
                    <a:pt x="833" y="369"/>
                  </a:lnTo>
                  <a:lnTo>
                    <a:pt x="819" y="369"/>
                  </a:lnTo>
                  <a:lnTo>
                    <a:pt x="819" y="369"/>
                  </a:lnTo>
                  <a:lnTo>
                    <a:pt x="814" y="369"/>
                  </a:lnTo>
                  <a:lnTo>
                    <a:pt x="812" y="367"/>
                  </a:lnTo>
                  <a:lnTo>
                    <a:pt x="809" y="357"/>
                  </a:lnTo>
                  <a:lnTo>
                    <a:pt x="812" y="350"/>
                  </a:lnTo>
                  <a:lnTo>
                    <a:pt x="814" y="348"/>
                  </a:lnTo>
                  <a:lnTo>
                    <a:pt x="819" y="346"/>
                  </a:lnTo>
                  <a:lnTo>
                    <a:pt x="819" y="346"/>
                  </a:lnTo>
                  <a:lnTo>
                    <a:pt x="824" y="346"/>
                  </a:lnTo>
                  <a:lnTo>
                    <a:pt x="831" y="348"/>
                  </a:lnTo>
                  <a:lnTo>
                    <a:pt x="838" y="346"/>
                  </a:lnTo>
                  <a:lnTo>
                    <a:pt x="840" y="343"/>
                  </a:lnTo>
                  <a:lnTo>
                    <a:pt x="842" y="339"/>
                  </a:lnTo>
                  <a:lnTo>
                    <a:pt x="842" y="339"/>
                  </a:lnTo>
                  <a:lnTo>
                    <a:pt x="845" y="331"/>
                  </a:lnTo>
                  <a:lnTo>
                    <a:pt x="850" y="329"/>
                  </a:lnTo>
                  <a:lnTo>
                    <a:pt x="857" y="329"/>
                  </a:lnTo>
                  <a:lnTo>
                    <a:pt x="864" y="322"/>
                  </a:lnTo>
                  <a:lnTo>
                    <a:pt x="864" y="322"/>
                  </a:lnTo>
                  <a:lnTo>
                    <a:pt x="871" y="315"/>
                  </a:lnTo>
                  <a:lnTo>
                    <a:pt x="880" y="310"/>
                  </a:lnTo>
                  <a:lnTo>
                    <a:pt x="887" y="308"/>
                  </a:lnTo>
                  <a:lnTo>
                    <a:pt x="897" y="310"/>
                  </a:lnTo>
                  <a:lnTo>
                    <a:pt x="897" y="310"/>
                  </a:lnTo>
                  <a:lnTo>
                    <a:pt x="899" y="312"/>
                  </a:lnTo>
                  <a:lnTo>
                    <a:pt x="899" y="317"/>
                  </a:lnTo>
                  <a:lnTo>
                    <a:pt x="895" y="324"/>
                  </a:lnTo>
                  <a:lnTo>
                    <a:pt x="887" y="331"/>
                  </a:lnTo>
                  <a:lnTo>
                    <a:pt x="883" y="336"/>
                  </a:lnTo>
                  <a:lnTo>
                    <a:pt x="883" y="336"/>
                  </a:lnTo>
                  <a:lnTo>
                    <a:pt x="883" y="341"/>
                  </a:lnTo>
                  <a:lnTo>
                    <a:pt x="883" y="343"/>
                  </a:lnTo>
                  <a:lnTo>
                    <a:pt x="883" y="348"/>
                  </a:lnTo>
                  <a:lnTo>
                    <a:pt x="880" y="350"/>
                  </a:lnTo>
                  <a:lnTo>
                    <a:pt x="880" y="350"/>
                  </a:lnTo>
                  <a:lnTo>
                    <a:pt x="878" y="355"/>
                  </a:lnTo>
                  <a:lnTo>
                    <a:pt x="880" y="355"/>
                  </a:lnTo>
                  <a:lnTo>
                    <a:pt x="885" y="355"/>
                  </a:lnTo>
                  <a:lnTo>
                    <a:pt x="895" y="350"/>
                  </a:lnTo>
                  <a:lnTo>
                    <a:pt x="895" y="350"/>
                  </a:lnTo>
                  <a:lnTo>
                    <a:pt x="911" y="341"/>
                  </a:lnTo>
                  <a:lnTo>
                    <a:pt x="928" y="331"/>
                  </a:lnTo>
                  <a:lnTo>
                    <a:pt x="928" y="331"/>
                  </a:lnTo>
                  <a:lnTo>
                    <a:pt x="937" y="329"/>
                  </a:lnTo>
                  <a:lnTo>
                    <a:pt x="937" y="329"/>
                  </a:lnTo>
                  <a:lnTo>
                    <a:pt x="940" y="324"/>
                  </a:lnTo>
                  <a:lnTo>
                    <a:pt x="944" y="322"/>
                  </a:lnTo>
                  <a:lnTo>
                    <a:pt x="944" y="322"/>
                  </a:lnTo>
                  <a:lnTo>
                    <a:pt x="963" y="312"/>
                  </a:lnTo>
                  <a:lnTo>
                    <a:pt x="973" y="305"/>
                  </a:lnTo>
                  <a:lnTo>
                    <a:pt x="980" y="301"/>
                  </a:lnTo>
                  <a:lnTo>
                    <a:pt x="980" y="301"/>
                  </a:lnTo>
                  <a:lnTo>
                    <a:pt x="985" y="294"/>
                  </a:lnTo>
                  <a:lnTo>
                    <a:pt x="987" y="289"/>
                  </a:lnTo>
                  <a:lnTo>
                    <a:pt x="992" y="289"/>
                  </a:lnTo>
                  <a:lnTo>
                    <a:pt x="992" y="289"/>
                  </a:lnTo>
                  <a:lnTo>
                    <a:pt x="994" y="289"/>
                  </a:lnTo>
                  <a:lnTo>
                    <a:pt x="996" y="291"/>
                  </a:lnTo>
                  <a:lnTo>
                    <a:pt x="999" y="294"/>
                  </a:lnTo>
                  <a:lnTo>
                    <a:pt x="1003" y="294"/>
                  </a:lnTo>
                  <a:lnTo>
                    <a:pt x="1003" y="294"/>
                  </a:lnTo>
                  <a:lnTo>
                    <a:pt x="1013" y="294"/>
                  </a:lnTo>
                  <a:lnTo>
                    <a:pt x="1015" y="294"/>
                  </a:lnTo>
                  <a:lnTo>
                    <a:pt x="1015" y="289"/>
                  </a:lnTo>
                  <a:lnTo>
                    <a:pt x="1015" y="289"/>
                  </a:lnTo>
                  <a:lnTo>
                    <a:pt x="1013" y="286"/>
                  </a:lnTo>
                  <a:lnTo>
                    <a:pt x="1015" y="284"/>
                  </a:lnTo>
                  <a:lnTo>
                    <a:pt x="1022" y="282"/>
                  </a:lnTo>
                  <a:lnTo>
                    <a:pt x="1022" y="282"/>
                  </a:lnTo>
                  <a:lnTo>
                    <a:pt x="1027" y="279"/>
                  </a:lnTo>
                  <a:lnTo>
                    <a:pt x="1029" y="277"/>
                  </a:lnTo>
                  <a:lnTo>
                    <a:pt x="1032" y="275"/>
                  </a:lnTo>
                  <a:lnTo>
                    <a:pt x="1037" y="272"/>
                  </a:lnTo>
                  <a:lnTo>
                    <a:pt x="1037" y="272"/>
                  </a:lnTo>
                  <a:lnTo>
                    <a:pt x="1039" y="270"/>
                  </a:lnTo>
                  <a:lnTo>
                    <a:pt x="1041" y="265"/>
                  </a:lnTo>
                  <a:lnTo>
                    <a:pt x="1044" y="260"/>
                  </a:lnTo>
                  <a:lnTo>
                    <a:pt x="1048" y="258"/>
                  </a:lnTo>
                  <a:lnTo>
                    <a:pt x="1048" y="258"/>
                  </a:lnTo>
                  <a:lnTo>
                    <a:pt x="1051" y="258"/>
                  </a:lnTo>
                  <a:lnTo>
                    <a:pt x="1056" y="263"/>
                  </a:lnTo>
                  <a:lnTo>
                    <a:pt x="1058" y="263"/>
                  </a:lnTo>
                  <a:lnTo>
                    <a:pt x="1063" y="263"/>
                  </a:lnTo>
                  <a:lnTo>
                    <a:pt x="1063" y="263"/>
                  </a:lnTo>
                  <a:lnTo>
                    <a:pt x="1070" y="265"/>
                  </a:lnTo>
                  <a:lnTo>
                    <a:pt x="1070" y="265"/>
                  </a:lnTo>
                  <a:lnTo>
                    <a:pt x="1072" y="260"/>
                  </a:lnTo>
                  <a:lnTo>
                    <a:pt x="1072" y="260"/>
                  </a:lnTo>
                  <a:lnTo>
                    <a:pt x="1072" y="251"/>
                  </a:lnTo>
                  <a:lnTo>
                    <a:pt x="1072" y="244"/>
                  </a:lnTo>
                  <a:lnTo>
                    <a:pt x="1072" y="244"/>
                  </a:lnTo>
                  <a:lnTo>
                    <a:pt x="1070" y="239"/>
                  </a:lnTo>
                  <a:lnTo>
                    <a:pt x="1070" y="234"/>
                  </a:lnTo>
                  <a:lnTo>
                    <a:pt x="1070" y="227"/>
                  </a:lnTo>
                  <a:lnTo>
                    <a:pt x="1070" y="227"/>
                  </a:lnTo>
                  <a:lnTo>
                    <a:pt x="1070" y="218"/>
                  </a:lnTo>
                  <a:lnTo>
                    <a:pt x="1072" y="215"/>
                  </a:lnTo>
                  <a:lnTo>
                    <a:pt x="1074" y="213"/>
                  </a:lnTo>
                  <a:lnTo>
                    <a:pt x="1074" y="213"/>
                  </a:lnTo>
                  <a:lnTo>
                    <a:pt x="1077" y="213"/>
                  </a:lnTo>
                  <a:lnTo>
                    <a:pt x="1082" y="208"/>
                  </a:lnTo>
                  <a:lnTo>
                    <a:pt x="1086" y="206"/>
                  </a:lnTo>
                  <a:lnTo>
                    <a:pt x="1089" y="206"/>
                  </a:lnTo>
                  <a:lnTo>
                    <a:pt x="1089" y="206"/>
                  </a:lnTo>
                  <a:lnTo>
                    <a:pt x="1093" y="208"/>
                  </a:lnTo>
                  <a:lnTo>
                    <a:pt x="1101" y="211"/>
                  </a:lnTo>
                  <a:lnTo>
                    <a:pt x="1105" y="208"/>
                  </a:lnTo>
                  <a:lnTo>
                    <a:pt x="1105" y="206"/>
                  </a:lnTo>
                  <a:lnTo>
                    <a:pt x="1105" y="206"/>
                  </a:lnTo>
                  <a:lnTo>
                    <a:pt x="1108" y="204"/>
                  </a:lnTo>
                  <a:lnTo>
                    <a:pt x="1110" y="201"/>
                  </a:lnTo>
                  <a:lnTo>
                    <a:pt x="1112" y="199"/>
                  </a:lnTo>
                  <a:lnTo>
                    <a:pt x="1115" y="194"/>
                  </a:lnTo>
                  <a:lnTo>
                    <a:pt x="1115" y="194"/>
                  </a:lnTo>
                  <a:lnTo>
                    <a:pt x="1117" y="189"/>
                  </a:lnTo>
                  <a:lnTo>
                    <a:pt x="1122" y="187"/>
                  </a:lnTo>
                  <a:lnTo>
                    <a:pt x="1124" y="182"/>
                  </a:lnTo>
                  <a:lnTo>
                    <a:pt x="1127" y="180"/>
                  </a:lnTo>
                  <a:lnTo>
                    <a:pt x="1127" y="180"/>
                  </a:lnTo>
                  <a:lnTo>
                    <a:pt x="1129" y="166"/>
                  </a:lnTo>
                  <a:lnTo>
                    <a:pt x="1134" y="159"/>
                  </a:lnTo>
                  <a:lnTo>
                    <a:pt x="1136" y="154"/>
                  </a:lnTo>
                  <a:lnTo>
                    <a:pt x="1136" y="154"/>
                  </a:lnTo>
                  <a:lnTo>
                    <a:pt x="1138" y="152"/>
                  </a:lnTo>
                  <a:lnTo>
                    <a:pt x="1138" y="149"/>
                  </a:lnTo>
                  <a:lnTo>
                    <a:pt x="1136" y="144"/>
                  </a:lnTo>
                  <a:lnTo>
                    <a:pt x="1136" y="140"/>
                  </a:lnTo>
                  <a:lnTo>
                    <a:pt x="1136" y="140"/>
                  </a:lnTo>
                  <a:close/>
                  <a:moveTo>
                    <a:pt x="861" y="672"/>
                  </a:moveTo>
                  <a:lnTo>
                    <a:pt x="861" y="672"/>
                  </a:lnTo>
                  <a:lnTo>
                    <a:pt x="859" y="679"/>
                  </a:lnTo>
                  <a:lnTo>
                    <a:pt x="859" y="686"/>
                  </a:lnTo>
                  <a:lnTo>
                    <a:pt x="861" y="698"/>
                  </a:lnTo>
                  <a:lnTo>
                    <a:pt x="866" y="703"/>
                  </a:lnTo>
                  <a:lnTo>
                    <a:pt x="871" y="705"/>
                  </a:lnTo>
                  <a:lnTo>
                    <a:pt x="871" y="705"/>
                  </a:lnTo>
                  <a:lnTo>
                    <a:pt x="878" y="696"/>
                  </a:lnTo>
                  <a:lnTo>
                    <a:pt x="885" y="677"/>
                  </a:lnTo>
                  <a:lnTo>
                    <a:pt x="892" y="658"/>
                  </a:lnTo>
                  <a:lnTo>
                    <a:pt x="895" y="651"/>
                  </a:lnTo>
                  <a:lnTo>
                    <a:pt x="895" y="646"/>
                  </a:lnTo>
                  <a:lnTo>
                    <a:pt x="895" y="646"/>
                  </a:lnTo>
                  <a:lnTo>
                    <a:pt x="892" y="644"/>
                  </a:lnTo>
                  <a:lnTo>
                    <a:pt x="887" y="644"/>
                  </a:lnTo>
                  <a:lnTo>
                    <a:pt x="878" y="649"/>
                  </a:lnTo>
                  <a:lnTo>
                    <a:pt x="869" y="658"/>
                  </a:lnTo>
                  <a:lnTo>
                    <a:pt x="864" y="665"/>
                  </a:lnTo>
                  <a:lnTo>
                    <a:pt x="861" y="672"/>
                  </a:lnTo>
                  <a:lnTo>
                    <a:pt x="861" y="672"/>
                  </a:lnTo>
                  <a:close/>
                  <a:moveTo>
                    <a:pt x="660" y="748"/>
                  </a:moveTo>
                  <a:lnTo>
                    <a:pt x="660" y="748"/>
                  </a:lnTo>
                  <a:lnTo>
                    <a:pt x="653" y="750"/>
                  </a:lnTo>
                  <a:lnTo>
                    <a:pt x="644" y="755"/>
                  </a:lnTo>
                  <a:lnTo>
                    <a:pt x="639" y="765"/>
                  </a:lnTo>
                  <a:lnTo>
                    <a:pt x="639" y="769"/>
                  </a:lnTo>
                  <a:lnTo>
                    <a:pt x="641" y="774"/>
                  </a:lnTo>
                  <a:lnTo>
                    <a:pt x="641" y="774"/>
                  </a:lnTo>
                  <a:lnTo>
                    <a:pt x="644" y="779"/>
                  </a:lnTo>
                  <a:lnTo>
                    <a:pt x="648" y="781"/>
                  </a:lnTo>
                  <a:lnTo>
                    <a:pt x="653" y="784"/>
                  </a:lnTo>
                  <a:lnTo>
                    <a:pt x="660" y="781"/>
                  </a:lnTo>
                  <a:lnTo>
                    <a:pt x="670" y="779"/>
                  </a:lnTo>
                  <a:lnTo>
                    <a:pt x="672" y="776"/>
                  </a:lnTo>
                  <a:lnTo>
                    <a:pt x="672" y="774"/>
                  </a:lnTo>
                  <a:lnTo>
                    <a:pt x="672" y="774"/>
                  </a:lnTo>
                  <a:lnTo>
                    <a:pt x="674" y="767"/>
                  </a:lnTo>
                  <a:lnTo>
                    <a:pt x="679" y="762"/>
                  </a:lnTo>
                  <a:lnTo>
                    <a:pt x="682" y="755"/>
                  </a:lnTo>
                  <a:lnTo>
                    <a:pt x="684" y="750"/>
                  </a:lnTo>
                  <a:lnTo>
                    <a:pt x="684" y="750"/>
                  </a:lnTo>
                  <a:lnTo>
                    <a:pt x="679" y="748"/>
                  </a:lnTo>
                  <a:lnTo>
                    <a:pt x="674" y="748"/>
                  </a:lnTo>
                  <a:lnTo>
                    <a:pt x="660" y="748"/>
                  </a:lnTo>
                  <a:lnTo>
                    <a:pt x="660" y="748"/>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nvGrpSpPr>
            <p:cNvPr id="43" name="Group 42"/>
            <p:cNvGrpSpPr/>
            <p:nvPr/>
          </p:nvGrpSpPr>
          <p:grpSpPr>
            <a:xfrm>
              <a:off x="8604435" y="2805941"/>
              <a:ext cx="1376836" cy="523220"/>
              <a:chOff x="8760831" y="3944847"/>
              <a:chExt cx="1376836" cy="523220"/>
            </a:xfrm>
          </p:grpSpPr>
          <p:sp>
            <p:nvSpPr>
              <p:cNvPr id="41" name="Oval 40"/>
              <p:cNvSpPr/>
              <p:nvPr/>
            </p:nvSpPr>
            <p:spPr>
              <a:xfrm>
                <a:off x="9977867" y="4018836"/>
                <a:ext cx="159800" cy="159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42" name="TextBox 41"/>
              <p:cNvSpPr txBox="1"/>
              <p:nvPr/>
            </p:nvSpPr>
            <p:spPr>
              <a:xfrm>
                <a:off x="8760831" y="3944847"/>
                <a:ext cx="1244123" cy="523220"/>
              </a:xfrm>
              <a:prstGeom prst="rect">
                <a:avLst/>
              </a:prstGeom>
              <a:noFill/>
            </p:spPr>
            <p:txBody>
              <a:bodyPr wrap="none" rtlCol="0">
                <a:spAutoFit/>
              </a:bodyPr>
              <a:lstStyle/>
              <a:p>
                <a:pPr algn="r"/>
                <a:r>
                  <a:rPr lang="it-IT" sz="1400" dirty="0">
                    <a:latin typeface="Arial" panose="020B0604020202020204" pitchFamily="34" charset="0"/>
                    <a:cs typeface="Arial" panose="020B0604020202020204" pitchFamily="34" charset="0"/>
                  </a:rPr>
                  <a:t>ZHUOZHOU</a:t>
                </a:r>
              </a:p>
              <a:p>
                <a:pPr algn="r"/>
                <a:r>
                  <a:rPr lang="it-IT" sz="1400" dirty="0">
                    <a:latin typeface="Arial" panose="020B0604020202020204" pitchFamily="34" charset="0"/>
                    <a:cs typeface="Arial" panose="020B0604020202020204" pitchFamily="34" charset="0"/>
                  </a:rPr>
                  <a:t>(HEBEI)</a:t>
                </a:r>
                <a:endParaRPr lang="en-GB" sz="1400" dirty="0"/>
              </a:p>
            </p:txBody>
          </p:sp>
        </p:grpSp>
      </p:grpSp>
      <p:sp>
        <p:nvSpPr>
          <p:cNvPr id="5" name="Title 4"/>
          <p:cNvSpPr>
            <a:spLocks noGrp="1"/>
          </p:cNvSpPr>
          <p:nvPr>
            <p:ph type="title"/>
          </p:nvPr>
        </p:nvSpPr>
        <p:spPr/>
        <p:txBody>
          <a:bodyPr/>
          <a:lstStyle/>
          <a:p>
            <a:r>
              <a:rPr lang="en-GB" dirty="0"/>
              <a:t>SEKO </a:t>
            </a:r>
            <a:r>
              <a:rPr lang="tr-TR" dirty="0"/>
              <a:t>ÇİN</a:t>
            </a:r>
            <a:endParaRPr lang="en-GB" dirty="0"/>
          </a:p>
        </p:txBody>
      </p:sp>
      <p:sp>
        <p:nvSpPr>
          <p:cNvPr id="25" name="Oval 24"/>
          <p:cNvSpPr/>
          <p:nvPr/>
        </p:nvSpPr>
        <p:spPr>
          <a:xfrm>
            <a:off x="7316020" y="1511793"/>
            <a:ext cx="3789907" cy="3789907"/>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496" y="1276263"/>
            <a:ext cx="5175504" cy="5873562"/>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8879" y="2199397"/>
            <a:ext cx="1104612" cy="1104612"/>
          </a:xfrm>
          <a:prstGeom prst="rect">
            <a:avLst/>
          </a:prstGeom>
          <a:effectLst>
            <a:outerShdw blurRad="63500" sx="102000" sy="102000" algn="ctr" rotWithShape="0">
              <a:prstClr val="black">
                <a:alpha val="20000"/>
              </a:prstClr>
            </a:outerShdw>
          </a:effectLst>
        </p:spPr>
      </p:pic>
      <p:grpSp>
        <p:nvGrpSpPr>
          <p:cNvPr id="28" name="Group 27"/>
          <p:cNvGrpSpPr/>
          <p:nvPr/>
        </p:nvGrpSpPr>
        <p:grpSpPr>
          <a:xfrm>
            <a:off x="9110191" y="712111"/>
            <a:ext cx="1994916" cy="1994916"/>
            <a:chOff x="2771394" y="4777740"/>
            <a:chExt cx="1994916" cy="1994916"/>
          </a:xfrm>
        </p:grpSpPr>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1394" y="4777740"/>
              <a:ext cx="1994916" cy="1994916"/>
            </a:xfrm>
            <a:prstGeom prst="rect">
              <a:avLst/>
            </a:prstGeom>
          </p:spPr>
        </p:pic>
        <p:sp>
          <p:nvSpPr>
            <p:cNvPr id="30" name="TextBox 29"/>
            <p:cNvSpPr txBox="1"/>
            <p:nvPr/>
          </p:nvSpPr>
          <p:spPr>
            <a:xfrm rot="20577424">
              <a:off x="3325856" y="5532935"/>
              <a:ext cx="870751" cy="461665"/>
            </a:xfrm>
            <a:prstGeom prst="rect">
              <a:avLst/>
            </a:prstGeom>
            <a:noFill/>
          </p:spPr>
          <p:txBody>
            <a:bodyPr wrap="none" rtlCol="0">
              <a:spAutoFit/>
            </a:bodyPr>
            <a:lstStyle/>
            <a:p>
              <a:pPr algn="ctr"/>
              <a:r>
                <a:rPr lang="en-GB" sz="2400" b="1" dirty="0">
                  <a:solidFill>
                    <a:schemeClr val="bg1"/>
                  </a:solidFill>
                </a:rPr>
                <a:t>2003</a:t>
              </a:r>
            </a:p>
          </p:txBody>
        </p:sp>
      </p:grpSp>
      <p:grpSp>
        <p:nvGrpSpPr>
          <p:cNvPr id="31" name="Group 30"/>
          <p:cNvGrpSpPr/>
          <p:nvPr/>
        </p:nvGrpSpPr>
        <p:grpSpPr>
          <a:xfrm>
            <a:off x="7227296" y="4498489"/>
            <a:ext cx="1256110" cy="1256110"/>
            <a:chOff x="8562487" y="3529144"/>
            <a:chExt cx="1256110" cy="1256110"/>
          </a:xfrm>
        </p:grpSpPr>
        <p:sp>
          <p:nvSpPr>
            <p:cNvPr id="32" name="Oval 31"/>
            <p:cNvSpPr/>
            <p:nvPr/>
          </p:nvSpPr>
          <p:spPr>
            <a:xfrm>
              <a:off x="8562487" y="3529144"/>
              <a:ext cx="1256110" cy="1256110"/>
            </a:xfrm>
            <a:prstGeom prst="ellipse">
              <a:avLst/>
            </a:prstGeom>
            <a:solidFill>
              <a:schemeClr val="bg1"/>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8604583" y="3571240"/>
              <a:ext cx="1171918" cy="1171918"/>
            </a:xfrm>
            <a:prstGeom prst="ellipse">
              <a:avLst/>
            </a:prstGeom>
            <a:solidFill>
              <a:schemeClr val="tx1">
                <a:lumMod val="10000"/>
                <a:lumOff val="90000"/>
              </a:schemeClr>
            </a:solidFill>
            <a:ln w="57150">
              <a:noFill/>
            </a:ln>
            <a:effectLst>
              <a:innerShdw blurRad="3302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 name="Group 33"/>
            <p:cNvGrpSpPr/>
            <p:nvPr/>
          </p:nvGrpSpPr>
          <p:grpSpPr>
            <a:xfrm>
              <a:off x="8802633" y="3749498"/>
              <a:ext cx="778348" cy="468520"/>
              <a:chOff x="1037457" y="5601335"/>
              <a:chExt cx="975800" cy="587375"/>
            </a:xfrm>
            <a:solidFill>
              <a:schemeClr val="bg2">
                <a:lumMod val="25000"/>
              </a:schemeClr>
            </a:solidFill>
          </p:grpSpPr>
          <p:sp>
            <p:nvSpPr>
              <p:cNvPr id="36" name="Freeform 12"/>
              <p:cNvSpPr>
                <a:spLocks/>
              </p:cNvSpPr>
              <p:nvPr/>
            </p:nvSpPr>
            <p:spPr bwMode="auto">
              <a:xfrm>
                <a:off x="1037457" y="5655945"/>
                <a:ext cx="396924" cy="447750"/>
              </a:xfrm>
              <a:custGeom>
                <a:avLst/>
                <a:gdLst>
                  <a:gd name="T0" fmla="*/ 168 w 328"/>
                  <a:gd name="T1" fmla="*/ 370 h 370"/>
                  <a:gd name="T2" fmla="*/ 242 w 328"/>
                  <a:gd name="T3" fmla="*/ 366 h 370"/>
                  <a:gd name="T4" fmla="*/ 318 w 328"/>
                  <a:gd name="T5" fmla="*/ 356 h 370"/>
                  <a:gd name="T6" fmla="*/ 328 w 328"/>
                  <a:gd name="T7" fmla="*/ 354 h 370"/>
                  <a:gd name="T8" fmla="*/ 324 w 328"/>
                  <a:gd name="T9" fmla="*/ 312 h 370"/>
                  <a:gd name="T10" fmla="*/ 312 w 328"/>
                  <a:gd name="T11" fmla="*/ 276 h 370"/>
                  <a:gd name="T12" fmla="*/ 290 w 328"/>
                  <a:gd name="T13" fmla="*/ 248 h 370"/>
                  <a:gd name="T14" fmla="*/ 252 w 328"/>
                  <a:gd name="T15" fmla="*/ 228 h 370"/>
                  <a:gd name="T16" fmla="*/ 192 w 328"/>
                  <a:gd name="T17" fmla="*/ 218 h 370"/>
                  <a:gd name="T18" fmla="*/ 192 w 328"/>
                  <a:gd name="T19" fmla="*/ 184 h 370"/>
                  <a:gd name="T20" fmla="*/ 214 w 328"/>
                  <a:gd name="T21" fmla="*/ 168 h 370"/>
                  <a:gd name="T22" fmla="*/ 232 w 328"/>
                  <a:gd name="T23" fmla="*/ 146 h 370"/>
                  <a:gd name="T24" fmla="*/ 244 w 328"/>
                  <a:gd name="T25" fmla="*/ 116 h 370"/>
                  <a:gd name="T26" fmla="*/ 248 w 328"/>
                  <a:gd name="T27" fmla="*/ 86 h 370"/>
                  <a:gd name="T28" fmla="*/ 246 w 328"/>
                  <a:gd name="T29" fmla="*/ 66 h 370"/>
                  <a:gd name="T30" fmla="*/ 234 w 328"/>
                  <a:gd name="T31" fmla="*/ 36 h 370"/>
                  <a:gd name="T32" fmla="*/ 212 w 328"/>
                  <a:gd name="T33" fmla="*/ 14 h 370"/>
                  <a:gd name="T34" fmla="*/ 182 w 328"/>
                  <a:gd name="T35" fmla="*/ 2 h 370"/>
                  <a:gd name="T36" fmla="*/ 164 w 328"/>
                  <a:gd name="T37" fmla="*/ 0 h 370"/>
                  <a:gd name="T38" fmla="*/ 132 w 328"/>
                  <a:gd name="T39" fmla="*/ 6 h 370"/>
                  <a:gd name="T40" fmla="*/ 104 w 328"/>
                  <a:gd name="T41" fmla="*/ 24 h 370"/>
                  <a:gd name="T42" fmla="*/ 86 w 328"/>
                  <a:gd name="T43" fmla="*/ 50 h 370"/>
                  <a:gd name="T44" fmla="*/ 80 w 328"/>
                  <a:gd name="T45" fmla="*/ 86 h 370"/>
                  <a:gd name="T46" fmla="*/ 80 w 328"/>
                  <a:gd name="T47" fmla="*/ 102 h 370"/>
                  <a:gd name="T48" fmla="*/ 88 w 328"/>
                  <a:gd name="T49" fmla="*/ 132 h 370"/>
                  <a:gd name="T50" fmla="*/ 104 w 328"/>
                  <a:gd name="T51" fmla="*/ 158 h 370"/>
                  <a:gd name="T52" fmla="*/ 124 w 328"/>
                  <a:gd name="T53" fmla="*/ 178 h 370"/>
                  <a:gd name="T54" fmla="*/ 136 w 328"/>
                  <a:gd name="T55" fmla="*/ 218 h 370"/>
                  <a:gd name="T56" fmla="*/ 104 w 328"/>
                  <a:gd name="T57" fmla="*/ 222 h 370"/>
                  <a:gd name="T58" fmla="*/ 54 w 328"/>
                  <a:gd name="T59" fmla="*/ 236 h 370"/>
                  <a:gd name="T60" fmla="*/ 24 w 328"/>
                  <a:gd name="T61" fmla="*/ 262 h 370"/>
                  <a:gd name="T62" fmla="*/ 8 w 328"/>
                  <a:gd name="T63" fmla="*/ 296 h 370"/>
                  <a:gd name="T64" fmla="*/ 2 w 328"/>
                  <a:gd name="T65" fmla="*/ 314 h 370"/>
                  <a:gd name="T66" fmla="*/ 0 w 328"/>
                  <a:gd name="T67" fmla="*/ 354 h 370"/>
                  <a:gd name="T68" fmla="*/ 40 w 328"/>
                  <a:gd name="T69" fmla="*/ 362 h 370"/>
                  <a:gd name="T70" fmla="*/ 126 w 328"/>
                  <a:gd name="T71" fmla="*/ 368 h 370"/>
                  <a:gd name="T72" fmla="*/ 168 w 328"/>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8" h="370">
                    <a:moveTo>
                      <a:pt x="168" y="370"/>
                    </a:moveTo>
                    <a:lnTo>
                      <a:pt x="168" y="370"/>
                    </a:lnTo>
                    <a:lnTo>
                      <a:pt x="208" y="368"/>
                    </a:lnTo>
                    <a:lnTo>
                      <a:pt x="242" y="366"/>
                    </a:lnTo>
                    <a:lnTo>
                      <a:pt x="290" y="362"/>
                    </a:lnTo>
                    <a:lnTo>
                      <a:pt x="318" y="356"/>
                    </a:lnTo>
                    <a:lnTo>
                      <a:pt x="328" y="354"/>
                    </a:lnTo>
                    <a:lnTo>
                      <a:pt x="328" y="354"/>
                    </a:lnTo>
                    <a:lnTo>
                      <a:pt x="324" y="312"/>
                    </a:lnTo>
                    <a:lnTo>
                      <a:pt x="324" y="312"/>
                    </a:lnTo>
                    <a:lnTo>
                      <a:pt x="320" y="294"/>
                    </a:lnTo>
                    <a:lnTo>
                      <a:pt x="312" y="276"/>
                    </a:lnTo>
                    <a:lnTo>
                      <a:pt x="304" y="262"/>
                    </a:lnTo>
                    <a:lnTo>
                      <a:pt x="290" y="248"/>
                    </a:lnTo>
                    <a:lnTo>
                      <a:pt x="274" y="236"/>
                    </a:lnTo>
                    <a:lnTo>
                      <a:pt x="252" y="228"/>
                    </a:lnTo>
                    <a:lnTo>
                      <a:pt x="224" y="222"/>
                    </a:lnTo>
                    <a:lnTo>
                      <a:pt x="192" y="218"/>
                    </a:lnTo>
                    <a:lnTo>
                      <a:pt x="192" y="184"/>
                    </a:lnTo>
                    <a:lnTo>
                      <a:pt x="192" y="184"/>
                    </a:lnTo>
                    <a:lnTo>
                      <a:pt x="204" y="178"/>
                    </a:lnTo>
                    <a:lnTo>
                      <a:pt x="214" y="168"/>
                    </a:lnTo>
                    <a:lnTo>
                      <a:pt x="224" y="158"/>
                    </a:lnTo>
                    <a:lnTo>
                      <a:pt x="232" y="146"/>
                    </a:lnTo>
                    <a:lnTo>
                      <a:pt x="240" y="132"/>
                    </a:lnTo>
                    <a:lnTo>
                      <a:pt x="244" y="116"/>
                    </a:lnTo>
                    <a:lnTo>
                      <a:pt x="248" y="102"/>
                    </a:lnTo>
                    <a:lnTo>
                      <a:pt x="248" y="86"/>
                    </a:lnTo>
                    <a:lnTo>
                      <a:pt x="248" y="86"/>
                    </a:lnTo>
                    <a:lnTo>
                      <a:pt x="246" y="66"/>
                    </a:lnTo>
                    <a:lnTo>
                      <a:pt x="242" y="50"/>
                    </a:lnTo>
                    <a:lnTo>
                      <a:pt x="234" y="36"/>
                    </a:lnTo>
                    <a:lnTo>
                      <a:pt x="224" y="24"/>
                    </a:lnTo>
                    <a:lnTo>
                      <a:pt x="212" y="14"/>
                    </a:lnTo>
                    <a:lnTo>
                      <a:pt x="196" y="6"/>
                    </a:lnTo>
                    <a:lnTo>
                      <a:pt x="182" y="2"/>
                    </a:lnTo>
                    <a:lnTo>
                      <a:pt x="164" y="0"/>
                    </a:lnTo>
                    <a:lnTo>
                      <a:pt x="164" y="0"/>
                    </a:lnTo>
                    <a:lnTo>
                      <a:pt x="148" y="2"/>
                    </a:lnTo>
                    <a:lnTo>
                      <a:pt x="132" y="6"/>
                    </a:lnTo>
                    <a:lnTo>
                      <a:pt x="116" y="14"/>
                    </a:lnTo>
                    <a:lnTo>
                      <a:pt x="104" y="24"/>
                    </a:lnTo>
                    <a:lnTo>
                      <a:pt x="94" y="36"/>
                    </a:lnTo>
                    <a:lnTo>
                      <a:pt x="86" y="50"/>
                    </a:lnTo>
                    <a:lnTo>
                      <a:pt x="82" y="66"/>
                    </a:lnTo>
                    <a:lnTo>
                      <a:pt x="80" y="86"/>
                    </a:lnTo>
                    <a:lnTo>
                      <a:pt x="80" y="86"/>
                    </a:lnTo>
                    <a:lnTo>
                      <a:pt x="80" y="102"/>
                    </a:lnTo>
                    <a:lnTo>
                      <a:pt x="84" y="116"/>
                    </a:lnTo>
                    <a:lnTo>
                      <a:pt x="88" y="132"/>
                    </a:lnTo>
                    <a:lnTo>
                      <a:pt x="96" y="146"/>
                    </a:lnTo>
                    <a:lnTo>
                      <a:pt x="104" y="158"/>
                    </a:lnTo>
                    <a:lnTo>
                      <a:pt x="114" y="168"/>
                    </a:lnTo>
                    <a:lnTo>
                      <a:pt x="124" y="178"/>
                    </a:lnTo>
                    <a:lnTo>
                      <a:pt x="136" y="184"/>
                    </a:lnTo>
                    <a:lnTo>
                      <a:pt x="136" y="218"/>
                    </a:lnTo>
                    <a:lnTo>
                      <a:pt x="136" y="218"/>
                    </a:lnTo>
                    <a:lnTo>
                      <a:pt x="104" y="222"/>
                    </a:lnTo>
                    <a:lnTo>
                      <a:pt x="76" y="228"/>
                    </a:lnTo>
                    <a:lnTo>
                      <a:pt x="54" y="236"/>
                    </a:lnTo>
                    <a:lnTo>
                      <a:pt x="36" y="248"/>
                    </a:lnTo>
                    <a:lnTo>
                      <a:pt x="24" y="262"/>
                    </a:lnTo>
                    <a:lnTo>
                      <a:pt x="14" y="278"/>
                    </a:lnTo>
                    <a:lnTo>
                      <a:pt x="8" y="296"/>
                    </a:lnTo>
                    <a:lnTo>
                      <a:pt x="2" y="314"/>
                    </a:lnTo>
                    <a:lnTo>
                      <a:pt x="2" y="314"/>
                    </a:lnTo>
                    <a:lnTo>
                      <a:pt x="0" y="354"/>
                    </a:lnTo>
                    <a:lnTo>
                      <a:pt x="0" y="354"/>
                    </a:lnTo>
                    <a:lnTo>
                      <a:pt x="10" y="356"/>
                    </a:lnTo>
                    <a:lnTo>
                      <a:pt x="40" y="362"/>
                    </a:lnTo>
                    <a:lnTo>
                      <a:pt x="90" y="366"/>
                    </a:lnTo>
                    <a:lnTo>
                      <a:pt x="126" y="368"/>
                    </a:lnTo>
                    <a:lnTo>
                      <a:pt x="168" y="370"/>
                    </a:lnTo>
                    <a:lnTo>
                      <a:pt x="168"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37" name="Freeform 14"/>
              <p:cNvSpPr>
                <a:spLocks/>
              </p:cNvSpPr>
              <p:nvPr/>
            </p:nvSpPr>
            <p:spPr bwMode="auto">
              <a:xfrm>
                <a:off x="1618753" y="5655945"/>
                <a:ext cx="394504" cy="447750"/>
              </a:xfrm>
              <a:custGeom>
                <a:avLst/>
                <a:gdLst>
                  <a:gd name="T0" fmla="*/ 166 w 326"/>
                  <a:gd name="T1" fmla="*/ 370 h 370"/>
                  <a:gd name="T2" fmla="*/ 240 w 326"/>
                  <a:gd name="T3" fmla="*/ 366 h 370"/>
                  <a:gd name="T4" fmla="*/ 318 w 326"/>
                  <a:gd name="T5" fmla="*/ 356 h 370"/>
                  <a:gd name="T6" fmla="*/ 326 w 326"/>
                  <a:gd name="T7" fmla="*/ 354 h 370"/>
                  <a:gd name="T8" fmla="*/ 324 w 326"/>
                  <a:gd name="T9" fmla="*/ 312 h 370"/>
                  <a:gd name="T10" fmla="*/ 312 w 326"/>
                  <a:gd name="T11" fmla="*/ 276 h 370"/>
                  <a:gd name="T12" fmla="*/ 290 w 326"/>
                  <a:gd name="T13" fmla="*/ 248 h 370"/>
                  <a:gd name="T14" fmla="*/ 250 w 326"/>
                  <a:gd name="T15" fmla="*/ 228 h 370"/>
                  <a:gd name="T16" fmla="*/ 190 w 326"/>
                  <a:gd name="T17" fmla="*/ 218 h 370"/>
                  <a:gd name="T18" fmla="*/ 190 w 326"/>
                  <a:gd name="T19" fmla="*/ 184 h 370"/>
                  <a:gd name="T20" fmla="*/ 214 w 326"/>
                  <a:gd name="T21" fmla="*/ 168 h 370"/>
                  <a:gd name="T22" fmla="*/ 232 w 326"/>
                  <a:gd name="T23" fmla="*/ 146 h 370"/>
                  <a:gd name="T24" fmla="*/ 242 w 326"/>
                  <a:gd name="T25" fmla="*/ 116 h 370"/>
                  <a:gd name="T26" fmla="*/ 248 w 326"/>
                  <a:gd name="T27" fmla="*/ 86 h 370"/>
                  <a:gd name="T28" fmla="*/ 246 w 326"/>
                  <a:gd name="T29" fmla="*/ 66 h 370"/>
                  <a:gd name="T30" fmla="*/ 232 w 326"/>
                  <a:gd name="T31" fmla="*/ 36 h 370"/>
                  <a:gd name="T32" fmla="*/ 210 w 326"/>
                  <a:gd name="T33" fmla="*/ 14 h 370"/>
                  <a:gd name="T34" fmla="*/ 180 w 326"/>
                  <a:gd name="T35" fmla="*/ 2 h 370"/>
                  <a:gd name="T36" fmla="*/ 162 w 326"/>
                  <a:gd name="T37" fmla="*/ 0 h 370"/>
                  <a:gd name="T38" fmla="*/ 130 w 326"/>
                  <a:gd name="T39" fmla="*/ 6 h 370"/>
                  <a:gd name="T40" fmla="*/ 104 w 326"/>
                  <a:gd name="T41" fmla="*/ 24 h 370"/>
                  <a:gd name="T42" fmla="*/ 86 w 326"/>
                  <a:gd name="T43" fmla="*/ 50 h 370"/>
                  <a:gd name="T44" fmla="*/ 78 w 326"/>
                  <a:gd name="T45" fmla="*/ 86 h 370"/>
                  <a:gd name="T46" fmla="*/ 80 w 326"/>
                  <a:gd name="T47" fmla="*/ 102 h 370"/>
                  <a:gd name="T48" fmla="*/ 88 w 326"/>
                  <a:gd name="T49" fmla="*/ 132 h 370"/>
                  <a:gd name="T50" fmla="*/ 102 w 326"/>
                  <a:gd name="T51" fmla="*/ 158 h 370"/>
                  <a:gd name="T52" fmla="*/ 124 w 326"/>
                  <a:gd name="T53" fmla="*/ 178 h 370"/>
                  <a:gd name="T54" fmla="*/ 136 w 326"/>
                  <a:gd name="T55" fmla="*/ 218 h 370"/>
                  <a:gd name="T56" fmla="*/ 102 w 326"/>
                  <a:gd name="T57" fmla="*/ 222 h 370"/>
                  <a:gd name="T58" fmla="*/ 52 w 326"/>
                  <a:gd name="T59" fmla="*/ 236 h 370"/>
                  <a:gd name="T60" fmla="*/ 22 w 326"/>
                  <a:gd name="T61" fmla="*/ 262 h 370"/>
                  <a:gd name="T62" fmla="*/ 6 w 326"/>
                  <a:gd name="T63" fmla="*/ 296 h 370"/>
                  <a:gd name="T64" fmla="*/ 2 w 326"/>
                  <a:gd name="T65" fmla="*/ 314 h 370"/>
                  <a:gd name="T66" fmla="*/ 0 w 326"/>
                  <a:gd name="T67" fmla="*/ 354 h 370"/>
                  <a:gd name="T68" fmla="*/ 38 w 326"/>
                  <a:gd name="T69" fmla="*/ 362 h 370"/>
                  <a:gd name="T70" fmla="*/ 124 w 326"/>
                  <a:gd name="T71" fmla="*/ 368 h 370"/>
                  <a:gd name="T72" fmla="*/ 166 w 326"/>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6" h="370">
                    <a:moveTo>
                      <a:pt x="166" y="370"/>
                    </a:moveTo>
                    <a:lnTo>
                      <a:pt x="166" y="370"/>
                    </a:lnTo>
                    <a:lnTo>
                      <a:pt x="206" y="368"/>
                    </a:lnTo>
                    <a:lnTo>
                      <a:pt x="240" y="366"/>
                    </a:lnTo>
                    <a:lnTo>
                      <a:pt x="290" y="362"/>
                    </a:lnTo>
                    <a:lnTo>
                      <a:pt x="318" y="356"/>
                    </a:lnTo>
                    <a:lnTo>
                      <a:pt x="326" y="354"/>
                    </a:lnTo>
                    <a:lnTo>
                      <a:pt x="326" y="354"/>
                    </a:lnTo>
                    <a:lnTo>
                      <a:pt x="324" y="312"/>
                    </a:lnTo>
                    <a:lnTo>
                      <a:pt x="324" y="312"/>
                    </a:lnTo>
                    <a:lnTo>
                      <a:pt x="318" y="294"/>
                    </a:lnTo>
                    <a:lnTo>
                      <a:pt x="312" y="276"/>
                    </a:lnTo>
                    <a:lnTo>
                      <a:pt x="302" y="262"/>
                    </a:lnTo>
                    <a:lnTo>
                      <a:pt x="290" y="248"/>
                    </a:lnTo>
                    <a:lnTo>
                      <a:pt x="272" y="236"/>
                    </a:lnTo>
                    <a:lnTo>
                      <a:pt x="250" y="228"/>
                    </a:lnTo>
                    <a:lnTo>
                      <a:pt x="224" y="222"/>
                    </a:lnTo>
                    <a:lnTo>
                      <a:pt x="190" y="218"/>
                    </a:lnTo>
                    <a:lnTo>
                      <a:pt x="190" y="184"/>
                    </a:lnTo>
                    <a:lnTo>
                      <a:pt x="190" y="184"/>
                    </a:lnTo>
                    <a:lnTo>
                      <a:pt x="202" y="178"/>
                    </a:lnTo>
                    <a:lnTo>
                      <a:pt x="214" y="168"/>
                    </a:lnTo>
                    <a:lnTo>
                      <a:pt x="222" y="158"/>
                    </a:lnTo>
                    <a:lnTo>
                      <a:pt x="232" y="146"/>
                    </a:lnTo>
                    <a:lnTo>
                      <a:pt x="238" y="132"/>
                    </a:lnTo>
                    <a:lnTo>
                      <a:pt x="242" y="116"/>
                    </a:lnTo>
                    <a:lnTo>
                      <a:pt x="246" y="102"/>
                    </a:lnTo>
                    <a:lnTo>
                      <a:pt x="248" y="86"/>
                    </a:lnTo>
                    <a:lnTo>
                      <a:pt x="248" y="86"/>
                    </a:lnTo>
                    <a:lnTo>
                      <a:pt x="246" y="66"/>
                    </a:lnTo>
                    <a:lnTo>
                      <a:pt x="240" y="50"/>
                    </a:lnTo>
                    <a:lnTo>
                      <a:pt x="232" y="36"/>
                    </a:lnTo>
                    <a:lnTo>
                      <a:pt x="222" y="24"/>
                    </a:lnTo>
                    <a:lnTo>
                      <a:pt x="210" y="14"/>
                    </a:lnTo>
                    <a:lnTo>
                      <a:pt x="196" y="6"/>
                    </a:lnTo>
                    <a:lnTo>
                      <a:pt x="180" y="2"/>
                    </a:lnTo>
                    <a:lnTo>
                      <a:pt x="162" y="0"/>
                    </a:lnTo>
                    <a:lnTo>
                      <a:pt x="162" y="0"/>
                    </a:lnTo>
                    <a:lnTo>
                      <a:pt x="146" y="2"/>
                    </a:lnTo>
                    <a:lnTo>
                      <a:pt x="130" y="6"/>
                    </a:lnTo>
                    <a:lnTo>
                      <a:pt x="116" y="14"/>
                    </a:lnTo>
                    <a:lnTo>
                      <a:pt x="104" y="24"/>
                    </a:lnTo>
                    <a:lnTo>
                      <a:pt x="92" y="36"/>
                    </a:lnTo>
                    <a:lnTo>
                      <a:pt x="86" y="50"/>
                    </a:lnTo>
                    <a:lnTo>
                      <a:pt x="80" y="66"/>
                    </a:lnTo>
                    <a:lnTo>
                      <a:pt x="78" y="86"/>
                    </a:lnTo>
                    <a:lnTo>
                      <a:pt x="78" y="86"/>
                    </a:lnTo>
                    <a:lnTo>
                      <a:pt x="80" y="102"/>
                    </a:lnTo>
                    <a:lnTo>
                      <a:pt x="82" y="116"/>
                    </a:lnTo>
                    <a:lnTo>
                      <a:pt x="88" y="132"/>
                    </a:lnTo>
                    <a:lnTo>
                      <a:pt x="94" y="146"/>
                    </a:lnTo>
                    <a:lnTo>
                      <a:pt x="102"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8" y="356"/>
                    </a:lnTo>
                    <a:lnTo>
                      <a:pt x="38" y="362"/>
                    </a:lnTo>
                    <a:lnTo>
                      <a:pt x="90" y="366"/>
                    </a:lnTo>
                    <a:lnTo>
                      <a:pt x="124" y="368"/>
                    </a:lnTo>
                    <a:lnTo>
                      <a:pt x="166" y="370"/>
                    </a:lnTo>
                    <a:lnTo>
                      <a:pt x="166"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38" name="Freeform 13"/>
              <p:cNvSpPr>
                <a:spLocks/>
              </p:cNvSpPr>
              <p:nvPr/>
            </p:nvSpPr>
            <p:spPr bwMode="auto">
              <a:xfrm>
                <a:off x="1265238" y="5601335"/>
                <a:ext cx="519113" cy="587375"/>
              </a:xfrm>
              <a:custGeom>
                <a:avLst/>
                <a:gdLst>
                  <a:gd name="T0" fmla="*/ 166 w 327"/>
                  <a:gd name="T1" fmla="*/ 370 h 370"/>
                  <a:gd name="T2" fmla="*/ 241 w 327"/>
                  <a:gd name="T3" fmla="*/ 366 h 370"/>
                  <a:gd name="T4" fmla="*/ 319 w 327"/>
                  <a:gd name="T5" fmla="*/ 356 h 370"/>
                  <a:gd name="T6" fmla="*/ 327 w 327"/>
                  <a:gd name="T7" fmla="*/ 354 h 370"/>
                  <a:gd name="T8" fmla="*/ 325 w 327"/>
                  <a:gd name="T9" fmla="*/ 312 h 370"/>
                  <a:gd name="T10" fmla="*/ 313 w 327"/>
                  <a:gd name="T11" fmla="*/ 276 h 370"/>
                  <a:gd name="T12" fmla="*/ 291 w 327"/>
                  <a:gd name="T13" fmla="*/ 248 h 370"/>
                  <a:gd name="T14" fmla="*/ 251 w 327"/>
                  <a:gd name="T15" fmla="*/ 228 h 370"/>
                  <a:gd name="T16" fmla="*/ 190 w 327"/>
                  <a:gd name="T17" fmla="*/ 218 h 370"/>
                  <a:gd name="T18" fmla="*/ 190 w 327"/>
                  <a:gd name="T19" fmla="*/ 184 h 370"/>
                  <a:gd name="T20" fmla="*/ 215 w 327"/>
                  <a:gd name="T21" fmla="*/ 168 h 370"/>
                  <a:gd name="T22" fmla="*/ 233 w 327"/>
                  <a:gd name="T23" fmla="*/ 146 h 370"/>
                  <a:gd name="T24" fmla="*/ 245 w 327"/>
                  <a:gd name="T25" fmla="*/ 116 h 370"/>
                  <a:gd name="T26" fmla="*/ 249 w 327"/>
                  <a:gd name="T27" fmla="*/ 86 h 370"/>
                  <a:gd name="T28" fmla="*/ 247 w 327"/>
                  <a:gd name="T29" fmla="*/ 66 h 370"/>
                  <a:gd name="T30" fmla="*/ 235 w 327"/>
                  <a:gd name="T31" fmla="*/ 36 h 370"/>
                  <a:gd name="T32" fmla="*/ 211 w 327"/>
                  <a:gd name="T33" fmla="*/ 14 h 370"/>
                  <a:gd name="T34" fmla="*/ 180 w 327"/>
                  <a:gd name="T35" fmla="*/ 2 h 370"/>
                  <a:gd name="T36" fmla="*/ 164 w 327"/>
                  <a:gd name="T37" fmla="*/ 0 h 370"/>
                  <a:gd name="T38" fmla="*/ 130 w 327"/>
                  <a:gd name="T39" fmla="*/ 6 h 370"/>
                  <a:gd name="T40" fmla="*/ 104 w 327"/>
                  <a:gd name="T41" fmla="*/ 24 h 370"/>
                  <a:gd name="T42" fmla="*/ 86 w 327"/>
                  <a:gd name="T43" fmla="*/ 50 h 370"/>
                  <a:gd name="T44" fmla="*/ 78 w 327"/>
                  <a:gd name="T45" fmla="*/ 86 h 370"/>
                  <a:gd name="T46" fmla="*/ 80 w 327"/>
                  <a:gd name="T47" fmla="*/ 102 h 370"/>
                  <a:gd name="T48" fmla="*/ 88 w 327"/>
                  <a:gd name="T49" fmla="*/ 132 h 370"/>
                  <a:gd name="T50" fmla="*/ 104 w 327"/>
                  <a:gd name="T51" fmla="*/ 158 h 370"/>
                  <a:gd name="T52" fmla="*/ 124 w 327"/>
                  <a:gd name="T53" fmla="*/ 178 h 370"/>
                  <a:gd name="T54" fmla="*/ 136 w 327"/>
                  <a:gd name="T55" fmla="*/ 218 h 370"/>
                  <a:gd name="T56" fmla="*/ 102 w 327"/>
                  <a:gd name="T57" fmla="*/ 222 h 370"/>
                  <a:gd name="T58" fmla="*/ 52 w 327"/>
                  <a:gd name="T59" fmla="*/ 236 h 370"/>
                  <a:gd name="T60" fmla="*/ 22 w 327"/>
                  <a:gd name="T61" fmla="*/ 262 h 370"/>
                  <a:gd name="T62" fmla="*/ 6 w 327"/>
                  <a:gd name="T63" fmla="*/ 296 h 370"/>
                  <a:gd name="T64" fmla="*/ 2 w 327"/>
                  <a:gd name="T65" fmla="*/ 314 h 370"/>
                  <a:gd name="T66" fmla="*/ 0 w 327"/>
                  <a:gd name="T67" fmla="*/ 354 h 370"/>
                  <a:gd name="T68" fmla="*/ 38 w 327"/>
                  <a:gd name="T69" fmla="*/ 362 h 370"/>
                  <a:gd name="T70" fmla="*/ 124 w 327"/>
                  <a:gd name="T71" fmla="*/ 368 h 370"/>
                  <a:gd name="T72" fmla="*/ 166 w 327"/>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70">
                    <a:moveTo>
                      <a:pt x="166" y="370"/>
                    </a:moveTo>
                    <a:lnTo>
                      <a:pt x="166" y="370"/>
                    </a:lnTo>
                    <a:lnTo>
                      <a:pt x="206" y="368"/>
                    </a:lnTo>
                    <a:lnTo>
                      <a:pt x="241" y="366"/>
                    </a:lnTo>
                    <a:lnTo>
                      <a:pt x="291" y="362"/>
                    </a:lnTo>
                    <a:lnTo>
                      <a:pt x="319" y="356"/>
                    </a:lnTo>
                    <a:lnTo>
                      <a:pt x="327" y="354"/>
                    </a:lnTo>
                    <a:lnTo>
                      <a:pt x="327" y="354"/>
                    </a:lnTo>
                    <a:lnTo>
                      <a:pt x="325" y="312"/>
                    </a:lnTo>
                    <a:lnTo>
                      <a:pt x="325" y="312"/>
                    </a:lnTo>
                    <a:lnTo>
                      <a:pt x="321" y="294"/>
                    </a:lnTo>
                    <a:lnTo>
                      <a:pt x="313" y="276"/>
                    </a:lnTo>
                    <a:lnTo>
                      <a:pt x="303" y="262"/>
                    </a:lnTo>
                    <a:lnTo>
                      <a:pt x="291" y="248"/>
                    </a:lnTo>
                    <a:lnTo>
                      <a:pt x="273" y="236"/>
                    </a:lnTo>
                    <a:lnTo>
                      <a:pt x="251" y="228"/>
                    </a:lnTo>
                    <a:lnTo>
                      <a:pt x="225" y="222"/>
                    </a:lnTo>
                    <a:lnTo>
                      <a:pt x="190" y="218"/>
                    </a:lnTo>
                    <a:lnTo>
                      <a:pt x="190" y="184"/>
                    </a:lnTo>
                    <a:lnTo>
                      <a:pt x="190" y="184"/>
                    </a:lnTo>
                    <a:lnTo>
                      <a:pt x="202" y="178"/>
                    </a:lnTo>
                    <a:lnTo>
                      <a:pt x="215" y="168"/>
                    </a:lnTo>
                    <a:lnTo>
                      <a:pt x="225" y="158"/>
                    </a:lnTo>
                    <a:lnTo>
                      <a:pt x="233" y="146"/>
                    </a:lnTo>
                    <a:lnTo>
                      <a:pt x="239" y="132"/>
                    </a:lnTo>
                    <a:lnTo>
                      <a:pt x="245" y="116"/>
                    </a:lnTo>
                    <a:lnTo>
                      <a:pt x="247" y="102"/>
                    </a:lnTo>
                    <a:lnTo>
                      <a:pt x="249" y="86"/>
                    </a:lnTo>
                    <a:lnTo>
                      <a:pt x="249" y="86"/>
                    </a:lnTo>
                    <a:lnTo>
                      <a:pt x="247" y="66"/>
                    </a:lnTo>
                    <a:lnTo>
                      <a:pt x="241" y="50"/>
                    </a:lnTo>
                    <a:lnTo>
                      <a:pt x="235" y="36"/>
                    </a:lnTo>
                    <a:lnTo>
                      <a:pt x="223" y="24"/>
                    </a:lnTo>
                    <a:lnTo>
                      <a:pt x="211" y="14"/>
                    </a:lnTo>
                    <a:lnTo>
                      <a:pt x="196" y="6"/>
                    </a:lnTo>
                    <a:lnTo>
                      <a:pt x="180" y="2"/>
                    </a:lnTo>
                    <a:lnTo>
                      <a:pt x="164" y="0"/>
                    </a:lnTo>
                    <a:lnTo>
                      <a:pt x="164" y="0"/>
                    </a:lnTo>
                    <a:lnTo>
                      <a:pt x="146" y="2"/>
                    </a:lnTo>
                    <a:lnTo>
                      <a:pt x="130" y="6"/>
                    </a:lnTo>
                    <a:lnTo>
                      <a:pt x="116" y="14"/>
                    </a:lnTo>
                    <a:lnTo>
                      <a:pt x="104" y="24"/>
                    </a:lnTo>
                    <a:lnTo>
                      <a:pt x="94" y="36"/>
                    </a:lnTo>
                    <a:lnTo>
                      <a:pt x="86" y="50"/>
                    </a:lnTo>
                    <a:lnTo>
                      <a:pt x="80" y="66"/>
                    </a:lnTo>
                    <a:lnTo>
                      <a:pt x="78" y="86"/>
                    </a:lnTo>
                    <a:lnTo>
                      <a:pt x="78" y="86"/>
                    </a:lnTo>
                    <a:lnTo>
                      <a:pt x="80" y="102"/>
                    </a:lnTo>
                    <a:lnTo>
                      <a:pt x="84" y="116"/>
                    </a:lnTo>
                    <a:lnTo>
                      <a:pt x="88" y="132"/>
                    </a:lnTo>
                    <a:lnTo>
                      <a:pt x="94" y="146"/>
                    </a:lnTo>
                    <a:lnTo>
                      <a:pt x="104"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10" y="356"/>
                    </a:lnTo>
                    <a:lnTo>
                      <a:pt x="38" y="362"/>
                    </a:lnTo>
                    <a:lnTo>
                      <a:pt x="90" y="366"/>
                    </a:lnTo>
                    <a:lnTo>
                      <a:pt x="124" y="368"/>
                    </a:lnTo>
                    <a:lnTo>
                      <a:pt x="166" y="370"/>
                    </a:lnTo>
                    <a:lnTo>
                      <a:pt x="166" y="37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35" name="Rectangle 34"/>
            <p:cNvSpPr/>
            <p:nvPr/>
          </p:nvSpPr>
          <p:spPr>
            <a:xfrm>
              <a:off x="8768196" y="4187886"/>
              <a:ext cx="843500" cy="461665"/>
            </a:xfrm>
            <a:prstGeom prst="rect">
              <a:avLst/>
            </a:prstGeom>
          </p:spPr>
          <p:txBody>
            <a:bodyPr wrap="none">
              <a:spAutoFit/>
            </a:bodyPr>
            <a:lstStyle/>
            <a:p>
              <a:pPr algn="ctr"/>
              <a:r>
                <a:rPr lang="en-GB" sz="2400" b="1" dirty="0">
                  <a:solidFill>
                    <a:schemeClr val="bg2">
                      <a:lumMod val="25000"/>
                    </a:schemeClr>
                  </a:solidFill>
                </a:rPr>
                <a:t>281</a:t>
              </a:r>
            </a:p>
          </p:txBody>
        </p:sp>
      </p:grpSp>
      <p:sp>
        <p:nvSpPr>
          <p:cNvPr id="39" name="Oval 38"/>
          <p:cNvSpPr/>
          <p:nvPr/>
        </p:nvSpPr>
        <p:spPr>
          <a:xfrm>
            <a:off x="9717242" y="2924505"/>
            <a:ext cx="368038" cy="3680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p:cNvSpPr>
            <a:spLocks noGrp="1"/>
          </p:cNvSpPr>
          <p:nvPr>
            <p:ph type="ftr" sz="quarter" idx="3"/>
          </p:nvPr>
        </p:nvSpPr>
        <p:spPr/>
        <p:txBody>
          <a:bodyPr/>
          <a:lstStyle/>
          <a:p>
            <a:pPr algn="r"/>
            <a:r>
              <a:rPr lang="en-GB"/>
              <a:t>© 2017 SEKO</a:t>
            </a:r>
            <a:endParaRPr lang="en-GB" dirty="0"/>
          </a:p>
        </p:txBody>
      </p:sp>
    </p:spTree>
    <p:extLst>
      <p:ext uri="{BB962C8B-B14F-4D97-AF65-F5344CB8AC3E}">
        <p14:creationId xmlns:p14="http://schemas.microsoft.com/office/powerpoint/2010/main" val="14981036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fltVal val="0"/>
                                          </p:val>
                                        </p:tav>
                                        <p:tav tm="100000">
                                          <p:val>
                                            <p:strVal val="#ppt_w"/>
                                          </p:val>
                                        </p:tav>
                                      </p:tavLst>
                                    </p:anim>
                                    <p:anim calcmode="lin" valueType="num">
                                      <p:cBhvr>
                                        <p:cTn id="13" dur="1000" fill="hold"/>
                                        <p:tgtEl>
                                          <p:spTgt spid="27"/>
                                        </p:tgtEl>
                                        <p:attrNameLst>
                                          <p:attrName>ppt_h</p:attrName>
                                        </p:attrNameLst>
                                      </p:cBhvr>
                                      <p:tavLst>
                                        <p:tav tm="0">
                                          <p:val>
                                            <p:fltVal val="0"/>
                                          </p:val>
                                        </p:tav>
                                        <p:tav tm="100000">
                                          <p:val>
                                            <p:strVal val="#ppt_h"/>
                                          </p:val>
                                        </p:tav>
                                      </p:tavLst>
                                    </p:anim>
                                    <p:anim calcmode="lin" valueType="num">
                                      <p:cBhvr>
                                        <p:cTn id="14" dur="1000" fill="hold"/>
                                        <p:tgtEl>
                                          <p:spTgt spid="27"/>
                                        </p:tgtEl>
                                        <p:attrNameLst>
                                          <p:attrName>style.rotation</p:attrName>
                                        </p:attrNameLst>
                                      </p:cBhvr>
                                      <p:tavLst>
                                        <p:tav tm="0">
                                          <p:val>
                                            <p:fltVal val="90"/>
                                          </p:val>
                                        </p:tav>
                                        <p:tav tm="100000">
                                          <p:val>
                                            <p:fltVal val="0"/>
                                          </p:val>
                                        </p:tav>
                                      </p:tavLst>
                                    </p:anim>
                                    <p:animEffect transition="in" filter="fade">
                                      <p:cBhvr>
                                        <p:cTn id="15" dur="1000"/>
                                        <p:tgtEl>
                                          <p:spTgt spid="27"/>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1000" fill="hold"/>
                                        <p:tgtEl>
                                          <p:spTgt spid="44"/>
                                        </p:tgtEl>
                                        <p:attrNameLst>
                                          <p:attrName>ppt_w</p:attrName>
                                        </p:attrNameLst>
                                      </p:cBhvr>
                                      <p:tavLst>
                                        <p:tav tm="0">
                                          <p:val>
                                            <p:strVal val="#ppt_w+.3"/>
                                          </p:val>
                                        </p:tav>
                                        <p:tav tm="100000">
                                          <p:val>
                                            <p:strVal val="#ppt_w"/>
                                          </p:val>
                                        </p:tav>
                                      </p:tavLst>
                                    </p:anim>
                                    <p:anim calcmode="lin" valueType="num">
                                      <p:cBhvr>
                                        <p:cTn id="19" dur="1000" fill="hold"/>
                                        <p:tgtEl>
                                          <p:spTgt spid="44"/>
                                        </p:tgtEl>
                                        <p:attrNameLst>
                                          <p:attrName>ppt_h</p:attrName>
                                        </p:attrNameLst>
                                      </p:cBhvr>
                                      <p:tavLst>
                                        <p:tav tm="0">
                                          <p:val>
                                            <p:strVal val="#ppt_h"/>
                                          </p:val>
                                        </p:tav>
                                        <p:tav tm="100000">
                                          <p:val>
                                            <p:strVal val="#ppt_h"/>
                                          </p:val>
                                        </p:tav>
                                      </p:tavLst>
                                    </p:anim>
                                    <p:animEffect transition="in" filter="fade">
                                      <p:cBhvr>
                                        <p:cTn id="20" dur="1000"/>
                                        <p:tgtEl>
                                          <p:spTgt spid="44"/>
                                        </p:tgtEl>
                                      </p:cBhvr>
                                    </p:animEffect>
                                  </p:childTnLst>
                                </p:cTn>
                              </p:par>
                              <p:par>
                                <p:cTn id="21" presetID="23" presetClass="entr" presetSubtype="32"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1000" fill="hold"/>
                                        <p:tgtEl>
                                          <p:spTgt spid="25"/>
                                        </p:tgtEl>
                                        <p:attrNameLst>
                                          <p:attrName>ppt_w</p:attrName>
                                        </p:attrNameLst>
                                      </p:cBhvr>
                                      <p:tavLst>
                                        <p:tav tm="0">
                                          <p:val>
                                            <p:strVal val="4*#ppt_w"/>
                                          </p:val>
                                        </p:tav>
                                        <p:tav tm="100000">
                                          <p:val>
                                            <p:strVal val="#ppt_w"/>
                                          </p:val>
                                        </p:tav>
                                      </p:tavLst>
                                    </p:anim>
                                    <p:anim calcmode="lin" valueType="num">
                                      <p:cBhvr>
                                        <p:cTn id="24" dur="1000" fill="hold"/>
                                        <p:tgtEl>
                                          <p:spTgt spid="25"/>
                                        </p:tgtEl>
                                        <p:attrNameLst>
                                          <p:attrName>ppt_h</p:attrName>
                                        </p:attrNameLst>
                                      </p:cBhvr>
                                      <p:tavLst>
                                        <p:tav tm="0">
                                          <p:val>
                                            <p:strVal val="4*#ppt_h"/>
                                          </p:val>
                                        </p:tav>
                                        <p:tav tm="100000">
                                          <p:val>
                                            <p:strVal val="#ppt_h"/>
                                          </p:val>
                                        </p:tav>
                                      </p:tavLst>
                                    </p:anim>
                                  </p:childTnLst>
                                </p:cTn>
                              </p:par>
                            </p:childTnLst>
                          </p:cTn>
                        </p:par>
                        <p:par>
                          <p:cTn id="25" fill="hold">
                            <p:stCondLst>
                              <p:cond delay="1000"/>
                            </p:stCondLst>
                            <p:childTnLst>
                              <p:par>
                                <p:cTn id="26" presetID="1" presetClass="exit" presetSubtype="0" fill="hold" grpId="1" nodeType="afterEffect">
                                  <p:stCondLst>
                                    <p:cond delay="0"/>
                                  </p:stCondLst>
                                  <p:childTnLst>
                                    <p:set>
                                      <p:cBhvr>
                                        <p:cTn id="27" dur="1" fill="hold">
                                          <p:stCondLst>
                                            <p:cond delay="0"/>
                                          </p:stCondLst>
                                        </p:cTn>
                                        <p:tgtEl>
                                          <p:spTgt spid="25"/>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childTnLst>
                                </p:cTn>
                              </p:par>
                            </p:childTnLst>
                          </p:cTn>
                        </p:par>
                        <p:par>
                          <p:cTn id="30" fill="hold">
                            <p:stCondLst>
                              <p:cond delay="1000"/>
                            </p:stCondLst>
                            <p:childTnLst>
                              <p:par>
                                <p:cTn id="31" presetID="23" presetClass="exit" presetSubtype="16" fill="hold" grpId="1" nodeType="afterEffect">
                                  <p:stCondLst>
                                    <p:cond delay="0"/>
                                  </p:stCondLst>
                                  <p:childTnLst>
                                    <p:anim calcmode="lin" valueType="num">
                                      <p:cBhvr>
                                        <p:cTn id="32" dur="1000"/>
                                        <p:tgtEl>
                                          <p:spTgt spid="39"/>
                                        </p:tgtEl>
                                        <p:attrNameLst>
                                          <p:attrName>ppt_w</p:attrName>
                                        </p:attrNameLst>
                                      </p:cBhvr>
                                      <p:tavLst>
                                        <p:tav tm="0">
                                          <p:val>
                                            <p:strVal val="ppt_w"/>
                                          </p:val>
                                        </p:tav>
                                        <p:tav tm="100000">
                                          <p:val>
                                            <p:strVal val="4*ppt_w"/>
                                          </p:val>
                                        </p:tav>
                                      </p:tavLst>
                                    </p:anim>
                                    <p:anim calcmode="lin" valueType="num">
                                      <p:cBhvr>
                                        <p:cTn id="33" dur="1000"/>
                                        <p:tgtEl>
                                          <p:spTgt spid="39"/>
                                        </p:tgtEl>
                                        <p:attrNameLst>
                                          <p:attrName>ppt_h</p:attrName>
                                        </p:attrNameLst>
                                      </p:cBhvr>
                                      <p:tavLst>
                                        <p:tav tm="0">
                                          <p:val>
                                            <p:strVal val="ppt_h"/>
                                          </p:val>
                                        </p:tav>
                                        <p:tav tm="100000">
                                          <p:val>
                                            <p:strVal val="4*ppt_h"/>
                                          </p:val>
                                        </p:tav>
                                      </p:tavLst>
                                    </p:anim>
                                    <p:set>
                                      <p:cBhvr>
                                        <p:cTn id="34" dur="1" fill="hold">
                                          <p:stCondLst>
                                            <p:cond delay="999"/>
                                          </p:stCondLst>
                                        </p:cTn>
                                        <p:tgtEl>
                                          <p:spTgt spid="39"/>
                                        </p:tgtEl>
                                        <p:attrNameLst>
                                          <p:attrName>style.visibility</p:attrName>
                                        </p:attrNameLst>
                                      </p:cBhvr>
                                      <p:to>
                                        <p:strVal val="hidden"/>
                                      </p:to>
                                    </p:set>
                                  </p:childTnLst>
                                </p:cTn>
                              </p:par>
                              <p:par>
                                <p:cTn id="35" presetID="10" presetClass="exit" presetSubtype="0" fill="hold" grpId="2" nodeType="withEffect">
                                  <p:stCondLst>
                                    <p:cond delay="250"/>
                                  </p:stCondLst>
                                  <p:childTnLst>
                                    <p:animEffect transition="out" filter="fade">
                                      <p:cBhvr>
                                        <p:cTn id="36" dur="750"/>
                                        <p:tgtEl>
                                          <p:spTgt spid="39"/>
                                        </p:tgtEl>
                                      </p:cBhvr>
                                    </p:animEffect>
                                    <p:set>
                                      <p:cBhvr>
                                        <p:cTn id="37" dur="1" fill="hold">
                                          <p:stCondLst>
                                            <p:cond delay="749"/>
                                          </p:stCondLst>
                                        </p:cTn>
                                        <p:tgtEl>
                                          <p:spTgt spid="39"/>
                                        </p:tgtEl>
                                        <p:attrNameLst>
                                          <p:attrName>style.visibility</p:attrName>
                                        </p:attrNameLst>
                                      </p:cBhvr>
                                      <p:to>
                                        <p:strVal val="hidden"/>
                                      </p:to>
                                    </p:set>
                                  </p:childTnLst>
                                </p:cTn>
                              </p:par>
                            </p:childTnLst>
                          </p:cTn>
                        </p:par>
                        <p:par>
                          <p:cTn id="38" fill="hold">
                            <p:stCondLst>
                              <p:cond delay="2000"/>
                            </p:stCondLst>
                            <p:childTnLst>
                              <p:par>
                                <p:cTn id="39" presetID="31" presetClass="entr" presetSubtype="0" fill="hold" nodeType="afterEffect">
                                  <p:stCondLst>
                                    <p:cond delay="250"/>
                                  </p:stCondLst>
                                  <p:childTnLst>
                                    <p:set>
                                      <p:cBhvr>
                                        <p:cTn id="40" dur="1" fill="hold">
                                          <p:stCondLst>
                                            <p:cond delay="0"/>
                                          </p:stCondLst>
                                        </p:cTn>
                                        <p:tgtEl>
                                          <p:spTgt spid="28"/>
                                        </p:tgtEl>
                                        <p:attrNameLst>
                                          <p:attrName>style.visibility</p:attrName>
                                        </p:attrNameLst>
                                      </p:cBhvr>
                                      <p:to>
                                        <p:strVal val="visible"/>
                                      </p:to>
                                    </p:set>
                                    <p:anim calcmode="lin" valueType="num">
                                      <p:cBhvr>
                                        <p:cTn id="41" dur="1000" fill="hold"/>
                                        <p:tgtEl>
                                          <p:spTgt spid="28"/>
                                        </p:tgtEl>
                                        <p:attrNameLst>
                                          <p:attrName>ppt_w</p:attrName>
                                        </p:attrNameLst>
                                      </p:cBhvr>
                                      <p:tavLst>
                                        <p:tav tm="0">
                                          <p:val>
                                            <p:fltVal val="0"/>
                                          </p:val>
                                        </p:tav>
                                        <p:tav tm="100000">
                                          <p:val>
                                            <p:strVal val="#ppt_w"/>
                                          </p:val>
                                        </p:tav>
                                      </p:tavLst>
                                    </p:anim>
                                    <p:anim calcmode="lin" valueType="num">
                                      <p:cBhvr>
                                        <p:cTn id="42" dur="1000" fill="hold"/>
                                        <p:tgtEl>
                                          <p:spTgt spid="28"/>
                                        </p:tgtEl>
                                        <p:attrNameLst>
                                          <p:attrName>ppt_h</p:attrName>
                                        </p:attrNameLst>
                                      </p:cBhvr>
                                      <p:tavLst>
                                        <p:tav tm="0">
                                          <p:val>
                                            <p:fltVal val="0"/>
                                          </p:val>
                                        </p:tav>
                                        <p:tav tm="100000">
                                          <p:val>
                                            <p:strVal val="#ppt_h"/>
                                          </p:val>
                                        </p:tav>
                                      </p:tavLst>
                                    </p:anim>
                                    <p:anim calcmode="lin" valueType="num">
                                      <p:cBhvr>
                                        <p:cTn id="43" dur="1000" fill="hold"/>
                                        <p:tgtEl>
                                          <p:spTgt spid="28"/>
                                        </p:tgtEl>
                                        <p:attrNameLst>
                                          <p:attrName>style.rotation</p:attrName>
                                        </p:attrNameLst>
                                      </p:cBhvr>
                                      <p:tavLst>
                                        <p:tav tm="0">
                                          <p:val>
                                            <p:fltVal val="90"/>
                                          </p:val>
                                        </p:tav>
                                        <p:tav tm="100000">
                                          <p:val>
                                            <p:fltVal val="0"/>
                                          </p:val>
                                        </p:tav>
                                      </p:tavLst>
                                    </p:anim>
                                    <p:animEffect transition="in" filter="fade">
                                      <p:cBhvr>
                                        <p:cTn id="44" dur="1000"/>
                                        <p:tgtEl>
                                          <p:spTgt spid="28"/>
                                        </p:tgtEl>
                                      </p:cBhvr>
                                    </p:animEffect>
                                  </p:childTnLst>
                                </p:cTn>
                              </p:par>
                              <p:par>
                                <p:cTn id="45" presetID="31" presetClass="entr" presetSubtype="0" fill="hold" nodeType="withEffect">
                                  <p:stCondLst>
                                    <p:cond delay="750"/>
                                  </p:stCondLst>
                                  <p:childTnLst>
                                    <p:set>
                                      <p:cBhvr>
                                        <p:cTn id="46" dur="1" fill="hold">
                                          <p:stCondLst>
                                            <p:cond delay="0"/>
                                          </p:stCondLst>
                                        </p:cTn>
                                        <p:tgtEl>
                                          <p:spTgt spid="31"/>
                                        </p:tgtEl>
                                        <p:attrNameLst>
                                          <p:attrName>style.visibility</p:attrName>
                                        </p:attrNameLst>
                                      </p:cBhvr>
                                      <p:to>
                                        <p:strVal val="visible"/>
                                      </p:to>
                                    </p:set>
                                    <p:anim calcmode="lin" valueType="num">
                                      <p:cBhvr>
                                        <p:cTn id="47" dur="1000" fill="hold"/>
                                        <p:tgtEl>
                                          <p:spTgt spid="31"/>
                                        </p:tgtEl>
                                        <p:attrNameLst>
                                          <p:attrName>ppt_w</p:attrName>
                                        </p:attrNameLst>
                                      </p:cBhvr>
                                      <p:tavLst>
                                        <p:tav tm="0">
                                          <p:val>
                                            <p:fltVal val="0"/>
                                          </p:val>
                                        </p:tav>
                                        <p:tav tm="100000">
                                          <p:val>
                                            <p:strVal val="#ppt_w"/>
                                          </p:val>
                                        </p:tav>
                                      </p:tavLst>
                                    </p:anim>
                                    <p:anim calcmode="lin" valueType="num">
                                      <p:cBhvr>
                                        <p:cTn id="48" dur="1000" fill="hold"/>
                                        <p:tgtEl>
                                          <p:spTgt spid="31"/>
                                        </p:tgtEl>
                                        <p:attrNameLst>
                                          <p:attrName>ppt_h</p:attrName>
                                        </p:attrNameLst>
                                      </p:cBhvr>
                                      <p:tavLst>
                                        <p:tav tm="0">
                                          <p:val>
                                            <p:fltVal val="0"/>
                                          </p:val>
                                        </p:tav>
                                        <p:tav tm="100000">
                                          <p:val>
                                            <p:strVal val="#ppt_h"/>
                                          </p:val>
                                        </p:tav>
                                      </p:tavLst>
                                    </p:anim>
                                    <p:anim calcmode="lin" valueType="num">
                                      <p:cBhvr>
                                        <p:cTn id="49" dur="1000" fill="hold"/>
                                        <p:tgtEl>
                                          <p:spTgt spid="31"/>
                                        </p:tgtEl>
                                        <p:attrNameLst>
                                          <p:attrName>style.rotation</p:attrName>
                                        </p:attrNameLst>
                                      </p:cBhvr>
                                      <p:tavLst>
                                        <p:tav tm="0">
                                          <p:val>
                                            <p:fltVal val="90"/>
                                          </p:val>
                                        </p:tav>
                                        <p:tav tm="100000">
                                          <p:val>
                                            <p:fltVal val="0"/>
                                          </p:val>
                                        </p:tav>
                                      </p:tavLst>
                                    </p:anim>
                                    <p:animEffect transition="in" filter="fade">
                                      <p:cBhvr>
                                        <p:cTn id="50" dur="1000"/>
                                        <p:tgtEl>
                                          <p:spTgt spid="31"/>
                                        </p:tgtEl>
                                      </p:cBhvr>
                                    </p:animEffect>
                                  </p:childTnLst>
                                </p:cTn>
                              </p:par>
                            </p:childTnLst>
                          </p:cTn>
                        </p:par>
                        <p:par>
                          <p:cTn id="51" fill="hold">
                            <p:stCondLst>
                              <p:cond delay="3750"/>
                            </p:stCondLst>
                            <p:childTnLst>
                              <p:par>
                                <p:cTn id="52" presetID="12" presetClass="entr" presetSubtype="2" fill="hold" grpId="0" nodeType="afterEffect">
                                  <p:stCondLst>
                                    <p:cond delay="0"/>
                                  </p:stCondLst>
                                  <p:childTnLst>
                                    <p:set>
                                      <p:cBhvr>
                                        <p:cTn id="53" dur="1" fill="hold">
                                          <p:stCondLst>
                                            <p:cond delay="0"/>
                                          </p:stCondLst>
                                        </p:cTn>
                                        <p:tgtEl>
                                          <p:spTgt spid="52"/>
                                        </p:tgtEl>
                                        <p:attrNameLst>
                                          <p:attrName>style.visibility</p:attrName>
                                        </p:attrNameLst>
                                      </p:cBhvr>
                                      <p:to>
                                        <p:strVal val="visible"/>
                                      </p:to>
                                    </p:set>
                                    <p:anim calcmode="lin" valueType="num">
                                      <p:cBhvr additive="base">
                                        <p:cTn id="54" dur="750"/>
                                        <p:tgtEl>
                                          <p:spTgt spid="52"/>
                                        </p:tgtEl>
                                        <p:attrNameLst>
                                          <p:attrName>ppt_x</p:attrName>
                                        </p:attrNameLst>
                                      </p:cBhvr>
                                      <p:tavLst>
                                        <p:tav tm="0">
                                          <p:val>
                                            <p:strVal val="#ppt_x+#ppt_w*1.125000"/>
                                          </p:val>
                                        </p:tav>
                                        <p:tav tm="100000">
                                          <p:val>
                                            <p:strVal val="#ppt_x"/>
                                          </p:val>
                                        </p:tav>
                                      </p:tavLst>
                                    </p:anim>
                                    <p:animEffect transition="in" filter="wipe(left)">
                                      <p:cBhvr>
                                        <p:cTn id="55" dur="750"/>
                                        <p:tgtEl>
                                          <p:spTgt spid="52"/>
                                        </p:tgtEl>
                                      </p:cBhvr>
                                    </p:animEffect>
                                  </p:childTnLst>
                                </p:cTn>
                              </p:par>
                              <p:par>
                                <p:cTn id="56" presetID="31" presetClass="entr" presetSubtype="0" fill="hold" nodeType="withEffect">
                                  <p:stCondLst>
                                    <p:cond delay="0"/>
                                  </p:stCondLst>
                                  <p:childTnLst>
                                    <p:set>
                                      <p:cBhvr>
                                        <p:cTn id="57" dur="1" fill="hold">
                                          <p:stCondLst>
                                            <p:cond delay="0"/>
                                          </p:stCondLst>
                                        </p:cTn>
                                        <p:tgtEl>
                                          <p:spTgt spid="53"/>
                                        </p:tgtEl>
                                        <p:attrNameLst>
                                          <p:attrName>style.visibility</p:attrName>
                                        </p:attrNameLst>
                                      </p:cBhvr>
                                      <p:to>
                                        <p:strVal val="visible"/>
                                      </p:to>
                                    </p:set>
                                    <p:anim calcmode="lin" valueType="num">
                                      <p:cBhvr>
                                        <p:cTn id="58" dur="750" fill="hold"/>
                                        <p:tgtEl>
                                          <p:spTgt spid="53"/>
                                        </p:tgtEl>
                                        <p:attrNameLst>
                                          <p:attrName>ppt_w</p:attrName>
                                        </p:attrNameLst>
                                      </p:cBhvr>
                                      <p:tavLst>
                                        <p:tav tm="0">
                                          <p:val>
                                            <p:fltVal val="0"/>
                                          </p:val>
                                        </p:tav>
                                        <p:tav tm="100000">
                                          <p:val>
                                            <p:strVal val="#ppt_w"/>
                                          </p:val>
                                        </p:tav>
                                      </p:tavLst>
                                    </p:anim>
                                    <p:anim calcmode="lin" valueType="num">
                                      <p:cBhvr>
                                        <p:cTn id="59" dur="750" fill="hold"/>
                                        <p:tgtEl>
                                          <p:spTgt spid="53"/>
                                        </p:tgtEl>
                                        <p:attrNameLst>
                                          <p:attrName>ppt_h</p:attrName>
                                        </p:attrNameLst>
                                      </p:cBhvr>
                                      <p:tavLst>
                                        <p:tav tm="0">
                                          <p:val>
                                            <p:fltVal val="0"/>
                                          </p:val>
                                        </p:tav>
                                        <p:tav tm="100000">
                                          <p:val>
                                            <p:strVal val="#ppt_h"/>
                                          </p:val>
                                        </p:tav>
                                      </p:tavLst>
                                    </p:anim>
                                    <p:anim calcmode="lin" valueType="num">
                                      <p:cBhvr>
                                        <p:cTn id="60" dur="750" fill="hold"/>
                                        <p:tgtEl>
                                          <p:spTgt spid="53"/>
                                        </p:tgtEl>
                                        <p:attrNameLst>
                                          <p:attrName>style.rotation</p:attrName>
                                        </p:attrNameLst>
                                      </p:cBhvr>
                                      <p:tavLst>
                                        <p:tav tm="0">
                                          <p:val>
                                            <p:fltVal val="90"/>
                                          </p:val>
                                        </p:tav>
                                        <p:tav tm="100000">
                                          <p:val>
                                            <p:fltVal val="0"/>
                                          </p:val>
                                        </p:tav>
                                      </p:tavLst>
                                    </p:anim>
                                    <p:animEffect transition="in" filter="fade">
                                      <p:cBhvr>
                                        <p:cTn id="61" dur="750"/>
                                        <p:tgtEl>
                                          <p:spTgt spid="53"/>
                                        </p:tgtEl>
                                      </p:cBhvr>
                                    </p:animEffect>
                                  </p:childTnLst>
                                </p:cTn>
                              </p:par>
                              <p:par>
                                <p:cTn id="62" presetID="12" presetClass="entr" presetSubtype="2" fill="hold" grpId="0" nodeType="withEffect">
                                  <p:stCondLst>
                                    <p:cond delay="250"/>
                                  </p:stCondLst>
                                  <p:childTnLst>
                                    <p:set>
                                      <p:cBhvr>
                                        <p:cTn id="63" dur="1" fill="hold">
                                          <p:stCondLst>
                                            <p:cond delay="0"/>
                                          </p:stCondLst>
                                        </p:cTn>
                                        <p:tgtEl>
                                          <p:spTgt spid="50"/>
                                        </p:tgtEl>
                                        <p:attrNameLst>
                                          <p:attrName>style.visibility</p:attrName>
                                        </p:attrNameLst>
                                      </p:cBhvr>
                                      <p:to>
                                        <p:strVal val="visible"/>
                                      </p:to>
                                    </p:set>
                                    <p:anim calcmode="lin" valueType="num">
                                      <p:cBhvr additive="base">
                                        <p:cTn id="64" dur="750"/>
                                        <p:tgtEl>
                                          <p:spTgt spid="50"/>
                                        </p:tgtEl>
                                        <p:attrNameLst>
                                          <p:attrName>ppt_x</p:attrName>
                                        </p:attrNameLst>
                                      </p:cBhvr>
                                      <p:tavLst>
                                        <p:tav tm="0">
                                          <p:val>
                                            <p:strVal val="#ppt_x+#ppt_w*1.125000"/>
                                          </p:val>
                                        </p:tav>
                                        <p:tav tm="100000">
                                          <p:val>
                                            <p:strVal val="#ppt_x"/>
                                          </p:val>
                                        </p:tav>
                                      </p:tavLst>
                                    </p:anim>
                                    <p:animEffect transition="in" filter="wipe(left)">
                                      <p:cBhvr>
                                        <p:cTn id="65" dur="750"/>
                                        <p:tgtEl>
                                          <p:spTgt spid="50"/>
                                        </p:tgtEl>
                                      </p:cBhvr>
                                    </p:animEffect>
                                  </p:childTnLst>
                                </p:cTn>
                              </p:par>
                              <p:par>
                                <p:cTn id="66" presetID="12" presetClass="entr" presetSubtype="2" fill="hold" grpId="0" nodeType="withEffect">
                                  <p:stCondLst>
                                    <p:cond delay="500"/>
                                  </p:stCondLst>
                                  <p:childTnLst>
                                    <p:set>
                                      <p:cBhvr>
                                        <p:cTn id="67" dur="1" fill="hold">
                                          <p:stCondLst>
                                            <p:cond delay="0"/>
                                          </p:stCondLst>
                                        </p:cTn>
                                        <p:tgtEl>
                                          <p:spTgt spid="51"/>
                                        </p:tgtEl>
                                        <p:attrNameLst>
                                          <p:attrName>style.visibility</p:attrName>
                                        </p:attrNameLst>
                                      </p:cBhvr>
                                      <p:to>
                                        <p:strVal val="visible"/>
                                      </p:to>
                                    </p:set>
                                    <p:anim calcmode="lin" valueType="num">
                                      <p:cBhvr additive="base">
                                        <p:cTn id="68" dur="750"/>
                                        <p:tgtEl>
                                          <p:spTgt spid="51"/>
                                        </p:tgtEl>
                                        <p:attrNameLst>
                                          <p:attrName>ppt_x</p:attrName>
                                        </p:attrNameLst>
                                      </p:cBhvr>
                                      <p:tavLst>
                                        <p:tav tm="0">
                                          <p:val>
                                            <p:strVal val="#ppt_x+#ppt_w*1.125000"/>
                                          </p:val>
                                        </p:tav>
                                        <p:tav tm="100000">
                                          <p:val>
                                            <p:strVal val="#ppt_x"/>
                                          </p:val>
                                        </p:tav>
                                      </p:tavLst>
                                    </p:anim>
                                    <p:animEffect transition="in" filter="wipe(left)">
                                      <p:cBhvr>
                                        <p:cTn id="69" dur="750"/>
                                        <p:tgtEl>
                                          <p:spTgt spid="51"/>
                                        </p:tgtEl>
                                      </p:cBhvr>
                                    </p:animEffect>
                                  </p:childTnLst>
                                </p:cTn>
                              </p:par>
                              <p:par>
                                <p:cTn id="70" presetID="12" presetClass="entr" presetSubtype="2" fill="hold" grpId="0" nodeType="withEffect">
                                  <p:stCondLst>
                                    <p:cond delay="750"/>
                                  </p:stCondLst>
                                  <p:childTnLst>
                                    <p:set>
                                      <p:cBhvr>
                                        <p:cTn id="71" dur="1" fill="hold">
                                          <p:stCondLst>
                                            <p:cond delay="0"/>
                                          </p:stCondLst>
                                        </p:cTn>
                                        <p:tgtEl>
                                          <p:spTgt spid="49"/>
                                        </p:tgtEl>
                                        <p:attrNameLst>
                                          <p:attrName>style.visibility</p:attrName>
                                        </p:attrNameLst>
                                      </p:cBhvr>
                                      <p:to>
                                        <p:strVal val="visible"/>
                                      </p:to>
                                    </p:set>
                                    <p:anim calcmode="lin" valueType="num">
                                      <p:cBhvr additive="base">
                                        <p:cTn id="72" dur="750"/>
                                        <p:tgtEl>
                                          <p:spTgt spid="49"/>
                                        </p:tgtEl>
                                        <p:attrNameLst>
                                          <p:attrName>ppt_x</p:attrName>
                                        </p:attrNameLst>
                                      </p:cBhvr>
                                      <p:tavLst>
                                        <p:tav tm="0">
                                          <p:val>
                                            <p:strVal val="#ppt_x+#ppt_w*1.125000"/>
                                          </p:val>
                                        </p:tav>
                                        <p:tav tm="100000">
                                          <p:val>
                                            <p:strVal val="#ppt_x"/>
                                          </p:val>
                                        </p:tav>
                                      </p:tavLst>
                                    </p:anim>
                                    <p:animEffect transition="in" filter="wipe(left)">
                                      <p:cBhvr>
                                        <p:cTn id="73" dur="750"/>
                                        <p:tgtEl>
                                          <p:spTgt spid="49"/>
                                        </p:tgtEl>
                                      </p:cBhvr>
                                    </p:animEffect>
                                  </p:childTnLst>
                                </p:cTn>
                              </p:par>
                              <p:par>
                                <p:cTn id="74" presetID="12" presetClass="entr" presetSubtype="2" fill="hold" grpId="0" nodeType="withEffect">
                                  <p:stCondLst>
                                    <p:cond delay="1000"/>
                                  </p:stCondLst>
                                  <p:childTnLst>
                                    <p:set>
                                      <p:cBhvr>
                                        <p:cTn id="75" dur="1" fill="hold">
                                          <p:stCondLst>
                                            <p:cond delay="0"/>
                                          </p:stCondLst>
                                        </p:cTn>
                                        <p:tgtEl>
                                          <p:spTgt spid="56"/>
                                        </p:tgtEl>
                                        <p:attrNameLst>
                                          <p:attrName>style.visibility</p:attrName>
                                        </p:attrNameLst>
                                      </p:cBhvr>
                                      <p:to>
                                        <p:strVal val="visible"/>
                                      </p:to>
                                    </p:set>
                                    <p:anim calcmode="lin" valueType="num">
                                      <p:cBhvr additive="base">
                                        <p:cTn id="76" dur="750"/>
                                        <p:tgtEl>
                                          <p:spTgt spid="56"/>
                                        </p:tgtEl>
                                        <p:attrNameLst>
                                          <p:attrName>ppt_x</p:attrName>
                                        </p:attrNameLst>
                                      </p:cBhvr>
                                      <p:tavLst>
                                        <p:tav tm="0">
                                          <p:val>
                                            <p:strVal val="#ppt_x+#ppt_w*1.125000"/>
                                          </p:val>
                                        </p:tav>
                                        <p:tav tm="100000">
                                          <p:val>
                                            <p:strVal val="#ppt_x"/>
                                          </p:val>
                                        </p:tav>
                                      </p:tavLst>
                                    </p:anim>
                                    <p:animEffect transition="in" filter="wipe(left)">
                                      <p:cBhvr>
                                        <p:cTn id="77" dur="7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49" grpId="0" animBg="1"/>
      <p:bldP spid="50" grpId="0" animBg="1"/>
      <p:bldP spid="51" grpId="0" animBg="1"/>
      <p:bldP spid="52" grpId="0" animBg="1"/>
      <p:bldP spid="25" grpId="0" animBg="1"/>
      <p:bldP spid="25" grpId="1" animBg="1"/>
      <p:bldP spid="39" grpId="0" animBg="1"/>
      <p:bldP spid="39" grpId="1" animBg="1"/>
      <p:bldP spid="39" grpId="2"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8" name="Rectangle: Rounded Corners 227"/>
          <p:cNvSpPr/>
          <p:nvPr/>
        </p:nvSpPr>
        <p:spPr>
          <a:xfrm>
            <a:off x="1376153" y="3777106"/>
            <a:ext cx="6709517" cy="42024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Develop hard and software technology</a:t>
            </a:r>
          </a:p>
        </p:txBody>
      </p:sp>
      <p:sp>
        <p:nvSpPr>
          <p:cNvPr id="229" name="Rectangle: Rounded Corners 228"/>
          <p:cNvSpPr/>
          <p:nvPr/>
        </p:nvSpPr>
        <p:spPr>
          <a:xfrm>
            <a:off x="1343613" y="3287895"/>
            <a:ext cx="6709517" cy="42024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Dedicated electromechanical engineers </a:t>
            </a:r>
          </a:p>
        </p:txBody>
      </p:sp>
      <p:sp>
        <p:nvSpPr>
          <p:cNvPr id="231" name="Rectangle: Rounded Corners 230"/>
          <p:cNvSpPr/>
          <p:nvPr/>
        </p:nvSpPr>
        <p:spPr>
          <a:xfrm>
            <a:off x="1343613" y="2798684"/>
            <a:ext cx="6709517" cy="42024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Industrial Processes business</a:t>
            </a:r>
          </a:p>
        </p:txBody>
      </p:sp>
      <p:sp>
        <p:nvSpPr>
          <p:cNvPr id="232" name="Rectangle: Rounded Corners 231"/>
          <p:cNvSpPr/>
          <p:nvPr/>
        </p:nvSpPr>
        <p:spPr>
          <a:xfrm>
            <a:off x="1230849" y="2223596"/>
            <a:ext cx="6553200" cy="487573"/>
          </a:xfrm>
          <a:prstGeom prst="roundRect">
            <a:avLst>
              <a:gd name="adj" fmla="val 26891"/>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648000" rtlCol="0" anchor="ctr"/>
          <a:lstStyle/>
          <a:p>
            <a:r>
              <a:rPr lang="it-IT" sz="1600" b="1" dirty="0">
                <a:solidFill>
                  <a:schemeClr val="bg1"/>
                </a:solidFill>
                <a:cs typeface="Arial" panose="020B0604020202020204" pitchFamily="34" charset="0"/>
              </a:rPr>
              <a:t>Romania </a:t>
            </a:r>
            <a:endParaRPr lang="en-GB" sz="1600" b="1" dirty="0">
              <a:solidFill>
                <a:schemeClr val="bg1"/>
              </a:solidFill>
            </a:endParaRPr>
          </a:p>
        </p:txBody>
      </p:sp>
      <p:grpSp>
        <p:nvGrpSpPr>
          <p:cNvPr id="233" name="Group 232"/>
          <p:cNvGrpSpPr/>
          <p:nvPr/>
        </p:nvGrpSpPr>
        <p:grpSpPr>
          <a:xfrm>
            <a:off x="721641" y="2111630"/>
            <a:ext cx="668924" cy="668924"/>
            <a:chOff x="716011" y="1656659"/>
            <a:chExt cx="668924" cy="668924"/>
          </a:xfrm>
        </p:grpSpPr>
        <p:sp>
          <p:nvSpPr>
            <p:cNvPr id="234" name="Oval 233"/>
            <p:cNvSpPr/>
            <p:nvPr/>
          </p:nvSpPr>
          <p:spPr>
            <a:xfrm>
              <a:off x="716011" y="1656659"/>
              <a:ext cx="668924" cy="668924"/>
            </a:xfrm>
            <a:prstGeom prst="ellipse">
              <a:avLst/>
            </a:prstGeom>
            <a:solidFill>
              <a:schemeClr val="tx2"/>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5" name="Freeform 21"/>
            <p:cNvSpPr>
              <a:spLocks noEditPoints="1"/>
            </p:cNvSpPr>
            <p:nvPr/>
          </p:nvSpPr>
          <p:spPr bwMode="auto">
            <a:xfrm>
              <a:off x="872293" y="1782987"/>
              <a:ext cx="383030" cy="416268"/>
            </a:xfrm>
            <a:custGeom>
              <a:avLst/>
              <a:gdLst>
                <a:gd name="T0" fmla="*/ 254 w 726"/>
                <a:gd name="T1" fmla="*/ 0 h 789"/>
                <a:gd name="T2" fmla="*/ 0 w 726"/>
                <a:gd name="T3" fmla="*/ 176 h 789"/>
                <a:gd name="T4" fmla="*/ 248 w 726"/>
                <a:gd name="T5" fmla="*/ 789 h 789"/>
                <a:gd name="T6" fmla="*/ 726 w 726"/>
                <a:gd name="T7" fmla="*/ 604 h 789"/>
                <a:gd name="T8" fmla="*/ 716 w 726"/>
                <a:gd name="T9" fmla="*/ 306 h 789"/>
                <a:gd name="T10" fmla="*/ 24 w 726"/>
                <a:gd name="T11" fmla="*/ 554 h 789"/>
                <a:gd name="T12" fmla="*/ 26 w 726"/>
                <a:gd name="T13" fmla="*/ 478 h 789"/>
                <a:gd name="T14" fmla="*/ 56 w 726"/>
                <a:gd name="T15" fmla="*/ 414 h 789"/>
                <a:gd name="T16" fmla="*/ 20 w 726"/>
                <a:gd name="T17" fmla="*/ 414 h 789"/>
                <a:gd name="T18" fmla="*/ 54 w 726"/>
                <a:gd name="T19" fmla="*/ 334 h 789"/>
                <a:gd name="T20" fmla="*/ 26 w 726"/>
                <a:gd name="T21" fmla="*/ 280 h 789"/>
                <a:gd name="T22" fmla="*/ 22 w 726"/>
                <a:gd name="T23" fmla="*/ 204 h 789"/>
                <a:gd name="T24" fmla="*/ 56 w 726"/>
                <a:gd name="T25" fmla="*/ 264 h 789"/>
                <a:gd name="T26" fmla="*/ 82 w 726"/>
                <a:gd name="T27" fmla="*/ 570 h 789"/>
                <a:gd name="T28" fmla="*/ 84 w 726"/>
                <a:gd name="T29" fmla="*/ 482 h 789"/>
                <a:gd name="T30" fmla="*/ 122 w 726"/>
                <a:gd name="T31" fmla="*/ 408 h 789"/>
                <a:gd name="T32" fmla="*/ 78 w 726"/>
                <a:gd name="T33" fmla="*/ 408 h 789"/>
                <a:gd name="T34" fmla="*/ 122 w 726"/>
                <a:gd name="T35" fmla="*/ 316 h 789"/>
                <a:gd name="T36" fmla="*/ 84 w 726"/>
                <a:gd name="T37" fmla="*/ 254 h 789"/>
                <a:gd name="T38" fmla="*/ 80 w 726"/>
                <a:gd name="T39" fmla="*/ 168 h 789"/>
                <a:gd name="T40" fmla="*/ 122 w 726"/>
                <a:gd name="T41" fmla="*/ 234 h 789"/>
                <a:gd name="T42" fmla="*/ 210 w 726"/>
                <a:gd name="T43" fmla="*/ 608 h 789"/>
                <a:gd name="T44" fmla="*/ 156 w 726"/>
                <a:gd name="T45" fmla="*/ 494 h 789"/>
                <a:gd name="T46" fmla="*/ 216 w 726"/>
                <a:gd name="T47" fmla="*/ 500 h 789"/>
                <a:gd name="T48" fmla="*/ 162 w 726"/>
                <a:gd name="T49" fmla="*/ 406 h 789"/>
                <a:gd name="T50" fmla="*/ 158 w 726"/>
                <a:gd name="T51" fmla="*/ 306 h 789"/>
                <a:gd name="T52" fmla="*/ 216 w 726"/>
                <a:gd name="T53" fmla="*/ 194 h 789"/>
                <a:gd name="T54" fmla="*/ 158 w 726"/>
                <a:gd name="T55" fmla="*/ 220 h 789"/>
                <a:gd name="T56" fmla="*/ 212 w 726"/>
                <a:gd name="T57" fmla="*/ 86 h 789"/>
                <a:gd name="T58" fmla="*/ 420 w 726"/>
                <a:gd name="T59" fmla="*/ 138 h 789"/>
                <a:gd name="T60" fmla="*/ 480 w 726"/>
                <a:gd name="T61" fmla="*/ 246 h 789"/>
                <a:gd name="T62" fmla="*/ 418 w 726"/>
                <a:gd name="T63" fmla="*/ 232 h 789"/>
                <a:gd name="T64" fmla="*/ 476 w 726"/>
                <a:gd name="T65" fmla="*/ 322 h 789"/>
                <a:gd name="T66" fmla="*/ 476 w 726"/>
                <a:gd name="T67" fmla="*/ 412 h 789"/>
                <a:gd name="T68" fmla="*/ 276 w 726"/>
                <a:gd name="T69" fmla="*/ 82 h 789"/>
                <a:gd name="T70" fmla="*/ 362 w 726"/>
                <a:gd name="T71" fmla="*/ 210 h 789"/>
                <a:gd name="T72" fmla="*/ 280 w 726"/>
                <a:gd name="T73" fmla="*/ 190 h 789"/>
                <a:gd name="T74" fmla="*/ 278 w 726"/>
                <a:gd name="T75" fmla="*/ 288 h 789"/>
                <a:gd name="T76" fmla="*/ 362 w 726"/>
                <a:gd name="T77" fmla="*/ 400 h 789"/>
                <a:gd name="T78" fmla="*/ 276 w 726"/>
                <a:gd name="T79" fmla="*/ 396 h 789"/>
                <a:gd name="T80" fmla="*/ 322 w 726"/>
                <a:gd name="T81" fmla="*/ 751 h 789"/>
                <a:gd name="T82" fmla="*/ 320 w 726"/>
                <a:gd name="T83" fmla="*/ 494 h 789"/>
                <a:gd name="T84" fmla="*/ 548 w 726"/>
                <a:gd name="T85" fmla="*/ 663 h 789"/>
                <a:gd name="T86" fmla="*/ 472 w 726"/>
                <a:gd name="T87" fmla="*/ 693 h 789"/>
                <a:gd name="T88" fmla="*/ 546 w 726"/>
                <a:gd name="T89" fmla="*/ 480 h 789"/>
                <a:gd name="T90" fmla="*/ 562 w 726"/>
                <a:gd name="T91" fmla="*/ 416 h 789"/>
                <a:gd name="T92" fmla="*/ 518 w 726"/>
                <a:gd name="T93" fmla="*/ 336 h 789"/>
                <a:gd name="T94" fmla="*/ 566 w 726"/>
                <a:gd name="T95" fmla="*/ 412 h 789"/>
                <a:gd name="T96" fmla="*/ 520 w 726"/>
                <a:gd name="T97" fmla="*/ 264 h 789"/>
                <a:gd name="T98" fmla="*/ 524 w 726"/>
                <a:gd name="T99" fmla="*/ 182 h 789"/>
                <a:gd name="T100" fmla="*/ 646 w 726"/>
                <a:gd name="T101" fmla="*/ 540 h 789"/>
                <a:gd name="T102" fmla="*/ 608 w 726"/>
                <a:gd name="T103" fmla="*/ 542 h 789"/>
                <a:gd name="T104" fmla="*/ 646 w 726"/>
                <a:gd name="T105" fmla="*/ 474 h 789"/>
                <a:gd name="T106" fmla="*/ 642 w 726"/>
                <a:gd name="T107" fmla="*/ 422 h 789"/>
                <a:gd name="T108" fmla="*/ 610 w 726"/>
                <a:gd name="T109" fmla="*/ 348 h 789"/>
                <a:gd name="T110" fmla="*/ 696 w 726"/>
                <a:gd name="T111" fmla="*/ 528 h 789"/>
                <a:gd name="T112" fmla="*/ 664 w 726"/>
                <a:gd name="T113" fmla="*/ 536 h 789"/>
                <a:gd name="T114" fmla="*/ 694 w 726"/>
                <a:gd name="T115" fmla="*/ 470 h 789"/>
                <a:gd name="T116" fmla="*/ 692 w 726"/>
                <a:gd name="T117" fmla="*/ 424 h 789"/>
                <a:gd name="T118" fmla="*/ 664 w 726"/>
                <a:gd name="T119" fmla="*/ 360 h 789"/>
                <a:gd name="T120" fmla="*/ 696 w 726"/>
                <a:gd name="T121" fmla="*/ 42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6" h="789">
                  <a:moveTo>
                    <a:pt x="716" y="306"/>
                  </a:moveTo>
                  <a:lnTo>
                    <a:pt x="594" y="268"/>
                  </a:lnTo>
                  <a:lnTo>
                    <a:pt x="594" y="176"/>
                  </a:lnTo>
                  <a:lnTo>
                    <a:pt x="594" y="176"/>
                  </a:lnTo>
                  <a:lnTo>
                    <a:pt x="592" y="170"/>
                  </a:lnTo>
                  <a:lnTo>
                    <a:pt x="586" y="164"/>
                  </a:lnTo>
                  <a:lnTo>
                    <a:pt x="254" y="0"/>
                  </a:lnTo>
                  <a:lnTo>
                    <a:pt x="254" y="0"/>
                  </a:lnTo>
                  <a:lnTo>
                    <a:pt x="252" y="0"/>
                  </a:lnTo>
                  <a:lnTo>
                    <a:pt x="248" y="0"/>
                  </a:lnTo>
                  <a:lnTo>
                    <a:pt x="248" y="0"/>
                  </a:lnTo>
                  <a:lnTo>
                    <a:pt x="242" y="0"/>
                  </a:lnTo>
                  <a:lnTo>
                    <a:pt x="240" y="2"/>
                  </a:lnTo>
                  <a:lnTo>
                    <a:pt x="4" y="170"/>
                  </a:lnTo>
                  <a:lnTo>
                    <a:pt x="4" y="170"/>
                  </a:lnTo>
                  <a:lnTo>
                    <a:pt x="0" y="176"/>
                  </a:lnTo>
                  <a:lnTo>
                    <a:pt x="0" y="182"/>
                  </a:lnTo>
                  <a:lnTo>
                    <a:pt x="0" y="645"/>
                  </a:lnTo>
                  <a:lnTo>
                    <a:pt x="0" y="645"/>
                  </a:lnTo>
                  <a:lnTo>
                    <a:pt x="2" y="653"/>
                  </a:lnTo>
                  <a:lnTo>
                    <a:pt x="6" y="657"/>
                  </a:lnTo>
                  <a:lnTo>
                    <a:pt x="242" y="787"/>
                  </a:lnTo>
                  <a:lnTo>
                    <a:pt x="242" y="787"/>
                  </a:lnTo>
                  <a:lnTo>
                    <a:pt x="248" y="789"/>
                  </a:lnTo>
                  <a:lnTo>
                    <a:pt x="248" y="789"/>
                  </a:lnTo>
                  <a:lnTo>
                    <a:pt x="254" y="787"/>
                  </a:lnTo>
                  <a:lnTo>
                    <a:pt x="584" y="661"/>
                  </a:lnTo>
                  <a:lnTo>
                    <a:pt x="718" y="612"/>
                  </a:lnTo>
                  <a:lnTo>
                    <a:pt x="718" y="612"/>
                  </a:lnTo>
                  <a:lnTo>
                    <a:pt x="720" y="610"/>
                  </a:lnTo>
                  <a:lnTo>
                    <a:pt x="724" y="608"/>
                  </a:lnTo>
                  <a:lnTo>
                    <a:pt x="726" y="604"/>
                  </a:lnTo>
                  <a:lnTo>
                    <a:pt x="726" y="600"/>
                  </a:lnTo>
                  <a:lnTo>
                    <a:pt x="726" y="318"/>
                  </a:lnTo>
                  <a:lnTo>
                    <a:pt x="726" y="318"/>
                  </a:lnTo>
                  <a:lnTo>
                    <a:pt x="726" y="314"/>
                  </a:lnTo>
                  <a:lnTo>
                    <a:pt x="724" y="310"/>
                  </a:lnTo>
                  <a:lnTo>
                    <a:pt x="720" y="308"/>
                  </a:lnTo>
                  <a:lnTo>
                    <a:pt x="716" y="306"/>
                  </a:lnTo>
                  <a:lnTo>
                    <a:pt x="716" y="306"/>
                  </a:lnTo>
                  <a:close/>
                  <a:moveTo>
                    <a:pt x="56" y="558"/>
                  </a:moveTo>
                  <a:lnTo>
                    <a:pt x="56" y="558"/>
                  </a:lnTo>
                  <a:lnTo>
                    <a:pt x="54" y="562"/>
                  </a:lnTo>
                  <a:lnTo>
                    <a:pt x="54" y="562"/>
                  </a:lnTo>
                  <a:lnTo>
                    <a:pt x="52" y="562"/>
                  </a:lnTo>
                  <a:lnTo>
                    <a:pt x="52" y="562"/>
                  </a:lnTo>
                  <a:lnTo>
                    <a:pt x="50" y="562"/>
                  </a:lnTo>
                  <a:lnTo>
                    <a:pt x="24" y="554"/>
                  </a:lnTo>
                  <a:lnTo>
                    <a:pt x="24" y="554"/>
                  </a:lnTo>
                  <a:lnTo>
                    <a:pt x="22" y="554"/>
                  </a:lnTo>
                  <a:lnTo>
                    <a:pt x="20" y="550"/>
                  </a:lnTo>
                  <a:lnTo>
                    <a:pt x="20" y="482"/>
                  </a:lnTo>
                  <a:lnTo>
                    <a:pt x="20" y="482"/>
                  </a:lnTo>
                  <a:lnTo>
                    <a:pt x="22" y="478"/>
                  </a:lnTo>
                  <a:lnTo>
                    <a:pt x="22" y="478"/>
                  </a:lnTo>
                  <a:lnTo>
                    <a:pt x="26" y="478"/>
                  </a:lnTo>
                  <a:lnTo>
                    <a:pt x="52" y="480"/>
                  </a:lnTo>
                  <a:lnTo>
                    <a:pt x="52" y="480"/>
                  </a:lnTo>
                  <a:lnTo>
                    <a:pt x="56" y="482"/>
                  </a:lnTo>
                  <a:lnTo>
                    <a:pt x="56" y="484"/>
                  </a:lnTo>
                  <a:lnTo>
                    <a:pt x="56" y="558"/>
                  </a:lnTo>
                  <a:close/>
                  <a:moveTo>
                    <a:pt x="56" y="410"/>
                  </a:moveTo>
                  <a:lnTo>
                    <a:pt x="56" y="410"/>
                  </a:lnTo>
                  <a:lnTo>
                    <a:pt x="56" y="414"/>
                  </a:lnTo>
                  <a:lnTo>
                    <a:pt x="52" y="416"/>
                  </a:lnTo>
                  <a:lnTo>
                    <a:pt x="26" y="418"/>
                  </a:lnTo>
                  <a:lnTo>
                    <a:pt x="26" y="418"/>
                  </a:lnTo>
                  <a:lnTo>
                    <a:pt x="24" y="418"/>
                  </a:lnTo>
                  <a:lnTo>
                    <a:pt x="24" y="418"/>
                  </a:lnTo>
                  <a:lnTo>
                    <a:pt x="22" y="416"/>
                  </a:lnTo>
                  <a:lnTo>
                    <a:pt x="22" y="416"/>
                  </a:lnTo>
                  <a:lnTo>
                    <a:pt x="20" y="414"/>
                  </a:lnTo>
                  <a:lnTo>
                    <a:pt x="20" y="344"/>
                  </a:lnTo>
                  <a:lnTo>
                    <a:pt x="20" y="344"/>
                  </a:lnTo>
                  <a:lnTo>
                    <a:pt x="22" y="342"/>
                  </a:lnTo>
                  <a:lnTo>
                    <a:pt x="24" y="340"/>
                  </a:lnTo>
                  <a:lnTo>
                    <a:pt x="50" y="332"/>
                  </a:lnTo>
                  <a:lnTo>
                    <a:pt x="50" y="332"/>
                  </a:lnTo>
                  <a:lnTo>
                    <a:pt x="54" y="334"/>
                  </a:lnTo>
                  <a:lnTo>
                    <a:pt x="54" y="334"/>
                  </a:lnTo>
                  <a:lnTo>
                    <a:pt x="56" y="338"/>
                  </a:lnTo>
                  <a:lnTo>
                    <a:pt x="56" y="410"/>
                  </a:lnTo>
                  <a:close/>
                  <a:moveTo>
                    <a:pt x="56" y="264"/>
                  </a:moveTo>
                  <a:lnTo>
                    <a:pt x="56" y="264"/>
                  </a:lnTo>
                  <a:lnTo>
                    <a:pt x="56" y="266"/>
                  </a:lnTo>
                  <a:lnTo>
                    <a:pt x="54" y="268"/>
                  </a:lnTo>
                  <a:lnTo>
                    <a:pt x="26" y="280"/>
                  </a:lnTo>
                  <a:lnTo>
                    <a:pt x="26" y="280"/>
                  </a:lnTo>
                  <a:lnTo>
                    <a:pt x="24" y="280"/>
                  </a:lnTo>
                  <a:lnTo>
                    <a:pt x="24" y="280"/>
                  </a:lnTo>
                  <a:lnTo>
                    <a:pt x="22" y="280"/>
                  </a:lnTo>
                  <a:lnTo>
                    <a:pt x="22" y="280"/>
                  </a:lnTo>
                  <a:lnTo>
                    <a:pt x="20" y="276"/>
                  </a:lnTo>
                  <a:lnTo>
                    <a:pt x="20" y="208"/>
                  </a:lnTo>
                  <a:lnTo>
                    <a:pt x="20" y="208"/>
                  </a:lnTo>
                  <a:lnTo>
                    <a:pt x="22" y="204"/>
                  </a:lnTo>
                  <a:lnTo>
                    <a:pt x="50" y="186"/>
                  </a:lnTo>
                  <a:lnTo>
                    <a:pt x="50" y="186"/>
                  </a:lnTo>
                  <a:lnTo>
                    <a:pt x="52" y="186"/>
                  </a:lnTo>
                  <a:lnTo>
                    <a:pt x="54" y="186"/>
                  </a:lnTo>
                  <a:lnTo>
                    <a:pt x="54" y="186"/>
                  </a:lnTo>
                  <a:lnTo>
                    <a:pt x="56" y="188"/>
                  </a:lnTo>
                  <a:lnTo>
                    <a:pt x="56" y="190"/>
                  </a:lnTo>
                  <a:lnTo>
                    <a:pt x="56" y="264"/>
                  </a:lnTo>
                  <a:close/>
                  <a:moveTo>
                    <a:pt x="122" y="576"/>
                  </a:moveTo>
                  <a:lnTo>
                    <a:pt x="122" y="576"/>
                  </a:lnTo>
                  <a:lnTo>
                    <a:pt x="122" y="580"/>
                  </a:lnTo>
                  <a:lnTo>
                    <a:pt x="122" y="580"/>
                  </a:lnTo>
                  <a:lnTo>
                    <a:pt x="118" y="580"/>
                  </a:lnTo>
                  <a:lnTo>
                    <a:pt x="118" y="580"/>
                  </a:lnTo>
                  <a:lnTo>
                    <a:pt x="118" y="580"/>
                  </a:lnTo>
                  <a:lnTo>
                    <a:pt x="82" y="570"/>
                  </a:lnTo>
                  <a:lnTo>
                    <a:pt x="82" y="570"/>
                  </a:lnTo>
                  <a:lnTo>
                    <a:pt x="78" y="570"/>
                  </a:lnTo>
                  <a:lnTo>
                    <a:pt x="78" y="566"/>
                  </a:lnTo>
                  <a:lnTo>
                    <a:pt x="78" y="488"/>
                  </a:lnTo>
                  <a:lnTo>
                    <a:pt x="78" y="488"/>
                  </a:lnTo>
                  <a:lnTo>
                    <a:pt x="80" y="484"/>
                  </a:lnTo>
                  <a:lnTo>
                    <a:pt x="80" y="484"/>
                  </a:lnTo>
                  <a:lnTo>
                    <a:pt x="84" y="482"/>
                  </a:lnTo>
                  <a:lnTo>
                    <a:pt x="118" y="486"/>
                  </a:lnTo>
                  <a:lnTo>
                    <a:pt x="118" y="486"/>
                  </a:lnTo>
                  <a:lnTo>
                    <a:pt x="122" y="488"/>
                  </a:lnTo>
                  <a:lnTo>
                    <a:pt x="122" y="490"/>
                  </a:lnTo>
                  <a:lnTo>
                    <a:pt x="122" y="576"/>
                  </a:lnTo>
                  <a:close/>
                  <a:moveTo>
                    <a:pt x="122" y="406"/>
                  </a:moveTo>
                  <a:lnTo>
                    <a:pt x="122" y="406"/>
                  </a:lnTo>
                  <a:lnTo>
                    <a:pt x="122" y="408"/>
                  </a:lnTo>
                  <a:lnTo>
                    <a:pt x="118" y="410"/>
                  </a:lnTo>
                  <a:lnTo>
                    <a:pt x="82" y="412"/>
                  </a:lnTo>
                  <a:lnTo>
                    <a:pt x="82" y="412"/>
                  </a:lnTo>
                  <a:lnTo>
                    <a:pt x="82" y="412"/>
                  </a:lnTo>
                  <a:lnTo>
                    <a:pt x="82" y="412"/>
                  </a:lnTo>
                  <a:lnTo>
                    <a:pt x="80" y="412"/>
                  </a:lnTo>
                  <a:lnTo>
                    <a:pt x="80" y="412"/>
                  </a:lnTo>
                  <a:lnTo>
                    <a:pt x="78" y="408"/>
                  </a:lnTo>
                  <a:lnTo>
                    <a:pt x="78" y="330"/>
                  </a:lnTo>
                  <a:lnTo>
                    <a:pt x="78" y="330"/>
                  </a:lnTo>
                  <a:lnTo>
                    <a:pt x="78" y="326"/>
                  </a:lnTo>
                  <a:lnTo>
                    <a:pt x="82" y="324"/>
                  </a:lnTo>
                  <a:lnTo>
                    <a:pt x="118" y="316"/>
                  </a:lnTo>
                  <a:lnTo>
                    <a:pt x="118" y="316"/>
                  </a:lnTo>
                  <a:lnTo>
                    <a:pt x="122" y="316"/>
                  </a:lnTo>
                  <a:lnTo>
                    <a:pt x="122" y="316"/>
                  </a:lnTo>
                  <a:lnTo>
                    <a:pt x="122" y="320"/>
                  </a:lnTo>
                  <a:lnTo>
                    <a:pt x="122" y="406"/>
                  </a:lnTo>
                  <a:close/>
                  <a:moveTo>
                    <a:pt x="122" y="234"/>
                  </a:moveTo>
                  <a:lnTo>
                    <a:pt x="122" y="234"/>
                  </a:lnTo>
                  <a:lnTo>
                    <a:pt x="122" y="236"/>
                  </a:lnTo>
                  <a:lnTo>
                    <a:pt x="120" y="238"/>
                  </a:lnTo>
                  <a:lnTo>
                    <a:pt x="84" y="254"/>
                  </a:lnTo>
                  <a:lnTo>
                    <a:pt x="84" y="254"/>
                  </a:lnTo>
                  <a:lnTo>
                    <a:pt x="82" y="254"/>
                  </a:lnTo>
                  <a:lnTo>
                    <a:pt x="82" y="254"/>
                  </a:lnTo>
                  <a:lnTo>
                    <a:pt x="80" y="254"/>
                  </a:lnTo>
                  <a:lnTo>
                    <a:pt x="80" y="254"/>
                  </a:lnTo>
                  <a:lnTo>
                    <a:pt x="78" y="250"/>
                  </a:lnTo>
                  <a:lnTo>
                    <a:pt x="78" y="172"/>
                  </a:lnTo>
                  <a:lnTo>
                    <a:pt x="78" y="172"/>
                  </a:lnTo>
                  <a:lnTo>
                    <a:pt x="80" y="168"/>
                  </a:lnTo>
                  <a:lnTo>
                    <a:pt x="116" y="144"/>
                  </a:lnTo>
                  <a:lnTo>
                    <a:pt x="116" y="144"/>
                  </a:lnTo>
                  <a:lnTo>
                    <a:pt x="118" y="144"/>
                  </a:lnTo>
                  <a:lnTo>
                    <a:pt x="120" y="144"/>
                  </a:lnTo>
                  <a:lnTo>
                    <a:pt x="120" y="144"/>
                  </a:lnTo>
                  <a:lnTo>
                    <a:pt x="122" y="146"/>
                  </a:lnTo>
                  <a:lnTo>
                    <a:pt x="122" y="148"/>
                  </a:lnTo>
                  <a:lnTo>
                    <a:pt x="122" y="234"/>
                  </a:lnTo>
                  <a:close/>
                  <a:moveTo>
                    <a:pt x="216" y="602"/>
                  </a:moveTo>
                  <a:lnTo>
                    <a:pt x="216" y="602"/>
                  </a:lnTo>
                  <a:lnTo>
                    <a:pt x="214" y="606"/>
                  </a:lnTo>
                  <a:lnTo>
                    <a:pt x="214" y="606"/>
                  </a:lnTo>
                  <a:lnTo>
                    <a:pt x="212" y="608"/>
                  </a:lnTo>
                  <a:lnTo>
                    <a:pt x="210" y="608"/>
                  </a:lnTo>
                  <a:lnTo>
                    <a:pt x="210" y="608"/>
                  </a:lnTo>
                  <a:lnTo>
                    <a:pt x="210" y="608"/>
                  </a:lnTo>
                  <a:lnTo>
                    <a:pt x="200" y="606"/>
                  </a:lnTo>
                  <a:lnTo>
                    <a:pt x="184" y="600"/>
                  </a:lnTo>
                  <a:lnTo>
                    <a:pt x="160" y="592"/>
                  </a:lnTo>
                  <a:lnTo>
                    <a:pt x="160" y="592"/>
                  </a:lnTo>
                  <a:lnTo>
                    <a:pt x="158" y="590"/>
                  </a:lnTo>
                  <a:lnTo>
                    <a:pt x="156" y="588"/>
                  </a:lnTo>
                  <a:lnTo>
                    <a:pt x="156" y="494"/>
                  </a:lnTo>
                  <a:lnTo>
                    <a:pt x="156" y="494"/>
                  </a:lnTo>
                  <a:lnTo>
                    <a:pt x="158" y="492"/>
                  </a:lnTo>
                  <a:lnTo>
                    <a:pt x="158" y="492"/>
                  </a:lnTo>
                  <a:lnTo>
                    <a:pt x="162" y="490"/>
                  </a:lnTo>
                  <a:lnTo>
                    <a:pt x="212" y="496"/>
                  </a:lnTo>
                  <a:lnTo>
                    <a:pt x="212" y="496"/>
                  </a:lnTo>
                  <a:lnTo>
                    <a:pt x="214" y="496"/>
                  </a:lnTo>
                  <a:lnTo>
                    <a:pt x="216" y="500"/>
                  </a:lnTo>
                  <a:lnTo>
                    <a:pt x="216" y="500"/>
                  </a:lnTo>
                  <a:lnTo>
                    <a:pt x="216" y="602"/>
                  </a:lnTo>
                  <a:lnTo>
                    <a:pt x="216" y="602"/>
                  </a:lnTo>
                  <a:close/>
                  <a:moveTo>
                    <a:pt x="216" y="398"/>
                  </a:moveTo>
                  <a:lnTo>
                    <a:pt x="216" y="398"/>
                  </a:lnTo>
                  <a:lnTo>
                    <a:pt x="214" y="400"/>
                  </a:lnTo>
                  <a:lnTo>
                    <a:pt x="212" y="402"/>
                  </a:lnTo>
                  <a:lnTo>
                    <a:pt x="162" y="406"/>
                  </a:lnTo>
                  <a:lnTo>
                    <a:pt x="162" y="406"/>
                  </a:lnTo>
                  <a:lnTo>
                    <a:pt x="160" y="406"/>
                  </a:lnTo>
                  <a:lnTo>
                    <a:pt x="160" y="406"/>
                  </a:lnTo>
                  <a:lnTo>
                    <a:pt x="158" y="406"/>
                  </a:lnTo>
                  <a:lnTo>
                    <a:pt x="158" y="406"/>
                  </a:lnTo>
                  <a:lnTo>
                    <a:pt x="156" y="402"/>
                  </a:lnTo>
                  <a:lnTo>
                    <a:pt x="156" y="308"/>
                  </a:lnTo>
                  <a:lnTo>
                    <a:pt x="156" y="308"/>
                  </a:lnTo>
                  <a:lnTo>
                    <a:pt x="158" y="306"/>
                  </a:lnTo>
                  <a:lnTo>
                    <a:pt x="160" y="304"/>
                  </a:lnTo>
                  <a:lnTo>
                    <a:pt x="210" y="292"/>
                  </a:lnTo>
                  <a:lnTo>
                    <a:pt x="210" y="292"/>
                  </a:lnTo>
                  <a:lnTo>
                    <a:pt x="214" y="292"/>
                  </a:lnTo>
                  <a:lnTo>
                    <a:pt x="214" y="292"/>
                  </a:lnTo>
                  <a:lnTo>
                    <a:pt x="216" y="296"/>
                  </a:lnTo>
                  <a:lnTo>
                    <a:pt x="216" y="398"/>
                  </a:lnTo>
                  <a:close/>
                  <a:moveTo>
                    <a:pt x="216" y="194"/>
                  </a:moveTo>
                  <a:lnTo>
                    <a:pt x="216" y="194"/>
                  </a:lnTo>
                  <a:lnTo>
                    <a:pt x="216" y="196"/>
                  </a:lnTo>
                  <a:lnTo>
                    <a:pt x="214" y="198"/>
                  </a:lnTo>
                  <a:lnTo>
                    <a:pt x="162" y="220"/>
                  </a:lnTo>
                  <a:lnTo>
                    <a:pt x="162" y="220"/>
                  </a:lnTo>
                  <a:lnTo>
                    <a:pt x="160" y="220"/>
                  </a:lnTo>
                  <a:lnTo>
                    <a:pt x="160" y="220"/>
                  </a:lnTo>
                  <a:lnTo>
                    <a:pt x="158" y="220"/>
                  </a:lnTo>
                  <a:lnTo>
                    <a:pt x="158" y="220"/>
                  </a:lnTo>
                  <a:lnTo>
                    <a:pt x="156" y="216"/>
                  </a:lnTo>
                  <a:lnTo>
                    <a:pt x="156" y="122"/>
                  </a:lnTo>
                  <a:lnTo>
                    <a:pt x="156" y="122"/>
                  </a:lnTo>
                  <a:lnTo>
                    <a:pt x="158" y="118"/>
                  </a:lnTo>
                  <a:lnTo>
                    <a:pt x="208" y="88"/>
                  </a:lnTo>
                  <a:lnTo>
                    <a:pt x="208" y="88"/>
                  </a:lnTo>
                  <a:lnTo>
                    <a:pt x="212" y="86"/>
                  </a:lnTo>
                  <a:lnTo>
                    <a:pt x="214" y="86"/>
                  </a:lnTo>
                  <a:lnTo>
                    <a:pt x="214" y="86"/>
                  </a:lnTo>
                  <a:lnTo>
                    <a:pt x="216" y="88"/>
                  </a:lnTo>
                  <a:lnTo>
                    <a:pt x="216" y="90"/>
                  </a:lnTo>
                  <a:lnTo>
                    <a:pt x="216" y="194"/>
                  </a:lnTo>
                  <a:close/>
                  <a:moveTo>
                    <a:pt x="418" y="142"/>
                  </a:moveTo>
                  <a:lnTo>
                    <a:pt x="418" y="142"/>
                  </a:lnTo>
                  <a:lnTo>
                    <a:pt x="420" y="138"/>
                  </a:lnTo>
                  <a:lnTo>
                    <a:pt x="420" y="138"/>
                  </a:lnTo>
                  <a:lnTo>
                    <a:pt x="424" y="138"/>
                  </a:lnTo>
                  <a:lnTo>
                    <a:pt x="478" y="162"/>
                  </a:lnTo>
                  <a:lnTo>
                    <a:pt x="478" y="162"/>
                  </a:lnTo>
                  <a:lnTo>
                    <a:pt x="480" y="164"/>
                  </a:lnTo>
                  <a:lnTo>
                    <a:pt x="480" y="166"/>
                  </a:lnTo>
                  <a:lnTo>
                    <a:pt x="480" y="246"/>
                  </a:lnTo>
                  <a:lnTo>
                    <a:pt x="480" y="246"/>
                  </a:lnTo>
                  <a:lnTo>
                    <a:pt x="478" y="250"/>
                  </a:lnTo>
                  <a:lnTo>
                    <a:pt x="478" y="250"/>
                  </a:lnTo>
                  <a:lnTo>
                    <a:pt x="476" y="250"/>
                  </a:lnTo>
                  <a:lnTo>
                    <a:pt x="476" y="250"/>
                  </a:lnTo>
                  <a:lnTo>
                    <a:pt x="474" y="250"/>
                  </a:lnTo>
                  <a:lnTo>
                    <a:pt x="420" y="234"/>
                  </a:lnTo>
                  <a:lnTo>
                    <a:pt x="420" y="234"/>
                  </a:lnTo>
                  <a:lnTo>
                    <a:pt x="418" y="232"/>
                  </a:lnTo>
                  <a:lnTo>
                    <a:pt x="418" y="230"/>
                  </a:lnTo>
                  <a:lnTo>
                    <a:pt x="418" y="142"/>
                  </a:lnTo>
                  <a:close/>
                  <a:moveTo>
                    <a:pt x="418" y="316"/>
                  </a:moveTo>
                  <a:lnTo>
                    <a:pt x="418" y="316"/>
                  </a:lnTo>
                  <a:lnTo>
                    <a:pt x="418" y="314"/>
                  </a:lnTo>
                  <a:lnTo>
                    <a:pt x="418" y="314"/>
                  </a:lnTo>
                  <a:lnTo>
                    <a:pt x="422" y="312"/>
                  </a:lnTo>
                  <a:lnTo>
                    <a:pt x="476" y="322"/>
                  </a:lnTo>
                  <a:lnTo>
                    <a:pt x="476" y="322"/>
                  </a:lnTo>
                  <a:lnTo>
                    <a:pt x="480" y="324"/>
                  </a:lnTo>
                  <a:lnTo>
                    <a:pt x="480" y="326"/>
                  </a:lnTo>
                  <a:lnTo>
                    <a:pt x="480" y="408"/>
                  </a:lnTo>
                  <a:lnTo>
                    <a:pt x="480" y="408"/>
                  </a:lnTo>
                  <a:lnTo>
                    <a:pt x="478" y="412"/>
                  </a:lnTo>
                  <a:lnTo>
                    <a:pt x="478" y="412"/>
                  </a:lnTo>
                  <a:lnTo>
                    <a:pt x="476" y="412"/>
                  </a:lnTo>
                  <a:lnTo>
                    <a:pt x="476" y="412"/>
                  </a:lnTo>
                  <a:lnTo>
                    <a:pt x="422" y="408"/>
                  </a:lnTo>
                  <a:lnTo>
                    <a:pt x="422" y="408"/>
                  </a:lnTo>
                  <a:lnTo>
                    <a:pt x="418" y="408"/>
                  </a:lnTo>
                  <a:lnTo>
                    <a:pt x="418" y="404"/>
                  </a:lnTo>
                  <a:lnTo>
                    <a:pt x="418" y="316"/>
                  </a:lnTo>
                  <a:close/>
                  <a:moveTo>
                    <a:pt x="276" y="82"/>
                  </a:moveTo>
                  <a:lnTo>
                    <a:pt x="276" y="82"/>
                  </a:lnTo>
                  <a:lnTo>
                    <a:pt x="278" y="78"/>
                  </a:lnTo>
                  <a:lnTo>
                    <a:pt x="278" y="78"/>
                  </a:lnTo>
                  <a:lnTo>
                    <a:pt x="282" y="78"/>
                  </a:lnTo>
                  <a:lnTo>
                    <a:pt x="360" y="110"/>
                  </a:lnTo>
                  <a:lnTo>
                    <a:pt x="360" y="110"/>
                  </a:lnTo>
                  <a:lnTo>
                    <a:pt x="362" y="112"/>
                  </a:lnTo>
                  <a:lnTo>
                    <a:pt x="362" y="114"/>
                  </a:lnTo>
                  <a:lnTo>
                    <a:pt x="362" y="210"/>
                  </a:lnTo>
                  <a:lnTo>
                    <a:pt x="362" y="210"/>
                  </a:lnTo>
                  <a:lnTo>
                    <a:pt x="360" y="214"/>
                  </a:lnTo>
                  <a:lnTo>
                    <a:pt x="360" y="214"/>
                  </a:lnTo>
                  <a:lnTo>
                    <a:pt x="358" y="214"/>
                  </a:lnTo>
                  <a:lnTo>
                    <a:pt x="358" y="214"/>
                  </a:lnTo>
                  <a:lnTo>
                    <a:pt x="356" y="214"/>
                  </a:lnTo>
                  <a:lnTo>
                    <a:pt x="280" y="190"/>
                  </a:lnTo>
                  <a:lnTo>
                    <a:pt x="280" y="190"/>
                  </a:lnTo>
                  <a:lnTo>
                    <a:pt x="278" y="190"/>
                  </a:lnTo>
                  <a:lnTo>
                    <a:pt x="276" y="186"/>
                  </a:lnTo>
                  <a:lnTo>
                    <a:pt x="276" y="82"/>
                  </a:lnTo>
                  <a:lnTo>
                    <a:pt x="276" y="82"/>
                  </a:lnTo>
                  <a:close/>
                  <a:moveTo>
                    <a:pt x="276" y="396"/>
                  </a:moveTo>
                  <a:lnTo>
                    <a:pt x="276" y="292"/>
                  </a:lnTo>
                  <a:lnTo>
                    <a:pt x="276" y="292"/>
                  </a:lnTo>
                  <a:lnTo>
                    <a:pt x="278" y="288"/>
                  </a:lnTo>
                  <a:lnTo>
                    <a:pt x="278" y="288"/>
                  </a:lnTo>
                  <a:lnTo>
                    <a:pt x="282" y="286"/>
                  </a:lnTo>
                  <a:lnTo>
                    <a:pt x="358" y="300"/>
                  </a:lnTo>
                  <a:lnTo>
                    <a:pt x="358" y="300"/>
                  </a:lnTo>
                  <a:lnTo>
                    <a:pt x="362" y="302"/>
                  </a:lnTo>
                  <a:lnTo>
                    <a:pt x="362" y="306"/>
                  </a:lnTo>
                  <a:lnTo>
                    <a:pt x="362" y="400"/>
                  </a:lnTo>
                  <a:lnTo>
                    <a:pt x="362" y="400"/>
                  </a:lnTo>
                  <a:lnTo>
                    <a:pt x="360" y="404"/>
                  </a:lnTo>
                  <a:lnTo>
                    <a:pt x="360" y="404"/>
                  </a:lnTo>
                  <a:lnTo>
                    <a:pt x="358" y="406"/>
                  </a:lnTo>
                  <a:lnTo>
                    <a:pt x="358" y="406"/>
                  </a:lnTo>
                  <a:lnTo>
                    <a:pt x="280" y="400"/>
                  </a:lnTo>
                  <a:lnTo>
                    <a:pt x="280" y="400"/>
                  </a:lnTo>
                  <a:lnTo>
                    <a:pt x="278" y="400"/>
                  </a:lnTo>
                  <a:lnTo>
                    <a:pt x="276" y="396"/>
                  </a:lnTo>
                  <a:lnTo>
                    <a:pt x="276" y="396"/>
                  </a:lnTo>
                  <a:close/>
                  <a:moveTo>
                    <a:pt x="426" y="709"/>
                  </a:moveTo>
                  <a:lnTo>
                    <a:pt x="426" y="709"/>
                  </a:lnTo>
                  <a:lnTo>
                    <a:pt x="426" y="711"/>
                  </a:lnTo>
                  <a:lnTo>
                    <a:pt x="424" y="713"/>
                  </a:lnTo>
                  <a:lnTo>
                    <a:pt x="322" y="751"/>
                  </a:lnTo>
                  <a:lnTo>
                    <a:pt x="322" y="751"/>
                  </a:lnTo>
                  <a:lnTo>
                    <a:pt x="322" y="751"/>
                  </a:lnTo>
                  <a:lnTo>
                    <a:pt x="322" y="751"/>
                  </a:lnTo>
                  <a:lnTo>
                    <a:pt x="318" y="751"/>
                  </a:lnTo>
                  <a:lnTo>
                    <a:pt x="318" y="751"/>
                  </a:lnTo>
                  <a:lnTo>
                    <a:pt x="316" y="747"/>
                  </a:lnTo>
                  <a:lnTo>
                    <a:pt x="316" y="498"/>
                  </a:lnTo>
                  <a:lnTo>
                    <a:pt x="316" y="498"/>
                  </a:lnTo>
                  <a:lnTo>
                    <a:pt x="318" y="496"/>
                  </a:lnTo>
                  <a:lnTo>
                    <a:pt x="320" y="494"/>
                  </a:lnTo>
                  <a:lnTo>
                    <a:pt x="422" y="488"/>
                  </a:lnTo>
                  <a:lnTo>
                    <a:pt x="422" y="488"/>
                  </a:lnTo>
                  <a:lnTo>
                    <a:pt x="424" y="488"/>
                  </a:lnTo>
                  <a:lnTo>
                    <a:pt x="424" y="488"/>
                  </a:lnTo>
                  <a:lnTo>
                    <a:pt x="426" y="492"/>
                  </a:lnTo>
                  <a:lnTo>
                    <a:pt x="426" y="709"/>
                  </a:lnTo>
                  <a:close/>
                  <a:moveTo>
                    <a:pt x="548" y="663"/>
                  </a:moveTo>
                  <a:lnTo>
                    <a:pt x="548" y="663"/>
                  </a:lnTo>
                  <a:lnTo>
                    <a:pt x="546" y="665"/>
                  </a:lnTo>
                  <a:lnTo>
                    <a:pt x="544" y="667"/>
                  </a:lnTo>
                  <a:lnTo>
                    <a:pt x="478" y="693"/>
                  </a:lnTo>
                  <a:lnTo>
                    <a:pt x="478" y="693"/>
                  </a:lnTo>
                  <a:lnTo>
                    <a:pt x="476" y="693"/>
                  </a:lnTo>
                  <a:lnTo>
                    <a:pt x="476" y="693"/>
                  </a:lnTo>
                  <a:lnTo>
                    <a:pt x="472" y="693"/>
                  </a:lnTo>
                  <a:lnTo>
                    <a:pt x="472" y="693"/>
                  </a:lnTo>
                  <a:lnTo>
                    <a:pt x="472" y="689"/>
                  </a:lnTo>
                  <a:lnTo>
                    <a:pt x="472" y="488"/>
                  </a:lnTo>
                  <a:lnTo>
                    <a:pt x="472" y="488"/>
                  </a:lnTo>
                  <a:lnTo>
                    <a:pt x="472" y="486"/>
                  </a:lnTo>
                  <a:lnTo>
                    <a:pt x="476" y="484"/>
                  </a:lnTo>
                  <a:lnTo>
                    <a:pt x="542" y="480"/>
                  </a:lnTo>
                  <a:lnTo>
                    <a:pt x="542" y="480"/>
                  </a:lnTo>
                  <a:lnTo>
                    <a:pt x="546" y="480"/>
                  </a:lnTo>
                  <a:lnTo>
                    <a:pt x="546" y="480"/>
                  </a:lnTo>
                  <a:lnTo>
                    <a:pt x="548" y="484"/>
                  </a:lnTo>
                  <a:lnTo>
                    <a:pt x="548" y="663"/>
                  </a:lnTo>
                  <a:close/>
                  <a:moveTo>
                    <a:pt x="566" y="412"/>
                  </a:moveTo>
                  <a:lnTo>
                    <a:pt x="566" y="412"/>
                  </a:lnTo>
                  <a:lnTo>
                    <a:pt x="566" y="416"/>
                  </a:lnTo>
                  <a:lnTo>
                    <a:pt x="566" y="416"/>
                  </a:lnTo>
                  <a:lnTo>
                    <a:pt x="562" y="416"/>
                  </a:lnTo>
                  <a:lnTo>
                    <a:pt x="562" y="416"/>
                  </a:lnTo>
                  <a:lnTo>
                    <a:pt x="562" y="416"/>
                  </a:lnTo>
                  <a:lnTo>
                    <a:pt x="522" y="414"/>
                  </a:lnTo>
                  <a:lnTo>
                    <a:pt x="522" y="414"/>
                  </a:lnTo>
                  <a:lnTo>
                    <a:pt x="518" y="414"/>
                  </a:lnTo>
                  <a:lnTo>
                    <a:pt x="518" y="410"/>
                  </a:lnTo>
                  <a:lnTo>
                    <a:pt x="518" y="336"/>
                  </a:lnTo>
                  <a:lnTo>
                    <a:pt x="518" y="336"/>
                  </a:lnTo>
                  <a:lnTo>
                    <a:pt x="518" y="332"/>
                  </a:lnTo>
                  <a:lnTo>
                    <a:pt x="518" y="332"/>
                  </a:lnTo>
                  <a:lnTo>
                    <a:pt x="522" y="330"/>
                  </a:lnTo>
                  <a:lnTo>
                    <a:pt x="562" y="338"/>
                  </a:lnTo>
                  <a:lnTo>
                    <a:pt x="562" y="338"/>
                  </a:lnTo>
                  <a:lnTo>
                    <a:pt x="566" y="340"/>
                  </a:lnTo>
                  <a:lnTo>
                    <a:pt x="566" y="342"/>
                  </a:lnTo>
                  <a:lnTo>
                    <a:pt x="566" y="412"/>
                  </a:lnTo>
                  <a:close/>
                  <a:moveTo>
                    <a:pt x="566" y="272"/>
                  </a:moveTo>
                  <a:lnTo>
                    <a:pt x="566" y="272"/>
                  </a:lnTo>
                  <a:lnTo>
                    <a:pt x="564" y="276"/>
                  </a:lnTo>
                  <a:lnTo>
                    <a:pt x="564" y="276"/>
                  </a:lnTo>
                  <a:lnTo>
                    <a:pt x="562" y="278"/>
                  </a:lnTo>
                  <a:lnTo>
                    <a:pt x="562" y="278"/>
                  </a:lnTo>
                  <a:lnTo>
                    <a:pt x="560" y="278"/>
                  </a:lnTo>
                  <a:lnTo>
                    <a:pt x="520" y="264"/>
                  </a:lnTo>
                  <a:lnTo>
                    <a:pt x="520" y="264"/>
                  </a:lnTo>
                  <a:lnTo>
                    <a:pt x="518" y="264"/>
                  </a:lnTo>
                  <a:lnTo>
                    <a:pt x="518" y="260"/>
                  </a:lnTo>
                  <a:lnTo>
                    <a:pt x="518" y="186"/>
                  </a:lnTo>
                  <a:lnTo>
                    <a:pt x="518" y="186"/>
                  </a:lnTo>
                  <a:lnTo>
                    <a:pt x="520" y="182"/>
                  </a:lnTo>
                  <a:lnTo>
                    <a:pt x="520" y="182"/>
                  </a:lnTo>
                  <a:lnTo>
                    <a:pt x="524" y="182"/>
                  </a:lnTo>
                  <a:lnTo>
                    <a:pt x="564" y="198"/>
                  </a:lnTo>
                  <a:lnTo>
                    <a:pt x="564" y="198"/>
                  </a:lnTo>
                  <a:lnTo>
                    <a:pt x="566" y="200"/>
                  </a:lnTo>
                  <a:lnTo>
                    <a:pt x="566" y="202"/>
                  </a:lnTo>
                  <a:lnTo>
                    <a:pt x="566" y="272"/>
                  </a:lnTo>
                  <a:close/>
                  <a:moveTo>
                    <a:pt x="646" y="536"/>
                  </a:moveTo>
                  <a:lnTo>
                    <a:pt x="646" y="536"/>
                  </a:lnTo>
                  <a:lnTo>
                    <a:pt x="646" y="540"/>
                  </a:lnTo>
                  <a:lnTo>
                    <a:pt x="642" y="542"/>
                  </a:lnTo>
                  <a:lnTo>
                    <a:pt x="614" y="546"/>
                  </a:lnTo>
                  <a:lnTo>
                    <a:pt x="614" y="546"/>
                  </a:lnTo>
                  <a:lnTo>
                    <a:pt x="612" y="546"/>
                  </a:lnTo>
                  <a:lnTo>
                    <a:pt x="612" y="546"/>
                  </a:lnTo>
                  <a:lnTo>
                    <a:pt x="610" y="546"/>
                  </a:lnTo>
                  <a:lnTo>
                    <a:pt x="610" y="546"/>
                  </a:lnTo>
                  <a:lnTo>
                    <a:pt x="608" y="542"/>
                  </a:lnTo>
                  <a:lnTo>
                    <a:pt x="608" y="478"/>
                  </a:lnTo>
                  <a:lnTo>
                    <a:pt x="608" y="478"/>
                  </a:lnTo>
                  <a:lnTo>
                    <a:pt x="610" y="476"/>
                  </a:lnTo>
                  <a:lnTo>
                    <a:pt x="612" y="474"/>
                  </a:lnTo>
                  <a:lnTo>
                    <a:pt x="642" y="472"/>
                  </a:lnTo>
                  <a:lnTo>
                    <a:pt x="642" y="472"/>
                  </a:lnTo>
                  <a:lnTo>
                    <a:pt x="646" y="474"/>
                  </a:lnTo>
                  <a:lnTo>
                    <a:pt x="646" y="474"/>
                  </a:lnTo>
                  <a:lnTo>
                    <a:pt x="646" y="476"/>
                  </a:lnTo>
                  <a:lnTo>
                    <a:pt x="646" y="536"/>
                  </a:lnTo>
                  <a:close/>
                  <a:moveTo>
                    <a:pt x="646" y="418"/>
                  </a:moveTo>
                  <a:lnTo>
                    <a:pt x="646" y="418"/>
                  </a:lnTo>
                  <a:lnTo>
                    <a:pt x="646" y="420"/>
                  </a:lnTo>
                  <a:lnTo>
                    <a:pt x="646" y="420"/>
                  </a:lnTo>
                  <a:lnTo>
                    <a:pt x="642" y="422"/>
                  </a:lnTo>
                  <a:lnTo>
                    <a:pt x="642" y="422"/>
                  </a:lnTo>
                  <a:lnTo>
                    <a:pt x="612" y="420"/>
                  </a:lnTo>
                  <a:lnTo>
                    <a:pt x="612" y="420"/>
                  </a:lnTo>
                  <a:lnTo>
                    <a:pt x="610" y="418"/>
                  </a:lnTo>
                  <a:lnTo>
                    <a:pt x="608" y="416"/>
                  </a:lnTo>
                  <a:lnTo>
                    <a:pt x="608" y="352"/>
                  </a:lnTo>
                  <a:lnTo>
                    <a:pt x="608" y="352"/>
                  </a:lnTo>
                  <a:lnTo>
                    <a:pt x="610" y="348"/>
                  </a:lnTo>
                  <a:lnTo>
                    <a:pt x="610" y="348"/>
                  </a:lnTo>
                  <a:lnTo>
                    <a:pt x="614" y="348"/>
                  </a:lnTo>
                  <a:lnTo>
                    <a:pt x="642" y="352"/>
                  </a:lnTo>
                  <a:lnTo>
                    <a:pt x="642" y="352"/>
                  </a:lnTo>
                  <a:lnTo>
                    <a:pt x="646" y="354"/>
                  </a:lnTo>
                  <a:lnTo>
                    <a:pt x="646" y="358"/>
                  </a:lnTo>
                  <a:lnTo>
                    <a:pt x="646" y="418"/>
                  </a:lnTo>
                  <a:close/>
                  <a:moveTo>
                    <a:pt x="696" y="528"/>
                  </a:moveTo>
                  <a:lnTo>
                    <a:pt x="696" y="528"/>
                  </a:lnTo>
                  <a:lnTo>
                    <a:pt x="694" y="530"/>
                  </a:lnTo>
                  <a:lnTo>
                    <a:pt x="692" y="532"/>
                  </a:lnTo>
                  <a:lnTo>
                    <a:pt x="668" y="536"/>
                  </a:lnTo>
                  <a:lnTo>
                    <a:pt x="668" y="536"/>
                  </a:lnTo>
                  <a:lnTo>
                    <a:pt x="668" y="536"/>
                  </a:lnTo>
                  <a:lnTo>
                    <a:pt x="668" y="536"/>
                  </a:lnTo>
                  <a:lnTo>
                    <a:pt x="664" y="536"/>
                  </a:lnTo>
                  <a:lnTo>
                    <a:pt x="664" y="536"/>
                  </a:lnTo>
                  <a:lnTo>
                    <a:pt x="664" y="532"/>
                  </a:lnTo>
                  <a:lnTo>
                    <a:pt x="664" y="476"/>
                  </a:lnTo>
                  <a:lnTo>
                    <a:pt x="664" y="476"/>
                  </a:lnTo>
                  <a:lnTo>
                    <a:pt x="664" y="472"/>
                  </a:lnTo>
                  <a:lnTo>
                    <a:pt x="668" y="470"/>
                  </a:lnTo>
                  <a:lnTo>
                    <a:pt x="690" y="470"/>
                  </a:lnTo>
                  <a:lnTo>
                    <a:pt x="690" y="470"/>
                  </a:lnTo>
                  <a:lnTo>
                    <a:pt x="694" y="470"/>
                  </a:lnTo>
                  <a:lnTo>
                    <a:pt x="694" y="470"/>
                  </a:lnTo>
                  <a:lnTo>
                    <a:pt x="696" y="474"/>
                  </a:lnTo>
                  <a:lnTo>
                    <a:pt x="696" y="528"/>
                  </a:lnTo>
                  <a:close/>
                  <a:moveTo>
                    <a:pt x="696" y="420"/>
                  </a:moveTo>
                  <a:lnTo>
                    <a:pt x="696" y="420"/>
                  </a:lnTo>
                  <a:lnTo>
                    <a:pt x="694" y="424"/>
                  </a:lnTo>
                  <a:lnTo>
                    <a:pt x="694" y="424"/>
                  </a:lnTo>
                  <a:lnTo>
                    <a:pt x="692" y="424"/>
                  </a:lnTo>
                  <a:lnTo>
                    <a:pt x="690" y="424"/>
                  </a:lnTo>
                  <a:lnTo>
                    <a:pt x="668" y="424"/>
                  </a:lnTo>
                  <a:lnTo>
                    <a:pt x="668" y="424"/>
                  </a:lnTo>
                  <a:lnTo>
                    <a:pt x="664" y="422"/>
                  </a:lnTo>
                  <a:lnTo>
                    <a:pt x="664" y="418"/>
                  </a:lnTo>
                  <a:lnTo>
                    <a:pt x="664" y="362"/>
                  </a:lnTo>
                  <a:lnTo>
                    <a:pt x="664" y="362"/>
                  </a:lnTo>
                  <a:lnTo>
                    <a:pt x="664" y="360"/>
                  </a:lnTo>
                  <a:lnTo>
                    <a:pt x="664" y="360"/>
                  </a:lnTo>
                  <a:lnTo>
                    <a:pt x="668" y="358"/>
                  </a:lnTo>
                  <a:lnTo>
                    <a:pt x="692" y="362"/>
                  </a:lnTo>
                  <a:lnTo>
                    <a:pt x="692" y="362"/>
                  </a:lnTo>
                  <a:lnTo>
                    <a:pt x="694" y="364"/>
                  </a:lnTo>
                  <a:lnTo>
                    <a:pt x="696" y="366"/>
                  </a:lnTo>
                  <a:lnTo>
                    <a:pt x="696" y="420"/>
                  </a:lnTo>
                  <a:close/>
                  <a:moveTo>
                    <a:pt x="696" y="420"/>
                  </a:moveTo>
                  <a:lnTo>
                    <a:pt x="696" y="4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5" name="Oval 14"/>
          <p:cNvSpPr/>
          <p:nvPr/>
        </p:nvSpPr>
        <p:spPr>
          <a:xfrm>
            <a:off x="6194798" y="273386"/>
            <a:ext cx="6027682" cy="6027680"/>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654220" y="732808"/>
            <a:ext cx="5108838" cy="51088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7458045" y="2175057"/>
            <a:ext cx="3609926" cy="2378792"/>
            <a:chOff x="1778792" y="3426853"/>
            <a:chExt cx="3609926" cy="2378792"/>
          </a:xfrm>
        </p:grpSpPr>
        <p:sp>
          <p:nvSpPr>
            <p:cNvPr id="221" name="Freeform 79"/>
            <p:cNvSpPr>
              <a:spLocks/>
            </p:cNvSpPr>
            <p:nvPr/>
          </p:nvSpPr>
          <p:spPr bwMode="auto">
            <a:xfrm>
              <a:off x="1778792" y="3426853"/>
              <a:ext cx="3609926" cy="2378792"/>
            </a:xfrm>
            <a:custGeom>
              <a:avLst/>
              <a:gdLst>
                <a:gd name="T0" fmla="*/ 154 w 173"/>
                <a:gd name="T1" fmla="*/ 76 h 114"/>
                <a:gd name="T2" fmla="*/ 147 w 173"/>
                <a:gd name="T3" fmla="*/ 73 h 114"/>
                <a:gd name="T4" fmla="*/ 147 w 173"/>
                <a:gd name="T5" fmla="*/ 71 h 114"/>
                <a:gd name="T6" fmla="*/ 147 w 173"/>
                <a:gd name="T7" fmla="*/ 71 h 114"/>
                <a:gd name="T8" fmla="*/ 142 w 173"/>
                <a:gd name="T9" fmla="*/ 59 h 114"/>
                <a:gd name="T10" fmla="*/ 145 w 173"/>
                <a:gd name="T11" fmla="*/ 50 h 114"/>
                <a:gd name="T12" fmla="*/ 145 w 173"/>
                <a:gd name="T13" fmla="*/ 45 h 114"/>
                <a:gd name="T14" fmla="*/ 133 w 173"/>
                <a:gd name="T15" fmla="*/ 24 h 114"/>
                <a:gd name="T16" fmla="*/ 121 w 173"/>
                <a:gd name="T17" fmla="*/ 0 h 114"/>
                <a:gd name="T18" fmla="*/ 111 w 173"/>
                <a:gd name="T19" fmla="*/ 5 h 114"/>
                <a:gd name="T20" fmla="*/ 107 w 173"/>
                <a:gd name="T21" fmla="*/ 10 h 114"/>
                <a:gd name="T22" fmla="*/ 100 w 173"/>
                <a:gd name="T23" fmla="*/ 12 h 114"/>
                <a:gd name="T24" fmla="*/ 90 w 173"/>
                <a:gd name="T25" fmla="*/ 12 h 114"/>
                <a:gd name="T26" fmla="*/ 85 w 173"/>
                <a:gd name="T27" fmla="*/ 14 h 114"/>
                <a:gd name="T28" fmla="*/ 83 w 173"/>
                <a:gd name="T29" fmla="*/ 14 h 114"/>
                <a:gd name="T30" fmla="*/ 71 w 173"/>
                <a:gd name="T31" fmla="*/ 12 h 114"/>
                <a:gd name="T32" fmla="*/ 52 w 173"/>
                <a:gd name="T33" fmla="*/ 7 h 114"/>
                <a:gd name="T34" fmla="*/ 45 w 173"/>
                <a:gd name="T35" fmla="*/ 10 h 114"/>
                <a:gd name="T36" fmla="*/ 45 w 173"/>
                <a:gd name="T37" fmla="*/ 10 h 114"/>
                <a:gd name="T38" fmla="*/ 43 w 173"/>
                <a:gd name="T39" fmla="*/ 12 h 114"/>
                <a:gd name="T40" fmla="*/ 31 w 173"/>
                <a:gd name="T41" fmla="*/ 21 h 114"/>
                <a:gd name="T42" fmla="*/ 17 w 173"/>
                <a:gd name="T43" fmla="*/ 43 h 114"/>
                <a:gd name="T44" fmla="*/ 12 w 173"/>
                <a:gd name="T45" fmla="*/ 50 h 114"/>
                <a:gd name="T46" fmla="*/ 0 w 173"/>
                <a:gd name="T47" fmla="*/ 59 h 114"/>
                <a:gd name="T48" fmla="*/ 5 w 173"/>
                <a:gd name="T49" fmla="*/ 64 h 114"/>
                <a:gd name="T50" fmla="*/ 7 w 173"/>
                <a:gd name="T51" fmla="*/ 69 h 114"/>
                <a:gd name="T52" fmla="*/ 14 w 173"/>
                <a:gd name="T53" fmla="*/ 76 h 114"/>
                <a:gd name="T54" fmla="*/ 17 w 173"/>
                <a:gd name="T55" fmla="*/ 78 h 114"/>
                <a:gd name="T56" fmla="*/ 14 w 173"/>
                <a:gd name="T57" fmla="*/ 85 h 114"/>
                <a:gd name="T58" fmla="*/ 17 w 173"/>
                <a:gd name="T59" fmla="*/ 88 h 114"/>
                <a:gd name="T60" fmla="*/ 33 w 173"/>
                <a:gd name="T61" fmla="*/ 92 h 114"/>
                <a:gd name="T62" fmla="*/ 38 w 173"/>
                <a:gd name="T63" fmla="*/ 95 h 114"/>
                <a:gd name="T64" fmla="*/ 38 w 173"/>
                <a:gd name="T65" fmla="*/ 102 h 114"/>
                <a:gd name="T66" fmla="*/ 43 w 173"/>
                <a:gd name="T67" fmla="*/ 104 h 114"/>
                <a:gd name="T68" fmla="*/ 50 w 173"/>
                <a:gd name="T69" fmla="*/ 109 h 114"/>
                <a:gd name="T70" fmla="*/ 69 w 173"/>
                <a:gd name="T71" fmla="*/ 111 h 114"/>
                <a:gd name="T72" fmla="*/ 90 w 173"/>
                <a:gd name="T73" fmla="*/ 111 h 114"/>
                <a:gd name="T74" fmla="*/ 97 w 173"/>
                <a:gd name="T75" fmla="*/ 111 h 114"/>
                <a:gd name="T76" fmla="*/ 104 w 173"/>
                <a:gd name="T77" fmla="*/ 107 h 114"/>
                <a:gd name="T78" fmla="*/ 114 w 173"/>
                <a:gd name="T79" fmla="*/ 104 h 114"/>
                <a:gd name="T80" fmla="*/ 126 w 173"/>
                <a:gd name="T81" fmla="*/ 102 h 114"/>
                <a:gd name="T82" fmla="*/ 142 w 173"/>
                <a:gd name="T83" fmla="*/ 107 h 114"/>
                <a:gd name="T84" fmla="*/ 152 w 173"/>
                <a:gd name="T85" fmla="*/ 114 h 114"/>
                <a:gd name="T86" fmla="*/ 152 w 173"/>
                <a:gd name="T87" fmla="*/ 102 h 114"/>
                <a:gd name="T88" fmla="*/ 156 w 173"/>
                <a:gd name="T89" fmla="*/ 92 h 114"/>
                <a:gd name="T90" fmla="*/ 161 w 173"/>
                <a:gd name="T91" fmla="*/ 88 h 114"/>
                <a:gd name="T92" fmla="*/ 171 w 173"/>
                <a:gd name="T93" fmla="*/ 85 h 114"/>
                <a:gd name="T94" fmla="*/ 173 w 173"/>
                <a:gd name="T95" fmla="*/ 78 h 114"/>
                <a:gd name="T96" fmla="*/ 173 w 173"/>
                <a:gd name="T97" fmla="*/ 76 h 114"/>
                <a:gd name="T98" fmla="*/ 166 w 173"/>
                <a:gd name="T99" fmla="*/ 71 h 114"/>
                <a:gd name="T100" fmla="*/ 154 w 173"/>
                <a:gd name="T101" fmla="*/ 7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3" h="114">
                  <a:moveTo>
                    <a:pt x="154" y="76"/>
                  </a:moveTo>
                  <a:lnTo>
                    <a:pt x="154" y="76"/>
                  </a:lnTo>
                  <a:lnTo>
                    <a:pt x="149" y="73"/>
                  </a:lnTo>
                  <a:lnTo>
                    <a:pt x="147" y="73"/>
                  </a:lnTo>
                  <a:lnTo>
                    <a:pt x="147" y="71"/>
                  </a:lnTo>
                  <a:lnTo>
                    <a:pt x="147" y="71"/>
                  </a:lnTo>
                  <a:lnTo>
                    <a:pt x="147" y="71"/>
                  </a:lnTo>
                  <a:lnTo>
                    <a:pt x="147" y="71"/>
                  </a:lnTo>
                  <a:lnTo>
                    <a:pt x="145" y="66"/>
                  </a:lnTo>
                  <a:lnTo>
                    <a:pt x="142" y="59"/>
                  </a:lnTo>
                  <a:lnTo>
                    <a:pt x="142" y="55"/>
                  </a:lnTo>
                  <a:lnTo>
                    <a:pt x="145" y="50"/>
                  </a:lnTo>
                  <a:lnTo>
                    <a:pt x="145" y="50"/>
                  </a:lnTo>
                  <a:lnTo>
                    <a:pt x="145" y="45"/>
                  </a:lnTo>
                  <a:lnTo>
                    <a:pt x="142" y="36"/>
                  </a:lnTo>
                  <a:lnTo>
                    <a:pt x="133" y="24"/>
                  </a:lnTo>
                  <a:lnTo>
                    <a:pt x="133" y="24"/>
                  </a:lnTo>
                  <a:lnTo>
                    <a:pt x="121" y="0"/>
                  </a:lnTo>
                  <a:lnTo>
                    <a:pt x="121" y="0"/>
                  </a:lnTo>
                  <a:lnTo>
                    <a:pt x="111" y="5"/>
                  </a:lnTo>
                  <a:lnTo>
                    <a:pt x="111" y="5"/>
                  </a:lnTo>
                  <a:lnTo>
                    <a:pt x="107" y="10"/>
                  </a:lnTo>
                  <a:lnTo>
                    <a:pt x="100" y="12"/>
                  </a:lnTo>
                  <a:lnTo>
                    <a:pt x="100" y="12"/>
                  </a:lnTo>
                  <a:lnTo>
                    <a:pt x="95" y="10"/>
                  </a:lnTo>
                  <a:lnTo>
                    <a:pt x="90" y="12"/>
                  </a:lnTo>
                  <a:lnTo>
                    <a:pt x="90" y="12"/>
                  </a:lnTo>
                  <a:lnTo>
                    <a:pt x="85" y="14"/>
                  </a:lnTo>
                  <a:lnTo>
                    <a:pt x="83" y="14"/>
                  </a:lnTo>
                  <a:lnTo>
                    <a:pt x="83" y="14"/>
                  </a:lnTo>
                  <a:lnTo>
                    <a:pt x="78" y="12"/>
                  </a:lnTo>
                  <a:lnTo>
                    <a:pt x="71" y="12"/>
                  </a:lnTo>
                  <a:lnTo>
                    <a:pt x="71" y="12"/>
                  </a:lnTo>
                  <a:lnTo>
                    <a:pt x="52" y="7"/>
                  </a:lnTo>
                  <a:lnTo>
                    <a:pt x="52" y="7"/>
                  </a:lnTo>
                  <a:lnTo>
                    <a:pt x="45" y="10"/>
                  </a:lnTo>
                  <a:lnTo>
                    <a:pt x="45" y="10"/>
                  </a:lnTo>
                  <a:lnTo>
                    <a:pt x="45" y="10"/>
                  </a:lnTo>
                  <a:lnTo>
                    <a:pt x="43" y="12"/>
                  </a:lnTo>
                  <a:lnTo>
                    <a:pt x="43" y="12"/>
                  </a:lnTo>
                  <a:lnTo>
                    <a:pt x="31" y="21"/>
                  </a:lnTo>
                  <a:lnTo>
                    <a:pt x="31" y="21"/>
                  </a:lnTo>
                  <a:lnTo>
                    <a:pt x="21" y="33"/>
                  </a:lnTo>
                  <a:lnTo>
                    <a:pt x="17" y="43"/>
                  </a:lnTo>
                  <a:lnTo>
                    <a:pt x="12" y="50"/>
                  </a:lnTo>
                  <a:lnTo>
                    <a:pt x="12" y="50"/>
                  </a:lnTo>
                  <a:lnTo>
                    <a:pt x="5" y="55"/>
                  </a:lnTo>
                  <a:lnTo>
                    <a:pt x="0" y="59"/>
                  </a:lnTo>
                  <a:lnTo>
                    <a:pt x="0" y="59"/>
                  </a:lnTo>
                  <a:lnTo>
                    <a:pt x="5" y="64"/>
                  </a:lnTo>
                  <a:lnTo>
                    <a:pt x="7" y="69"/>
                  </a:lnTo>
                  <a:lnTo>
                    <a:pt x="7" y="69"/>
                  </a:lnTo>
                  <a:lnTo>
                    <a:pt x="10" y="73"/>
                  </a:lnTo>
                  <a:lnTo>
                    <a:pt x="14" y="76"/>
                  </a:lnTo>
                  <a:lnTo>
                    <a:pt x="14" y="76"/>
                  </a:lnTo>
                  <a:lnTo>
                    <a:pt x="17" y="78"/>
                  </a:lnTo>
                  <a:lnTo>
                    <a:pt x="17" y="81"/>
                  </a:lnTo>
                  <a:lnTo>
                    <a:pt x="14" y="85"/>
                  </a:lnTo>
                  <a:lnTo>
                    <a:pt x="17" y="88"/>
                  </a:lnTo>
                  <a:lnTo>
                    <a:pt x="17" y="88"/>
                  </a:lnTo>
                  <a:lnTo>
                    <a:pt x="29" y="90"/>
                  </a:lnTo>
                  <a:lnTo>
                    <a:pt x="33" y="92"/>
                  </a:lnTo>
                  <a:lnTo>
                    <a:pt x="38" y="95"/>
                  </a:lnTo>
                  <a:lnTo>
                    <a:pt x="38" y="95"/>
                  </a:lnTo>
                  <a:lnTo>
                    <a:pt x="38" y="100"/>
                  </a:lnTo>
                  <a:lnTo>
                    <a:pt x="38" y="102"/>
                  </a:lnTo>
                  <a:lnTo>
                    <a:pt x="38" y="102"/>
                  </a:lnTo>
                  <a:lnTo>
                    <a:pt x="43" y="104"/>
                  </a:lnTo>
                  <a:lnTo>
                    <a:pt x="45" y="107"/>
                  </a:lnTo>
                  <a:lnTo>
                    <a:pt x="50" y="109"/>
                  </a:lnTo>
                  <a:lnTo>
                    <a:pt x="50" y="109"/>
                  </a:lnTo>
                  <a:lnTo>
                    <a:pt x="69" y="111"/>
                  </a:lnTo>
                  <a:lnTo>
                    <a:pt x="69" y="111"/>
                  </a:lnTo>
                  <a:lnTo>
                    <a:pt x="90" y="111"/>
                  </a:lnTo>
                  <a:lnTo>
                    <a:pt x="90" y="111"/>
                  </a:lnTo>
                  <a:lnTo>
                    <a:pt x="97" y="111"/>
                  </a:lnTo>
                  <a:lnTo>
                    <a:pt x="104" y="107"/>
                  </a:lnTo>
                  <a:lnTo>
                    <a:pt x="104" y="107"/>
                  </a:lnTo>
                  <a:lnTo>
                    <a:pt x="109" y="104"/>
                  </a:lnTo>
                  <a:lnTo>
                    <a:pt x="114" y="104"/>
                  </a:lnTo>
                  <a:lnTo>
                    <a:pt x="126" y="102"/>
                  </a:lnTo>
                  <a:lnTo>
                    <a:pt x="126" y="102"/>
                  </a:lnTo>
                  <a:lnTo>
                    <a:pt x="135" y="104"/>
                  </a:lnTo>
                  <a:lnTo>
                    <a:pt x="142" y="107"/>
                  </a:lnTo>
                  <a:lnTo>
                    <a:pt x="142" y="107"/>
                  </a:lnTo>
                  <a:lnTo>
                    <a:pt x="152" y="114"/>
                  </a:lnTo>
                  <a:lnTo>
                    <a:pt x="152" y="114"/>
                  </a:lnTo>
                  <a:lnTo>
                    <a:pt x="152" y="102"/>
                  </a:lnTo>
                  <a:lnTo>
                    <a:pt x="152" y="102"/>
                  </a:lnTo>
                  <a:lnTo>
                    <a:pt x="156" y="92"/>
                  </a:lnTo>
                  <a:lnTo>
                    <a:pt x="159" y="90"/>
                  </a:lnTo>
                  <a:lnTo>
                    <a:pt x="161" y="88"/>
                  </a:lnTo>
                  <a:lnTo>
                    <a:pt x="161" y="88"/>
                  </a:lnTo>
                  <a:lnTo>
                    <a:pt x="171" y="85"/>
                  </a:lnTo>
                  <a:lnTo>
                    <a:pt x="171" y="83"/>
                  </a:lnTo>
                  <a:lnTo>
                    <a:pt x="173" y="78"/>
                  </a:lnTo>
                  <a:lnTo>
                    <a:pt x="173" y="78"/>
                  </a:lnTo>
                  <a:lnTo>
                    <a:pt x="173" y="76"/>
                  </a:lnTo>
                  <a:lnTo>
                    <a:pt x="173" y="76"/>
                  </a:lnTo>
                  <a:lnTo>
                    <a:pt x="166" y="71"/>
                  </a:lnTo>
                  <a:lnTo>
                    <a:pt x="166" y="71"/>
                  </a:lnTo>
                  <a:lnTo>
                    <a:pt x="154" y="76"/>
                  </a:lnTo>
                  <a:lnTo>
                    <a:pt x="154" y="76"/>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2" name="Oval 221"/>
            <p:cNvSpPr/>
            <p:nvPr/>
          </p:nvSpPr>
          <p:spPr>
            <a:xfrm>
              <a:off x="2716094" y="3926364"/>
              <a:ext cx="159800" cy="159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223" name="TextBox 222"/>
            <p:cNvSpPr txBox="1"/>
            <p:nvPr/>
          </p:nvSpPr>
          <p:spPr>
            <a:xfrm>
              <a:off x="3015132" y="3847537"/>
              <a:ext cx="1585690" cy="307777"/>
            </a:xfrm>
            <a:prstGeom prst="rect">
              <a:avLst/>
            </a:prstGeom>
            <a:noFill/>
          </p:spPr>
          <p:txBody>
            <a:bodyPr wrap="none" rtlCol="0">
              <a:spAutoFit/>
            </a:bodyPr>
            <a:lstStyle/>
            <a:p>
              <a:pPr lvl="0">
                <a:defRPr/>
              </a:pPr>
              <a:r>
                <a:rPr lang="it-IT" sz="1400" dirty="0">
                  <a:latin typeface="Arial" panose="020B0604020202020204" pitchFamily="34" charset="0"/>
                  <a:cs typeface="Arial" panose="020B0604020202020204" pitchFamily="34" charset="0"/>
                </a:rPr>
                <a:t>CLUJ - NAPOCA</a:t>
              </a:r>
              <a:endParaRPr lang="en-GB" sz="1400" dirty="0"/>
            </a:p>
          </p:txBody>
        </p:sp>
      </p:grpSp>
      <p:sp>
        <p:nvSpPr>
          <p:cNvPr id="5" name="Title 4"/>
          <p:cNvSpPr>
            <a:spLocks noGrp="1"/>
          </p:cNvSpPr>
          <p:nvPr>
            <p:ph type="title"/>
          </p:nvPr>
        </p:nvSpPr>
        <p:spPr/>
        <p:txBody>
          <a:bodyPr/>
          <a:lstStyle/>
          <a:p>
            <a:r>
              <a:rPr lang="en-GB" dirty="0"/>
              <a:t>SEKO ROMAN</a:t>
            </a:r>
            <a:r>
              <a:rPr lang="tr-TR" dirty="0"/>
              <a:t>YA</a:t>
            </a:r>
            <a:endParaRPr lang="en-GB" dirty="0"/>
          </a:p>
        </p:txBody>
      </p:sp>
      <p:sp>
        <p:nvSpPr>
          <p:cNvPr id="20" name="Oval 19"/>
          <p:cNvSpPr/>
          <p:nvPr/>
        </p:nvSpPr>
        <p:spPr>
          <a:xfrm>
            <a:off x="7316020" y="1365639"/>
            <a:ext cx="3789907" cy="3789907"/>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496" y="1130109"/>
            <a:ext cx="5175504" cy="5873562"/>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8879" y="2053243"/>
            <a:ext cx="1104612" cy="1104612"/>
          </a:xfrm>
          <a:prstGeom prst="rect">
            <a:avLst/>
          </a:prstGeom>
          <a:effectLst>
            <a:outerShdw blurRad="63500" sx="102000" sy="102000" algn="ctr" rotWithShape="0">
              <a:prstClr val="black">
                <a:alpha val="20000"/>
              </a:prstClr>
            </a:outerShdw>
          </a:effectLst>
        </p:spPr>
      </p:pic>
      <p:grpSp>
        <p:nvGrpSpPr>
          <p:cNvPr id="30" name="Group 29"/>
          <p:cNvGrpSpPr/>
          <p:nvPr/>
        </p:nvGrpSpPr>
        <p:grpSpPr>
          <a:xfrm>
            <a:off x="9110191" y="565957"/>
            <a:ext cx="1994916" cy="1994916"/>
            <a:chOff x="2771394" y="4777740"/>
            <a:chExt cx="1994916" cy="1994916"/>
          </a:xfrm>
        </p:grpSpPr>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1394" y="4777740"/>
              <a:ext cx="1994916" cy="1994916"/>
            </a:xfrm>
            <a:prstGeom prst="rect">
              <a:avLst/>
            </a:prstGeom>
          </p:spPr>
        </p:pic>
        <p:sp>
          <p:nvSpPr>
            <p:cNvPr id="32" name="TextBox 31"/>
            <p:cNvSpPr txBox="1"/>
            <p:nvPr/>
          </p:nvSpPr>
          <p:spPr>
            <a:xfrm rot="20577424">
              <a:off x="3325856" y="5532935"/>
              <a:ext cx="870751" cy="461665"/>
            </a:xfrm>
            <a:prstGeom prst="rect">
              <a:avLst/>
            </a:prstGeom>
            <a:noFill/>
          </p:spPr>
          <p:txBody>
            <a:bodyPr wrap="none" rtlCol="0">
              <a:spAutoFit/>
            </a:bodyPr>
            <a:lstStyle/>
            <a:p>
              <a:pPr algn="ctr"/>
              <a:r>
                <a:rPr lang="en-GB" sz="2400" b="1" dirty="0">
                  <a:solidFill>
                    <a:schemeClr val="bg1"/>
                  </a:solidFill>
                </a:rPr>
                <a:t>2006</a:t>
              </a:r>
            </a:p>
          </p:txBody>
        </p:sp>
      </p:grpSp>
      <p:grpSp>
        <p:nvGrpSpPr>
          <p:cNvPr id="33" name="Group 32"/>
          <p:cNvGrpSpPr/>
          <p:nvPr/>
        </p:nvGrpSpPr>
        <p:grpSpPr>
          <a:xfrm>
            <a:off x="7227296" y="4352335"/>
            <a:ext cx="1256110" cy="1256110"/>
            <a:chOff x="8562487" y="3529144"/>
            <a:chExt cx="1256110" cy="1256110"/>
          </a:xfrm>
        </p:grpSpPr>
        <p:sp>
          <p:nvSpPr>
            <p:cNvPr id="34" name="Oval 33"/>
            <p:cNvSpPr/>
            <p:nvPr/>
          </p:nvSpPr>
          <p:spPr>
            <a:xfrm>
              <a:off x="8562487" y="3529144"/>
              <a:ext cx="1256110" cy="1256110"/>
            </a:xfrm>
            <a:prstGeom prst="ellipse">
              <a:avLst/>
            </a:prstGeom>
            <a:solidFill>
              <a:schemeClr val="bg1"/>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8604583" y="3571240"/>
              <a:ext cx="1171918" cy="1171918"/>
            </a:xfrm>
            <a:prstGeom prst="ellipse">
              <a:avLst/>
            </a:prstGeom>
            <a:solidFill>
              <a:schemeClr val="tx1">
                <a:lumMod val="10000"/>
                <a:lumOff val="90000"/>
              </a:schemeClr>
            </a:solidFill>
            <a:ln w="57150">
              <a:noFill/>
            </a:ln>
            <a:effectLst>
              <a:innerShdw blurRad="3302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p:cNvGrpSpPr/>
            <p:nvPr/>
          </p:nvGrpSpPr>
          <p:grpSpPr>
            <a:xfrm>
              <a:off x="8802633" y="3749498"/>
              <a:ext cx="778348" cy="468520"/>
              <a:chOff x="1037457" y="5601335"/>
              <a:chExt cx="975800" cy="587375"/>
            </a:xfrm>
            <a:solidFill>
              <a:schemeClr val="bg2">
                <a:lumMod val="25000"/>
              </a:schemeClr>
            </a:solidFill>
          </p:grpSpPr>
          <p:sp>
            <p:nvSpPr>
              <p:cNvPr id="38" name="Freeform 12"/>
              <p:cNvSpPr>
                <a:spLocks/>
              </p:cNvSpPr>
              <p:nvPr/>
            </p:nvSpPr>
            <p:spPr bwMode="auto">
              <a:xfrm>
                <a:off x="1037457" y="5655945"/>
                <a:ext cx="396924" cy="447750"/>
              </a:xfrm>
              <a:custGeom>
                <a:avLst/>
                <a:gdLst>
                  <a:gd name="T0" fmla="*/ 168 w 328"/>
                  <a:gd name="T1" fmla="*/ 370 h 370"/>
                  <a:gd name="T2" fmla="*/ 242 w 328"/>
                  <a:gd name="T3" fmla="*/ 366 h 370"/>
                  <a:gd name="T4" fmla="*/ 318 w 328"/>
                  <a:gd name="T5" fmla="*/ 356 h 370"/>
                  <a:gd name="T6" fmla="*/ 328 w 328"/>
                  <a:gd name="T7" fmla="*/ 354 h 370"/>
                  <a:gd name="T8" fmla="*/ 324 w 328"/>
                  <a:gd name="T9" fmla="*/ 312 h 370"/>
                  <a:gd name="T10" fmla="*/ 312 w 328"/>
                  <a:gd name="T11" fmla="*/ 276 h 370"/>
                  <a:gd name="T12" fmla="*/ 290 w 328"/>
                  <a:gd name="T13" fmla="*/ 248 h 370"/>
                  <a:gd name="T14" fmla="*/ 252 w 328"/>
                  <a:gd name="T15" fmla="*/ 228 h 370"/>
                  <a:gd name="T16" fmla="*/ 192 w 328"/>
                  <a:gd name="T17" fmla="*/ 218 h 370"/>
                  <a:gd name="T18" fmla="*/ 192 w 328"/>
                  <a:gd name="T19" fmla="*/ 184 h 370"/>
                  <a:gd name="T20" fmla="*/ 214 w 328"/>
                  <a:gd name="T21" fmla="*/ 168 h 370"/>
                  <a:gd name="T22" fmla="*/ 232 w 328"/>
                  <a:gd name="T23" fmla="*/ 146 h 370"/>
                  <a:gd name="T24" fmla="*/ 244 w 328"/>
                  <a:gd name="T25" fmla="*/ 116 h 370"/>
                  <a:gd name="T26" fmla="*/ 248 w 328"/>
                  <a:gd name="T27" fmla="*/ 86 h 370"/>
                  <a:gd name="T28" fmla="*/ 246 w 328"/>
                  <a:gd name="T29" fmla="*/ 66 h 370"/>
                  <a:gd name="T30" fmla="*/ 234 w 328"/>
                  <a:gd name="T31" fmla="*/ 36 h 370"/>
                  <a:gd name="T32" fmla="*/ 212 w 328"/>
                  <a:gd name="T33" fmla="*/ 14 h 370"/>
                  <a:gd name="T34" fmla="*/ 182 w 328"/>
                  <a:gd name="T35" fmla="*/ 2 h 370"/>
                  <a:gd name="T36" fmla="*/ 164 w 328"/>
                  <a:gd name="T37" fmla="*/ 0 h 370"/>
                  <a:gd name="T38" fmla="*/ 132 w 328"/>
                  <a:gd name="T39" fmla="*/ 6 h 370"/>
                  <a:gd name="T40" fmla="*/ 104 w 328"/>
                  <a:gd name="T41" fmla="*/ 24 h 370"/>
                  <a:gd name="T42" fmla="*/ 86 w 328"/>
                  <a:gd name="T43" fmla="*/ 50 h 370"/>
                  <a:gd name="T44" fmla="*/ 80 w 328"/>
                  <a:gd name="T45" fmla="*/ 86 h 370"/>
                  <a:gd name="T46" fmla="*/ 80 w 328"/>
                  <a:gd name="T47" fmla="*/ 102 h 370"/>
                  <a:gd name="T48" fmla="*/ 88 w 328"/>
                  <a:gd name="T49" fmla="*/ 132 h 370"/>
                  <a:gd name="T50" fmla="*/ 104 w 328"/>
                  <a:gd name="T51" fmla="*/ 158 h 370"/>
                  <a:gd name="T52" fmla="*/ 124 w 328"/>
                  <a:gd name="T53" fmla="*/ 178 h 370"/>
                  <a:gd name="T54" fmla="*/ 136 w 328"/>
                  <a:gd name="T55" fmla="*/ 218 h 370"/>
                  <a:gd name="T56" fmla="*/ 104 w 328"/>
                  <a:gd name="T57" fmla="*/ 222 h 370"/>
                  <a:gd name="T58" fmla="*/ 54 w 328"/>
                  <a:gd name="T59" fmla="*/ 236 h 370"/>
                  <a:gd name="T60" fmla="*/ 24 w 328"/>
                  <a:gd name="T61" fmla="*/ 262 h 370"/>
                  <a:gd name="T62" fmla="*/ 8 w 328"/>
                  <a:gd name="T63" fmla="*/ 296 h 370"/>
                  <a:gd name="T64" fmla="*/ 2 w 328"/>
                  <a:gd name="T65" fmla="*/ 314 h 370"/>
                  <a:gd name="T66" fmla="*/ 0 w 328"/>
                  <a:gd name="T67" fmla="*/ 354 h 370"/>
                  <a:gd name="T68" fmla="*/ 40 w 328"/>
                  <a:gd name="T69" fmla="*/ 362 h 370"/>
                  <a:gd name="T70" fmla="*/ 126 w 328"/>
                  <a:gd name="T71" fmla="*/ 368 h 370"/>
                  <a:gd name="T72" fmla="*/ 168 w 328"/>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8" h="370">
                    <a:moveTo>
                      <a:pt x="168" y="370"/>
                    </a:moveTo>
                    <a:lnTo>
                      <a:pt x="168" y="370"/>
                    </a:lnTo>
                    <a:lnTo>
                      <a:pt x="208" y="368"/>
                    </a:lnTo>
                    <a:lnTo>
                      <a:pt x="242" y="366"/>
                    </a:lnTo>
                    <a:lnTo>
                      <a:pt x="290" y="362"/>
                    </a:lnTo>
                    <a:lnTo>
                      <a:pt x="318" y="356"/>
                    </a:lnTo>
                    <a:lnTo>
                      <a:pt x="328" y="354"/>
                    </a:lnTo>
                    <a:lnTo>
                      <a:pt x="328" y="354"/>
                    </a:lnTo>
                    <a:lnTo>
                      <a:pt x="324" y="312"/>
                    </a:lnTo>
                    <a:lnTo>
                      <a:pt x="324" y="312"/>
                    </a:lnTo>
                    <a:lnTo>
                      <a:pt x="320" y="294"/>
                    </a:lnTo>
                    <a:lnTo>
                      <a:pt x="312" y="276"/>
                    </a:lnTo>
                    <a:lnTo>
                      <a:pt x="304" y="262"/>
                    </a:lnTo>
                    <a:lnTo>
                      <a:pt x="290" y="248"/>
                    </a:lnTo>
                    <a:lnTo>
                      <a:pt x="274" y="236"/>
                    </a:lnTo>
                    <a:lnTo>
                      <a:pt x="252" y="228"/>
                    </a:lnTo>
                    <a:lnTo>
                      <a:pt x="224" y="222"/>
                    </a:lnTo>
                    <a:lnTo>
                      <a:pt x="192" y="218"/>
                    </a:lnTo>
                    <a:lnTo>
                      <a:pt x="192" y="184"/>
                    </a:lnTo>
                    <a:lnTo>
                      <a:pt x="192" y="184"/>
                    </a:lnTo>
                    <a:lnTo>
                      <a:pt x="204" y="178"/>
                    </a:lnTo>
                    <a:lnTo>
                      <a:pt x="214" y="168"/>
                    </a:lnTo>
                    <a:lnTo>
                      <a:pt x="224" y="158"/>
                    </a:lnTo>
                    <a:lnTo>
                      <a:pt x="232" y="146"/>
                    </a:lnTo>
                    <a:lnTo>
                      <a:pt x="240" y="132"/>
                    </a:lnTo>
                    <a:lnTo>
                      <a:pt x="244" y="116"/>
                    </a:lnTo>
                    <a:lnTo>
                      <a:pt x="248" y="102"/>
                    </a:lnTo>
                    <a:lnTo>
                      <a:pt x="248" y="86"/>
                    </a:lnTo>
                    <a:lnTo>
                      <a:pt x="248" y="86"/>
                    </a:lnTo>
                    <a:lnTo>
                      <a:pt x="246" y="66"/>
                    </a:lnTo>
                    <a:lnTo>
                      <a:pt x="242" y="50"/>
                    </a:lnTo>
                    <a:lnTo>
                      <a:pt x="234" y="36"/>
                    </a:lnTo>
                    <a:lnTo>
                      <a:pt x="224" y="24"/>
                    </a:lnTo>
                    <a:lnTo>
                      <a:pt x="212" y="14"/>
                    </a:lnTo>
                    <a:lnTo>
                      <a:pt x="196" y="6"/>
                    </a:lnTo>
                    <a:lnTo>
                      <a:pt x="182" y="2"/>
                    </a:lnTo>
                    <a:lnTo>
                      <a:pt x="164" y="0"/>
                    </a:lnTo>
                    <a:lnTo>
                      <a:pt x="164" y="0"/>
                    </a:lnTo>
                    <a:lnTo>
                      <a:pt x="148" y="2"/>
                    </a:lnTo>
                    <a:lnTo>
                      <a:pt x="132" y="6"/>
                    </a:lnTo>
                    <a:lnTo>
                      <a:pt x="116" y="14"/>
                    </a:lnTo>
                    <a:lnTo>
                      <a:pt x="104" y="24"/>
                    </a:lnTo>
                    <a:lnTo>
                      <a:pt x="94" y="36"/>
                    </a:lnTo>
                    <a:lnTo>
                      <a:pt x="86" y="50"/>
                    </a:lnTo>
                    <a:lnTo>
                      <a:pt x="82" y="66"/>
                    </a:lnTo>
                    <a:lnTo>
                      <a:pt x="80" y="86"/>
                    </a:lnTo>
                    <a:lnTo>
                      <a:pt x="80" y="86"/>
                    </a:lnTo>
                    <a:lnTo>
                      <a:pt x="80" y="102"/>
                    </a:lnTo>
                    <a:lnTo>
                      <a:pt x="84" y="116"/>
                    </a:lnTo>
                    <a:lnTo>
                      <a:pt x="88" y="132"/>
                    </a:lnTo>
                    <a:lnTo>
                      <a:pt x="96" y="146"/>
                    </a:lnTo>
                    <a:lnTo>
                      <a:pt x="104" y="158"/>
                    </a:lnTo>
                    <a:lnTo>
                      <a:pt x="114" y="168"/>
                    </a:lnTo>
                    <a:lnTo>
                      <a:pt x="124" y="178"/>
                    </a:lnTo>
                    <a:lnTo>
                      <a:pt x="136" y="184"/>
                    </a:lnTo>
                    <a:lnTo>
                      <a:pt x="136" y="218"/>
                    </a:lnTo>
                    <a:lnTo>
                      <a:pt x="136" y="218"/>
                    </a:lnTo>
                    <a:lnTo>
                      <a:pt x="104" y="222"/>
                    </a:lnTo>
                    <a:lnTo>
                      <a:pt x="76" y="228"/>
                    </a:lnTo>
                    <a:lnTo>
                      <a:pt x="54" y="236"/>
                    </a:lnTo>
                    <a:lnTo>
                      <a:pt x="36" y="248"/>
                    </a:lnTo>
                    <a:lnTo>
                      <a:pt x="24" y="262"/>
                    </a:lnTo>
                    <a:lnTo>
                      <a:pt x="14" y="278"/>
                    </a:lnTo>
                    <a:lnTo>
                      <a:pt x="8" y="296"/>
                    </a:lnTo>
                    <a:lnTo>
                      <a:pt x="2" y="314"/>
                    </a:lnTo>
                    <a:lnTo>
                      <a:pt x="2" y="314"/>
                    </a:lnTo>
                    <a:lnTo>
                      <a:pt x="0" y="354"/>
                    </a:lnTo>
                    <a:lnTo>
                      <a:pt x="0" y="354"/>
                    </a:lnTo>
                    <a:lnTo>
                      <a:pt x="10" y="356"/>
                    </a:lnTo>
                    <a:lnTo>
                      <a:pt x="40" y="362"/>
                    </a:lnTo>
                    <a:lnTo>
                      <a:pt x="90" y="366"/>
                    </a:lnTo>
                    <a:lnTo>
                      <a:pt x="126" y="368"/>
                    </a:lnTo>
                    <a:lnTo>
                      <a:pt x="168" y="370"/>
                    </a:lnTo>
                    <a:lnTo>
                      <a:pt x="168"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39" name="Freeform 14"/>
              <p:cNvSpPr>
                <a:spLocks/>
              </p:cNvSpPr>
              <p:nvPr/>
            </p:nvSpPr>
            <p:spPr bwMode="auto">
              <a:xfrm>
                <a:off x="1618753" y="5655945"/>
                <a:ext cx="394504" cy="447750"/>
              </a:xfrm>
              <a:custGeom>
                <a:avLst/>
                <a:gdLst>
                  <a:gd name="T0" fmla="*/ 166 w 326"/>
                  <a:gd name="T1" fmla="*/ 370 h 370"/>
                  <a:gd name="T2" fmla="*/ 240 w 326"/>
                  <a:gd name="T3" fmla="*/ 366 h 370"/>
                  <a:gd name="T4" fmla="*/ 318 w 326"/>
                  <a:gd name="T5" fmla="*/ 356 h 370"/>
                  <a:gd name="T6" fmla="*/ 326 w 326"/>
                  <a:gd name="T7" fmla="*/ 354 h 370"/>
                  <a:gd name="T8" fmla="*/ 324 w 326"/>
                  <a:gd name="T9" fmla="*/ 312 h 370"/>
                  <a:gd name="T10" fmla="*/ 312 w 326"/>
                  <a:gd name="T11" fmla="*/ 276 h 370"/>
                  <a:gd name="T12" fmla="*/ 290 w 326"/>
                  <a:gd name="T13" fmla="*/ 248 h 370"/>
                  <a:gd name="T14" fmla="*/ 250 w 326"/>
                  <a:gd name="T15" fmla="*/ 228 h 370"/>
                  <a:gd name="T16" fmla="*/ 190 w 326"/>
                  <a:gd name="T17" fmla="*/ 218 h 370"/>
                  <a:gd name="T18" fmla="*/ 190 w 326"/>
                  <a:gd name="T19" fmla="*/ 184 h 370"/>
                  <a:gd name="T20" fmla="*/ 214 w 326"/>
                  <a:gd name="T21" fmla="*/ 168 h 370"/>
                  <a:gd name="T22" fmla="*/ 232 w 326"/>
                  <a:gd name="T23" fmla="*/ 146 h 370"/>
                  <a:gd name="T24" fmla="*/ 242 w 326"/>
                  <a:gd name="T25" fmla="*/ 116 h 370"/>
                  <a:gd name="T26" fmla="*/ 248 w 326"/>
                  <a:gd name="T27" fmla="*/ 86 h 370"/>
                  <a:gd name="T28" fmla="*/ 246 w 326"/>
                  <a:gd name="T29" fmla="*/ 66 h 370"/>
                  <a:gd name="T30" fmla="*/ 232 w 326"/>
                  <a:gd name="T31" fmla="*/ 36 h 370"/>
                  <a:gd name="T32" fmla="*/ 210 w 326"/>
                  <a:gd name="T33" fmla="*/ 14 h 370"/>
                  <a:gd name="T34" fmla="*/ 180 w 326"/>
                  <a:gd name="T35" fmla="*/ 2 h 370"/>
                  <a:gd name="T36" fmla="*/ 162 w 326"/>
                  <a:gd name="T37" fmla="*/ 0 h 370"/>
                  <a:gd name="T38" fmla="*/ 130 w 326"/>
                  <a:gd name="T39" fmla="*/ 6 h 370"/>
                  <a:gd name="T40" fmla="*/ 104 w 326"/>
                  <a:gd name="T41" fmla="*/ 24 h 370"/>
                  <a:gd name="T42" fmla="*/ 86 w 326"/>
                  <a:gd name="T43" fmla="*/ 50 h 370"/>
                  <a:gd name="T44" fmla="*/ 78 w 326"/>
                  <a:gd name="T45" fmla="*/ 86 h 370"/>
                  <a:gd name="T46" fmla="*/ 80 w 326"/>
                  <a:gd name="T47" fmla="*/ 102 h 370"/>
                  <a:gd name="T48" fmla="*/ 88 w 326"/>
                  <a:gd name="T49" fmla="*/ 132 h 370"/>
                  <a:gd name="T50" fmla="*/ 102 w 326"/>
                  <a:gd name="T51" fmla="*/ 158 h 370"/>
                  <a:gd name="T52" fmla="*/ 124 w 326"/>
                  <a:gd name="T53" fmla="*/ 178 h 370"/>
                  <a:gd name="T54" fmla="*/ 136 w 326"/>
                  <a:gd name="T55" fmla="*/ 218 h 370"/>
                  <a:gd name="T56" fmla="*/ 102 w 326"/>
                  <a:gd name="T57" fmla="*/ 222 h 370"/>
                  <a:gd name="T58" fmla="*/ 52 w 326"/>
                  <a:gd name="T59" fmla="*/ 236 h 370"/>
                  <a:gd name="T60" fmla="*/ 22 w 326"/>
                  <a:gd name="T61" fmla="*/ 262 h 370"/>
                  <a:gd name="T62" fmla="*/ 6 w 326"/>
                  <a:gd name="T63" fmla="*/ 296 h 370"/>
                  <a:gd name="T64" fmla="*/ 2 w 326"/>
                  <a:gd name="T65" fmla="*/ 314 h 370"/>
                  <a:gd name="T66" fmla="*/ 0 w 326"/>
                  <a:gd name="T67" fmla="*/ 354 h 370"/>
                  <a:gd name="T68" fmla="*/ 38 w 326"/>
                  <a:gd name="T69" fmla="*/ 362 h 370"/>
                  <a:gd name="T70" fmla="*/ 124 w 326"/>
                  <a:gd name="T71" fmla="*/ 368 h 370"/>
                  <a:gd name="T72" fmla="*/ 166 w 326"/>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6" h="370">
                    <a:moveTo>
                      <a:pt x="166" y="370"/>
                    </a:moveTo>
                    <a:lnTo>
                      <a:pt x="166" y="370"/>
                    </a:lnTo>
                    <a:lnTo>
                      <a:pt x="206" y="368"/>
                    </a:lnTo>
                    <a:lnTo>
                      <a:pt x="240" y="366"/>
                    </a:lnTo>
                    <a:lnTo>
                      <a:pt x="290" y="362"/>
                    </a:lnTo>
                    <a:lnTo>
                      <a:pt x="318" y="356"/>
                    </a:lnTo>
                    <a:lnTo>
                      <a:pt x="326" y="354"/>
                    </a:lnTo>
                    <a:lnTo>
                      <a:pt x="326" y="354"/>
                    </a:lnTo>
                    <a:lnTo>
                      <a:pt x="324" y="312"/>
                    </a:lnTo>
                    <a:lnTo>
                      <a:pt x="324" y="312"/>
                    </a:lnTo>
                    <a:lnTo>
                      <a:pt x="318" y="294"/>
                    </a:lnTo>
                    <a:lnTo>
                      <a:pt x="312" y="276"/>
                    </a:lnTo>
                    <a:lnTo>
                      <a:pt x="302" y="262"/>
                    </a:lnTo>
                    <a:lnTo>
                      <a:pt x="290" y="248"/>
                    </a:lnTo>
                    <a:lnTo>
                      <a:pt x="272" y="236"/>
                    </a:lnTo>
                    <a:lnTo>
                      <a:pt x="250" y="228"/>
                    </a:lnTo>
                    <a:lnTo>
                      <a:pt x="224" y="222"/>
                    </a:lnTo>
                    <a:lnTo>
                      <a:pt x="190" y="218"/>
                    </a:lnTo>
                    <a:lnTo>
                      <a:pt x="190" y="184"/>
                    </a:lnTo>
                    <a:lnTo>
                      <a:pt x="190" y="184"/>
                    </a:lnTo>
                    <a:lnTo>
                      <a:pt x="202" y="178"/>
                    </a:lnTo>
                    <a:lnTo>
                      <a:pt x="214" y="168"/>
                    </a:lnTo>
                    <a:lnTo>
                      <a:pt x="222" y="158"/>
                    </a:lnTo>
                    <a:lnTo>
                      <a:pt x="232" y="146"/>
                    </a:lnTo>
                    <a:lnTo>
                      <a:pt x="238" y="132"/>
                    </a:lnTo>
                    <a:lnTo>
                      <a:pt x="242" y="116"/>
                    </a:lnTo>
                    <a:lnTo>
                      <a:pt x="246" y="102"/>
                    </a:lnTo>
                    <a:lnTo>
                      <a:pt x="248" y="86"/>
                    </a:lnTo>
                    <a:lnTo>
                      <a:pt x="248" y="86"/>
                    </a:lnTo>
                    <a:lnTo>
                      <a:pt x="246" y="66"/>
                    </a:lnTo>
                    <a:lnTo>
                      <a:pt x="240" y="50"/>
                    </a:lnTo>
                    <a:lnTo>
                      <a:pt x="232" y="36"/>
                    </a:lnTo>
                    <a:lnTo>
                      <a:pt x="222" y="24"/>
                    </a:lnTo>
                    <a:lnTo>
                      <a:pt x="210" y="14"/>
                    </a:lnTo>
                    <a:lnTo>
                      <a:pt x="196" y="6"/>
                    </a:lnTo>
                    <a:lnTo>
                      <a:pt x="180" y="2"/>
                    </a:lnTo>
                    <a:lnTo>
                      <a:pt x="162" y="0"/>
                    </a:lnTo>
                    <a:lnTo>
                      <a:pt x="162" y="0"/>
                    </a:lnTo>
                    <a:lnTo>
                      <a:pt x="146" y="2"/>
                    </a:lnTo>
                    <a:lnTo>
                      <a:pt x="130" y="6"/>
                    </a:lnTo>
                    <a:lnTo>
                      <a:pt x="116" y="14"/>
                    </a:lnTo>
                    <a:lnTo>
                      <a:pt x="104" y="24"/>
                    </a:lnTo>
                    <a:lnTo>
                      <a:pt x="92" y="36"/>
                    </a:lnTo>
                    <a:lnTo>
                      <a:pt x="86" y="50"/>
                    </a:lnTo>
                    <a:lnTo>
                      <a:pt x="80" y="66"/>
                    </a:lnTo>
                    <a:lnTo>
                      <a:pt x="78" y="86"/>
                    </a:lnTo>
                    <a:lnTo>
                      <a:pt x="78" y="86"/>
                    </a:lnTo>
                    <a:lnTo>
                      <a:pt x="80" y="102"/>
                    </a:lnTo>
                    <a:lnTo>
                      <a:pt x="82" y="116"/>
                    </a:lnTo>
                    <a:lnTo>
                      <a:pt x="88" y="132"/>
                    </a:lnTo>
                    <a:lnTo>
                      <a:pt x="94" y="146"/>
                    </a:lnTo>
                    <a:lnTo>
                      <a:pt x="102"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8" y="356"/>
                    </a:lnTo>
                    <a:lnTo>
                      <a:pt x="38" y="362"/>
                    </a:lnTo>
                    <a:lnTo>
                      <a:pt x="90" y="366"/>
                    </a:lnTo>
                    <a:lnTo>
                      <a:pt x="124" y="368"/>
                    </a:lnTo>
                    <a:lnTo>
                      <a:pt x="166" y="370"/>
                    </a:lnTo>
                    <a:lnTo>
                      <a:pt x="166"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40" name="Freeform 13"/>
              <p:cNvSpPr>
                <a:spLocks/>
              </p:cNvSpPr>
              <p:nvPr/>
            </p:nvSpPr>
            <p:spPr bwMode="auto">
              <a:xfrm>
                <a:off x="1265238" y="5601335"/>
                <a:ext cx="519113" cy="587375"/>
              </a:xfrm>
              <a:custGeom>
                <a:avLst/>
                <a:gdLst>
                  <a:gd name="T0" fmla="*/ 166 w 327"/>
                  <a:gd name="T1" fmla="*/ 370 h 370"/>
                  <a:gd name="T2" fmla="*/ 241 w 327"/>
                  <a:gd name="T3" fmla="*/ 366 h 370"/>
                  <a:gd name="T4" fmla="*/ 319 w 327"/>
                  <a:gd name="T5" fmla="*/ 356 h 370"/>
                  <a:gd name="T6" fmla="*/ 327 w 327"/>
                  <a:gd name="T7" fmla="*/ 354 h 370"/>
                  <a:gd name="T8" fmla="*/ 325 w 327"/>
                  <a:gd name="T9" fmla="*/ 312 h 370"/>
                  <a:gd name="T10" fmla="*/ 313 w 327"/>
                  <a:gd name="T11" fmla="*/ 276 h 370"/>
                  <a:gd name="T12" fmla="*/ 291 w 327"/>
                  <a:gd name="T13" fmla="*/ 248 h 370"/>
                  <a:gd name="T14" fmla="*/ 251 w 327"/>
                  <a:gd name="T15" fmla="*/ 228 h 370"/>
                  <a:gd name="T16" fmla="*/ 190 w 327"/>
                  <a:gd name="T17" fmla="*/ 218 h 370"/>
                  <a:gd name="T18" fmla="*/ 190 w 327"/>
                  <a:gd name="T19" fmla="*/ 184 h 370"/>
                  <a:gd name="T20" fmla="*/ 215 w 327"/>
                  <a:gd name="T21" fmla="*/ 168 h 370"/>
                  <a:gd name="T22" fmla="*/ 233 w 327"/>
                  <a:gd name="T23" fmla="*/ 146 h 370"/>
                  <a:gd name="T24" fmla="*/ 245 w 327"/>
                  <a:gd name="T25" fmla="*/ 116 h 370"/>
                  <a:gd name="T26" fmla="*/ 249 w 327"/>
                  <a:gd name="T27" fmla="*/ 86 h 370"/>
                  <a:gd name="T28" fmla="*/ 247 w 327"/>
                  <a:gd name="T29" fmla="*/ 66 h 370"/>
                  <a:gd name="T30" fmla="*/ 235 w 327"/>
                  <a:gd name="T31" fmla="*/ 36 h 370"/>
                  <a:gd name="T32" fmla="*/ 211 w 327"/>
                  <a:gd name="T33" fmla="*/ 14 h 370"/>
                  <a:gd name="T34" fmla="*/ 180 w 327"/>
                  <a:gd name="T35" fmla="*/ 2 h 370"/>
                  <a:gd name="T36" fmla="*/ 164 w 327"/>
                  <a:gd name="T37" fmla="*/ 0 h 370"/>
                  <a:gd name="T38" fmla="*/ 130 w 327"/>
                  <a:gd name="T39" fmla="*/ 6 h 370"/>
                  <a:gd name="T40" fmla="*/ 104 w 327"/>
                  <a:gd name="T41" fmla="*/ 24 h 370"/>
                  <a:gd name="T42" fmla="*/ 86 w 327"/>
                  <a:gd name="T43" fmla="*/ 50 h 370"/>
                  <a:gd name="T44" fmla="*/ 78 w 327"/>
                  <a:gd name="T45" fmla="*/ 86 h 370"/>
                  <a:gd name="T46" fmla="*/ 80 w 327"/>
                  <a:gd name="T47" fmla="*/ 102 h 370"/>
                  <a:gd name="T48" fmla="*/ 88 w 327"/>
                  <a:gd name="T49" fmla="*/ 132 h 370"/>
                  <a:gd name="T50" fmla="*/ 104 w 327"/>
                  <a:gd name="T51" fmla="*/ 158 h 370"/>
                  <a:gd name="T52" fmla="*/ 124 w 327"/>
                  <a:gd name="T53" fmla="*/ 178 h 370"/>
                  <a:gd name="T54" fmla="*/ 136 w 327"/>
                  <a:gd name="T55" fmla="*/ 218 h 370"/>
                  <a:gd name="T56" fmla="*/ 102 w 327"/>
                  <a:gd name="T57" fmla="*/ 222 h 370"/>
                  <a:gd name="T58" fmla="*/ 52 w 327"/>
                  <a:gd name="T59" fmla="*/ 236 h 370"/>
                  <a:gd name="T60" fmla="*/ 22 w 327"/>
                  <a:gd name="T61" fmla="*/ 262 h 370"/>
                  <a:gd name="T62" fmla="*/ 6 w 327"/>
                  <a:gd name="T63" fmla="*/ 296 h 370"/>
                  <a:gd name="T64" fmla="*/ 2 w 327"/>
                  <a:gd name="T65" fmla="*/ 314 h 370"/>
                  <a:gd name="T66" fmla="*/ 0 w 327"/>
                  <a:gd name="T67" fmla="*/ 354 h 370"/>
                  <a:gd name="T68" fmla="*/ 38 w 327"/>
                  <a:gd name="T69" fmla="*/ 362 h 370"/>
                  <a:gd name="T70" fmla="*/ 124 w 327"/>
                  <a:gd name="T71" fmla="*/ 368 h 370"/>
                  <a:gd name="T72" fmla="*/ 166 w 327"/>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70">
                    <a:moveTo>
                      <a:pt x="166" y="370"/>
                    </a:moveTo>
                    <a:lnTo>
                      <a:pt x="166" y="370"/>
                    </a:lnTo>
                    <a:lnTo>
                      <a:pt x="206" y="368"/>
                    </a:lnTo>
                    <a:lnTo>
                      <a:pt x="241" y="366"/>
                    </a:lnTo>
                    <a:lnTo>
                      <a:pt x="291" y="362"/>
                    </a:lnTo>
                    <a:lnTo>
                      <a:pt x="319" y="356"/>
                    </a:lnTo>
                    <a:lnTo>
                      <a:pt x="327" y="354"/>
                    </a:lnTo>
                    <a:lnTo>
                      <a:pt x="327" y="354"/>
                    </a:lnTo>
                    <a:lnTo>
                      <a:pt x="325" y="312"/>
                    </a:lnTo>
                    <a:lnTo>
                      <a:pt x="325" y="312"/>
                    </a:lnTo>
                    <a:lnTo>
                      <a:pt x="321" y="294"/>
                    </a:lnTo>
                    <a:lnTo>
                      <a:pt x="313" y="276"/>
                    </a:lnTo>
                    <a:lnTo>
                      <a:pt x="303" y="262"/>
                    </a:lnTo>
                    <a:lnTo>
                      <a:pt x="291" y="248"/>
                    </a:lnTo>
                    <a:lnTo>
                      <a:pt x="273" y="236"/>
                    </a:lnTo>
                    <a:lnTo>
                      <a:pt x="251" y="228"/>
                    </a:lnTo>
                    <a:lnTo>
                      <a:pt x="225" y="222"/>
                    </a:lnTo>
                    <a:lnTo>
                      <a:pt x="190" y="218"/>
                    </a:lnTo>
                    <a:lnTo>
                      <a:pt x="190" y="184"/>
                    </a:lnTo>
                    <a:lnTo>
                      <a:pt x="190" y="184"/>
                    </a:lnTo>
                    <a:lnTo>
                      <a:pt x="202" y="178"/>
                    </a:lnTo>
                    <a:lnTo>
                      <a:pt x="215" y="168"/>
                    </a:lnTo>
                    <a:lnTo>
                      <a:pt x="225" y="158"/>
                    </a:lnTo>
                    <a:lnTo>
                      <a:pt x="233" y="146"/>
                    </a:lnTo>
                    <a:lnTo>
                      <a:pt x="239" y="132"/>
                    </a:lnTo>
                    <a:lnTo>
                      <a:pt x="245" y="116"/>
                    </a:lnTo>
                    <a:lnTo>
                      <a:pt x="247" y="102"/>
                    </a:lnTo>
                    <a:lnTo>
                      <a:pt x="249" y="86"/>
                    </a:lnTo>
                    <a:lnTo>
                      <a:pt x="249" y="86"/>
                    </a:lnTo>
                    <a:lnTo>
                      <a:pt x="247" y="66"/>
                    </a:lnTo>
                    <a:lnTo>
                      <a:pt x="241" y="50"/>
                    </a:lnTo>
                    <a:lnTo>
                      <a:pt x="235" y="36"/>
                    </a:lnTo>
                    <a:lnTo>
                      <a:pt x="223" y="24"/>
                    </a:lnTo>
                    <a:lnTo>
                      <a:pt x="211" y="14"/>
                    </a:lnTo>
                    <a:lnTo>
                      <a:pt x="196" y="6"/>
                    </a:lnTo>
                    <a:lnTo>
                      <a:pt x="180" y="2"/>
                    </a:lnTo>
                    <a:lnTo>
                      <a:pt x="164" y="0"/>
                    </a:lnTo>
                    <a:lnTo>
                      <a:pt x="164" y="0"/>
                    </a:lnTo>
                    <a:lnTo>
                      <a:pt x="146" y="2"/>
                    </a:lnTo>
                    <a:lnTo>
                      <a:pt x="130" y="6"/>
                    </a:lnTo>
                    <a:lnTo>
                      <a:pt x="116" y="14"/>
                    </a:lnTo>
                    <a:lnTo>
                      <a:pt x="104" y="24"/>
                    </a:lnTo>
                    <a:lnTo>
                      <a:pt x="94" y="36"/>
                    </a:lnTo>
                    <a:lnTo>
                      <a:pt x="86" y="50"/>
                    </a:lnTo>
                    <a:lnTo>
                      <a:pt x="80" y="66"/>
                    </a:lnTo>
                    <a:lnTo>
                      <a:pt x="78" y="86"/>
                    </a:lnTo>
                    <a:lnTo>
                      <a:pt x="78" y="86"/>
                    </a:lnTo>
                    <a:lnTo>
                      <a:pt x="80" y="102"/>
                    </a:lnTo>
                    <a:lnTo>
                      <a:pt x="84" y="116"/>
                    </a:lnTo>
                    <a:lnTo>
                      <a:pt x="88" y="132"/>
                    </a:lnTo>
                    <a:lnTo>
                      <a:pt x="94" y="146"/>
                    </a:lnTo>
                    <a:lnTo>
                      <a:pt x="104"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10" y="356"/>
                    </a:lnTo>
                    <a:lnTo>
                      <a:pt x="38" y="362"/>
                    </a:lnTo>
                    <a:lnTo>
                      <a:pt x="90" y="366"/>
                    </a:lnTo>
                    <a:lnTo>
                      <a:pt x="124" y="368"/>
                    </a:lnTo>
                    <a:lnTo>
                      <a:pt x="166" y="370"/>
                    </a:lnTo>
                    <a:lnTo>
                      <a:pt x="166" y="37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37" name="Rectangle 36"/>
            <p:cNvSpPr/>
            <p:nvPr/>
          </p:nvSpPr>
          <p:spPr>
            <a:xfrm>
              <a:off x="8768195" y="4187886"/>
              <a:ext cx="843501" cy="461665"/>
            </a:xfrm>
            <a:prstGeom prst="rect">
              <a:avLst/>
            </a:prstGeom>
          </p:spPr>
          <p:txBody>
            <a:bodyPr wrap="none">
              <a:spAutoFit/>
            </a:bodyPr>
            <a:lstStyle/>
            <a:p>
              <a:pPr algn="ctr"/>
              <a:r>
                <a:rPr lang="en-GB" sz="2400" b="1" dirty="0">
                  <a:solidFill>
                    <a:schemeClr val="bg2">
                      <a:lumMod val="25000"/>
                    </a:schemeClr>
                  </a:solidFill>
                </a:rPr>
                <a:t>130</a:t>
              </a:r>
            </a:p>
          </p:txBody>
        </p:sp>
      </p:grpSp>
      <p:sp>
        <p:nvSpPr>
          <p:cNvPr id="41" name="Oval 40"/>
          <p:cNvSpPr/>
          <p:nvPr/>
        </p:nvSpPr>
        <p:spPr>
          <a:xfrm>
            <a:off x="8287065" y="2575421"/>
            <a:ext cx="368038" cy="3680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p:cNvSpPr>
            <a:spLocks noGrp="1"/>
          </p:cNvSpPr>
          <p:nvPr>
            <p:ph type="ftr" sz="quarter" idx="3"/>
          </p:nvPr>
        </p:nvSpPr>
        <p:spPr/>
        <p:txBody>
          <a:bodyPr/>
          <a:lstStyle/>
          <a:p>
            <a:pPr algn="r"/>
            <a:r>
              <a:rPr lang="en-GB"/>
              <a:t>© 2017 SEKO</a:t>
            </a:r>
            <a:endParaRPr lang="en-GB" dirty="0"/>
          </a:p>
        </p:txBody>
      </p:sp>
    </p:spTree>
    <p:extLst>
      <p:ext uri="{BB962C8B-B14F-4D97-AF65-F5344CB8AC3E}">
        <p14:creationId xmlns:p14="http://schemas.microsoft.com/office/powerpoint/2010/main" val="21654947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23" presetClass="entr" presetSubtype="32"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ppt_w</p:attrName>
                                        </p:attrNameLst>
                                      </p:cBhvr>
                                      <p:tavLst>
                                        <p:tav tm="0">
                                          <p:val>
                                            <p:strVal val="4*#ppt_w"/>
                                          </p:val>
                                        </p:tav>
                                        <p:tav tm="100000">
                                          <p:val>
                                            <p:strVal val="#ppt_w"/>
                                          </p:val>
                                        </p:tav>
                                      </p:tavLst>
                                    </p:anim>
                                    <p:anim calcmode="lin" valueType="num">
                                      <p:cBhvr>
                                        <p:cTn id="13" dur="1000" fill="hold"/>
                                        <p:tgtEl>
                                          <p:spTgt spid="20"/>
                                        </p:tgtEl>
                                        <p:attrNameLst>
                                          <p:attrName>ppt_h</p:attrName>
                                        </p:attrNameLst>
                                      </p:cBhvr>
                                      <p:tavLst>
                                        <p:tav tm="0">
                                          <p:val>
                                            <p:strVal val="4*#ppt_h"/>
                                          </p:val>
                                        </p:tav>
                                        <p:tav tm="100000">
                                          <p:val>
                                            <p:strVal val="#ppt_h"/>
                                          </p:val>
                                        </p:tav>
                                      </p:tavLst>
                                    </p:anim>
                                  </p:childTnLst>
                                </p:cTn>
                              </p:par>
                              <p:par>
                                <p:cTn id="14" presetID="50" presetClass="entr" presetSubtype="0" decel="10000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strVal val="#ppt_w+.3"/>
                                          </p:val>
                                        </p:tav>
                                        <p:tav tm="100000">
                                          <p:val>
                                            <p:strVal val="#ppt_w"/>
                                          </p:val>
                                        </p:tav>
                                      </p:tavLst>
                                    </p:anim>
                                    <p:anim calcmode="lin" valueType="num">
                                      <p:cBhvr>
                                        <p:cTn id="17" dur="1000" fill="hold"/>
                                        <p:tgtEl>
                                          <p:spTgt spid="8"/>
                                        </p:tgtEl>
                                        <p:attrNameLst>
                                          <p:attrName>ppt_h</p:attrName>
                                        </p:attrNameLst>
                                      </p:cBhvr>
                                      <p:tavLst>
                                        <p:tav tm="0">
                                          <p:val>
                                            <p:strVal val="#ppt_h"/>
                                          </p:val>
                                        </p:tav>
                                        <p:tav tm="100000">
                                          <p:val>
                                            <p:strVal val="#ppt_h"/>
                                          </p:val>
                                        </p:tav>
                                      </p:tavLst>
                                    </p:anim>
                                    <p:animEffect transition="in" filter="fade">
                                      <p:cBhvr>
                                        <p:cTn id="18" dur="1000"/>
                                        <p:tgtEl>
                                          <p:spTgt spid="8"/>
                                        </p:tgtEl>
                                      </p:cBhvr>
                                    </p:animEffect>
                                  </p:childTnLst>
                                </p:cTn>
                              </p:par>
                            </p:childTnLst>
                          </p:cTn>
                        </p:par>
                        <p:par>
                          <p:cTn id="19" fill="hold">
                            <p:stCondLst>
                              <p:cond delay="1000"/>
                            </p:stCondLst>
                            <p:childTnLst>
                              <p:par>
                                <p:cTn id="20" presetID="1" presetClass="exit" presetSubtype="0" fill="hold" grpId="1" nodeType="afterEffect">
                                  <p:stCondLst>
                                    <p:cond delay="0"/>
                                  </p:stCondLst>
                                  <p:childTnLst>
                                    <p:set>
                                      <p:cBhvr>
                                        <p:cTn id="21" dur="1" fill="hold">
                                          <p:stCondLst>
                                            <p:cond delay="0"/>
                                          </p:stCondLst>
                                        </p:cTn>
                                        <p:tgtEl>
                                          <p:spTgt spid="20"/>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childTnLst>
                                </p:cTn>
                              </p:par>
                            </p:childTnLst>
                          </p:cTn>
                        </p:par>
                        <p:par>
                          <p:cTn id="24" fill="hold">
                            <p:stCondLst>
                              <p:cond delay="1000"/>
                            </p:stCondLst>
                            <p:childTnLst>
                              <p:par>
                                <p:cTn id="25" presetID="23" presetClass="exit" presetSubtype="16" fill="hold" grpId="1" nodeType="afterEffect">
                                  <p:stCondLst>
                                    <p:cond delay="0"/>
                                  </p:stCondLst>
                                  <p:childTnLst>
                                    <p:anim calcmode="lin" valueType="num">
                                      <p:cBhvr>
                                        <p:cTn id="26" dur="1000"/>
                                        <p:tgtEl>
                                          <p:spTgt spid="41"/>
                                        </p:tgtEl>
                                        <p:attrNameLst>
                                          <p:attrName>ppt_w</p:attrName>
                                        </p:attrNameLst>
                                      </p:cBhvr>
                                      <p:tavLst>
                                        <p:tav tm="0">
                                          <p:val>
                                            <p:strVal val="ppt_w"/>
                                          </p:val>
                                        </p:tav>
                                        <p:tav tm="100000">
                                          <p:val>
                                            <p:strVal val="4*ppt_w"/>
                                          </p:val>
                                        </p:tav>
                                      </p:tavLst>
                                    </p:anim>
                                    <p:anim calcmode="lin" valueType="num">
                                      <p:cBhvr>
                                        <p:cTn id="27" dur="1000"/>
                                        <p:tgtEl>
                                          <p:spTgt spid="41"/>
                                        </p:tgtEl>
                                        <p:attrNameLst>
                                          <p:attrName>ppt_h</p:attrName>
                                        </p:attrNameLst>
                                      </p:cBhvr>
                                      <p:tavLst>
                                        <p:tav tm="0">
                                          <p:val>
                                            <p:strVal val="ppt_h"/>
                                          </p:val>
                                        </p:tav>
                                        <p:tav tm="100000">
                                          <p:val>
                                            <p:strVal val="4*ppt_h"/>
                                          </p:val>
                                        </p:tav>
                                      </p:tavLst>
                                    </p:anim>
                                    <p:set>
                                      <p:cBhvr>
                                        <p:cTn id="28" dur="1" fill="hold">
                                          <p:stCondLst>
                                            <p:cond delay="999"/>
                                          </p:stCondLst>
                                        </p:cTn>
                                        <p:tgtEl>
                                          <p:spTgt spid="41"/>
                                        </p:tgtEl>
                                        <p:attrNameLst>
                                          <p:attrName>style.visibility</p:attrName>
                                        </p:attrNameLst>
                                      </p:cBhvr>
                                      <p:to>
                                        <p:strVal val="hidden"/>
                                      </p:to>
                                    </p:set>
                                  </p:childTnLst>
                                </p:cTn>
                              </p:par>
                              <p:par>
                                <p:cTn id="29" presetID="10" presetClass="exit" presetSubtype="0" fill="hold" grpId="2" nodeType="withEffect">
                                  <p:stCondLst>
                                    <p:cond delay="250"/>
                                  </p:stCondLst>
                                  <p:childTnLst>
                                    <p:animEffect transition="out" filter="fade">
                                      <p:cBhvr>
                                        <p:cTn id="30" dur="750"/>
                                        <p:tgtEl>
                                          <p:spTgt spid="41"/>
                                        </p:tgtEl>
                                      </p:cBhvr>
                                    </p:animEffect>
                                    <p:set>
                                      <p:cBhvr>
                                        <p:cTn id="31" dur="1" fill="hold">
                                          <p:stCondLst>
                                            <p:cond delay="749"/>
                                          </p:stCondLst>
                                        </p:cTn>
                                        <p:tgtEl>
                                          <p:spTgt spid="41"/>
                                        </p:tgtEl>
                                        <p:attrNameLst>
                                          <p:attrName>style.visibility</p:attrName>
                                        </p:attrNameLst>
                                      </p:cBhvr>
                                      <p:to>
                                        <p:strVal val="hidden"/>
                                      </p:to>
                                    </p:set>
                                  </p:childTnLst>
                                </p:cTn>
                              </p:par>
                            </p:childTnLst>
                          </p:cTn>
                        </p:par>
                        <p:par>
                          <p:cTn id="32" fill="hold">
                            <p:stCondLst>
                              <p:cond delay="2000"/>
                            </p:stCondLst>
                            <p:childTnLst>
                              <p:par>
                                <p:cTn id="33" presetID="31" presetClass="entr" presetSubtype="0" fill="hold" nodeType="afterEffect">
                                  <p:stCondLst>
                                    <p:cond delay="250"/>
                                  </p:stCondLst>
                                  <p:childTnLst>
                                    <p:set>
                                      <p:cBhvr>
                                        <p:cTn id="34" dur="1" fill="hold">
                                          <p:stCondLst>
                                            <p:cond delay="0"/>
                                          </p:stCondLst>
                                        </p:cTn>
                                        <p:tgtEl>
                                          <p:spTgt spid="30"/>
                                        </p:tgtEl>
                                        <p:attrNameLst>
                                          <p:attrName>style.visibility</p:attrName>
                                        </p:attrNameLst>
                                      </p:cBhvr>
                                      <p:to>
                                        <p:strVal val="visible"/>
                                      </p:to>
                                    </p:set>
                                    <p:anim calcmode="lin" valueType="num">
                                      <p:cBhvr>
                                        <p:cTn id="35" dur="1000" fill="hold"/>
                                        <p:tgtEl>
                                          <p:spTgt spid="30"/>
                                        </p:tgtEl>
                                        <p:attrNameLst>
                                          <p:attrName>ppt_w</p:attrName>
                                        </p:attrNameLst>
                                      </p:cBhvr>
                                      <p:tavLst>
                                        <p:tav tm="0">
                                          <p:val>
                                            <p:fltVal val="0"/>
                                          </p:val>
                                        </p:tav>
                                        <p:tav tm="100000">
                                          <p:val>
                                            <p:strVal val="#ppt_w"/>
                                          </p:val>
                                        </p:tav>
                                      </p:tavLst>
                                    </p:anim>
                                    <p:anim calcmode="lin" valueType="num">
                                      <p:cBhvr>
                                        <p:cTn id="36" dur="1000" fill="hold"/>
                                        <p:tgtEl>
                                          <p:spTgt spid="30"/>
                                        </p:tgtEl>
                                        <p:attrNameLst>
                                          <p:attrName>ppt_h</p:attrName>
                                        </p:attrNameLst>
                                      </p:cBhvr>
                                      <p:tavLst>
                                        <p:tav tm="0">
                                          <p:val>
                                            <p:fltVal val="0"/>
                                          </p:val>
                                        </p:tav>
                                        <p:tav tm="100000">
                                          <p:val>
                                            <p:strVal val="#ppt_h"/>
                                          </p:val>
                                        </p:tav>
                                      </p:tavLst>
                                    </p:anim>
                                    <p:anim calcmode="lin" valueType="num">
                                      <p:cBhvr>
                                        <p:cTn id="37" dur="1000" fill="hold"/>
                                        <p:tgtEl>
                                          <p:spTgt spid="30"/>
                                        </p:tgtEl>
                                        <p:attrNameLst>
                                          <p:attrName>style.rotation</p:attrName>
                                        </p:attrNameLst>
                                      </p:cBhvr>
                                      <p:tavLst>
                                        <p:tav tm="0">
                                          <p:val>
                                            <p:fltVal val="90"/>
                                          </p:val>
                                        </p:tav>
                                        <p:tav tm="100000">
                                          <p:val>
                                            <p:fltVal val="0"/>
                                          </p:val>
                                        </p:tav>
                                      </p:tavLst>
                                    </p:anim>
                                    <p:animEffect transition="in" filter="fade">
                                      <p:cBhvr>
                                        <p:cTn id="38" dur="1000"/>
                                        <p:tgtEl>
                                          <p:spTgt spid="30"/>
                                        </p:tgtEl>
                                      </p:cBhvr>
                                    </p:animEffect>
                                  </p:childTnLst>
                                </p:cTn>
                              </p:par>
                              <p:par>
                                <p:cTn id="39" presetID="31" presetClass="entr" presetSubtype="0" fill="hold" nodeType="withEffect">
                                  <p:stCondLst>
                                    <p:cond delay="500"/>
                                  </p:stCondLst>
                                  <p:childTnLst>
                                    <p:set>
                                      <p:cBhvr>
                                        <p:cTn id="40" dur="1" fill="hold">
                                          <p:stCondLst>
                                            <p:cond delay="0"/>
                                          </p:stCondLst>
                                        </p:cTn>
                                        <p:tgtEl>
                                          <p:spTgt spid="29"/>
                                        </p:tgtEl>
                                        <p:attrNameLst>
                                          <p:attrName>style.visibility</p:attrName>
                                        </p:attrNameLst>
                                      </p:cBhvr>
                                      <p:to>
                                        <p:strVal val="visible"/>
                                      </p:to>
                                    </p:set>
                                    <p:anim calcmode="lin" valueType="num">
                                      <p:cBhvr>
                                        <p:cTn id="41" dur="1000" fill="hold"/>
                                        <p:tgtEl>
                                          <p:spTgt spid="29"/>
                                        </p:tgtEl>
                                        <p:attrNameLst>
                                          <p:attrName>ppt_w</p:attrName>
                                        </p:attrNameLst>
                                      </p:cBhvr>
                                      <p:tavLst>
                                        <p:tav tm="0">
                                          <p:val>
                                            <p:fltVal val="0"/>
                                          </p:val>
                                        </p:tav>
                                        <p:tav tm="100000">
                                          <p:val>
                                            <p:strVal val="#ppt_w"/>
                                          </p:val>
                                        </p:tav>
                                      </p:tavLst>
                                    </p:anim>
                                    <p:anim calcmode="lin" valueType="num">
                                      <p:cBhvr>
                                        <p:cTn id="42" dur="1000" fill="hold"/>
                                        <p:tgtEl>
                                          <p:spTgt spid="29"/>
                                        </p:tgtEl>
                                        <p:attrNameLst>
                                          <p:attrName>ppt_h</p:attrName>
                                        </p:attrNameLst>
                                      </p:cBhvr>
                                      <p:tavLst>
                                        <p:tav tm="0">
                                          <p:val>
                                            <p:fltVal val="0"/>
                                          </p:val>
                                        </p:tav>
                                        <p:tav tm="100000">
                                          <p:val>
                                            <p:strVal val="#ppt_h"/>
                                          </p:val>
                                        </p:tav>
                                      </p:tavLst>
                                    </p:anim>
                                    <p:anim calcmode="lin" valueType="num">
                                      <p:cBhvr>
                                        <p:cTn id="43" dur="1000" fill="hold"/>
                                        <p:tgtEl>
                                          <p:spTgt spid="29"/>
                                        </p:tgtEl>
                                        <p:attrNameLst>
                                          <p:attrName>style.rotation</p:attrName>
                                        </p:attrNameLst>
                                      </p:cBhvr>
                                      <p:tavLst>
                                        <p:tav tm="0">
                                          <p:val>
                                            <p:fltVal val="90"/>
                                          </p:val>
                                        </p:tav>
                                        <p:tav tm="100000">
                                          <p:val>
                                            <p:fltVal val="0"/>
                                          </p:val>
                                        </p:tav>
                                      </p:tavLst>
                                    </p:anim>
                                    <p:animEffect transition="in" filter="fade">
                                      <p:cBhvr>
                                        <p:cTn id="44" dur="1000"/>
                                        <p:tgtEl>
                                          <p:spTgt spid="29"/>
                                        </p:tgtEl>
                                      </p:cBhvr>
                                    </p:animEffect>
                                  </p:childTnLst>
                                </p:cTn>
                              </p:par>
                              <p:par>
                                <p:cTn id="45" presetID="31" presetClass="entr" presetSubtype="0" fill="hold" nodeType="withEffect">
                                  <p:stCondLst>
                                    <p:cond delay="750"/>
                                  </p:stCondLst>
                                  <p:childTnLst>
                                    <p:set>
                                      <p:cBhvr>
                                        <p:cTn id="46" dur="1" fill="hold">
                                          <p:stCondLst>
                                            <p:cond delay="0"/>
                                          </p:stCondLst>
                                        </p:cTn>
                                        <p:tgtEl>
                                          <p:spTgt spid="33"/>
                                        </p:tgtEl>
                                        <p:attrNameLst>
                                          <p:attrName>style.visibility</p:attrName>
                                        </p:attrNameLst>
                                      </p:cBhvr>
                                      <p:to>
                                        <p:strVal val="visible"/>
                                      </p:to>
                                    </p:set>
                                    <p:anim calcmode="lin" valueType="num">
                                      <p:cBhvr>
                                        <p:cTn id="47" dur="1000" fill="hold"/>
                                        <p:tgtEl>
                                          <p:spTgt spid="33"/>
                                        </p:tgtEl>
                                        <p:attrNameLst>
                                          <p:attrName>ppt_w</p:attrName>
                                        </p:attrNameLst>
                                      </p:cBhvr>
                                      <p:tavLst>
                                        <p:tav tm="0">
                                          <p:val>
                                            <p:fltVal val="0"/>
                                          </p:val>
                                        </p:tav>
                                        <p:tav tm="100000">
                                          <p:val>
                                            <p:strVal val="#ppt_w"/>
                                          </p:val>
                                        </p:tav>
                                      </p:tavLst>
                                    </p:anim>
                                    <p:anim calcmode="lin" valueType="num">
                                      <p:cBhvr>
                                        <p:cTn id="48" dur="1000" fill="hold"/>
                                        <p:tgtEl>
                                          <p:spTgt spid="33"/>
                                        </p:tgtEl>
                                        <p:attrNameLst>
                                          <p:attrName>ppt_h</p:attrName>
                                        </p:attrNameLst>
                                      </p:cBhvr>
                                      <p:tavLst>
                                        <p:tav tm="0">
                                          <p:val>
                                            <p:fltVal val="0"/>
                                          </p:val>
                                        </p:tav>
                                        <p:tav tm="100000">
                                          <p:val>
                                            <p:strVal val="#ppt_h"/>
                                          </p:val>
                                        </p:tav>
                                      </p:tavLst>
                                    </p:anim>
                                    <p:anim calcmode="lin" valueType="num">
                                      <p:cBhvr>
                                        <p:cTn id="49" dur="1000" fill="hold"/>
                                        <p:tgtEl>
                                          <p:spTgt spid="33"/>
                                        </p:tgtEl>
                                        <p:attrNameLst>
                                          <p:attrName>style.rotation</p:attrName>
                                        </p:attrNameLst>
                                      </p:cBhvr>
                                      <p:tavLst>
                                        <p:tav tm="0">
                                          <p:val>
                                            <p:fltVal val="90"/>
                                          </p:val>
                                        </p:tav>
                                        <p:tav tm="100000">
                                          <p:val>
                                            <p:fltVal val="0"/>
                                          </p:val>
                                        </p:tav>
                                      </p:tavLst>
                                    </p:anim>
                                    <p:animEffect transition="in" filter="fade">
                                      <p:cBhvr>
                                        <p:cTn id="50" dur="1000"/>
                                        <p:tgtEl>
                                          <p:spTgt spid="33"/>
                                        </p:tgtEl>
                                      </p:cBhvr>
                                    </p:animEffect>
                                  </p:childTnLst>
                                </p:cTn>
                              </p:par>
                            </p:childTnLst>
                          </p:cTn>
                        </p:par>
                        <p:par>
                          <p:cTn id="51" fill="hold">
                            <p:stCondLst>
                              <p:cond delay="3750"/>
                            </p:stCondLst>
                            <p:childTnLst>
                              <p:par>
                                <p:cTn id="52" presetID="12" presetClass="entr" presetSubtype="2" fill="hold" grpId="0" nodeType="afterEffect">
                                  <p:stCondLst>
                                    <p:cond delay="0"/>
                                  </p:stCondLst>
                                  <p:childTnLst>
                                    <p:set>
                                      <p:cBhvr>
                                        <p:cTn id="53" dur="1" fill="hold">
                                          <p:stCondLst>
                                            <p:cond delay="0"/>
                                          </p:stCondLst>
                                        </p:cTn>
                                        <p:tgtEl>
                                          <p:spTgt spid="232"/>
                                        </p:tgtEl>
                                        <p:attrNameLst>
                                          <p:attrName>style.visibility</p:attrName>
                                        </p:attrNameLst>
                                      </p:cBhvr>
                                      <p:to>
                                        <p:strVal val="visible"/>
                                      </p:to>
                                    </p:set>
                                    <p:anim calcmode="lin" valueType="num">
                                      <p:cBhvr additive="base">
                                        <p:cTn id="54" dur="750"/>
                                        <p:tgtEl>
                                          <p:spTgt spid="232"/>
                                        </p:tgtEl>
                                        <p:attrNameLst>
                                          <p:attrName>ppt_x</p:attrName>
                                        </p:attrNameLst>
                                      </p:cBhvr>
                                      <p:tavLst>
                                        <p:tav tm="0">
                                          <p:val>
                                            <p:strVal val="#ppt_x+#ppt_w*1.125000"/>
                                          </p:val>
                                        </p:tav>
                                        <p:tav tm="100000">
                                          <p:val>
                                            <p:strVal val="#ppt_x"/>
                                          </p:val>
                                        </p:tav>
                                      </p:tavLst>
                                    </p:anim>
                                    <p:animEffect transition="in" filter="wipe(left)">
                                      <p:cBhvr>
                                        <p:cTn id="55" dur="750"/>
                                        <p:tgtEl>
                                          <p:spTgt spid="232"/>
                                        </p:tgtEl>
                                      </p:cBhvr>
                                    </p:animEffect>
                                  </p:childTnLst>
                                </p:cTn>
                              </p:par>
                              <p:par>
                                <p:cTn id="56" presetID="31" presetClass="entr" presetSubtype="0" fill="hold" nodeType="withEffect">
                                  <p:stCondLst>
                                    <p:cond delay="0"/>
                                  </p:stCondLst>
                                  <p:childTnLst>
                                    <p:set>
                                      <p:cBhvr>
                                        <p:cTn id="57" dur="1" fill="hold">
                                          <p:stCondLst>
                                            <p:cond delay="0"/>
                                          </p:stCondLst>
                                        </p:cTn>
                                        <p:tgtEl>
                                          <p:spTgt spid="233"/>
                                        </p:tgtEl>
                                        <p:attrNameLst>
                                          <p:attrName>style.visibility</p:attrName>
                                        </p:attrNameLst>
                                      </p:cBhvr>
                                      <p:to>
                                        <p:strVal val="visible"/>
                                      </p:to>
                                    </p:set>
                                    <p:anim calcmode="lin" valueType="num">
                                      <p:cBhvr>
                                        <p:cTn id="58" dur="750" fill="hold"/>
                                        <p:tgtEl>
                                          <p:spTgt spid="233"/>
                                        </p:tgtEl>
                                        <p:attrNameLst>
                                          <p:attrName>ppt_w</p:attrName>
                                        </p:attrNameLst>
                                      </p:cBhvr>
                                      <p:tavLst>
                                        <p:tav tm="0">
                                          <p:val>
                                            <p:fltVal val="0"/>
                                          </p:val>
                                        </p:tav>
                                        <p:tav tm="100000">
                                          <p:val>
                                            <p:strVal val="#ppt_w"/>
                                          </p:val>
                                        </p:tav>
                                      </p:tavLst>
                                    </p:anim>
                                    <p:anim calcmode="lin" valueType="num">
                                      <p:cBhvr>
                                        <p:cTn id="59" dur="750" fill="hold"/>
                                        <p:tgtEl>
                                          <p:spTgt spid="233"/>
                                        </p:tgtEl>
                                        <p:attrNameLst>
                                          <p:attrName>ppt_h</p:attrName>
                                        </p:attrNameLst>
                                      </p:cBhvr>
                                      <p:tavLst>
                                        <p:tav tm="0">
                                          <p:val>
                                            <p:fltVal val="0"/>
                                          </p:val>
                                        </p:tav>
                                        <p:tav tm="100000">
                                          <p:val>
                                            <p:strVal val="#ppt_h"/>
                                          </p:val>
                                        </p:tav>
                                      </p:tavLst>
                                    </p:anim>
                                    <p:anim calcmode="lin" valueType="num">
                                      <p:cBhvr>
                                        <p:cTn id="60" dur="750" fill="hold"/>
                                        <p:tgtEl>
                                          <p:spTgt spid="233"/>
                                        </p:tgtEl>
                                        <p:attrNameLst>
                                          <p:attrName>style.rotation</p:attrName>
                                        </p:attrNameLst>
                                      </p:cBhvr>
                                      <p:tavLst>
                                        <p:tav tm="0">
                                          <p:val>
                                            <p:fltVal val="90"/>
                                          </p:val>
                                        </p:tav>
                                        <p:tav tm="100000">
                                          <p:val>
                                            <p:fltVal val="0"/>
                                          </p:val>
                                        </p:tav>
                                      </p:tavLst>
                                    </p:anim>
                                    <p:animEffect transition="in" filter="fade">
                                      <p:cBhvr>
                                        <p:cTn id="61" dur="750"/>
                                        <p:tgtEl>
                                          <p:spTgt spid="233"/>
                                        </p:tgtEl>
                                      </p:cBhvr>
                                    </p:animEffect>
                                  </p:childTnLst>
                                </p:cTn>
                              </p:par>
                              <p:par>
                                <p:cTn id="62" presetID="12" presetClass="entr" presetSubtype="2" fill="hold" grpId="0" nodeType="withEffect">
                                  <p:stCondLst>
                                    <p:cond delay="500"/>
                                  </p:stCondLst>
                                  <p:childTnLst>
                                    <p:set>
                                      <p:cBhvr>
                                        <p:cTn id="63" dur="1" fill="hold">
                                          <p:stCondLst>
                                            <p:cond delay="0"/>
                                          </p:stCondLst>
                                        </p:cTn>
                                        <p:tgtEl>
                                          <p:spTgt spid="231"/>
                                        </p:tgtEl>
                                        <p:attrNameLst>
                                          <p:attrName>style.visibility</p:attrName>
                                        </p:attrNameLst>
                                      </p:cBhvr>
                                      <p:to>
                                        <p:strVal val="visible"/>
                                      </p:to>
                                    </p:set>
                                    <p:anim calcmode="lin" valueType="num">
                                      <p:cBhvr additive="base">
                                        <p:cTn id="64" dur="750"/>
                                        <p:tgtEl>
                                          <p:spTgt spid="231"/>
                                        </p:tgtEl>
                                        <p:attrNameLst>
                                          <p:attrName>ppt_x</p:attrName>
                                        </p:attrNameLst>
                                      </p:cBhvr>
                                      <p:tavLst>
                                        <p:tav tm="0">
                                          <p:val>
                                            <p:strVal val="#ppt_x+#ppt_w*1.125000"/>
                                          </p:val>
                                        </p:tav>
                                        <p:tav tm="100000">
                                          <p:val>
                                            <p:strVal val="#ppt_x"/>
                                          </p:val>
                                        </p:tav>
                                      </p:tavLst>
                                    </p:anim>
                                    <p:animEffect transition="in" filter="wipe(left)">
                                      <p:cBhvr>
                                        <p:cTn id="65" dur="750"/>
                                        <p:tgtEl>
                                          <p:spTgt spid="231"/>
                                        </p:tgtEl>
                                      </p:cBhvr>
                                    </p:animEffect>
                                  </p:childTnLst>
                                </p:cTn>
                              </p:par>
                              <p:par>
                                <p:cTn id="66" presetID="12" presetClass="entr" presetSubtype="2" fill="hold" grpId="0" nodeType="withEffect">
                                  <p:stCondLst>
                                    <p:cond delay="750"/>
                                  </p:stCondLst>
                                  <p:childTnLst>
                                    <p:set>
                                      <p:cBhvr>
                                        <p:cTn id="67" dur="1" fill="hold">
                                          <p:stCondLst>
                                            <p:cond delay="0"/>
                                          </p:stCondLst>
                                        </p:cTn>
                                        <p:tgtEl>
                                          <p:spTgt spid="229"/>
                                        </p:tgtEl>
                                        <p:attrNameLst>
                                          <p:attrName>style.visibility</p:attrName>
                                        </p:attrNameLst>
                                      </p:cBhvr>
                                      <p:to>
                                        <p:strVal val="visible"/>
                                      </p:to>
                                    </p:set>
                                    <p:anim calcmode="lin" valueType="num">
                                      <p:cBhvr additive="base">
                                        <p:cTn id="68" dur="750"/>
                                        <p:tgtEl>
                                          <p:spTgt spid="229"/>
                                        </p:tgtEl>
                                        <p:attrNameLst>
                                          <p:attrName>ppt_x</p:attrName>
                                        </p:attrNameLst>
                                      </p:cBhvr>
                                      <p:tavLst>
                                        <p:tav tm="0">
                                          <p:val>
                                            <p:strVal val="#ppt_x+#ppt_w*1.125000"/>
                                          </p:val>
                                        </p:tav>
                                        <p:tav tm="100000">
                                          <p:val>
                                            <p:strVal val="#ppt_x"/>
                                          </p:val>
                                        </p:tav>
                                      </p:tavLst>
                                    </p:anim>
                                    <p:animEffect transition="in" filter="wipe(left)">
                                      <p:cBhvr>
                                        <p:cTn id="69" dur="750"/>
                                        <p:tgtEl>
                                          <p:spTgt spid="229"/>
                                        </p:tgtEl>
                                      </p:cBhvr>
                                    </p:animEffect>
                                  </p:childTnLst>
                                </p:cTn>
                              </p:par>
                              <p:par>
                                <p:cTn id="70" presetID="12" presetClass="entr" presetSubtype="2" fill="hold" grpId="0" nodeType="withEffect">
                                  <p:stCondLst>
                                    <p:cond delay="1000"/>
                                  </p:stCondLst>
                                  <p:childTnLst>
                                    <p:set>
                                      <p:cBhvr>
                                        <p:cTn id="71" dur="1" fill="hold">
                                          <p:stCondLst>
                                            <p:cond delay="0"/>
                                          </p:stCondLst>
                                        </p:cTn>
                                        <p:tgtEl>
                                          <p:spTgt spid="228"/>
                                        </p:tgtEl>
                                        <p:attrNameLst>
                                          <p:attrName>style.visibility</p:attrName>
                                        </p:attrNameLst>
                                      </p:cBhvr>
                                      <p:to>
                                        <p:strVal val="visible"/>
                                      </p:to>
                                    </p:set>
                                    <p:anim calcmode="lin" valueType="num">
                                      <p:cBhvr additive="base">
                                        <p:cTn id="72" dur="750"/>
                                        <p:tgtEl>
                                          <p:spTgt spid="228"/>
                                        </p:tgtEl>
                                        <p:attrNameLst>
                                          <p:attrName>ppt_x</p:attrName>
                                        </p:attrNameLst>
                                      </p:cBhvr>
                                      <p:tavLst>
                                        <p:tav tm="0">
                                          <p:val>
                                            <p:strVal val="#ppt_x+#ppt_w*1.125000"/>
                                          </p:val>
                                        </p:tav>
                                        <p:tav tm="100000">
                                          <p:val>
                                            <p:strVal val="#ppt_x"/>
                                          </p:val>
                                        </p:tav>
                                      </p:tavLst>
                                    </p:anim>
                                    <p:animEffect transition="in" filter="wipe(left)">
                                      <p:cBhvr>
                                        <p:cTn id="73" dur="75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 grpId="0" animBg="1"/>
      <p:bldP spid="229" grpId="0" animBg="1"/>
      <p:bldP spid="231" grpId="0" animBg="1"/>
      <p:bldP spid="232" grpId="0" animBg="1"/>
      <p:bldP spid="20" grpId="0" animBg="1"/>
      <p:bldP spid="20" grpId="1" animBg="1"/>
      <p:bldP spid="41" grpId="0" animBg="1"/>
      <p:bldP spid="41" grpId="1" animBg="1"/>
      <p:bldP spid="41" grpId="2"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6" name="Rectangle: Rounded Corners 225"/>
          <p:cNvSpPr/>
          <p:nvPr/>
        </p:nvSpPr>
        <p:spPr>
          <a:xfrm>
            <a:off x="1343613" y="3758557"/>
            <a:ext cx="6709517" cy="42024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Full Service team to support SEKO business</a:t>
            </a:r>
          </a:p>
        </p:txBody>
      </p:sp>
      <p:sp>
        <p:nvSpPr>
          <p:cNvPr id="227" name="Rectangle: Rounded Corners 226"/>
          <p:cNvSpPr/>
          <p:nvPr/>
        </p:nvSpPr>
        <p:spPr>
          <a:xfrm>
            <a:off x="1343613" y="2780135"/>
            <a:ext cx="6709517" cy="42024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rPr>
              <a:t>Gulf coverage for 3 SEKO Business Units</a:t>
            </a:r>
          </a:p>
        </p:txBody>
      </p:sp>
      <p:sp>
        <p:nvSpPr>
          <p:cNvPr id="228" name="Rectangle: Rounded Corners 227"/>
          <p:cNvSpPr/>
          <p:nvPr/>
        </p:nvSpPr>
        <p:spPr>
          <a:xfrm>
            <a:off x="1343613" y="3269346"/>
            <a:ext cx="6709517" cy="42024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Test Facilities for Industrial Process Pumps</a:t>
            </a:r>
          </a:p>
        </p:txBody>
      </p:sp>
      <p:sp>
        <p:nvSpPr>
          <p:cNvPr id="229" name="Rectangle: Rounded Corners 228"/>
          <p:cNvSpPr/>
          <p:nvPr/>
        </p:nvSpPr>
        <p:spPr>
          <a:xfrm>
            <a:off x="1230849" y="2223596"/>
            <a:ext cx="6553200" cy="487573"/>
          </a:xfrm>
          <a:prstGeom prst="roundRect">
            <a:avLst>
              <a:gd name="adj" fmla="val 26891"/>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648000" rtlCol="0" anchor="ctr"/>
          <a:lstStyle/>
          <a:p>
            <a:r>
              <a:rPr lang="tr-TR" sz="1600" b="1" dirty="0">
                <a:solidFill>
                  <a:schemeClr val="bg1"/>
                </a:solidFill>
              </a:rPr>
              <a:t>Dubai</a:t>
            </a:r>
            <a:endParaRPr lang="en-GB" sz="1600" b="1" dirty="0">
              <a:solidFill>
                <a:schemeClr val="bg1"/>
              </a:solidFill>
            </a:endParaRPr>
          </a:p>
        </p:txBody>
      </p:sp>
      <p:sp>
        <p:nvSpPr>
          <p:cNvPr id="20" name="Oval 19"/>
          <p:cNvSpPr/>
          <p:nvPr/>
        </p:nvSpPr>
        <p:spPr>
          <a:xfrm>
            <a:off x="6194798" y="90506"/>
            <a:ext cx="6027682" cy="6027680"/>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6654220" y="549928"/>
            <a:ext cx="5108838" cy="51088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p:cNvGrpSpPr/>
          <p:nvPr/>
        </p:nvGrpSpPr>
        <p:grpSpPr>
          <a:xfrm>
            <a:off x="7181410" y="1130251"/>
            <a:ext cx="3796601" cy="3948189"/>
            <a:chOff x="3372355" y="1758609"/>
            <a:chExt cx="3796601" cy="3948189"/>
          </a:xfrm>
        </p:grpSpPr>
        <p:grpSp>
          <p:nvGrpSpPr>
            <p:cNvPr id="10" name="Group 9"/>
            <p:cNvGrpSpPr/>
            <p:nvPr/>
          </p:nvGrpSpPr>
          <p:grpSpPr>
            <a:xfrm>
              <a:off x="3372355" y="1758609"/>
              <a:ext cx="3796601" cy="3948189"/>
              <a:chOff x="6692583" y="9711462"/>
              <a:chExt cx="874713" cy="909638"/>
            </a:xfrm>
          </p:grpSpPr>
          <p:sp>
            <p:nvSpPr>
              <p:cNvPr id="121" name="Freeform 90"/>
              <p:cNvSpPr>
                <a:spLocks/>
              </p:cNvSpPr>
              <p:nvPr/>
            </p:nvSpPr>
            <p:spPr bwMode="auto">
              <a:xfrm>
                <a:off x="6692583" y="9978162"/>
                <a:ext cx="635000" cy="511175"/>
              </a:xfrm>
              <a:custGeom>
                <a:avLst/>
                <a:gdLst>
                  <a:gd name="T0" fmla="*/ 203 w 400"/>
                  <a:gd name="T1" fmla="*/ 64 h 322"/>
                  <a:gd name="T2" fmla="*/ 187 w 400"/>
                  <a:gd name="T3" fmla="*/ 59 h 322"/>
                  <a:gd name="T4" fmla="*/ 158 w 400"/>
                  <a:gd name="T5" fmla="*/ 38 h 322"/>
                  <a:gd name="T6" fmla="*/ 118 w 400"/>
                  <a:gd name="T7" fmla="*/ 12 h 322"/>
                  <a:gd name="T8" fmla="*/ 99 w 400"/>
                  <a:gd name="T9" fmla="*/ 0 h 322"/>
                  <a:gd name="T10" fmla="*/ 78 w 400"/>
                  <a:gd name="T11" fmla="*/ 2 h 322"/>
                  <a:gd name="T12" fmla="*/ 64 w 400"/>
                  <a:gd name="T13" fmla="*/ 7 h 322"/>
                  <a:gd name="T14" fmla="*/ 47 w 400"/>
                  <a:gd name="T15" fmla="*/ 12 h 322"/>
                  <a:gd name="T16" fmla="*/ 45 w 400"/>
                  <a:gd name="T17" fmla="*/ 19 h 322"/>
                  <a:gd name="T18" fmla="*/ 59 w 400"/>
                  <a:gd name="T19" fmla="*/ 33 h 322"/>
                  <a:gd name="T20" fmla="*/ 54 w 400"/>
                  <a:gd name="T21" fmla="*/ 40 h 322"/>
                  <a:gd name="T22" fmla="*/ 47 w 400"/>
                  <a:gd name="T23" fmla="*/ 45 h 322"/>
                  <a:gd name="T24" fmla="*/ 35 w 400"/>
                  <a:gd name="T25" fmla="*/ 49 h 322"/>
                  <a:gd name="T26" fmla="*/ 30 w 400"/>
                  <a:gd name="T27" fmla="*/ 57 h 322"/>
                  <a:gd name="T28" fmla="*/ 21 w 400"/>
                  <a:gd name="T29" fmla="*/ 61 h 322"/>
                  <a:gd name="T30" fmla="*/ 0 w 400"/>
                  <a:gd name="T31" fmla="*/ 59 h 322"/>
                  <a:gd name="T32" fmla="*/ 0 w 400"/>
                  <a:gd name="T33" fmla="*/ 75 h 322"/>
                  <a:gd name="T34" fmla="*/ 2 w 400"/>
                  <a:gd name="T35" fmla="*/ 85 h 322"/>
                  <a:gd name="T36" fmla="*/ 16 w 400"/>
                  <a:gd name="T37" fmla="*/ 104 h 322"/>
                  <a:gd name="T38" fmla="*/ 42 w 400"/>
                  <a:gd name="T39" fmla="*/ 139 h 322"/>
                  <a:gd name="T40" fmla="*/ 45 w 400"/>
                  <a:gd name="T41" fmla="*/ 151 h 322"/>
                  <a:gd name="T42" fmla="*/ 59 w 400"/>
                  <a:gd name="T43" fmla="*/ 168 h 322"/>
                  <a:gd name="T44" fmla="*/ 71 w 400"/>
                  <a:gd name="T45" fmla="*/ 180 h 322"/>
                  <a:gd name="T46" fmla="*/ 75 w 400"/>
                  <a:gd name="T47" fmla="*/ 189 h 322"/>
                  <a:gd name="T48" fmla="*/ 83 w 400"/>
                  <a:gd name="T49" fmla="*/ 210 h 322"/>
                  <a:gd name="T50" fmla="*/ 85 w 400"/>
                  <a:gd name="T51" fmla="*/ 227 h 322"/>
                  <a:gd name="T52" fmla="*/ 97 w 400"/>
                  <a:gd name="T53" fmla="*/ 241 h 322"/>
                  <a:gd name="T54" fmla="*/ 118 w 400"/>
                  <a:gd name="T55" fmla="*/ 267 h 322"/>
                  <a:gd name="T56" fmla="*/ 137 w 400"/>
                  <a:gd name="T57" fmla="*/ 296 h 322"/>
                  <a:gd name="T58" fmla="*/ 142 w 400"/>
                  <a:gd name="T59" fmla="*/ 305 h 322"/>
                  <a:gd name="T60" fmla="*/ 142 w 400"/>
                  <a:gd name="T61" fmla="*/ 310 h 322"/>
                  <a:gd name="T62" fmla="*/ 158 w 400"/>
                  <a:gd name="T63" fmla="*/ 317 h 322"/>
                  <a:gd name="T64" fmla="*/ 158 w 400"/>
                  <a:gd name="T65" fmla="*/ 307 h 322"/>
                  <a:gd name="T66" fmla="*/ 165 w 400"/>
                  <a:gd name="T67" fmla="*/ 300 h 322"/>
                  <a:gd name="T68" fmla="*/ 175 w 400"/>
                  <a:gd name="T69" fmla="*/ 303 h 322"/>
                  <a:gd name="T70" fmla="*/ 194 w 400"/>
                  <a:gd name="T71" fmla="*/ 303 h 322"/>
                  <a:gd name="T72" fmla="*/ 215 w 400"/>
                  <a:gd name="T73" fmla="*/ 305 h 322"/>
                  <a:gd name="T74" fmla="*/ 229 w 400"/>
                  <a:gd name="T75" fmla="*/ 307 h 322"/>
                  <a:gd name="T76" fmla="*/ 239 w 400"/>
                  <a:gd name="T77" fmla="*/ 307 h 322"/>
                  <a:gd name="T78" fmla="*/ 248 w 400"/>
                  <a:gd name="T79" fmla="*/ 296 h 322"/>
                  <a:gd name="T80" fmla="*/ 272 w 400"/>
                  <a:gd name="T81" fmla="*/ 277 h 322"/>
                  <a:gd name="T82" fmla="*/ 310 w 400"/>
                  <a:gd name="T83" fmla="*/ 277 h 322"/>
                  <a:gd name="T84" fmla="*/ 386 w 400"/>
                  <a:gd name="T85" fmla="*/ 251 h 322"/>
                  <a:gd name="T86" fmla="*/ 400 w 400"/>
                  <a:gd name="T87" fmla="*/ 210 h 322"/>
                  <a:gd name="T88" fmla="*/ 390 w 400"/>
                  <a:gd name="T89" fmla="*/ 196 h 322"/>
                  <a:gd name="T90" fmla="*/ 341 w 400"/>
                  <a:gd name="T91" fmla="*/ 191 h 322"/>
                  <a:gd name="T92" fmla="*/ 329 w 400"/>
                  <a:gd name="T93" fmla="*/ 180 h 322"/>
                  <a:gd name="T94" fmla="*/ 322 w 400"/>
                  <a:gd name="T95" fmla="*/ 165 h 322"/>
                  <a:gd name="T96" fmla="*/ 314 w 400"/>
                  <a:gd name="T97" fmla="*/ 158 h 322"/>
                  <a:gd name="T98" fmla="*/ 303 w 400"/>
                  <a:gd name="T99" fmla="*/ 149 h 322"/>
                  <a:gd name="T100" fmla="*/ 293 w 400"/>
                  <a:gd name="T101" fmla="*/ 132 h 322"/>
                  <a:gd name="T102" fmla="*/ 296 w 400"/>
                  <a:gd name="T103" fmla="*/ 123 h 322"/>
                  <a:gd name="T104" fmla="*/ 284 w 400"/>
                  <a:gd name="T105" fmla="*/ 106 h 322"/>
                  <a:gd name="T106" fmla="*/ 265 w 400"/>
                  <a:gd name="T107" fmla="*/ 85 h 322"/>
                  <a:gd name="T108" fmla="*/ 248 w 400"/>
                  <a:gd name="T109" fmla="*/ 75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0" h="322">
                    <a:moveTo>
                      <a:pt x="239" y="68"/>
                    </a:moveTo>
                    <a:lnTo>
                      <a:pt x="239" y="68"/>
                    </a:lnTo>
                    <a:lnTo>
                      <a:pt x="203" y="64"/>
                    </a:lnTo>
                    <a:lnTo>
                      <a:pt x="203" y="64"/>
                    </a:lnTo>
                    <a:lnTo>
                      <a:pt x="194" y="61"/>
                    </a:lnTo>
                    <a:lnTo>
                      <a:pt x="187" y="59"/>
                    </a:lnTo>
                    <a:lnTo>
                      <a:pt x="182" y="57"/>
                    </a:lnTo>
                    <a:lnTo>
                      <a:pt x="182" y="57"/>
                    </a:lnTo>
                    <a:lnTo>
                      <a:pt x="158" y="38"/>
                    </a:lnTo>
                    <a:lnTo>
                      <a:pt x="137" y="23"/>
                    </a:lnTo>
                    <a:lnTo>
                      <a:pt x="137" y="23"/>
                    </a:lnTo>
                    <a:lnTo>
                      <a:pt x="118" y="12"/>
                    </a:lnTo>
                    <a:lnTo>
                      <a:pt x="106" y="4"/>
                    </a:lnTo>
                    <a:lnTo>
                      <a:pt x="99" y="0"/>
                    </a:lnTo>
                    <a:lnTo>
                      <a:pt x="99" y="0"/>
                    </a:lnTo>
                    <a:lnTo>
                      <a:pt x="83" y="0"/>
                    </a:lnTo>
                    <a:lnTo>
                      <a:pt x="83" y="0"/>
                    </a:lnTo>
                    <a:lnTo>
                      <a:pt x="78" y="2"/>
                    </a:lnTo>
                    <a:lnTo>
                      <a:pt x="75" y="4"/>
                    </a:lnTo>
                    <a:lnTo>
                      <a:pt x="71" y="4"/>
                    </a:lnTo>
                    <a:lnTo>
                      <a:pt x="64" y="7"/>
                    </a:lnTo>
                    <a:lnTo>
                      <a:pt x="64" y="7"/>
                    </a:lnTo>
                    <a:lnTo>
                      <a:pt x="54" y="9"/>
                    </a:lnTo>
                    <a:lnTo>
                      <a:pt x="47" y="12"/>
                    </a:lnTo>
                    <a:lnTo>
                      <a:pt x="42" y="16"/>
                    </a:lnTo>
                    <a:lnTo>
                      <a:pt x="45" y="19"/>
                    </a:lnTo>
                    <a:lnTo>
                      <a:pt x="45" y="19"/>
                    </a:lnTo>
                    <a:lnTo>
                      <a:pt x="54" y="26"/>
                    </a:lnTo>
                    <a:lnTo>
                      <a:pt x="59" y="33"/>
                    </a:lnTo>
                    <a:lnTo>
                      <a:pt x="59" y="33"/>
                    </a:lnTo>
                    <a:lnTo>
                      <a:pt x="59" y="35"/>
                    </a:lnTo>
                    <a:lnTo>
                      <a:pt x="59" y="35"/>
                    </a:lnTo>
                    <a:lnTo>
                      <a:pt x="54" y="40"/>
                    </a:lnTo>
                    <a:lnTo>
                      <a:pt x="52" y="42"/>
                    </a:lnTo>
                    <a:lnTo>
                      <a:pt x="47" y="45"/>
                    </a:lnTo>
                    <a:lnTo>
                      <a:pt x="47" y="45"/>
                    </a:lnTo>
                    <a:lnTo>
                      <a:pt x="40" y="45"/>
                    </a:lnTo>
                    <a:lnTo>
                      <a:pt x="35" y="47"/>
                    </a:lnTo>
                    <a:lnTo>
                      <a:pt x="35" y="49"/>
                    </a:lnTo>
                    <a:lnTo>
                      <a:pt x="35" y="49"/>
                    </a:lnTo>
                    <a:lnTo>
                      <a:pt x="33" y="54"/>
                    </a:lnTo>
                    <a:lnTo>
                      <a:pt x="30" y="57"/>
                    </a:lnTo>
                    <a:lnTo>
                      <a:pt x="26" y="59"/>
                    </a:lnTo>
                    <a:lnTo>
                      <a:pt x="21" y="61"/>
                    </a:lnTo>
                    <a:lnTo>
                      <a:pt x="21" y="61"/>
                    </a:lnTo>
                    <a:lnTo>
                      <a:pt x="11" y="59"/>
                    </a:lnTo>
                    <a:lnTo>
                      <a:pt x="2" y="52"/>
                    </a:lnTo>
                    <a:lnTo>
                      <a:pt x="0" y="59"/>
                    </a:lnTo>
                    <a:lnTo>
                      <a:pt x="0" y="64"/>
                    </a:lnTo>
                    <a:lnTo>
                      <a:pt x="0" y="64"/>
                    </a:lnTo>
                    <a:lnTo>
                      <a:pt x="0" y="75"/>
                    </a:lnTo>
                    <a:lnTo>
                      <a:pt x="0" y="80"/>
                    </a:lnTo>
                    <a:lnTo>
                      <a:pt x="2" y="85"/>
                    </a:lnTo>
                    <a:lnTo>
                      <a:pt x="2" y="85"/>
                    </a:lnTo>
                    <a:lnTo>
                      <a:pt x="4" y="87"/>
                    </a:lnTo>
                    <a:lnTo>
                      <a:pt x="7" y="92"/>
                    </a:lnTo>
                    <a:lnTo>
                      <a:pt x="16" y="104"/>
                    </a:lnTo>
                    <a:lnTo>
                      <a:pt x="16" y="104"/>
                    </a:lnTo>
                    <a:lnTo>
                      <a:pt x="35" y="125"/>
                    </a:lnTo>
                    <a:lnTo>
                      <a:pt x="42" y="139"/>
                    </a:lnTo>
                    <a:lnTo>
                      <a:pt x="45" y="147"/>
                    </a:lnTo>
                    <a:lnTo>
                      <a:pt x="45" y="147"/>
                    </a:lnTo>
                    <a:lnTo>
                      <a:pt x="45" y="151"/>
                    </a:lnTo>
                    <a:lnTo>
                      <a:pt x="47" y="156"/>
                    </a:lnTo>
                    <a:lnTo>
                      <a:pt x="52" y="161"/>
                    </a:lnTo>
                    <a:lnTo>
                      <a:pt x="59" y="168"/>
                    </a:lnTo>
                    <a:lnTo>
                      <a:pt x="59" y="168"/>
                    </a:lnTo>
                    <a:lnTo>
                      <a:pt x="66" y="173"/>
                    </a:lnTo>
                    <a:lnTo>
                      <a:pt x="71" y="180"/>
                    </a:lnTo>
                    <a:lnTo>
                      <a:pt x="73" y="184"/>
                    </a:lnTo>
                    <a:lnTo>
                      <a:pt x="75" y="189"/>
                    </a:lnTo>
                    <a:lnTo>
                      <a:pt x="75" y="189"/>
                    </a:lnTo>
                    <a:lnTo>
                      <a:pt x="80" y="191"/>
                    </a:lnTo>
                    <a:lnTo>
                      <a:pt x="80" y="196"/>
                    </a:lnTo>
                    <a:lnTo>
                      <a:pt x="83" y="210"/>
                    </a:lnTo>
                    <a:lnTo>
                      <a:pt x="83" y="210"/>
                    </a:lnTo>
                    <a:lnTo>
                      <a:pt x="83" y="220"/>
                    </a:lnTo>
                    <a:lnTo>
                      <a:pt x="85" y="227"/>
                    </a:lnTo>
                    <a:lnTo>
                      <a:pt x="90" y="236"/>
                    </a:lnTo>
                    <a:lnTo>
                      <a:pt x="97" y="241"/>
                    </a:lnTo>
                    <a:lnTo>
                      <a:pt x="97" y="241"/>
                    </a:lnTo>
                    <a:lnTo>
                      <a:pt x="111" y="253"/>
                    </a:lnTo>
                    <a:lnTo>
                      <a:pt x="116" y="260"/>
                    </a:lnTo>
                    <a:lnTo>
                      <a:pt x="118" y="267"/>
                    </a:lnTo>
                    <a:lnTo>
                      <a:pt x="118" y="267"/>
                    </a:lnTo>
                    <a:lnTo>
                      <a:pt x="127" y="284"/>
                    </a:lnTo>
                    <a:lnTo>
                      <a:pt x="137" y="296"/>
                    </a:lnTo>
                    <a:lnTo>
                      <a:pt x="137" y="296"/>
                    </a:lnTo>
                    <a:lnTo>
                      <a:pt x="139" y="300"/>
                    </a:lnTo>
                    <a:lnTo>
                      <a:pt x="142" y="305"/>
                    </a:lnTo>
                    <a:lnTo>
                      <a:pt x="142" y="307"/>
                    </a:lnTo>
                    <a:lnTo>
                      <a:pt x="142" y="310"/>
                    </a:lnTo>
                    <a:lnTo>
                      <a:pt x="142" y="310"/>
                    </a:lnTo>
                    <a:lnTo>
                      <a:pt x="149" y="322"/>
                    </a:lnTo>
                    <a:lnTo>
                      <a:pt x="149" y="322"/>
                    </a:lnTo>
                    <a:lnTo>
                      <a:pt x="158" y="317"/>
                    </a:lnTo>
                    <a:lnTo>
                      <a:pt x="158" y="317"/>
                    </a:lnTo>
                    <a:lnTo>
                      <a:pt x="158" y="312"/>
                    </a:lnTo>
                    <a:lnTo>
                      <a:pt x="158" y="307"/>
                    </a:lnTo>
                    <a:lnTo>
                      <a:pt x="158" y="307"/>
                    </a:lnTo>
                    <a:lnTo>
                      <a:pt x="161" y="303"/>
                    </a:lnTo>
                    <a:lnTo>
                      <a:pt x="165" y="300"/>
                    </a:lnTo>
                    <a:lnTo>
                      <a:pt x="165" y="300"/>
                    </a:lnTo>
                    <a:lnTo>
                      <a:pt x="170" y="300"/>
                    </a:lnTo>
                    <a:lnTo>
                      <a:pt x="175" y="303"/>
                    </a:lnTo>
                    <a:lnTo>
                      <a:pt x="180" y="303"/>
                    </a:lnTo>
                    <a:lnTo>
                      <a:pt x="180" y="303"/>
                    </a:lnTo>
                    <a:lnTo>
                      <a:pt x="194" y="303"/>
                    </a:lnTo>
                    <a:lnTo>
                      <a:pt x="203" y="305"/>
                    </a:lnTo>
                    <a:lnTo>
                      <a:pt x="203" y="305"/>
                    </a:lnTo>
                    <a:lnTo>
                      <a:pt x="215" y="305"/>
                    </a:lnTo>
                    <a:lnTo>
                      <a:pt x="225" y="305"/>
                    </a:lnTo>
                    <a:lnTo>
                      <a:pt x="229" y="307"/>
                    </a:lnTo>
                    <a:lnTo>
                      <a:pt x="229" y="307"/>
                    </a:lnTo>
                    <a:lnTo>
                      <a:pt x="234" y="310"/>
                    </a:lnTo>
                    <a:lnTo>
                      <a:pt x="236" y="310"/>
                    </a:lnTo>
                    <a:lnTo>
                      <a:pt x="239" y="307"/>
                    </a:lnTo>
                    <a:lnTo>
                      <a:pt x="243" y="303"/>
                    </a:lnTo>
                    <a:lnTo>
                      <a:pt x="243" y="303"/>
                    </a:lnTo>
                    <a:lnTo>
                      <a:pt x="248" y="296"/>
                    </a:lnTo>
                    <a:lnTo>
                      <a:pt x="258" y="289"/>
                    </a:lnTo>
                    <a:lnTo>
                      <a:pt x="272" y="277"/>
                    </a:lnTo>
                    <a:lnTo>
                      <a:pt x="272" y="277"/>
                    </a:lnTo>
                    <a:lnTo>
                      <a:pt x="288" y="277"/>
                    </a:lnTo>
                    <a:lnTo>
                      <a:pt x="310" y="277"/>
                    </a:lnTo>
                    <a:lnTo>
                      <a:pt x="310" y="277"/>
                    </a:lnTo>
                    <a:lnTo>
                      <a:pt x="350" y="262"/>
                    </a:lnTo>
                    <a:lnTo>
                      <a:pt x="386" y="251"/>
                    </a:lnTo>
                    <a:lnTo>
                      <a:pt x="386" y="251"/>
                    </a:lnTo>
                    <a:lnTo>
                      <a:pt x="393" y="232"/>
                    </a:lnTo>
                    <a:lnTo>
                      <a:pt x="400" y="210"/>
                    </a:lnTo>
                    <a:lnTo>
                      <a:pt x="400" y="210"/>
                    </a:lnTo>
                    <a:lnTo>
                      <a:pt x="397" y="203"/>
                    </a:lnTo>
                    <a:lnTo>
                      <a:pt x="393" y="199"/>
                    </a:lnTo>
                    <a:lnTo>
                      <a:pt x="390" y="196"/>
                    </a:lnTo>
                    <a:lnTo>
                      <a:pt x="390" y="196"/>
                    </a:lnTo>
                    <a:lnTo>
                      <a:pt x="364" y="196"/>
                    </a:lnTo>
                    <a:lnTo>
                      <a:pt x="341" y="191"/>
                    </a:lnTo>
                    <a:lnTo>
                      <a:pt x="341" y="191"/>
                    </a:lnTo>
                    <a:lnTo>
                      <a:pt x="333" y="184"/>
                    </a:lnTo>
                    <a:lnTo>
                      <a:pt x="329" y="180"/>
                    </a:lnTo>
                    <a:lnTo>
                      <a:pt x="326" y="173"/>
                    </a:lnTo>
                    <a:lnTo>
                      <a:pt x="326" y="173"/>
                    </a:lnTo>
                    <a:lnTo>
                      <a:pt x="322" y="165"/>
                    </a:lnTo>
                    <a:lnTo>
                      <a:pt x="319" y="158"/>
                    </a:lnTo>
                    <a:lnTo>
                      <a:pt x="319" y="158"/>
                    </a:lnTo>
                    <a:lnTo>
                      <a:pt x="314" y="158"/>
                    </a:lnTo>
                    <a:lnTo>
                      <a:pt x="312" y="158"/>
                    </a:lnTo>
                    <a:lnTo>
                      <a:pt x="307" y="154"/>
                    </a:lnTo>
                    <a:lnTo>
                      <a:pt x="303" y="149"/>
                    </a:lnTo>
                    <a:lnTo>
                      <a:pt x="303" y="149"/>
                    </a:lnTo>
                    <a:lnTo>
                      <a:pt x="296" y="139"/>
                    </a:lnTo>
                    <a:lnTo>
                      <a:pt x="293" y="132"/>
                    </a:lnTo>
                    <a:lnTo>
                      <a:pt x="293" y="128"/>
                    </a:lnTo>
                    <a:lnTo>
                      <a:pt x="293" y="128"/>
                    </a:lnTo>
                    <a:lnTo>
                      <a:pt x="296" y="123"/>
                    </a:lnTo>
                    <a:lnTo>
                      <a:pt x="293" y="118"/>
                    </a:lnTo>
                    <a:lnTo>
                      <a:pt x="284" y="106"/>
                    </a:lnTo>
                    <a:lnTo>
                      <a:pt x="284" y="106"/>
                    </a:lnTo>
                    <a:lnTo>
                      <a:pt x="272" y="97"/>
                    </a:lnTo>
                    <a:lnTo>
                      <a:pt x="267" y="90"/>
                    </a:lnTo>
                    <a:lnTo>
                      <a:pt x="265" y="85"/>
                    </a:lnTo>
                    <a:lnTo>
                      <a:pt x="265" y="85"/>
                    </a:lnTo>
                    <a:lnTo>
                      <a:pt x="262" y="75"/>
                    </a:lnTo>
                    <a:lnTo>
                      <a:pt x="248" y="75"/>
                    </a:lnTo>
                    <a:lnTo>
                      <a:pt x="239" y="68"/>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2" name="Freeform 91"/>
              <p:cNvSpPr>
                <a:spLocks/>
              </p:cNvSpPr>
              <p:nvPr/>
            </p:nvSpPr>
            <p:spPr bwMode="auto">
              <a:xfrm>
                <a:off x="7214870" y="10214700"/>
                <a:ext cx="239713" cy="269875"/>
              </a:xfrm>
              <a:custGeom>
                <a:avLst/>
                <a:gdLst>
                  <a:gd name="T0" fmla="*/ 75 w 151"/>
                  <a:gd name="T1" fmla="*/ 16 h 170"/>
                  <a:gd name="T2" fmla="*/ 57 w 151"/>
                  <a:gd name="T3" fmla="*/ 47 h 170"/>
                  <a:gd name="T4" fmla="*/ 61 w 151"/>
                  <a:gd name="T5" fmla="*/ 47 h 170"/>
                  <a:gd name="T6" fmla="*/ 64 w 151"/>
                  <a:gd name="T7" fmla="*/ 50 h 170"/>
                  <a:gd name="T8" fmla="*/ 71 w 151"/>
                  <a:gd name="T9" fmla="*/ 61 h 170"/>
                  <a:gd name="T10" fmla="*/ 64 w 151"/>
                  <a:gd name="T11" fmla="*/ 83 h 170"/>
                  <a:gd name="T12" fmla="*/ 57 w 151"/>
                  <a:gd name="T13" fmla="*/ 102 h 170"/>
                  <a:gd name="T14" fmla="*/ 0 w 151"/>
                  <a:gd name="T15" fmla="*/ 121 h 170"/>
                  <a:gd name="T16" fmla="*/ 23 w 151"/>
                  <a:gd name="T17" fmla="*/ 170 h 170"/>
                  <a:gd name="T18" fmla="*/ 28 w 151"/>
                  <a:gd name="T19" fmla="*/ 168 h 170"/>
                  <a:gd name="T20" fmla="*/ 42 w 151"/>
                  <a:gd name="T21" fmla="*/ 163 h 170"/>
                  <a:gd name="T22" fmla="*/ 59 w 151"/>
                  <a:gd name="T23" fmla="*/ 161 h 170"/>
                  <a:gd name="T24" fmla="*/ 61 w 151"/>
                  <a:gd name="T25" fmla="*/ 156 h 170"/>
                  <a:gd name="T26" fmla="*/ 66 w 151"/>
                  <a:gd name="T27" fmla="*/ 147 h 170"/>
                  <a:gd name="T28" fmla="*/ 71 w 151"/>
                  <a:gd name="T29" fmla="*/ 144 h 170"/>
                  <a:gd name="T30" fmla="*/ 87 w 151"/>
                  <a:gd name="T31" fmla="*/ 144 h 170"/>
                  <a:gd name="T32" fmla="*/ 90 w 151"/>
                  <a:gd name="T33" fmla="*/ 140 h 170"/>
                  <a:gd name="T34" fmla="*/ 94 w 151"/>
                  <a:gd name="T35" fmla="*/ 130 h 170"/>
                  <a:gd name="T36" fmla="*/ 99 w 151"/>
                  <a:gd name="T37" fmla="*/ 125 h 170"/>
                  <a:gd name="T38" fmla="*/ 111 w 151"/>
                  <a:gd name="T39" fmla="*/ 123 h 170"/>
                  <a:gd name="T40" fmla="*/ 111 w 151"/>
                  <a:gd name="T41" fmla="*/ 121 h 170"/>
                  <a:gd name="T42" fmla="*/ 113 w 151"/>
                  <a:gd name="T43" fmla="*/ 97 h 170"/>
                  <a:gd name="T44" fmla="*/ 118 w 151"/>
                  <a:gd name="T45" fmla="*/ 95 h 170"/>
                  <a:gd name="T46" fmla="*/ 130 w 151"/>
                  <a:gd name="T47" fmla="*/ 87 h 170"/>
                  <a:gd name="T48" fmla="*/ 132 w 151"/>
                  <a:gd name="T49" fmla="*/ 83 h 170"/>
                  <a:gd name="T50" fmla="*/ 149 w 151"/>
                  <a:gd name="T51" fmla="*/ 61 h 170"/>
                  <a:gd name="T52" fmla="*/ 151 w 151"/>
                  <a:gd name="T53" fmla="*/ 54 h 170"/>
                  <a:gd name="T54" fmla="*/ 146 w 151"/>
                  <a:gd name="T55" fmla="*/ 52 h 170"/>
                  <a:gd name="T56" fmla="*/ 142 w 151"/>
                  <a:gd name="T57" fmla="*/ 47 h 170"/>
                  <a:gd name="T58" fmla="*/ 130 w 151"/>
                  <a:gd name="T59" fmla="*/ 31 h 170"/>
                  <a:gd name="T60" fmla="*/ 128 w 151"/>
                  <a:gd name="T61" fmla="*/ 28 h 170"/>
                  <a:gd name="T62" fmla="*/ 109 w 151"/>
                  <a:gd name="T63" fmla="*/ 24 h 170"/>
                  <a:gd name="T64" fmla="*/ 99 w 151"/>
                  <a:gd name="T65" fmla="*/ 19 h 170"/>
                  <a:gd name="T66" fmla="*/ 90 w 151"/>
                  <a:gd name="T67" fmla="*/ 0 h 170"/>
                  <a:gd name="T68" fmla="*/ 75 w 151"/>
                  <a:gd name="T69" fmla="*/ 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 h="170">
                    <a:moveTo>
                      <a:pt x="75" y="2"/>
                    </a:moveTo>
                    <a:lnTo>
                      <a:pt x="75" y="16"/>
                    </a:lnTo>
                    <a:lnTo>
                      <a:pt x="64" y="33"/>
                    </a:lnTo>
                    <a:lnTo>
                      <a:pt x="57" y="47"/>
                    </a:lnTo>
                    <a:lnTo>
                      <a:pt x="57" y="47"/>
                    </a:lnTo>
                    <a:lnTo>
                      <a:pt x="61" y="47"/>
                    </a:lnTo>
                    <a:lnTo>
                      <a:pt x="61" y="47"/>
                    </a:lnTo>
                    <a:lnTo>
                      <a:pt x="64" y="50"/>
                    </a:lnTo>
                    <a:lnTo>
                      <a:pt x="68" y="54"/>
                    </a:lnTo>
                    <a:lnTo>
                      <a:pt x="71" y="61"/>
                    </a:lnTo>
                    <a:lnTo>
                      <a:pt x="71" y="61"/>
                    </a:lnTo>
                    <a:lnTo>
                      <a:pt x="64" y="83"/>
                    </a:lnTo>
                    <a:lnTo>
                      <a:pt x="57" y="102"/>
                    </a:lnTo>
                    <a:lnTo>
                      <a:pt x="57" y="102"/>
                    </a:lnTo>
                    <a:lnTo>
                      <a:pt x="0" y="121"/>
                    </a:lnTo>
                    <a:lnTo>
                      <a:pt x="0" y="121"/>
                    </a:lnTo>
                    <a:lnTo>
                      <a:pt x="23" y="170"/>
                    </a:lnTo>
                    <a:lnTo>
                      <a:pt x="23" y="170"/>
                    </a:lnTo>
                    <a:lnTo>
                      <a:pt x="28" y="168"/>
                    </a:lnTo>
                    <a:lnTo>
                      <a:pt x="28" y="168"/>
                    </a:lnTo>
                    <a:lnTo>
                      <a:pt x="35" y="163"/>
                    </a:lnTo>
                    <a:lnTo>
                      <a:pt x="42" y="163"/>
                    </a:lnTo>
                    <a:lnTo>
                      <a:pt x="59" y="161"/>
                    </a:lnTo>
                    <a:lnTo>
                      <a:pt x="59" y="161"/>
                    </a:lnTo>
                    <a:lnTo>
                      <a:pt x="61" y="158"/>
                    </a:lnTo>
                    <a:lnTo>
                      <a:pt x="61" y="156"/>
                    </a:lnTo>
                    <a:lnTo>
                      <a:pt x="61" y="151"/>
                    </a:lnTo>
                    <a:lnTo>
                      <a:pt x="66" y="147"/>
                    </a:lnTo>
                    <a:lnTo>
                      <a:pt x="66" y="147"/>
                    </a:lnTo>
                    <a:lnTo>
                      <a:pt x="71" y="144"/>
                    </a:lnTo>
                    <a:lnTo>
                      <a:pt x="78" y="144"/>
                    </a:lnTo>
                    <a:lnTo>
                      <a:pt x="87" y="144"/>
                    </a:lnTo>
                    <a:lnTo>
                      <a:pt x="87" y="144"/>
                    </a:lnTo>
                    <a:lnTo>
                      <a:pt x="90" y="140"/>
                    </a:lnTo>
                    <a:lnTo>
                      <a:pt x="92" y="135"/>
                    </a:lnTo>
                    <a:lnTo>
                      <a:pt x="94" y="130"/>
                    </a:lnTo>
                    <a:lnTo>
                      <a:pt x="99" y="125"/>
                    </a:lnTo>
                    <a:lnTo>
                      <a:pt x="99" y="125"/>
                    </a:lnTo>
                    <a:lnTo>
                      <a:pt x="106" y="123"/>
                    </a:lnTo>
                    <a:lnTo>
                      <a:pt x="111" y="123"/>
                    </a:lnTo>
                    <a:lnTo>
                      <a:pt x="111" y="121"/>
                    </a:lnTo>
                    <a:lnTo>
                      <a:pt x="111" y="121"/>
                    </a:lnTo>
                    <a:lnTo>
                      <a:pt x="111" y="106"/>
                    </a:lnTo>
                    <a:lnTo>
                      <a:pt x="113" y="97"/>
                    </a:lnTo>
                    <a:lnTo>
                      <a:pt x="118" y="95"/>
                    </a:lnTo>
                    <a:lnTo>
                      <a:pt x="118" y="95"/>
                    </a:lnTo>
                    <a:lnTo>
                      <a:pt x="128" y="90"/>
                    </a:lnTo>
                    <a:lnTo>
                      <a:pt x="130" y="87"/>
                    </a:lnTo>
                    <a:lnTo>
                      <a:pt x="132" y="83"/>
                    </a:lnTo>
                    <a:lnTo>
                      <a:pt x="132" y="83"/>
                    </a:lnTo>
                    <a:lnTo>
                      <a:pt x="139" y="73"/>
                    </a:lnTo>
                    <a:lnTo>
                      <a:pt x="149" y="61"/>
                    </a:lnTo>
                    <a:lnTo>
                      <a:pt x="149" y="61"/>
                    </a:lnTo>
                    <a:lnTo>
                      <a:pt x="151" y="54"/>
                    </a:lnTo>
                    <a:lnTo>
                      <a:pt x="149" y="52"/>
                    </a:lnTo>
                    <a:lnTo>
                      <a:pt x="146" y="52"/>
                    </a:lnTo>
                    <a:lnTo>
                      <a:pt x="146" y="52"/>
                    </a:lnTo>
                    <a:lnTo>
                      <a:pt x="142" y="47"/>
                    </a:lnTo>
                    <a:lnTo>
                      <a:pt x="137" y="42"/>
                    </a:lnTo>
                    <a:lnTo>
                      <a:pt x="130" y="31"/>
                    </a:lnTo>
                    <a:lnTo>
                      <a:pt x="130" y="31"/>
                    </a:lnTo>
                    <a:lnTo>
                      <a:pt x="128" y="28"/>
                    </a:lnTo>
                    <a:lnTo>
                      <a:pt x="118" y="28"/>
                    </a:lnTo>
                    <a:lnTo>
                      <a:pt x="109" y="24"/>
                    </a:lnTo>
                    <a:lnTo>
                      <a:pt x="99" y="19"/>
                    </a:lnTo>
                    <a:lnTo>
                      <a:pt x="99" y="19"/>
                    </a:lnTo>
                    <a:lnTo>
                      <a:pt x="92" y="9"/>
                    </a:lnTo>
                    <a:lnTo>
                      <a:pt x="90" y="0"/>
                    </a:lnTo>
                    <a:lnTo>
                      <a:pt x="83" y="2"/>
                    </a:lnTo>
                    <a:lnTo>
                      <a:pt x="75" y="2"/>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3" name="Freeform 92"/>
              <p:cNvSpPr>
                <a:spLocks/>
              </p:cNvSpPr>
              <p:nvPr/>
            </p:nvSpPr>
            <p:spPr bwMode="auto">
              <a:xfrm>
                <a:off x="7173595" y="10184537"/>
                <a:ext cx="33338" cy="44450"/>
              </a:xfrm>
              <a:custGeom>
                <a:avLst/>
                <a:gdLst>
                  <a:gd name="T0" fmla="*/ 16 w 21"/>
                  <a:gd name="T1" fmla="*/ 28 h 28"/>
                  <a:gd name="T2" fmla="*/ 16 w 21"/>
                  <a:gd name="T3" fmla="*/ 28 h 28"/>
                  <a:gd name="T4" fmla="*/ 16 w 21"/>
                  <a:gd name="T5" fmla="*/ 24 h 28"/>
                  <a:gd name="T6" fmla="*/ 16 w 21"/>
                  <a:gd name="T7" fmla="*/ 24 h 28"/>
                  <a:gd name="T8" fmla="*/ 19 w 21"/>
                  <a:gd name="T9" fmla="*/ 19 h 28"/>
                  <a:gd name="T10" fmla="*/ 21 w 21"/>
                  <a:gd name="T11" fmla="*/ 9 h 28"/>
                  <a:gd name="T12" fmla="*/ 19 w 21"/>
                  <a:gd name="T13" fmla="*/ 2 h 28"/>
                  <a:gd name="T14" fmla="*/ 16 w 21"/>
                  <a:gd name="T15" fmla="*/ 0 h 28"/>
                  <a:gd name="T16" fmla="*/ 14 w 21"/>
                  <a:gd name="T17" fmla="*/ 0 h 28"/>
                  <a:gd name="T18" fmla="*/ 14 w 21"/>
                  <a:gd name="T19" fmla="*/ 0 h 28"/>
                  <a:gd name="T20" fmla="*/ 11 w 21"/>
                  <a:gd name="T21" fmla="*/ 0 h 28"/>
                  <a:gd name="T22" fmla="*/ 9 w 21"/>
                  <a:gd name="T23" fmla="*/ 0 h 28"/>
                  <a:gd name="T24" fmla="*/ 4 w 21"/>
                  <a:gd name="T25" fmla="*/ 7 h 28"/>
                  <a:gd name="T26" fmla="*/ 2 w 21"/>
                  <a:gd name="T27" fmla="*/ 19 h 28"/>
                  <a:gd name="T28" fmla="*/ 2 w 21"/>
                  <a:gd name="T29" fmla="*/ 19 h 28"/>
                  <a:gd name="T30" fmla="*/ 0 w 21"/>
                  <a:gd name="T31" fmla="*/ 19 h 28"/>
                  <a:gd name="T32" fmla="*/ 0 w 21"/>
                  <a:gd name="T33" fmla="*/ 19 h 28"/>
                  <a:gd name="T34" fmla="*/ 4 w 21"/>
                  <a:gd name="T35" fmla="*/ 24 h 28"/>
                  <a:gd name="T36" fmla="*/ 9 w 21"/>
                  <a:gd name="T37" fmla="*/ 28 h 28"/>
                  <a:gd name="T38" fmla="*/ 11 w 21"/>
                  <a:gd name="T39" fmla="*/ 28 h 28"/>
                  <a:gd name="T40" fmla="*/ 16 w 21"/>
                  <a:gd name="T41" fmla="*/ 28 h 28"/>
                  <a:gd name="T42" fmla="*/ 16 w 21"/>
                  <a:gd name="T4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28">
                    <a:moveTo>
                      <a:pt x="16" y="28"/>
                    </a:moveTo>
                    <a:lnTo>
                      <a:pt x="16" y="28"/>
                    </a:lnTo>
                    <a:lnTo>
                      <a:pt x="16" y="24"/>
                    </a:lnTo>
                    <a:lnTo>
                      <a:pt x="16" y="24"/>
                    </a:lnTo>
                    <a:lnTo>
                      <a:pt x="19" y="19"/>
                    </a:lnTo>
                    <a:lnTo>
                      <a:pt x="21" y="9"/>
                    </a:lnTo>
                    <a:lnTo>
                      <a:pt x="19" y="2"/>
                    </a:lnTo>
                    <a:lnTo>
                      <a:pt x="16" y="0"/>
                    </a:lnTo>
                    <a:lnTo>
                      <a:pt x="14" y="0"/>
                    </a:lnTo>
                    <a:lnTo>
                      <a:pt x="14" y="0"/>
                    </a:lnTo>
                    <a:lnTo>
                      <a:pt x="11" y="0"/>
                    </a:lnTo>
                    <a:lnTo>
                      <a:pt x="9" y="0"/>
                    </a:lnTo>
                    <a:lnTo>
                      <a:pt x="4" y="7"/>
                    </a:lnTo>
                    <a:lnTo>
                      <a:pt x="2" y="19"/>
                    </a:lnTo>
                    <a:lnTo>
                      <a:pt x="2" y="19"/>
                    </a:lnTo>
                    <a:lnTo>
                      <a:pt x="0" y="19"/>
                    </a:lnTo>
                    <a:lnTo>
                      <a:pt x="0" y="19"/>
                    </a:lnTo>
                    <a:lnTo>
                      <a:pt x="4" y="24"/>
                    </a:lnTo>
                    <a:lnTo>
                      <a:pt x="9" y="28"/>
                    </a:lnTo>
                    <a:lnTo>
                      <a:pt x="11" y="28"/>
                    </a:lnTo>
                    <a:lnTo>
                      <a:pt x="16" y="28"/>
                    </a:lnTo>
                    <a:lnTo>
                      <a:pt x="16" y="28"/>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4" name="Freeform 93"/>
              <p:cNvSpPr>
                <a:spLocks/>
              </p:cNvSpPr>
              <p:nvPr/>
            </p:nvSpPr>
            <p:spPr bwMode="auto">
              <a:xfrm>
                <a:off x="7210108" y="10176600"/>
                <a:ext cx="147638" cy="112713"/>
              </a:xfrm>
              <a:custGeom>
                <a:avLst/>
                <a:gdLst>
                  <a:gd name="T0" fmla="*/ 15 w 93"/>
                  <a:gd name="T1" fmla="*/ 66 h 71"/>
                  <a:gd name="T2" fmla="*/ 15 w 93"/>
                  <a:gd name="T3" fmla="*/ 66 h 71"/>
                  <a:gd name="T4" fmla="*/ 33 w 93"/>
                  <a:gd name="T5" fmla="*/ 69 h 71"/>
                  <a:gd name="T6" fmla="*/ 60 w 93"/>
                  <a:gd name="T7" fmla="*/ 71 h 71"/>
                  <a:gd name="T8" fmla="*/ 67 w 93"/>
                  <a:gd name="T9" fmla="*/ 57 h 71"/>
                  <a:gd name="T10" fmla="*/ 78 w 93"/>
                  <a:gd name="T11" fmla="*/ 40 h 71"/>
                  <a:gd name="T12" fmla="*/ 78 w 93"/>
                  <a:gd name="T13" fmla="*/ 26 h 71"/>
                  <a:gd name="T14" fmla="*/ 86 w 93"/>
                  <a:gd name="T15" fmla="*/ 26 h 71"/>
                  <a:gd name="T16" fmla="*/ 93 w 93"/>
                  <a:gd name="T17" fmla="*/ 24 h 71"/>
                  <a:gd name="T18" fmla="*/ 93 w 93"/>
                  <a:gd name="T19" fmla="*/ 24 h 71"/>
                  <a:gd name="T20" fmla="*/ 88 w 93"/>
                  <a:gd name="T21" fmla="*/ 7 h 71"/>
                  <a:gd name="T22" fmla="*/ 86 w 93"/>
                  <a:gd name="T23" fmla="*/ 0 h 71"/>
                  <a:gd name="T24" fmla="*/ 86 w 93"/>
                  <a:gd name="T25" fmla="*/ 0 h 71"/>
                  <a:gd name="T26" fmla="*/ 83 w 93"/>
                  <a:gd name="T27" fmla="*/ 3 h 71"/>
                  <a:gd name="T28" fmla="*/ 76 w 93"/>
                  <a:gd name="T29" fmla="*/ 7 h 71"/>
                  <a:gd name="T30" fmla="*/ 64 w 93"/>
                  <a:gd name="T31" fmla="*/ 24 h 71"/>
                  <a:gd name="T32" fmla="*/ 64 w 93"/>
                  <a:gd name="T33" fmla="*/ 24 h 71"/>
                  <a:gd name="T34" fmla="*/ 57 w 93"/>
                  <a:gd name="T35" fmla="*/ 33 h 71"/>
                  <a:gd name="T36" fmla="*/ 50 w 93"/>
                  <a:gd name="T37" fmla="*/ 38 h 71"/>
                  <a:gd name="T38" fmla="*/ 38 w 93"/>
                  <a:gd name="T39" fmla="*/ 40 h 71"/>
                  <a:gd name="T40" fmla="*/ 29 w 93"/>
                  <a:gd name="T41" fmla="*/ 43 h 71"/>
                  <a:gd name="T42" fmla="*/ 29 w 93"/>
                  <a:gd name="T43" fmla="*/ 43 h 71"/>
                  <a:gd name="T44" fmla="*/ 19 w 93"/>
                  <a:gd name="T45" fmla="*/ 40 h 71"/>
                  <a:gd name="T46" fmla="*/ 12 w 93"/>
                  <a:gd name="T47" fmla="*/ 43 h 71"/>
                  <a:gd name="T48" fmla="*/ 5 w 93"/>
                  <a:gd name="T49" fmla="*/ 48 h 71"/>
                  <a:gd name="T50" fmla="*/ 5 w 93"/>
                  <a:gd name="T51" fmla="*/ 48 h 71"/>
                  <a:gd name="T52" fmla="*/ 0 w 93"/>
                  <a:gd name="T53" fmla="*/ 48 h 71"/>
                  <a:gd name="T54" fmla="*/ 0 w 93"/>
                  <a:gd name="T55" fmla="*/ 48 h 71"/>
                  <a:gd name="T56" fmla="*/ 3 w 93"/>
                  <a:gd name="T57" fmla="*/ 55 h 71"/>
                  <a:gd name="T58" fmla="*/ 7 w 93"/>
                  <a:gd name="T59" fmla="*/ 59 h 71"/>
                  <a:gd name="T60" fmla="*/ 15 w 93"/>
                  <a:gd name="T61" fmla="*/ 66 h 71"/>
                  <a:gd name="T62" fmla="*/ 15 w 93"/>
                  <a:gd name="T63" fmla="*/ 6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3" h="71">
                    <a:moveTo>
                      <a:pt x="15" y="66"/>
                    </a:moveTo>
                    <a:lnTo>
                      <a:pt x="15" y="66"/>
                    </a:lnTo>
                    <a:lnTo>
                      <a:pt x="33" y="69"/>
                    </a:lnTo>
                    <a:lnTo>
                      <a:pt x="60" y="71"/>
                    </a:lnTo>
                    <a:lnTo>
                      <a:pt x="67" y="57"/>
                    </a:lnTo>
                    <a:lnTo>
                      <a:pt x="78" y="40"/>
                    </a:lnTo>
                    <a:lnTo>
                      <a:pt x="78" y="26"/>
                    </a:lnTo>
                    <a:lnTo>
                      <a:pt x="86" y="26"/>
                    </a:lnTo>
                    <a:lnTo>
                      <a:pt x="93" y="24"/>
                    </a:lnTo>
                    <a:lnTo>
                      <a:pt x="93" y="24"/>
                    </a:lnTo>
                    <a:lnTo>
                      <a:pt x="88" y="7"/>
                    </a:lnTo>
                    <a:lnTo>
                      <a:pt x="86" y="0"/>
                    </a:lnTo>
                    <a:lnTo>
                      <a:pt x="86" y="0"/>
                    </a:lnTo>
                    <a:lnTo>
                      <a:pt x="83" y="3"/>
                    </a:lnTo>
                    <a:lnTo>
                      <a:pt x="76" y="7"/>
                    </a:lnTo>
                    <a:lnTo>
                      <a:pt x="64" y="24"/>
                    </a:lnTo>
                    <a:lnTo>
                      <a:pt x="64" y="24"/>
                    </a:lnTo>
                    <a:lnTo>
                      <a:pt x="57" y="33"/>
                    </a:lnTo>
                    <a:lnTo>
                      <a:pt x="50" y="38"/>
                    </a:lnTo>
                    <a:lnTo>
                      <a:pt x="38" y="40"/>
                    </a:lnTo>
                    <a:lnTo>
                      <a:pt x="29" y="43"/>
                    </a:lnTo>
                    <a:lnTo>
                      <a:pt x="29" y="43"/>
                    </a:lnTo>
                    <a:lnTo>
                      <a:pt x="19" y="40"/>
                    </a:lnTo>
                    <a:lnTo>
                      <a:pt x="12" y="43"/>
                    </a:lnTo>
                    <a:lnTo>
                      <a:pt x="5" y="48"/>
                    </a:lnTo>
                    <a:lnTo>
                      <a:pt x="5" y="48"/>
                    </a:lnTo>
                    <a:lnTo>
                      <a:pt x="0" y="48"/>
                    </a:lnTo>
                    <a:lnTo>
                      <a:pt x="0" y="48"/>
                    </a:lnTo>
                    <a:lnTo>
                      <a:pt x="3" y="55"/>
                    </a:lnTo>
                    <a:lnTo>
                      <a:pt x="7" y="59"/>
                    </a:lnTo>
                    <a:lnTo>
                      <a:pt x="15" y="66"/>
                    </a:lnTo>
                    <a:lnTo>
                      <a:pt x="15" y="66"/>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7" name="Freeform 96"/>
              <p:cNvSpPr>
                <a:spLocks/>
              </p:cNvSpPr>
              <p:nvPr/>
            </p:nvSpPr>
            <p:spPr bwMode="auto">
              <a:xfrm>
                <a:off x="6816408" y="9797187"/>
                <a:ext cx="296863" cy="285750"/>
              </a:xfrm>
              <a:custGeom>
                <a:avLst/>
                <a:gdLst>
                  <a:gd name="T0" fmla="*/ 156 w 187"/>
                  <a:gd name="T1" fmla="*/ 163 h 180"/>
                  <a:gd name="T2" fmla="*/ 165 w 187"/>
                  <a:gd name="T3" fmla="*/ 156 h 180"/>
                  <a:gd name="T4" fmla="*/ 170 w 187"/>
                  <a:gd name="T5" fmla="*/ 159 h 180"/>
                  <a:gd name="T6" fmla="*/ 177 w 187"/>
                  <a:gd name="T7" fmla="*/ 163 h 180"/>
                  <a:gd name="T8" fmla="*/ 187 w 187"/>
                  <a:gd name="T9" fmla="*/ 159 h 180"/>
                  <a:gd name="T10" fmla="*/ 175 w 187"/>
                  <a:gd name="T11" fmla="*/ 147 h 180"/>
                  <a:gd name="T12" fmla="*/ 175 w 187"/>
                  <a:gd name="T13" fmla="*/ 145 h 180"/>
                  <a:gd name="T14" fmla="*/ 173 w 187"/>
                  <a:gd name="T15" fmla="*/ 137 h 180"/>
                  <a:gd name="T16" fmla="*/ 168 w 187"/>
                  <a:gd name="T17" fmla="*/ 130 h 180"/>
                  <a:gd name="T18" fmla="*/ 170 w 187"/>
                  <a:gd name="T19" fmla="*/ 121 h 180"/>
                  <a:gd name="T20" fmla="*/ 170 w 187"/>
                  <a:gd name="T21" fmla="*/ 118 h 180"/>
                  <a:gd name="T22" fmla="*/ 163 w 187"/>
                  <a:gd name="T23" fmla="*/ 109 h 180"/>
                  <a:gd name="T24" fmla="*/ 161 w 187"/>
                  <a:gd name="T25" fmla="*/ 107 h 180"/>
                  <a:gd name="T26" fmla="*/ 142 w 187"/>
                  <a:gd name="T27" fmla="*/ 97 h 180"/>
                  <a:gd name="T28" fmla="*/ 139 w 187"/>
                  <a:gd name="T29" fmla="*/ 92 h 180"/>
                  <a:gd name="T30" fmla="*/ 137 w 187"/>
                  <a:gd name="T31" fmla="*/ 85 h 180"/>
                  <a:gd name="T32" fmla="*/ 130 w 187"/>
                  <a:gd name="T33" fmla="*/ 83 h 180"/>
                  <a:gd name="T34" fmla="*/ 128 w 187"/>
                  <a:gd name="T35" fmla="*/ 73 h 180"/>
                  <a:gd name="T36" fmla="*/ 128 w 187"/>
                  <a:gd name="T37" fmla="*/ 64 h 180"/>
                  <a:gd name="T38" fmla="*/ 130 w 187"/>
                  <a:gd name="T39" fmla="*/ 62 h 180"/>
                  <a:gd name="T40" fmla="*/ 135 w 187"/>
                  <a:gd name="T41" fmla="*/ 52 h 180"/>
                  <a:gd name="T42" fmla="*/ 137 w 187"/>
                  <a:gd name="T43" fmla="*/ 50 h 180"/>
                  <a:gd name="T44" fmla="*/ 139 w 187"/>
                  <a:gd name="T45" fmla="*/ 45 h 180"/>
                  <a:gd name="T46" fmla="*/ 139 w 187"/>
                  <a:gd name="T47" fmla="*/ 38 h 180"/>
                  <a:gd name="T48" fmla="*/ 137 w 187"/>
                  <a:gd name="T49" fmla="*/ 33 h 180"/>
                  <a:gd name="T50" fmla="*/ 130 w 187"/>
                  <a:gd name="T51" fmla="*/ 31 h 180"/>
                  <a:gd name="T52" fmla="*/ 120 w 187"/>
                  <a:gd name="T53" fmla="*/ 24 h 180"/>
                  <a:gd name="T54" fmla="*/ 120 w 187"/>
                  <a:gd name="T55" fmla="*/ 21 h 180"/>
                  <a:gd name="T56" fmla="*/ 116 w 187"/>
                  <a:gd name="T57" fmla="*/ 12 h 180"/>
                  <a:gd name="T58" fmla="*/ 113 w 187"/>
                  <a:gd name="T59" fmla="*/ 5 h 180"/>
                  <a:gd name="T60" fmla="*/ 111 w 187"/>
                  <a:gd name="T61" fmla="*/ 10 h 180"/>
                  <a:gd name="T62" fmla="*/ 99 w 187"/>
                  <a:gd name="T63" fmla="*/ 2 h 180"/>
                  <a:gd name="T64" fmla="*/ 94 w 187"/>
                  <a:gd name="T65" fmla="*/ 2 h 180"/>
                  <a:gd name="T66" fmla="*/ 87 w 187"/>
                  <a:gd name="T67" fmla="*/ 2 h 180"/>
                  <a:gd name="T68" fmla="*/ 76 w 187"/>
                  <a:gd name="T69" fmla="*/ 0 h 180"/>
                  <a:gd name="T70" fmla="*/ 71 w 187"/>
                  <a:gd name="T71" fmla="*/ 2 h 180"/>
                  <a:gd name="T72" fmla="*/ 68 w 187"/>
                  <a:gd name="T73" fmla="*/ 5 h 180"/>
                  <a:gd name="T74" fmla="*/ 57 w 187"/>
                  <a:gd name="T75" fmla="*/ 14 h 180"/>
                  <a:gd name="T76" fmla="*/ 47 w 187"/>
                  <a:gd name="T77" fmla="*/ 19 h 180"/>
                  <a:gd name="T78" fmla="*/ 45 w 187"/>
                  <a:gd name="T79" fmla="*/ 24 h 180"/>
                  <a:gd name="T80" fmla="*/ 47 w 187"/>
                  <a:gd name="T81" fmla="*/ 31 h 180"/>
                  <a:gd name="T82" fmla="*/ 47 w 187"/>
                  <a:gd name="T83" fmla="*/ 38 h 180"/>
                  <a:gd name="T84" fmla="*/ 45 w 187"/>
                  <a:gd name="T85" fmla="*/ 43 h 180"/>
                  <a:gd name="T86" fmla="*/ 45 w 187"/>
                  <a:gd name="T87" fmla="*/ 55 h 180"/>
                  <a:gd name="T88" fmla="*/ 42 w 187"/>
                  <a:gd name="T89" fmla="*/ 62 h 180"/>
                  <a:gd name="T90" fmla="*/ 40 w 187"/>
                  <a:gd name="T91" fmla="*/ 64 h 180"/>
                  <a:gd name="T92" fmla="*/ 0 w 187"/>
                  <a:gd name="T93" fmla="*/ 88 h 180"/>
                  <a:gd name="T94" fmla="*/ 2 w 187"/>
                  <a:gd name="T95" fmla="*/ 97 h 180"/>
                  <a:gd name="T96" fmla="*/ 5 w 187"/>
                  <a:gd name="T97" fmla="*/ 114 h 180"/>
                  <a:gd name="T98" fmla="*/ 21 w 187"/>
                  <a:gd name="T99" fmla="*/ 114 h 180"/>
                  <a:gd name="T100" fmla="*/ 40 w 187"/>
                  <a:gd name="T101" fmla="*/ 126 h 180"/>
                  <a:gd name="T102" fmla="*/ 59 w 187"/>
                  <a:gd name="T103" fmla="*/ 137 h 180"/>
                  <a:gd name="T104" fmla="*/ 104 w 187"/>
                  <a:gd name="T105" fmla="*/ 171 h 180"/>
                  <a:gd name="T106" fmla="*/ 109 w 187"/>
                  <a:gd name="T107" fmla="*/ 173 h 180"/>
                  <a:gd name="T108" fmla="*/ 125 w 187"/>
                  <a:gd name="T109" fmla="*/ 178 h 180"/>
                  <a:gd name="T110" fmla="*/ 149 w 187"/>
                  <a:gd name="T111" fmla="*/ 180 h 180"/>
                  <a:gd name="T112" fmla="*/ 156 w 187"/>
                  <a:gd name="T113" fmla="*/ 163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7" h="180">
                    <a:moveTo>
                      <a:pt x="156" y="163"/>
                    </a:moveTo>
                    <a:lnTo>
                      <a:pt x="156" y="163"/>
                    </a:lnTo>
                    <a:lnTo>
                      <a:pt x="158" y="159"/>
                    </a:lnTo>
                    <a:lnTo>
                      <a:pt x="165" y="156"/>
                    </a:lnTo>
                    <a:lnTo>
                      <a:pt x="165" y="156"/>
                    </a:lnTo>
                    <a:lnTo>
                      <a:pt x="170" y="159"/>
                    </a:lnTo>
                    <a:lnTo>
                      <a:pt x="177" y="163"/>
                    </a:lnTo>
                    <a:lnTo>
                      <a:pt x="177" y="163"/>
                    </a:lnTo>
                    <a:lnTo>
                      <a:pt x="187" y="159"/>
                    </a:lnTo>
                    <a:lnTo>
                      <a:pt x="187" y="159"/>
                    </a:lnTo>
                    <a:lnTo>
                      <a:pt x="177" y="152"/>
                    </a:lnTo>
                    <a:lnTo>
                      <a:pt x="175" y="147"/>
                    </a:lnTo>
                    <a:lnTo>
                      <a:pt x="175" y="145"/>
                    </a:lnTo>
                    <a:lnTo>
                      <a:pt x="175" y="145"/>
                    </a:lnTo>
                    <a:lnTo>
                      <a:pt x="175" y="140"/>
                    </a:lnTo>
                    <a:lnTo>
                      <a:pt x="173" y="137"/>
                    </a:lnTo>
                    <a:lnTo>
                      <a:pt x="168" y="130"/>
                    </a:lnTo>
                    <a:lnTo>
                      <a:pt x="168" y="130"/>
                    </a:lnTo>
                    <a:lnTo>
                      <a:pt x="170" y="126"/>
                    </a:lnTo>
                    <a:lnTo>
                      <a:pt x="170" y="121"/>
                    </a:lnTo>
                    <a:lnTo>
                      <a:pt x="170" y="118"/>
                    </a:lnTo>
                    <a:lnTo>
                      <a:pt x="170" y="118"/>
                    </a:lnTo>
                    <a:lnTo>
                      <a:pt x="165" y="111"/>
                    </a:lnTo>
                    <a:lnTo>
                      <a:pt x="163" y="109"/>
                    </a:lnTo>
                    <a:lnTo>
                      <a:pt x="161" y="107"/>
                    </a:lnTo>
                    <a:lnTo>
                      <a:pt x="161" y="107"/>
                    </a:lnTo>
                    <a:lnTo>
                      <a:pt x="149" y="102"/>
                    </a:lnTo>
                    <a:lnTo>
                      <a:pt x="142" y="97"/>
                    </a:lnTo>
                    <a:lnTo>
                      <a:pt x="139" y="92"/>
                    </a:lnTo>
                    <a:lnTo>
                      <a:pt x="139" y="92"/>
                    </a:lnTo>
                    <a:lnTo>
                      <a:pt x="139" y="90"/>
                    </a:lnTo>
                    <a:lnTo>
                      <a:pt x="137" y="85"/>
                    </a:lnTo>
                    <a:lnTo>
                      <a:pt x="130" y="83"/>
                    </a:lnTo>
                    <a:lnTo>
                      <a:pt x="130" y="83"/>
                    </a:lnTo>
                    <a:lnTo>
                      <a:pt x="128" y="78"/>
                    </a:lnTo>
                    <a:lnTo>
                      <a:pt x="128" y="73"/>
                    </a:lnTo>
                    <a:lnTo>
                      <a:pt x="128" y="69"/>
                    </a:lnTo>
                    <a:lnTo>
                      <a:pt x="128" y="64"/>
                    </a:lnTo>
                    <a:lnTo>
                      <a:pt x="128" y="64"/>
                    </a:lnTo>
                    <a:lnTo>
                      <a:pt x="130" y="62"/>
                    </a:lnTo>
                    <a:lnTo>
                      <a:pt x="132" y="57"/>
                    </a:lnTo>
                    <a:lnTo>
                      <a:pt x="135" y="52"/>
                    </a:lnTo>
                    <a:lnTo>
                      <a:pt x="137" y="50"/>
                    </a:lnTo>
                    <a:lnTo>
                      <a:pt x="137" y="50"/>
                    </a:lnTo>
                    <a:lnTo>
                      <a:pt x="137" y="50"/>
                    </a:lnTo>
                    <a:lnTo>
                      <a:pt x="139" y="45"/>
                    </a:lnTo>
                    <a:lnTo>
                      <a:pt x="139" y="38"/>
                    </a:lnTo>
                    <a:lnTo>
                      <a:pt x="139" y="38"/>
                    </a:lnTo>
                    <a:lnTo>
                      <a:pt x="139" y="36"/>
                    </a:lnTo>
                    <a:lnTo>
                      <a:pt x="137" y="33"/>
                    </a:lnTo>
                    <a:lnTo>
                      <a:pt x="130" y="31"/>
                    </a:lnTo>
                    <a:lnTo>
                      <a:pt x="130" y="31"/>
                    </a:lnTo>
                    <a:lnTo>
                      <a:pt x="125" y="29"/>
                    </a:lnTo>
                    <a:lnTo>
                      <a:pt x="120" y="24"/>
                    </a:lnTo>
                    <a:lnTo>
                      <a:pt x="120" y="21"/>
                    </a:lnTo>
                    <a:lnTo>
                      <a:pt x="120" y="21"/>
                    </a:lnTo>
                    <a:lnTo>
                      <a:pt x="118" y="17"/>
                    </a:lnTo>
                    <a:lnTo>
                      <a:pt x="116" y="12"/>
                    </a:lnTo>
                    <a:lnTo>
                      <a:pt x="113" y="5"/>
                    </a:lnTo>
                    <a:lnTo>
                      <a:pt x="113" y="5"/>
                    </a:lnTo>
                    <a:lnTo>
                      <a:pt x="113" y="7"/>
                    </a:lnTo>
                    <a:lnTo>
                      <a:pt x="111" y="10"/>
                    </a:lnTo>
                    <a:lnTo>
                      <a:pt x="104" y="7"/>
                    </a:lnTo>
                    <a:lnTo>
                      <a:pt x="99" y="2"/>
                    </a:lnTo>
                    <a:lnTo>
                      <a:pt x="94" y="2"/>
                    </a:lnTo>
                    <a:lnTo>
                      <a:pt x="94" y="2"/>
                    </a:lnTo>
                    <a:lnTo>
                      <a:pt x="90" y="2"/>
                    </a:lnTo>
                    <a:lnTo>
                      <a:pt x="87" y="2"/>
                    </a:lnTo>
                    <a:lnTo>
                      <a:pt x="83" y="0"/>
                    </a:lnTo>
                    <a:lnTo>
                      <a:pt x="76" y="0"/>
                    </a:lnTo>
                    <a:lnTo>
                      <a:pt x="76" y="0"/>
                    </a:lnTo>
                    <a:lnTo>
                      <a:pt x="71" y="2"/>
                    </a:lnTo>
                    <a:lnTo>
                      <a:pt x="68" y="5"/>
                    </a:lnTo>
                    <a:lnTo>
                      <a:pt x="68" y="5"/>
                    </a:lnTo>
                    <a:lnTo>
                      <a:pt x="57" y="14"/>
                    </a:lnTo>
                    <a:lnTo>
                      <a:pt x="57" y="14"/>
                    </a:lnTo>
                    <a:lnTo>
                      <a:pt x="52" y="17"/>
                    </a:lnTo>
                    <a:lnTo>
                      <a:pt x="47" y="19"/>
                    </a:lnTo>
                    <a:lnTo>
                      <a:pt x="45" y="24"/>
                    </a:lnTo>
                    <a:lnTo>
                      <a:pt x="45" y="24"/>
                    </a:lnTo>
                    <a:lnTo>
                      <a:pt x="45" y="29"/>
                    </a:lnTo>
                    <a:lnTo>
                      <a:pt x="47" y="31"/>
                    </a:lnTo>
                    <a:lnTo>
                      <a:pt x="47" y="36"/>
                    </a:lnTo>
                    <a:lnTo>
                      <a:pt x="47" y="38"/>
                    </a:lnTo>
                    <a:lnTo>
                      <a:pt x="47" y="38"/>
                    </a:lnTo>
                    <a:lnTo>
                      <a:pt x="45" y="43"/>
                    </a:lnTo>
                    <a:lnTo>
                      <a:pt x="45" y="47"/>
                    </a:lnTo>
                    <a:lnTo>
                      <a:pt x="45" y="55"/>
                    </a:lnTo>
                    <a:lnTo>
                      <a:pt x="45" y="55"/>
                    </a:lnTo>
                    <a:lnTo>
                      <a:pt x="42" y="62"/>
                    </a:lnTo>
                    <a:lnTo>
                      <a:pt x="40" y="64"/>
                    </a:lnTo>
                    <a:lnTo>
                      <a:pt x="40" y="64"/>
                    </a:lnTo>
                    <a:lnTo>
                      <a:pt x="0" y="88"/>
                    </a:lnTo>
                    <a:lnTo>
                      <a:pt x="0" y="88"/>
                    </a:lnTo>
                    <a:lnTo>
                      <a:pt x="2" y="97"/>
                    </a:lnTo>
                    <a:lnTo>
                      <a:pt x="2" y="97"/>
                    </a:lnTo>
                    <a:lnTo>
                      <a:pt x="5" y="114"/>
                    </a:lnTo>
                    <a:lnTo>
                      <a:pt x="5" y="114"/>
                    </a:lnTo>
                    <a:lnTo>
                      <a:pt x="21" y="114"/>
                    </a:lnTo>
                    <a:lnTo>
                      <a:pt x="21" y="114"/>
                    </a:lnTo>
                    <a:lnTo>
                      <a:pt x="28" y="118"/>
                    </a:lnTo>
                    <a:lnTo>
                      <a:pt x="40" y="126"/>
                    </a:lnTo>
                    <a:lnTo>
                      <a:pt x="59" y="137"/>
                    </a:lnTo>
                    <a:lnTo>
                      <a:pt x="59" y="137"/>
                    </a:lnTo>
                    <a:lnTo>
                      <a:pt x="80" y="152"/>
                    </a:lnTo>
                    <a:lnTo>
                      <a:pt x="104" y="171"/>
                    </a:lnTo>
                    <a:lnTo>
                      <a:pt x="104" y="171"/>
                    </a:lnTo>
                    <a:lnTo>
                      <a:pt x="109" y="173"/>
                    </a:lnTo>
                    <a:lnTo>
                      <a:pt x="116" y="175"/>
                    </a:lnTo>
                    <a:lnTo>
                      <a:pt x="125" y="178"/>
                    </a:lnTo>
                    <a:lnTo>
                      <a:pt x="125" y="178"/>
                    </a:lnTo>
                    <a:lnTo>
                      <a:pt x="149" y="180"/>
                    </a:lnTo>
                    <a:lnTo>
                      <a:pt x="149" y="180"/>
                    </a:lnTo>
                    <a:lnTo>
                      <a:pt x="156" y="163"/>
                    </a:lnTo>
                    <a:lnTo>
                      <a:pt x="156" y="163"/>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8" name="Freeform 97"/>
              <p:cNvSpPr>
                <a:spLocks/>
              </p:cNvSpPr>
              <p:nvPr/>
            </p:nvSpPr>
            <p:spPr bwMode="auto">
              <a:xfrm>
                <a:off x="7052945" y="10044837"/>
                <a:ext cx="55563" cy="52388"/>
              </a:xfrm>
              <a:custGeom>
                <a:avLst/>
                <a:gdLst>
                  <a:gd name="T0" fmla="*/ 12 w 35"/>
                  <a:gd name="T1" fmla="*/ 26 h 33"/>
                  <a:gd name="T2" fmla="*/ 21 w 35"/>
                  <a:gd name="T3" fmla="*/ 33 h 33"/>
                  <a:gd name="T4" fmla="*/ 35 w 35"/>
                  <a:gd name="T5" fmla="*/ 33 h 33"/>
                  <a:gd name="T6" fmla="*/ 35 w 35"/>
                  <a:gd name="T7" fmla="*/ 33 h 33"/>
                  <a:gd name="T8" fmla="*/ 31 w 35"/>
                  <a:gd name="T9" fmla="*/ 22 h 33"/>
                  <a:gd name="T10" fmla="*/ 26 w 35"/>
                  <a:gd name="T11" fmla="*/ 10 h 33"/>
                  <a:gd name="T12" fmla="*/ 26 w 35"/>
                  <a:gd name="T13" fmla="*/ 10 h 33"/>
                  <a:gd name="T14" fmla="*/ 28 w 35"/>
                  <a:gd name="T15" fmla="*/ 7 h 33"/>
                  <a:gd name="T16" fmla="*/ 28 w 35"/>
                  <a:gd name="T17" fmla="*/ 7 h 33"/>
                  <a:gd name="T18" fmla="*/ 21 w 35"/>
                  <a:gd name="T19" fmla="*/ 3 h 33"/>
                  <a:gd name="T20" fmla="*/ 16 w 35"/>
                  <a:gd name="T21" fmla="*/ 0 h 33"/>
                  <a:gd name="T22" fmla="*/ 16 w 35"/>
                  <a:gd name="T23" fmla="*/ 0 h 33"/>
                  <a:gd name="T24" fmla="*/ 9 w 35"/>
                  <a:gd name="T25" fmla="*/ 3 h 33"/>
                  <a:gd name="T26" fmla="*/ 7 w 35"/>
                  <a:gd name="T27" fmla="*/ 7 h 33"/>
                  <a:gd name="T28" fmla="*/ 7 w 35"/>
                  <a:gd name="T29" fmla="*/ 7 h 33"/>
                  <a:gd name="T30" fmla="*/ 0 w 35"/>
                  <a:gd name="T31" fmla="*/ 24 h 33"/>
                  <a:gd name="T32" fmla="*/ 0 w 35"/>
                  <a:gd name="T33" fmla="*/ 24 h 33"/>
                  <a:gd name="T34" fmla="*/ 12 w 35"/>
                  <a:gd name="T35" fmla="*/ 26 h 33"/>
                  <a:gd name="T36" fmla="*/ 12 w 35"/>
                  <a:gd name="T37" fmla="*/ 2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33">
                    <a:moveTo>
                      <a:pt x="12" y="26"/>
                    </a:moveTo>
                    <a:lnTo>
                      <a:pt x="21" y="33"/>
                    </a:lnTo>
                    <a:lnTo>
                      <a:pt x="35" y="33"/>
                    </a:lnTo>
                    <a:lnTo>
                      <a:pt x="35" y="33"/>
                    </a:lnTo>
                    <a:lnTo>
                      <a:pt x="31" y="22"/>
                    </a:lnTo>
                    <a:lnTo>
                      <a:pt x="26" y="10"/>
                    </a:lnTo>
                    <a:lnTo>
                      <a:pt x="26" y="10"/>
                    </a:lnTo>
                    <a:lnTo>
                      <a:pt x="28" y="7"/>
                    </a:lnTo>
                    <a:lnTo>
                      <a:pt x="28" y="7"/>
                    </a:lnTo>
                    <a:lnTo>
                      <a:pt x="21" y="3"/>
                    </a:lnTo>
                    <a:lnTo>
                      <a:pt x="16" y="0"/>
                    </a:lnTo>
                    <a:lnTo>
                      <a:pt x="16" y="0"/>
                    </a:lnTo>
                    <a:lnTo>
                      <a:pt x="9" y="3"/>
                    </a:lnTo>
                    <a:lnTo>
                      <a:pt x="7" y="7"/>
                    </a:lnTo>
                    <a:lnTo>
                      <a:pt x="7" y="7"/>
                    </a:lnTo>
                    <a:lnTo>
                      <a:pt x="0" y="24"/>
                    </a:lnTo>
                    <a:lnTo>
                      <a:pt x="0" y="24"/>
                    </a:lnTo>
                    <a:lnTo>
                      <a:pt x="12" y="26"/>
                    </a:lnTo>
                    <a:lnTo>
                      <a:pt x="12" y="26"/>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0" name="Freeform 152"/>
              <p:cNvSpPr>
                <a:spLocks noEditPoints="1"/>
              </p:cNvSpPr>
              <p:nvPr/>
            </p:nvSpPr>
            <p:spPr bwMode="auto">
              <a:xfrm>
                <a:off x="6929120" y="10406787"/>
                <a:ext cx="360363" cy="214313"/>
              </a:xfrm>
              <a:custGeom>
                <a:avLst/>
                <a:gdLst>
                  <a:gd name="T0" fmla="*/ 161 w 227"/>
                  <a:gd name="T1" fmla="*/ 7 h 135"/>
                  <a:gd name="T2" fmla="*/ 123 w 227"/>
                  <a:gd name="T3" fmla="*/ 7 h 135"/>
                  <a:gd name="T4" fmla="*/ 109 w 227"/>
                  <a:gd name="T5" fmla="*/ 19 h 135"/>
                  <a:gd name="T6" fmla="*/ 94 w 227"/>
                  <a:gd name="T7" fmla="*/ 33 h 135"/>
                  <a:gd name="T8" fmla="*/ 90 w 227"/>
                  <a:gd name="T9" fmla="*/ 37 h 135"/>
                  <a:gd name="T10" fmla="*/ 85 w 227"/>
                  <a:gd name="T11" fmla="*/ 40 h 135"/>
                  <a:gd name="T12" fmla="*/ 80 w 227"/>
                  <a:gd name="T13" fmla="*/ 37 h 135"/>
                  <a:gd name="T14" fmla="*/ 66 w 227"/>
                  <a:gd name="T15" fmla="*/ 35 h 135"/>
                  <a:gd name="T16" fmla="*/ 54 w 227"/>
                  <a:gd name="T17" fmla="*/ 35 h 135"/>
                  <a:gd name="T18" fmla="*/ 31 w 227"/>
                  <a:gd name="T19" fmla="*/ 33 h 135"/>
                  <a:gd name="T20" fmla="*/ 26 w 227"/>
                  <a:gd name="T21" fmla="*/ 33 h 135"/>
                  <a:gd name="T22" fmla="*/ 16 w 227"/>
                  <a:gd name="T23" fmla="*/ 30 h 135"/>
                  <a:gd name="T24" fmla="*/ 12 w 227"/>
                  <a:gd name="T25" fmla="*/ 33 h 135"/>
                  <a:gd name="T26" fmla="*/ 9 w 227"/>
                  <a:gd name="T27" fmla="*/ 37 h 135"/>
                  <a:gd name="T28" fmla="*/ 9 w 227"/>
                  <a:gd name="T29" fmla="*/ 47 h 135"/>
                  <a:gd name="T30" fmla="*/ 0 w 227"/>
                  <a:gd name="T31" fmla="*/ 52 h 135"/>
                  <a:gd name="T32" fmla="*/ 2 w 227"/>
                  <a:gd name="T33" fmla="*/ 59 h 135"/>
                  <a:gd name="T34" fmla="*/ 2 w 227"/>
                  <a:gd name="T35" fmla="*/ 64 h 135"/>
                  <a:gd name="T36" fmla="*/ 2 w 227"/>
                  <a:gd name="T37" fmla="*/ 78 h 135"/>
                  <a:gd name="T38" fmla="*/ 7 w 227"/>
                  <a:gd name="T39" fmla="*/ 94 h 135"/>
                  <a:gd name="T40" fmla="*/ 9 w 227"/>
                  <a:gd name="T41" fmla="*/ 101 h 135"/>
                  <a:gd name="T42" fmla="*/ 12 w 227"/>
                  <a:gd name="T43" fmla="*/ 118 h 135"/>
                  <a:gd name="T44" fmla="*/ 14 w 227"/>
                  <a:gd name="T45" fmla="*/ 123 h 135"/>
                  <a:gd name="T46" fmla="*/ 28 w 227"/>
                  <a:gd name="T47" fmla="*/ 123 h 135"/>
                  <a:gd name="T48" fmla="*/ 47 w 227"/>
                  <a:gd name="T49" fmla="*/ 118 h 135"/>
                  <a:gd name="T50" fmla="*/ 61 w 227"/>
                  <a:gd name="T51" fmla="*/ 111 h 135"/>
                  <a:gd name="T52" fmla="*/ 73 w 227"/>
                  <a:gd name="T53" fmla="*/ 111 h 135"/>
                  <a:gd name="T54" fmla="*/ 85 w 227"/>
                  <a:gd name="T55" fmla="*/ 106 h 135"/>
                  <a:gd name="T56" fmla="*/ 94 w 227"/>
                  <a:gd name="T57" fmla="*/ 99 h 135"/>
                  <a:gd name="T58" fmla="*/ 102 w 227"/>
                  <a:gd name="T59" fmla="*/ 97 h 135"/>
                  <a:gd name="T60" fmla="*/ 113 w 227"/>
                  <a:gd name="T61" fmla="*/ 97 h 135"/>
                  <a:gd name="T62" fmla="*/ 121 w 227"/>
                  <a:gd name="T63" fmla="*/ 94 h 135"/>
                  <a:gd name="T64" fmla="*/ 128 w 227"/>
                  <a:gd name="T65" fmla="*/ 87 h 135"/>
                  <a:gd name="T66" fmla="*/ 142 w 227"/>
                  <a:gd name="T67" fmla="*/ 80 h 135"/>
                  <a:gd name="T68" fmla="*/ 168 w 227"/>
                  <a:gd name="T69" fmla="*/ 73 h 135"/>
                  <a:gd name="T70" fmla="*/ 182 w 227"/>
                  <a:gd name="T71" fmla="*/ 64 h 135"/>
                  <a:gd name="T72" fmla="*/ 187 w 227"/>
                  <a:gd name="T73" fmla="*/ 54 h 135"/>
                  <a:gd name="T74" fmla="*/ 189 w 227"/>
                  <a:gd name="T75" fmla="*/ 52 h 135"/>
                  <a:gd name="T76" fmla="*/ 203 w 227"/>
                  <a:gd name="T77" fmla="*/ 49 h 135"/>
                  <a:gd name="T78" fmla="*/ 180 w 227"/>
                  <a:gd name="T79" fmla="*/ 0 h 135"/>
                  <a:gd name="T80" fmla="*/ 161 w 227"/>
                  <a:gd name="T81" fmla="*/ 7 h 135"/>
                  <a:gd name="T82" fmla="*/ 208 w 227"/>
                  <a:gd name="T83" fmla="*/ 132 h 135"/>
                  <a:gd name="T84" fmla="*/ 213 w 227"/>
                  <a:gd name="T85" fmla="*/ 135 h 135"/>
                  <a:gd name="T86" fmla="*/ 225 w 227"/>
                  <a:gd name="T87" fmla="*/ 130 h 135"/>
                  <a:gd name="T88" fmla="*/ 227 w 227"/>
                  <a:gd name="T89" fmla="*/ 127 h 135"/>
                  <a:gd name="T90" fmla="*/ 215 w 227"/>
                  <a:gd name="T91" fmla="*/ 125 h 135"/>
                  <a:gd name="T92" fmla="*/ 206 w 227"/>
                  <a:gd name="T93" fmla="*/ 130 h 135"/>
                  <a:gd name="T94" fmla="*/ 208 w 227"/>
                  <a:gd name="T95" fmla="*/ 13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7" h="135">
                    <a:moveTo>
                      <a:pt x="161" y="7"/>
                    </a:moveTo>
                    <a:lnTo>
                      <a:pt x="161" y="7"/>
                    </a:lnTo>
                    <a:lnTo>
                      <a:pt x="139" y="7"/>
                    </a:lnTo>
                    <a:lnTo>
                      <a:pt x="123" y="7"/>
                    </a:lnTo>
                    <a:lnTo>
                      <a:pt x="123" y="7"/>
                    </a:lnTo>
                    <a:lnTo>
                      <a:pt x="109" y="19"/>
                    </a:lnTo>
                    <a:lnTo>
                      <a:pt x="99" y="26"/>
                    </a:lnTo>
                    <a:lnTo>
                      <a:pt x="94" y="33"/>
                    </a:lnTo>
                    <a:lnTo>
                      <a:pt x="94" y="33"/>
                    </a:lnTo>
                    <a:lnTo>
                      <a:pt x="90" y="37"/>
                    </a:lnTo>
                    <a:lnTo>
                      <a:pt x="87" y="40"/>
                    </a:lnTo>
                    <a:lnTo>
                      <a:pt x="85" y="40"/>
                    </a:lnTo>
                    <a:lnTo>
                      <a:pt x="80" y="37"/>
                    </a:lnTo>
                    <a:lnTo>
                      <a:pt x="80" y="37"/>
                    </a:lnTo>
                    <a:lnTo>
                      <a:pt x="76" y="35"/>
                    </a:lnTo>
                    <a:lnTo>
                      <a:pt x="66" y="35"/>
                    </a:lnTo>
                    <a:lnTo>
                      <a:pt x="54" y="35"/>
                    </a:lnTo>
                    <a:lnTo>
                      <a:pt x="54" y="35"/>
                    </a:lnTo>
                    <a:lnTo>
                      <a:pt x="45" y="33"/>
                    </a:lnTo>
                    <a:lnTo>
                      <a:pt x="31" y="33"/>
                    </a:lnTo>
                    <a:lnTo>
                      <a:pt x="31" y="33"/>
                    </a:lnTo>
                    <a:lnTo>
                      <a:pt x="26" y="33"/>
                    </a:lnTo>
                    <a:lnTo>
                      <a:pt x="21" y="30"/>
                    </a:lnTo>
                    <a:lnTo>
                      <a:pt x="16" y="30"/>
                    </a:lnTo>
                    <a:lnTo>
                      <a:pt x="16" y="30"/>
                    </a:lnTo>
                    <a:lnTo>
                      <a:pt x="12" y="33"/>
                    </a:lnTo>
                    <a:lnTo>
                      <a:pt x="9" y="37"/>
                    </a:lnTo>
                    <a:lnTo>
                      <a:pt x="9" y="37"/>
                    </a:lnTo>
                    <a:lnTo>
                      <a:pt x="9" y="42"/>
                    </a:lnTo>
                    <a:lnTo>
                      <a:pt x="9" y="47"/>
                    </a:lnTo>
                    <a:lnTo>
                      <a:pt x="9" y="47"/>
                    </a:lnTo>
                    <a:lnTo>
                      <a:pt x="0" y="52"/>
                    </a:lnTo>
                    <a:lnTo>
                      <a:pt x="0" y="52"/>
                    </a:lnTo>
                    <a:lnTo>
                      <a:pt x="2" y="59"/>
                    </a:lnTo>
                    <a:lnTo>
                      <a:pt x="2" y="64"/>
                    </a:lnTo>
                    <a:lnTo>
                      <a:pt x="2" y="64"/>
                    </a:lnTo>
                    <a:lnTo>
                      <a:pt x="0" y="71"/>
                    </a:lnTo>
                    <a:lnTo>
                      <a:pt x="2" y="78"/>
                    </a:lnTo>
                    <a:lnTo>
                      <a:pt x="5" y="87"/>
                    </a:lnTo>
                    <a:lnTo>
                      <a:pt x="7" y="94"/>
                    </a:lnTo>
                    <a:lnTo>
                      <a:pt x="7" y="94"/>
                    </a:lnTo>
                    <a:lnTo>
                      <a:pt x="9" y="101"/>
                    </a:lnTo>
                    <a:lnTo>
                      <a:pt x="12" y="111"/>
                    </a:lnTo>
                    <a:lnTo>
                      <a:pt x="12" y="118"/>
                    </a:lnTo>
                    <a:lnTo>
                      <a:pt x="14" y="123"/>
                    </a:lnTo>
                    <a:lnTo>
                      <a:pt x="14" y="123"/>
                    </a:lnTo>
                    <a:lnTo>
                      <a:pt x="19" y="123"/>
                    </a:lnTo>
                    <a:lnTo>
                      <a:pt x="28" y="123"/>
                    </a:lnTo>
                    <a:lnTo>
                      <a:pt x="40" y="123"/>
                    </a:lnTo>
                    <a:lnTo>
                      <a:pt x="47" y="118"/>
                    </a:lnTo>
                    <a:lnTo>
                      <a:pt x="47" y="118"/>
                    </a:lnTo>
                    <a:lnTo>
                      <a:pt x="61" y="111"/>
                    </a:lnTo>
                    <a:lnTo>
                      <a:pt x="73" y="111"/>
                    </a:lnTo>
                    <a:lnTo>
                      <a:pt x="73" y="111"/>
                    </a:lnTo>
                    <a:lnTo>
                      <a:pt x="78" y="108"/>
                    </a:lnTo>
                    <a:lnTo>
                      <a:pt x="85" y="106"/>
                    </a:lnTo>
                    <a:lnTo>
                      <a:pt x="94" y="99"/>
                    </a:lnTo>
                    <a:lnTo>
                      <a:pt x="94" y="99"/>
                    </a:lnTo>
                    <a:lnTo>
                      <a:pt x="97" y="99"/>
                    </a:lnTo>
                    <a:lnTo>
                      <a:pt x="102" y="97"/>
                    </a:lnTo>
                    <a:lnTo>
                      <a:pt x="113" y="97"/>
                    </a:lnTo>
                    <a:lnTo>
                      <a:pt x="113" y="97"/>
                    </a:lnTo>
                    <a:lnTo>
                      <a:pt x="116" y="97"/>
                    </a:lnTo>
                    <a:lnTo>
                      <a:pt x="121" y="94"/>
                    </a:lnTo>
                    <a:lnTo>
                      <a:pt x="128" y="87"/>
                    </a:lnTo>
                    <a:lnTo>
                      <a:pt x="128" y="87"/>
                    </a:lnTo>
                    <a:lnTo>
                      <a:pt x="132" y="82"/>
                    </a:lnTo>
                    <a:lnTo>
                      <a:pt x="142" y="80"/>
                    </a:lnTo>
                    <a:lnTo>
                      <a:pt x="168" y="73"/>
                    </a:lnTo>
                    <a:lnTo>
                      <a:pt x="168" y="73"/>
                    </a:lnTo>
                    <a:lnTo>
                      <a:pt x="177" y="68"/>
                    </a:lnTo>
                    <a:lnTo>
                      <a:pt x="182" y="64"/>
                    </a:lnTo>
                    <a:lnTo>
                      <a:pt x="184" y="59"/>
                    </a:lnTo>
                    <a:lnTo>
                      <a:pt x="187" y="54"/>
                    </a:lnTo>
                    <a:lnTo>
                      <a:pt x="187" y="54"/>
                    </a:lnTo>
                    <a:lnTo>
                      <a:pt x="189" y="52"/>
                    </a:lnTo>
                    <a:lnTo>
                      <a:pt x="192" y="52"/>
                    </a:lnTo>
                    <a:lnTo>
                      <a:pt x="203" y="49"/>
                    </a:lnTo>
                    <a:lnTo>
                      <a:pt x="203" y="49"/>
                    </a:lnTo>
                    <a:lnTo>
                      <a:pt x="180" y="0"/>
                    </a:lnTo>
                    <a:lnTo>
                      <a:pt x="180" y="0"/>
                    </a:lnTo>
                    <a:lnTo>
                      <a:pt x="161" y="7"/>
                    </a:lnTo>
                    <a:lnTo>
                      <a:pt x="161" y="7"/>
                    </a:lnTo>
                    <a:close/>
                    <a:moveTo>
                      <a:pt x="208" y="132"/>
                    </a:moveTo>
                    <a:lnTo>
                      <a:pt x="208" y="132"/>
                    </a:lnTo>
                    <a:lnTo>
                      <a:pt x="213" y="135"/>
                    </a:lnTo>
                    <a:lnTo>
                      <a:pt x="218" y="135"/>
                    </a:lnTo>
                    <a:lnTo>
                      <a:pt x="225" y="130"/>
                    </a:lnTo>
                    <a:lnTo>
                      <a:pt x="227" y="127"/>
                    </a:lnTo>
                    <a:lnTo>
                      <a:pt x="227" y="127"/>
                    </a:lnTo>
                    <a:lnTo>
                      <a:pt x="222" y="127"/>
                    </a:lnTo>
                    <a:lnTo>
                      <a:pt x="215" y="125"/>
                    </a:lnTo>
                    <a:lnTo>
                      <a:pt x="208" y="127"/>
                    </a:lnTo>
                    <a:lnTo>
                      <a:pt x="206" y="130"/>
                    </a:lnTo>
                    <a:lnTo>
                      <a:pt x="208" y="132"/>
                    </a:lnTo>
                    <a:lnTo>
                      <a:pt x="208" y="132"/>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7" name="Freeform 160"/>
              <p:cNvSpPr>
                <a:spLocks/>
              </p:cNvSpPr>
              <p:nvPr/>
            </p:nvSpPr>
            <p:spPr bwMode="auto">
              <a:xfrm>
                <a:off x="6978333" y="9711462"/>
                <a:ext cx="588963" cy="500063"/>
              </a:xfrm>
              <a:custGeom>
                <a:avLst/>
                <a:gdLst>
                  <a:gd name="T0" fmla="*/ 359 w 371"/>
                  <a:gd name="T1" fmla="*/ 255 h 315"/>
                  <a:gd name="T2" fmla="*/ 338 w 371"/>
                  <a:gd name="T3" fmla="*/ 239 h 315"/>
                  <a:gd name="T4" fmla="*/ 324 w 371"/>
                  <a:gd name="T5" fmla="*/ 222 h 315"/>
                  <a:gd name="T6" fmla="*/ 340 w 371"/>
                  <a:gd name="T7" fmla="*/ 199 h 315"/>
                  <a:gd name="T8" fmla="*/ 331 w 371"/>
                  <a:gd name="T9" fmla="*/ 184 h 315"/>
                  <a:gd name="T10" fmla="*/ 321 w 371"/>
                  <a:gd name="T11" fmla="*/ 165 h 315"/>
                  <a:gd name="T12" fmla="*/ 321 w 371"/>
                  <a:gd name="T13" fmla="*/ 142 h 315"/>
                  <a:gd name="T14" fmla="*/ 321 w 371"/>
                  <a:gd name="T15" fmla="*/ 123 h 315"/>
                  <a:gd name="T16" fmla="*/ 329 w 371"/>
                  <a:gd name="T17" fmla="*/ 106 h 315"/>
                  <a:gd name="T18" fmla="*/ 331 w 371"/>
                  <a:gd name="T19" fmla="*/ 75 h 315"/>
                  <a:gd name="T20" fmla="*/ 317 w 371"/>
                  <a:gd name="T21" fmla="*/ 73 h 315"/>
                  <a:gd name="T22" fmla="*/ 305 w 371"/>
                  <a:gd name="T23" fmla="*/ 61 h 315"/>
                  <a:gd name="T24" fmla="*/ 288 w 371"/>
                  <a:gd name="T25" fmla="*/ 52 h 315"/>
                  <a:gd name="T26" fmla="*/ 269 w 371"/>
                  <a:gd name="T27" fmla="*/ 47 h 315"/>
                  <a:gd name="T28" fmla="*/ 253 w 371"/>
                  <a:gd name="T29" fmla="*/ 38 h 315"/>
                  <a:gd name="T30" fmla="*/ 232 w 371"/>
                  <a:gd name="T31" fmla="*/ 40 h 315"/>
                  <a:gd name="T32" fmla="*/ 210 w 371"/>
                  <a:gd name="T33" fmla="*/ 45 h 315"/>
                  <a:gd name="T34" fmla="*/ 189 w 371"/>
                  <a:gd name="T35" fmla="*/ 56 h 315"/>
                  <a:gd name="T36" fmla="*/ 146 w 371"/>
                  <a:gd name="T37" fmla="*/ 75 h 315"/>
                  <a:gd name="T38" fmla="*/ 123 w 371"/>
                  <a:gd name="T39" fmla="*/ 56 h 315"/>
                  <a:gd name="T40" fmla="*/ 94 w 371"/>
                  <a:gd name="T41" fmla="*/ 47 h 315"/>
                  <a:gd name="T42" fmla="*/ 75 w 371"/>
                  <a:gd name="T43" fmla="*/ 23 h 315"/>
                  <a:gd name="T44" fmla="*/ 73 w 371"/>
                  <a:gd name="T45" fmla="*/ 4 h 315"/>
                  <a:gd name="T46" fmla="*/ 33 w 371"/>
                  <a:gd name="T47" fmla="*/ 21 h 315"/>
                  <a:gd name="T48" fmla="*/ 21 w 371"/>
                  <a:gd name="T49" fmla="*/ 14 h 315"/>
                  <a:gd name="T50" fmla="*/ 9 w 371"/>
                  <a:gd name="T51" fmla="*/ 0 h 315"/>
                  <a:gd name="T52" fmla="*/ 2 w 371"/>
                  <a:gd name="T53" fmla="*/ 9 h 315"/>
                  <a:gd name="T54" fmla="*/ 2 w 371"/>
                  <a:gd name="T55" fmla="*/ 23 h 315"/>
                  <a:gd name="T56" fmla="*/ 9 w 371"/>
                  <a:gd name="T57" fmla="*/ 52 h 315"/>
                  <a:gd name="T58" fmla="*/ 18 w 371"/>
                  <a:gd name="T59" fmla="*/ 75 h 315"/>
                  <a:gd name="T60" fmla="*/ 28 w 371"/>
                  <a:gd name="T61" fmla="*/ 85 h 315"/>
                  <a:gd name="T62" fmla="*/ 37 w 371"/>
                  <a:gd name="T63" fmla="*/ 99 h 315"/>
                  <a:gd name="T64" fmla="*/ 30 w 371"/>
                  <a:gd name="T65" fmla="*/ 111 h 315"/>
                  <a:gd name="T66" fmla="*/ 26 w 371"/>
                  <a:gd name="T67" fmla="*/ 127 h 315"/>
                  <a:gd name="T68" fmla="*/ 37 w 371"/>
                  <a:gd name="T69" fmla="*/ 144 h 315"/>
                  <a:gd name="T70" fmla="*/ 59 w 371"/>
                  <a:gd name="T71" fmla="*/ 161 h 315"/>
                  <a:gd name="T72" fmla="*/ 68 w 371"/>
                  <a:gd name="T73" fmla="*/ 172 h 315"/>
                  <a:gd name="T74" fmla="*/ 71 w 371"/>
                  <a:gd name="T75" fmla="*/ 191 h 315"/>
                  <a:gd name="T76" fmla="*/ 75 w 371"/>
                  <a:gd name="T77" fmla="*/ 206 h 315"/>
                  <a:gd name="T78" fmla="*/ 92 w 371"/>
                  <a:gd name="T79" fmla="*/ 210 h 315"/>
                  <a:gd name="T80" fmla="*/ 101 w 371"/>
                  <a:gd name="T81" fmla="*/ 210 h 315"/>
                  <a:gd name="T82" fmla="*/ 120 w 371"/>
                  <a:gd name="T83" fmla="*/ 220 h 315"/>
                  <a:gd name="T84" fmla="*/ 142 w 371"/>
                  <a:gd name="T85" fmla="*/ 258 h 315"/>
                  <a:gd name="T86" fmla="*/ 172 w 371"/>
                  <a:gd name="T87" fmla="*/ 274 h 315"/>
                  <a:gd name="T88" fmla="*/ 215 w 371"/>
                  <a:gd name="T89" fmla="*/ 284 h 315"/>
                  <a:gd name="T90" fmla="*/ 241 w 371"/>
                  <a:gd name="T91" fmla="*/ 279 h 315"/>
                  <a:gd name="T92" fmla="*/ 253 w 371"/>
                  <a:gd name="T93" fmla="*/ 300 h 315"/>
                  <a:gd name="T94" fmla="*/ 319 w 371"/>
                  <a:gd name="T95" fmla="*/ 315 h 315"/>
                  <a:gd name="T96" fmla="*/ 338 w 371"/>
                  <a:gd name="T97" fmla="*/ 305 h 315"/>
                  <a:gd name="T98" fmla="*/ 359 w 371"/>
                  <a:gd name="T99" fmla="*/ 288 h 315"/>
                  <a:gd name="T100" fmla="*/ 366 w 371"/>
                  <a:gd name="T101" fmla="*/ 27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1" h="315">
                    <a:moveTo>
                      <a:pt x="364" y="272"/>
                    </a:moveTo>
                    <a:lnTo>
                      <a:pt x="364" y="272"/>
                    </a:lnTo>
                    <a:lnTo>
                      <a:pt x="362" y="267"/>
                    </a:lnTo>
                    <a:lnTo>
                      <a:pt x="359" y="262"/>
                    </a:lnTo>
                    <a:lnTo>
                      <a:pt x="359" y="255"/>
                    </a:lnTo>
                    <a:lnTo>
                      <a:pt x="357" y="253"/>
                    </a:lnTo>
                    <a:lnTo>
                      <a:pt x="355" y="251"/>
                    </a:lnTo>
                    <a:lnTo>
                      <a:pt x="355" y="251"/>
                    </a:lnTo>
                    <a:lnTo>
                      <a:pt x="343" y="243"/>
                    </a:lnTo>
                    <a:lnTo>
                      <a:pt x="338" y="239"/>
                    </a:lnTo>
                    <a:lnTo>
                      <a:pt x="336" y="234"/>
                    </a:lnTo>
                    <a:lnTo>
                      <a:pt x="336" y="234"/>
                    </a:lnTo>
                    <a:lnTo>
                      <a:pt x="331" y="229"/>
                    </a:lnTo>
                    <a:lnTo>
                      <a:pt x="326" y="225"/>
                    </a:lnTo>
                    <a:lnTo>
                      <a:pt x="324" y="222"/>
                    </a:lnTo>
                    <a:lnTo>
                      <a:pt x="321" y="217"/>
                    </a:lnTo>
                    <a:lnTo>
                      <a:pt x="321" y="217"/>
                    </a:lnTo>
                    <a:lnTo>
                      <a:pt x="326" y="213"/>
                    </a:lnTo>
                    <a:lnTo>
                      <a:pt x="333" y="206"/>
                    </a:lnTo>
                    <a:lnTo>
                      <a:pt x="340" y="199"/>
                    </a:lnTo>
                    <a:lnTo>
                      <a:pt x="340" y="194"/>
                    </a:lnTo>
                    <a:lnTo>
                      <a:pt x="340" y="191"/>
                    </a:lnTo>
                    <a:lnTo>
                      <a:pt x="340" y="191"/>
                    </a:lnTo>
                    <a:lnTo>
                      <a:pt x="338" y="187"/>
                    </a:lnTo>
                    <a:lnTo>
                      <a:pt x="331" y="184"/>
                    </a:lnTo>
                    <a:lnTo>
                      <a:pt x="326" y="182"/>
                    </a:lnTo>
                    <a:lnTo>
                      <a:pt x="324" y="180"/>
                    </a:lnTo>
                    <a:lnTo>
                      <a:pt x="324" y="180"/>
                    </a:lnTo>
                    <a:lnTo>
                      <a:pt x="321" y="172"/>
                    </a:lnTo>
                    <a:lnTo>
                      <a:pt x="321" y="165"/>
                    </a:lnTo>
                    <a:lnTo>
                      <a:pt x="319" y="158"/>
                    </a:lnTo>
                    <a:lnTo>
                      <a:pt x="319" y="158"/>
                    </a:lnTo>
                    <a:lnTo>
                      <a:pt x="319" y="154"/>
                    </a:lnTo>
                    <a:lnTo>
                      <a:pt x="319" y="146"/>
                    </a:lnTo>
                    <a:lnTo>
                      <a:pt x="321" y="142"/>
                    </a:lnTo>
                    <a:lnTo>
                      <a:pt x="319" y="139"/>
                    </a:lnTo>
                    <a:lnTo>
                      <a:pt x="319" y="139"/>
                    </a:lnTo>
                    <a:lnTo>
                      <a:pt x="319" y="135"/>
                    </a:lnTo>
                    <a:lnTo>
                      <a:pt x="319" y="130"/>
                    </a:lnTo>
                    <a:lnTo>
                      <a:pt x="321" y="123"/>
                    </a:lnTo>
                    <a:lnTo>
                      <a:pt x="321" y="123"/>
                    </a:lnTo>
                    <a:lnTo>
                      <a:pt x="326" y="116"/>
                    </a:lnTo>
                    <a:lnTo>
                      <a:pt x="329" y="113"/>
                    </a:lnTo>
                    <a:lnTo>
                      <a:pt x="329" y="106"/>
                    </a:lnTo>
                    <a:lnTo>
                      <a:pt x="329" y="106"/>
                    </a:lnTo>
                    <a:lnTo>
                      <a:pt x="331" y="101"/>
                    </a:lnTo>
                    <a:lnTo>
                      <a:pt x="333" y="99"/>
                    </a:lnTo>
                    <a:lnTo>
                      <a:pt x="333" y="99"/>
                    </a:lnTo>
                    <a:lnTo>
                      <a:pt x="331" y="85"/>
                    </a:lnTo>
                    <a:lnTo>
                      <a:pt x="331" y="75"/>
                    </a:lnTo>
                    <a:lnTo>
                      <a:pt x="331" y="75"/>
                    </a:lnTo>
                    <a:lnTo>
                      <a:pt x="329" y="73"/>
                    </a:lnTo>
                    <a:lnTo>
                      <a:pt x="326" y="73"/>
                    </a:lnTo>
                    <a:lnTo>
                      <a:pt x="317" y="73"/>
                    </a:lnTo>
                    <a:lnTo>
                      <a:pt x="317" y="73"/>
                    </a:lnTo>
                    <a:lnTo>
                      <a:pt x="314" y="71"/>
                    </a:lnTo>
                    <a:lnTo>
                      <a:pt x="310" y="68"/>
                    </a:lnTo>
                    <a:lnTo>
                      <a:pt x="307" y="64"/>
                    </a:lnTo>
                    <a:lnTo>
                      <a:pt x="305" y="61"/>
                    </a:lnTo>
                    <a:lnTo>
                      <a:pt x="305" y="61"/>
                    </a:lnTo>
                    <a:lnTo>
                      <a:pt x="298" y="61"/>
                    </a:lnTo>
                    <a:lnTo>
                      <a:pt x="295" y="56"/>
                    </a:lnTo>
                    <a:lnTo>
                      <a:pt x="295" y="56"/>
                    </a:lnTo>
                    <a:lnTo>
                      <a:pt x="293" y="54"/>
                    </a:lnTo>
                    <a:lnTo>
                      <a:pt x="288" y="52"/>
                    </a:lnTo>
                    <a:lnTo>
                      <a:pt x="279" y="49"/>
                    </a:lnTo>
                    <a:lnTo>
                      <a:pt x="279" y="49"/>
                    </a:lnTo>
                    <a:lnTo>
                      <a:pt x="277" y="49"/>
                    </a:lnTo>
                    <a:lnTo>
                      <a:pt x="274" y="49"/>
                    </a:lnTo>
                    <a:lnTo>
                      <a:pt x="269" y="47"/>
                    </a:lnTo>
                    <a:lnTo>
                      <a:pt x="269" y="47"/>
                    </a:lnTo>
                    <a:lnTo>
                      <a:pt x="262" y="45"/>
                    </a:lnTo>
                    <a:lnTo>
                      <a:pt x="255" y="40"/>
                    </a:lnTo>
                    <a:lnTo>
                      <a:pt x="255" y="40"/>
                    </a:lnTo>
                    <a:lnTo>
                      <a:pt x="253" y="38"/>
                    </a:lnTo>
                    <a:lnTo>
                      <a:pt x="246" y="38"/>
                    </a:lnTo>
                    <a:lnTo>
                      <a:pt x="239" y="38"/>
                    </a:lnTo>
                    <a:lnTo>
                      <a:pt x="234" y="40"/>
                    </a:lnTo>
                    <a:lnTo>
                      <a:pt x="234" y="40"/>
                    </a:lnTo>
                    <a:lnTo>
                      <a:pt x="232" y="40"/>
                    </a:lnTo>
                    <a:lnTo>
                      <a:pt x="229" y="42"/>
                    </a:lnTo>
                    <a:lnTo>
                      <a:pt x="220" y="40"/>
                    </a:lnTo>
                    <a:lnTo>
                      <a:pt x="220" y="40"/>
                    </a:lnTo>
                    <a:lnTo>
                      <a:pt x="215" y="42"/>
                    </a:lnTo>
                    <a:lnTo>
                      <a:pt x="210" y="45"/>
                    </a:lnTo>
                    <a:lnTo>
                      <a:pt x="203" y="52"/>
                    </a:lnTo>
                    <a:lnTo>
                      <a:pt x="203" y="52"/>
                    </a:lnTo>
                    <a:lnTo>
                      <a:pt x="198" y="54"/>
                    </a:lnTo>
                    <a:lnTo>
                      <a:pt x="189" y="56"/>
                    </a:lnTo>
                    <a:lnTo>
                      <a:pt x="189" y="56"/>
                    </a:lnTo>
                    <a:lnTo>
                      <a:pt x="187" y="66"/>
                    </a:lnTo>
                    <a:lnTo>
                      <a:pt x="187" y="66"/>
                    </a:lnTo>
                    <a:lnTo>
                      <a:pt x="182" y="68"/>
                    </a:lnTo>
                    <a:lnTo>
                      <a:pt x="172" y="71"/>
                    </a:lnTo>
                    <a:lnTo>
                      <a:pt x="146" y="75"/>
                    </a:lnTo>
                    <a:lnTo>
                      <a:pt x="146" y="75"/>
                    </a:lnTo>
                    <a:lnTo>
                      <a:pt x="142" y="73"/>
                    </a:lnTo>
                    <a:lnTo>
                      <a:pt x="137" y="71"/>
                    </a:lnTo>
                    <a:lnTo>
                      <a:pt x="130" y="64"/>
                    </a:lnTo>
                    <a:lnTo>
                      <a:pt x="123" y="56"/>
                    </a:lnTo>
                    <a:lnTo>
                      <a:pt x="118" y="54"/>
                    </a:lnTo>
                    <a:lnTo>
                      <a:pt x="111" y="54"/>
                    </a:lnTo>
                    <a:lnTo>
                      <a:pt x="111" y="54"/>
                    </a:lnTo>
                    <a:lnTo>
                      <a:pt x="101" y="52"/>
                    </a:lnTo>
                    <a:lnTo>
                      <a:pt x="94" y="47"/>
                    </a:lnTo>
                    <a:lnTo>
                      <a:pt x="90" y="40"/>
                    </a:lnTo>
                    <a:lnTo>
                      <a:pt x="87" y="30"/>
                    </a:lnTo>
                    <a:lnTo>
                      <a:pt x="87" y="30"/>
                    </a:lnTo>
                    <a:lnTo>
                      <a:pt x="78" y="26"/>
                    </a:lnTo>
                    <a:lnTo>
                      <a:pt x="75" y="23"/>
                    </a:lnTo>
                    <a:lnTo>
                      <a:pt x="75" y="21"/>
                    </a:lnTo>
                    <a:lnTo>
                      <a:pt x="75" y="21"/>
                    </a:lnTo>
                    <a:lnTo>
                      <a:pt x="78" y="9"/>
                    </a:lnTo>
                    <a:lnTo>
                      <a:pt x="75" y="4"/>
                    </a:lnTo>
                    <a:lnTo>
                      <a:pt x="73" y="4"/>
                    </a:lnTo>
                    <a:lnTo>
                      <a:pt x="71" y="4"/>
                    </a:lnTo>
                    <a:lnTo>
                      <a:pt x="71" y="4"/>
                    </a:lnTo>
                    <a:lnTo>
                      <a:pt x="54" y="14"/>
                    </a:lnTo>
                    <a:lnTo>
                      <a:pt x="45" y="19"/>
                    </a:lnTo>
                    <a:lnTo>
                      <a:pt x="33" y="21"/>
                    </a:lnTo>
                    <a:lnTo>
                      <a:pt x="33" y="21"/>
                    </a:lnTo>
                    <a:lnTo>
                      <a:pt x="26" y="19"/>
                    </a:lnTo>
                    <a:lnTo>
                      <a:pt x="23" y="19"/>
                    </a:lnTo>
                    <a:lnTo>
                      <a:pt x="23" y="16"/>
                    </a:lnTo>
                    <a:lnTo>
                      <a:pt x="21" y="14"/>
                    </a:lnTo>
                    <a:lnTo>
                      <a:pt x="21" y="14"/>
                    </a:lnTo>
                    <a:lnTo>
                      <a:pt x="16" y="9"/>
                    </a:lnTo>
                    <a:lnTo>
                      <a:pt x="14" y="4"/>
                    </a:lnTo>
                    <a:lnTo>
                      <a:pt x="14" y="2"/>
                    </a:lnTo>
                    <a:lnTo>
                      <a:pt x="9" y="0"/>
                    </a:lnTo>
                    <a:lnTo>
                      <a:pt x="9" y="0"/>
                    </a:lnTo>
                    <a:lnTo>
                      <a:pt x="4" y="0"/>
                    </a:lnTo>
                    <a:lnTo>
                      <a:pt x="4" y="2"/>
                    </a:lnTo>
                    <a:lnTo>
                      <a:pt x="4" y="7"/>
                    </a:lnTo>
                    <a:lnTo>
                      <a:pt x="2" y="9"/>
                    </a:lnTo>
                    <a:lnTo>
                      <a:pt x="2" y="9"/>
                    </a:lnTo>
                    <a:lnTo>
                      <a:pt x="0" y="12"/>
                    </a:lnTo>
                    <a:lnTo>
                      <a:pt x="0" y="16"/>
                    </a:lnTo>
                    <a:lnTo>
                      <a:pt x="2" y="23"/>
                    </a:lnTo>
                    <a:lnTo>
                      <a:pt x="2" y="23"/>
                    </a:lnTo>
                    <a:lnTo>
                      <a:pt x="2" y="35"/>
                    </a:lnTo>
                    <a:lnTo>
                      <a:pt x="2" y="42"/>
                    </a:lnTo>
                    <a:lnTo>
                      <a:pt x="2" y="45"/>
                    </a:lnTo>
                    <a:lnTo>
                      <a:pt x="2" y="45"/>
                    </a:lnTo>
                    <a:lnTo>
                      <a:pt x="9" y="52"/>
                    </a:lnTo>
                    <a:lnTo>
                      <a:pt x="11" y="59"/>
                    </a:lnTo>
                    <a:lnTo>
                      <a:pt x="11" y="59"/>
                    </a:lnTo>
                    <a:lnTo>
                      <a:pt x="14" y="66"/>
                    </a:lnTo>
                    <a:lnTo>
                      <a:pt x="16" y="71"/>
                    </a:lnTo>
                    <a:lnTo>
                      <a:pt x="18" y="75"/>
                    </a:lnTo>
                    <a:lnTo>
                      <a:pt x="18" y="75"/>
                    </a:lnTo>
                    <a:lnTo>
                      <a:pt x="18" y="78"/>
                    </a:lnTo>
                    <a:lnTo>
                      <a:pt x="23" y="83"/>
                    </a:lnTo>
                    <a:lnTo>
                      <a:pt x="28" y="85"/>
                    </a:lnTo>
                    <a:lnTo>
                      <a:pt x="28" y="85"/>
                    </a:lnTo>
                    <a:lnTo>
                      <a:pt x="35" y="87"/>
                    </a:lnTo>
                    <a:lnTo>
                      <a:pt x="37" y="90"/>
                    </a:lnTo>
                    <a:lnTo>
                      <a:pt x="37" y="92"/>
                    </a:lnTo>
                    <a:lnTo>
                      <a:pt x="37" y="92"/>
                    </a:lnTo>
                    <a:lnTo>
                      <a:pt x="37" y="99"/>
                    </a:lnTo>
                    <a:lnTo>
                      <a:pt x="35" y="104"/>
                    </a:lnTo>
                    <a:lnTo>
                      <a:pt x="35" y="104"/>
                    </a:lnTo>
                    <a:lnTo>
                      <a:pt x="35" y="104"/>
                    </a:lnTo>
                    <a:lnTo>
                      <a:pt x="33" y="106"/>
                    </a:lnTo>
                    <a:lnTo>
                      <a:pt x="30" y="111"/>
                    </a:lnTo>
                    <a:lnTo>
                      <a:pt x="28" y="116"/>
                    </a:lnTo>
                    <a:lnTo>
                      <a:pt x="26" y="118"/>
                    </a:lnTo>
                    <a:lnTo>
                      <a:pt x="26" y="118"/>
                    </a:lnTo>
                    <a:lnTo>
                      <a:pt x="26" y="123"/>
                    </a:lnTo>
                    <a:lnTo>
                      <a:pt x="26" y="127"/>
                    </a:lnTo>
                    <a:lnTo>
                      <a:pt x="26" y="132"/>
                    </a:lnTo>
                    <a:lnTo>
                      <a:pt x="28" y="137"/>
                    </a:lnTo>
                    <a:lnTo>
                      <a:pt x="28" y="137"/>
                    </a:lnTo>
                    <a:lnTo>
                      <a:pt x="35" y="139"/>
                    </a:lnTo>
                    <a:lnTo>
                      <a:pt x="37" y="144"/>
                    </a:lnTo>
                    <a:lnTo>
                      <a:pt x="37" y="146"/>
                    </a:lnTo>
                    <a:lnTo>
                      <a:pt x="37" y="146"/>
                    </a:lnTo>
                    <a:lnTo>
                      <a:pt x="40" y="151"/>
                    </a:lnTo>
                    <a:lnTo>
                      <a:pt x="47" y="156"/>
                    </a:lnTo>
                    <a:lnTo>
                      <a:pt x="59" y="161"/>
                    </a:lnTo>
                    <a:lnTo>
                      <a:pt x="59" y="161"/>
                    </a:lnTo>
                    <a:lnTo>
                      <a:pt x="61" y="163"/>
                    </a:lnTo>
                    <a:lnTo>
                      <a:pt x="63" y="165"/>
                    </a:lnTo>
                    <a:lnTo>
                      <a:pt x="68" y="172"/>
                    </a:lnTo>
                    <a:lnTo>
                      <a:pt x="68" y="172"/>
                    </a:lnTo>
                    <a:lnTo>
                      <a:pt x="68" y="175"/>
                    </a:lnTo>
                    <a:lnTo>
                      <a:pt x="68" y="180"/>
                    </a:lnTo>
                    <a:lnTo>
                      <a:pt x="66" y="184"/>
                    </a:lnTo>
                    <a:lnTo>
                      <a:pt x="66" y="184"/>
                    </a:lnTo>
                    <a:lnTo>
                      <a:pt x="71" y="191"/>
                    </a:lnTo>
                    <a:lnTo>
                      <a:pt x="73" y="194"/>
                    </a:lnTo>
                    <a:lnTo>
                      <a:pt x="73" y="199"/>
                    </a:lnTo>
                    <a:lnTo>
                      <a:pt x="73" y="199"/>
                    </a:lnTo>
                    <a:lnTo>
                      <a:pt x="73" y="201"/>
                    </a:lnTo>
                    <a:lnTo>
                      <a:pt x="75" y="206"/>
                    </a:lnTo>
                    <a:lnTo>
                      <a:pt x="85" y="213"/>
                    </a:lnTo>
                    <a:lnTo>
                      <a:pt x="85" y="213"/>
                    </a:lnTo>
                    <a:lnTo>
                      <a:pt x="90" y="213"/>
                    </a:lnTo>
                    <a:lnTo>
                      <a:pt x="90" y="213"/>
                    </a:lnTo>
                    <a:lnTo>
                      <a:pt x="92" y="210"/>
                    </a:lnTo>
                    <a:lnTo>
                      <a:pt x="94" y="210"/>
                    </a:lnTo>
                    <a:lnTo>
                      <a:pt x="94" y="208"/>
                    </a:lnTo>
                    <a:lnTo>
                      <a:pt x="97" y="210"/>
                    </a:lnTo>
                    <a:lnTo>
                      <a:pt x="97" y="210"/>
                    </a:lnTo>
                    <a:lnTo>
                      <a:pt x="101" y="210"/>
                    </a:lnTo>
                    <a:lnTo>
                      <a:pt x="104" y="210"/>
                    </a:lnTo>
                    <a:lnTo>
                      <a:pt x="111" y="210"/>
                    </a:lnTo>
                    <a:lnTo>
                      <a:pt x="111" y="210"/>
                    </a:lnTo>
                    <a:lnTo>
                      <a:pt x="116" y="213"/>
                    </a:lnTo>
                    <a:lnTo>
                      <a:pt x="120" y="220"/>
                    </a:lnTo>
                    <a:lnTo>
                      <a:pt x="130" y="239"/>
                    </a:lnTo>
                    <a:lnTo>
                      <a:pt x="130" y="239"/>
                    </a:lnTo>
                    <a:lnTo>
                      <a:pt x="134" y="251"/>
                    </a:lnTo>
                    <a:lnTo>
                      <a:pt x="142" y="258"/>
                    </a:lnTo>
                    <a:lnTo>
                      <a:pt x="142" y="258"/>
                    </a:lnTo>
                    <a:lnTo>
                      <a:pt x="151" y="260"/>
                    </a:lnTo>
                    <a:lnTo>
                      <a:pt x="158" y="262"/>
                    </a:lnTo>
                    <a:lnTo>
                      <a:pt x="163" y="267"/>
                    </a:lnTo>
                    <a:lnTo>
                      <a:pt x="163" y="267"/>
                    </a:lnTo>
                    <a:lnTo>
                      <a:pt x="172" y="274"/>
                    </a:lnTo>
                    <a:lnTo>
                      <a:pt x="184" y="279"/>
                    </a:lnTo>
                    <a:lnTo>
                      <a:pt x="198" y="284"/>
                    </a:lnTo>
                    <a:lnTo>
                      <a:pt x="208" y="284"/>
                    </a:lnTo>
                    <a:lnTo>
                      <a:pt x="208" y="284"/>
                    </a:lnTo>
                    <a:lnTo>
                      <a:pt x="215" y="284"/>
                    </a:lnTo>
                    <a:lnTo>
                      <a:pt x="222" y="279"/>
                    </a:lnTo>
                    <a:lnTo>
                      <a:pt x="229" y="277"/>
                    </a:lnTo>
                    <a:lnTo>
                      <a:pt x="239" y="277"/>
                    </a:lnTo>
                    <a:lnTo>
                      <a:pt x="239" y="277"/>
                    </a:lnTo>
                    <a:lnTo>
                      <a:pt x="241" y="279"/>
                    </a:lnTo>
                    <a:lnTo>
                      <a:pt x="246" y="281"/>
                    </a:lnTo>
                    <a:lnTo>
                      <a:pt x="248" y="288"/>
                    </a:lnTo>
                    <a:lnTo>
                      <a:pt x="250" y="296"/>
                    </a:lnTo>
                    <a:lnTo>
                      <a:pt x="253" y="300"/>
                    </a:lnTo>
                    <a:lnTo>
                      <a:pt x="253" y="300"/>
                    </a:lnTo>
                    <a:lnTo>
                      <a:pt x="258" y="303"/>
                    </a:lnTo>
                    <a:lnTo>
                      <a:pt x="265" y="305"/>
                    </a:lnTo>
                    <a:lnTo>
                      <a:pt x="284" y="310"/>
                    </a:lnTo>
                    <a:lnTo>
                      <a:pt x="319" y="315"/>
                    </a:lnTo>
                    <a:lnTo>
                      <a:pt x="319" y="315"/>
                    </a:lnTo>
                    <a:lnTo>
                      <a:pt x="338" y="315"/>
                    </a:lnTo>
                    <a:lnTo>
                      <a:pt x="338" y="315"/>
                    </a:lnTo>
                    <a:lnTo>
                      <a:pt x="338" y="310"/>
                    </a:lnTo>
                    <a:lnTo>
                      <a:pt x="338" y="310"/>
                    </a:lnTo>
                    <a:lnTo>
                      <a:pt x="338" y="305"/>
                    </a:lnTo>
                    <a:lnTo>
                      <a:pt x="343" y="298"/>
                    </a:lnTo>
                    <a:lnTo>
                      <a:pt x="345" y="293"/>
                    </a:lnTo>
                    <a:lnTo>
                      <a:pt x="350" y="291"/>
                    </a:lnTo>
                    <a:lnTo>
                      <a:pt x="350" y="291"/>
                    </a:lnTo>
                    <a:lnTo>
                      <a:pt x="359" y="288"/>
                    </a:lnTo>
                    <a:lnTo>
                      <a:pt x="369" y="286"/>
                    </a:lnTo>
                    <a:lnTo>
                      <a:pt x="369" y="286"/>
                    </a:lnTo>
                    <a:lnTo>
                      <a:pt x="371" y="284"/>
                    </a:lnTo>
                    <a:lnTo>
                      <a:pt x="369" y="279"/>
                    </a:lnTo>
                    <a:lnTo>
                      <a:pt x="366" y="274"/>
                    </a:lnTo>
                    <a:lnTo>
                      <a:pt x="364" y="272"/>
                    </a:lnTo>
                    <a:lnTo>
                      <a:pt x="364" y="272"/>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223" name="Oval 222"/>
            <p:cNvSpPr/>
            <p:nvPr/>
          </p:nvSpPr>
          <p:spPr>
            <a:xfrm>
              <a:off x="5985463" y="3862961"/>
              <a:ext cx="159800" cy="159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224" name="TextBox 223"/>
            <p:cNvSpPr txBox="1"/>
            <p:nvPr/>
          </p:nvSpPr>
          <p:spPr>
            <a:xfrm>
              <a:off x="4885961" y="3791260"/>
              <a:ext cx="1030154" cy="307777"/>
            </a:xfrm>
            <a:prstGeom prst="rect">
              <a:avLst/>
            </a:prstGeom>
            <a:noFill/>
          </p:spPr>
          <p:txBody>
            <a:bodyPr wrap="none" rtlCol="0">
              <a:spAutoFit/>
            </a:bodyPr>
            <a:lstStyle/>
            <a:p>
              <a:pPr lvl="0">
                <a:defRPr/>
              </a:pPr>
              <a:r>
                <a:rPr lang="it-IT" sz="1400" dirty="0">
                  <a:latin typeface="Arial" panose="020B0604020202020204" pitchFamily="34" charset="0"/>
                  <a:cs typeface="Arial" panose="020B0604020202020204" pitchFamily="34" charset="0"/>
                </a:rPr>
                <a:t>SHARJAH</a:t>
              </a:r>
            </a:p>
          </p:txBody>
        </p:sp>
      </p:grpSp>
      <p:sp>
        <p:nvSpPr>
          <p:cNvPr id="5" name="Title 4"/>
          <p:cNvSpPr>
            <a:spLocks noGrp="1"/>
          </p:cNvSpPr>
          <p:nvPr>
            <p:ph type="title"/>
          </p:nvPr>
        </p:nvSpPr>
        <p:spPr/>
        <p:txBody>
          <a:bodyPr/>
          <a:lstStyle/>
          <a:p>
            <a:r>
              <a:rPr lang="en-GB" dirty="0"/>
              <a:t>SEKO </a:t>
            </a:r>
            <a:r>
              <a:rPr lang="tr-TR" dirty="0"/>
              <a:t>ORTADOĞU</a:t>
            </a:r>
            <a:endParaRPr lang="en-GB" dirty="0"/>
          </a:p>
        </p:txBody>
      </p:sp>
      <p:sp>
        <p:nvSpPr>
          <p:cNvPr id="26" name="Oval 25"/>
          <p:cNvSpPr/>
          <p:nvPr/>
        </p:nvSpPr>
        <p:spPr>
          <a:xfrm>
            <a:off x="7316020" y="1182759"/>
            <a:ext cx="3789907" cy="3789907"/>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496" y="947229"/>
            <a:ext cx="5175504" cy="5873562"/>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4706" y="1890524"/>
            <a:ext cx="1104612" cy="1104612"/>
          </a:xfrm>
          <a:prstGeom prst="rect">
            <a:avLst/>
          </a:prstGeom>
          <a:effectLst>
            <a:outerShdw blurRad="63500" sx="102000" sy="102000" algn="ctr" rotWithShape="0">
              <a:prstClr val="black">
                <a:alpha val="20000"/>
              </a:prstClr>
            </a:outerShdw>
          </a:effectLst>
        </p:spPr>
      </p:pic>
      <p:grpSp>
        <p:nvGrpSpPr>
          <p:cNvPr id="29" name="Group 28"/>
          <p:cNvGrpSpPr/>
          <p:nvPr/>
        </p:nvGrpSpPr>
        <p:grpSpPr>
          <a:xfrm>
            <a:off x="9110191" y="383077"/>
            <a:ext cx="1994916" cy="1994916"/>
            <a:chOff x="2771394" y="4777740"/>
            <a:chExt cx="1994916" cy="1994916"/>
          </a:xfrm>
        </p:grpSpPr>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1394" y="4777740"/>
              <a:ext cx="1994916" cy="1994916"/>
            </a:xfrm>
            <a:prstGeom prst="rect">
              <a:avLst/>
            </a:prstGeom>
          </p:spPr>
        </p:pic>
        <p:sp>
          <p:nvSpPr>
            <p:cNvPr id="31" name="TextBox 30"/>
            <p:cNvSpPr txBox="1"/>
            <p:nvPr/>
          </p:nvSpPr>
          <p:spPr>
            <a:xfrm rot="20577424">
              <a:off x="3325856" y="5532935"/>
              <a:ext cx="870751" cy="461665"/>
            </a:xfrm>
            <a:prstGeom prst="rect">
              <a:avLst/>
            </a:prstGeom>
            <a:noFill/>
          </p:spPr>
          <p:txBody>
            <a:bodyPr wrap="none" rtlCol="0">
              <a:spAutoFit/>
            </a:bodyPr>
            <a:lstStyle/>
            <a:p>
              <a:pPr algn="ctr"/>
              <a:r>
                <a:rPr lang="en-GB" sz="2400" b="1" dirty="0">
                  <a:solidFill>
                    <a:schemeClr val="bg1"/>
                  </a:solidFill>
                </a:rPr>
                <a:t>2012</a:t>
              </a:r>
            </a:p>
          </p:txBody>
        </p:sp>
      </p:grpSp>
      <p:grpSp>
        <p:nvGrpSpPr>
          <p:cNvPr id="32" name="Group 31"/>
          <p:cNvGrpSpPr/>
          <p:nvPr/>
        </p:nvGrpSpPr>
        <p:grpSpPr>
          <a:xfrm>
            <a:off x="7227296" y="4169455"/>
            <a:ext cx="1256110" cy="1256110"/>
            <a:chOff x="8562487" y="3529144"/>
            <a:chExt cx="1256110" cy="1256110"/>
          </a:xfrm>
        </p:grpSpPr>
        <p:sp>
          <p:nvSpPr>
            <p:cNvPr id="33" name="Oval 32"/>
            <p:cNvSpPr/>
            <p:nvPr/>
          </p:nvSpPr>
          <p:spPr>
            <a:xfrm>
              <a:off x="8562487" y="3529144"/>
              <a:ext cx="1256110" cy="1256110"/>
            </a:xfrm>
            <a:prstGeom prst="ellipse">
              <a:avLst/>
            </a:prstGeom>
            <a:solidFill>
              <a:schemeClr val="bg1"/>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8604583" y="3571240"/>
              <a:ext cx="1171918" cy="1171918"/>
            </a:xfrm>
            <a:prstGeom prst="ellipse">
              <a:avLst/>
            </a:prstGeom>
            <a:solidFill>
              <a:schemeClr val="tx1">
                <a:lumMod val="10000"/>
                <a:lumOff val="90000"/>
              </a:schemeClr>
            </a:solidFill>
            <a:ln w="57150">
              <a:noFill/>
            </a:ln>
            <a:effectLst>
              <a:innerShdw blurRad="3302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 name="Group 34"/>
            <p:cNvGrpSpPr/>
            <p:nvPr/>
          </p:nvGrpSpPr>
          <p:grpSpPr>
            <a:xfrm>
              <a:off x="8802633" y="3749498"/>
              <a:ext cx="778348" cy="468520"/>
              <a:chOff x="1037457" y="5601335"/>
              <a:chExt cx="975800" cy="587375"/>
            </a:xfrm>
            <a:solidFill>
              <a:schemeClr val="bg2">
                <a:lumMod val="25000"/>
              </a:schemeClr>
            </a:solidFill>
          </p:grpSpPr>
          <p:sp>
            <p:nvSpPr>
              <p:cNvPr id="37" name="Freeform 12"/>
              <p:cNvSpPr>
                <a:spLocks/>
              </p:cNvSpPr>
              <p:nvPr/>
            </p:nvSpPr>
            <p:spPr bwMode="auto">
              <a:xfrm>
                <a:off x="1037457" y="5655945"/>
                <a:ext cx="396924" cy="447750"/>
              </a:xfrm>
              <a:custGeom>
                <a:avLst/>
                <a:gdLst>
                  <a:gd name="T0" fmla="*/ 168 w 328"/>
                  <a:gd name="T1" fmla="*/ 370 h 370"/>
                  <a:gd name="T2" fmla="*/ 242 w 328"/>
                  <a:gd name="T3" fmla="*/ 366 h 370"/>
                  <a:gd name="T4" fmla="*/ 318 w 328"/>
                  <a:gd name="T5" fmla="*/ 356 h 370"/>
                  <a:gd name="T6" fmla="*/ 328 w 328"/>
                  <a:gd name="T7" fmla="*/ 354 h 370"/>
                  <a:gd name="T8" fmla="*/ 324 w 328"/>
                  <a:gd name="T9" fmla="*/ 312 h 370"/>
                  <a:gd name="T10" fmla="*/ 312 w 328"/>
                  <a:gd name="T11" fmla="*/ 276 h 370"/>
                  <a:gd name="T12" fmla="*/ 290 w 328"/>
                  <a:gd name="T13" fmla="*/ 248 h 370"/>
                  <a:gd name="T14" fmla="*/ 252 w 328"/>
                  <a:gd name="T15" fmla="*/ 228 h 370"/>
                  <a:gd name="T16" fmla="*/ 192 w 328"/>
                  <a:gd name="T17" fmla="*/ 218 h 370"/>
                  <a:gd name="T18" fmla="*/ 192 w 328"/>
                  <a:gd name="T19" fmla="*/ 184 h 370"/>
                  <a:gd name="T20" fmla="*/ 214 w 328"/>
                  <a:gd name="T21" fmla="*/ 168 h 370"/>
                  <a:gd name="T22" fmla="*/ 232 w 328"/>
                  <a:gd name="T23" fmla="*/ 146 h 370"/>
                  <a:gd name="T24" fmla="*/ 244 w 328"/>
                  <a:gd name="T25" fmla="*/ 116 h 370"/>
                  <a:gd name="T26" fmla="*/ 248 w 328"/>
                  <a:gd name="T27" fmla="*/ 86 h 370"/>
                  <a:gd name="T28" fmla="*/ 246 w 328"/>
                  <a:gd name="T29" fmla="*/ 66 h 370"/>
                  <a:gd name="T30" fmla="*/ 234 w 328"/>
                  <a:gd name="T31" fmla="*/ 36 h 370"/>
                  <a:gd name="T32" fmla="*/ 212 w 328"/>
                  <a:gd name="T33" fmla="*/ 14 h 370"/>
                  <a:gd name="T34" fmla="*/ 182 w 328"/>
                  <a:gd name="T35" fmla="*/ 2 h 370"/>
                  <a:gd name="T36" fmla="*/ 164 w 328"/>
                  <a:gd name="T37" fmla="*/ 0 h 370"/>
                  <a:gd name="T38" fmla="*/ 132 w 328"/>
                  <a:gd name="T39" fmla="*/ 6 h 370"/>
                  <a:gd name="T40" fmla="*/ 104 w 328"/>
                  <a:gd name="T41" fmla="*/ 24 h 370"/>
                  <a:gd name="T42" fmla="*/ 86 w 328"/>
                  <a:gd name="T43" fmla="*/ 50 h 370"/>
                  <a:gd name="T44" fmla="*/ 80 w 328"/>
                  <a:gd name="T45" fmla="*/ 86 h 370"/>
                  <a:gd name="T46" fmla="*/ 80 w 328"/>
                  <a:gd name="T47" fmla="*/ 102 h 370"/>
                  <a:gd name="T48" fmla="*/ 88 w 328"/>
                  <a:gd name="T49" fmla="*/ 132 h 370"/>
                  <a:gd name="T50" fmla="*/ 104 w 328"/>
                  <a:gd name="T51" fmla="*/ 158 h 370"/>
                  <a:gd name="T52" fmla="*/ 124 w 328"/>
                  <a:gd name="T53" fmla="*/ 178 h 370"/>
                  <a:gd name="T54" fmla="*/ 136 w 328"/>
                  <a:gd name="T55" fmla="*/ 218 h 370"/>
                  <a:gd name="T56" fmla="*/ 104 w 328"/>
                  <a:gd name="T57" fmla="*/ 222 h 370"/>
                  <a:gd name="T58" fmla="*/ 54 w 328"/>
                  <a:gd name="T59" fmla="*/ 236 h 370"/>
                  <a:gd name="T60" fmla="*/ 24 w 328"/>
                  <a:gd name="T61" fmla="*/ 262 h 370"/>
                  <a:gd name="T62" fmla="*/ 8 w 328"/>
                  <a:gd name="T63" fmla="*/ 296 h 370"/>
                  <a:gd name="T64" fmla="*/ 2 w 328"/>
                  <a:gd name="T65" fmla="*/ 314 h 370"/>
                  <a:gd name="T66" fmla="*/ 0 w 328"/>
                  <a:gd name="T67" fmla="*/ 354 h 370"/>
                  <a:gd name="T68" fmla="*/ 40 w 328"/>
                  <a:gd name="T69" fmla="*/ 362 h 370"/>
                  <a:gd name="T70" fmla="*/ 126 w 328"/>
                  <a:gd name="T71" fmla="*/ 368 h 370"/>
                  <a:gd name="T72" fmla="*/ 168 w 328"/>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8" h="370">
                    <a:moveTo>
                      <a:pt x="168" y="370"/>
                    </a:moveTo>
                    <a:lnTo>
                      <a:pt x="168" y="370"/>
                    </a:lnTo>
                    <a:lnTo>
                      <a:pt x="208" y="368"/>
                    </a:lnTo>
                    <a:lnTo>
                      <a:pt x="242" y="366"/>
                    </a:lnTo>
                    <a:lnTo>
                      <a:pt x="290" y="362"/>
                    </a:lnTo>
                    <a:lnTo>
                      <a:pt x="318" y="356"/>
                    </a:lnTo>
                    <a:lnTo>
                      <a:pt x="328" y="354"/>
                    </a:lnTo>
                    <a:lnTo>
                      <a:pt x="328" y="354"/>
                    </a:lnTo>
                    <a:lnTo>
                      <a:pt x="324" y="312"/>
                    </a:lnTo>
                    <a:lnTo>
                      <a:pt x="324" y="312"/>
                    </a:lnTo>
                    <a:lnTo>
                      <a:pt x="320" y="294"/>
                    </a:lnTo>
                    <a:lnTo>
                      <a:pt x="312" y="276"/>
                    </a:lnTo>
                    <a:lnTo>
                      <a:pt x="304" y="262"/>
                    </a:lnTo>
                    <a:lnTo>
                      <a:pt x="290" y="248"/>
                    </a:lnTo>
                    <a:lnTo>
                      <a:pt x="274" y="236"/>
                    </a:lnTo>
                    <a:lnTo>
                      <a:pt x="252" y="228"/>
                    </a:lnTo>
                    <a:lnTo>
                      <a:pt x="224" y="222"/>
                    </a:lnTo>
                    <a:lnTo>
                      <a:pt x="192" y="218"/>
                    </a:lnTo>
                    <a:lnTo>
                      <a:pt x="192" y="184"/>
                    </a:lnTo>
                    <a:lnTo>
                      <a:pt x="192" y="184"/>
                    </a:lnTo>
                    <a:lnTo>
                      <a:pt x="204" y="178"/>
                    </a:lnTo>
                    <a:lnTo>
                      <a:pt x="214" y="168"/>
                    </a:lnTo>
                    <a:lnTo>
                      <a:pt x="224" y="158"/>
                    </a:lnTo>
                    <a:lnTo>
                      <a:pt x="232" y="146"/>
                    </a:lnTo>
                    <a:lnTo>
                      <a:pt x="240" y="132"/>
                    </a:lnTo>
                    <a:lnTo>
                      <a:pt x="244" y="116"/>
                    </a:lnTo>
                    <a:lnTo>
                      <a:pt x="248" y="102"/>
                    </a:lnTo>
                    <a:lnTo>
                      <a:pt x="248" y="86"/>
                    </a:lnTo>
                    <a:lnTo>
                      <a:pt x="248" y="86"/>
                    </a:lnTo>
                    <a:lnTo>
                      <a:pt x="246" y="66"/>
                    </a:lnTo>
                    <a:lnTo>
                      <a:pt x="242" y="50"/>
                    </a:lnTo>
                    <a:lnTo>
                      <a:pt x="234" y="36"/>
                    </a:lnTo>
                    <a:lnTo>
                      <a:pt x="224" y="24"/>
                    </a:lnTo>
                    <a:lnTo>
                      <a:pt x="212" y="14"/>
                    </a:lnTo>
                    <a:lnTo>
                      <a:pt x="196" y="6"/>
                    </a:lnTo>
                    <a:lnTo>
                      <a:pt x="182" y="2"/>
                    </a:lnTo>
                    <a:lnTo>
                      <a:pt x="164" y="0"/>
                    </a:lnTo>
                    <a:lnTo>
                      <a:pt x="164" y="0"/>
                    </a:lnTo>
                    <a:lnTo>
                      <a:pt x="148" y="2"/>
                    </a:lnTo>
                    <a:lnTo>
                      <a:pt x="132" y="6"/>
                    </a:lnTo>
                    <a:lnTo>
                      <a:pt x="116" y="14"/>
                    </a:lnTo>
                    <a:lnTo>
                      <a:pt x="104" y="24"/>
                    </a:lnTo>
                    <a:lnTo>
                      <a:pt x="94" y="36"/>
                    </a:lnTo>
                    <a:lnTo>
                      <a:pt x="86" y="50"/>
                    </a:lnTo>
                    <a:lnTo>
                      <a:pt x="82" y="66"/>
                    </a:lnTo>
                    <a:lnTo>
                      <a:pt x="80" y="86"/>
                    </a:lnTo>
                    <a:lnTo>
                      <a:pt x="80" y="86"/>
                    </a:lnTo>
                    <a:lnTo>
                      <a:pt x="80" y="102"/>
                    </a:lnTo>
                    <a:lnTo>
                      <a:pt x="84" y="116"/>
                    </a:lnTo>
                    <a:lnTo>
                      <a:pt x="88" y="132"/>
                    </a:lnTo>
                    <a:lnTo>
                      <a:pt x="96" y="146"/>
                    </a:lnTo>
                    <a:lnTo>
                      <a:pt x="104" y="158"/>
                    </a:lnTo>
                    <a:lnTo>
                      <a:pt x="114" y="168"/>
                    </a:lnTo>
                    <a:lnTo>
                      <a:pt x="124" y="178"/>
                    </a:lnTo>
                    <a:lnTo>
                      <a:pt x="136" y="184"/>
                    </a:lnTo>
                    <a:lnTo>
                      <a:pt x="136" y="218"/>
                    </a:lnTo>
                    <a:lnTo>
                      <a:pt x="136" y="218"/>
                    </a:lnTo>
                    <a:lnTo>
                      <a:pt x="104" y="222"/>
                    </a:lnTo>
                    <a:lnTo>
                      <a:pt x="76" y="228"/>
                    </a:lnTo>
                    <a:lnTo>
                      <a:pt x="54" y="236"/>
                    </a:lnTo>
                    <a:lnTo>
                      <a:pt x="36" y="248"/>
                    </a:lnTo>
                    <a:lnTo>
                      <a:pt x="24" y="262"/>
                    </a:lnTo>
                    <a:lnTo>
                      <a:pt x="14" y="278"/>
                    </a:lnTo>
                    <a:lnTo>
                      <a:pt x="8" y="296"/>
                    </a:lnTo>
                    <a:lnTo>
                      <a:pt x="2" y="314"/>
                    </a:lnTo>
                    <a:lnTo>
                      <a:pt x="2" y="314"/>
                    </a:lnTo>
                    <a:lnTo>
                      <a:pt x="0" y="354"/>
                    </a:lnTo>
                    <a:lnTo>
                      <a:pt x="0" y="354"/>
                    </a:lnTo>
                    <a:lnTo>
                      <a:pt x="10" y="356"/>
                    </a:lnTo>
                    <a:lnTo>
                      <a:pt x="40" y="362"/>
                    </a:lnTo>
                    <a:lnTo>
                      <a:pt x="90" y="366"/>
                    </a:lnTo>
                    <a:lnTo>
                      <a:pt x="126" y="368"/>
                    </a:lnTo>
                    <a:lnTo>
                      <a:pt x="168" y="370"/>
                    </a:lnTo>
                    <a:lnTo>
                      <a:pt x="168"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38" name="Freeform 14"/>
              <p:cNvSpPr>
                <a:spLocks/>
              </p:cNvSpPr>
              <p:nvPr/>
            </p:nvSpPr>
            <p:spPr bwMode="auto">
              <a:xfrm>
                <a:off x="1618753" y="5655945"/>
                <a:ext cx="394504" cy="447750"/>
              </a:xfrm>
              <a:custGeom>
                <a:avLst/>
                <a:gdLst>
                  <a:gd name="T0" fmla="*/ 166 w 326"/>
                  <a:gd name="T1" fmla="*/ 370 h 370"/>
                  <a:gd name="T2" fmla="*/ 240 w 326"/>
                  <a:gd name="T3" fmla="*/ 366 h 370"/>
                  <a:gd name="T4" fmla="*/ 318 w 326"/>
                  <a:gd name="T5" fmla="*/ 356 h 370"/>
                  <a:gd name="T6" fmla="*/ 326 w 326"/>
                  <a:gd name="T7" fmla="*/ 354 h 370"/>
                  <a:gd name="T8" fmla="*/ 324 w 326"/>
                  <a:gd name="T9" fmla="*/ 312 h 370"/>
                  <a:gd name="T10" fmla="*/ 312 w 326"/>
                  <a:gd name="T11" fmla="*/ 276 h 370"/>
                  <a:gd name="T12" fmla="*/ 290 w 326"/>
                  <a:gd name="T13" fmla="*/ 248 h 370"/>
                  <a:gd name="T14" fmla="*/ 250 w 326"/>
                  <a:gd name="T15" fmla="*/ 228 h 370"/>
                  <a:gd name="T16" fmla="*/ 190 w 326"/>
                  <a:gd name="T17" fmla="*/ 218 h 370"/>
                  <a:gd name="T18" fmla="*/ 190 w 326"/>
                  <a:gd name="T19" fmla="*/ 184 h 370"/>
                  <a:gd name="T20" fmla="*/ 214 w 326"/>
                  <a:gd name="T21" fmla="*/ 168 h 370"/>
                  <a:gd name="T22" fmla="*/ 232 w 326"/>
                  <a:gd name="T23" fmla="*/ 146 h 370"/>
                  <a:gd name="T24" fmla="*/ 242 w 326"/>
                  <a:gd name="T25" fmla="*/ 116 h 370"/>
                  <a:gd name="T26" fmla="*/ 248 w 326"/>
                  <a:gd name="T27" fmla="*/ 86 h 370"/>
                  <a:gd name="T28" fmla="*/ 246 w 326"/>
                  <a:gd name="T29" fmla="*/ 66 h 370"/>
                  <a:gd name="T30" fmla="*/ 232 w 326"/>
                  <a:gd name="T31" fmla="*/ 36 h 370"/>
                  <a:gd name="T32" fmla="*/ 210 w 326"/>
                  <a:gd name="T33" fmla="*/ 14 h 370"/>
                  <a:gd name="T34" fmla="*/ 180 w 326"/>
                  <a:gd name="T35" fmla="*/ 2 h 370"/>
                  <a:gd name="T36" fmla="*/ 162 w 326"/>
                  <a:gd name="T37" fmla="*/ 0 h 370"/>
                  <a:gd name="T38" fmla="*/ 130 w 326"/>
                  <a:gd name="T39" fmla="*/ 6 h 370"/>
                  <a:gd name="T40" fmla="*/ 104 w 326"/>
                  <a:gd name="T41" fmla="*/ 24 h 370"/>
                  <a:gd name="T42" fmla="*/ 86 w 326"/>
                  <a:gd name="T43" fmla="*/ 50 h 370"/>
                  <a:gd name="T44" fmla="*/ 78 w 326"/>
                  <a:gd name="T45" fmla="*/ 86 h 370"/>
                  <a:gd name="T46" fmla="*/ 80 w 326"/>
                  <a:gd name="T47" fmla="*/ 102 h 370"/>
                  <a:gd name="T48" fmla="*/ 88 w 326"/>
                  <a:gd name="T49" fmla="*/ 132 h 370"/>
                  <a:gd name="T50" fmla="*/ 102 w 326"/>
                  <a:gd name="T51" fmla="*/ 158 h 370"/>
                  <a:gd name="T52" fmla="*/ 124 w 326"/>
                  <a:gd name="T53" fmla="*/ 178 h 370"/>
                  <a:gd name="T54" fmla="*/ 136 w 326"/>
                  <a:gd name="T55" fmla="*/ 218 h 370"/>
                  <a:gd name="T56" fmla="*/ 102 w 326"/>
                  <a:gd name="T57" fmla="*/ 222 h 370"/>
                  <a:gd name="T58" fmla="*/ 52 w 326"/>
                  <a:gd name="T59" fmla="*/ 236 h 370"/>
                  <a:gd name="T60" fmla="*/ 22 w 326"/>
                  <a:gd name="T61" fmla="*/ 262 h 370"/>
                  <a:gd name="T62" fmla="*/ 6 w 326"/>
                  <a:gd name="T63" fmla="*/ 296 h 370"/>
                  <a:gd name="T64" fmla="*/ 2 w 326"/>
                  <a:gd name="T65" fmla="*/ 314 h 370"/>
                  <a:gd name="T66" fmla="*/ 0 w 326"/>
                  <a:gd name="T67" fmla="*/ 354 h 370"/>
                  <a:gd name="T68" fmla="*/ 38 w 326"/>
                  <a:gd name="T69" fmla="*/ 362 h 370"/>
                  <a:gd name="T70" fmla="*/ 124 w 326"/>
                  <a:gd name="T71" fmla="*/ 368 h 370"/>
                  <a:gd name="T72" fmla="*/ 166 w 326"/>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6" h="370">
                    <a:moveTo>
                      <a:pt x="166" y="370"/>
                    </a:moveTo>
                    <a:lnTo>
                      <a:pt x="166" y="370"/>
                    </a:lnTo>
                    <a:lnTo>
                      <a:pt x="206" y="368"/>
                    </a:lnTo>
                    <a:lnTo>
                      <a:pt x="240" y="366"/>
                    </a:lnTo>
                    <a:lnTo>
                      <a:pt x="290" y="362"/>
                    </a:lnTo>
                    <a:lnTo>
                      <a:pt x="318" y="356"/>
                    </a:lnTo>
                    <a:lnTo>
                      <a:pt x="326" y="354"/>
                    </a:lnTo>
                    <a:lnTo>
                      <a:pt x="326" y="354"/>
                    </a:lnTo>
                    <a:lnTo>
                      <a:pt x="324" y="312"/>
                    </a:lnTo>
                    <a:lnTo>
                      <a:pt x="324" y="312"/>
                    </a:lnTo>
                    <a:lnTo>
                      <a:pt x="318" y="294"/>
                    </a:lnTo>
                    <a:lnTo>
                      <a:pt x="312" y="276"/>
                    </a:lnTo>
                    <a:lnTo>
                      <a:pt x="302" y="262"/>
                    </a:lnTo>
                    <a:lnTo>
                      <a:pt x="290" y="248"/>
                    </a:lnTo>
                    <a:lnTo>
                      <a:pt x="272" y="236"/>
                    </a:lnTo>
                    <a:lnTo>
                      <a:pt x="250" y="228"/>
                    </a:lnTo>
                    <a:lnTo>
                      <a:pt x="224" y="222"/>
                    </a:lnTo>
                    <a:lnTo>
                      <a:pt x="190" y="218"/>
                    </a:lnTo>
                    <a:lnTo>
                      <a:pt x="190" y="184"/>
                    </a:lnTo>
                    <a:lnTo>
                      <a:pt x="190" y="184"/>
                    </a:lnTo>
                    <a:lnTo>
                      <a:pt x="202" y="178"/>
                    </a:lnTo>
                    <a:lnTo>
                      <a:pt x="214" y="168"/>
                    </a:lnTo>
                    <a:lnTo>
                      <a:pt x="222" y="158"/>
                    </a:lnTo>
                    <a:lnTo>
                      <a:pt x="232" y="146"/>
                    </a:lnTo>
                    <a:lnTo>
                      <a:pt x="238" y="132"/>
                    </a:lnTo>
                    <a:lnTo>
                      <a:pt x="242" y="116"/>
                    </a:lnTo>
                    <a:lnTo>
                      <a:pt x="246" y="102"/>
                    </a:lnTo>
                    <a:lnTo>
                      <a:pt x="248" y="86"/>
                    </a:lnTo>
                    <a:lnTo>
                      <a:pt x="248" y="86"/>
                    </a:lnTo>
                    <a:lnTo>
                      <a:pt x="246" y="66"/>
                    </a:lnTo>
                    <a:lnTo>
                      <a:pt x="240" y="50"/>
                    </a:lnTo>
                    <a:lnTo>
                      <a:pt x="232" y="36"/>
                    </a:lnTo>
                    <a:lnTo>
                      <a:pt x="222" y="24"/>
                    </a:lnTo>
                    <a:lnTo>
                      <a:pt x="210" y="14"/>
                    </a:lnTo>
                    <a:lnTo>
                      <a:pt x="196" y="6"/>
                    </a:lnTo>
                    <a:lnTo>
                      <a:pt x="180" y="2"/>
                    </a:lnTo>
                    <a:lnTo>
                      <a:pt x="162" y="0"/>
                    </a:lnTo>
                    <a:lnTo>
                      <a:pt x="162" y="0"/>
                    </a:lnTo>
                    <a:lnTo>
                      <a:pt x="146" y="2"/>
                    </a:lnTo>
                    <a:lnTo>
                      <a:pt x="130" y="6"/>
                    </a:lnTo>
                    <a:lnTo>
                      <a:pt x="116" y="14"/>
                    </a:lnTo>
                    <a:lnTo>
                      <a:pt x="104" y="24"/>
                    </a:lnTo>
                    <a:lnTo>
                      <a:pt x="92" y="36"/>
                    </a:lnTo>
                    <a:lnTo>
                      <a:pt x="86" y="50"/>
                    </a:lnTo>
                    <a:lnTo>
                      <a:pt x="80" y="66"/>
                    </a:lnTo>
                    <a:lnTo>
                      <a:pt x="78" y="86"/>
                    </a:lnTo>
                    <a:lnTo>
                      <a:pt x="78" y="86"/>
                    </a:lnTo>
                    <a:lnTo>
                      <a:pt x="80" y="102"/>
                    </a:lnTo>
                    <a:lnTo>
                      <a:pt x="82" y="116"/>
                    </a:lnTo>
                    <a:lnTo>
                      <a:pt x="88" y="132"/>
                    </a:lnTo>
                    <a:lnTo>
                      <a:pt x="94" y="146"/>
                    </a:lnTo>
                    <a:lnTo>
                      <a:pt x="102"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8" y="356"/>
                    </a:lnTo>
                    <a:lnTo>
                      <a:pt x="38" y="362"/>
                    </a:lnTo>
                    <a:lnTo>
                      <a:pt x="90" y="366"/>
                    </a:lnTo>
                    <a:lnTo>
                      <a:pt x="124" y="368"/>
                    </a:lnTo>
                    <a:lnTo>
                      <a:pt x="166" y="370"/>
                    </a:lnTo>
                    <a:lnTo>
                      <a:pt x="166"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39" name="Freeform 13"/>
              <p:cNvSpPr>
                <a:spLocks/>
              </p:cNvSpPr>
              <p:nvPr/>
            </p:nvSpPr>
            <p:spPr bwMode="auto">
              <a:xfrm>
                <a:off x="1265238" y="5601335"/>
                <a:ext cx="519113" cy="587375"/>
              </a:xfrm>
              <a:custGeom>
                <a:avLst/>
                <a:gdLst>
                  <a:gd name="T0" fmla="*/ 166 w 327"/>
                  <a:gd name="T1" fmla="*/ 370 h 370"/>
                  <a:gd name="T2" fmla="*/ 241 w 327"/>
                  <a:gd name="T3" fmla="*/ 366 h 370"/>
                  <a:gd name="T4" fmla="*/ 319 w 327"/>
                  <a:gd name="T5" fmla="*/ 356 h 370"/>
                  <a:gd name="T6" fmla="*/ 327 w 327"/>
                  <a:gd name="T7" fmla="*/ 354 h 370"/>
                  <a:gd name="T8" fmla="*/ 325 w 327"/>
                  <a:gd name="T9" fmla="*/ 312 h 370"/>
                  <a:gd name="T10" fmla="*/ 313 w 327"/>
                  <a:gd name="T11" fmla="*/ 276 h 370"/>
                  <a:gd name="T12" fmla="*/ 291 w 327"/>
                  <a:gd name="T13" fmla="*/ 248 h 370"/>
                  <a:gd name="T14" fmla="*/ 251 w 327"/>
                  <a:gd name="T15" fmla="*/ 228 h 370"/>
                  <a:gd name="T16" fmla="*/ 190 w 327"/>
                  <a:gd name="T17" fmla="*/ 218 h 370"/>
                  <a:gd name="T18" fmla="*/ 190 w 327"/>
                  <a:gd name="T19" fmla="*/ 184 h 370"/>
                  <a:gd name="T20" fmla="*/ 215 w 327"/>
                  <a:gd name="T21" fmla="*/ 168 h 370"/>
                  <a:gd name="T22" fmla="*/ 233 w 327"/>
                  <a:gd name="T23" fmla="*/ 146 h 370"/>
                  <a:gd name="T24" fmla="*/ 245 w 327"/>
                  <a:gd name="T25" fmla="*/ 116 h 370"/>
                  <a:gd name="T26" fmla="*/ 249 w 327"/>
                  <a:gd name="T27" fmla="*/ 86 h 370"/>
                  <a:gd name="T28" fmla="*/ 247 w 327"/>
                  <a:gd name="T29" fmla="*/ 66 h 370"/>
                  <a:gd name="T30" fmla="*/ 235 w 327"/>
                  <a:gd name="T31" fmla="*/ 36 h 370"/>
                  <a:gd name="T32" fmla="*/ 211 w 327"/>
                  <a:gd name="T33" fmla="*/ 14 h 370"/>
                  <a:gd name="T34" fmla="*/ 180 w 327"/>
                  <a:gd name="T35" fmla="*/ 2 h 370"/>
                  <a:gd name="T36" fmla="*/ 164 w 327"/>
                  <a:gd name="T37" fmla="*/ 0 h 370"/>
                  <a:gd name="T38" fmla="*/ 130 w 327"/>
                  <a:gd name="T39" fmla="*/ 6 h 370"/>
                  <a:gd name="T40" fmla="*/ 104 w 327"/>
                  <a:gd name="T41" fmla="*/ 24 h 370"/>
                  <a:gd name="T42" fmla="*/ 86 w 327"/>
                  <a:gd name="T43" fmla="*/ 50 h 370"/>
                  <a:gd name="T44" fmla="*/ 78 w 327"/>
                  <a:gd name="T45" fmla="*/ 86 h 370"/>
                  <a:gd name="T46" fmla="*/ 80 w 327"/>
                  <a:gd name="T47" fmla="*/ 102 h 370"/>
                  <a:gd name="T48" fmla="*/ 88 w 327"/>
                  <a:gd name="T49" fmla="*/ 132 h 370"/>
                  <a:gd name="T50" fmla="*/ 104 w 327"/>
                  <a:gd name="T51" fmla="*/ 158 h 370"/>
                  <a:gd name="T52" fmla="*/ 124 w 327"/>
                  <a:gd name="T53" fmla="*/ 178 h 370"/>
                  <a:gd name="T54" fmla="*/ 136 w 327"/>
                  <a:gd name="T55" fmla="*/ 218 h 370"/>
                  <a:gd name="T56" fmla="*/ 102 w 327"/>
                  <a:gd name="T57" fmla="*/ 222 h 370"/>
                  <a:gd name="T58" fmla="*/ 52 w 327"/>
                  <a:gd name="T59" fmla="*/ 236 h 370"/>
                  <a:gd name="T60" fmla="*/ 22 w 327"/>
                  <a:gd name="T61" fmla="*/ 262 h 370"/>
                  <a:gd name="T62" fmla="*/ 6 w 327"/>
                  <a:gd name="T63" fmla="*/ 296 h 370"/>
                  <a:gd name="T64" fmla="*/ 2 w 327"/>
                  <a:gd name="T65" fmla="*/ 314 h 370"/>
                  <a:gd name="T66" fmla="*/ 0 w 327"/>
                  <a:gd name="T67" fmla="*/ 354 h 370"/>
                  <a:gd name="T68" fmla="*/ 38 w 327"/>
                  <a:gd name="T69" fmla="*/ 362 h 370"/>
                  <a:gd name="T70" fmla="*/ 124 w 327"/>
                  <a:gd name="T71" fmla="*/ 368 h 370"/>
                  <a:gd name="T72" fmla="*/ 166 w 327"/>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70">
                    <a:moveTo>
                      <a:pt x="166" y="370"/>
                    </a:moveTo>
                    <a:lnTo>
                      <a:pt x="166" y="370"/>
                    </a:lnTo>
                    <a:lnTo>
                      <a:pt x="206" y="368"/>
                    </a:lnTo>
                    <a:lnTo>
                      <a:pt x="241" y="366"/>
                    </a:lnTo>
                    <a:lnTo>
                      <a:pt x="291" y="362"/>
                    </a:lnTo>
                    <a:lnTo>
                      <a:pt x="319" y="356"/>
                    </a:lnTo>
                    <a:lnTo>
                      <a:pt x="327" y="354"/>
                    </a:lnTo>
                    <a:lnTo>
                      <a:pt x="327" y="354"/>
                    </a:lnTo>
                    <a:lnTo>
                      <a:pt x="325" y="312"/>
                    </a:lnTo>
                    <a:lnTo>
                      <a:pt x="325" y="312"/>
                    </a:lnTo>
                    <a:lnTo>
                      <a:pt x="321" y="294"/>
                    </a:lnTo>
                    <a:lnTo>
                      <a:pt x="313" y="276"/>
                    </a:lnTo>
                    <a:lnTo>
                      <a:pt x="303" y="262"/>
                    </a:lnTo>
                    <a:lnTo>
                      <a:pt x="291" y="248"/>
                    </a:lnTo>
                    <a:lnTo>
                      <a:pt x="273" y="236"/>
                    </a:lnTo>
                    <a:lnTo>
                      <a:pt x="251" y="228"/>
                    </a:lnTo>
                    <a:lnTo>
                      <a:pt x="225" y="222"/>
                    </a:lnTo>
                    <a:lnTo>
                      <a:pt x="190" y="218"/>
                    </a:lnTo>
                    <a:lnTo>
                      <a:pt x="190" y="184"/>
                    </a:lnTo>
                    <a:lnTo>
                      <a:pt x="190" y="184"/>
                    </a:lnTo>
                    <a:lnTo>
                      <a:pt x="202" y="178"/>
                    </a:lnTo>
                    <a:lnTo>
                      <a:pt x="215" y="168"/>
                    </a:lnTo>
                    <a:lnTo>
                      <a:pt x="225" y="158"/>
                    </a:lnTo>
                    <a:lnTo>
                      <a:pt x="233" y="146"/>
                    </a:lnTo>
                    <a:lnTo>
                      <a:pt x="239" y="132"/>
                    </a:lnTo>
                    <a:lnTo>
                      <a:pt x="245" y="116"/>
                    </a:lnTo>
                    <a:lnTo>
                      <a:pt x="247" y="102"/>
                    </a:lnTo>
                    <a:lnTo>
                      <a:pt x="249" y="86"/>
                    </a:lnTo>
                    <a:lnTo>
                      <a:pt x="249" y="86"/>
                    </a:lnTo>
                    <a:lnTo>
                      <a:pt x="247" y="66"/>
                    </a:lnTo>
                    <a:lnTo>
                      <a:pt x="241" y="50"/>
                    </a:lnTo>
                    <a:lnTo>
                      <a:pt x="235" y="36"/>
                    </a:lnTo>
                    <a:lnTo>
                      <a:pt x="223" y="24"/>
                    </a:lnTo>
                    <a:lnTo>
                      <a:pt x="211" y="14"/>
                    </a:lnTo>
                    <a:lnTo>
                      <a:pt x="196" y="6"/>
                    </a:lnTo>
                    <a:lnTo>
                      <a:pt x="180" y="2"/>
                    </a:lnTo>
                    <a:lnTo>
                      <a:pt x="164" y="0"/>
                    </a:lnTo>
                    <a:lnTo>
                      <a:pt x="164" y="0"/>
                    </a:lnTo>
                    <a:lnTo>
                      <a:pt x="146" y="2"/>
                    </a:lnTo>
                    <a:lnTo>
                      <a:pt x="130" y="6"/>
                    </a:lnTo>
                    <a:lnTo>
                      <a:pt x="116" y="14"/>
                    </a:lnTo>
                    <a:lnTo>
                      <a:pt x="104" y="24"/>
                    </a:lnTo>
                    <a:lnTo>
                      <a:pt x="94" y="36"/>
                    </a:lnTo>
                    <a:lnTo>
                      <a:pt x="86" y="50"/>
                    </a:lnTo>
                    <a:lnTo>
                      <a:pt x="80" y="66"/>
                    </a:lnTo>
                    <a:lnTo>
                      <a:pt x="78" y="86"/>
                    </a:lnTo>
                    <a:lnTo>
                      <a:pt x="78" y="86"/>
                    </a:lnTo>
                    <a:lnTo>
                      <a:pt x="80" y="102"/>
                    </a:lnTo>
                    <a:lnTo>
                      <a:pt x="84" y="116"/>
                    </a:lnTo>
                    <a:lnTo>
                      <a:pt x="88" y="132"/>
                    </a:lnTo>
                    <a:lnTo>
                      <a:pt x="94" y="146"/>
                    </a:lnTo>
                    <a:lnTo>
                      <a:pt x="104"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10" y="356"/>
                    </a:lnTo>
                    <a:lnTo>
                      <a:pt x="38" y="362"/>
                    </a:lnTo>
                    <a:lnTo>
                      <a:pt x="90" y="366"/>
                    </a:lnTo>
                    <a:lnTo>
                      <a:pt x="124" y="368"/>
                    </a:lnTo>
                    <a:lnTo>
                      <a:pt x="166" y="370"/>
                    </a:lnTo>
                    <a:lnTo>
                      <a:pt x="166" y="37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36" name="Rectangle 35"/>
            <p:cNvSpPr/>
            <p:nvPr/>
          </p:nvSpPr>
          <p:spPr>
            <a:xfrm>
              <a:off x="8987807" y="4187886"/>
              <a:ext cx="404278" cy="461665"/>
            </a:xfrm>
            <a:prstGeom prst="rect">
              <a:avLst/>
            </a:prstGeom>
          </p:spPr>
          <p:txBody>
            <a:bodyPr wrap="none">
              <a:spAutoFit/>
            </a:bodyPr>
            <a:lstStyle/>
            <a:p>
              <a:pPr algn="ctr"/>
              <a:r>
                <a:rPr lang="en-GB" sz="2400" b="1" dirty="0">
                  <a:solidFill>
                    <a:schemeClr val="bg2">
                      <a:lumMod val="25000"/>
                    </a:schemeClr>
                  </a:solidFill>
                </a:rPr>
                <a:t>9</a:t>
              </a:r>
            </a:p>
          </p:txBody>
        </p:sp>
      </p:grpSp>
      <p:sp>
        <p:nvSpPr>
          <p:cNvPr id="40" name="Oval 39"/>
          <p:cNvSpPr/>
          <p:nvPr/>
        </p:nvSpPr>
        <p:spPr>
          <a:xfrm>
            <a:off x="9693219" y="3135765"/>
            <a:ext cx="368038" cy="3680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1" name="Group 40"/>
          <p:cNvGrpSpPr/>
          <p:nvPr/>
        </p:nvGrpSpPr>
        <p:grpSpPr>
          <a:xfrm>
            <a:off x="691784" y="2135691"/>
            <a:ext cx="668924" cy="668924"/>
            <a:chOff x="716011" y="1656659"/>
            <a:chExt cx="668924" cy="668924"/>
          </a:xfrm>
        </p:grpSpPr>
        <p:sp>
          <p:nvSpPr>
            <p:cNvPr id="42" name="Oval 41"/>
            <p:cNvSpPr/>
            <p:nvPr/>
          </p:nvSpPr>
          <p:spPr>
            <a:xfrm>
              <a:off x="716011" y="1656659"/>
              <a:ext cx="668924" cy="668924"/>
            </a:xfrm>
            <a:prstGeom prst="ellipse">
              <a:avLst/>
            </a:prstGeom>
            <a:solidFill>
              <a:schemeClr val="tx2"/>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Freeform 21"/>
            <p:cNvSpPr>
              <a:spLocks noEditPoints="1"/>
            </p:cNvSpPr>
            <p:nvPr/>
          </p:nvSpPr>
          <p:spPr bwMode="auto">
            <a:xfrm>
              <a:off x="872293" y="1782987"/>
              <a:ext cx="383030" cy="416268"/>
            </a:xfrm>
            <a:custGeom>
              <a:avLst/>
              <a:gdLst>
                <a:gd name="T0" fmla="*/ 254 w 726"/>
                <a:gd name="T1" fmla="*/ 0 h 789"/>
                <a:gd name="T2" fmla="*/ 0 w 726"/>
                <a:gd name="T3" fmla="*/ 176 h 789"/>
                <a:gd name="T4" fmla="*/ 248 w 726"/>
                <a:gd name="T5" fmla="*/ 789 h 789"/>
                <a:gd name="T6" fmla="*/ 726 w 726"/>
                <a:gd name="T7" fmla="*/ 604 h 789"/>
                <a:gd name="T8" fmla="*/ 716 w 726"/>
                <a:gd name="T9" fmla="*/ 306 h 789"/>
                <a:gd name="T10" fmla="*/ 24 w 726"/>
                <a:gd name="T11" fmla="*/ 554 h 789"/>
                <a:gd name="T12" fmla="*/ 26 w 726"/>
                <a:gd name="T13" fmla="*/ 478 h 789"/>
                <a:gd name="T14" fmla="*/ 56 w 726"/>
                <a:gd name="T15" fmla="*/ 414 h 789"/>
                <a:gd name="T16" fmla="*/ 20 w 726"/>
                <a:gd name="T17" fmla="*/ 414 h 789"/>
                <a:gd name="T18" fmla="*/ 54 w 726"/>
                <a:gd name="T19" fmla="*/ 334 h 789"/>
                <a:gd name="T20" fmla="*/ 26 w 726"/>
                <a:gd name="T21" fmla="*/ 280 h 789"/>
                <a:gd name="T22" fmla="*/ 22 w 726"/>
                <a:gd name="T23" fmla="*/ 204 h 789"/>
                <a:gd name="T24" fmla="*/ 56 w 726"/>
                <a:gd name="T25" fmla="*/ 264 h 789"/>
                <a:gd name="T26" fmla="*/ 82 w 726"/>
                <a:gd name="T27" fmla="*/ 570 h 789"/>
                <a:gd name="T28" fmla="*/ 84 w 726"/>
                <a:gd name="T29" fmla="*/ 482 h 789"/>
                <a:gd name="T30" fmla="*/ 122 w 726"/>
                <a:gd name="T31" fmla="*/ 408 h 789"/>
                <a:gd name="T32" fmla="*/ 78 w 726"/>
                <a:gd name="T33" fmla="*/ 408 h 789"/>
                <a:gd name="T34" fmla="*/ 122 w 726"/>
                <a:gd name="T35" fmla="*/ 316 h 789"/>
                <a:gd name="T36" fmla="*/ 84 w 726"/>
                <a:gd name="T37" fmla="*/ 254 h 789"/>
                <a:gd name="T38" fmla="*/ 80 w 726"/>
                <a:gd name="T39" fmla="*/ 168 h 789"/>
                <a:gd name="T40" fmla="*/ 122 w 726"/>
                <a:gd name="T41" fmla="*/ 234 h 789"/>
                <a:gd name="T42" fmla="*/ 210 w 726"/>
                <a:gd name="T43" fmla="*/ 608 h 789"/>
                <a:gd name="T44" fmla="*/ 156 w 726"/>
                <a:gd name="T45" fmla="*/ 494 h 789"/>
                <a:gd name="T46" fmla="*/ 216 w 726"/>
                <a:gd name="T47" fmla="*/ 500 h 789"/>
                <a:gd name="T48" fmla="*/ 162 w 726"/>
                <a:gd name="T49" fmla="*/ 406 h 789"/>
                <a:gd name="T50" fmla="*/ 158 w 726"/>
                <a:gd name="T51" fmla="*/ 306 h 789"/>
                <a:gd name="T52" fmla="*/ 216 w 726"/>
                <a:gd name="T53" fmla="*/ 194 h 789"/>
                <a:gd name="T54" fmla="*/ 158 w 726"/>
                <a:gd name="T55" fmla="*/ 220 h 789"/>
                <a:gd name="T56" fmla="*/ 212 w 726"/>
                <a:gd name="T57" fmla="*/ 86 h 789"/>
                <a:gd name="T58" fmla="*/ 420 w 726"/>
                <a:gd name="T59" fmla="*/ 138 h 789"/>
                <a:gd name="T60" fmla="*/ 480 w 726"/>
                <a:gd name="T61" fmla="*/ 246 h 789"/>
                <a:gd name="T62" fmla="*/ 418 w 726"/>
                <a:gd name="T63" fmla="*/ 232 h 789"/>
                <a:gd name="T64" fmla="*/ 476 w 726"/>
                <a:gd name="T65" fmla="*/ 322 h 789"/>
                <a:gd name="T66" fmla="*/ 476 w 726"/>
                <a:gd name="T67" fmla="*/ 412 h 789"/>
                <a:gd name="T68" fmla="*/ 276 w 726"/>
                <a:gd name="T69" fmla="*/ 82 h 789"/>
                <a:gd name="T70" fmla="*/ 362 w 726"/>
                <a:gd name="T71" fmla="*/ 210 h 789"/>
                <a:gd name="T72" fmla="*/ 280 w 726"/>
                <a:gd name="T73" fmla="*/ 190 h 789"/>
                <a:gd name="T74" fmla="*/ 278 w 726"/>
                <a:gd name="T75" fmla="*/ 288 h 789"/>
                <a:gd name="T76" fmla="*/ 362 w 726"/>
                <a:gd name="T77" fmla="*/ 400 h 789"/>
                <a:gd name="T78" fmla="*/ 276 w 726"/>
                <a:gd name="T79" fmla="*/ 396 h 789"/>
                <a:gd name="T80" fmla="*/ 322 w 726"/>
                <a:gd name="T81" fmla="*/ 751 h 789"/>
                <a:gd name="T82" fmla="*/ 320 w 726"/>
                <a:gd name="T83" fmla="*/ 494 h 789"/>
                <a:gd name="T84" fmla="*/ 548 w 726"/>
                <a:gd name="T85" fmla="*/ 663 h 789"/>
                <a:gd name="T86" fmla="*/ 472 w 726"/>
                <a:gd name="T87" fmla="*/ 693 h 789"/>
                <a:gd name="T88" fmla="*/ 546 w 726"/>
                <a:gd name="T89" fmla="*/ 480 h 789"/>
                <a:gd name="T90" fmla="*/ 562 w 726"/>
                <a:gd name="T91" fmla="*/ 416 h 789"/>
                <a:gd name="T92" fmla="*/ 518 w 726"/>
                <a:gd name="T93" fmla="*/ 336 h 789"/>
                <a:gd name="T94" fmla="*/ 566 w 726"/>
                <a:gd name="T95" fmla="*/ 412 h 789"/>
                <a:gd name="T96" fmla="*/ 520 w 726"/>
                <a:gd name="T97" fmla="*/ 264 h 789"/>
                <a:gd name="T98" fmla="*/ 524 w 726"/>
                <a:gd name="T99" fmla="*/ 182 h 789"/>
                <a:gd name="T100" fmla="*/ 646 w 726"/>
                <a:gd name="T101" fmla="*/ 540 h 789"/>
                <a:gd name="T102" fmla="*/ 608 w 726"/>
                <a:gd name="T103" fmla="*/ 542 h 789"/>
                <a:gd name="T104" fmla="*/ 646 w 726"/>
                <a:gd name="T105" fmla="*/ 474 h 789"/>
                <a:gd name="T106" fmla="*/ 642 w 726"/>
                <a:gd name="T107" fmla="*/ 422 h 789"/>
                <a:gd name="T108" fmla="*/ 610 w 726"/>
                <a:gd name="T109" fmla="*/ 348 h 789"/>
                <a:gd name="T110" fmla="*/ 696 w 726"/>
                <a:gd name="T111" fmla="*/ 528 h 789"/>
                <a:gd name="T112" fmla="*/ 664 w 726"/>
                <a:gd name="T113" fmla="*/ 536 h 789"/>
                <a:gd name="T114" fmla="*/ 694 w 726"/>
                <a:gd name="T115" fmla="*/ 470 h 789"/>
                <a:gd name="T116" fmla="*/ 692 w 726"/>
                <a:gd name="T117" fmla="*/ 424 h 789"/>
                <a:gd name="T118" fmla="*/ 664 w 726"/>
                <a:gd name="T119" fmla="*/ 360 h 789"/>
                <a:gd name="T120" fmla="*/ 696 w 726"/>
                <a:gd name="T121" fmla="*/ 42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6" h="789">
                  <a:moveTo>
                    <a:pt x="716" y="306"/>
                  </a:moveTo>
                  <a:lnTo>
                    <a:pt x="594" y="268"/>
                  </a:lnTo>
                  <a:lnTo>
                    <a:pt x="594" y="176"/>
                  </a:lnTo>
                  <a:lnTo>
                    <a:pt x="594" y="176"/>
                  </a:lnTo>
                  <a:lnTo>
                    <a:pt x="592" y="170"/>
                  </a:lnTo>
                  <a:lnTo>
                    <a:pt x="586" y="164"/>
                  </a:lnTo>
                  <a:lnTo>
                    <a:pt x="254" y="0"/>
                  </a:lnTo>
                  <a:lnTo>
                    <a:pt x="254" y="0"/>
                  </a:lnTo>
                  <a:lnTo>
                    <a:pt x="252" y="0"/>
                  </a:lnTo>
                  <a:lnTo>
                    <a:pt x="248" y="0"/>
                  </a:lnTo>
                  <a:lnTo>
                    <a:pt x="248" y="0"/>
                  </a:lnTo>
                  <a:lnTo>
                    <a:pt x="242" y="0"/>
                  </a:lnTo>
                  <a:lnTo>
                    <a:pt x="240" y="2"/>
                  </a:lnTo>
                  <a:lnTo>
                    <a:pt x="4" y="170"/>
                  </a:lnTo>
                  <a:lnTo>
                    <a:pt x="4" y="170"/>
                  </a:lnTo>
                  <a:lnTo>
                    <a:pt x="0" y="176"/>
                  </a:lnTo>
                  <a:lnTo>
                    <a:pt x="0" y="182"/>
                  </a:lnTo>
                  <a:lnTo>
                    <a:pt x="0" y="645"/>
                  </a:lnTo>
                  <a:lnTo>
                    <a:pt x="0" y="645"/>
                  </a:lnTo>
                  <a:lnTo>
                    <a:pt x="2" y="653"/>
                  </a:lnTo>
                  <a:lnTo>
                    <a:pt x="6" y="657"/>
                  </a:lnTo>
                  <a:lnTo>
                    <a:pt x="242" y="787"/>
                  </a:lnTo>
                  <a:lnTo>
                    <a:pt x="242" y="787"/>
                  </a:lnTo>
                  <a:lnTo>
                    <a:pt x="248" y="789"/>
                  </a:lnTo>
                  <a:lnTo>
                    <a:pt x="248" y="789"/>
                  </a:lnTo>
                  <a:lnTo>
                    <a:pt x="254" y="787"/>
                  </a:lnTo>
                  <a:lnTo>
                    <a:pt x="584" y="661"/>
                  </a:lnTo>
                  <a:lnTo>
                    <a:pt x="718" y="612"/>
                  </a:lnTo>
                  <a:lnTo>
                    <a:pt x="718" y="612"/>
                  </a:lnTo>
                  <a:lnTo>
                    <a:pt x="720" y="610"/>
                  </a:lnTo>
                  <a:lnTo>
                    <a:pt x="724" y="608"/>
                  </a:lnTo>
                  <a:lnTo>
                    <a:pt x="726" y="604"/>
                  </a:lnTo>
                  <a:lnTo>
                    <a:pt x="726" y="600"/>
                  </a:lnTo>
                  <a:lnTo>
                    <a:pt x="726" y="318"/>
                  </a:lnTo>
                  <a:lnTo>
                    <a:pt x="726" y="318"/>
                  </a:lnTo>
                  <a:lnTo>
                    <a:pt x="726" y="314"/>
                  </a:lnTo>
                  <a:lnTo>
                    <a:pt x="724" y="310"/>
                  </a:lnTo>
                  <a:lnTo>
                    <a:pt x="720" y="308"/>
                  </a:lnTo>
                  <a:lnTo>
                    <a:pt x="716" y="306"/>
                  </a:lnTo>
                  <a:lnTo>
                    <a:pt x="716" y="306"/>
                  </a:lnTo>
                  <a:close/>
                  <a:moveTo>
                    <a:pt x="56" y="558"/>
                  </a:moveTo>
                  <a:lnTo>
                    <a:pt x="56" y="558"/>
                  </a:lnTo>
                  <a:lnTo>
                    <a:pt x="54" y="562"/>
                  </a:lnTo>
                  <a:lnTo>
                    <a:pt x="54" y="562"/>
                  </a:lnTo>
                  <a:lnTo>
                    <a:pt x="52" y="562"/>
                  </a:lnTo>
                  <a:lnTo>
                    <a:pt x="52" y="562"/>
                  </a:lnTo>
                  <a:lnTo>
                    <a:pt x="50" y="562"/>
                  </a:lnTo>
                  <a:lnTo>
                    <a:pt x="24" y="554"/>
                  </a:lnTo>
                  <a:lnTo>
                    <a:pt x="24" y="554"/>
                  </a:lnTo>
                  <a:lnTo>
                    <a:pt x="22" y="554"/>
                  </a:lnTo>
                  <a:lnTo>
                    <a:pt x="20" y="550"/>
                  </a:lnTo>
                  <a:lnTo>
                    <a:pt x="20" y="482"/>
                  </a:lnTo>
                  <a:lnTo>
                    <a:pt x="20" y="482"/>
                  </a:lnTo>
                  <a:lnTo>
                    <a:pt x="22" y="478"/>
                  </a:lnTo>
                  <a:lnTo>
                    <a:pt x="22" y="478"/>
                  </a:lnTo>
                  <a:lnTo>
                    <a:pt x="26" y="478"/>
                  </a:lnTo>
                  <a:lnTo>
                    <a:pt x="52" y="480"/>
                  </a:lnTo>
                  <a:lnTo>
                    <a:pt x="52" y="480"/>
                  </a:lnTo>
                  <a:lnTo>
                    <a:pt x="56" y="482"/>
                  </a:lnTo>
                  <a:lnTo>
                    <a:pt x="56" y="484"/>
                  </a:lnTo>
                  <a:lnTo>
                    <a:pt x="56" y="558"/>
                  </a:lnTo>
                  <a:close/>
                  <a:moveTo>
                    <a:pt x="56" y="410"/>
                  </a:moveTo>
                  <a:lnTo>
                    <a:pt x="56" y="410"/>
                  </a:lnTo>
                  <a:lnTo>
                    <a:pt x="56" y="414"/>
                  </a:lnTo>
                  <a:lnTo>
                    <a:pt x="52" y="416"/>
                  </a:lnTo>
                  <a:lnTo>
                    <a:pt x="26" y="418"/>
                  </a:lnTo>
                  <a:lnTo>
                    <a:pt x="26" y="418"/>
                  </a:lnTo>
                  <a:lnTo>
                    <a:pt x="24" y="418"/>
                  </a:lnTo>
                  <a:lnTo>
                    <a:pt x="24" y="418"/>
                  </a:lnTo>
                  <a:lnTo>
                    <a:pt x="22" y="416"/>
                  </a:lnTo>
                  <a:lnTo>
                    <a:pt x="22" y="416"/>
                  </a:lnTo>
                  <a:lnTo>
                    <a:pt x="20" y="414"/>
                  </a:lnTo>
                  <a:lnTo>
                    <a:pt x="20" y="344"/>
                  </a:lnTo>
                  <a:lnTo>
                    <a:pt x="20" y="344"/>
                  </a:lnTo>
                  <a:lnTo>
                    <a:pt x="22" y="342"/>
                  </a:lnTo>
                  <a:lnTo>
                    <a:pt x="24" y="340"/>
                  </a:lnTo>
                  <a:lnTo>
                    <a:pt x="50" y="332"/>
                  </a:lnTo>
                  <a:lnTo>
                    <a:pt x="50" y="332"/>
                  </a:lnTo>
                  <a:lnTo>
                    <a:pt x="54" y="334"/>
                  </a:lnTo>
                  <a:lnTo>
                    <a:pt x="54" y="334"/>
                  </a:lnTo>
                  <a:lnTo>
                    <a:pt x="56" y="338"/>
                  </a:lnTo>
                  <a:lnTo>
                    <a:pt x="56" y="410"/>
                  </a:lnTo>
                  <a:close/>
                  <a:moveTo>
                    <a:pt x="56" y="264"/>
                  </a:moveTo>
                  <a:lnTo>
                    <a:pt x="56" y="264"/>
                  </a:lnTo>
                  <a:lnTo>
                    <a:pt x="56" y="266"/>
                  </a:lnTo>
                  <a:lnTo>
                    <a:pt x="54" y="268"/>
                  </a:lnTo>
                  <a:lnTo>
                    <a:pt x="26" y="280"/>
                  </a:lnTo>
                  <a:lnTo>
                    <a:pt x="26" y="280"/>
                  </a:lnTo>
                  <a:lnTo>
                    <a:pt x="24" y="280"/>
                  </a:lnTo>
                  <a:lnTo>
                    <a:pt x="24" y="280"/>
                  </a:lnTo>
                  <a:lnTo>
                    <a:pt x="22" y="280"/>
                  </a:lnTo>
                  <a:lnTo>
                    <a:pt x="22" y="280"/>
                  </a:lnTo>
                  <a:lnTo>
                    <a:pt x="20" y="276"/>
                  </a:lnTo>
                  <a:lnTo>
                    <a:pt x="20" y="208"/>
                  </a:lnTo>
                  <a:lnTo>
                    <a:pt x="20" y="208"/>
                  </a:lnTo>
                  <a:lnTo>
                    <a:pt x="22" y="204"/>
                  </a:lnTo>
                  <a:lnTo>
                    <a:pt x="50" y="186"/>
                  </a:lnTo>
                  <a:lnTo>
                    <a:pt x="50" y="186"/>
                  </a:lnTo>
                  <a:lnTo>
                    <a:pt x="52" y="186"/>
                  </a:lnTo>
                  <a:lnTo>
                    <a:pt x="54" y="186"/>
                  </a:lnTo>
                  <a:lnTo>
                    <a:pt x="54" y="186"/>
                  </a:lnTo>
                  <a:lnTo>
                    <a:pt x="56" y="188"/>
                  </a:lnTo>
                  <a:lnTo>
                    <a:pt x="56" y="190"/>
                  </a:lnTo>
                  <a:lnTo>
                    <a:pt x="56" y="264"/>
                  </a:lnTo>
                  <a:close/>
                  <a:moveTo>
                    <a:pt x="122" y="576"/>
                  </a:moveTo>
                  <a:lnTo>
                    <a:pt x="122" y="576"/>
                  </a:lnTo>
                  <a:lnTo>
                    <a:pt x="122" y="580"/>
                  </a:lnTo>
                  <a:lnTo>
                    <a:pt x="122" y="580"/>
                  </a:lnTo>
                  <a:lnTo>
                    <a:pt x="118" y="580"/>
                  </a:lnTo>
                  <a:lnTo>
                    <a:pt x="118" y="580"/>
                  </a:lnTo>
                  <a:lnTo>
                    <a:pt x="118" y="580"/>
                  </a:lnTo>
                  <a:lnTo>
                    <a:pt x="82" y="570"/>
                  </a:lnTo>
                  <a:lnTo>
                    <a:pt x="82" y="570"/>
                  </a:lnTo>
                  <a:lnTo>
                    <a:pt x="78" y="570"/>
                  </a:lnTo>
                  <a:lnTo>
                    <a:pt x="78" y="566"/>
                  </a:lnTo>
                  <a:lnTo>
                    <a:pt x="78" y="488"/>
                  </a:lnTo>
                  <a:lnTo>
                    <a:pt x="78" y="488"/>
                  </a:lnTo>
                  <a:lnTo>
                    <a:pt x="80" y="484"/>
                  </a:lnTo>
                  <a:lnTo>
                    <a:pt x="80" y="484"/>
                  </a:lnTo>
                  <a:lnTo>
                    <a:pt x="84" y="482"/>
                  </a:lnTo>
                  <a:lnTo>
                    <a:pt x="118" y="486"/>
                  </a:lnTo>
                  <a:lnTo>
                    <a:pt x="118" y="486"/>
                  </a:lnTo>
                  <a:lnTo>
                    <a:pt x="122" y="488"/>
                  </a:lnTo>
                  <a:lnTo>
                    <a:pt x="122" y="490"/>
                  </a:lnTo>
                  <a:lnTo>
                    <a:pt x="122" y="576"/>
                  </a:lnTo>
                  <a:close/>
                  <a:moveTo>
                    <a:pt x="122" y="406"/>
                  </a:moveTo>
                  <a:lnTo>
                    <a:pt x="122" y="406"/>
                  </a:lnTo>
                  <a:lnTo>
                    <a:pt x="122" y="408"/>
                  </a:lnTo>
                  <a:lnTo>
                    <a:pt x="118" y="410"/>
                  </a:lnTo>
                  <a:lnTo>
                    <a:pt x="82" y="412"/>
                  </a:lnTo>
                  <a:lnTo>
                    <a:pt x="82" y="412"/>
                  </a:lnTo>
                  <a:lnTo>
                    <a:pt x="82" y="412"/>
                  </a:lnTo>
                  <a:lnTo>
                    <a:pt x="82" y="412"/>
                  </a:lnTo>
                  <a:lnTo>
                    <a:pt x="80" y="412"/>
                  </a:lnTo>
                  <a:lnTo>
                    <a:pt x="80" y="412"/>
                  </a:lnTo>
                  <a:lnTo>
                    <a:pt x="78" y="408"/>
                  </a:lnTo>
                  <a:lnTo>
                    <a:pt x="78" y="330"/>
                  </a:lnTo>
                  <a:lnTo>
                    <a:pt x="78" y="330"/>
                  </a:lnTo>
                  <a:lnTo>
                    <a:pt x="78" y="326"/>
                  </a:lnTo>
                  <a:lnTo>
                    <a:pt x="82" y="324"/>
                  </a:lnTo>
                  <a:lnTo>
                    <a:pt x="118" y="316"/>
                  </a:lnTo>
                  <a:lnTo>
                    <a:pt x="118" y="316"/>
                  </a:lnTo>
                  <a:lnTo>
                    <a:pt x="122" y="316"/>
                  </a:lnTo>
                  <a:lnTo>
                    <a:pt x="122" y="316"/>
                  </a:lnTo>
                  <a:lnTo>
                    <a:pt x="122" y="320"/>
                  </a:lnTo>
                  <a:lnTo>
                    <a:pt x="122" y="406"/>
                  </a:lnTo>
                  <a:close/>
                  <a:moveTo>
                    <a:pt x="122" y="234"/>
                  </a:moveTo>
                  <a:lnTo>
                    <a:pt x="122" y="234"/>
                  </a:lnTo>
                  <a:lnTo>
                    <a:pt x="122" y="236"/>
                  </a:lnTo>
                  <a:lnTo>
                    <a:pt x="120" y="238"/>
                  </a:lnTo>
                  <a:lnTo>
                    <a:pt x="84" y="254"/>
                  </a:lnTo>
                  <a:lnTo>
                    <a:pt x="84" y="254"/>
                  </a:lnTo>
                  <a:lnTo>
                    <a:pt x="82" y="254"/>
                  </a:lnTo>
                  <a:lnTo>
                    <a:pt x="82" y="254"/>
                  </a:lnTo>
                  <a:lnTo>
                    <a:pt x="80" y="254"/>
                  </a:lnTo>
                  <a:lnTo>
                    <a:pt x="80" y="254"/>
                  </a:lnTo>
                  <a:lnTo>
                    <a:pt x="78" y="250"/>
                  </a:lnTo>
                  <a:lnTo>
                    <a:pt x="78" y="172"/>
                  </a:lnTo>
                  <a:lnTo>
                    <a:pt x="78" y="172"/>
                  </a:lnTo>
                  <a:lnTo>
                    <a:pt x="80" y="168"/>
                  </a:lnTo>
                  <a:lnTo>
                    <a:pt x="116" y="144"/>
                  </a:lnTo>
                  <a:lnTo>
                    <a:pt x="116" y="144"/>
                  </a:lnTo>
                  <a:lnTo>
                    <a:pt x="118" y="144"/>
                  </a:lnTo>
                  <a:lnTo>
                    <a:pt x="120" y="144"/>
                  </a:lnTo>
                  <a:lnTo>
                    <a:pt x="120" y="144"/>
                  </a:lnTo>
                  <a:lnTo>
                    <a:pt x="122" y="146"/>
                  </a:lnTo>
                  <a:lnTo>
                    <a:pt x="122" y="148"/>
                  </a:lnTo>
                  <a:lnTo>
                    <a:pt x="122" y="234"/>
                  </a:lnTo>
                  <a:close/>
                  <a:moveTo>
                    <a:pt x="216" y="602"/>
                  </a:moveTo>
                  <a:lnTo>
                    <a:pt x="216" y="602"/>
                  </a:lnTo>
                  <a:lnTo>
                    <a:pt x="214" y="606"/>
                  </a:lnTo>
                  <a:lnTo>
                    <a:pt x="214" y="606"/>
                  </a:lnTo>
                  <a:lnTo>
                    <a:pt x="212" y="608"/>
                  </a:lnTo>
                  <a:lnTo>
                    <a:pt x="210" y="608"/>
                  </a:lnTo>
                  <a:lnTo>
                    <a:pt x="210" y="608"/>
                  </a:lnTo>
                  <a:lnTo>
                    <a:pt x="210" y="608"/>
                  </a:lnTo>
                  <a:lnTo>
                    <a:pt x="200" y="606"/>
                  </a:lnTo>
                  <a:lnTo>
                    <a:pt x="184" y="600"/>
                  </a:lnTo>
                  <a:lnTo>
                    <a:pt x="160" y="592"/>
                  </a:lnTo>
                  <a:lnTo>
                    <a:pt x="160" y="592"/>
                  </a:lnTo>
                  <a:lnTo>
                    <a:pt x="158" y="590"/>
                  </a:lnTo>
                  <a:lnTo>
                    <a:pt x="156" y="588"/>
                  </a:lnTo>
                  <a:lnTo>
                    <a:pt x="156" y="494"/>
                  </a:lnTo>
                  <a:lnTo>
                    <a:pt x="156" y="494"/>
                  </a:lnTo>
                  <a:lnTo>
                    <a:pt x="158" y="492"/>
                  </a:lnTo>
                  <a:lnTo>
                    <a:pt x="158" y="492"/>
                  </a:lnTo>
                  <a:lnTo>
                    <a:pt x="162" y="490"/>
                  </a:lnTo>
                  <a:lnTo>
                    <a:pt x="212" y="496"/>
                  </a:lnTo>
                  <a:lnTo>
                    <a:pt x="212" y="496"/>
                  </a:lnTo>
                  <a:lnTo>
                    <a:pt x="214" y="496"/>
                  </a:lnTo>
                  <a:lnTo>
                    <a:pt x="216" y="500"/>
                  </a:lnTo>
                  <a:lnTo>
                    <a:pt x="216" y="500"/>
                  </a:lnTo>
                  <a:lnTo>
                    <a:pt x="216" y="602"/>
                  </a:lnTo>
                  <a:lnTo>
                    <a:pt x="216" y="602"/>
                  </a:lnTo>
                  <a:close/>
                  <a:moveTo>
                    <a:pt x="216" y="398"/>
                  </a:moveTo>
                  <a:lnTo>
                    <a:pt x="216" y="398"/>
                  </a:lnTo>
                  <a:lnTo>
                    <a:pt x="214" y="400"/>
                  </a:lnTo>
                  <a:lnTo>
                    <a:pt x="212" y="402"/>
                  </a:lnTo>
                  <a:lnTo>
                    <a:pt x="162" y="406"/>
                  </a:lnTo>
                  <a:lnTo>
                    <a:pt x="162" y="406"/>
                  </a:lnTo>
                  <a:lnTo>
                    <a:pt x="160" y="406"/>
                  </a:lnTo>
                  <a:lnTo>
                    <a:pt x="160" y="406"/>
                  </a:lnTo>
                  <a:lnTo>
                    <a:pt x="158" y="406"/>
                  </a:lnTo>
                  <a:lnTo>
                    <a:pt x="158" y="406"/>
                  </a:lnTo>
                  <a:lnTo>
                    <a:pt x="156" y="402"/>
                  </a:lnTo>
                  <a:lnTo>
                    <a:pt x="156" y="308"/>
                  </a:lnTo>
                  <a:lnTo>
                    <a:pt x="156" y="308"/>
                  </a:lnTo>
                  <a:lnTo>
                    <a:pt x="158" y="306"/>
                  </a:lnTo>
                  <a:lnTo>
                    <a:pt x="160" y="304"/>
                  </a:lnTo>
                  <a:lnTo>
                    <a:pt x="210" y="292"/>
                  </a:lnTo>
                  <a:lnTo>
                    <a:pt x="210" y="292"/>
                  </a:lnTo>
                  <a:lnTo>
                    <a:pt x="214" y="292"/>
                  </a:lnTo>
                  <a:lnTo>
                    <a:pt x="214" y="292"/>
                  </a:lnTo>
                  <a:lnTo>
                    <a:pt x="216" y="296"/>
                  </a:lnTo>
                  <a:lnTo>
                    <a:pt x="216" y="398"/>
                  </a:lnTo>
                  <a:close/>
                  <a:moveTo>
                    <a:pt x="216" y="194"/>
                  </a:moveTo>
                  <a:lnTo>
                    <a:pt x="216" y="194"/>
                  </a:lnTo>
                  <a:lnTo>
                    <a:pt x="216" y="196"/>
                  </a:lnTo>
                  <a:lnTo>
                    <a:pt x="214" y="198"/>
                  </a:lnTo>
                  <a:lnTo>
                    <a:pt x="162" y="220"/>
                  </a:lnTo>
                  <a:lnTo>
                    <a:pt x="162" y="220"/>
                  </a:lnTo>
                  <a:lnTo>
                    <a:pt x="160" y="220"/>
                  </a:lnTo>
                  <a:lnTo>
                    <a:pt x="160" y="220"/>
                  </a:lnTo>
                  <a:lnTo>
                    <a:pt x="158" y="220"/>
                  </a:lnTo>
                  <a:lnTo>
                    <a:pt x="158" y="220"/>
                  </a:lnTo>
                  <a:lnTo>
                    <a:pt x="156" y="216"/>
                  </a:lnTo>
                  <a:lnTo>
                    <a:pt x="156" y="122"/>
                  </a:lnTo>
                  <a:lnTo>
                    <a:pt x="156" y="122"/>
                  </a:lnTo>
                  <a:lnTo>
                    <a:pt x="158" y="118"/>
                  </a:lnTo>
                  <a:lnTo>
                    <a:pt x="208" y="88"/>
                  </a:lnTo>
                  <a:lnTo>
                    <a:pt x="208" y="88"/>
                  </a:lnTo>
                  <a:lnTo>
                    <a:pt x="212" y="86"/>
                  </a:lnTo>
                  <a:lnTo>
                    <a:pt x="214" y="86"/>
                  </a:lnTo>
                  <a:lnTo>
                    <a:pt x="214" y="86"/>
                  </a:lnTo>
                  <a:lnTo>
                    <a:pt x="216" y="88"/>
                  </a:lnTo>
                  <a:lnTo>
                    <a:pt x="216" y="90"/>
                  </a:lnTo>
                  <a:lnTo>
                    <a:pt x="216" y="194"/>
                  </a:lnTo>
                  <a:close/>
                  <a:moveTo>
                    <a:pt x="418" y="142"/>
                  </a:moveTo>
                  <a:lnTo>
                    <a:pt x="418" y="142"/>
                  </a:lnTo>
                  <a:lnTo>
                    <a:pt x="420" y="138"/>
                  </a:lnTo>
                  <a:lnTo>
                    <a:pt x="420" y="138"/>
                  </a:lnTo>
                  <a:lnTo>
                    <a:pt x="424" y="138"/>
                  </a:lnTo>
                  <a:lnTo>
                    <a:pt x="478" y="162"/>
                  </a:lnTo>
                  <a:lnTo>
                    <a:pt x="478" y="162"/>
                  </a:lnTo>
                  <a:lnTo>
                    <a:pt x="480" y="164"/>
                  </a:lnTo>
                  <a:lnTo>
                    <a:pt x="480" y="166"/>
                  </a:lnTo>
                  <a:lnTo>
                    <a:pt x="480" y="246"/>
                  </a:lnTo>
                  <a:lnTo>
                    <a:pt x="480" y="246"/>
                  </a:lnTo>
                  <a:lnTo>
                    <a:pt x="478" y="250"/>
                  </a:lnTo>
                  <a:lnTo>
                    <a:pt x="478" y="250"/>
                  </a:lnTo>
                  <a:lnTo>
                    <a:pt x="476" y="250"/>
                  </a:lnTo>
                  <a:lnTo>
                    <a:pt x="476" y="250"/>
                  </a:lnTo>
                  <a:lnTo>
                    <a:pt x="474" y="250"/>
                  </a:lnTo>
                  <a:lnTo>
                    <a:pt x="420" y="234"/>
                  </a:lnTo>
                  <a:lnTo>
                    <a:pt x="420" y="234"/>
                  </a:lnTo>
                  <a:lnTo>
                    <a:pt x="418" y="232"/>
                  </a:lnTo>
                  <a:lnTo>
                    <a:pt x="418" y="230"/>
                  </a:lnTo>
                  <a:lnTo>
                    <a:pt x="418" y="142"/>
                  </a:lnTo>
                  <a:close/>
                  <a:moveTo>
                    <a:pt x="418" y="316"/>
                  </a:moveTo>
                  <a:lnTo>
                    <a:pt x="418" y="316"/>
                  </a:lnTo>
                  <a:lnTo>
                    <a:pt x="418" y="314"/>
                  </a:lnTo>
                  <a:lnTo>
                    <a:pt x="418" y="314"/>
                  </a:lnTo>
                  <a:lnTo>
                    <a:pt x="422" y="312"/>
                  </a:lnTo>
                  <a:lnTo>
                    <a:pt x="476" y="322"/>
                  </a:lnTo>
                  <a:lnTo>
                    <a:pt x="476" y="322"/>
                  </a:lnTo>
                  <a:lnTo>
                    <a:pt x="480" y="324"/>
                  </a:lnTo>
                  <a:lnTo>
                    <a:pt x="480" y="326"/>
                  </a:lnTo>
                  <a:lnTo>
                    <a:pt x="480" y="408"/>
                  </a:lnTo>
                  <a:lnTo>
                    <a:pt x="480" y="408"/>
                  </a:lnTo>
                  <a:lnTo>
                    <a:pt x="478" y="412"/>
                  </a:lnTo>
                  <a:lnTo>
                    <a:pt x="478" y="412"/>
                  </a:lnTo>
                  <a:lnTo>
                    <a:pt x="476" y="412"/>
                  </a:lnTo>
                  <a:lnTo>
                    <a:pt x="476" y="412"/>
                  </a:lnTo>
                  <a:lnTo>
                    <a:pt x="422" y="408"/>
                  </a:lnTo>
                  <a:lnTo>
                    <a:pt x="422" y="408"/>
                  </a:lnTo>
                  <a:lnTo>
                    <a:pt x="418" y="408"/>
                  </a:lnTo>
                  <a:lnTo>
                    <a:pt x="418" y="404"/>
                  </a:lnTo>
                  <a:lnTo>
                    <a:pt x="418" y="316"/>
                  </a:lnTo>
                  <a:close/>
                  <a:moveTo>
                    <a:pt x="276" y="82"/>
                  </a:moveTo>
                  <a:lnTo>
                    <a:pt x="276" y="82"/>
                  </a:lnTo>
                  <a:lnTo>
                    <a:pt x="278" y="78"/>
                  </a:lnTo>
                  <a:lnTo>
                    <a:pt x="278" y="78"/>
                  </a:lnTo>
                  <a:lnTo>
                    <a:pt x="282" y="78"/>
                  </a:lnTo>
                  <a:lnTo>
                    <a:pt x="360" y="110"/>
                  </a:lnTo>
                  <a:lnTo>
                    <a:pt x="360" y="110"/>
                  </a:lnTo>
                  <a:lnTo>
                    <a:pt x="362" y="112"/>
                  </a:lnTo>
                  <a:lnTo>
                    <a:pt x="362" y="114"/>
                  </a:lnTo>
                  <a:lnTo>
                    <a:pt x="362" y="210"/>
                  </a:lnTo>
                  <a:lnTo>
                    <a:pt x="362" y="210"/>
                  </a:lnTo>
                  <a:lnTo>
                    <a:pt x="360" y="214"/>
                  </a:lnTo>
                  <a:lnTo>
                    <a:pt x="360" y="214"/>
                  </a:lnTo>
                  <a:lnTo>
                    <a:pt x="358" y="214"/>
                  </a:lnTo>
                  <a:lnTo>
                    <a:pt x="358" y="214"/>
                  </a:lnTo>
                  <a:lnTo>
                    <a:pt x="356" y="214"/>
                  </a:lnTo>
                  <a:lnTo>
                    <a:pt x="280" y="190"/>
                  </a:lnTo>
                  <a:lnTo>
                    <a:pt x="280" y="190"/>
                  </a:lnTo>
                  <a:lnTo>
                    <a:pt x="278" y="190"/>
                  </a:lnTo>
                  <a:lnTo>
                    <a:pt x="276" y="186"/>
                  </a:lnTo>
                  <a:lnTo>
                    <a:pt x="276" y="82"/>
                  </a:lnTo>
                  <a:lnTo>
                    <a:pt x="276" y="82"/>
                  </a:lnTo>
                  <a:close/>
                  <a:moveTo>
                    <a:pt x="276" y="396"/>
                  </a:moveTo>
                  <a:lnTo>
                    <a:pt x="276" y="292"/>
                  </a:lnTo>
                  <a:lnTo>
                    <a:pt x="276" y="292"/>
                  </a:lnTo>
                  <a:lnTo>
                    <a:pt x="278" y="288"/>
                  </a:lnTo>
                  <a:lnTo>
                    <a:pt x="278" y="288"/>
                  </a:lnTo>
                  <a:lnTo>
                    <a:pt x="282" y="286"/>
                  </a:lnTo>
                  <a:lnTo>
                    <a:pt x="358" y="300"/>
                  </a:lnTo>
                  <a:lnTo>
                    <a:pt x="358" y="300"/>
                  </a:lnTo>
                  <a:lnTo>
                    <a:pt x="362" y="302"/>
                  </a:lnTo>
                  <a:lnTo>
                    <a:pt x="362" y="306"/>
                  </a:lnTo>
                  <a:lnTo>
                    <a:pt x="362" y="400"/>
                  </a:lnTo>
                  <a:lnTo>
                    <a:pt x="362" y="400"/>
                  </a:lnTo>
                  <a:lnTo>
                    <a:pt x="360" y="404"/>
                  </a:lnTo>
                  <a:lnTo>
                    <a:pt x="360" y="404"/>
                  </a:lnTo>
                  <a:lnTo>
                    <a:pt x="358" y="406"/>
                  </a:lnTo>
                  <a:lnTo>
                    <a:pt x="358" y="406"/>
                  </a:lnTo>
                  <a:lnTo>
                    <a:pt x="280" y="400"/>
                  </a:lnTo>
                  <a:lnTo>
                    <a:pt x="280" y="400"/>
                  </a:lnTo>
                  <a:lnTo>
                    <a:pt x="278" y="400"/>
                  </a:lnTo>
                  <a:lnTo>
                    <a:pt x="276" y="396"/>
                  </a:lnTo>
                  <a:lnTo>
                    <a:pt x="276" y="396"/>
                  </a:lnTo>
                  <a:close/>
                  <a:moveTo>
                    <a:pt x="426" y="709"/>
                  </a:moveTo>
                  <a:lnTo>
                    <a:pt x="426" y="709"/>
                  </a:lnTo>
                  <a:lnTo>
                    <a:pt x="426" y="711"/>
                  </a:lnTo>
                  <a:lnTo>
                    <a:pt x="424" y="713"/>
                  </a:lnTo>
                  <a:lnTo>
                    <a:pt x="322" y="751"/>
                  </a:lnTo>
                  <a:lnTo>
                    <a:pt x="322" y="751"/>
                  </a:lnTo>
                  <a:lnTo>
                    <a:pt x="322" y="751"/>
                  </a:lnTo>
                  <a:lnTo>
                    <a:pt x="322" y="751"/>
                  </a:lnTo>
                  <a:lnTo>
                    <a:pt x="318" y="751"/>
                  </a:lnTo>
                  <a:lnTo>
                    <a:pt x="318" y="751"/>
                  </a:lnTo>
                  <a:lnTo>
                    <a:pt x="316" y="747"/>
                  </a:lnTo>
                  <a:lnTo>
                    <a:pt x="316" y="498"/>
                  </a:lnTo>
                  <a:lnTo>
                    <a:pt x="316" y="498"/>
                  </a:lnTo>
                  <a:lnTo>
                    <a:pt x="318" y="496"/>
                  </a:lnTo>
                  <a:lnTo>
                    <a:pt x="320" y="494"/>
                  </a:lnTo>
                  <a:lnTo>
                    <a:pt x="422" y="488"/>
                  </a:lnTo>
                  <a:lnTo>
                    <a:pt x="422" y="488"/>
                  </a:lnTo>
                  <a:lnTo>
                    <a:pt x="424" y="488"/>
                  </a:lnTo>
                  <a:lnTo>
                    <a:pt x="424" y="488"/>
                  </a:lnTo>
                  <a:lnTo>
                    <a:pt x="426" y="492"/>
                  </a:lnTo>
                  <a:lnTo>
                    <a:pt x="426" y="709"/>
                  </a:lnTo>
                  <a:close/>
                  <a:moveTo>
                    <a:pt x="548" y="663"/>
                  </a:moveTo>
                  <a:lnTo>
                    <a:pt x="548" y="663"/>
                  </a:lnTo>
                  <a:lnTo>
                    <a:pt x="546" y="665"/>
                  </a:lnTo>
                  <a:lnTo>
                    <a:pt x="544" y="667"/>
                  </a:lnTo>
                  <a:lnTo>
                    <a:pt x="478" y="693"/>
                  </a:lnTo>
                  <a:lnTo>
                    <a:pt x="478" y="693"/>
                  </a:lnTo>
                  <a:lnTo>
                    <a:pt x="476" y="693"/>
                  </a:lnTo>
                  <a:lnTo>
                    <a:pt x="476" y="693"/>
                  </a:lnTo>
                  <a:lnTo>
                    <a:pt x="472" y="693"/>
                  </a:lnTo>
                  <a:lnTo>
                    <a:pt x="472" y="693"/>
                  </a:lnTo>
                  <a:lnTo>
                    <a:pt x="472" y="689"/>
                  </a:lnTo>
                  <a:lnTo>
                    <a:pt x="472" y="488"/>
                  </a:lnTo>
                  <a:lnTo>
                    <a:pt x="472" y="488"/>
                  </a:lnTo>
                  <a:lnTo>
                    <a:pt x="472" y="486"/>
                  </a:lnTo>
                  <a:lnTo>
                    <a:pt x="476" y="484"/>
                  </a:lnTo>
                  <a:lnTo>
                    <a:pt x="542" y="480"/>
                  </a:lnTo>
                  <a:lnTo>
                    <a:pt x="542" y="480"/>
                  </a:lnTo>
                  <a:lnTo>
                    <a:pt x="546" y="480"/>
                  </a:lnTo>
                  <a:lnTo>
                    <a:pt x="546" y="480"/>
                  </a:lnTo>
                  <a:lnTo>
                    <a:pt x="548" y="484"/>
                  </a:lnTo>
                  <a:lnTo>
                    <a:pt x="548" y="663"/>
                  </a:lnTo>
                  <a:close/>
                  <a:moveTo>
                    <a:pt x="566" y="412"/>
                  </a:moveTo>
                  <a:lnTo>
                    <a:pt x="566" y="412"/>
                  </a:lnTo>
                  <a:lnTo>
                    <a:pt x="566" y="416"/>
                  </a:lnTo>
                  <a:lnTo>
                    <a:pt x="566" y="416"/>
                  </a:lnTo>
                  <a:lnTo>
                    <a:pt x="562" y="416"/>
                  </a:lnTo>
                  <a:lnTo>
                    <a:pt x="562" y="416"/>
                  </a:lnTo>
                  <a:lnTo>
                    <a:pt x="562" y="416"/>
                  </a:lnTo>
                  <a:lnTo>
                    <a:pt x="522" y="414"/>
                  </a:lnTo>
                  <a:lnTo>
                    <a:pt x="522" y="414"/>
                  </a:lnTo>
                  <a:lnTo>
                    <a:pt x="518" y="414"/>
                  </a:lnTo>
                  <a:lnTo>
                    <a:pt x="518" y="410"/>
                  </a:lnTo>
                  <a:lnTo>
                    <a:pt x="518" y="336"/>
                  </a:lnTo>
                  <a:lnTo>
                    <a:pt x="518" y="336"/>
                  </a:lnTo>
                  <a:lnTo>
                    <a:pt x="518" y="332"/>
                  </a:lnTo>
                  <a:lnTo>
                    <a:pt x="518" y="332"/>
                  </a:lnTo>
                  <a:lnTo>
                    <a:pt x="522" y="330"/>
                  </a:lnTo>
                  <a:lnTo>
                    <a:pt x="562" y="338"/>
                  </a:lnTo>
                  <a:lnTo>
                    <a:pt x="562" y="338"/>
                  </a:lnTo>
                  <a:lnTo>
                    <a:pt x="566" y="340"/>
                  </a:lnTo>
                  <a:lnTo>
                    <a:pt x="566" y="342"/>
                  </a:lnTo>
                  <a:lnTo>
                    <a:pt x="566" y="412"/>
                  </a:lnTo>
                  <a:close/>
                  <a:moveTo>
                    <a:pt x="566" y="272"/>
                  </a:moveTo>
                  <a:lnTo>
                    <a:pt x="566" y="272"/>
                  </a:lnTo>
                  <a:lnTo>
                    <a:pt x="564" y="276"/>
                  </a:lnTo>
                  <a:lnTo>
                    <a:pt x="564" y="276"/>
                  </a:lnTo>
                  <a:lnTo>
                    <a:pt x="562" y="278"/>
                  </a:lnTo>
                  <a:lnTo>
                    <a:pt x="562" y="278"/>
                  </a:lnTo>
                  <a:lnTo>
                    <a:pt x="560" y="278"/>
                  </a:lnTo>
                  <a:lnTo>
                    <a:pt x="520" y="264"/>
                  </a:lnTo>
                  <a:lnTo>
                    <a:pt x="520" y="264"/>
                  </a:lnTo>
                  <a:lnTo>
                    <a:pt x="518" y="264"/>
                  </a:lnTo>
                  <a:lnTo>
                    <a:pt x="518" y="260"/>
                  </a:lnTo>
                  <a:lnTo>
                    <a:pt x="518" y="186"/>
                  </a:lnTo>
                  <a:lnTo>
                    <a:pt x="518" y="186"/>
                  </a:lnTo>
                  <a:lnTo>
                    <a:pt x="520" y="182"/>
                  </a:lnTo>
                  <a:lnTo>
                    <a:pt x="520" y="182"/>
                  </a:lnTo>
                  <a:lnTo>
                    <a:pt x="524" y="182"/>
                  </a:lnTo>
                  <a:lnTo>
                    <a:pt x="564" y="198"/>
                  </a:lnTo>
                  <a:lnTo>
                    <a:pt x="564" y="198"/>
                  </a:lnTo>
                  <a:lnTo>
                    <a:pt x="566" y="200"/>
                  </a:lnTo>
                  <a:lnTo>
                    <a:pt x="566" y="202"/>
                  </a:lnTo>
                  <a:lnTo>
                    <a:pt x="566" y="272"/>
                  </a:lnTo>
                  <a:close/>
                  <a:moveTo>
                    <a:pt x="646" y="536"/>
                  </a:moveTo>
                  <a:lnTo>
                    <a:pt x="646" y="536"/>
                  </a:lnTo>
                  <a:lnTo>
                    <a:pt x="646" y="540"/>
                  </a:lnTo>
                  <a:lnTo>
                    <a:pt x="642" y="542"/>
                  </a:lnTo>
                  <a:lnTo>
                    <a:pt x="614" y="546"/>
                  </a:lnTo>
                  <a:lnTo>
                    <a:pt x="614" y="546"/>
                  </a:lnTo>
                  <a:lnTo>
                    <a:pt x="612" y="546"/>
                  </a:lnTo>
                  <a:lnTo>
                    <a:pt x="612" y="546"/>
                  </a:lnTo>
                  <a:lnTo>
                    <a:pt x="610" y="546"/>
                  </a:lnTo>
                  <a:lnTo>
                    <a:pt x="610" y="546"/>
                  </a:lnTo>
                  <a:lnTo>
                    <a:pt x="608" y="542"/>
                  </a:lnTo>
                  <a:lnTo>
                    <a:pt x="608" y="478"/>
                  </a:lnTo>
                  <a:lnTo>
                    <a:pt x="608" y="478"/>
                  </a:lnTo>
                  <a:lnTo>
                    <a:pt x="610" y="476"/>
                  </a:lnTo>
                  <a:lnTo>
                    <a:pt x="612" y="474"/>
                  </a:lnTo>
                  <a:lnTo>
                    <a:pt x="642" y="472"/>
                  </a:lnTo>
                  <a:lnTo>
                    <a:pt x="642" y="472"/>
                  </a:lnTo>
                  <a:lnTo>
                    <a:pt x="646" y="474"/>
                  </a:lnTo>
                  <a:lnTo>
                    <a:pt x="646" y="474"/>
                  </a:lnTo>
                  <a:lnTo>
                    <a:pt x="646" y="476"/>
                  </a:lnTo>
                  <a:lnTo>
                    <a:pt x="646" y="536"/>
                  </a:lnTo>
                  <a:close/>
                  <a:moveTo>
                    <a:pt x="646" y="418"/>
                  </a:moveTo>
                  <a:lnTo>
                    <a:pt x="646" y="418"/>
                  </a:lnTo>
                  <a:lnTo>
                    <a:pt x="646" y="420"/>
                  </a:lnTo>
                  <a:lnTo>
                    <a:pt x="646" y="420"/>
                  </a:lnTo>
                  <a:lnTo>
                    <a:pt x="642" y="422"/>
                  </a:lnTo>
                  <a:lnTo>
                    <a:pt x="642" y="422"/>
                  </a:lnTo>
                  <a:lnTo>
                    <a:pt x="612" y="420"/>
                  </a:lnTo>
                  <a:lnTo>
                    <a:pt x="612" y="420"/>
                  </a:lnTo>
                  <a:lnTo>
                    <a:pt x="610" y="418"/>
                  </a:lnTo>
                  <a:lnTo>
                    <a:pt x="608" y="416"/>
                  </a:lnTo>
                  <a:lnTo>
                    <a:pt x="608" y="352"/>
                  </a:lnTo>
                  <a:lnTo>
                    <a:pt x="608" y="352"/>
                  </a:lnTo>
                  <a:lnTo>
                    <a:pt x="610" y="348"/>
                  </a:lnTo>
                  <a:lnTo>
                    <a:pt x="610" y="348"/>
                  </a:lnTo>
                  <a:lnTo>
                    <a:pt x="614" y="348"/>
                  </a:lnTo>
                  <a:lnTo>
                    <a:pt x="642" y="352"/>
                  </a:lnTo>
                  <a:lnTo>
                    <a:pt x="642" y="352"/>
                  </a:lnTo>
                  <a:lnTo>
                    <a:pt x="646" y="354"/>
                  </a:lnTo>
                  <a:lnTo>
                    <a:pt x="646" y="358"/>
                  </a:lnTo>
                  <a:lnTo>
                    <a:pt x="646" y="418"/>
                  </a:lnTo>
                  <a:close/>
                  <a:moveTo>
                    <a:pt x="696" y="528"/>
                  </a:moveTo>
                  <a:lnTo>
                    <a:pt x="696" y="528"/>
                  </a:lnTo>
                  <a:lnTo>
                    <a:pt x="694" y="530"/>
                  </a:lnTo>
                  <a:lnTo>
                    <a:pt x="692" y="532"/>
                  </a:lnTo>
                  <a:lnTo>
                    <a:pt x="668" y="536"/>
                  </a:lnTo>
                  <a:lnTo>
                    <a:pt x="668" y="536"/>
                  </a:lnTo>
                  <a:lnTo>
                    <a:pt x="668" y="536"/>
                  </a:lnTo>
                  <a:lnTo>
                    <a:pt x="668" y="536"/>
                  </a:lnTo>
                  <a:lnTo>
                    <a:pt x="664" y="536"/>
                  </a:lnTo>
                  <a:lnTo>
                    <a:pt x="664" y="536"/>
                  </a:lnTo>
                  <a:lnTo>
                    <a:pt x="664" y="532"/>
                  </a:lnTo>
                  <a:lnTo>
                    <a:pt x="664" y="476"/>
                  </a:lnTo>
                  <a:lnTo>
                    <a:pt x="664" y="476"/>
                  </a:lnTo>
                  <a:lnTo>
                    <a:pt x="664" y="472"/>
                  </a:lnTo>
                  <a:lnTo>
                    <a:pt x="668" y="470"/>
                  </a:lnTo>
                  <a:lnTo>
                    <a:pt x="690" y="470"/>
                  </a:lnTo>
                  <a:lnTo>
                    <a:pt x="690" y="470"/>
                  </a:lnTo>
                  <a:lnTo>
                    <a:pt x="694" y="470"/>
                  </a:lnTo>
                  <a:lnTo>
                    <a:pt x="694" y="470"/>
                  </a:lnTo>
                  <a:lnTo>
                    <a:pt x="696" y="474"/>
                  </a:lnTo>
                  <a:lnTo>
                    <a:pt x="696" y="528"/>
                  </a:lnTo>
                  <a:close/>
                  <a:moveTo>
                    <a:pt x="696" y="420"/>
                  </a:moveTo>
                  <a:lnTo>
                    <a:pt x="696" y="420"/>
                  </a:lnTo>
                  <a:lnTo>
                    <a:pt x="694" y="424"/>
                  </a:lnTo>
                  <a:lnTo>
                    <a:pt x="694" y="424"/>
                  </a:lnTo>
                  <a:lnTo>
                    <a:pt x="692" y="424"/>
                  </a:lnTo>
                  <a:lnTo>
                    <a:pt x="690" y="424"/>
                  </a:lnTo>
                  <a:lnTo>
                    <a:pt x="668" y="424"/>
                  </a:lnTo>
                  <a:lnTo>
                    <a:pt x="668" y="424"/>
                  </a:lnTo>
                  <a:lnTo>
                    <a:pt x="664" y="422"/>
                  </a:lnTo>
                  <a:lnTo>
                    <a:pt x="664" y="418"/>
                  </a:lnTo>
                  <a:lnTo>
                    <a:pt x="664" y="362"/>
                  </a:lnTo>
                  <a:lnTo>
                    <a:pt x="664" y="362"/>
                  </a:lnTo>
                  <a:lnTo>
                    <a:pt x="664" y="360"/>
                  </a:lnTo>
                  <a:lnTo>
                    <a:pt x="664" y="360"/>
                  </a:lnTo>
                  <a:lnTo>
                    <a:pt x="668" y="358"/>
                  </a:lnTo>
                  <a:lnTo>
                    <a:pt x="692" y="362"/>
                  </a:lnTo>
                  <a:lnTo>
                    <a:pt x="692" y="362"/>
                  </a:lnTo>
                  <a:lnTo>
                    <a:pt x="694" y="364"/>
                  </a:lnTo>
                  <a:lnTo>
                    <a:pt x="696" y="366"/>
                  </a:lnTo>
                  <a:lnTo>
                    <a:pt x="696" y="420"/>
                  </a:lnTo>
                  <a:close/>
                  <a:moveTo>
                    <a:pt x="696" y="420"/>
                  </a:moveTo>
                  <a:lnTo>
                    <a:pt x="696" y="4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6962764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23" presetClass="entr" presetSubtype="32"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strVal val="4*#ppt_w"/>
                                          </p:val>
                                        </p:tav>
                                        <p:tav tm="100000">
                                          <p:val>
                                            <p:strVal val="#ppt_w"/>
                                          </p:val>
                                        </p:tav>
                                      </p:tavLst>
                                    </p:anim>
                                    <p:anim calcmode="lin" valueType="num">
                                      <p:cBhvr>
                                        <p:cTn id="13" dur="1000" fill="hold"/>
                                        <p:tgtEl>
                                          <p:spTgt spid="26"/>
                                        </p:tgtEl>
                                        <p:attrNameLst>
                                          <p:attrName>ppt_h</p:attrName>
                                        </p:attrNameLst>
                                      </p:cBhvr>
                                      <p:tavLst>
                                        <p:tav tm="0">
                                          <p:val>
                                            <p:strVal val="4*#ppt_h"/>
                                          </p:val>
                                        </p:tav>
                                        <p:tav tm="100000">
                                          <p:val>
                                            <p:strVal val="#ppt_h"/>
                                          </p:val>
                                        </p:tav>
                                      </p:tavLst>
                                    </p:anim>
                                  </p:childTnLst>
                                </p:cTn>
                              </p:par>
                              <p:par>
                                <p:cTn id="14" presetID="50" presetClass="entr" presetSubtype="0" decel="10000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strVal val="#ppt_w+.3"/>
                                          </p:val>
                                        </p:tav>
                                        <p:tav tm="100000">
                                          <p:val>
                                            <p:strVal val="#ppt_w"/>
                                          </p:val>
                                        </p:tav>
                                      </p:tavLst>
                                    </p:anim>
                                    <p:anim calcmode="lin" valueType="num">
                                      <p:cBhvr>
                                        <p:cTn id="17" dur="1000" fill="hold"/>
                                        <p:tgtEl>
                                          <p:spTgt spid="13"/>
                                        </p:tgtEl>
                                        <p:attrNameLst>
                                          <p:attrName>ppt_h</p:attrName>
                                        </p:attrNameLst>
                                      </p:cBhvr>
                                      <p:tavLst>
                                        <p:tav tm="0">
                                          <p:val>
                                            <p:strVal val="#ppt_h"/>
                                          </p:val>
                                        </p:tav>
                                        <p:tav tm="100000">
                                          <p:val>
                                            <p:strVal val="#ppt_h"/>
                                          </p:val>
                                        </p:tav>
                                      </p:tavLst>
                                    </p:anim>
                                    <p:animEffect transition="in" filter="fade">
                                      <p:cBhvr>
                                        <p:cTn id="18" dur="1000"/>
                                        <p:tgtEl>
                                          <p:spTgt spid="13"/>
                                        </p:tgtEl>
                                      </p:cBhvr>
                                    </p:animEffect>
                                  </p:childTnLst>
                                </p:cTn>
                              </p:par>
                            </p:childTnLst>
                          </p:cTn>
                        </p:par>
                        <p:par>
                          <p:cTn id="19" fill="hold">
                            <p:stCondLst>
                              <p:cond delay="1000"/>
                            </p:stCondLst>
                            <p:childTnLst>
                              <p:par>
                                <p:cTn id="20" presetID="1" presetClass="exit" presetSubtype="0" fill="hold" grpId="1" nodeType="afterEffect">
                                  <p:stCondLst>
                                    <p:cond delay="0"/>
                                  </p:stCondLst>
                                  <p:childTnLst>
                                    <p:set>
                                      <p:cBhvr>
                                        <p:cTn id="21" dur="1" fill="hold">
                                          <p:stCondLst>
                                            <p:cond delay="0"/>
                                          </p:stCondLst>
                                        </p:cTn>
                                        <p:tgtEl>
                                          <p:spTgt spid="26"/>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childTnLst>
                                </p:cTn>
                              </p:par>
                            </p:childTnLst>
                          </p:cTn>
                        </p:par>
                        <p:par>
                          <p:cTn id="24" fill="hold">
                            <p:stCondLst>
                              <p:cond delay="1000"/>
                            </p:stCondLst>
                            <p:childTnLst>
                              <p:par>
                                <p:cTn id="25" presetID="23" presetClass="exit" presetSubtype="16" fill="hold" grpId="1" nodeType="afterEffect">
                                  <p:stCondLst>
                                    <p:cond delay="0"/>
                                  </p:stCondLst>
                                  <p:childTnLst>
                                    <p:anim calcmode="lin" valueType="num">
                                      <p:cBhvr>
                                        <p:cTn id="26" dur="1000"/>
                                        <p:tgtEl>
                                          <p:spTgt spid="40"/>
                                        </p:tgtEl>
                                        <p:attrNameLst>
                                          <p:attrName>ppt_w</p:attrName>
                                        </p:attrNameLst>
                                      </p:cBhvr>
                                      <p:tavLst>
                                        <p:tav tm="0">
                                          <p:val>
                                            <p:strVal val="ppt_w"/>
                                          </p:val>
                                        </p:tav>
                                        <p:tav tm="100000">
                                          <p:val>
                                            <p:strVal val="4*ppt_w"/>
                                          </p:val>
                                        </p:tav>
                                      </p:tavLst>
                                    </p:anim>
                                    <p:anim calcmode="lin" valueType="num">
                                      <p:cBhvr>
                                        <p:cTn id="27" dur="1000"/>
                                        <p:tgtEl>
                                          <p:spTgt spid="40"/>
                                        </p:tgtEl>
                                        <p:attrNameLst>
                                          <p:attrName>ppt_h</p:attrName>
                                        </p:attrNameLst>
                                      </p:cBhvr>
                                      <p:tavLst>
                                        <p:tav tm="0">
                                          <p:val>
                                            <p:strVal val="ppt_h"/>
                                          </p:val>
                                        </p:tav>
                                        <p:tav tm="100000">
                                          <p:val>
                                            <p:strVal val="4*ppt_h"/>
                                          </p:val>
                                        </p:tav>
                                      </p:tavLst>
                                    </p:anim>
                                    <p:set>
                                      <p:cBhvr>
                                        <p:cTn id="28" dur="1" fill="hold">
                                          <p:stCondLst>
                                            <p:cond delay="999"/>
                                          </p:stCondLst>
                                        </p:cTn>
                                        <p:tgtEl>
                                          <p:spTgt spid="40"/>
                                        </p:tgtEl>
                                        <p:attrNameLst>
                                          <p:attrName>style.visibility</p:attrName>
                                        </p:attrNameLst>
                                      </p:cBhvr>
                                      <p:to>
                                        <p:strVal val="hidden"/>
                                      </p:to>
                                    </p:set>
                                  </p:childTnLst>
                                </p:cTn>
                              </p:par>
                              <p:par>
                                <p:cTn id="29" presetID="10" presetClass="exit" presetSubtype="0" fill="hold" grpId="2" nodeType="withEffect">
                                  <p:stCondLst>
                                    <p:cond delay="250"/>
                                  </p:stCondLst>
                                  <p:childTnLst>
                                    <p:animEffect transition="out" filter="fade">
                                      <p:cBhvr>
                                        <p:cTn id="30" dur="750"/>
                                        <p:tgtEl>
                                          <p:spTgt spid="40"/>
                                        </p:tgtEl>
                                      </p:cBhvr>
                                    </p:animEffect>
                                    <p:set>
                                      <p:cBhvr>
                                        <p:cTn id="31" dur="1" fill="hold">
                                          <p:stCondLst>
                                            <p:cond delay="749"/>
                                          </p:stCondLst>
                                        </p:cTn>
                                        <p:tgtEl>
                                          <p:spTgt spid="40"/>
                                        </p:tgtEl>
                                        <p:attrNameLst>
                                          <p:attrName>style.visibility</p:attrName>
                                        </p:attrNameLst>
                                      </p:cBhvr>
                                      <p:to>
                                        <p:strVal val="hidden"/>
                                      </p:to>
                                    </p:set>
                                  </p:childTnLst>
                                </p:cTn>
                              </p:par>
                            </p:childTnLst>
                          </p:cTn>
                        </p:par>
                        <p:par>
                          <p:cTn id="32" fill="hold">
                            <p:stCondLst>
                              <p:cond delay="2000"/>
                            </p:stCondLst>
                            <p:childTnLst>
                              <p:par>
                                <p:cTn id="33" presetID="31" presetClass="entr" presetSubtype="0" fill="hold" nodeType="afterEffect">
                                  <p:stCondLst>
                                    <p:cond delay="250"/>
                                  </p:stCondLst>
                                  <p:childTnLst>
                                    <p:set>
                                      <p:cBhvr>
                                        <p:cTn id="34" dur="1" fill="hold">
                                          <p:stCondLst>
                                            <p:cond delay="0"/>
                                          </p:stCondLst>
                                        </p:cTn>
                                        <p:tgtEl>
                                          <p:spTgt spid="29"/>
                                        </p:tgtEl>
                                        <p:attrNameLst>
                                          <p:attrName>style.visibility</p:attrName>
                                        </p:attrNameLst>
                                      </p:cBhvr>
                                      <p:to>
                                        <p:strVal val="visible"/>
                                      </p:to>
                                    </p:set>
                                    <p:anim calcmode="lin" valueType="num">
                                      <p:cBhvr>
                                        <p:cTn id="35" dur="1000" fill="hold"/>
                                        <p:tgtEl>
                                          <p:spTgt spid="29"/>
                                        </p:tgtEl>
                                        <p:attrNameLst>
                                          <p:attrName>ppt_w</p:attrName>
                                        </p:attrNameLst>
                                      </p:cBhvr>
                                      <p:tavLst>
                                        <p:tav tm="0">
                                          <p:val>
                                            <p:fltVal val="0"/>
                                          </p:val>
                                        </p:tav>
                                        <p:tav tm="100000">
                                          <p:val>
                                            <p:strVal val="#ppt_w"/>
                                          </p:val>
                                        </p:tav>
                                      </p:tavLst>
                                    </p:anim>
                                    <p:anim calcmode="lin" valueType="num">
                                      <p:cBhvr>
                                        <p:cTn id="36" dur="1000" fill="hold"/>
                                        <p:tgtEl>
                                          <p:spTgt spid="29"/>
                                        </p:tgtEl>
                                        <p:attrNameLst>
                                          <p:attrName>ppt_h</p:attrName>
                                        </p:attrNameLst>
                                      </p:cBhvr>
                                      <p:tavLst>
                                        <p:tav tm="0">
                                          <p:val>
                                            <p:fltVal val="0"/>
                                          </p:val>
                                        </p:tav>
                                        <p:tav tm="100000">
                                          <p:val>
                                            <p:strVal val="#ppt_h"/>
                                          </p:val>
                                        </p:tav>
                                      </p:tavLst>
                                    </p:anim>
                                    <p:anim calcmode="lin" valueType="num">
                                      <p:cBhvr>
                                        <p:cTn id="37" dur="1000" fill="hold"/>
                                        <p:tgtEl>
                                          <p:spTgt spid="29"/>
                                        </p:tgtEl>
                                        <p:attrNameLst>
                                          <p:attrName>style.rotation</p:attrName>
                                        </p:attrNameLst>
                                      </p:cBhvr>
                                      <p:tavLst>
                                        <p:tav tm="0">
                                          <p:val>
                                            <p:fltVal val="90"/>
                                          </p:val>
                                        </p:tav>
                                        <p:tav tm="100000">
                                          <p:val>
                                            <p:fltVal val="0"/>
                                          </p:val>
                                        </p:tav>
                                      </p:tavLst>
                                    </p:anim>
                                    <p:animEffect transition="in" filter="fade">
                                      <p:cBhvr>
                                        <p:cTn id="38" dur="1000"/>
                                        <p:tgtEl>
                                          <p:spTgt spid="29"/>
                                        </p:tgtEl>
                                      </p:cBhvr>
                                    </p:animEffect>
                                  </p:childTnLst>
                                </p:cTn>
                              </p:par>
                              <p:par>
                                <p:cTn id="39" presetID="31" presetClass="entr" presetSubtype="0" fill="hold" nodeType="withEffect">
                                  <p:stCondLst>
                                    <p:cond delay="500"/>
                                  </p:stCondLst>
                                  <p:childTnLst>
                                    <p:set>
                                      <p:cBhvr>
                                        <p:cTn id="40" dur="1" fill="hold">
                                          <p:stCondLst>
                                            <p:cond delay="0"/>
                                          </p:stCondLst>
                                        </p:cTn>
                                        <p:tgtEl>
                                          <p:spTgt spid="28"/>
                                        </p:tgtEl>
                                        <p:attrNameLst>
                                          <p:attrName>style.visibility</p:attrName>
                                        </p:attrNameLst>
                                      </p:cBhvr>
                                      <p:to>
                                        <p:strVal val="visible"/>
                                      </p:to>
                                    </p:set>
                                    <p:anim calcmode="lin" valueType="num">
                                      <p:cBhvr>
                                        <p:cTn id="41" dur="1000" fill="hold"/>
                                        <p:tgtEl>
                                          <p:spTgt spid="28"/>
                                        </p:tgtEl>
                                        <p:attrNameLst>
                                          <p:attrName>ppt_w</p:attrName>
                                        </p:attrNameLst>
                                      </p:cBhvr>
                                      <p:tavLst>
                                        <p:tav tm="0">
                                          <p:val>
                                            <p:fltVal val="0"/>
                                          </p:val>
                                        </p:tav>
                                        <p:tav tm="100000">
                                          <p:val>
                                            <p:strVal val="#ppt_w"/>
                                          </p:val>
                                        </p:tav>
                                      </p:tavLst>
                                    </p:anim>
                                    <p:anim calcmode="lin" valueType="num">
                                      <p:cBhvr>
                                        <p:cTn id="42" dur="1000" fill="hold"/>
                                        <p:tgtEl>
                                          <p:spTgt spid="28"/>
                                        </p:tgtEl>
                                        <p:attrNameLst>
                                          <p:attrName>ppt_h</p:attrName>
                                        </p:attrNameLst>
                                      </p:cBhvr>
                                      <p:tavLst>
                                        <p:tav tm="0">
                                          <p:val>
                                            <p:fltVal val="0"/>
                                          </p:val>
                                        </p:tav>
                                        <p:tav tm="100000">
                                          <p:val>
                                            <p:strVal val="#ppt_h"/>
                                          </p:val>
                                        </p:tav>
                                      </p:tavLst>
                                    </p:anim>
                                    <p:anim calcmode="lin" valueType="num">
                                      <p:cBhvr>
                                        <p:cTn id="43" dur="1000" fill="hold"/>
                                        <p:tgtEl>
                                          <p:spTgt spid="28"/>
                                        </p:tgtEl>
                                        <p:attrNameLst>
                                          <p:attrName>style.rotation</p:attrName>
                                        </p:attrNameLst>
                                      </p:cBhvr>
                                      <p:tavLst>
                                        <p:tav tm="0">
                                          <p:val>
                                            <p:fltVal val="90"/>
                                          </p:val>
                                        </p:tav>
                                        <p:tav tm="100000">
                                          <p:val>
                                            <p:fltVal val="0"/>
                                          </p:val>
                                        </p:tav>
                                      </p:tavLst>
                                    </p:anim>
                                    <p:animEffect transition="in" filter="fade">
                                      <p:cBhvr>
                                        <p:cTn id="44" dur="1000"/>
                                        <p:tgtEl>
                                          <p:spTgt spid="28"/>
                                        </p:tgtEl>
                                      </p:cBhvr>
                                    </p:animEffect>
                                  </p:childTnLst>
                                </p:cTn>
                              </p:par>
                              <p:par>
                                <p:cTn id="45" presetID="31" presetClass="entr" presetSubtype="0" fill="hold" nodeType="withEffect">
                                  <p:stCondLst>
                                    <p:cond delay="750"/>
                                  </p:stCondLst>
                                  <p:childTnLst>
                                    <p:set>
                                      <p:cBhvr>
                                        <p:cTn id="46" dur="1" fill="hold">
                                          <p:stCondLst>
                                            <p:cond delay="0"/>
                                          </p:stCondLst>
                                        </p:cTn>
                                        <p:tgtEl>
                                          <p:spTgt spid="32"/>
                                        </p:tgtEl>
                                        <p:attrNameLst>
                                          <p:attrName>style.visibility</p:attrName>
                                        </p:attrNameLst>
                                      </p:cBhvr>
                                      <p:to>
                                        <p:strVal val="visible"/>
                                      </p:to>
                                    </p:set>
                                    <p:anim calcmode="lin" valueType="num">
                                      <p:cBhvr>
                                        <p:cTn id="47" dur="1000" fill="hold"/>
                                        <p:tgtEl>
                                          <p:spTgt spid="32"/>
                                        </p:tgtEl>
                                        <p:attrNameLst>
                                          <p:attrName>ppt_w</p:attrName>
                                        </p:attrNameLst>
                                      </p:cBhvr>
                                      <p:tavLst>
                                        <p:tav tm="0">
                                          <p:val>
                                            <p:fltVal val="0"/>
                                          </p:val>
                                        </p:tav>
                                        <p:tav tm="100000">
                                          <p:val>
                                            <p:strVal val="#ppt_w"/>
                                          </p:val>
                                        </p:tav>
                                      </p:tavLst>
                                    </p:anim>
                                    <p:anim calcmode="lin" valueType="num">
                                      <p:cBhvr>
                                        <p:cTn id="48" dur="1000" fill="hold"/>
                                        <p:tgtEl>
                                          <p:spTgt spid="32"/>
                                        </p:tgtEl>
                                        <p:attrNameLst>
                                          <p:attrName>ppt_h</p:attrName>
                                        </p:attrNameLst>
                                      </p:cBhvr>
                                      <p:tavLst>
                                        <p:tav tm="0">
                                          <p:val>
                                            <p:fltVal val="0"/>
                                          </p:val>
                                        </p:tav>
                                        <p:tav tm="100000">
                                          <p:val>
                                            <p:strVal val="#ppt_h"/>
                                          </p:val>
                                        </p:tav>
                                      </p:tavLst>
                                    </p:anim>
                                    <p:anim calcmode="lin" valueType="num">
                                      <p:cBhvr>
                                        <p:cTn id="49" dur="1000" fill="hold"/>
                                        <p:tgtEl>
                                          <p:spTgt spid="32"/>
                                        </p:tgtEl>
                                        <p:attrNameLst>
                                          <p:attrName>style.rotation</p:attrName>
                                        </p:attrNameLst>
                                      </p:cBhvr>
                                      <p:tavLst>
                                        <p:tav tm="0">
                                          <p:val>
                                            <p:fltVal val="90"/>
                                          </p:val>
                                        </p:tav>
                                        <p:tav tm="100000">
                                          <p:val>
                                            <p:fltVal val="0"/>
                                          </p:val>
                                        </p:tav>
                                      </p:tavLst>
                                    </p:anim>
                                    <p:animEffect transition="in" filter="fade">
                                      <p:cBhvr>
                                        <p:cTn id="50" dur="1000"/>
                                        <p:tgtEl>
                                          <p:spTgt spid="32"/>
                                        </p:tgtEl>
                                      </p:cBhvr>
                                    </p:animEffect>
                                  </p:childTnLst>
                                </p:cTn>
                              </p:par>
                            </p:childTnLst>
                          </p:cTn>
                        </p:par>
                        <p:par>
                          <p:cTn id="51" fill="hold">
                            <p:stCondLst>
                              <p:cond delay="3750"/>
                            </p:stCondLst>
                            <p:childTnLst>
                              <p:par>
                                <p:cTn id="52" presetID="12" presetClass="entr" presetSubtype="2" fill="hold" grpId="0" nodeType="afterEffect">
                                  <p:stCondLst>
                                    <p:cond delay="0"/>
                                  </p:stCondLst>
                                  <p:childTnLst>
                                    <p:set>
                                      <p:cBhvr>
                                        <p:cTn id="53" dur="1" fill="hold">
                                          <p:stCondLst>
                                            <p:cond delay="0"/>
                                          </p:stCondLst>
                                        </p:cTn>
                                        <p:tgtEl>
                                          <p:spTgt spid="229"/>
                                        </p:tgtEl>
                                        <p:attrNameLst>
                                          <p:attrName>style.visibility</p:attrName>
                                        </p:attrNameLst>
                                      </p:cBhvr>
                                      <p:to>
                                        <p:strVal val="visible"/>
                                      </p:to>
                                    </p:set>
                                    <p:anim calcmode="lin" valueType="num">
                                      <p:cBhvr additive="base">
                                        <p:cTn id="54" dur="750"/>
                                        <p:tgtEl>
                                          <p:spTgt spid="229"/>
                                        </p:tgtEl>
                                        <p:attrNameLst>
                                          <p:attrName>ppt_x</p:attrName>
                                        </p:attrNameLst>
                                      </p:cBhvr>
                                      <p:tavLst>
                                        <p:tav tm="0">
                                          <p:val>
                                            <p:strVal val="#ppt_x+#ppt_w*1.125000"/>
                                          </p:val>
                                        </p:tav>
                                        <p:tav tm="100000">
                                          <p:val>
                                            <p:strVal val="#ppt_x"/>
                                          </p:val>
                                        </p:tav>
                                      </p:tavLst>
                                    </p:anim>
                                    <p:animEffect transition="in" filter="wipe(left)">
                                      <p:cBhvr>
                                        <p:cTn id="55" dur="750"/>
                                        <p:tgtEl>
                                          <p:spTgt spid="229"/>
                                        </p:tgtEl>
                                      </p:cBhvr>
                                    </p:animEffect>
                                  </p:childTnLst>
                                </p:cTn>
                              </p:par>
                              <p:par>
                                <p:cTn id="56" presetID="12" presetClass="entr" presetSubtype="2" fill="hold" grpId="0" nodeType="withEffect">
                                  <p:stCondLst>
                                    <p:cond delay="250"/>
                                  </p:stCondLst>
                                  <p:childTnLst>
                                    <p:set>
                                      <p:cBhvr>
                                        <p:cTn id="57" dur="1" fill="hold">
                                          <p:stCondLst>
                                            <p:cond delay="0"/>
                                          </p:stCondLst>
                                        </p:cTn>
                                        <p:tgtEl>
                                          <p:spTgt spid="227"/>
                                        </p:tgtEl>
                                        <p:attrNameLst>
                                          <p:attrName>style.visibility</p:attrName>
                                        </p:attrNameLst>
                                      </p:cBhvr>
                                      <p:to>
                                        <p:strVal val="visible"/>
                                      </p:to>
                                    </p:set>
                                    <p:anim calcmode="lin" valueType="num">
                                      <p:cBhvr additive="base">
                                        <p:cTn id="58" dur="750"/>
                                        <p:tgtEl>
                                          <p:spTgt spid="227"/>
                                        </p:tgtEl>
                                        <p:attrNameLst>
                                          <p:attrName>ppt_x</p:attrName>
                                        </p:attrNameLst>
                                      </p:cBhvr>
                                      <p:tavLst>
                                        <p:tav tm="0">
                                          <p:val>
                                            <p:strVal val="#ppt_x+#ppt_w*1.125000"/>
                                          </p:val>
                                        </p:tav>
                                        <p:tav tm="100000">
                                          <p:val>
                                            <p:strVal val="#ppt_x"/>
                                          </p:val>
                                        </p:tav>
                                      </p:tavLst>
                                    </p:anim>
                                    <p:animEffect transition="in" filter="wipe(left)">
                                      <p:cBhvr>
                                        <p:cTn id="59" dur="750"/>
                                        <p:tgtEl>
                                          <p:spTgt spid="227"/>
                                        </p:tgtEl>
                                      </p:cBhvr>
                                    </p:animEffect>
                                  </p:childTnLst>
                                </p:cTn>
                              </p:par>
                              <p:par>
                                <p:cTn id="60" presetID="12" presetClass="entr" presetSubtype="2" fill="hold" grpId="0" nodeType="withEffect">
                                  <p:stCondLst>
                                    <p:cond delay="500"/>
                                  </p:stCondLst>
                                  <p:childTnLst>
                                    <p:set>
                                      <p:cBhvr>
                                        <p:cTn id="61" dur="1" fill="hold">
                                          <p:stCondLst>
                                            <p:cond delay="0"/>
                                          </p:stCondLst>
                                        </p:cTn>
                                        <p:tgtEl>
                                          <p:spTgt spid="228"/>
                                        </p:tgtEl>
                                        <p:attrNameLst>
                                          <p:attrName>style.visibility</p:attrName>
                                        </p:attrNameLst>
                                      </p:cBhvr>
                                      <p:to>
                                        <p:strVal val="visible"/>
                                      </p:to>
                                    </p:set>
                                    <p:anim calcmode="lin" valueType="num">
                                      <p:cBhvr additive="base">
                                        <p:cTn id="62" dur="750"/>
                                        <p:tgtEl>
                                          <p:spTgt spid="228"/>
                                        </p:tgtEl>
                                        <p:attrNameLst>
                                          <p:attrName>ppt_x</p:attrName>
                                        </p:attrNameLst>
                                      </p:cBhvr>
                                      <p:tavLst>
                                        <p:tav tm="0">
                                          <p:val>
                                            <p:strVal val="#ppt_x+#ppt_w*1.125000"/>
                                          </p:val>
                                        </p:tav>
                                        <p:tav tm="100000">
                                          <p:val>
                                            <p:strVal val="#ppt_x"/>
                                          </p:val>
                                        </p:tav>
                                      </p:tavLst>
                                    </p:anim>
                                    <p:animEffect transition="in" filter="wipe(left)">
                                      <p:cBhvr>
                                        <p:cTn id="63" dur="750"/>
                                        <p:tgtEl>
                                          <p:spTgt spid="228"/>
                                        </p:tgtEl>
                                      </p:cBhvr>
                                    </p:animEffect>
                                  </p:childTnLst>
                                </p:cTn>
                              </p:par>
                              <p:par>
                                <p:cTn id="64" presetID="12" presetClass="entr" presetSubtype="2" fill="hold" grpId="0" nodeType="withEffect">
                                  <p:stCondLst>
                                    <p:cond delay="750"/>
                                  </p:stCondLst>
                                  <p:childTnLst>
                                    <p:set>
                                      <p:cBhvr>
                                        <p:cTn id="65" dur="1" fill="hold">
                                          <p:stCondLst>
                                            <p:cond delay="0"/>
                                          </p:stCondLst>
                                        </p:cTn>
                                        <p:tgtEl>
                                          <p:spTgt spid="226"/>
                                        </p:tgtEl>
                                        <p:attrNameLst>
                                          <p:attrName>style.visibility</p:attrName>
                                        </p:attrNameLst>
                                      </p:cBhvr>
                                      <p:to>
                                        <p:strVal val="visible"/>
                                      </p:to>
                                    </p:set>
                                    <p:anim calcmode="lin" valueType="num">
                                      <p:cBhvr additive="base">
                                        <p:cTn id="66" dur="750"/>
                                        <p:tgtEl>
                                          <p:spTgt spid="226"/>
                                        </p:tgtEl>
                                        <p:attrNameLst>
                                          <p:attrName>ppt_x</p:attrName>
                                        </p:attrNameLst>
                                      </p:cBhvr>
                                      <p:tavLst>
                                        <p:tav tm="0">
                                          <p:val>
                                            <p:strVal val="#ppt_x+#ppt_w*1.125000"/>
                                          </p:val>
                                        </p:tav>
                                        <p:tav tm="100000">
                                          <p:val>
                                            <p:strVal val="#ppt_x"/>
                                          </p:val>
                                        </p:tav>
                                      </p:tavLst>
                                    </p:anim>
                                    <p:animEffect transition="in" filter="wipe(left)">
                                      <p:cBhvr>
                                        <p:cTn id="67" dur="750"/>
                                        <p:tgtEl>
                                          <p:spTgt spid="226"/>
                                        </p:tgtEl>
                                      </p:cBhvr>
                                    </p:animEffect>
                                  </p:childTnLst>
                                </p:cTn>
                              </p:par>
                              <p:par>
                                <p:cTn id="68" presetID="31" presetClass="entr" presetSubtype="0" fill="hold" nodeType="withEffect">
                                  <p:stCondLst>
                                    <p:cond delay="0"/>
                                  </p:stCondLst>
                                  <p:childTnLst>
                                    <p:set>
                                      <p:cBhvr>
                                        <p:cTn id="69" dur="1" fill="hold">
                                          <p:stCondLst>
                                            <p:cond delay="0"/>
                                          </p:stCondLst>
                                        </p:cTn>
                                        <p:tgtEl>
                                          <p:spTgt spid="41"/>
                                        </p:tgtEl>
                                        <p:attrNameLst>
                                          <p:attrName>style.visibility</p:attrName>
                                        </p:attrNameLst>
                                      </p:cBhvr>
                                      <p:to>
                                        <p:strVal val="visible"/>
                                      </p:to>
                                    </p:set>
                                    <p:anim calcmode="lin" valueType="num">
                                      <p:cBhvr>
                                        <p:cTn id="70" dur="750" fill="hold"/>
                                        <p:tgtEl>
                                          <p:spTgt spid="41"/>
                                        </p:tgtEl>
                                        <p:attrNameLst>
                                          <p:attrName>ppt_w</p:attrName>
                                        </p:attrNameLst>
                                      </p:cBhvr>
                                      <p:tavLst>
                                        <p:tav tm="0">
                                          <p:val>
                                            <p:fltVal val="0"/>
                                          </p:val>
                                        </p:tav>
                                        <p:tav tm="100000">
                                          <p:val>
                                            <p:strVal val="#ppt_w"/>
                                          </p:val>
                                        </p:tav>
                                      </p:tavLst>
                                    </p:anim>
                                    <p:anim calcmode="lin" valueType="num">
                                      <p:cBhvr>
                                        <p:cTn id="71" dur="750" fill="hold"/>
                                        <p:tgtEl>
                                          <p:spTgt spid="41"/>
                                        </p:tgtEl>
                                        <p:attrNameLst>
                                          <p:attrName>ppt_h</p:attrName>
                                        </p:attrNameLst>
                                      </p:cBhvr>
                                      <p:tavLst>
                                        <p:tav tm="0">
                                          <p:val>
                                            <p:fltVal val="0"/>
                                          </p:val>
                                        </p:tav>
                                        <p:tav tm="100000">
                                          <p:val>
                                            <p:strVal val="#ppt_h"/>
                                          </p:val>
                                        </p:tav>
                                      </p:tavLst>
                                    </p:anim>
                                    <p:anim calcmode="lin" valueType="num">
                                      <p:cBhvr>
                                        <p:cTn id="72" dur="750" fill="hold"/>
                                        <p:tgtEl>
                                          <p:spTgt spid="41"/>
                                        </p:tgtEl>
                                        <p:attrNameLst>
                                          <p:attrName>style.rotation</p:attrName>
                                        </p:attrNameLst>
                                      </p:cBhvr>
                                      <p:tavLst>
                                        <p:tav tm="0">
                                          <p:val>
                                            <p:fltVal val="90"/>
                                          </p:val>
                                        </p:tav>
                                        <p:tav tm="100000">
                                          <p:val>
                                            <p:fltVal val="0"/>
                                          </p:val>
                                        </p:tav>
                                      </p:tavLst>
                                    </p:anim>
                                    <p:animEffect transition="in" filter="fade">
                                      <p:cBhvr>
                                        <p:cTn id="73" dur="7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animBg="1"/>
      <p:bldP spid="227" grpId="0" animBg="1"/>
      <p:bldP spid="228" grpId="0" animBg="1"/>
      <p:bldP spid="229" grpId="0" animBg="1"/>
      <p:bldP spid="26" grpId="0" animBg="1"/>
      <p:bldP spid="26" grpId="1" animBg="1"/>
      <p:bldP spid="40" grpId="0" animBg="1"/>
      <p:bldP spid="40" grpId="1" animBg="1"/>
      <p:bldP spid="40" grpId="2"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 name="Rectangle: Rounded Corners 39"/>
          <p:cNvSpPr/>
          <p:nvPr/>
        </p:nvSpPr>
        <p:spPr>
          <a:xfrm>
            <a:off x="1875100" y="2974733"/>
            <a:ext cx="6207699" cy="61969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tr-TR" sz="1600" dirty="0">
                <a:solidFill>
                  <a:schemeClr val="bg1"/>
                </a:solidFill>
                <a:cs typeface="Arial" panose="020B0604020202020204" pitchFamily="34" charset="0"/>
              </a:rPr>
              <a:t>Temizlik/hijyen ve Havuz/</a:t>
            </a:r>
            <a:r>
              <a:rPr lang="tr-TR" sz="1600" dirty="0" err="1">
                <a:solidFill>
                  <a:schemeClr val="bg1"/>
                </a:solidFill>
                <a:cs typeface="Arial" panose="020B0604020202020204" pitchFamily="34" charset="0"/>
              </a:rPr>
              <a:t>spa</a:t>
            </a:r>
            <a:r>
              <a:rPr lang="tr-TR" sz="1600" dirty="0">
                <a:solidFill>
                  <a:schemeClr val="bg1"/>
                </a:solidFill>
                <a:cs typeface="Arial" panose="020B0604020202020204" pitchFamily="34" charset="0"/>
              </a:rPr>
              <a:t> projelerinde ülke lideri</a:t>
            </a:r>
            <a:endParaRPr lang="en-GB" sz="1600" dirty="0">
              <a:solidFill>
                <a:schemeClr val="bg1"/>
              </a:solidFill>
            </a:endParaRPr>
          </a:p>
        </p:txBody>
      </p:sp>
      <p:sp>
        <p:nvSpPr>
          <p:cNvPr id="41" name="Rectangle: Rounded Corners 40"/>
          <p:cNvSpPr/>
          <p:nvPr/>
        </p:nvSpPr>
        <p:spPr>
          <a:xfrm>
            <a:off x="1875100" y="3718184"/>
            <a:ext cx="6207699" cy="535354"/>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endParaRPr lang="en-GB" sz="1600" dirty="0">
              <a:solidFill>
                <a:schemeClr val="bg1"/>
              </a:solidFill>
              <a:cs typeface="Arial" panose="020B0604020202020204" pitchFamily="34" charset="0"/>
            </a:endParaRPr>
          </a:p>
        </p:txBody>
      </p:sp>
      <p:sp>
        <p:nvSpPr>
          <p:cNvPr id="42" name="Rectangle: Rounded Corners 41"/>
          <p:cNvSpPr/>
          <p:nvPr/>
        </p:nvSpPr>
        <p:spPr>
          <a:xfrm>
            <a:off x="1875100" y="2165639"/>
            <a:ext cx="5774032" cy="694643"/>
          </a:xfrm>
          <a:prstGeom prst="roundRect">
            <a:avLst>
              <a:gd name="adj" fmla="val 26891"/>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648000" rtlCol="0" anchor="ctr"/>
          <a:lstStyle/>
          <a:p>
            <a:r>
              <a:rPr lang="tr-TR" sz="1600" b="1" dirty="0" err="1">
                <a:solidFill>
                  <a:schemeClr val="bg1"/>
                </a:solidFill>
                <a:cs typeface="Arial" panose="020B0604020202020204" pitchFamily="34" charset="0"/>
              </a:rPr>
              <a:t>Iberia</a:t>
            </a:r>
            <a:r>
              <a:rPr lang="tr-TR" sz="1600" b="1" dirty="0">
                <a:solidFill>
                  <a:schemeClr val="bg1"/>
                </a:solidFill>
                <a:cs typeface="Arial" panose="020B0604020202020204" pitchFamily="34" charset="0"/>
              </a:rPr>
              <a:t> ofis, depo ve teknik </a:t>
            </a:r>
            <a:r>
              <a:rPr lang="tr-TR" sz="1600" b="1" dirty="0" err="1">
                <a:solidFill>
                  <a:schemeClr val="bg1"/>
                </a:solidFill>
                <a:cs typeface="Arial" panose="020B0604020202020204" pitchFamily="34" charset="0"/>
              </a:rPr>
              <a:t>hizmerler</a:t>
            </a:r>
            <a:r>
              <a:rPr lang="tr-TR" sz="1600" b="1" dirty="0">
                <a:solidFill>
                  <a:schemeClr val="bg1"/>
                </a:solidFill>
                <a:cs typeface="Arial" panose="020B0604020202020204" pitchFamily="34" charset="0"/>
              </a:rPr>
              <a:t>.</a:t>
            </a:r>
            <a:endParaRPr lang="en-GB" sz="1600" b="1" dirty="0">
              <a:solidFill>
                <a:schemeClr val="bg1"/>
              </a:solidFill>
            </a:endParaRPr>
          </a:p>
        </p:txBody>
      </p:sp>
      <p:grpSp>
        <p:nvGrpSpPr>
          <p:cNvPr id="11" name="Group 10"/>
          <p:cNvGrpSpPr/>
          <p:nvPr/>
        </p:nvGrpSpPr>
        <p:grpSpPr>
          <a:xfrm>
            <a:off x="6208761" y="940927"/>
            <a:ext cx="5982818" cy="4983930"/>
            <a:chOff x="12739303" y="794775"/>
            <a:chExt cx="5982818" cy="4983930"/>
          </a:xfrm>
        </p:grpSpPr>
        <p:sp>
          <p:nvSpPr>
            <p:cNvPr id="13" name="Freeform 9"/>
            <p:cNvSpPr>
              <a:spLocks/>
            </p:cNvSpPr>
            <p:nvPr/>
          </p:nvSpPr>
          <p:spPr bwMode="auto">
            <a:xfrm>
              <a:off x="13186342" y="1167177"/>
              <a:ext cx="5088740" cy="4239127"/>
            </a:xfrm>
            <a:custGeom>
              <a:avLst/>
              <a:gdLst>
                <a:gd name="T0" fmla="*/ 3544 w 4552"/>
                <a:gd name="T1" fmla="*/ 3792 h 3792"/>
                <a:gd name="T2" fmla="*/ 3708 w 4552"/>
                <a:gd name="T3" fmla="*/ 3670 h 3792"/>
                <a:gd name="T4" fmla="*/ 3862 w 4552"/>
                <a:gd name="T5" fmla="*/ 3534 h 3792"/>
                <a:gd name="T6" fmla="*/ 4002 w 4552"/>
                <a:gd name="T7" fmla="*/ 3384 h 3792"/>
                <a:gd name="T8" fmla="*/ 4130 w 4552"/>
                <a:gd name="T9" fmla="*/ 3222 h 3792"/>
                <a:gd name="T10" fmla="*/ 4242 w 4552"/>
                <a:gd name="T11" fmla="*/ 3048 h 3792"/>
                <a:gd name="T12" fmla="*/ 4338 w 4552"/>
                <a:gd name="T13" fmla="*/ 2866 h 3792"/>
                <a:gd name="T14" fmla="*/ 4418 w 4552"/>
                <a:gd name="T15" fmla="*/ 2672 h 3792"/>
                <a:gd name="T16" fmla="*/ 4480 w 4552"/>
                <a:gd name="T17" fmla="*/ 2472 h 3792"/>
                <a:gd name="T18" fmla="*/ 4524 w 4552"/>
                <a:gd name="T19" fmla="*/ 2262 h 3792"/>
                <a:gd name="T20" fmla="*/ 4548 w 4552"/>
                <a:gd name="T21" fmla="*/ 2048 h 3792"/>
                <a:gd name="T22" fmla="*/ 4552 w 4552"/>
                <a:gd name="T23" fmla="*/ 1902 h 3792"/>
                <a:gd name="T24" fmla="*/ 4542 w 4552"/>
                <a:gd name="T25" fmla="*/ 1680 h 3792"/>
                <a:gd name="T26" fmla="*/ 4510 w 4552"/>
                <a:gd name="T27" fmla="*/ 1466 h 3792"/>
                <a:gd name="T28" fmla="*/ 4460 w 4552"/>
                <a:gd name="T29" fmla="*/ 1258 h 3792"/>
                <a:gd name="T30" fmla="*/ 4390 w 4552"/>
                <a:gd name="T31" fmla="*/ 1058 h 3792"/>
                <a:gd name="T32" fmla="*/ 4304 w 4552"/>
                <a:gd name="T33" fmla="*/ 866 h 3792"/>
                <a:gd name="T34" fmla="*/ 4200 w 4552"/>
                <a:gd name="T35" fmla="*/ 686 h 3792"/>
                <a:gd name="T36" fmla="*/ 4082 w 4552"/>
                <a:gd name="T37" fmla="*/ 516 h 3792"/>
                <a:gd name="T38" fmla="*/ 3948 w 4552"/>
                <a:gd name="T39" fmla="*/ 358 h 3792"/>
                <a:gd name="T40" fmla="*/ 3800 w 4552"/>
                <a:gd name="T41" fmla="*/ 212 h 3792"/>
                <a:gd name="T42" fmla="*/ 3640 w 4552"/>
                <a:gd name="T43" fmla="*/ 80 h 3792"/>
                <a:gd name="T44" fmla="*/ 1024 w 4552"/>
                <a:gd name="T45" fmla="*/ 0 h 3792"/>
                <a:gd name="T46" fmla="*/ 912 w 4552"/>
                <a:gd name="T47" fmla="*/ 80 h 3792"/>
                <a:gd name="T48" fmla="*/ 752 w 4552"/>
                <a:gd name="T49" fmla="*/ 212 h 3792"/>
                <a:gd name="T50" fmla="*/ 604 w 4552"/>
                <a:gd name="T51" fmla="*/ 358 h 3792"/>
                <a:gd name="T52" fmla="*/ 470 w 4552"/>
                <a:gd name="T53" fmla="*/ 516 h 3792"/>
                <a:gd name="T54" fmla="*/ 352 w 4552"/>
                <a:gd name="T55" fmla="*/ 686 h 3792"/>
                <a:gd name="T56" fmla="*/ 248 w 4552"/>
                <a:gd name="T57" fmla="*/ 866 h 3792"/>
                <a:gd name="T58" fmla="*/ 162 w 4552"/>
                <a:gd name="T59" fmla="*/ 1058 h 3792"/>
                <a:gd name="T60" fmla="*/ 92 w 4552"/>
                <a:gd name="T61" fmla="*/ 1258 h 3792"/>
                <a:gd name="T62" fmla="*/ 42 w 4552"/>
                <a:gd name="T63" fmla="*/ 1466 h 3792"/>
                <a:gd name="T64" fmla="*/ 10 w 4552"/>
                <a:gd name="T65" fmla="*/ 1680 h 3792"/>
                <a:gd name="T66" fmla="*/ 0 w 4552"/>
                <a:gd name="T67" fmla="*/ 1902 h 3792"/>
                <a:gd name="T68" fmla="*/ 4 w 4552"/>
                <a:gd name="T69" fmla="*/ 2048 h 3792"/>
                <a:gd name="T70" fmla="*/ 28 w 4552"/>
                <a:gd name="T71" fmla="*/ 2262 h 3792"/>
                <a:gd name="T72" fmla="*/ 72 w 4552"/>
                <a:gd name="T73" fmla="*/ 2472 h 3792"/>
                <a:gd name="T74" fmla="*/ 134 w 4552"/>
                <a:gd name="T75" fmla="*/ 2672 h 3792"/>
                <a:gd name="T76" fmla="*/ 214 w 4552"/>
                <a:gd name="T77" fmla="*/ 2866 h 3792"/>
                <a:gd name="T78" fmla="*/ 310 w 4552"/>
                <a:gd name="T79" fmla="*/ 3048 h 3792"/>
                <a:gd name="T80" fmla="*/ 422 w 4552"/>
                <a:gd name="T81" fmla="*/ 3222 h 3792"/>
                <a:gd name="T82" fmla="*/ 550 w 4552"/>
                <a:gd name="T83" fmla="*/ 3384 h 3792"/>
                <a:gd name="T84" fmla="*/ 690 w 4552"/>
                <a:gd name="T85" fmla="*/ 3534 h 3792"/>
                <a:gd name="T86" fmla="*/ 844 w 4552"/>
                <a:gd name="T87" fmla="*/ 3670 h 3792"/>
                <a:gd name="T88" fmla="*/ 1008 w 4552"/>
                <a:gd name="T89" fmla="*/ 3792 h 3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552" h="3792">
                  <a:moveTo>
                    <a:pt x="1008" y="3792"/>
                  </a:moveTo>
                  <a:lnTo>
                    <a:pt x="3544" y="3792"/>
                  </a:lnTo>
                  <a:lnTo>
                    <a:pt x="3544" y="3792"/>
                  </a:lnTo>
                  <a:lnTo>
                    <a:pt x="3600" y="3752"/>
                  </a:lnTo>
                  <a:lnTo>
                    <a:pt x="3654" y="3712"/>
                  </a:lnTo>
                  <a:lnTo>
                    <a:pt x="3708" y="3670"/>
                  </a:lnTo>
                  <a:lnTo>
                    <a:pt x="3762" y="3626"/>
                  </a:lnTo>
                  <a:lnTo>
                    <a:pt x="3812" y="3580"/>
                  </a:lnTo>
                  <a:lnTo>
                    <a:pt x="3862" y="3534"/>
                  </a:lnTo>
                  <a:lnTo>
                    <a:pt x="3910" y="3484"/>
                  </a:lnTo>
                  <a:lnTo>
                    <a:pt x="3958" y="3436"/>
                  </a:lnTo>
                  <a:lnTo>
                    <a:pt x="4002" y="3384"/>
                  </a:lnTo>
                  <a:lnTo>
                    <a:pt x="4046" y="3332"/>
                  </a:lnTo>
                  <a:lnTo>
                    <a:pt x="4090" y="3278"/>
                  </a:lnTo>
                  <a:lnTo>
                    <a:pt x="4130" y="3222"/>
                  </a:lnTo>
                  <a:lnTo>
                    <a:pt x="4168" y="3166"/>
                  </a:lnTo>
                  <a:lnTo>
                    <a:pt x="4206" y="3108"/>
                  </a:lnTo>
                  <a:lnTo>
                    <a:pt x="4242" y="3048"/>
                  </a:lnTo>
                  <a:lnTo>
                    <a:pt x="4276" y="2988"/>
                  </a:lnTo>
                  <a:lnTo>
                    <a:pt x="4308" y="2928"/>
                  </a:lnTo>
                  <a:lnTo>
                    <a:pt x="4338" y="2866"/>
                  </a:lnTo>
                  <a:lnTo>
                    <a:pt x="4366" y="2802"/>
                  </a:lnTo>
                  <a:lnTo>
                    <a:pt x="4394" y="2738"/>
                  </a:lnTo>
                  <a:lnTo>
                    <a:pt x="4418" y="2672"/>
                  </a:lnTo>
                  <a:lnTo>
                    <a:pt x="4440" y="2606"/>
                  </a:lnTo>
                  <a:lnTo>
                    <a:pt x="4462" y="2540"/>
                  </a:lnTo>
                  <a:lnTo>
                    <a:pt x="4480" y="2472"/>
                  </a:lnTo>
                  <a:lnTo>
                    <a:pt x="4496" y="2402"/>
                  </a:lnTo>
                  <a:lnTo>
                    <a:pt x="4512" y="2334"/>
                  </a:lnTo>
                  <a:lnTo>
                    <a:pt x="4524" y="2262"/>
                  </a:lnTo>
                  <a:lnTo>
                    <a:pt x="4534" y="2192"/>
                  </a:lnTo>
                  <a:lnTo>
                    <a:pt x="4542" y="2120"/>
                  </a:lnTo>
                  <a:lnTo>
                    <a:pt x="4548" y="2048"/>
                  </a:lnTo>
                  <a:lnTo>
                    <a:pt x="4550" y="1974"/>
                  </a:lnTo>
                  <a:lnTo>
                    <a:pt x="4552" y="1902"/>
                  </a:lnTo>
                  <a:lnTo>
                    <a:pt x="4552" y="1902"/>
                  </a:lnTo>
                  <a:lnTo>
                    <a:pt x="4550" y="1826"/>
                  </a:lnTo>
                  <a:lnTo>
                    <a:pt x="4548" y="1754"/>
                  </a:lnTo>
                  <a:lnTo>
                    <a:pt x="4542" y="1680"/>
                  </a:lnTo>
                  <a:lnTo>
                    <a:pt x="4534" y="1608"/>
                  </a:lnTo>
                  <a:lnTo>
                    <a:pt x="4522" y="1536"/>
                  </a:lnTo>
                  <a:lnTo>
                    <a:pt x="4510" y="1466"/>
                  </a:lnTo>
                  <a:lnTo>
                    <a:pt x="4496" y="1396"/>
                  </a:lnTo>
                  <a:lnTo>
                    <a:pt x="4478" y="1326"/>
                  </a:lnTo>
                  <a:lnTo>
                    <a:pt x="4460" y="1258"/>
                  </a:lnTo>
                  <a:lnTo>
                    <a:pt x="4438" y="1190"/>
                  </a:lnTo>
                  <a:lnTo>
                    <a:pt x="4416" y="1124"/>
                  </a:lnTo>
                  <a:lnTo>
                    <a:pt x="4390" y="1058"/>
                  </a:lnTo>
                  <a:lnTo>
                    <a:pt x="4364" y="994"/>
                  </a:lnTo>
                  <a:lnTo>
                    <a:pt x="4334" y="930"/>
                  </a:lnTo>
                  <a:lnTo>
                    <a:pt x="4304" y="866"/>
                  </a:lnTo>
                  <a:lnTo>
                    <a:pt x="4272" y="806"/>
                  </a:lnTo>
                  <a:lnTo>
                    <a:pt x="4236" y="744"/>
                  </a:lnTo>
                  <a:lnTo>
                    <a:pt x="4200" y="686"/>
                  </a:lnTo>
                  <a:lnTo>
                    <a:pt x="4162" y="628"/>
                  </a:lnTo>
                  <a:lnTo>
                    <a:pt x="4122" y="570"/>
                  </a:lnTo>
                  <a:lnTo>
                    <a:pt x="4082" y="516"/>
                  </a:lnTo>
                  <a:lnTo>
                    <a:pt x="4038" y="462"/>
                  </a:lnTo>
                  <a:lnTo>
                    <a:pt x="3994" y="408"/>
                  </a:lnTo>
                  <a:lnTo>
                    <a:pt x="3948" y="358"/>
                  </a:lnTo>
                  <a:lnTo>
                    <a:pt x="3900" y="308"/>
                  </a:lnTo>
                  <a:lnTo>
                    <a:pt x="3852" y="258"/>
                  </a:lnTo>
                  <a:lnTo>
                    <a:pt x="3800" y="212"/>
                  </a:lnTo>
                  <a:lnTo>
                    <a:pt x="3748" y="166"/>
                  </a:lnTo>
                  <a:lnTo>
                    <a:pt x="3696" y="122"/>
                  </a:lnTo>
                  <a:lnTo>
                    <a:pt x="3640" y="80"/>
                  </a:lnTo>
                  <a:lnTo>
                    <a:pt x="3584" y="40"/>
                  </a:lnTo>
                  <a:lnTo>
                    <a:pt x="3528" y="0"/>
                  </a:lnTo>
                  <a:lnTo>
                    <a:pt x="1024" y="0"/>
                  </a:lnTo>
                  <a:lnTo>
                    <a:pt x="1024" y="0"/>
                  </a:lnTo>
                  <a:lnTo>
                    <a:pt x="968" y="40"/>
                  </a:lnTo>
                  <a:lnTo>
                    <a:pt x="912" y="80"/>
                  </a:lnTo>
                  <a:lnTo>
                    <a:pt x="856" y="122"/>
                  </a:lnTo>
                  <a:lnTo>
                    <a:pt x="804" y="166"/>
                  </a:lnTo>
                  <a:lnTo>
                    <a:pt x="752" y="212"/>
                  </a:lnTo>
                  <a:lnTo>
                    <a:pt x="700" y="258"/>
                  </a:lnTo>
                  <a:lnTo>
                    <a:pt x="652" y="308"/>
                  </a:lnTo>
                  <a:lnTo>
                    <a:pt x="604" y="358"/>
                  </a:lnTo>
                  <a:lnTo>
                    <a:pt x="558" y="408"/>
                  </a:lnTo>
                  <a:lnTo>
                    <a:pt x="514" y="462"/>
                  </a:lnTo>
                  <a:lnTo>
                    <a:pt x="470" y="516"/>
                  </a:lnTo>
                  <a:lnTo>
                    <a:pt x="430" y="570"/>
                  </a:lnTo>
                  <a:lnTo>
                    <a:pt x="390" y="628"/>
                  </a:lnTo>
                  <a:lnTo>
                    <a:pt x="352" y="686"/>
                  </a:lnTo>
                  <a:lnTo>
                    <a:pt x="316" y="744"/>
                  </a:lnTo>
                  <a:lnTo>
                    <a:pt x="280" y="806"/>
                  </a:lnTo>
                  <a:lnTo>
                    <a:pt x="248" y="866"/>
                  </a:lnTo>
                  <a:lnTo>
                    <a:pt x="218" y="930"/>
                  </a:lnTo>
                  <a:lnTo>
                    <a:pt x="188" y="994"/>
                  </a:lnTo>
                  <a:lnTo>
                    <a:pt x="162" y="1058"/>
                  </a:lnTo>
                  <a:lnTo>
                    <a:pt x="136" y="1124"/>
                  </a:lnTo>
                  <a:lnTo>
                    <a:pt x="114" y="1190"/>
                  </a:lnTo>
                  <a:lnTo>
                    <a:pt x="92" y="1258"/>
                  </a:lnTo>
                  <a:lnTo>
                    <a:pt x="74" y="1326"/>
                  </a:lnTo>
                  <a:lnTo>
                    <a:pt x="56" y="1396"/>
                  </a:lnTo>
                  <a:lnTo>
                    <a:pt x="42" y="1466"/>
                  </a:lnTo>
                  <a:lnTo>
                    <a:pt x="30" y="1536"/>
                  </a:lnTo>
                  <a:lnTo>
                    <a:pt x="18" y="1608"/>
                  </a:lnTo>
                  <a:lnTo>
                    <a:pt x="10" y="1680"/>
                  </a:lnTo>
                  <a:lnTo>
                    <a:pt x="4" y="1754"/>
                  </a:lnTo>
                  <a:lnTo>
                    <a:pt x="2" y="1826"/>
                  </a:lnTo>
                  <a:lnTo>
                    <a:pt x="0" y="1902"/>
                  </a:lnTo>
                  <a:lnTo>
                    <a:pt x="0" y="1902"/>
                  </a:lnTo>
                  <a:lnTo>
                    <a:pt x="2" y="1974"/>
                  </a:lnTo>
                  <a:lnTo>
                    <a:pt x="4" y="2048"/>
                  </a:lnTo>
                  <a:lnTo>
                    <a:pt x="10" y="2120"/>
                  </a:lnTo>
                  <a:lnTo>
                    <a:pt x="18" y="2192"/>
                  </a:lnTo>
                  <a:lnTo>
                    <a:pt x="28" y="2262"/>
                  </a:lnTo>
                  <a:lnTo>
                    <a:pt x="40" y="2334"/>
                  </a:lnTo>
                  <a:lnTo>
                    <a:pt x="56" y="2402"/>
                  </a:lnTo>
                  <a:lnTo>
                    <a:pt x="72" y="2472"/>
                  </a:lnTo>
                  <a:lnTo>
                    <a:pt x="90" y="2540"/>
                  </a:lnTo>
                  <a:lnTo>
                    <a:pt x="112" y="2606"/>
                  </a:lnTo>
                  <a:lnTo>
                    <a:pt x="134" y="2672"/>
                  </a:lnTo>
                  <a:lnTo>
                    <a:pt x="158" y="2738"/>
                  </a:lnTo>
                  <a:lnTo>
                    <a:pt x="186" y="2802"/>
                  </a:lnTo>
                  <a:lnTo>
                    <a:pt x="214" y="2866"/>
                  </a:lnTo>
                  <a:lnTo>
                    <a:pt x="244" y="2928"/>
                  </a:lnTo>
                  <a:lnTo>
                    <a:pt x="276" y="2988"/>
                  </a:lnTo>
                  <a:lnTo>
                    <a:pt x="310" y="3048"/>
                  </a:lnTo>
                  <a:lnTo>
                    <a:pt x="346" y="3108"/>
                  </a:lnTo>
                  <a:lnTo>
                    <a:pt x="384" y="3166"/>
                  </a:lnTo>
                  <a:lnTo>
                    <a:pt x="422" y="3222"/>
                  </a:lnTo>
                  <a:lnTo>
                    <a:pt x="462" y="3278"/>
                  </a:lnTo>
                  <a:lnTo>
                    <a:pt x="506" y="3332"/>
                  </a:lnTo>
                  <a:lnTo>
                    <a:pt x="550" y="3384"/>
                  </a:lnTo>
                  <a:lnTo>
                    <a:pt x="594" y="3436"/>
                  </a:lnTo>
                  <a:lnTo>
                    <a:pt x="642" y="3484"/>
                  </a:lnTo>
                  <a:lnTo>
                    <a:pt x="690" y="3534"/>
                  </a:lnTo>
                  <a:lnTo>
                    <a:pt x="740" y="3580"/>
                  </a:lnTo>
                  <a:lnTo>
                    <a:pt x="790" y="3626"/>
                  </a:lnTo>
                  <a:lnTo>
                    <a:pt x="844" y="3670"/>
                  </a:lnTo>
                  <a:lnTo>
                    <a:pt x="898" y="3712"/>
                  </a:lnTo>
                  <a:lnTo>
                    <a:pt x="952" y="3752"/>
                  </a:lnTo>
                  <a:lnTo>
                    <a:pt x="1008" y="3792"/>
                  </a:lnTo>
                  <a:lnTo>
                    <a:pt x="1008" y="3792"/>
                  </a:lnTo>
                  <a:close/>
                </a:path>
              </a:pathLst>
            </a:custGeom>
            <a:solidFill>
              <a:srgbClr val="FFFFFF"/>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p:nvSpPr>
          <p:spPr bwMode="auto">
            <a:xfrm>
              <a:off x="12739303" y="794775"/>
              <a:ext cx="5982818" cy="4983930"/>
            </a:xfrm>
            <a:custGeom>
              <a:avLst/>
              <a:gdLst>
                <a:gd name="T0" fmla="*/ 3544 w 4552"/>
                <a:gd name="T1" fmla="*/ 3792 h 3792"/>
                <a:gd name="T2" fmla="*/ 3708 w 4552"/>
                <a:gd name="T3" fmla="*/ 3670 h 3792"/>
                <a:gd name="T4" fmla="*/ 3862 w 4552"/>
                <a:gd name="T5" fmla="*/ 3534 h 3792"/>
                <a:gd name="T6" fmla="*/ 4002 w 4552"/>
                <a:gd name="T7" fmla="*/ 3384 h 3792"/>
                <a:gd name="T8" fmla="*/ 4130 w 4552"/>
                <a:gd name="T9" fmla="*/ 3222 h 3792"/>
                <a:gd name="T10" fmla="*/ 4242 w 4552"/>
                <a:gd name="T11" fmla="*/ 3048 h 3792"/>
                <a:gd name="T12" fmla="*/ 4338 w 4552"/>
                <a:gd name="T13" fmla="*/ 2866 h 3792"/>
                <a:gd name="T14" fmla="*/ 4418 w 4552"/>
                <a:gd name="T15" fmla="*/ 2672 h 3792"/>
                <a:gd name="T16" fmla="*/ 4480 w 4552"/>
                <a:gd name="T17" fmla="*/ 2472 h 3792"/>
                <a:gd name="T18" fmla="*/ 4524 w 4552"/>
                <a:gd name="T19" fmla="*/ 2262 h 3792"/>
                <a:gd name="T20" fmla="*/ 4548 w 4552"/>
                <a:gd name="T21" fmla="*/ 2048 h 3792"/>
                <a:gd name="T22" fmla="*/ 4552 w 4552"/>
                <a:gd name="T23" fmla="*/ 1902 h 3792"/>
                <a:gd name="T24" fmla="*/ 4542 w 4552"/>
                <a:gd name="T25" fmla="*/ 1680 h 3792"/>
                <a:gd name="T26" fmla="*/ 4510 w 4552"/>
                <a:gd name="T27" fmla="*/ 1466 h 3792"/>
                <a:gd name="T28" fmla="*/ 4460 w 4552"/>
                <a:gd name="T29" fmla="*/ 1258 h 3792"/>
                <a:gd name="T30" fmla="*/ 4390 w 4552"/>
                <a:gd name="T31" fmla="*/ 1058 h 3792"/>
                <a:gd name="T32" fmla="*/ 4304 w 4552"/>
                <a:gd name="T33" fmla="*/ 866 h 3792"/>
                <a:gd name="T34" fmla="*/ 4200 w 4552"/>
                <a:gd name="T35" fmla="*/ 686 h 3792"/>
                <a:gd name="T36" fmla="*/ 4082 w 4552"/>
                <a:gd name="T37" fmla="*/ 516 h 3792"/>
                <a:gd name="T38" fmla="*/ 3948 w 4552"/>
                <a:gd name="T39" fmla="*/ 358 h 3792"/>
                <a:gd name="T40" fmla="*/ 3800 w 4552"/>
                <a:gd name="T41" fmla="*/ 212 h 3792"/>
                <a:gd name="T42" fmla="*/ 3640 w 4552"/>
                <a:gd name="T43" fmla="*/ 80 h 3792"/>
                <a:gd name="T44" fmla="*/ 1024 w 4552"/>
                <a:gd name="T45" fmla="*/ 0 h 3792"/>
                <a:gd name="T46" fmla="*/ 912 w 4552"/>
                <a:gd name="T47" fmla="*/ 80 h 3792"/>
                <a:gd name="T48" fmla="*/ 752 w 4552"/>
                <a:gd name="T49" fmla="*/ 212 h 3792"/>
                <a:gd name="T50" fmla="*/ 604 w 4552"/>
                <a:gd name="T51" fmla="*/ 358 h 3792"/>
                <a:gd name="T52" fmla="*/ 470 w 4552"/>
                <a:gd name="T53" fmla="*/ 516 h 3792"/>
                <a:gd name="T54" fmla="*/ 352 w 4552"/>
                <a:gd name="T55" fmla="*/ 686 h 3792"/>
                <a:gd name="T56" fmla="*/ 248 w 4552"/>
                <a:gd name="T57" fmla="*/ 866 h 3792"/>
                <a:gd name="T58" fmla="*/ 162 w 4552"/>
                <a:gd name="T59" fmla="*/ 1058 h 3792"/>
                <a:gd name="T60" fmla="*/ 92 w 4552"/>
                <a:gd name="T61" fmla="*/ 1258 h 3792"/>
                <a:gd name="T62" fmla="*/ 42 w 4552"/>
                <a:gd name="T63" fmla="*/ 1466 h 3792"/>
                <a:gd name="T64" fmla="*/ 10 w 4552"/>
                <a:gd name="T65" fmla="*/ 1680 h 3792"/>
                <a:gd name="T66" fmla="*/ 0 w 4552"/>
                <a:gd name="T67" fmla="*/ 1902 h 3792"/>
                <a:gd name="T68" fmla="*/ 4 w 4552"/>
                <a:gd name="T69" fmla="*/ 2048 h 3792"/>
                <a:gd name="T70" fmla="*/ 28 w 4552"/>
                <a:gd name="T71" fmla="*/ 2262 h 3792"/>
                <a:gd name="T72" fmla="*/ 72 w 4552"/>
                <a:gd name="T73" fmla="*/ 2472 h 3792"/>
                <a:gd name="T74" fmla="*/ 134 w 4552"/>
                <a:gd name="T75" fmla="*/ 2672 h 3792"/>
                <a:gd name="T76" fmla="*/ 214 w 4552"/>
                <a:gd name="T77" fmla="*/ 2866 h 3792"/>
                <a:gd name="T78" fmla="*/ 310 w 4552"/>
                <a:gd name="T79" fmla="*/ 3048 h 3792"/>
                <a:gd name="T80" fmla="*/ 422 w 4552"/>
                <a:gd name="T81" fmla="*/ 3222 h 3792"/>
                <a:gd name="T82" fmla="*/ 550 w 4552"/>
                <a:gd name="T83" fmla="*/ 3384 h 3792"/>
                <a:gd name="T84" fmla="*/ 690 w 4552"/>
                <a:gd name="T85" fmla="*/ 3534 h 3792"/>
                <a:gd name="T86" fmla="*/ 844 w 4552"/>
                <a:gd name="T87" fmla="*/ 3670 h 3792"/>
                <a:gd name="T88" fmla="*/ 1008 w 4552"/>
                <a:gd name="T89" fmla="*/ 3792 h 3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552" h="3792">
                  <a:moveTo>
                    <a:pt x="1008" y="3792"/>
                  </a:moveTo>
                  <a:lnTo>
                    <a:pt x="3544" y="3792"/>
                  </a:lnTo>
                  <a:lnTo>
                    <a:pt x="3544" y="3792"/>
                  </a:lnTo>
                  <a:lnTo>
                    <a:pt x="3600" y="3752"/>
                  </a:lnTo>
                  <a:lnTo>
                    <a:pt x="3654" y="3712"/>
                  </a:lnTo>
                  <a:lnTo>
                    <a:pt x="3708" y="3670"/>
                  </a:lnTo>
                  <a:lnTo>
                    <a:pt x="3762" y="3626"/>
                  </a:lnTo>
                  <a:lnTo>
                    <a:pt x="3812" y="3580"/>
                  </a:lnTo>
                  <a:lnTo>
                    <a:pt x="3862" y="3534"/>
                  </a:lnTo>
                  <a:lnTo>
                    <a:pt x="3910" y="3484"/>
                  </a:lnTo>
                  <a:lnTo>
                    <a:pt x="3958" y="3436"/>
                  </a:lnTo>
                  <a:lnTo>
                    <a:pt x="4002" y="3384"/>
                  </a:lnTo>
                  <a:lnTo>
                    <a:pt x="4046" y="3332"/>
                  </a:lnTo>
                  <a:lnTo>
                    <a:pt x="4090" y="3278"/>
                  </a:lnTo>
                  <a:lnTo>
                    <a:pt x="4130" y="3222"/>
                  </a:lnTo>
                  <a:lnTo>
                    <a:pt x="4168" y="3166"/>
                  </a:lnTo>
                  <a:lnTo>
                    <a:pt x="4206" y="3108"/>
                  </a:lnTo>
                  <a:lnTo>
                    <a:pt x="4242" y="3048"/>
                  </a:lnTo>
                  <a:lnTo>
                    <a:pt x="4276" y="2988"/>
                  </a:lnTo>
                  <a:lnTo>
                    <a:pt x="4308" y="2928"/>
                  </a:lnTo>
                  <a:lnTo>
                    <a:pt x="4338" y="2866"/>
                  </a:lnTo>
                  <a:lnTo>
                    <a:pt x="4366" y="2802"/>
                  </a:lnTo>
                  <a:lnTo>
                    <a:pt x="4394" y="2738"/>
                  </a:lnTo>
                  <a:lnTo>
                    <a:pt x="4418" y="2672"/>
                  </a:lnTo>
                  <a:lnTo>
                    <a:pt x="4440" y="2606"/>
                  </a:lnTo>
                  <a:lnTo>
                    <a:pt x="4462" y="2540"/>
                  </a:lnTo>
                  <a:lnTo>
                    <a:pt x="4480" y="2472"/>
                  </a:lnTo>
                  <a:lnTo>
                    <a:pt x="4496" y="2402"/>
                  </a:lnTo>
                  <a:lnTo>
                    <a:pt x="4512" y="2334"/>
                  </a:lnTo>
                  <a:lnTo>
                    <a:pt x="4524" y="2262"/>
                  </a:lnTo>
                  <a:lnTo>
                    <a:pt x="4534" y="2192"/>
                  </a:lnTo>
                  <a:lnTo>
                    <a:pt x="4542" y="2120"/>
                  </a:lnTo>
                  <a:lnTo>
                    <a:pt x="4548" y="2048"/>
                  </a:lnTo>
                  <a:lnTo>
                    <a:pt x="4550" y="1974"/>
                  </a:lnTo>
                  <a:lnTo>
                    <a:pt x="4552" y="1902"/>
                  </a:lnTo>
                  <a:lnTo>
                    <a:pt x="4552" y="1902"/>
                  </a:lnTo>
                  <a:lnTo>
                    <a:pt x="4550" y="1826"/>
                  </a:lnTo>
                  <a:lnTo>
                    <a:pt x="4548" y="1754"/>
                  </a:lnTo>
                  <a:lnTo>
                    <a:pt x="4542" y="1680"/>
                  </a:lnTo>
                  <a:lnTo>
                    <a:pt x="4534" y="1608"/>
                  </a:lnTo>
                  <a:lnTo>
                    <a:pt x="4522" y="1536"/>
                  </a:lnTo>
                  <a:lnTo>
                    <a:pt x="4510" y="1466"/>
                  </a:lnTo>
                  <a:lnTo>
                    <a:pt x="4496" y="1396"/>
                  </a:lnTo>
                  <a:lnTo>
                    <a:pt x="4478" y="1326"/>
                  </a:lnTo>
                  <a:lnTo>
                    <a:pt x="4460" y="1258"/>
                  </a:lnTo>
                  <a:lnTo>
                    <a:pt x="4438" y="1190"/>
                  </a:lnTo>
                  <a:lnTo>
                    <a:pt x="4416" y="1124"/>
                  </a:lnTo>
                  <a:lnTo>
                    <a:pt x="4390" y="1058"/>
                  </a:lnTo>
                  <a:lnTo>
                    <a:pt x="4364" y="994"/>
                  </a:lnTo>
                  <a:lnTo>
                    <a:pt x="4334" y="930"/>
                  </a:lnTo>
                  <a:lnTo>
                    <a:pt x="4304" y="866"/>
                  </a:lnTo>
                  <a:lnTo>
                    <a:pt x="4272" y="806"/>
                  </a:lnTo>
                  <a:lnTo>
                    <a:pt x="4236" y="744"/>
                  </a:lnTo>
                  <a:lnTo>
                    <a:pt x="4200" y="686"/>
                  </a:lnTo>
                  <a:lnTo>
                    <a:pt x="4162" y="628"/>
                  </a:lnTo>
                  <a:lnTo>
                    <a:pt x="4122" y="570"/>
                  </a:lnTo>
                  <a:lnTo>
                    <a:pt x="4082" y="516"/>
                  </a:lnTo>
                  <a:lnTo>
                    <a:pt x="4038" y="462"/>
                  </a:lnTo>
                  <a:lnTo>
                    <a:pt x="3994" y="408"/>
                  </a:lnTo>
                  <a:lnTo>
                    <a:pt x="3948" y="358"/>
                  </a:lnTo>
                  <a:lnTo>
                    <a:pt x="3900" y="308"/>
                  </a:lnTo>
                  <a:lnTo>
                    <a:pt x="3852" y="258"/>
                  </a:lnTo>
                  <a:lnTo>
                    <a:pt x="3800" y="212"/>
                  </a:lnTo>
                  <a:lnTo>
                    <a:pt x="3748" y="166"/>
                  </a:lnTo>
                  <a:lnTo>
                    <a:pt x="3696" y="122"/>
                  </a:lnTo>
                  <a:lnTo>
                    <a:pt x="3640" y="80"/>
                  </a:lnTo>
                  <a:lnTo>
                    <a:pt x="3584" y="40"/>
                  </a:lnTo>
                  <a:lnTo>
                    <a:pt x="3528" y="0"/>
                  </a:lnTo>
                  <a:lnTo>
                    <a:pt x="1024" y="0"/>
                  </a:lnTo>
                  <a:lnTo>
                    <a:pt x="1024" y="0"/>
                  </a:lnTo>
                  <a:lnTo>
                    <a:pt x="968" y="40"/>
                  </a:lnTo>
                  <a:lnTo>
                    <a:pt x="912" y="80"/>
                  </a:lnTo>
                  <a:lnTo>
                    <a:pt x="856" y="122"/>
                  </a:lnTo>
                  <a:lnTo>
                    <a:pt x="804" y="166"/>
                  </a:lnTo>
                  <a:lnTo>
                    <a:pt x="752" y="212"/>
                  </a:lnTo>
                  <a:lnTo>
                    <a:pt x="700" y="258"/>
                  </a:lnTo>
                  <a:lnTo>
                    <a:pt x="652" y="308"/>
                  </a:lnTo>
                  <a:lnTo>
                    <a:pt x="604" y="358"/>
                  </a:lnTo>
                  <a:lnTo>
                    <a:pt x="558" y="408"/>
                  </a:lnTo>
                  <a:lnTo>
                    <a:pt x="514" y="462"/>
                  </a:lnTo>
                  <a:lnTo>
                    <a:pt x="470" y="516"/>
                  </a:lnTo>
                  <a:lnTo>
                    <a:pt x="430" y="570"/>
                  </a:lnTo>
                  <a:lnTo>
                    <a:pt x="390" y="628"/>
                  </a:lnTo>
                  <a:lnTo>
                    <a:pt x="352" y="686"/>
                  </a:lnTo>
                  <a:lnTo>
                    <a:pt x="316" y="744"/>
                  </a:lnTo>
                  <a:lnTo>
                    <a:pt x="280" y="806"/>
                  </a:lnTo>
                  <a:lnTo>
                    <a:pt x="248" y="866"/>
                  </a:lnTo>
                  <a:lnTo>
                    <a:pt x="218" y="930"/>
                  </a:lnTo>
                  <a:lnTo>
                    <a:pt x="188" y="994"/>
                  </a:lnTo>
                  <a:lnTo>
                    <a:pt x="162" y="1058"/>
                  </a:lnTo>
                  <a:lnTo>
                    <a:pt x="136" y="1124"/>
                  </a:lnTo>
                  <a:lnTo>
                    <a:pt x="114" y="1190"/>
                  </a:lnTo>
                  <a:lnTo>
                    <a:pt x="92" y="1258"/>
                  </a:lnTo>
                  <a:lnTo>
                    <a:pt x="74" y="1326"/>
                  </a:lnTo>
                  <a:lnTo>
                    <a:pt x="56" y="1396"/>
                  </a:lnTo>
                  <a:lnTo>
                    <a:pt x="42" y="1466"/>
                  </a:lnTo>
                  <a:lnTo>
                    <a:pt x="30" y="1536"/>
                  </a:lnTo>
                  <a:lnTo>
                    <a:pt x="18" y="1608"/>
                  </a:lnTo>
                  <a:lnTo>
                    <a:pt x="10" y="1680"/>
                  </a:lnTo>
                  <a:lnTo>
                    <a:pt x="4" y="1754"/>
                  </a:lnTo>
                  <a:lnTo>
                    <a:pt x="2" y="1826"/>
                  </a:lnTo>
                  <a:lnTo>
                    <a:pt x="0" y="1902"/>
                  </a:lnTo>
                  <a:lnTo>
                    <a:pt x="0" y="1902"/>
                  </a:lnTo>
                  <a:lnTo>
                    <a:pt x="2" y="1974"/>
                  </a:lnTo>
                  <a:lnTo>
                    <a:pt x="4" y="2048"/>
                  </a:lnTo>
                  <a:lnTo>
                    <a:pt x="10" y="2120"/>
                  </a:lnTo>
                  <a:lnTo>
                    <a:pt x="18" y="2192"/>
                  </a:lnTo>
                  <a:lnTo>
                    <a:pt x="28" y="2262"/>
                  </a:lnTo>
                  <a:lnTo>
                    <a:pt x="40" y="2334"/>
                  </a:lnTo>
                  <a:lnTo>
                    <a:pt x="56" y="2402"/>
                  </a:lnTo>
                  <a:lnTo>
                    <a:pt x="72" y="2472"/>
                  </a:lnTo>
                  <a:lnTo>
                    <a:pt x="90" y="2540"/>
                  </a:lnTo>
                  <a:lnTo>
                    <a:pt x="112" y="2606"/>
                  </a:lnTo>
                  <a:lnTo>
                    <a:pt x="134" y="2672"/>
                  </a:lnTo>
                  <a:lnTo>
                    <a:pt x="158" y="2738"/>
                  </a:lnTo>
                  <a:lnTo>
                    <a:pt x="186" y="2802"/>
                  </a:lnTo>
                  <a:lnTo>
                    <a:pt x="214" y="2866"/>
                  </a:lnTo>
                  <a:lnTo>
                    <a:pt x="244" y="2928"/>
                  </a:lnTo>
                  <a:lnTo>
                    <a:pt x="276" y="2988"/>
                  </a:lnTo>
                  <a:lnTo>
                    <a:pt x="310" y="3048"/>
                  </a:lnTo>
                  <a:lnTo>
                    <a:pt x="346" y="3108"/>
                  </a:lnTo>
                  <a:lnTo>
                    <a:pt x="384" y="3166"/>
                  </a:lnTo>
                  <a:lnTo>
                    <a:pt x="422" y="3222"/>
                  </a:lnTo>
                  <a:lnTo>
                    <a:pt x="462" y="3278"/>
                  </a:lnTo>
                  <a:lnTo>
                    <a:pt x="506" y="3332"/>
                  </a:lnTo>
                  <a:lnTo>
                    <a:pt x="550" y="3384"/>
                  </a:lnTo>
                  <a:lnTo>
                    <a:pt x="594" y="3436"/>
                  </a:lnTo>
                  <a:lnTo>
                    <a:pt x="642" y="3484"/>
                  </a:lnTo>
                  <a:lnTo>
                    <a:pt x="690" y="3534"/>
                  </a:lnTo>
                  <a:lnTo>
                    <a:pt x="740" y="3580"/>
                  </a:lnTo>
                  <a:lnTo>
                    <a:pt x="790" y="3626"/>
                  </a:lnTo>
                  <a:lnTo>
                    <a:pt x="844" y="3670"/>
                  </a:lnTo>
                  <a:lnTo>
                    <a:pt x="898" y="3712"/>
                  </a:lnTo>
                  <a:lnTo>
                    <a:pt x="952" y="3752"/>
                  </a:lnTo>
                  <a:lnTo>
                    <a:pt x="1008" y="3792"/>
                  </a:lnTo>
                  <a:lnTo>
                    <a:pt x="1008" y="3792"/>
                  </a:lnTo>
                  <a:close/>
                </a:path>
              </a:pathLst>
            </a:custGeom>
            <a:solidFill>
              <a:srgbClr val="FFFFFF">
                <a:alpha val="50196"/>
              </a:srgbClr>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2" name="Group 1"/>
          <p:cNvGrpSpPr/>
          <p:nvPr/>
        </p:nvGrpSpPr>
        <p:grpSpPr>
          <a:xfrm>
            <a:off x="7156623" y="2198377"/>
            <a:ext cx="3681613" cy="2631902"/>
            <a:chOff x="12044064" y="1112504"/>
            <a:chExt cx="5912098" cy="4226425"/>
          </a:xfrm>
        </p:grpSpPr>
        <p:sp>
          <p:nvSpPr>
            <p:cNvPr id="37" name="Freeform 130"/>
            <p:cNvSpPr>
              <a:spLocks noEditPoints="1"/>
            </p:cNvSpPr>
            <p:nvPr/>
          </p:nvSpPr>
          <p:spPr bwMode="auto">
            <a:xfrm>
              <a:off x="12044064" y="1112504"/>
              <a:ext cx="5912098" cy="4226425"/>
            </a:xfrm>
            <a:custGeom>
              <a:avLst/>
              <a:gdLst>
                <a:gd name="T0" fmla="*/ 230 w 242"/>
                <a:gd name="T1" fmla="*/ 30 h 173"/>
                <a:gd name="T2" fmla="*/ 208 w 242"/>
                <a:gd name="T3" fmla="*/ 28 h 173"/>
                <a:gd name="T4" fmla="*/ 197 w 242"/>
                <a:gd name="T5" fmla="*/ 23 h 173"/>
                <a:gd name="T6" fmla="*/ 190 w 242"/>
                <a:gd name="T7" fmla="*/ 23 h 173"/>
                <a:gd name="T8" fmla="*/ 182 w 242"/>
                <a:gd name="T9" fmla="*/ 26 h 173"/>
                <a:gd name="T10" fmla="*/ 173 w 242"/>
                <a:gd name="T11" fmla="*/ 23 h 173"/>
                <a:gd name="T12" fmla="*/ 145 w 242"/>
                <a:gd name="T13" fmla="*/ 9 h 173"/>
                <a:gd name="T14" fmla="*/ 121 w 242"/>
                <a:gd name="T15" fmla="*/ 7 h 173"/>
                <a:gd name="T16" fmla="*/ 81 w 242"/>
                <a:gd name="T17" fmla="*/ 7 h 173"/>
                <a:gd name="T18" fmla="*/ 40 w 242"/>
                <a:gd name="T19" fmla="*/ 4 h 173"/>
                <a:gd name="T20" fmla="*/ 26 w 242"/>
                <a:gd name="T21" fmla="*/ 0 h 173"/>
                <a:gd name="T22" fmla="*/ 19 w 242"/>
                <a:gd name="T23" fmla="*/ 4 h 173"/>
                <a:gd name="T24" fmla="*/ 10 w 242"/>
                <a:gd name="T25" fmla="*/ 9 h 173"/>
                <a:gd name="T26" fmla="*/ 0 w 242"/>
                <a:gd name="T27" fmla="*/ 19 h 173"/>
                <a:gd name="T28" fmla="*/ 7 w 242"/>
                <a:gd name="T29" fmla="*/ 26 h 173"/>
                <a:gd name="T30" fmla="*/ 10 w 242"/>
                <a:gd name="T31" fmla="*/ 42 h 173"/>
                <a:gd name="T32" fmla="*/ 19 w 242"/>
                <a:gd name="T33" fmla="*/ 38 h 173"/>
                <a:gd name="T34" fmla="*/ 21 w 242"/>
                <a:gd name="T35" fmla="*/ 40 h 173"/>
                <a:gd name="T36" fmla="*/ 33 w 242"/>
                <a:gd name="T37" fmla="*/ 42 h 173"/>
                <a:gd name="T38" fmla="*/ 40 w 242"/>
                <a:gd name="T39" fmla="*/ 42 h 173"/>
                <a:gd name="T40" fmla="*/ 47 w 242"/>
                <a:gd name="T41" fmla="*/ 40 h 173"/>
                <a:gd name="T42" fmla="*/ 52 w 242"/>
                <a:gd name="T43" fmla="*/ 45 h 173"/>
                <a:gd name="T44" fmla="*/ 57 w 242"/>
                <a:gd name="T45" fmla="*/ 49 h 173"/>
                <a:gd name="T46" fmla="*/ 47 w 242"/>
                <a:gd name="T47" fmla="*/ 59 h 173"/>
                <a:gd name="T48" fmla="*/ 45 w 242"/>
                <a:gd name="T49" fmla="*/ 64 h 173"/>
                <a:gd name="T50" fmla="*/ 45 w 242"/>
                <a:gd name="T51" fmla="*/ 80 h 173"/>
                <a:gd name="T52" fmla="*/ 43 w 242"/>
                <a:gd name="T53" fmla="*/ 90 h 173"/>
                <a:gd name="T54" fmla="*/ 43 w 242"/>
                <a:gd name="T55" fmla="*/ 94 h 173"/>
                <a:gd name="T56" fmla="*/ 38 w 242"/>
                <a:gd name="T57" fmla="*/ 102 h 173"/>
                <a:gd name="T58" fmla="*/ 45 w 242"/>
                <a:gd name="T59" fmla="*/ 111 h 173"/>
                <a:gd name="T60" fmla="*/ 40 w 242"/>
                <a:gd name="T61" fmla="*/ 113 h 173"/>
                <a:gd name="T62" fmla="*/ 38 w 242"/>
                <a:gd name="T63" fmla="*/ 123 h 173"/>
                <a:gd name="T64" fmla="*/ 45 w 242"/>
                <a:gd name="T65" fmla="*/ 130 h 173"/>
                <a:gd name="T66" fmla="*/ 38 w 242"/>
                <a:gd name="T67" fmla="*/ 135 h 173"/>
                <a:gd name="T68" fmla="*/ 36 w 242"/>
                <a:gd name="T69" fmla="*/ 144 h 173"/>
                <a:gd name="T70" fmla="*/ 43 w 242"/>
                <a:gd name="T71" fmla="*/ 149 h 173"/>
                <a:gd name="T72" fmla="*/ 52 w 242"/>
                <a:gd name="T73" fmla="*/ 156 h 173"/>
                <a:gd name="T74" fmla="*/ 66 w 242"/>
                <a:gd name="T75" fmla="*/ 173 h 173"/>
                <a:gd name="T76" fmla="*/ 74 w 242"/>
                <a:gd name="T77" fmla="*/ 173 h 173"/>
                <a:gd name="T78" fmla="*/ 76 w 242"/>
                <a:gd name="T79" fmla="*/ 165 h 173"/>
                <a:gd name="T80" fmla="*/ 85 w 242"/>
                <a:gd name="T81" fmla="*/ 165 h 173"/>
                <a:gd name="T82" fmla="*/ 97 w 242"/>
                <a:gd name="T83" fmla="*/ 161 h 173"/>
                <a:gd name="T84" fmla="*/ 128 w 242"/>
                <a:gd name="T85" fmla="*/ 158 h 173"/>
                <a:gd name="T86" fmla="*/ 140 w 242"/>
                <a:gd name="T87" fmla="*/ 154 h 173"/>
                <a:gd name="T88" fmla="*/ 147 w 242"/>
                <a:gd name="T89" fmla="*/ 144 h 173"/>
                <a:gd name="T90" fmla="*/ 161 w 242"/>
                <a:gd name="T91" fmla="*/ 139 h 173"/>
                <a:gd name="T92" fmla="*/ 163 w 242"/>
                <a:gd name="T93" fmla="*/ 128 h 173"/>
                <a:gd name="T94" fmla="*/ 178 w 242"/>
                <a:gd name="T95" fmla="*/ 113 h 173"/>
                <a:gd name="T96" fmla="*/ 175 w 242"/>
                <a:gd name="T97" fmla="*/ 94 h 173"/>
                <a:gd name="T98" fmla="*/ 182 w 242"/>
                <a:gd name="T99" fmla="*/ 78 h 173"/>
                <a:gd name="T100" fmla="*/ 194 w 242"/>
                <a:gd name="T101" fmla="*/ 66 h 173"/>
                <a:gd name="T102" fmla="*/ 199 w 242"/>
                <a:gd name="T103" fmla="*/ 61 h 173"/>
                <a:gd name="T104" fmla="*/ 218 w 242"/>
                <a:gd name="T105" fmla="*/ 57 h 173"/>
                <a:gd name="T106" fmla="*/ 232 w 242"/>
                <a:gd name="T107" fmla="*/ 47 h 173"/>
                <a:gd name="T108" fmla="*/ 239 w 242"/>
                <a:gd name="T109" fmla="*/ 35 h 173"/>
                <a:gd name="T110" fmla="*/ 242 w 242"/>
                <a:gd name="T111" fmla="*/ 92 h 173"/>
                <a:gd name="T112" fmla="*/ 237 w 242"/>
                <a:gd name="T113" fmla="*/ 87 h 173"/>
                <a:gd name="T114" fmla="*/ 225 w 242"/>
                <a:gd name="T115" fmla="*/ 97 h 173"/>
                <a:gd name="T116" fmla="*/ 232 w 242"/>
                <a:gd name="T117" fmla="*/ 102 h 173"/>
                <a:gd name="T118" fmla="*/ 242 w 242"/>
                <a:gd name="T119" fmla="*/ 9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2" h="173">
                  <a:moveTo>
                    <a:pt x="239" y="30"/>
                  </a:moveTo>
                  <a:lnTo>
                    <a:pt x="239" y="30"/>
                  </a:lnTo>
                  <a:lnTo>
                    <a:pt x="230" y="30"/>
                  </a:lnTo>
                  <a:lnTo>
                    <a:pt x="220" y="30"/>
                  </a:lnTo>
                  <a:lnTo>
                    <a:pt x="220" y="30"/>
                  </a:lnTo>
                  <a:lnTo>
                    <a:pt x="208" y="28"/>
                  </a:lnTo>
                  <a:lnTo>
                    <a:pt x="201" y="26"/>
                  </a:lnTo>
                  <a:lnTo>
                    <a:pt x="197" y="23"/>
                  </a:lnTo>
                  <a:lnTo>
                    <a:pt x="197" y="23"/>
                  </a:lnTo>
                  <a:lnTo>
                    <a:pt x="192" y="21"/>
                  </a:lnTo>
                  <a:lnTo>
                    <a:pt x="190" y="21"/>
                  </a:lnTo>
                  <a:lnTo>
                    <a:pt x="190" y="23"/>
                  </a:lnTo>
                  <a:lnTo>
                    <a:pt x="190" y="23"/>
                  </a:lnTo>
                  <a:lnTo>
                    <a:pt x="187" y="26"/>
                  </a:lnTo>
                  <a:lnTo>
                    <a:pt x="182" y="26"/>
                  </a:lnTo>
                  <a:lnTo>
                    <a:pt x="178" y="26"/>
                  </a:lnTo>
                  <a:lnTo>
                    <a:pt x="173" y="23"/>
                  </a:lnTo>
                  <a:lnTo>
                    <a:pt x="173" y="23"/>
                  </a:lnTo>
                  <a:lnTo>
                    <a:pt x="154" y="14"/>
                  </a:lnTo>
                  <a:lnTo>
                    <a:pt x="154" y="14"/>
                  </a:lnTo>
                  <a:lnTo>
                    <a:pt x="145" y="9"/>
                  </a:lnTo>
                  <a:lnTo>
                    <a:pt x="145" y="9"/>
                  </a:lnTo>
                  <a:lnTo>
                    <a:pt x="130" y="7"/>
                  </a:lnTo>
                  <a:lnTo>
                    <a:pt x="121" y="7"/>
                  </a:lnTo>
                  <a:lnTo>
                    <a:pt x="111" y="7"/>
                  </a:lnTo>
                  <a:lnTo>
                    <a:pt x="111" y="7"/>
                  </a:lnTo>
                  <a:lnTo>
                    <a:pt x="81" y="7"/>
                  </a:lnTo>
                  <a:lnTo>
                    <a:pt x="47" y="4"/>
                  </a:lnTo>
                  <a:lnTo>
                    <a:pt x="47" y="4"/>
                  </a:lnTo>
                  <a:lnTo>
                    <a:pt x="40" y="4"/>
                  </a:lnTo>
                  <a:lnTo>
                    <a:pt x="36" y="2"/>
                  </a:lnTo>
                  <a:lnTo>
                    <a:pt x="31" y="0"/>
                  </a:lnTo>
                  <a:lnTo>
                    <a:pt x="26" y="0"/>
                  </a:lnTo>
                  <a:lnTo>
                    <a:pt x="26" y="0"/>
                  </a:lnTo>
                  <a:lnTo>
                    <a:pt x="21" y="0"/>
                  </a:lnTo>
                  <a:lnTo>
                    <a:pt x="19" y="4"/>
                  </a:lnTo>
                  <a:lnTo>
                    <a:pt x="17" y="7"/>
                  </a:lnTo>
                  <a:lnTo>
                    <a:pt x="10" y="9"/>
                  </a:lnTo>
                  <a:lnTo>
                    <a:pt x="10" y="9"/>
                  </a:lnTo>
                  <a:lnTo>
                    <a:pt x="3" y="12"/>
                  </a:lnTo>
                  <a:lnTo>
                    <a:pt x="0" y="14"/>
                  </a:lnTo>
                  <a:lnTo>
                    <a:pt x="0" y="19"/>
                  </a:lnTo>
                  <a:lnTo>
                    <a:pt x="5" y="23"/>
                  </a:lnTo>
                  <a:lnTo>
                    <a:pt x="5" y="23"/>
                  </a:lnTo>
                  <a:lnTo>
                    <a:pt x="7" y="26"/>
                  </a:lnTo>
                  <a:lnTo>
                    <a:pt x="10" y="30"/>
                  </a:lnTo>
                  <a:lnTo>
                    <a:pt x="10" y="42"/>
                  </a:lnTo>
                  <a:lnTo>
                    <a:pt x="10" y="42"/>
                  </a:lnTo>
                  <a:lnTo>
                    <a:pt x="14" y="40"/>
                  </a:lnTo>
                  <a:lnTo>
                    <a:pt x="14" y="40"/>
                  </a:lnTo>
                  <a:lnTo>
                    <a:pt x="19" y="38"/>
                  </a:lnTo>
                  <a:lnTo>
                    <a:pt x="19" y="38"/>
                  </a:lnTo>
                  <a:lnTo>
                    <a:pt x="21" y="40"/>
                  </a:lnTo>
                  <a:lnTo>
                    <a:pt x="21" y="40"/>
                  </a:lnTo>
                  <a:lnTo>
                    <a:pt x="21" y="42"/>
                  </a:lnTo>
                  <a:lnTo>
                    <a:pt x="26" y="42"/>
                  </a:lnTo>
                  <a:lnTo>
                    <a:pt x="33" y="42"/>
                  </a:lnTo>
                  <a:lnTo>
                    <a:pt x="33" y="42"/>
                  </a:lnTo>
                  <a:lnTo>
                    <a:pt x="36" y="45"/>
                  </a:lnTo>
                  <a:lnTo>
                    <a:pt x="40" y="42"/>
                  </a:lnTo>
                  <a:lnTo>
                    <a:pt x="40" y="42"/>
                  </a:lnTo>
                  <a:lnTo>
                    <a:pt x="43" y="42"/>
                  </a:lnTo>
                  <a:lnTo>
                    <a:pt x="47" y="40"/>
                  </a:lnTo>
                  <a:lnTo>
                    <a:pt x="50" y="42"/>
                  </a:lnTo>
                  <a:lnTo>
                    <a:pt x="52" y="45"/>
                  </a:lnTo>
                  <a:lnTo>
                    <a:pt x="52" y="45"/>
                  </a:lnTo>
                  <a:lnTo>
                    <a:pt x="52" y="47"/>
                  </a:lnTo>
                  <a:lnTo>
                    <a:pt x="57" y="47"/>
                  </a:lnTo>
                  <a:lnTo>
                    <a:pt x="57" y="49"/>
                  </a:lnTo>
                  <a:lnTo>
                    <a:pt x="57" y="52"/>
                  </a:lnTo>
                  <a:lnTo>
                    <a:pt x="57" y="52"/>
                  </a:lnTo>
                  <a:lnTo>
                    <a:pt x="47" y="59"/>
                  </a:lnTo>
                  <a:lnTo>
                    <a:pt x="45" y="61"/>
                  </a:lnTo>
                  <a:lnTo>
                    <a:pt x="45" y="64"/>
                  </a:lnTo>
                  <a:lnTo>
                    <a:pt x="45" y="64"/>
                  </a:lnTo>
                  <a:lnTo>
                    <a:pt x="47" y="73"/>
                  </a:lnTo>
                  <a:lnTo>
                    <a:pt x="47" y="78"/>
                  </a:lnTo>
                  <a:lnTo>
                    <a:pt x="45" y="80"/>
                  </a:lnTo>
                  <a:lnTo>
                    <a:pt x="45" y="80"/>
                  </a:lnTo>
                  <a:lnTo>
                    <a:pt x="43" y="85"/>
                  </a:lnTo>
                  <a:lnTo>
                    <a:pt x="43" y="90"/>
                  </a:lnTo>
                  <a:lnTo>
                    <a:pt x="45" y="92"/>
                  </a:lnTo>
                  <a:lnTo>
                    <a:pt x="43" y="94"/>
                  </a:lnTo>
                  <a:lnTo>
                    <a:pt x="43" y="94"/>
                  </a:lnTo>
                  <a:lnTo>
                    <a:pt x="36" y="97"/>
                  </a:lnTo>
                  <a:lnTo>
                    <a:pt x="36" y="99"/>
                  </a:lnTo>
                  <a:lnTo>
                    <a:pt x="38" y="102"/>
                  </a:lnTo>
                  <a:lnTo>
                    <a:pt x="38" y="102"/>
                  </a:lnTo>
                  <a:lnTo>
                    <a:pt x="43" y="109"/>
                  </a:lnTo>
                  <a:lnTo>
                    <a:pt x="45" y="111"/>
                  </a:lnTo>
                  <a:lnTo>
                    <a:pt x="43" y="111"/>
                  </a:lnTo>
                  <a:lnTo>
                    <a:pt x="43" y="111"/>
                  </a:lnTo>
                  <a:lnTo>
                    <a:pt x="40" y="113"/>
                  </a:lnTo>
                  <a:lnTo>
                    <a:pt x="38" y="116"/>
                  </a:lnTo>
                  <a:lnTo>
                    <a:pt x="38" y="120"/>
                  </a:lnTo>
                  <a:lnTo>
                    <a:pt x="38" y="123"/>
                  </a:lnTo>
                  <a:lnTo>
                    <a:pt x="38" y="123"/>
                  </a:lnTo>
                  <a:lnTo>
                    <a:pt x="43" y="128"/>
                  </a:lnTo>
                  <a:lnTo>
                    <a:pt x="45" y="130"/>
                  </a:lnTo>
                  <a:lnTo>
                    <a:pt x="43" y="132"/>
                  </a:lnTo>
                  <a:lnTo>
                    <a:pt x="43" y="132"/>
                  </a:lnTo>
                  <a:lnTo>
                    <a:pt x="38" y="135"/>
                  </a:lnTo>
                  <a:lnTo>
                    <a:pt x="36" y="137"/>
                  </a:lnTo>
                  <a:lnTo>
                    <a:pt x="36" y="144"/>
                  </a:lnTo>
                  <a:lnTo>
                    <a:pt x="36" y="144"/>
                  </a:lnTo>
                  <a:lnTo>
                    <a:pt x="38" y="149"/>
                  </a:lnTo>
                  <a:lnTo>
                    <a:pt x="38" y="149"/>
                  </a:lnTo>
                  <a:lnTo>
                    <a:pt x="43" y="149"/>
                  </a:lnTo>
                  <a:lnTo>
                    <a:pt x="47" y="151"/>
                  </a:lnTo>
                  <a:lnTo>
                    <a:pt x="47" y="151"/>
                  </a:lnTo>
                  <a:lnTo>
                    <a:pt x="52" y="156"/>
                  </a:lnTo>
                  <a:lnTo>
                    <a:pt x="57" y="163"/>
                  </a:lnTo>
                  <a:lnTo>
                    <a:pt x="64" y="170"/>
                  </a:lnTo>
                  <a:lnTo>
                    <a:pt x="66" y="173"/>
                  </a:lnTo>
                  <a:lnTo>
                    <a:pt x="71" y="173"/>
                  </a:lnTo>
                  <a:lnTo>
                    <a:pt x="71" y="173"/>
                  </a:lnTo>
                  <a:lnTo>
                    <a:pt x="74" y="173"/>
                  </a:lnTo>
                  <a:lnTo>
                    <a:pt x="74" y="170"/>
                  </a:lnTo>
                  <a:lnTo>
                    <a:pt x="76" y="165"/>
                  </a:lnTo>
                  <a:lnTo>
                    <a:pt x="76" y="165"/>
                  </a:lnTo>
                  <a:lnTo>
                    <a:pt x="81" y="165"/>
                  </a:lnTo>
                  <a:lnTo>
                    <a:pt x="85" y="165"/>
                  </a:lnTo>
                  <a:lnTo>
                    <a:pt x="85" y="165"/>
                  </a:lnTo>
                  <a:lnTo>
                    <a:pt x="90" y="165"/>
                  </a:lnTo>
                  <a:lnTo>
                    <a:pt x="92" y="163"/>
                  </a:lnTo>
                  <a:lnTo>
                    <a:pt x="97" y="161"/>
                  </a:lnTo>
                  <a:lnTo>
                    <a:pt x="104" y="158"/>
                  </a:lnTo>
                  <a:lnTo>
                    <a:pt x="104" y="158"/>
                  </a:lnTo>
                  <a:lnTo>
                    <a:pt x="128" y="158"/>
                  </a:lnTo>
                  <a:lnTo>
                    <a:pt x="128" y="158"/>
                  </a:lnTo>
                  <a:lnTo>
                    <a:pt x="137" y="156"/>
                  </a:lnTo>
                  <a:lnTo>
                    <a:pt x="140" y="154"/>
                  </a:lnTo>
                  <a:lnTo>
                    <a:pt x="142" y="151"/>
                  </a:lnTo>
                  <a:lnTo>
                    <a:pt x="142" y="151"/>
                  </a:lnTo>
                  <a:lnTo>
                    <a:pt x="147" y="144"/>
                  </a:lnTo>
                  <a:lnTo>
                    <a:pt x="156" y="142"/>
                  </a:lnTo>
                  <a:lnTo>
                    <a:pt x="156" y="142"/>
                  </a:lnTo>
                  <a:lnTo>
                    <a:pt x="161" y="139"/>
                  </a:lnTo>
                  <a:lnTo>
                    <a:pt x="163" y="135"/>
                  </a:lnTo>
                  <a:lnTo>
                    <a:pt x="163" y="128"/>
                  </a:lnTo>
                  <a:lnTo>
                    <a:pt x="163" y="128"/>
                  </a:lnTo>
                  <a:lnTo>
                    <a:pt x="166" y="125"/>
                  </a:lnTo>
                  <a:lnTo>
                    <a:pt x="171" y="120"/>
                  </a:lnTo>
                  <a:lnTo>
                    <a:pt x="178" y="113"/>
                  </a:lnTo>
                  <a:lnTo>
                    <a:pt x="178" y="113"/>
                  </a:lnTo>
                  <a:lnTo>
                    <a:pt x="175" y="102"/>
                  </a:lnTo>
                  <a:lnTo>
                    <a:pt x="175" y="94"/>
                  </a:lnTo>
                  <a:lnTo>
                    <a:pt x="178" y="85"/>
                  </a:lnTo>
                  <a:lnTo>
                    <a:pt x="178" y="85"/>
                  </a:lnTo>
                  <a:lnTo>
                    <a:pt x="182" y="78"/>
                  </a:lnTo>
                  <a:lnTo>
                    <a:pt x="190" y="73"/>
                  </a:lnTo>
                  <a:lnTo>
                    <a:pt x="192" y="71"/>
                  </a:lnTo>
                  <a:lnTo>
                    <a:pt x="194" y="66"/>
                  </a:lnTo>
                  <a:lnTo>
                    <a:pt x="194" y="66"/>
                  </a:lnTo>
                  <a:lnTo>
                    <a:pt x="194" y="64"/>
                  </a:lnTo>
                  <a:lnTo>
                    <a:pt x="199" y="61"/>
                  </a:lnTo>
                  <a:lnTo>
                    <a:pt x="211" y="57"/>
                  </a:lnTo>
                  <a:lnTo>
                    <a:pt x="211" y="57"/>
                  </a:lnTo>
                  <a:lnTo>
                    <a:pt x="218" y="57"/>
                  </a:lnTo>
                  <a:lnTo>
                    <a:pt x="223" y="52"/>
                  </a:lnTo>
                  <a:lnTo>
                    <a:pt x="232" y="47"/>
                  </a:lnTo>
                  <a:lnTo>
                    <a:pt x="232" y="47"/>
                  </a:lnTo>
                  <a:lnTo>
                    <a:pt x="237" y="45"/>
                  </a:lnTo>
                  <a:lnTo>
                    <a:pt x="239" y="40"/>
                  </a:lnTo>
                  <a:lnTo>
                    <a:pt x="239" y="35"/>
                  </a:lnTo>
                  <a:lnTo>
                    <a:pt x="239" y="30"/>
                  </a:lnTo>
                  <a:lnTo>
                    <a:pt x="239" y="30"/>
                  </a:lnTo>
                  <a:close/>
                  <a:moveTo>
                    <a:pt x="242" y="92"/>
                  </a:moveTo>
                  <a:lnTo>
                    <a:pt x="242" y="92"/>
                  </a:lnTo>
                  <a:lnTo>
                    <a:pt x="239" y="90"/>
                  </a:lnTo>
                  <a:lnTo>
                    <a:pt x="237" y="87"/>
                  </a:lnTo>
                  <a:lnTo>
                    <a:pt x="232" y="90"/>
                  </a:lnTo>
                  <a:lnTo>
                    <a:pt x="225" y="94"/>
                  </a:lnTo>
                  <a:lnTo>
                    <a:pt x="225" y="97"/>
                  </a:lnTo>
                  <a:lnTo>
                    <a:pt x="225" y="97"/>
                  </a:lnTo>
                  <a:lnTo>
                    <a:pt x="225" y="97"/>
                  </a:lnTo>
                  <a:lnTo>
                    <a:pt x="232" y="102"/>
                  </a:lnTo>
                  <a:lnTo>
                    <a:pt x="237" y="102"/>
                  </a:lnTo>
                  <a:lnTo>
                    <a:pt x="242" y="97"/>
                  </a:lnTo>
                  <a:lnTo>
                    <a:pt x="242" y="92"/>
                  </a:lnTo>
                  <a:lnTo>
                    <a:pt x="242" y="92"/>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8" name="Oval 37"/>
            <p:cNvSpPr/>
            <p:nvPr/>
          </p:nvSpPr>
          <p:spPr>
            <a:xfrm>
              <a:off x="17290673" y="2331784"/>
              <a:ext cx="159800" cy="159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39" name="TextBox 38"/>
            <p:cNvSpPr txBox="1"/>
            <p:nvPr/>
          </p:nvSpPr>
          <p:spPr>
            <a:xfrm>
              <a:off x="15082934" y="2150276"/>
              <a:ext cx="2077873" cy="494242"/>
            </a:xfrm>
            <a:prstGeom prst="rect">
              <a:avLst/>
            </a:prstGeom>
            <a:noFill/>
          </p:spPr>
          <p:txBody>
            <a:bodyPr wrap="none" rtlCol="0">
              <a:spAutoFit/>
            </a:bodyPr>
            <a:lstStyle/>
            <a:p>
              <a:r>
                <a:rPr lang="it-IT" sz="1400" dirty="0">
                  <a:latin typeface="Arial" panose="020B0604020202020204" pitchFamily="34" charset="0"/>
                  <a:cs typeface="Arial" panose="020B0604020202020204" pitchFamily="34" charset="0"/>
                </a:rPr>
                <a:t>BARCELONA</a:t>
              </a:r>
            </a:p>
          </p:txBody>
        </p:sp>
      </p:grpSp>
      <p:sp>
        <p:nvSpPr>
          <p:cNvPr id="36" name="Oval 35"/>
          <p:cNvSpPr/>
          <p:nvPr/>
        </p:nvSpPr>
        <p:spPr>
          <a:xfrm>
            <a:off x="10293667" y="2831946"/>
            <a:ext cx="368038" cy="3680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2" name="Oval 21"/>
          <p:cNvSpPr/>
          <p:nvPr/>
        </p:nvSpPr>
        <p:spPr>
          <a:xfrm>
            <a:off x="7316020" y="1511793"/>
            <a:ext cx="3789907" cy="3789907"/>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p:cNvSpPr>
            <a:spLocks noGrp="1"/>
          </p:cNvSpPr>
          <p:nvPr>
            <p:ph type="title"/>
          </p:nvPr>
        </p:nvSpPr>
        <p:spPr/>
        <p:txBody>
          <a:bodyPr>
            <a:normAutofit/>
          </a:bodyPr>
          <a:lstStyle/>
          <a:p>
            <a:r>
              <a:rPr lang="it-IT" dirty="0">
                <a:latin typeface="Arial" panose="020B0604020202020204" pitchFamily="34" charset="0"/>
                <a:cs typeface="Arial" panose="020B0604020202020204" pitchFamily="34" charset="0"/>
              </a:rPr>
              <a:t>SEKO IBERICA</a:t>
            </a:r>
            <a:endParaRPr lang="en-GB" dirty="0"/>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496" y="1276263"/>
            <a:ext cx="5175504" cy="5873562"/>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97" y="3054013"/>
            <a:ext cx="1104612" cy="1104612"/>
          </a:xfrm>
          <a:prstGeom prst="rect">
            <a:avLst/>
          </a:prstGeom>
          <a:effectLst>
            <a:outerShdw blurRad="63500" sx="102000" sy="102000" algn="ctr" rotWithShape="0">
              <a:prstClr val="black">
                <a:alpha val="20000"/>
              </a:prstClr>
            </a:outerShdw>
          </a:effectLst>
        </p:spPr>
      </p:pic>
      <p:grpSp>
        <p:nvGrpSpPr>
          <p:cNvPr id="25" name="Group 24"/>
          <p:cNvGrpSpPr/>
          <p:nvPr/>
        </p:nvGrpSpPr>
        <p:grpSpPr>
          <a:xfrm>
            <a:off x="9110191" y="712111"/>
            <a:ext cx="1994916" cy="1994916"/>
            <a:chOff x="2771394" y="4777740"/>
            <a:chExt cx="1994916" cy="1994916"/>
          </a:xfrm>
        </p:grpSpPr>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1394" y="4777740"/>
              <a:ext cx="1994916" cy="1994916"/>
            </a:xfrm>
            <a:prstGeom prst="rect">
              <a:avLst/>
            </a:prstGeom>
          </p:spPr>
        </p:pic>
        <p:sp>
          <p:nvSpPr>
            <p:cNvPr id="27" name="TextBox 26"/>
            <p:cNvSpPr txBox="1"/>
            <p:nvPr/>
          </p:nvSpPr>
          <p:spPr>
            <a:xfrm rot="20577424">
              <a:off x="3325857" y="5532935"/>
              <a:ext cx="870751" cy="461665"/>
            </a:xfrm>
            <a:prstGeom prst="rect">
              <a:avLst/>
            </a:prstGeom>
            <a:noFill/>
          </p:spPr>
          <p:txBody>
            <a:bodyPr wrap="none" rtlCol="0">
              <a:spAutoFit/>
            </a:bodyPr>
            <a:lstStyle/>
            <a:p>
              <a:pPr algn="ctr"/>
              <a:r>
                <a:rPr lang="en-GB" sz="2400" b="1" dirty="0">
                  <a:solidFill>
                    <a:schemeClr val="bg1"/>
                  </a:solidFill>
                </a:rPr>
                <a:t>1991</a:t>
              </a:r>
            </a:p>
          </p:txBody>
        </p:sp>
      </p:grpSp>
      <p:grpSp>
        <p:nvGrpSpPr>
          <p:cNvPr id="28" name="Group 27"/>
          <p:cNvGrpSpPr/>
          <p:nvPr/>
        </p:nvGrpSpPr>
        <p:grpSpPr>
          <a:xfrm>
            <a:off x="7227296" y="4498489"/>
            <a:ext cx="1256110" cy="1256110"/>
            <a:chOff x="8562487" y="3529144"/>
            <a:chExt cx="1256110" cy="1256110"/>
          </a:xfrm>
        </p:grpSpPr>
        <p:sp>
          <p:nvSpPr>
            <p:cNvPr id="29" name="Oval 28"/>
            <p:cNvSpPr/>
            <p:nvPr/>
          </p:nvSpPr>
          <p:spPr>
            <a:xfrm>
              <a:off x="8562487" y="3529144"/>
              <a:ext cx="1256110" cy="1256110"/>
            </a:xfrm>
            <a:prstGeom prst="ellipse">
              <a:avLst/>
            </a:prstGeom>
            <a:solidFill>
              <a:schemeClr val="bg1"/>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8604583" y="3571240"/>
              <a:ext cx="1171918" cy="1171918"/>
            </a:xfrm>
            <a:prstGeom prst="ellipse">
              <a:avLst/>
            </a:prstGeom>
            <a:solidFill>
              <a:schemeClr val="tx1">
                <a:lumMod val="10000"/>
                <a:lumOff val="90000"/>
              </a:schemeClr>
            </a:solidFill>
            <a:ln w="57150">
              <a:noFill/>
            </a:ln>
            <a:effectLst>
              <a:innerShdw blurRad="3302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 name="Group 30"/>
            <p:cNvGrpSpPr/>
            <p:nvPr/>
          </p:nvGrpSpPr>
          <p:grpSpPr>
            <a:xfrm>
              <a:off x="8802633" y="3749498"/>
              <a:ext cx="778348" cy="468520"/>
              <a:chOff x="1037457" y="5601335"/>
              <a:chExt cx="975800" cy="587375"/>
            </a:xfrm>
            <a:solidFill>
              <a:schemeClr val="bg2">
                <a:lumMod val="25000"/>
              </a:schemeClr>
            </a:solidFill>
          </p:grpSpPr>
          <p:sp>
            <p:nvSpPr>
              <p:cNvPr id="33" name="Freeform 12"/>
              <p:cNvSpPr>
                <a:spLocks/>
              </p:cNvSpPr>
              <p:nvPr/>
            </p:nvSpPr>
            <p:spPr bwMode="auto">
              <a:xfrm>
                <a:off x="1037457" y="5655945"/>
                <a:ext cx="396924" cy="447750"/>
              </a:xfrm>
              <a:custGeom>
                <a:avLst/>
                <a:gdLst>
                  <a:gd name="T0" fmla="*/ 168 w 328"/>
                  <a:gd name="T1" fmla="*/ 370 h 370"/>
                  <a:gd name="T2" fmla="*/ 242 w 328"/>
                  <a:gd name="T3" fmla="*/ 366 h 370"/>
                  <a:gd name="T4" fmla="*/ 318 w 328"/>
                  <a:gd name="T5" fmla="*/ 356 h 370"/>
                  <a:gd name="T6" fmla="*/ 328 w 328"/>
                  <a:gd name="T7" fmla="*/ 354 h 370"/>
                  <a:gd name="T8" fmla="*/ 324 w 328"/>
                  <a:gd name="T9" fmla="*/ 312 h 370"/>
                  <a:gd name="T10" fmla="*/ 312 w 328"/>
                  <a:gd name="T11" fmla="*/ 276 h 370"/>
                  <a:gd name="T12" fmla="*/ 290 w 328"/>
                  <a:gd name="T13" fmla="*/ 248 h 370"/>
                  <a:gd name="T14" fmla="*/ 252 w 328"/>
                  <a:gd name="T15" fmla="*/ 228 h 370"/>
                  <a:gd name="T16" fmla="*/ 192 w 328"/>
                  <a:gd name="T17" fmla="*/ 218 h 370"/>
                  <a:gd name="T18" fmla="*/ 192 w 328"/>
                  <a:gd name="T19" fmla="*/ 184 h 370"/>
                  <a:gd name="T20" fmla="*/ 214 w 328"/>
                  <a:gd name="T21" fmla="*/ 168 h 370"/>
                  <a:gd name="T22" fmla="*/ 232 w 328"/>
                  <a:gd name="T23" fmla="*/ 146 h 370"/>
                  <a:gd name="T24" fmla="*/ 244 w 328"/>
                  <a:gd name="T25" fmla="*/ 116 h 370"/>
                  <a:gd name="T26" fmla="*/ 248 w 328"/>
                  <a:gd name="T27" fmla="*/ 86 h 370"/>
                  <a:gd name="T28" fmla="*/ 246 w 328"/>
                  <a:gd name="T29" fmla="*/ 66 h 370"/>
                  <a:gd name="T30" fmla="*/ 234 w 328"/>
                  <a:gd name="T31" fmla="*/ 36 h 370"/>
                  <a:gd name="T32" fmla="*/ 212 w 328"/>
                  <a:gd name="T33" fmla="*/ 14 h 370"/>
                  <a:gd name="T34" fmla="*/ 182 w 328"/>
                  <a:gd name="T35" fmla="*/ 2 h 370"/>
                  <a:gd name="T36" fmla="*/ 164 w 328"/>
                  <a:gd name="T37" fmla="*/ 0 h 370"/>
                  <a:gd name="T38" fmla="*/ 132 w 328"/>
                  <a:gd name="T39" fmla="*/ 6 h 370"/>
                  <a:gd name="T40" fmla="*/ 104 w 328"/>
                  <a:gd name="T41" fmla="*/ 24 h 370"/>
                  <a:gd name="T42" fmla="*/ 86 w 328"/>
                  <a:gd name="T43" fmla="*/ 50 h 370"/>
                  <a:gd name="T44" fmla="*/ 80 w 328"/>
                  <a:gd name="T45" fmla="*/ 86 h 370"/>
                  <a:gd name="T46" fmla="*/ 80 w 328"/>
                  <a:gd name="T47" fmla="*/ 102 h 370"/>
                  <a:gd name="T48" fmla="*/ 88 w 328"/>
                  <a:gd name="T49" fmla="*/ 132 h 370"/>
                  <a:gd name="T50" fmla="*/ 104 w 328"/>
                  <a:gd name="T51" fmla="*/ 158 h 370"/>
                  <a:gd name="T52" fmla="*/ 124 w 328"/>
                  <a:gd name="T53" fmla="*/ 178 h 370"/>
                  <a:gd name="T54" fmla="*/ 136 w 328"/>
                  <a:gd name="T55" fmla="*/ 218 h 370"/>
                  <a:gd name="T56" fmla="*/ 104 w 328"/>
                  <a:gd name="T57" fmla="*/ 222 h 370"/>
                  <a:gd name="T58" fmla="*/ 54 w 328"/>
                  <a:gd name="T59" fmla="*/ 236 h 370"/>
                  <a:gd name="T60" fmla="*/ 24 w 328"/>
                  <a:gd name="T61" fmla="*/ 262 h 370"/>
                  <a:gd name="T62" fmla="*/ 8 w 328"/>
                  <a:gd name="T63" fmla="*/ 296 h 370"/>
                  <a:gd name="T64" fmla="*/ 2 w 328"/>
                  <a:gd name="T65" fmla="*/ 314 h 370"/>
                  <a:gd name="T66" fmla="*/ 0 w 328"/>
                  <a:gd name="T67" fmla="*/ 354 h 370"/>
                  <a:gd name="T68" fmla="*/ 40 w 328"/>
                  <a:gd name="T69" fmla="*/ 362 h 370"/>
                  <a:gd name="T70" fmla="*/ 126 w 328"/>
                  <a:gd name="T71" fmla="*/ 368 h 370"/>
                  <a:gd name="T72" fmla="*/ 168 w 328"/>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8" h="370">
                    <a:moveTo>
                      <a:pt x="168" y="370"/>
                    </a:moveTo>
                    <a:lnTo>
                      <a:pt x="168" y="370"/>
                    </a:lnTo>
                    <a:lnTo>
                      <a:pt x="208" y="368"/>
                    </a:lnTo>
                    <a:lnTo>
                      <a:pt x="242" y="366"/>
                    </a:lnTo>
                    <a:lnTo>
                      <a:pt x="290" y="362"/>
                    </a:lnTo>
                    <a:lnTo>
                      <a:pt x="318" y="356"/>
                    </a:lnTo>
                    <a:lnTo>
                      <a:pt x="328" y="354"/>
                    </a:lnTo>
                    <a:lnTo>
                      <a:pt x="328" y="354"/>
                    </a:lnTo>
                    <a:lnTo>
                      <a:pt x="324" y="312"/>
                    </a:lnTo>
                    <a:lnTo>
                      <a:pt x="324" y="312"/>
                    </a:lnTo>
                    <a:lnTo>
                      <a:pt x="320" y="294"/>
                    </a:lnTo>
                    <a:lnTo>
                      <a:pt x="312" y="276"/>
                    </a:lnTo>
                    <a:lnTo>
                      <a:pt x="304" y="262"/>
                    </a:lnTo>
                    <a:lnTo>
                      <a:pt x="290" y="248"/>
                    </a:lnTo>
                    <a:lnTo>
                      <a:pt x="274" y="236"/>
                    </a:lnTo>
                    <a:lnTo>
                      <a:pt x="252" y="228"/>
                    </a:lnTo>
                    <a:lnTo>
                      <a:pt x="224" y="222"/>
                    </a:lnTo>
                    <a:lnTo>
                      <a:pt x="192" y="218"/>
                    </a:lnTo>
                    <a:lnTo>
                      <a:pt x="192" y="184"/>
                    </a:lnTo>
                    <a:lnTo>
                      <a:pt x="192" y="184"/>
                    </a:lnTo>
                    <a:lnTo>
                      <a:pt x="204" y="178"/>
                    </a:lnTo>
                    <a:lnTo>
                      <a:pt x="214" y="168"/>
                    </a:lnTo>
                    <a:lnTo>
                      <a:pt x="224" y="158"/>
                    </a:lnTo>
                    <a:lnTo>
                      <a:pt x="232" y="146"/>
                    </a:lnTo>
                    <a:lnTo>
                      <a:pt x="240" y="132"/>
                    </a:lnTo>
                    <a:lnTo>
                      <a:pt x="244" y="116"/>
                    </a:lnTo>
                    <a:lnTo>
                      <a:pt x="248" y="102"/>
                    </a:lnTo>
                    <a:lnTo>
                      <a:pt x="248" y="86"/>
                    </a:lnTo>
                    <a:lnTo>
                      <a:pt x="248" y="86"/>
                    </a:lnTo>
                    <a:lnTo>
                      <a:pt x="246" y="66"/>
                    </a:lnTo>
                    <a:lnTo>
                      <a:pt x="242" y="50"/>
                    </a:lnTo>
                    <a:lnTo>
                      <a:pt x="234" y="36"/>
                    </a:lnTo>
                    <a:lnTo>
                      <a:pt x="224" y="24"/>
                    </a:lnTo>
                    <a:lnTo>
                      <a:pt x="212" y="14"/>
                    </a:lnTo>
                    <a:lnTo>
                      <a:pt x="196" y="6"/>
                    </a:lnTo>
                    <a:lnTo>
                      <a:pt x="182" y="2"/>
                    </a:lnTo>
                    <a:lnTo>
                      <a:pt x="164" y="0"/>
                    </a:lnTo>
                    <a:lnTo>
                      <a:pt x="164" y="0"/>
                    </a:lnTo>
                    <a:lnTo>
                      <a:pt x="148" y="2"/>
                    </a:lnTo>
                    <a:lnTo>
                      <a:pt x="132" y="6"/>
                    </a:lnTo>
                    <a:lnTo>
                      <a:pt x="116" y="14"/>
                    </a:lnTo>
                    <a:lnTo>
                      <a:pt x="104" y="24"/>
                    </a:lnTo>
                    <a:lnTo>
                      <a:pt x="94" y="36"/>
                    </a:lnTo>
                    <a:lnTo>
                      <a:pt x="86" y="50"/>
                    </a:lnTo>
                    <a:lnTo>
                      <a:pt x="82" y="66"/>
                    </a:lnTo>
                    <a:lnTo>
                      <a:pt x="80" y="86"/>
                    </a:lnTo>
                    <a:lnTo>
                      <a:pt x="80" y="86"/>
                    </a:lnTo>
                    <a:lnTo>
                      <a:pt x="80" y="102"/>
                    </a:lnTo>
                    <a:lnTo>
                      <a:pt x="84" y="116"/>
                    </a:lnTo>
                    <a:lnTo>
                      <a:pt x="88" y="132"/>
                    </a:lnTo>
                    <a:lnTo>
                      <a:pt x="96" y="146"/>
                    </a:lnTo>
                    <a:lnTo>
                      <a:pt x="104" y="158"/>
                    </a:lnTo>
                    <a:lnTo>
                      <a:pt x="114" y="168"/>
                    </a:lnTo>
                    <a:lnTo>
                      <a:pt x="124" y="178"/>
                    </a:lnTo>
                    <a:lnTo>
                      <a:pt x="136" y="184"/>
                    </a:lnTo>
                    <a:lnTo>
                      <a:pt x="136" y="218"/>
                    </a:lnTo>
                    <a:lnTo>
                      <a:pt x="136" y="218"/>
                    </a:lnTo>
                    <a:lnTo>
                      <a:pt x="104" y="222"/>
                    </a:lnTo>
                    <a:lnTo>
                      <a:pt x="76" y="228"/>
                    </a:lnTo>
                    <a:lnTo>
                      <a:pt x="54" y="236"/>
                    </a:lnTo>
                    <a:lnTo>
                      <a:pt x="36" y="248"/>
                    </a:lnTo>
                    <a:lnTo>
                      <a:pt x="24" y="262"/>
                    </a:lnTo>
                    <a:lnTo>
                      <a:pt x="14" y="278"/>
                    </a:lnTo>
                    <a:lnTo>
                      <a:pt x="8" y="296"/>
                    </a:lnTo>
                    <a:lnTo>
                      <a:pt x="2" y="314"/>
                    </a:lnTo>
                    <a:lnTo>
                      <a:pt x="2" y="314"/>
                    </a:lnTo>
                    <a:lnTo>
                      <a:pt x="0" y="354"/>
                    </a:lnTo>
                    <a:lnTo>
                      <a:pt x="0" y="354"/>
                    </a:lnTo>
                    <a:lnTo>
                      <a:pt x="10" y="356"/>
                    </a:lnTo>
                    <a:lnTo>
                      <a:pt x="40" y="362"/>
                    </a:lnTo>
                    <a:lnTo>
                      <a:pt x="90" y="366"/>
                    </a:lnTo>
                    <a:lnTo>
                      <a:pt x="126" y="368"/>
                    </a:lnTo>
                    <a:lnTo>
                      <a:pt x="168" y="370"/>
                    </a:lnTo>
                    <a:lnTo>
                      <a:pt x="168"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34" name="Freeform 14"/>
              <p:cNvSpPr>
                <a:spLocks/>
              </p:cNvSpPr>
              <p:nvPr/>
            </p:nvSpPr>
            <p:spPr bwMode="auto">
              <a:xfrm>
                <a:off x="1618753" y="5655945"/>
                <a:ext cx="394504" cy="447750"/>
              </a:xfrm>
              <a:custGeom>
                <a:avLst/>
                <a:gdLst>
                  <a:gd name="T0" fmla="*/ 166 w 326"/>
                  <a:gd name="T1" fmla="*/ 370 h 370"/>
                  <a:gd name="T2" fmla="*/ 240 w 326"/>
                  <a:gd name="T3" fmla="*/ 366 h 370"/>
                  <a:gd name="T4" fmla="*/ 318 w 326"/>
                  <a:gd name="T5" fmla="*/ 356 h 370"/>
                  <a:gd name="T6" fmla="*/ 326 w 326"/>
                  <a:gd name="T7" fmla="*/ 354 h 370"/>
                  <a:gd name="T8" fmla="*/ 324 w 326"/>
                  <a:gd name="T9" fmla="*/ 312 h 370"/>
                  <a:gd name="T10" fmla="*/ 312 w 326"/>
                  <a:gd name="T11" fmla="*/ 276 h 370"/>
                  <a:gd name="T12" fmla="*/ 290 w 326"/>
                  <a:gd name="T13" fmla="*/ 248 h 370"/>
                  <a:gd name="T14" fmla="*/ 250 w 326"/>
                  <a:gd name="T15" fmla="*/ 228 h 370"/>
                  <a:gd name="T16" fmla="*/ 190 w 326"/>
                  <a:gd name="T17" fmla="*/ 218 h 370"/>
                  <a:gd name="T18" fmla="*/ 190 w 326"/>
                  <a:gd name="T19" fmla="*/ 184 h 370"/>
                  <a:gd name="T20" fmla="*/ 214 w 326"/>
                  <a:gd name="T21" fmla="*/ 168 h 370"/>
                  <a:gd name="T22" fmla="*/ 232 w 326"/>
                  <a:gd name="T23" fmla="*/ 146 h 370"/>
                  <a:gd name="T24" fmla="*/ 242 w 326"/>
                  <a:gd name="T25" fmla="*/ 116 h 370"/>
                  <a:gd name="T26" fmla="*/ 248 w 326"/>
                  <a:gd name="T27" fmla="*/ 86 h 370"/>
                  <a:gd name="T28" fmla="*/ 246 w 326"/>
                  <a:gd name="T29" fmla="*/ 66 h 370"/>
                  <a:gd name="T30" fmla="*/ 232 w 326"/>
                  <a:gd name="T31" fmla="*/ 36 h 370"/>
                  <a:gd name="T32" fmla="*/ 210 w 326"/>
                  <a:gd name="T33" fmla="*/ 14 h 370"/>
                  <a:gd name="T34" fmla="*/ 180 w 326"/>
                  <a:gd name="T35" fmla="*/ 2 h 370"/>
                  <a:gd name="T36" fmla="*/ 162 w 326"/>
                  <a:gd name="T37" fmla="*/ 0 h 370"/>
                  <a:gd name="T38" fmla="*/ 130 w 326"/>
                  <a:gd name="T39" fmla="*/ 6 h 370"/>
                  <a:gd name="T40" fmla="*/ 104 w 326"/>
                  <a:gd name="T41" fmla="*/ 24 h 370"/>
                  <a:gd name="T42" fmla="*/ 86 w 326"/>
                  <a:gd name="T43" fmla="*/ 50 h 370"/>
                  <a:gd name="T44" fmla="*/ 78 w 326"/>
                  <a:gd name="T45" fmla="*/ 86 h 370"/>
                  <a:gd name="T46" fmla="*/ 80 w 326"/>
                  <a:gd name="T47" fmla="*/ 102 h 370"/>
                  <a:gd name="T48" fmla="*/ 88 w 326"/>
                  <a:gd name="T49" fmla="*/ 132 h 370"/>
                  <a:gd name="T50" fmla="*/ 102 w 326"/>
                  <a:gd name="T51" fmla="*/ 158 h 370"/>
                  <a:gd name="T52" fmla="*/ 124 w 326"/>
                  <a:gd name="T53" fmla="*/ 178 h 370"/>
                  <a:gd name="T54" fmla="*/ 136 w 326"/>
                  <a:gd name="T55" fmla="*/ 218 h 370"/>
                  <a:gd name="T56" fmla="*/ 102 w 326"/>
                  <a:gd name="T57" fmla="*/ 222 h 370"/>
                  <a:gd name="T58" fmla="*/ 52 w 326"/>
                  <a:gd name="T59" fmla="*/ 236 h 370"/>
                  <a:gd name="T60" fmla="*/ 22 w 326"/>
                  <a:gd name="T61" fmla="*/ 262 h 370"/>
                  <a:gd name="T62" fmla="*/ 6 w 326"/>
                  <a:gd name="T63" fmla="*/ 296 h 370"/>
                  <a:gd name="T64" fmla="*/ 2 w 326"/>
                  <a:gd name="T65" fmla="*/ 314 h 370"/>
                  <a:gd name="T66" fmla="*/ 0 w 326"/>
                  <a:gd name="T67" fmla="*/ 354 h 370"/>
                  <a:gd name="T68" fmla="*/ 38 w 326"/>
                  <a:gd name="T69" fmla="*/ 362 h 370"/>
                  <a:gd name="T70" fmla="*/ 124 w 326"/>
                  <a:gd name="T71" fmla="*/ 368 h 370"/>
                  <a:gd name="T72" fmla="*/ 166 w 326"/>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6" h="370">
                    <a:moveTo>
                      <a:pt x="166" y="370"/>
                    </a:moveTo>
                    <a:lnTo>
                      <a:pt x="166" y="370"/>
                    </a:lnTo>
                    <a:lnTo>
                      <a:pt x="206" y="368"/>
                    </a:lnTo>
                    <a:lnTo>
                      <a:pt x="240" y="366"/>
                    </a:lnTo>
                    <a:lnTo>
                      <a:pt x="290" y="362"/>
                    </a:lnTo>
                    <a:lnTo>
                      <a:pt x="318" y="356"/>
                    </a:lnTo>
                    <a:lnTo>
                      <a:pt x="326" y="354"/>
                    </a:lnTo>
                    <a:lnTo>
                      <a:pt x="326" y="354"/>
                    </a:lnTo>
                    <a:lnTo>
                      <a:pt x="324" y="312"/>
                    </a:lnTo>
                    <a:lnTo>
                      <a:pt x="324" y="312"/>
                    </a:lnTo>
                    <a:lnTo>
                      <a:pt x="318" y="294"/>
                    </a:lnTo>
                    <a:lnTo>
                      <a:pt x="312" y="276"/>
                    </a:lnTo>
                    <a:lnTo>
                      <a:pt x="302" y="262"/>
                    </a:lnTo>
                    <a:lnTo>
                      <a:pt x="290" y="248"/>
                    </a:lnTo>
                    <a:lnTo>
                      <a:pt x="272" y="236"/>
                    </a:lnTo>
                    <a:lnTo>
                      <a:pt x="250" y="228"/>
                    </a:lnTo>
                    <a:lnTo>
                      <a:pt x="224" y="222"/>
                    </a:lnTo>
                    <a:lnTo>
                      <a:pt x="190" y="218"/>
                    </a:lnTo>
                    <a:lnTo>
                      <a:pt x="190" y="184"/>
                    </a:lnTo>
                    <a:lnTo>
                      <a:pt x="190" y="184"/>
                    </a:lnTo>
                    <a:lnTo>
                      <a:pt x="202" y="178"/>
                    </a:lnTo>
                    <a:lnTo>
                      <a:pt x="214" y="168"/>
                    </a:lnTo>
                    <a:lnTo>
                      <a:pt x="222" y="158"/>
                    </a:lnTo>
                    <a:lnTo>
                      <a:pt x="232" y="146"/>
                    </a:lnTo>
                    <a:lnTo>
                      <a:pt x="238" y="132"/>
                    </a:lnTo>
                    <a:lnTo>
                      <a:pt x="242" y="116"/>
                    </a:lnTo>
                    <a:lnTo>
                      <a:pt x="246" y="102"/>
                    </a:lnTo>
                    <a:lnTo>
                      <a:pt x="248" y="86"/>
                    </a:lnTo>
                    <a:lnTo>
                      <a:pt x="248" y="86"/>
                    </a:lnTo>
                    <a:lnTo>
                      <a:pt x="246" y="66"/>
                    </a:lnTo>
                    <a:lnTo>
                      <a:pt x="240" y="50"/>
                    </a:lnTo>
                    <a:lnTo>
                      <a:pt x="232" y="36"/>
                    </a:lnTo>
                    <a:lnTo>
                      <a:pt x="222" y="24"/>
                    </a:lnTo>
                    <a:lnTo>
                      <a:pt x="210" y="14"/>
                    </a:lnTo>
                    <a:lnTo>
                      <a:pt x="196" y="6"/>
                    </a:lnTo>
                    <a:lnTo>
                      <a:pt x="180" y="2"/>
                    </a:lnTo>
                    <a:lnTo>
                      <a:pt x="162" y="0"/>
                    </a:lnTo>
                    <a:lnTo>
                      <a:pt x="162" y="0"/>
                    </a:lnTo>
                    <a:lnTo>
                      <a:pt x="146" y="2"/>
                    </a:lnTo>
                    <a:lnTo>
                      <a:pt x="130" y="6"/>
                    </a:lnTo>
                    <a:lnTo>
                      <a:pt x="116" y="14"/>
                    </a:lnTo>
                    <a:lnTo>
                      <a:pt x="104" y="24"/>
                    </a:lnTo>
                    <a:lnTo>
                      <a:pt x="92" y="36"/>
                    </a:lnTo>
                    <a:lnTo>
                      <a:pt x="86" y="50"/>
                    </a:lnTo>
                    <a:lnTo>
                      <a:pt x="80" y="66"/>
                    </a:lnTo>
                    <a:lnTo>
                      <a:pt x="78" y="86"/>
                    </a:lnTo>
                    <a:lnTo>
                      <a:pt x="78" y="86"/>
                    </a:lnTo>
                    <a:lnTo>
                      <a:pt x="80" y="102"/>
                    </a:lnTo>
                    <a:lnTo>
                      <a:pt x="82" y="116"/>
                    </a:lnTo>
                    <a:lnTo>
                      <a:pt x="88" y="132"/>
                    </a:lnTo>
                    <a:lnTo>
                      <a:pt x="94" y="146"/>
                    </a:lnTo>
                    <a:lnTo>
                      <a:pt x="102"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8" y="356"/>
                    </a:lnTo>
                    <a:lnTo>
                      <a:pt x="38" y="362"/>
                    </a:lnTo>
                    <a:lnTo>
                      <a:pt x="90" y="366"/>
                    </a:lnTo>
                    <a:lnTo>
                      <a:pt x="124" y="368"/>
                    </a:lnTo>
                    <a:lnTo>
                      <a:pt x="166" y="370"/>
                    </a:lnTo>
                    <a:lnTo>
                      <a:pt x="166"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35" name="Freeform 13"/>
              <p:cNvSpPr>
                <a:spLocks/>
              </p:cNvSpPr>
              <p:nvPr/>
            </p:nvSpPr>
            <p:spPr bwMode="auto">
              <a:xfrm>
                <a:off x="1265238" y="5601335"/>
                <a:ext cx="519113" cy="587375"/>
              </a:xfrm>
              <a:custGeom>
                <a:avLst/>
                <a:gdLst>
                  <a:gd name="T0" fmla="*/ 166 w 327"/>
                  <a:gd name="T1" fmla="*/ 370 h 370"/>
                  <a:gd name="T2" fmla="*/ 241 w 327"/>
                  <a:gd name="T3" fmla="*/ 366 h 370"/>
                  <a:gd name="T4" fmla="*/ 319 w 327"/>
                  <a:gd name="T5" fmla="*/ 356 h 370"/>
                  <a:gd name="T6" fmla="*/ 327 w 327"/>
                  <a:gd name="T7" fmla="*/ 354 h 370"/>
                  <a:gd name="T8" fmla="*/ 325 w 327"/>
                  <a:gd name="T9" fmla="*/ 312 h 370"/>
                  <a:gd name="T10" fmla="*/ 313 w 327"/>
                  <a:gd name="T11" fmla="*/ 276 h 370"/>
                  <a:gd name="T12" fmla="*/ 291 w 327"/>
                  <a:gd name="T13" fmla="*/ 248 h 370"/>
                  <a:gd name="T14" fmla="*/ 251 w 327"/>
                  <a:gd name="T15" fmla="*/ 228 h 370"/>
                  <a:gd name="T16" fmla="*/ 190 w 327"/>
                  <a:gd name="T17" fmla="*/ 218 h 370"/>
                  <a:gd name="T18" fmla="*/ 190 w 327"/>
                  <a:gd name="T19" fmla="*/ 184 h 370"/>
                  <a:gd name="T20" fmla="*/ 215 w 327"/>
                  <a:gd name="T21" fmla="*/ 168 h 370"/>
                  <a:gd name="T22" fmla="*/ 233 w 327"/>
                  <a:gd name="T23" fmla="*/ 146 h 370"/>
                  <a:gd name="T24" fmla="*/ 245 w 327"/>
                  <a:gd name="T25" fmla="*/ 116 h 370"/>
                  <a:gd name="T26" fmla="*/ 249 w 327"/>
                  <a:gd name="T27" fmla="*/ 86 h 370"/>
                  <a:gd name="T28" fmla="*/ 247 w 327"/>
                  <a:gd name="T29" fmla="*/ 66 h 370"/>
                  <a:gd name="T30" fmla="*/ 235 w 327"/>
                  <a:gd name="T31" fmla="*/ 36 h 370"/>
                  <a:gd name="T32" fmla="*/ 211 w 327"/>
                  <a:gd name="T33" fmla="*/ 14 h 370"/>
                  <a:gd name="T34" fmla="*/ 180 w 327"/>
                  <a:gd name="T35" fmla="*/ 2 h 370"/>
                  <a:gd name="T36" fmla="*/ 164 w 327"/>
                  <a:gd name="T37" fmla="*/ 0 h 370"/>
                  <a:gd name="T38" fmla="*/ 130 w 327"/>
                  <a:gd name="T39" fmla="*/ 6 h 370"/>
                  <a:gd name="T40" fmla="*/ 104 w 327"/>
                  <a:gd name="T41" fmla="*/ 24 h 370"/>
                  <a:gd name="T42" fmla="*/ 86 w 327"/>
                  <a:gd name="T43" fmla="*/ 50 h 370"/>
                  <a:gd name="T44" fmla="*/ 78 w 327"/>
                  <a:gd name="T45" fmla="*/ 86 h 370"/>
                  <a:gd name="T46" fmla="*/ 80 w 327"/>
                  <a:gd name="T47" fmla="*/ 102 h 370"/>
                  <a:gd name="T48" fmla="*/ 88 w 327"/>
                  <a:gd name="T49" fmla="*/ 132 h 370"/>
                  <a:gd name="T50" fmla="*/ 104 w 327"/>
                  <a:gd name="T51" fmla="*/ 158 h 370"/>
                  <a:gd name="T52" fmla="*/ 124 w 327"/>
                  <a:gd name="T53" fmla="*/ 178 h 370"/>
                  <a:gd name="T54" fmla="*/ 136 w 327"/>
                  <a:gd name="T55" fmla="*/ 218 h 370"/>
                  <a:gd name="T56" fmla="*/ 102 w 327"/>
                  <a:gd name="T57" fmla="*/ 222 h 370"/>
                  <a:gd name="T58" fmla="*/ 52 w 327"/>
                  <a:gd name="T59" fmla="*/ 236 h 370"/>
                  <a:gd name="T60" fmla="*/ 22 w 327"/>
                  <a:gd name="T61" fmla="*/ 262 h 370"/>
                  <a:gd name="T62" fmla="*/ 6 w 327"/>
                  <a:gd name="T63" fmla="*/ 296 h 370"/>
                  <a:gd name="T64" fmla="*/ 2 w 327"/>
                  <a:gd name="T65" fmla="*/ 314 h 370"/>
                  <a:gd name="T66" fmla="*/ 0 w 327"/>
                  <a:gd name="T67" fmla="*/ 354 h 370"/>
                  <a:gd name="T68" fmla="*/ 38 w 327"/>
                  <a:gd name="T69" fmla="*/ 362 h 370"/>
                  <a:gd name="T70" fmla="*/ 124 w 327"/>
                  <a:gd name="T71" fmla="*/ 368 h 370"/>
                  <a:gd name="T72" fmla="*/ 166 w 327"/>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70">
                    <a:moveTo>
                      <a:pt x="166" y="370"/>
                    </a:moveTo>
                    <a:lnTo>
                      <a:pt x="166" y="370"/>
                    </a:lnTo>
                    <a:lnTo>
                      <a:pt x="206" y="368"/>
                    </a:lnTo>
                    <a:lnTo>
                      <a:pt x="241" y="366"/>
                    </a:lnTo>
                    <a:lnTo>
                      <a:pt x="291" y="362"/>
                    </a:lnTo>
                    <a:lnTo>
                      <a:pt x="319" y="356"/>
                    </a:lnTo>
                    <a:lnTo>
                      <a:pt x="327" y="354"/>
                    </a:lnTo>
                    <a:lnTo>
                      <a:pt x="327" y="354"/>
                    </a:lnTo>
                    <a:lnTo>
                      <a:pt x="325" y="312"/>
                    </a:lnTo>
                    <a:lnTo>
                      <a:pt x="325" y="312"/>
                    </a:lnTo>
                    <a:lnTo>
                      <a:pt x="321" y="294"/>
                    </a:lnTo>
                    <a:lnTo>
                      <a:pt x="313" y="276"/>
                    </a:lnTo>
                    <a:lnTo>
                      <a:pt x="303" y="262"/>
                    </a:lnTo>
                    <a:lnTo>
                      <a:pt x="291" y="248"/>
                    </a:lnTo>
                    <a:lnTo>
                      <a:pt x="273" y="236"/>
                    </a:lnTo>
                    <a:lnTo>
                      <a:pt x="251" y="228"/>
                    </a:lnTo>
                    <a:lnTo>
                      <a:pt x="225" y="222"/>
                    </a:lnTo>
                    <a:lnTo>
                      <a:pt x="190" y="218"/>
                    </a:lnTo>
                    <a:lnTo>
                      <a:pt x="190" y="184"/>
                    </a:lnTo>
                    <a:lnTo>
                      <a:pt x="190" y="184"/>
                    </a:lnTo>
                    <a:lnTo>
                      <a:pt x="202" y="178"/>
                    </a:lnTo>
                    <a:lnTo>
                      <a:pt x="215" y="168"/>
                    </a:lnTo>
                    <a:lnTo>
                      <a:pt x="225" y="158"/>
                    </a:lnTo>
                    <a:lnTo>
                      <a:pt x="233" y="146"/>
                    </a:lnTo>
                    <a:lnTo>
                      <a:pt x="239" y="132"/>
                    </a:lnTo>
                    <a:lnTo>
                      <a:pt x="245" y="116"/>
                    </a:lnTo>
                    <a:lnTo>
                      <a:pt x="247" y="102"/>
                    </a:lnTo>
                    <a:lnTo>
                      <a:pt x="249" y="86"/>
                    </a:lnTo>
                    <a:lnTo>
                      <a:pt x="249" y="86"/>
                    </a:lnTo>
                    <a:lnTo>
                      <a:pt x="247" y="66"/>
                    </a:lnTo>
                    <a:lnTo>
                      <a:pt x="241" y="50"/>
                    </a:lnTo>
                    <a:lnTo>
                      <a:pt x="235" y="36"/>
                    </a:lnTo>
                    <a:lnTo>
                      <a:pt x="223" y="24"/>
                    </a:lnTo>
                    <a:lnTo>
                      <a:pt x="211" y="14"/>
                    </a:lnTo>
                    <a:lnTo>
                      <a:pt x="196" y="6"/>
                    </a:lnTo>
                    <a:lnTo>
                      <a:pt x="180" y="2"/>
                    </a:lnTo>
                    <a:lnTo>
                      <a:pt x="164" y="0"/>
                    </a:lnTo>
                    <a:lnTo>
                      <a:pt x="164" y="0"/>
                    </a:lnTo>
                    <a:lnTo>
                      <a:pt x="146" y="2"/>
                    </a:lnTo>
                    <a:lnTo>
                      <a:pt x="130" y="6"/>
                    </a:lnTo>
                    <a:lnTo>
                      <a:pt x="116" y="14"/>
                    </a:lnTo>
                    <a:lnTo>
                      <a:pt x="104" y="24"/>
                    </a:lnTo>
                    <a:lnTo>
                      <a:pt x="94" y="36"/>
                    </a:lnTo>
                    <a:lnTo>
                      <a:pt x="86" y="50"/>
                    </a:lnTo>
                    <a:lnTo>
                      <a:pt x="80" y="66"/>
                    </a:lnTo>
                    <a:lnTo>
                      <a:pt x="78" y="86"/>
                    </a:lnTo>
                    <a:lnTo>
                      <a:pt x="78" y="86"/>
                    </a:lnTo>
                    <a:lnTo>
                      <a:pt x="80" y="102"/>
                    </a:lnTo>
                    <a:lnTo>
                      <a:pt x="84" y="116"/>
                    </a:lnTo>
                    <a:lnTo>
                      <a:pt x="88" y="132"/>
                    </a:lnTo>
                    <a:lnTo>
                      <a:pt x="94" y="146"/>
                    </a:lnTo>
                    <a:lnTo>
                      <a:pt x="104"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10" y="356"/>
                    </a:lnTo>
                    <a:lnTo>
                      <a:pt x="38" y="362"/>
                    </a:lnTo>
                    <a:lnTo>
                      <a:pt x="90" y="366"/>
                    </a:lnTo>
                    <a:lnTo>
                      <a:pt x="124" y="368"/>
                    </a:lnTo>
                    <a:lnTo>
                      <a:pt x="166" y="370"/>
                    </a:lnTo>
                    <a:lnTo>
                      <a:pt x="166" y="37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32" name="Rectangle 31"/>
            <p:cNvSpPr/>
            <p:nvPr/>
          </p:nvSpPr>
          <p:spPr>
            <a:xfrm>
              <a:off x="8878001" y="4187886"/>
              <a:ext cx="623889" cy="461665"/>
            </a:xfrm>
            <a:prstGeom prst="rect">
              <a:avLst/>
            </a:prstGeom>
          </p:spPr>
          <p:txBody>
            <a:bodyPr wrap="none">
              <a:spAutoFit/>
            </a:bodyPr>
            <a:lstStyle/>
            <a:p>
              <a:pPr algn="ctr"/>
              <a:r>
                <a:rPr lang="en-GB" sz="2400" b="1" dirty="0">
                  <a:solidFill>
                    <a:schemeClr val="bg2">
                      <a:lumMod val="25000"/>
                    </a:schemeClr>
                  </a:solidFill>
                </a:rPr>
                <a:t>19</a:t>
              </a:r>
            </a:p>
          </p:txBody>
        </p:sp>
      </p:grpSp>
      <p:sp>
        <p:nvSpPr>
          <p:cNvPr id="3" name="Footer Placeholder 2"/>
          <p:cNvSpPr>
            <a:spLocks noGrp="1"/>
          </p:cNvSpPr>
          <p:nvPr>
            <p:ph type="ftr" sz="quarter" idx="3"/>
          </p:nvPr>
        </p:nvSpPr>
        <p:spPr/>
        <p:txBody>
          <a:bodyPr/>
          <a:lstStyle/>
          <a:p>
            <a:pPr algn="r"/>
            <a:r>
              <a:rPr lang="en-GB"/>
              <a:t>© 2017 SEKO</a:t>
            </a:r>
            <a:endParaRPr lang="en-GB" dirty="0"/>
          </a:p>
        </p:txBody>
      </p:sp>
      <p:grpSp>
        <p:nvGrpSpPr>
          <p:cNvPr id="43" name="Group 42"/>
          <p:cNvGrpSpPr/>
          <p:nvPr/>
        </p:nvGrpSpPr>
        <p:grpSpPr>
          <a:xfrm>
            <a:off x="1364107" y="2188150"/>
            <a:ext cx="668924" cy="668924"/>
            <a:chOff x="716011" y="1656659"/>
            <a:chExt cx="668924" cy="668924"/>
          </a:xfrm>
        </p:grpSpPr>
        <p:sp>
          <p:nvSpPr>
            <p:cNvPr id="44" name="Oval 43"/>
            <p:cNvSpPr/>
            <p:nvPr/>
          </p:nvSpPr>
          <p:spPr>
            <a:xfrm>
              <a:off x="716011" y="1656659"/>
              <a:ext cx="668924" cy="668924"/>
            </a:xfrm>
            <a:prstGeom prst="ellipse">
              <a:avLst/>
            </a:prstGeom>
            <a:solidFill>
              <a:schemeClr val="tx2"/>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Freeform 21"/>
            <p:cNvSpPr>
              <a:spLocks noEditPoints="1"/>
            </p:cNvSpPr>
            <p:nvPr/>
          </p:nvSpPr>
          <p:spPr bwMode="auto">
            <a:xfrm>
              <a:off x="872293" y="1782987"/>
              <a:ext cx="383030" cy="416268"/>
            </a:xfrm>
            <a:custGeom>
              <a:avLst/>
              <a:gdLst>
                <a:gd name="T0" fmla="*/ 254 w 726"/>
                <a:gd name="T1" fmla="*/ 0 h 789"/>
                <a:gd name="T2" fmla="*/ 0 w 726"/>
                <a:gd name="T3" fmla="*/ 176 h 789"/>
                <a:gd name="T4" fmla="*/ 248 w 726"/>
                <a:gd name="T5" fmla="*/ 789 h 789"/>
                <a:gd name="T6" fmla="*/ 726 w 726"/>
                <a:gd name="T7" fmla="*/ 604 h 789"/>
                <a:gd name="T8" fmla="*/ 716 w 726"/>
                <a:gd name="T9" fmla="*/ 306 h 789"/>
                <a:gd name="T10" fmla="*/ 24 w 726"/>
                <a:gd name="T11" fmla="*/ 554 h 789"/>
                <a:gd name="T12" fmla="*/ 26 w 726"/>
                <a:gd name="T13" fmla="*/ 478 h 789"/>
                <a:gd name="T14" fmla="*/ 56 w 726"/>
                <a:gd name="T15" fmla="*/ 414 h 789"/>
                <a:gd name="T16" fmla="*/ 20 w 726"/>
                <a:gd name="T17" fmla="*/ 414 h 789"/>
                <a:gd name="T18" fmla="*/ 54 w 726"/>
                <a:gd name="T19" fmla="*/ 334 h 789"/>
                <a:gd name="T20" fmla="*/ 26 w 726"/>
                <a:gd name="T21" fmla="*/ 280 h 789"/>
                <a:gd name="T22" fmla="*/ 22 w 726"/>
                <a:gd name="T23" fmla="*/ 204 h 789"/>
                <a:gd name="T24" fmla="*/ 56 w 726"/>
                <a:gd name="T25" fmla="*/ 264 h 789"/>
                <a:gd name="T26" fmla="*/ 82 w 726"/>
                <a:gd name="T27" fmla="*/ 570 h 789"/>
                <a:gd name="T28" fmla="*/ 84 w 726"/>
                <a:gd name="T29" fmla="*/ 482 h 789"/>
                <a:gd name="T30" fmla="*/ 122 w 726"/>
                <a:gd name="T31" fmla="*/ 408 h 789"/>
                <a:gd name="T32" fmla="*/ 78 w 726"/>
                <a:gd name="T33" fmla="*/ 408 h 789"/>
                <a:gd name="T34" fmla="*/ 122 w 726"/>
                <a:gd name="T35" fmla="*/ 316 h 789"/>
                <a:gd name="T36" fmla="*/ 84 w 726"/>
                <a:gd name="T37" fmla="*/ 254 h 789"/>
                <a:gd name="T38" fmla="*/ 80 w 726"/>
                <a:gd name="T39" fmla="*/ 168 h 789"/>
                <a:gd name="T40" fmla="*/ 122 w 726"/>
                <a:gd name="T41" fmla="*/ 234 h 789"/>
                <a:gd name="T42" fmla="*/ 210 w 726"/>
                <a:gd name="T43" fmla="*/ 608 h 789"/>
                <a:gd name="T44" fmla="*/ 156 w 726"/>
                <a:gd name="T45" fmla="*/ 494 h 789"/>
                <a:gd name="T46" fmla="*/ 216 w 726"/>
                <a:gd name="T47" fmla="*/ 500 h 789"/>
                <a:gd name="T48" fmla="*/ 162 w 726"/>
                <a:gd name="T49" fmla="*/ 406 h 789"/>
                <a:gd name="T50" fmla="*/ 158 w 726"/>
                <a:gd name="T51" fmla="*/ 306 h 789"/>
                <a:gd name="T52" fmla="*/ 216 w 726"/>
                <a:gd name="T53" fmla="*/ 194 h 789"/>
                <a:gd name="T54" fmla="*/ 158 w 726"/>
                <a:gd name="T55" fmla="*/ 220 h 789"/>
                <a:gd name="T56" fmla="*/ 212 w 726"/>
                <a:gd name="T57" fmla="*/ 86 h 789"/>
                <a:gd name="T58" fmla="*/ 420 w 726"/>
                <a:gd name="T59" fmla="*/ 138 h 789"/>
                <a:gd name="T60" fmla="*/ 480 w 726"/>
                <a:gd name="T61" fmla="*/ 246 h 789"/>
                <a:gd name="T62" fmla="*/ 418 w 726"/>
                <a:gd name="T63" fmla="*/ 232 h 789"/>
                <a:gd name="T64" fmla="*/ 476 w 726"/>
                <a:gd name="T65" fmla="*/ 322 h 789"/>
                <a:gd name="T66" fmla="*/ 476 w 726"/>
                <a:gd name="T67" fmla="*/ 412 h 789"/>
                <a:gd name="T68" fmla="*/ 276 w 726"/>
                <a:gd name="T69" fmla="*/ 82 h 789"/>
                <a:gd name="T70" fmla="*/ 362 w 726"/>
                <a:gd name="T71" fmla="*/ 210 h 789"/>
                <a:gd name="T72" fmla="*/ 280 w 726"/>
                <a:gd name="T73" fmla="*/ 190 h 789"/>
                <a:gd name="T74" fmla="*/ 278 w 726"/>
                <a:gd name="T75" fmla="*/ 288 h 789"/>
                <a:gd name="T76" fmla="*/ 362 w 726"/>
                <a:gd name="T77" fmla="*/ 400 h 789"/>
                <a:gd name="T78" fmla="*/ 276 w 726"/>
                <a:gd name="T79" fmla="*/ 396 h 789"/>
                <a:gd name="T80" fmla="*/ 322 w 726"/>
                <a:gd name="T81" fmla="*/ 751 h 789"/>
                <a:gd name="T82" fmla="*/ 320 w 726"/>
                <a:gd name="T83" fmla="*/ 494 h 789"/>
                <a:gd name="T84" fmla="*/ 548 w 726"/>
                <a:gd name="T85" fmla="*/ 663 h 789"/>
                <a:gd name="T86" fmla="*/ 472 w 726"/>
                <a:gd name="T87" fmla="*/ 693 h 789"/>
                <a:gd name="T88" fmla="*/ 546 w 726"/>
                <a:gd name="T89" fmla="*/ 480 h 789"/>
                <a:gd name="T90" fmla="*/ 562 w 726"/>
                <a:gd name="T91" fmla="*/ 416 h 789"/>
                <a:gd name="T92" fmla="*/ 518 w 726"/>
                <a:gd name="T93" fmla="*/ 336 h 789"/>
                <a:gd name="T94" fmla="*/ 566 w 726"/>
                <a:gd name="T95" fmla="*/ 412 h 789"/>
                <a:gd name="T96" fmla="*/ 520 w 726"/>
                <a:gd name="T97" fmla="*/ 264 h 789"/>
                <a:gd name="T98" fmla="*/ 524 w 726"/>
                <a:gd name="T99" fmla="*/ 182 h 789"/>
                <a:gd name="T100" fmla="*/ 646 w 726"/>
                <a:gd name="T101" fmla="*/ 540 h 789"/>
                <a:gd name="T102" fmla="*/ 608 w 726"/>
                <a:gd name="T103" fmla="*/ 542 h 789"/>
                <a:gd name="T104" fmla="*/ 646 w 726"/>
                <a:gd name="T105" fmla="*/ 474 h 789"/>
                <a:gd name="T106" fmla="*/ 642 w 726"/>
                <a:gd name="T107" fmla="*/ 422 h 789"/>
                <a:gd name="T108" fmla="*/ 610 w 726"/>
                <a:gd name="T109" fmla="*/ 348 h 789"/>
                <a:gd name="T110" fmla="*/ 696 w 726"/>
                <a:gd name="T111" fmla="*/ 528 h 789"/>
                <a:gd name="T112" fmla="*/ 664 w 726"/>
                <a:gd name="T113" fmla="*/ 536 h 789"/>
                <a:gd name="T114" fmla="*/ 694 w 726"/>
                <a:gd name="T115" fmla="*/ 470 h 789"/>
                <a:gd name="T116" fmla="*/ 692 w 726"/>
                <a:gd name="T117" fmla="*/ 424 h 789"/>
                <a:gd name="T118" fmla="*/ 664 w 726"/>
                <a:gd name="T119" fmla="*/ 360 h 789"/>
                <a:gd name="T120" fmla="*/ 696 w 726"/>
                <a:gd name="T121" fmla="*/ 42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6" h="789">
                  <a:moveTo>
                    <a:pt x="716" y="306"/>
                  </a:moveTo>
                  <a:lnTo>
                    <a:pt x="594" y="268"/>
                  </a:lnTo>
                  <a:lnTo>
                    <a:pt x="594" y="176"/>
                  </a:lnTo>
                  <a:lnTo>
                    <a:pt x="594" y="176"/>
                  </a:lnTo>
                  <a:lnTo>
                    <a:pt x="592" y="170"/>
                  </a:lnTo>
                  <a:lnTo>
                    <a:pt x="586" y="164"/>
                  </a:lnTo>
                  <a:lnTo>
                    <a:pt x="254" y="0"/>
                  </a:lnTo>
                  <a:lnTo>
                    <a:pt x="254" y="0"/>
                  </a:lnTo>
                  <a:lnTo>
                    <a:pt x="252" y="0"/>
                  </a:lnTo>
                  <a:lnTo>
                    <a:pt x="248" y="0"/>
                  </a:lnTo>
                  <a:lnTo>
                    <a:pt x="248" y="0"/>
                  </a:lnTo>
                  <a:lnTo>
                    <a:pt x="242" y="0"/>
                  </a:lnTo>
                  <a:lnTo>
                    <a:pt x="240" y="2"/>
                  </a:lnTo>
                  <a:lnTo>
                    <a:pt x="4" y="170"/>
                  </a:lnTo>
                  <a:lnTo>
                    <a:pt x="4" y="170"/>
                  </a:lnTo>
                  <a:lnTo>
                    <a:pt x="0" y="176"/>
                  </a:lnTo>
                  <a:lnTo>
                    <a:pt x="0" y="182"/>
                  </a:lnTo>
                  <a:lnTo>
                    <a:pt x="0" y="645"/>
                  </a:lnTo>
                  <a:lnTo>
                    <a:pt x="0" y="645"/>
                  </a:lnTo>
                  <a:lnTo>
                    <a:pt x="2" y="653"/>
                  </a:lnTo>
                  <a:lnTo>
                    <a:pt x="6" y="657"/>
                  </a:lnTo>
                  <a:lnTo>
                    <a:pt x="242" y="787"/>
                  </a:lnTo>
                  <a:lnTo>
                    <a:pt x="242" y="787"/>
                  </a:lnTo>
                  <a:lnTo>
                    <a:pt x="248" y="789"/>
                  </a:lnTo>
                  <a:lnTo>
                    <a:pt x="248" y="789"/>
                  </a:lnTo>
                  <a:lnTo>
                    <a:pt x="254" y="787"/>
                  </a:lnTo>
                  <a:lnTo>
                    <a:pt x="584" y="661"/>
                  </a:lnTo>
                  <a:lnTo>
                    <a:pt x="718" y="612"/>
                  </a:lnTo>
                  <a:lnTo>
                    <a:pt x="718" y="612"/>
                  </a:lnTo>
                  <a:lnTo>
                    <a:pt x="720" y="610"/>
                  </a:lnTo>
                  <a:lnTo>
                    <a:pt x="724" y="608"/>
                  </a:lnTo>
                  <a:lnTo>
                    <a:pt x="726" y="604"/>
                  </a:lnTo>
                  <a:lnTo>
                    <a:pt x="726" y="600"/>
                  </a:lnTo>
                  <a:lnTo>
                    <a:pt x="726" y="318"/>
                  </a:lnTo>
                  <a:lnTo>
                    <a:pt x="726" y="318"/>
                  </a:lnTo>
                  <a:lnTo>
                    <a:pt x="726" y="314"/>
                  </a:lnTo>
                  <a:lnTo>
                    <a:pt x="724" y="310"/>
                  </a:lnTo>
                  <a:lnTo>
                    <a:pt x="720" y="308"/>
                  </a:lnTo>
                  <a:lnTo>
                    <a:pt x="716" y="306"/>
                  </a:lnTo>
                  <a:lnTo>
                    <a:pt x="716" y="306"/>
                  </a:lnTo>
                  <a:close/>
                  <a:moveTo>
                    <a:pt x="56" y="558"/>
                  </a:moveTo>
                  <a:lnTo>
                    <a:pt x="56" y="558"/>
                  </a:lnTo>
                  <a:lnTo>
                    <a:pt x="54" y="562"/>
                  </a:lnTo>
                  <a:lnTo>
                    <a:pt x="54" y="562"/>
                  </a:lnTo>
                  <a:lnTo>
                    <a:pt x="52" y="562"/>
                  </a:lnTo>
                  <a:lnTo>
                    <a:pt x="52" y="562"/>
                  </a:lnTo>
                  <a:lnTo>
                    <a:pt x="50" y="562"/>
                  </a:lnTo>
                  <a:lnTo>
                    <a:pt x="24" y="554"/>
                  </a:lnTo>
                  <a:lnTo>
                    <a:pt x="24" y="554"/>
                  </a:lnTo>
                  <a:lnTo>
                    <a:pt x="22" y="554"/>
                  </a:lnTo>
                  <a:lnTo>
                    <a:pt x="20" y="550"/>
                  </a:lnTo>
                  <a:lnTo>
                    <a:pt x="20" y="482"/>
                  </a:lnTo>
                  <a:lnTo>
                    <a:pt x="20" y="482"/>
                  </a:lnTo>
                  <a:lnTo>
                    <a:pt x="22" y="478"/>
                  </a:lnTo>
                  <a:lnTo>
                    <a:pt x="22" y="478"/>
                  </a:lnTo>
                  <a:lnTo>
                    <a:pt x="26" y="478"/>
                  </a:lnTo>
                  <a:lnTo>
                    <a:pt x="52" y="480"/>
                  </a:lnTo>
                  <a:lnTo>
                    <a:pt x="52" y="480"/>
                  </a:lnTo>
                  <a:lnTo>
                    <a:pt x="56" y="482"/>
                  </a:lnTo>
                  <a:lnTo>
                    <a:pt x="56" y="484"/>
                  </a:lnTo>
                  <a:lnTo>
                    <a:pt x="56" y="558"/>
                  </a:lnTo>
                  <a:close/>
                  <a:moveTo>
                    <a:pt x="56" y="410"/>
                  </a:moveTo>
                  <a:lnTo>
                    <a:pt x="56" y="410"/>
                  </a:lnTo>
                  <a:lnTo>
                    <a:pt x="56" y="414"/>
                  </a:lnTo>
                  <a:lnTo>
                    <a:pt x="52" y="416"/>
                  </a:lnTo>
                  <a:lnTo>
                    <a:pt x="26" y="418"/>
                  </a:lnTo>
                  <a:lnTo>
                    <a:pt x="26" y="418"/>
                  </a:lnTo>
                  <a:lnTo>
                    <a:pt x="24" y="418"/>
                  </a:lnTo>
                  <a:lnTo>
                    <a:pt x="24" y="418"/>
                  </a:lnTo>
                  <a:lnTo>
                    <a:pt x="22" y="416"/>
                  </a:lnTo>
                  <a:lnTo>
                    <a:pt x="22" y="416"/>
                  </a:lnTo>
                  <a:lnTo>
                    <a:pt x="20" y="414"/>
                  </a:lnTo>
                  <a:lnTo>
                    <a:pt x="20" y="344"/>
                  </a:lnTo>
                  <a:lnTo>
                    <a:pt x="20" y="344"/>
                  </a:lnTo>
                  <a:lnTo>
                    <a:pt x="22" y="342"/>
                  </a:lnTo>
                  <a:lnTo>
                    <a:pt x="24" y="340"/>
                  </a:lnTo>
                  <a:lnTo>
                    <a:pt x="50" y="332"/>
                  </a:lnTo>
                  <a:lnTo>
                    <a:pt x="50" y="332"/>
                  </a:lnTo>
                  <a:lnTo>
                    <a:pt x="54" y="334"/>
                  </a:lnTo>
                  <a:lnTo>
                    <a:pt x="54" y="334"/>
                  </a:lnTo>
                  <a:lnTo>
                    <a:pt x="56" y="338"/>
                  </a:lnTo>
                  <a:lnTo>
                    <a:pt x="56" y="410"/>
                  </a:lnTo>
                  <a:close/>
                  <a:moveTo>
                    <a:pt x="56" y="264"/>
                  </a:moveTo>
                  <a:lnTo>
                    <a:pt x="56" y="264"/>
                  </a:lnTo>
                  <a:lnTo>
                    <a:pt x="56" y="266"/>
                  </a:lnTo>
                  <a:lnTo>
                    <a:pt x="54" y="268"/>
                  </a:lnTo>
                  <a:lnTo>
                    <a:pt x="26" y="280"/>
                  </a:lnTo>
                  <a:lnTo>
                    <a:pt x="26" y="280"/>
                  </a:lnTo>
                  <a:lnTo>
                    <a:pt x="24" y="280"/>
                  </a:lnTo>
                  <a:lnTo>
                    <a:pt x="24" y="280"/>
                  </a:lnTo>
                  <a:lnTo>
                    <a:pt x="22" y="280"/>
                  </a:lnTo>
                  <a:lnTo>
                    <a:pt x="22" y="280"/>
                  </a:lnTo>
                  <a:lnTo>
                    <a:pt x="20" y="276"/>
                  </a:lnTo>
                  <a:lnTo>
                    <a:pt x="20" y="208"/>
                  </a:lnTo>
                  <a:lnTo>
                    <a:pt x="20" y="208"/>
                  </a:lnTo>
                  <a:lnTo>
                    <a:pt x="22" y="204"/>
                  </a:lnTo>
                  <a:lnTo>
                    <a:pt x="50" y="186"/>
                  </a:lnTo>
                  <a:lnTo>
                    <a:pt x="50" y="186"/>
                  </a:lnTo>
                  <a:lnTo>
                    <a:pt x="52" y="186"/>
                  </a:lnTo>
                  <a:lnTo>
                    <a:pt x="54" y="186"/>
                  </a:lnTo>
                  <a:lnTo>
                    <a:pt x="54" y="186"/>
                  </a:lnTo>
                  <a:lnTo>
                    <a:pt x="56" y="188"/>
                  </a:lnTo>
                  <a:lnTo>
                    <a:pt x="56" y="190"/>
                  </a:lnTo>
                  <a:lnTo>
                    <a:pt x="56" y="264"/>
                  </a:lnTo>
                  <a:close/>
                  <a:moveTo>
                    <a:pt x="122" y="576"/>
                  </a:moveTo>
                  <a:lnTo>
                    <a:pt x="122" y="576"/>
                  </a:lnTo>
                  <a:lnTo>
                    <a:pt x="122" y="580"/>
                  </a:lnTo>
                  <a:lnTo>
                    <a:pt x="122" y="580"/>
                  </a:lnTo>
                  <a:lnTo>
                    <a:pt x="118" y="580"/>
                  </a:lnTo>
                  <a:lnTo>
                    <a:pt x="118" y="580"/>
                  </a:lnTo>
                  <a:lnTo>
                    <a:pt x="118" y="580"/>
                  </a:lnTo>
                  <a:lnTo>
                    <a:pt x="82" y="570"/>
                  </a:lnTo>
                  <a:lnTo>
                    <a:pt x="82" y="570"/>
                  </a:lnTo>
                  <a:lnTo>
                    <a:pt x="78" y="570"/>
                  </a:lnTo>
                  <a:lnTo>
                    <a:pt x="78" y="566"/>
                  </a:lnTo>
                  <a:lnTo>
                    <a:pt x="78" y="488"/>
                  </a:lnTo>
                  <a:lnTo>
                    <a:pt x="78" y="488"/>
                  </a:lnTo>
                  <a:lnTo>
                    <a:pt x="80" y="484"/>
                  </a:lnTo>
                  <a:lnTo>
                    <a:pt x="80" y="484"/>
                  </a:lnTo>
                  <a:lnTo>
                    <a:pt x="84" y="482"/>
                  </a:lnTo>
                  <a:lnTo>
                    <a:pt x="118" y="486"/>
                  </a:lnTo>
                  <a:lnTo>
                    <a:pt x="118" y="486"/>
                  </a:lnTo>
                  <a:lnTo>
                    <a:pt x="122" y="488"/>
                  </a:lnTo>
                  <a:lnTo>
                    <a:pt x="122" y="490"/>
                  </a:lnTo>
                  <a:lnTo>
                    <a:pt x="122" y="576"/>
                  </a:lnTo>
                  <a:close/>
                  <a:moveTo>
                    <a:pt x="122" y="406"/>
                  </a:moveTo>
                  <a:lnTo>
                    <a:pt x="122" y="406"/>
                  </a:lnTo>
                  <a:lnTo>
                    <a:pt x="122" y="408"/>
                  </a:lnTo>
                  <a:lnTo>
                    <a:pt x="118" y="410"/>
                  </a:lnTo>
                  <a:lnTo>
                    <a:pt x="82" y="412"/>
                  </a:lnTo>
                  <a:lnTo>
                    <a:pt x="82" y="412"/>
                  </a:lnTo>
                  <a:lnTo>
                    <a:pt x="82" y="412"/>
                  </a:lnTo>
                  <a:lnTo>
                    <a:pt x="82" y="412"/>
                  </a:lnTo>
                  <a:lnTo>
                    <a:pt x="80" y="412"/>
                  </a:lnTo>
                  <a:lnTo>
                    <a:pt x="80" y="412"/>
                  </a:lnTo>
                  <a:lnTo>
                    <a:pt x="78" y="408"/>
                  </a:lnTo>
                  <a:lnTo>
                    <a:pt x="78" y="330"/>
                  </a:lnTo>
                  <a:lnTo>
                    <a:pt x="78" y="330"/>
                  </a:lnTo>
                  <a:lnTo>
                    <a:pt x="78" y="326"/>
                  </a:lnTo>
                  <a:lnTo>
                    <a:pt x="82" y="324"/>
                  </a:lnTo>
                  <a:lnTo>
                    <a:pt x="118" y="316"/>
                  </a:lnTo>
                  <a:lnTo>
                    <a:pt x="118" y="316"/>
                  </a:lnTo>
                  <a:lnTo>
                    <a:pt x="122" y="316"/>
                  </a:lnTo>
                  <a:lnTo>
                    <a:pt x="122" y="316"/>
                  </a:lnTo>
                  <a:lnTo>
                    <a:pt x="122" y="320"/>
                  </a:lnTo>
                  <a:lnTo>
                    <a:pt x="122" y="406"/>
                  </a:lnTo>
                  <a:close/>
                  <a:moveTo>
                    <a:pt x="122" y="234"/>
                  </a:moveTo>
                  <a:lnTo>
                    <a:pt x="122" y="234"/>
                  </a:lnTo>
                  <a:lnTo>
                    <a:pt x="122" y="236"/>
                  </a:lnTo>
                  <a:lnTo>
                    <a:pt x="120" y="238"/>
                  </a:lnTo>
                  <a:lnTo>
                    <a:pt x="84" y="254"/>
                  </a:lnTo>
                  <a:lnTo>
                    <a:pt x="84" y="254"/>
                  </a:lnTo>
                  <a:lnTo>
                    <a:pt x="82" y="254"/>
                  </a:lnTo>
                  <a:lnTo>
                    <a:pt x="82" y="254"/>
                  </a:lnTo>
                  <a:lnTo>
                    <a:pt x="80" y="254"/>
                  </a:lnTo>
                  <a:lnTo>
                    <a:pt x="80" y="254"/>
                  </a:lnTo>
                  <a:lnTo>
                    <a:pt x="78" y="250"/>
                  </a:lnTo>
                  <a:lnTo>
                    <a:pt x="78" y="172"/>
                  </a:lnTo>
                  <a:lnTo>
                    <a:pt x="78" y="172"/>
                  </a:lnTo>
                  <a:lnTo>
                    <a:pt x="80" y="168"/>
                  </a:lnTo>
                  <a:lnTo>
                    <a:pt x="116" y="144"/>
                  </a:lnTo>
                  <a:lnTo>
                    <a:pt x="116" y="144"/>
                  </a:lnTo>
                  <a:lnTo>
                    <a:pt x="118" y="144"/>
                  </a:lnTo>
                  <a:lnTo>
                    <a:pt x="120" y="144"/>
                  </a:lnTo>
                  <a:lnTo>
                    <a:pt x="120" y="144"/>
                  </a:lnTo>
                  <a:lnTo>
                    <a:pt x="122" y="146"/>
                  </a:lnTo>
                  <a:lnTo>
                    <a:pt x="122" y="148"/>
                  </a:lnTo>
                  <a:lnTo>
                    <a:pt x="122" y="234"/>
                  </a:lnTo>
                  <a:close/>
                  <a:moveTo>
                    <a:pt x="216" y="602"/>
                  </a:moveTo>
                  <a:lnTo>
                    <a:pt x="216" y="602"/>
                  </a:lnTo>
                  <a:lnTo>
                    <a:pt x="214" y="606"/>
                  </a:lnTo>
                  <a:lnTo>
                    <a:pt x="214" y="606"/>
                  </a:lnTo>
                  <a:lnTo>
                    <a:pt x="212" y="608"/>
                  </a:lnTo>
                  <a:lnTo>
                    <a:pt x="210" y="608"/>
                  </a:lnTo>
                  <a:lnTo>
                    <a:pt x="210" y="608"/>
                  </a:lnTo>
                  <a:lnTo>
                    <a:pt x="210" y="608"/>
                  </a:lnTo>
                  <a:lnTo>
                    <a:pt x="200" y="606"/>
                  </a:lnTo>
                  <a:lnTo>
                    <a:pt x="184" y="600"/>
                  </a:lnTo>
                  <a:lnTo>
                    <a:pt x="160" y="592"/>
                  </a:lnTo>
                  <a:lnTo>
                    <a:pt x="160" y="592"/>
                  </a:lnTo>
                  <a:lnTo>
                    <a:pt x="158" y="590"/>
                  </a:lnTo>
                  <a:lnTo>
                    <a:pt x="156" y="588"/>
                  </a:lnTo>
                  <a:lnTo>
                    <a:pt x="156" y="494"/>
                  </a:lnTo>
                  <a:lnTo>
                    <a:pt x="156" y="494"/>
                  </a:lnTo>
                  <a:lnTo>
                    <a:pt x="158" y="492"/>
                  </a:lnTo>
                  <a:lnTo>
                    <a:pt x="158" y="492"/>
                  </a:lnTo>
                  <a:lnTo>
                    <a:pt x="162" y="490"/>
                  </a:lnTo>
                  <a:lnTo>
                    <a:pt x="212" y="496"/>
                  </a:lnTo>
                  <a:lnTo>
                    <a:pt x="212" y="496"/>
                  </a:lnTo>
                  <a:lnTo>
                    <a:pt x="214" y="496"/>
                  </a:lnTo>
                  <a:lnTo>
                    <a:pt x="216" y="500"/>
                  </a:lnTo>
                  <a:lnTo>
                    <a:pt x="216" y="500"/>
                  </a:lnTo>
                  <a:lnTo>
                    <a:pt x="216" y="602"/>
                  </a:lnTo>
                  <a:lnTo>
                    <a:pt x="216" y="602"/>
                  </a:lnTo>
                  <a:close/>
                  <a:moveTo>
                    <a:pt x="216" y="398"/>
                  </a:moveTo>
                  <a:lnTo>
                    <a:pt x="216" y="398"/>
                  </a:lnTo>
                  <a:lnTo>
                    <a:pt x="214" y="400"/>
                  </a:lnTo>
                  <a:lnTo>
                    <a:pt x="212" y="402"/>
                  </a:lnTo>
                  <a:lnTo>
                    <a:pt x="162" y="406"/>
                  </a:lnTo>
                  <a:lnTo>
                    <a:pt x="162" y="406"/>
                  </a:lnTo>
                  <a:lnTo>
                    <a:pt x="160" y="406"/>
                  </a:lnTo>
                  <a:lnTo>
                    <a:pt x="160" y="406"/>
                  </a:lnTo>
                  <a:lnTo>
                    <a:pt x="158" y="406"/>
                  </a:lnTo>
                  <a:lnTo>
                    <a:pt x="158" y="406"/>
                  </a:lnTo>
                  <a:lnTo>
                    <a:pt x="156" y="402"/>
                  </a:lnTo>
                  <a:lnTo>
                    <a:pt x="156" y="308"/>
                  </a:lnTo>
                  <a:lnTo>
                    <a:pt x="156" y="308"/>
                  </a:lnTo>
                  <a:lnTo>
                    <a:pt x="158" y="306"/>
                  </a:lnTo>
                  <a:lnTo>
                    <a:pt x="160" y="304"/>
                  </a:lnTo>
                  <a:lnTo>
                    <a:pt x="210" y="292"/>
                  </a:lnTo>
                  <a:lnTo>
                    <a:pt x="210" y="292"/>
                  </a:lnTo>
                  <a:lnTo>
                    <a:pt x="214" y="292"/>
                  </a:lnTo>
                  <a:lnTo>
                    <a:pt x="214" y="292"/>
                  </a:lnTo>
                  <a:lnTo>
                    <a:pt x="216" y="296"/>
                  </a:lnTo>
                  <a:lnTo>
                    <a:pt x="216" y="398"/>
                  </a:lnTo>
                  <a:close/>
                  <a:moveTo>
                    <a:pt x="216" y="194"/>
                  </a:moveTo>
                  <a:lnTo>
                    <a:pt x="216" y="194"/>
                  </a:lnTo>
                  <a:lnTo>
                    <a:pt x="216" y="196"/>
                  </a:lnTo>
                  <a:lnTo>
                    <a:pt x="214" y="198"/>
                  </a:lnTo>
                  <a:lnTo>
                    <a:pt x="162" y="220"/>
                  </a:lnTo>
                  <a:lnTo>
                    <a:pt x="162" y="220"/>
                  </a:lnTo>
                  <a:lnTo>
                    <a:pt x="160" y="220"/>
                  </a:lnTo>
                  <a:lnTo>
                    <a:pt x="160" y="220"/>
                  </a:lnTo>
                  <a:lnTo>
                    <a:pt x="158" y="220"/>
                  </a:lnTo>
                  <a:lnTo>
                    <a:pt x="158" y="220"/>
                  </a:lnTo>
                  <a:lnTo>
                    <a:pt x="156" y="216"/>
                  </a:lnTo>
                  <a:lnTo>
                    <a:pt x="156" y="122"/>
                  </a:lnTo>
                  <a:lnTo>
                    <a:pt x="156" y="122"/>
                  </a:lnTo>
                  <a:lnTo>
                    <a:pt x="158" y="118"/>
                  </a:lnTo>
                  <a:lnTo>
                    <a:pt x="208" y="88"/>
                  </a:lnTo>
                  <a:lnTo>
                    <a:pt x="208" y="88"/>
                  </a:lnTo>
                  <a:lnTo>
                    <a:pt x="212" y="86"/>
                  </a:lnTo>
                  <a:lnTo>
                    <a:pt x="214" y="86"/>
                  </a:lnTo>
                  <a:lnTo>
                    <a:pt x="214" y="86"/>
                  </a:lnTo>
                  <a:lnTo>
                    <a:pt x="216" y="88"/>
                  </a:lnTo>
                  <a:lnTo>
                    <a:pt x="216" y="90"/>
                  </a:lnTo>
                  <a:lnTo>
                    <a:pt x="216" y="194"/>
                  </a:lnTo>
                  <a:close/>
                  <a:moveTo>
                    <a:pt x="418" y="142"/>
                  </a:moveTo>
                  <a:lnTo>
                    <a:pt x="418" y="142"/>
                  </a:lnTo>
                  <a:lnTo>
                    <a:pt x="420" y="138"/>
                  </a:lnTo>
                  <a:lnTo>
                    <a:pt x="420" y="138"/>
                  </a:lnTo>
                  <a:lnTo>
                    <a:pt x="424" y="138"/>
                  </a:lnTo>
                  <a:lnTo>
                    <a:pt x="478" y="162"/>
                  </a:lnTo>
                  <a:lnTo>
                    <a:pt x="478" y="162"/>
                  </a:lnTo>
                  <a:lnTo>
                    <a:pt x="480" y="164"/>
                  </a:lnTo>
                  <a:lnTo>
                    <a:pt x="480" y="166"/>
                  </a:lnTo>
                  <a:lnTo>
                    <a:pt x="480" y="246"/>
                  </a:lnTo>
                  <a:lnTo>
                    <a:pt x="480" y="246"/>
                  </a:lnTo>
                  <a:lnTo>
                    <a:pt x="478" y="250"/>
                  </a:lnTo>
                  <a:lnTo>
                    <a:pt x="478" y="250"/>
                  </a:lnTo>
                  <a:lnTo>
                    <a:pt x="476" y="250"/>
                  </a:lnTo>
                  <a:lnTo>
                    <a:pt x="476" y="250"/>
                  </a:lnTo>
                  <a:lnTo>
                    <a:pt x="474" y="250"/>
                  </a:lnTo>
                  <a:lnTo>
                    <a:pt x="420" y="234"/>
                  </a:lnTo>
                  <a:lnTo>
                    <a:pt x="420" y="234"/>
                  </a:lnTo>
                  <a:lnTo>
                    <a:pt x="418" y="232"/>
                  </a:lnTo>
                  <a:lnTo>
                    <a:pt x="418" y="230"/>
                  </a:lnTo>
                  <a:lnTo>
                    <a:pt x="418" y="142"/>
                  </a:lnTo>
                  <a:close/>
                  <a:moveTo>
                    <a:pt x="418" y="316"/>
                  </a:moveTo>
                  <a:lnTo>
                    <a:pt x="418" y="316"/>
                  </a:lnTo>
                  <a:lnTo>
                    <a:pt x="418" y="314"/>
                  </a:lnTo>
                  <a:lnTo>
                    <a:pt x="418" y="314"/>
                  </a:lnTo>
                  <a:lnTo>
                    <a:pt x="422" y="312"/>
                  </a:lnTo>
                  <a:lnTo>
                    <a:pt x="476" y="322"/>
                  </a:lnTo>
                  <a:lnTo>
                    <a:pt x="476" y="322"/>
                  </a:lnTo>
                  <a:lnTo>
                    <a:pt x="480" y="324"/>
                  </a:lnTo>
                  <a:lnTo>
                    <a:pt x="480" y="326"/>
                  </a:lnTo>
                  <a:lnTo>
                    <a:pt x="480" y="408"/>
                  </a:lnTo>
                  <a:lnTo>
                    <a:pt x="480" y="408"/>
                  </a:lnTo>
                  <a:lnTo>
                    <a:pt x="478" y="412"/>
                  </a:lnTo>
                  <a:lnTo>
                    <a:pt x="478" y="412"/>
                  </a:lnTo>
                  <a:lnTo>
                    <a:pt x="476" y="412"/>
                  </a:lnTo>
                  <a:lnTo>
                    <a:pt x="476" y="412"/>
                  </a:lnTo>
                  <a:lnTo>
                    <a:pt x="422" y="408"/>
                  </a:lnTo>
                  <a:lnTo>
                    <a:pt x="422" y="408"/>
                  </a:lnTo>
                  <a:lnTo>
                    <a:pt x="418" y="408"/>
                  </a:lnTo>
                  <a:lnTo>
                    <a:pt x="418" y="404"/>
                  </a:lnTo>
                  <a:lnTo>
                    <a:pt x="418" y="316"/>
                  </a:lnTo>
                  <a:close/>
                  <a:moveTo>
                    <a:pt x="276" y="82"/>
                  </a:moveTo>
                  <a:lnTo>
                    <a:pt x="276" y="82"/>
                  </a:lnTo>
                  <a:lnTo>
                    <a:pt x="278" y="78"/>
                  </a:lnTo>
                  <a:lnTo>
                    <a:pt x="278" y="78"/>
                  </a:lnTo>
                  <a:lnTo>
                    <a:pt x="282" y="78"/>
                  </a:lnTo>
                  <a:lnTo>
                    <a:pt x="360" y="110"/>
                  </a:lnTo>
                  <a:lnTo>
                    <a:pt x="360" y="110"/>
                  </a:lnTo>
                  <a:lnTo>
                    <a:pt x="362" y="112"/>
                  </a:lnTo>
                  <a:lnTo>
                    <a:pt x="362" y="114"/>
                  </a:lnTo>
                  <a:lnTo>
                    <a:pt x="362" y="210"/>
                  </a:lnTo>
                  <a:lnTo>
                    <a:pt x="362" y="210"/>
                  </a:lnTo>
                  <a:lnTo>
                    <a:pt x="360" y="214"/>
                  </a:lnTo>
                  <a:lnTo>
                    <a:pt x="360" y="214"/>
                  </a:lnTo>
                  <a:lnTo>
                    <a:pt x="358" y="214"/>
                  </a:lnTo>
                  <a:lnTo>
                    <a:pt x="358" y="214"/>
                  </a:lnTo>
                  <a:lnTo>
                    <a:pt x="356" y="214"/>
                  </a:lnTo>
                  <a:lnTo>
                    <a:pt x="280" y="190"/>
                  </a:lnTo>
                  <a:lnTo>
                    <a:pt x="280" y="190"/>
                  </a:lnTo>
                  <a:lnTo>
                    <a:pt x="278" y="190"/>
                  </a:lnTo>
                  <a:lnTo>
                    <a:pt x="276" y="186"/>
                  </a:lnTo>
                  <a:lnTo>
                    <a:pt x="276" y="82"/>
                  </a:lnTo>
                  <a:lnTo>
                    <a:pt x="276" y="82"/>
                  </a:lnTo>
                  <a:close/>
                  <a:moveTo>
                    <a:pt x="276" y="396"/>
                  </a:moveTo>
                  <a:lnTo>
                    <a:pt x="276" y="292"/>
                  </a:lnTo>
                  <a:lnTo>
                    <a:pt x="276" y="292"/>
                  </a:lnTo>
                  <a:lnTo>
                    <a:pt x="278" y="288"/>
                  </a:lnTo>
                  <a:lnTo>
                    <a:pt x="278" y="288"/>
                  </a:lnTo>
                  <a:lnTo>
                    <a:pt x="282" y="286"/>
                  </a:lnTo>
                  <a:lnTo>
                    <a:pt x="358" y="300"/>
                  </a:lnTo>
                  <a:lnTo>
                    <a:pt x="358" y="300"/>
                  </a:lnTo>
                  <a:lnTo>
                    <a:pt x="362" y="302"/>
                  </a:lnTo>
                  <a:lnTo>
                    <a:pt x="362" y="306"/>
                  </a:lnTo>
                  <a:lnTo>
                    <a:pt x="362" y="400"/>
                  </a:lnTo>
                  <a:lnTo>
                    <a:pt x="362" y="400"/>
                  </a:lnTo>
                  <a:lnTo>
                    <a:pt x="360" y="404"/>
                  </a:lnTo>
                  <a:lnTo>
                    <a:pt x="360" y="404"/>
                  </a:lnTo>
                  <a:lnTo>
                    <a:pt x="358" y="406"/>
                  </a:lnTo>
                  <a:lnTo>
                    <a:pt x="358" y="406"/>
                  </a:lnTo>
                  <a:lnTo>
                    <a:pt x="280" y="400"/>
                  </a:lnTo>
                  <a:lnTo>
                    <a:pt x="280" y="400"/>
                  </a:lnTo>
                  <a:lnTo>
                    <a:pt x="278" y="400"/>
                  </a:lnTo>
                  <a:lnTo>
                    <a:pt x="276" y="396"/>
                  </a:lnTo>
                  <a:lnTo>
                    <a:pt x="276" y="396"/>
                  </a:lnTo>
                  <a:close/>
                  <a:moveTo>
                    <a:pt x="426" y="709"/>
                  </a:moveTo>
                  <a:lnTo>
                    <a:pt x="426" y="709"/>
                  </a:lnTo>
                  <a:lnTo>
                    <a:pt x="426" y="711"/>
                  </a:lnTo>
                  <a:lnTo>
                    <a:pt x="424" y="713"/>
                  </a:lnTo>
                  <a:lnTo>
                    <a:pt x="322" y="751"/>
                  </a:lnTo>
                  <a:lnTo>
                    <a:pt x="322" y="751"/>
                  </a:lnTo>
                  <a:lnTo>
                    <a:pt x="322" y="751"/>
                  </a:lnTo>
                  <a:lnTo>
                    <a:pt x="322" y="751"/>
                  </a:lnTo>
                  <a:lnTo>
                    <a:pt x="318" y="751"/>
                  </a:lnTo>
                  <a:lnTo>
                    <a:pt x="318" y="751"/>
                  </a:lnTo>
                  <a:lnTo>
                    <a:pt x="316" y="747"/>
                  </a:lnTo>
                  <a:lnTo>
                    <a:pt x="316" y="498"/>
                  </a:lnTo>
                  <a:lnTo>
                    <a:pt x="316" y="498"/>
                  </a:lnTo>
                  <a:lnTo>
                    <a:pt x="318" y="496"/>
                  </a:lnTo>
                  <a:lnTo>
                    <a:pt x="320" y="494"/>
                  </a:lnTo>
                  <a:lnTo>
                    <a:pt x="422" y="488"/>
                  </a:lnTo>
                  <a:lnTo>
                    <a:pt x="422" y="488"/>
                  </a:lnTo>
                  <a:lnTo>
                    <a:pt x="424" y="488"/>
                  </a:lnTo>
                  <a:lnTo>
                    <a:pt x="424" y="488"/>
                  </a:lnTo>
                  <a:lnTo>
                    <a:pt x="426" y="492"/>
                  </a:lnTo>
                  <a:lnTo>
                    <a:pt x="426" y="709"/>
                  </a:lnTo>
                  <a:close/>
                  <a:moveTo>
                    <a:pt x="548" y="663"/>
                  </a:moveTo>
                  <a:lnTo>
                    <a:pt x="548" y="663"/>
                  </a:lnTo>
                  <a:lnTo>
                    <a:pt x="546" y="665"/>
                  </a:lnTo>
                  <a:lnTo>
                    <a:pt x="544" y="667"/>
                  </a:lnTo>
                  <a:lnTo>
                    <a:pt x="478" y="693"/>
                  </a:lnTo>
                  <a:lnTo>
                    <a:pt x="478" y="693"/>
                  </a:lnTo>
                  <a:lnTo>
                    <a:pt x="476" y="693"/>
                  </a:lnTo>
                  <a:lnTo>
                    <a:pt x="476" y="693"/>
                  </a:lnTo>
                  <a:lnTo>
                    <a:pt x="472" y="693"/>
                  </a:lnTo>
                  <a:lnTo>
                    <a:pt x="472" y="693"/>
                  </a:lnTo>
                  <a:lnTo>
                    <a:pt x="472" y="689"/>
                  </a:lnTo>
                  <a:lnTo>
                    <a:pt x="472" y="488"/>
                  </a:lnTo>
                  <a:lnTo>
                    <a:pt x="472" y="488"/>
                  </a:lnTo>
                  <a:lnTo>
                    <a:pt x="472" y="486"/>
                  </a:lnTo>
                  <a:lnTo>
                    <a:pt x="476" y="484"/>
                  </a:lnTo>
                  <a:lnTo>
                    <a:pt x="542" y="480"/>
                  </a:lnTo>
                  <a:lnTo>
                    <a:pt x="542" y="480"/>
                  </a:lnTo>
                  <a:lnTo>
                    <a:pt x="546" y="480"/>
                  </a:lnTo>
                  <a:lnTo>
                    <a:pt x="546" y="480"/>
                  </a:lnTo>
                  <a:lnTo>
                    <a:pt x="548" y="484"/>
                  </a:lnTo>
                  <a:lnTo>
                    <a:pt x="548" y="663"/>
                  </a:lnTo>
                  <a:close/>
                  <a:moveTo>
                    <a:pt x="566" y="412"/>
                  </a:moveTo>
                  <a:lnTo>
                    <a:pt x="566" y="412"/>
                  </a:lnTo>
                  <a:lnTo>
                    <a:pt x="566" y="416"/>
                  </a:lnTo>
                  <a:lnTo>
                    <a:pt x="566" y="416"/>
                  </a:lnTo>
                  <a:lnTo>
                    <a:pt x="562" y="416"/>
                  </a:lnTo>
                  <a:lnTo>
                    <a:pt x="562" y="416"/>
                  </a:lnTo>
                  <a:lnTo>
                    <a:pt x="562" y="416"/>
                  </a:lnTo>
                  <a:lnTo>
                    <a:pt x="522" y="414"/>
                  </a:lnTo>
                  <a:lnTo>
                    <a:pt x="522" y="414"/>
                  </a:lnTo>
                  <a:lnTo>
                    <a:pt x="518" y="414"/>
                  </a:lnTo>
                  <a:lnTo>
                    <a:pt x="518" y="410"/>
                  </a:lnTo>
                  <a:lnTo>
                    <a:pt x="518" y="336"/>
                  </a:lnTo>
                  <a:lnTo>
                    <a:pt x="518" y="336"/>
                  </a:lnTo>
                  <a:lnTo>
                    <a:pt x="518" y="332"/>
                  </a:lnTo>
                  <a:lnTo>
                    <a:pt x="518" y="332"/>
                  </a:lnTo>
                  <a:lnTo>
                    <a:pt x="522" y="330"/>
                  </a:lnTo>
                  <a:lnTo>
                    <a:pt x="562" y="338"/>
                  </a:lnTo>
                  <a:lnTo>
                    <a:pt x="562" y="338"/>
                  </a:lnTo>
                  <a:lnTo>
                    <a:pt x="566" y="340"/>
                  </a:lnTo>
                  <a:lnTo>
                    <a:pt x="566" y="342"/>
                  </a:lnTo>
                  <a:lnTo>
                    <a:pt x="566" y="412"/>
                  </a:lnTo>
                  <a:close/>
                  <a:moveTo>
                    <a:pt x="566" y="272"/>
                  </a:moveTo>
                  <a:lnTo>
                    <a:pt x="566" y="272"/>
                  </a:lnTo>
                  <a:lnTo>
                    <a:pt x="564" y="276"/>
                  </a:lnTo>
                  <a:lnTo>
                    <a:pt x="564" y="276"/>
                  </a:lnTo>
                  <a:lnTo>
                    <a:pt x="562" y="278"/>
                  </a:lnTo>
                  <a:lnTo>
                    <a:pt x="562" y="278"/>
                  </a:lnTo>
                  <a:lnTo>
                    <a:pt x="560" y="278"/>
                  </a:lnTo>
                  <a:lnTo>
                    <a:pt x="520" y="264"/>
                  </a:lnTo>
                  <a:lnTo>
                    <a:pt x="520" y="264"/>
                  </a:lnTo>
                  <a:lnTo>
                    <a:pt x="518" y="264"/>
                  </a:lnTo>
                  <a:lnTo>
                    <a:pt x="518" y="260"/>
                  </a:lnTo>
                  <a:lnTo>
                    <a:pt x="518" y="186"/>
                  </a:lnTo>
                  <a:lnTo>
                    <a:pt x="518" y="186"/>
                  </a:lnTo>
                  <a:lnTo>
                    <a:pt x="520" y="182"/>
                  </a:lnTo>
                  <a:lnTo>
                    <a:pt x="520" y="182"/>
                  </a:lnTo>
                  <a:lnTo>
                    <a:pt x="524" y="182"/>
                  </a:lnTo>
                  <a:lnTo>
                    <a:pt x="564" y="198"/>
                  </a:lnTo>
                  <a:lnTo>
                    <a:pt x="564" y="198"/>
                  </a:lnTo>
                  <a:lnTo>
                    <a:pt x="566" y="200"/>
                  </a:lnTo>
                  <a:lnTo>
                    <a:pt x="566" y="202"/>
                  </a:lnTo>
                  <a:lnTo>
                    <a:pt x="566" y="272"/>
                  </a:lnTo>
                  <a:close/>
                  <a:moveTo>
                    <a:pt x="646" y="536"/>
                  </a:moveTo>
                  <a:lnTo>
                    <a:pt x="646" y="536"/>
                  </a:lnTo>
                  <a:lnTo>
                    <a:pt x="646" y="540"/>
                  </a:lnTo>
                  <a:lnTo>
                    <a:pt x="642" y="542"/>
                  </a:lnTo>
                  <a:lnTo>
                    <a:pt x="614" y="546"/>
                  </a:lnTo>
                  <a:lnTo>
                    <a:pt x="614" y="546"/>
                  </a:lnTo>
                  <a:lnTo>
                    <a:pt x="612" y="546"/>
                  </a:lnTo>
                  <a:lnTo>
                    <a:pt x="612" y="546"/>
                  </a:lnTo>
                  <a:lnTo>
                    <a:pt x="610" y="546"/>
                  </a:lnTo>
                  <a:lnTo>
                    <a:pt x="610" y="546"/>
                  </a:lnTo>
                  <a:lnTo>
                    <a:pt x="608" y="542"/>
                  </a:lnTo>
                  <a:lnTo>
                    <a:pt x="608" y="478"/>
                  </a:lnTo>
                  <a:lnTo>
                    <a:pt x="608" y="478"/>
                  </a:lnTo>
                  <a:lnTo>
                    <a:pt x="610" y="476"/>
                  </a:lnTo>
                  <a:lnTo>
                    <a:pt x="612" y="474"/>
                  </a:lnTo>
                  <a:lnTo>
                    <a:pt x="642" y="472"/>
                  </a:lnTo>
                  <a:lnTo>
                    <a:pt x="642" y="472"/>
                  </a:lnTo>
                  <a:lnTo>
                    <a:pt x="646" y="474"/>
                  </a:lnTo>
                  <a:lnTo>
                    <a:pt x="646" y="474"/>
                  </a:lnTo>
                  <a:lnTo>
                    <a:pt x="646" y="476"/>
                  </a:lnTo>
                  <a:lnTo>
                    <a:pt x="646" y="536"/>
                  </a:lnTo>
                  <a:close/>
                  <a:moveTo>
                    <a:pt x="646" y="418"/>
                  </a:moveTo>
                  <a:lnTo>
                    <a:pt x="646" y="418"/>
                  </a:lnTo>
                  <a:lnTo>
                    <a:pt x="646" y="420"/>
                  </a:lnTo>
                  <a:lnTo>
                    <a:pt x="646" y="420"/>
                  </a:lnTo>
                  <a:lnTo>
                    <a:pt x="642" y="422"/>
                  </a:lnTo>
                  <a:lnTo>
                    <a:pt x="642" y="422"/>
                  </a:lnTo>
                  <a:lnTo>
                    <a:pt x="612" y="420"/>
                  </a:lnTo>
                  <a:lnTo>
                    <a:pt x="612" y="420"/>
                  </a:lnTo>
                  <a:lnTo>
                    <a:pt x="610" y="418"/>
                  </a:lnTo>
                  <a:lnTo>
                    <a:pt x="608" y="416"/>
                  </a:lnTo>
                  <a:lnTo>
                    <a:pt x="608" y="352"/>
                  </a:lnTo>
                  <a:lnTo>
                    <a:pt x="608" y="352"/>
                  </a:lnTo>
                  <a:lnTo>
                    <a:pt x="610" y="348"/>
                  </a:lnTo>
                  <a:lnTo>
                    <a:pt x="610" y="348"/>
                  </a:lnTo>
                  <a:lnTo>
                    <a:pt x="614" y="348"/>
                  </a:lnTo>
                  <a:lnTo>
                    <a:pt x="642" y="352"/>
                  </a:lnTo>
                  <a:lnTo>
                    <a:pt x="642" y="352"/>
                  </a:lnTo>
                  <a:lnTo>
                    <a:pt x="646" y="354"/>
                  </a:lnTo>
                  <a:lnTo>
                    <a:pt x="646" y="358"/>
                  </a:lnTo>
                  <a:lnTo>
                    <a:pt x="646" y="418"/>
                  </a:lnTo>
                  <a:close/>
                  <a:moveTo>
                    <a:pt x="696" y="528"/>
                  </a:moveTo>
                  <a:lnTo>
                    <a:pt x="696" y="528"/>
                  </a:lnTo>
                  <a:lnTo>
                    <a:pt x="694" y="530"/>
                  </a:lnTo>
                  <a:lnTo>
                    <a:pt x="692" y="532"/>
                  </a:lnTo>
                  <a:lnTo>
                    <a:pt x="668" y="536"/>
                  </a:lnTo>
                  <a:lnTo>
                    <a:pt x="668" y="536"/>
                  </a:lnTo>
                  <a:lnTo>
                    <a:pt x="668" y="536"/>
                  </a:lnTo>
                  <a:lnTo>
                    <a:pt x="668" y="536"/>
                  </a:lnTo>
                  <a:lnTo>
                    <a:pt x="664" y="536"/>
                  </a:lnTo>
                  <a:lnTo>
                    <a:pt x="664" y="536"/>
                  </a:lnTo>
                  <a:lnTo>
                    <a:pt x="664" y="532"/>
                  </a:lnTo>
                  <a:lnTo>
                    <a:pt x="664" y="476"/>
                  </a:lnTo>
                  <a:lnTo>
                    <a:pt x="664" y="476"/>
                  </a:lnTo>
                  <a:lnTo>
                    <a:pt x="664" y="472"/>
                  </a:lnTo>
                  <a:lnTo>
                    <a:pt x="668" y="470"/>
                  </a:lnTo>
                  <a:lnTo>
                    <a:pt x="690" y="470"/>
                  </a:lnTo>
                  <a:lnTo>
                    <a:pt x="690" y="470"/>
                  </a:lnTo>
                  <a:lnTo>
                    <a:pt x="694" y="470"/>
                  </a:lnTo>
                  <a:lnTo>
                    <a:pt x="694" y="470"/>
                  </a:lnTo>
                  <a:lnTo>
                    <a:pt x="696" y="474"/>
                  </a:lnTo>
                  <a:lnTo>
                    <a:pt x="696" y="528"/>
                  </a:lnTo>
                  <a:close/>
                  <a:moveTo>
                    <a:pt x="696" y="420"/>
                  </a:moveTo>
                  <a:lnTo>
                    <a:pt x="696" y="420"/>
                  </a:lnTo>
                  <a:lnTo>
                    <a:pt x="694" y="424"/>
                  </a:lnTo>
                  <a:lnTo>
                    <a:pt x="694" y="424"/>
                  </a:lnTo>
                  <a:lnTo>
                    <a:pt x="692" y="424"/>
                  </a:lnTo>
                  <a:lnTo>
                    <a:pt x="690" y="424"/>
                  </a:lnTo>
                  <a:lnTo>
                    <a:pt x="668" y="424"/>
                  </a:lnTo>
                  <a:lnTo>
                    <a:pt x="668" y="424"/>
                  </a:lnTo>
                  <a:lnTo>
                    <a:pt x="664" y="422"/>
                  </a:lnTo>
                  <a:lnTo>
                    <a:pt x="664" y="418"/>
                  </a:lnTo>
                  <a:lnTo>
                    <a:pt x="664" y="362"/>
                  </a:lnTo>
                  <a:lnTo>
                    <a:pt x="664" y="362"/>
                  </a:lnTo>
                  <a:lnTo>
                    <a:pt x="664" y="360"/>
                  </a:lnTo>
                  <a:lnTo>
                    <a:pt x="664" y="360"/>
                  </a:lnTo>
                  <a:lnTo>
                    <a:pt x="668" y="358"/>
                  </a:lnTo>
                  <a:lnTo>
                    <a:pt x="692" y="362"/>
                  </a:lnTo>
                  <a:lnTo>
                    <a:pt x="692" y="362"/>
                  </a:lnTo>
                  <a:lnTo>
                    <a:pt x="694" y="364"/>
                  </a:lnTo>
                  <a:lnTo>
                    <a:pt x="696" y="366"/>
                  </a:lnTo>
                  <a:lnTo>
                    <a:pt x="696" y="420"/>
                  </a:lnTo>
                  <a:close/>
                  <a:moveTo>
                    <a:pt x="696" y="420"/>
                  </a:moveTo>
                  <a:lnTo>
                    <a:pt x="696" y="4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3066" y="4683555"/>
            <a:ext cx="1104612" cy="1104612"/>
          </a:xfrm>
          <a:prstGeom prst="rect">
            <a:avLst/>
          </a:prstGeom>
          <a:effectLst>
            <a:outerShdw blurRad="63500" sx="102000" sy="102000" algn="ctr" rotWithShape="0">
              <a:prstClr val="black">
                <a:alpha val="20000"/>
              </a:prstClr>
            </a:outerShdw>
          </a:effectLst>
        </p:spPr>
      </p:pic>
    </p:spTree>
    <p:extLst>
      <p:ext uri="{BB962C8B-B14F-4D97-AF65-F5344CB8AC3E}">
        <p14:creationId xmlns:p14="http://schemas.microsoft.com/office/powerpoint/2010/main" val="20507967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23" presetClass="entr" presetSubtype="32"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1000" fill="hold"/>
                                        <p:tgtEl>
                                          <p:spTgt spid="22"/>
                                        </p:tgtEl>
                                        <p:attrNameLst>
                                          <p:attrName>ppt_w</p:attrName>
                                        </p:attrNameLst>
                                      </p:cBhvr>
                                      <p:tavLst>
                                        <p:tav tm="0">
                                          <p:val>
                                            <p:strVal val="4*#ppt_w"/>
                                          </p:val>
                                        </p:tav>
                                        <p:tav tm="100000">
                                          <p:val>
                                            <p:strVal val="#ppt_w"/>
                                          </p:val>
                                        </p:tav>
                                      </p:tavLst>
                                    </p:anim>
                                    <p:anim calcmode="lin" valueType="num">
                                      <p:cBhvr>
                                        <p:cTn id="18" dur="1000" fill="hold"/>
                                        <p:tgtEl>
                                          <p:spTgt spid="22"/>
                                        </p:tgtEl>
                                        <p:attrNameLst>
                                          <p:attrName>ppt_h</p:attrName>
                                        </p:attrNameLst>
                                      </p:cBhvr>
                                      <p:tavLst>
                                        <p:tav tm="0">
                                          <p:val>
                                            <p:strVal val="4*#ppt_h"/>
                                          </p:val>
                                        </p:tav>
                                        <p:tav tm="100000">
                                          <p:val>
                                            <p:strVal val="#ppt_h"/>
                                          </p:val>
                                        </p:tav>
                                      </p:tavLst>
                                    </p:anim>
                                  </p:childTnLst>
                                </p:cTn>
                              </p:par>
                            </p:childTnLst>
                          </p:cTn>
                        </p:par>
                        <p:par>
                          <p:cTn id="19" fill="hold">
                            <p:stCondLst>
                              <p:cond delay="1000"/>
                            </p:stCondLst>
                            <p:childTnLst>
                              <p:par>
                                <p:cTn id="20" presetID="1" presetClass="exit" presetSubtype="0" fill="hold" grpId="1" nodeType="after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childTnLst>
                                </p:cTn>
                              </p:par>
                            </p:childTnLst>
                          </p:cTn>
                        </p:par>
                        <p:par>
                          <p:cTn id="24" fill="hold">
                            <p:stCondLst>
                              <p:cond delay="1000"/>
                            </p:stCondLst>
                            <p:childTnLst>
                              <p:par>
                                <p:cTn id="25" presetID="23" presetClass="exit" presetSubtype="16" fill="hold" grpId="1" nodeType="afterEffect">
                                  <p:stCondLst>
                                    <p:cond delay="0"/>
                                  </p:stCondLst>
                                  <p:childTnLst>
                                    <p:anim calcmode="lin" valueType="num">
                                      <p:cBhvr>
                                        <p:cTn id="26" dur="1000"/>
                                        <p:tgtEl>
                                          <p:spTgt spid="36"/>
                                        </p:tgtEl>
                                        <p:attrNameLst>
                                          <p:attrName>ppt_w</p:attrName>
                                        </p:attrNameLst>
                                      </p:cBhvr>
                                      <p:tavLst>
                                        <p:tav tm="0">
                                          <p:val>
                                            <p:strVal val="ppt_w"/>
                                          </p:val>
                                        </p:tav>
                                        <p:tav tm="100000">
                                          <p:val>
                                            <p:strVal val="4*ppt_w"/>
                                          </p:val>
                                        </p:tav>
                                      </p:tavLst>
                                    </p:anim>
                                    <p:anim calcmode="lin" valueType="num">
                                      <p:cBhvr>
                                        <p:cTn id="27" dur="1000"/>
                                        <p:tgtEl>
                                          <p:spTgt spid="36"/>
                                        </p:tgtEl>
                                        <p:attrNameLst>
                                          <p:attrName>ppt_h</p:attrName>
                                        </p:attrNameLst>
                                      </p:cBhvr>
                                      <p:tavLst>
                                        <p:tav tm="0">
                                          <p:val>
                                            <p:strVal val="ppt_h"/>
                                          </p:val>
                                        </p:tav>
                                        <p:tav tm="100000">
                                          <p:val>
                                            <p:strVal val="4*ppt_h"/>
                                          </p:val>
                                        </p:tav>
                                      </p:tavLst>
                                    </p:anim>
                                    <p:set>
                                      <p:cBhvr>
                                        <p:cTn id="28" dur="1" fill="hold">
                                          <p:stCondLst>
                                            <p:cond delay="999"/>
                                          </p:stCondLst>
                                        </p:cTn>
                                        <p:tgtEl>
                                          <p:spTgt spid="36"/>
                                        </p:tgtEl>
                                        <p:attrNameLst>
                                          <p:attrName>style.visibility</p:attrName>
                                        </p:attrNameLst>
                                      </p:cBhvr>
                                      <p:to>
                                        <p:strVal val="hidden"/>
                                      </p:to>
                                    </p:set>
                                  </p:childTnLst>
                                </p:cTn>
                              </p:par>
                              <p:par>
                                <p:cTn id="29" presetID="10" presetClass="exit" presetSubtype="0" fill="hold" grpId="2" nodeType="withEffect">
                                  <p:stCondLst>
                                    <p:cond delay="250"/>
                                  </p:stCondLst>
                                  <p:childTnLst>
                                    <p:animEffect transition="out" filter="fade">
                                      <p:cBhvr>
                                        <p:cTn id="30" dur="750"/>
                                        <p:tgtEl>
                                          <p:spTgt spid="36"/>
                                        </p:tgtEl>
                                      </p:cBhvr>
                                    </p:animEffect>
                                    <p:set>
                                      <p:cBhvr>
                                        <p:cTn id="31" dur="1" fill="hold">
                                          <p:stCondLst>
                                            <p:cond delay="749"/>
                                          </p:stCondLst>
                                        </p:cTn>
                                        <p:tgtEl>
                                          <p:spTgt spid="36"/>
                                        </p:tgtEl>
                                        <p:attrNameLst>
                                          <p:attrName>style.visibility</p:attrName>
                                        </p:attrNameLst>
                                      </p:cBhvr>
                                      <p:to>
                                        <p:strVal val="hidden"/>
                                      </p:to>
                                    </p:set>
                                  </p:childTnLst>
                                </p:cTn>
                              </p:par>
                            </p:childTnLst>
                          </p:cTn>
                        </p:par>
                        <p:par>
                          <p:cTn id="32" fill="hold">
                            <p:stCondLst>
                              <p:cond delay="2000"/>
                            </p:stCondLst>
                            <p:childTnLst>
                              <p:par>
                                <p:cTn id="33" presetID="31" presetClass="entr" presetSubtype="0" fill="hold" nodeType="afterEffect">
                                  <p:stCondLst>
                                    <p:cond delay="250"/>
                                  </p:stCondLst>
                                  <p:childTnLst>
                                    <p:set>
                                      <p:cBhvr>
                                        <p:cTn id="34" dur="1" fill="hold">
                                          <p:stCondLst>
                                            <p:cond delay="0"/>
                                          </p:stCondLst>
                                        </p:cTn>
                                        <p:tgtEl>
                                          <p:spTgt spid="25"/>
                                        </p:tgtEl>
                                        <p:attrNameLst>
                                          <p:attrName>style.visibility</p:attrName>
                                        </p:attrNameLst>
                                      </p:cBhvr>
                                      <p:to>
                                        <p:strVal val="visible"/>
                                      </p:to>
                                    </p:set>
                                    <p:anim calcmode="lin" valueType="num">
                                      <p:cBhvr>
                                        <p:cTn id="35" dur="1000" fill="hold"/>
                                        <p:tgtEl>
                                          <p:spTgt spid="25"/>
                                        </p:tgtEl>
                                        <p:attrNameLst>
                                          <p:attrName>ppt_w</p:attrName>
                                        </p:attrNameLst>
                                      </p:cBhvr>
                                      <p:tavLst>
                                        <p:tav tm="0">
                                          <p:val>
                                            <p:fltVal val="0"/>
                                          </p:val>
                                        </p:tav>
                                        <p:tav tm="100000">
                                          <p:val>
                                            <p:strVal val="#ppt_w"/>
                                          </p:val>
                                        </p:tav>
                                      </p:tavLst>
                                    </p:anim>
                                    <p:anim calcmode="lin" valueType="num">
                                      <p:cBhvr>
                                        <p:cTn id="36" dur="1000" fill="hold"/>
                                        <p:tgtEl>
                                          <p:spTgt spid="25"/>
                                        </p:tgtEl>
                                        <p:attrNameLst>
                                          <p:attrName>ppt_h</p:attrName>
                                        </p:attrNameLst>
                                      </p:cBhvr>
                                      <p:tavLst>
                                        <p:tav tm="0">
                                          <p:val>
                                            <p:fltVal val="0"/>
                                          </p:val>
                                        </p:tav>
                                        <p:tav tm="100000">
                                          <p:val>
                                            <p:strVal val="#ppt_h"/>
                                          </p:val>
                                        </p:tav>
                                      </p:tavLst>
                                    </p:anim>
                                    <p:anim calcmode="lin" valueType="num">
                                      <p:cBhvr>
                                        <p:cTn id="37" dur="1000" fill="hold"/>
                                        <p:tgtEl>
                                          <p:spTgt spid="25"/>
                                        </p:tgtEl>
                                        <p:attrNameLst>
                                          <p:attrName>style.rotation</p:attrName>
                                        </p:attrNameLst>
                                      </p:cBhvr>
                                      <p:tavLst>
                                        <p:tav tm="0">
                                          <p:val>
                                            <p:fltVal val="90"/>
                                          </p:val>
                                        </p:tav>
                                        <p:tav tm="100000">
                                          <p:val>
                                            <p:fltVal val="0"/>
                                          </p:val>
                                        </p:tav>
                                      </p:tavLst>
                                    </p:anim>
                                    <p:animEffect transition="in" filter="fade">
                                      <p:cBhvr>
                                        <p:cTn id="38" dur="1000"/>
                                        <p:tgtEl>
                                          <p:spTgt spid="25"/>
                                        </p:tgtEl>
                                      </p:cBhvr>
                                    </p:animEffect>
                                  </p:childTnLst>
                                </p:cTn>
                              </p:par>
                              <p:par>
                                <p:cTn id="39" presetID="31" presetClass="entr" presetSubtype="0"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p:cTn id="41" dur="1000" fill="hold"/>
                                        <p:tgtEl>
                                          <p:spTgt spid="46"/>
                                        </p:tgtEl>
                                        <p:attrNameLst>
                                          <p:attrName>ppt_w</p:attrName>
                                        </p:attrNameLst>
                                      </p:cBhvr>
                                      <p:tavLst>
                                        <p:tav tm="0">
                                          <p:val>
                                            <p:fltVal val="0"/>
                                          </p:val>
                                        </p:tav>
                                        <p:tav tm="100000">
                                          <p:val>
                                            <p:strVal val="#ppt_w"/>
                                          </p:val>
                                        </p:tav>
                                      </p:tavLst>
                                    </p:anim>
                                    <p:anim calcmode="lin" valueType="num">
                                      <p:cBhvr>
                                        <p:cTn id="42" dur="1000" fill="hold"/>
                                        <p:tgtEl>
                                          <p:spTgt spid="46"/>
                                        </p:tgtEl>
                                        <p:attrNameLst>
                                          <p:attrName>ppt_h</p:attrName>
                                        </p:attrNameLst>
                                      </p:cBhvr>
                                      <p:tavLst>
                                        <p:tav tm="0">
                                          <p:val>
                                            <p:fltVal val="0"/>
                                          </p:val>
                                        </p:tav>
                                        <p:tav tm="100000">
                                          <p:val>
                                            <p:strVal val="#ppt_h"/>
                                          </p:val>
                                        </p:tav>
                                      </p:tavLst>
                                    </p:anim>
                                    <p:anim calcmode="lin" valueType="num">
                                      <p:cBhvr>
                                        <p:cTn id="43" dur="1000" fill="hold"/>
                                        <p:tgtEl>
                                          <p:spTgt spid="46"/>
                                        </p:tgtEl>
                                        <p:attrNameLst>
                                          <p:attrName>style.rotation</p:attrName>
                                        </p:attrNameLst>
                                      </p:cBhvr>
                                      <p:tavLst>
                                        <p:tav tm="0">
                                          <p:val>
                                            <p:fltVal val="90"/>
                                          </p:val>
                                        </p:tav>
                                        <p:tav tm="100000">
                                          <p:val>
                                            <p:fltVal val="0"/>
                                          </p:val>
                                        </p:tav>
                                      </p:tavLst>
                                    </p:anim>
                                    <p:animEffect transition="in" filter="fade">
                                      <p:cBhvr>
                                        <p:cTn id="44" dur="1000"/>
                                        <p:tgtEl>
                                          <p:spTgt spid="46"/>
                                        </p:tgtEl>
                                      </p:cBhvr>
                                    </p:animEffect>
                                  </p:childTnLst>
                                </p:cTn>
                              </p:par>
                              <p:par>
                                <p:cTn id="45" presetID="31" presetClass="entr" presetSubtype="0" fill="hold" nodeType="withEffect">
                                  <p:stCondLst>
                                    <p:cond delay="500"/>
                                  </p:stCondLst>
                                  <p:childTnLst>
                                    <p:set>
                                      <p:cBhvr>
                                        <p:cTn id="46" dur="1" fill="hold">
                                          <p:stCondLst>
                                            <p:cond delay="0"/>
                                          </p:stCondLst>
                                        </p:cTn>
                                        <p:tgtEl>
                                          <p:spTgt spid="24"/>
                                        </p:tgtEl>
                                        <p:attrNameLst>
                                          <p:attrName>style.visibility</p:attrName>
                                        </p:attrNameLst>
                                      </p:cBhvr>
                                      <p:to>
                                        <p:strVal val="visible"/>
                                      </p:to>
                                    </p:set>
                                    <p:anim calcmode="lin" valueType="num">
                                      <p:cBhvr>
                                        <p:cTn id="47" dur="1000" fill="hold"/>
                                        <p:tgtEl>
                                          <p:spTgt spid="24"/>
                                        </p:tgtEl>
                                        <p:attrNameLst>
                                          <p:attrName>ppt_w</p:attrName>
                                        </p:attrNameLst>
                                      </p:cBhvr>
                                      <p:tavLst>
                                        <p:tav tm="0">
                                          <p:val>
                                            <p:fltVal val="0"/>
                                          </p:val>
                                        </p:tav>
                                        <p:tav tm="100000">
                                          <p:val>
                                            <p:strVal val="#ppt_w"/>
                                          </p:val>
                                        </p:tav>
                                      </p:tavLst>
                                    </p:anim>
                                    <p:anim calcmode="lin" valueType="num">
                                      <p:cBhvr>
                                        <p:cTn id="48" dur="1000" fill="hold"/>
                                        <p:tgtEl>
                                          <p:spTgt spid="24"/>
                                        </p:tgtEl>
                                        <p:attrNameLst>
                                          <p:attrName>ppt_h</p:attrName>
                                        </p:attrNameLst>
                                      </p:cBhvr>
                                      <p:tavLst>
                                        <p:tav tm="0">
                                          <p:val>
                                            <p:fltVal val="0"/>
                                          </p:val>
                                        </p:tav>
                                        <p:tav tm="100000">
                                          <p:val>
                                            <p:strVal val="#ppt_h"/>
                                          </p:val>
                                        </p:tav>
                                      </p:tavLst>
                                    </p:anim>
                                    <p:anim calcmode="lin" valueType="num">
                                      <p:cBhvr>
                                        <p:cTn id="49" dur="1000" fill="hold"/>
                                        <p:tgtEl>
                                          <p:spTgt spid="24"/>
                                        </p:tgtEl>
                                        <p:attrNameLst>
                                          <p:attrName>style.rotation</p:attrName>
                                        </p:attrNameLst>
                                      </p:cBhvr>
                                      <p:tavLst>
                                        <p:tav tm="0">
                                          <p:val>
                                            <p:fltVal val="90"/>
                                          </p:val>
                                        </p:tav>
                                        <p:tav tm="100000">
                                          <p:val>
                                            <p:fltVal val="0"/>
                                          </p:val>
                                        </p:tav>
                                      </p:tavLst>
                                    </p:anim>
                                    <p:animEffect transition="in" filter="fade">
                                      <p:cBhvr>
                                        <p:cTn id="50" dur="1000"/>
                                        <p:tgtEl>
                                          <p:spTgt spid="24"/>
                                        </p:tgtEl>
                                      </p:cBhvr>
                                    </p:animEffect>
                                  </p:childTnLst>
                                </p:cTn>
                              </p:par>
                              <p:par>
                                <p:cTn id="51" presetID="31" presetClass="entr" presetSubtype="0" fill="hold" nodeType="withEffect">
                                  <p:stCondLst>
                                    <p:cond delay="750"/>
                                  </p:stCondLst>
                                  <p:childTnLst>
                                    <p:set>
                                      <p:cBhvr>
                                        <p:cTn id="52" dur="1" fill="hold">
                                          <p:stCondLst>
                                            <p:cond delay="0"/>
                                          </p:stCondLst>
                                        </p:cTn>
                                        <p:tgtEl>
                                          <p:spTgt spid="28"/>
                                        </p:tgtEl>
                                        <p:attrNameLst>
                                          <p:attrName>style.visibility</p:attrName>
                                        </p:attrNameLst>
                                      </p:cBhvr>
                                      <p:to>
                                        <p:strVal val="visible"/>
                                      </p:to>
                                    </p:set>
                                    <p:anim calcmode="lin" valueType="num">
                                      <p:cBhvr>
                                        <p:cTn id="53" dur="1000" fill="hold"/>
                                        <p:tgtEl>
                                          <p:spTgt spid="28"/>
                                        </p:tgtEl>
                                        <p:attrNameLst>
                                          <p:attrName>ppt_w</p:attrName>
                                        </p:attrNameLst>
                                      </p:cBhvr>
                                      <p:tavLst>
                                        <p:tav tm="0">
                                          <p:val>
                                            <p:fltVal val="0"/>
                                          </p:val>
                                        </p:tav>
                                        <p:tav tm="100000">
                                          <p:val>
                                            <p:strVal val="#ppt_w"/>
                                          </p:val>
                                        </p:tav>
                                      </p:tavLst>
                                    </p:anim>
                                    <p:anim calcmode="lin" valueType="num">
                                      <p:cBhvr>
                                        <p:cTn id="54" dur="1000" fill="hold"/>
                                        <p:tgtEl>
                                          <p:spTgt spid="28"/>
                                        </p:tgtEl>
                                        <p:attrNameLst>
                                          <p:attrName>ppt_h</p:attrName>
                                        </p:attrNameLst>
                                      </p:cBhvr>
                                      <p:tavLst>
                                        <p:tav tm="0">
                                          <p:val>
                                            <p:fltVal val="0"/>
                                          </p:val>
                                        </p:tav>
                                        <p:tav tm="100000">
                                          <p:val>
                                            <p:strVal val="#ppt_h"/>
                                          </p:val>
                                        </p:tav>
                                      </p:tavLst>
                                    </p:anim>
                                    <p:anim calcmode="lin" valueType="num">
                                      <p:cBhvr>
                                        <p:cTn id="55" dur="1000" fill="hold"/>
                                        <p:tgtEl>
                                          <p:spTgt spid="28"/>
                                        </p:tgtEl>
                                        <p:attrNameLst>
                                          <p:attrName>style.rotation</p:attrName>
                                        </p:attrNameLst>
                                      </p:cBhvr>
                                      <p:tavLst>
                                        <p:tav tm="0">
                                          <p:val>
                                            <p:fltVal val="90"/>
                                          </p:val>
                                        </p:tav>
                                        <p:tav tm="100000">
                                          <p:val>
                                            <p:fltVal val="0"/>
                                          </p:val>
                                        </p:tav>
                                      </p:tavLst>
                                    </p:anim>
                                    <p:animEffect transition="in" filter="fade">
                                      <p:cBhvr>
                                        <p:cTn id="56" dur="1000"/>
                                        <p:tgtEl>
                                          <p:spTgt spid="28"/>
                                        </p:tgtEl>
                                      </p:cBhvr>
                                    </p:animEffect>
                                  </p:childTnLst>
                                </p:cTn>
                              </p:par>
                            </p:childTnLst>
                          </p:cTn>
                        </p:par>
                        <p:par>
                          <p:cTn id="57" fill="hold">
                            <p:stCondLst>
                              <p:cond delay="3750"/>
                            </p:stCondLst>
                            <p:childTnLst>
                              <p:par>
                                <p:cTn id="58" presetID="12" presetClass="entr" presetSubtype="2" fill="hold" grpId="0" nodeType="afterEffect">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cBhvr additive="base">
                                        <p:cTn id="60" dur="750"/>
                                        <p:tgtEl>
                                          <p:spTgt spid="42"/>
                                        </p:tgtEl>
                                        <p:attrNameLst>
                                          <p:attrName>ppt_x</p:attrName>
                                        </p:attrNameLst>
                                      </p:cBhvr>
                                      <p:tavLst>
                                        <p:tav tm="0">
                                          <p:val>
                                            <p:strVal val="#ppt_x+#ppt_w*1.125000"/>
                                          </p:val>
                                        </p:tav>
                                        <p:tav tm="100000">
                                          <p:val>
                                            <p:strVal val="#ppt_x"/>
                                          </p:val>
                                        </p:tav>
                                      </p:tavLst>
                                    </p:anim>
                                    <p:animEffect transition="in" filter="wipe(left)">
                                      <p:cBhvr>
                                        <p:cTn id="61" dur="750"/>
                                        <p:tgtEl>
                                          <p:spTgt spid="42"/>
                                        </p:tgtEl>
                                      </p:cBhvr>
                                    </p:animEffect>
                                  </p:childTnLst>
                                </p:cTn>
                              </p:par>
                              <p:par>
                                <p:cTn id="62" presetID="31" presetClass="entr" presetSubtype="0" fill="hold" nodeType="withEffect">
                                  <p:stCondLst>
                                    <p:cond delay="0"/>
                                  </p:stCondLst>
                                  <p:childTnLst>
                                    <p:set>
                                      <p:cBhvr>
                                        <p:cTn id="63" dur="1" fill="hold">
                                          <p:stCondLst>
                                            <p:cond delay="0"/>
                                          </p:stCondLst>
                                        </p:cTn>
                                        <p:tgtEl>
                                          <p:spTgt spid="43"/>
                                        </p:tgtEl>
                                        <p:attrNameLst>
                                          <p:attrName>style.visibility</p:attrName>
                                        </p:attrNameLst>
                                      </p:cBhvr>
                                      <p:to>
                                        <p:strVal val="visible"/>
                                      </p:to>
                                    </p:set>
                                    <p:anim calcmode="lin" valueType="num">
                                      <p:cBhvr>
                                        <p:cTn id="64" dur="750" fill="hold"/>
                                        <p:tgtEl>
                                          <p:spTgt spid="43"/>
                                        </p:tgtEl>
                                        <p:attrNameLst>
                                          <p:attrName>ppt_w</p:attrName>
                                        </p:attrNameLst>
                                      </p:cBhvr>
                                      <p:tavLst>
                                        <p:tav tm="0">
                                          <p:val>
                                            <p:fltVal val="0"/>
                                          </p:val>
                                        </p:tav>
                                        <p:tav tm="100000">
                                          <p:val>
                                            <p:strVal val="#ppt_w"/>
                                          </p:val>
                                        </p:tav>
                                      </p:tavLst>
                                    </p:anim>
                                    <p:anim calcmode="lin" valueType="num">
                                      <p:cBhvr>
                                        <p:cTn id="65" dur="750" fill="hold"/>
                                        <p:tgtEl>
                                          <p:spTgt spid="43"/>
                                        </p:tgtEl>
                                        <p:attrNameLst>
                                          <p:attrName>ppt_h</p:attrName>
                                        </p:attrNameLst>
                                      </p:cBhvr>
                                      <p:tavLst>
                                        <p:tav tm="0">
                                          <p:val>
                                            <p:fltVal val="0"/>
                                          </p:val>
                                        </p:tav>
                                        <p:tav tm="100000">
                                          <p:val>
                                            <p:strVal val="#ppt_h"/>
                                          </p:val>
                                        </p:tav>
                                      </p:tavLst>
                                    </p:anim>
                                    <p:anim calcmode="lin" valueType="num">
                                      <p:cBhvr>
                                        <p:cTn id="66" dur="750" fill="hold"/>
                                        <p:tgtEl>
                                          <p:spTgt spid="43"/>
                                        </p:tgtEl>
                                        <p:attrNameLst>
                                          <p:attrName>style.rotation</p:attrName>
                                        </p:attrNameLst>
                                      </p:cBhvr>
                                      <p:tavLst>
                                        <p:tav tm="0">
                                          <p:val>
                                            <p:fltVal val="90"/>
                                          </p:val>
                                        </p:tav>
                                        <p:tav tm="100000">
                                          <p:val>
                                            <p:fltVal val="0"/>
                                          </p:val>
                                        </p:tav>
                                      </p:tavLst>
                                    </p:anim>
                                    <p:animEffect transition="in" filter="fade">
                                      <p:cBhvr>
                                        <p:cTn id="67" dur="750"/>
                                        <p:tgtEl>
                                          <p:spTgt spid="43"/>
                                        </p:tgtEl>
                                      </p:cBhvr>
                                    </p:animEffect>
                                  </p:childTnLst>
                                </p:cTn>
                              </p:par>
                            </p:childTnLst>
                          </p:cTn>
                        </p:par>
                        <p:par>
                          <p:cTn id="68" fill="hold">
                            <p:stCondLst>
                              <p:cond delay="4500"/>
                            </p:stCondLst>
                            <p:childTnLst>
                              <p:par>
                                <p:cTn id="69" presetID="12" presetClass="entr" presetSubtype="2"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 calcmode="lin" valueType="num">
                                      <p:cBhvr additive="base">
                                        <p:cTn id="71" dur="750"/>
                                        <p:tgtEl>
                                          <p:spTgt spid="40"/>
                                        </p:tgtEl>
                                        <p:attrNameLst>
                                          <p:attrName>ppt_x</p:attrName>
                                        </p:attrNameLst>
                                      </p:cBhvr>
                                      <p:tavLst>
                                        <p:tav tm="0">
                                          <p:val>
                                            <p:strVal val="#ppt_x+#ppt_w*1.125000"/>
                                          </p:val>
                                        </p:tav>
                                        <p:tav tm="100000">
                                          <p:val>
                                            <p:strVal val="#ppt_x"/>
                                          </p:val>
                                        </p:tav>
                                      </p:tavLst>
                                    </p:anim>
                                    <p:animEffect transition="in" filter="wipe(left)">
                                      <p:cBhvr>
                                        <p:cTn id="72" dur="750"/>
                                        <p:tgtEl>
                                          <p:spTgt spid="40"/>
                                        </p:tgtEl>
                                      </p:cBhvr>
                                    </p:animEffect>
                                  </p:childTnLst>
                                </p:cTn>
                              </p:par>
                              <p:par>
                                <p:cTn id="73" presetID="12" presetClass="entr" presetSubtype="2" fill="hold" grpId="0" nodeType="withEffect">
                                  <p:stCondLst>
                                    <p:cond delay="250"/>
                                  </p:stCondLst>
                                  <p:childTnLst>
                                    <p:set>
                                      <p:cBhvr>
                                        <p:cTn id="74" dur="1" fill="hold">
                                          <p:stCondLst>
                                            <p:cond delay="0"/>
                                          </p:stCondLst>
                                        </p:cTn>
                                        <p:tgtEl>
                                          <p:spTgt spid="41"/>
                                        </p:tgtEl>
                                        <p:attrNameLst>
                                          <p:attrName>style.visibility</p:attrName>
                                        </p:attrNameLst>
                                      </p:cBhvr>
                                      <p:to>
                                        <p:strVal val="visible"/>
                                      </p:to>
                                    </p:set>
                                    <p:anim calcmode="lin" valueType="num">
                                      <p:cBhvr additive="base">
                                        <p:cTn id="75" dur="750"/>
                                        <p:tgtEl>
                                          <p:spTgt spid="41"/>
                                        </p:tgtEl>
                                        <p:attrNameLst>
                                          <p:attrName>ppt_x</p:attrName>
                                        </p:attrNameLst>
                                      </p:cBhvr>
                                      <p:tavLst>
                                        <p:tav tm="0">
                                          <p:val>
                                            <p:strVal val="#ppt_x+#ppt_w*1.125000"/>
                                          </p:val>
                                        </p:tav>
                                        <p:tav tm="100000">
                                          <p:val>
                                            <p:strVal val="#ppt_x"/>
                                          </p:val>
                                        </p:tav>
                                      </p:tavLst>
                                    </p:anim>
                                    <p:animEffect transition="in" filter="wipe(left)">
                                      <p:cBhvr>
                                        <p:cTn id="76" dur="7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36" grpId="0" animBg="1"/>
      <p:bldP spid="36" grpId="1" animBg="1"/>
      <p:bldP spid="36" grpId="2" animBg="1"/>
      <p:bldP spid="22" grpId="0" animBg="1"/>
      <p:bldP spid="22" grpId="1"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 name="Rectangle: Rounded Corners 36"/>
          <p:cNvSpPr/>
          <p:nvPr/>
        </p:nvSpPr>
        <p:spPr>
          <a:xfrm>
            <a:off x="1793768" y="2091242"/>
            <a:ext cx="5749041" cy="687023"/>
          </a:xfrm>
          <a:prstGeom prst="roundRect">
            <a:avLst>
              <a:gd name="adj" fmla="val 26891"/>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648000" rtlCol="0" anchor="ctr"/>
          <a:lstStyle/>
          <a:p>
            <a:r>
              <a:rPr lang="tr-TR" sz="1600" b="1" dirty="0">
                <a:solidFill>
                  <a:schemeClr val="bg1"/>
                </a:solidFill>
                <a:cs typeface="Arial" panose="020B0604020202020204" pitchFamily="34" charset="0"/>
              </a:rPr>
              <a:t>Ofis, depo ve teknik hizmetler</a:t>
            </a:r>
            <a:endParaRPr lang="en-GB" sz="1600" b="1" dirty="0">
              <a:solidFill>
                <a:schemeClr val="bg1"/>
              </a:solidFill>
            </a:endParaRPr>
          </a:p>
        </p:txBody>
      </p:sp>
      <p:sp>
        <p:nvSpPr>
          <p:cNvPr id="41" name="Rectangle: Rounded Corners 40"/>
          <p:cNvSpPr/>
          <p:nvPr/>
        </p:nvSpPr>
        <p:spPr>
          <a:xfrm>
            <a:off x="1793769" y="2864626"/>
            <a:ext cx="6207699" cy="375794"/>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National leader in Cleaning &amp; Hygiene </a:t>
            </a:r>
            <a:endParaRPr lang="en-GB" sz="1600" dirty="0">
              <a:solidFill>
                <a:schemeClr val="bg1"/>
              </a:solidFill>
            </a:endParaRPr>
          </a:p>
        </p:txBody>
      </p:sp>
      <p:sp>
        <p:nvSpPr>
          <p:cNvPr id="42" name="Rectangle: Rounded Corners 41"/>
          <p:cNvSpPr/>
          <p:nvPr/>
        </p:nvSpPr>
        <p:spPr>
          <a:xfrm>
            <a:off x="1793769" y="3323801"/>
            <a:ext cx="6207699" cy="405220"/>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Technical service support</a:t>
            </a:r>
          </a:p>
        </p:txBody>
      </p:sp>
      <p:sp>
        <p:nvSpPr>
          <p:cNvPr id="43" name="Rectangle: Rounded Corners 42"/>
          <p:cNvSpPr/>
          <p:nvPr/>
        </p:nvSpPr>
        <p:spPr>
          <a:xfrm>
            <a:off x="1793769" y="3827424"/>
            <a:ext cx="6207699" cy="420309"/>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Service and repairs centre</a:t>
            </a:r>
          </a:p>
        </p:txBody>
      </p:sp>
      <p:sp>
        <p:nvSpPr>
          <p:cNvPr id="5" name="Title 4"/>
          <p:cNvSpPr>
            <a:spLocks noGrp="1"/>
          </p:cNvSpPr>
          <p:nvPr>
            <p:ph type="title"/>
          </p:nvPr>
        </p:nvSpPr>
        <p:spPr/>
        <p:txBody>
          <a:bodyPr>
            <a:normAutofit/>
          </a:bodyPr>
          <a:lstStyle/>
          <a:p>
            <a:r>
              <a:rPr lang="it-IT" dirty="0">
                <a:latin typeface="Arial" panose="020B0604020202020204" pitchFamily="34" charset="0"/>
                <a:cs typeface="Arial" panose="020B0604020202020204" pitchFamily="34" charset="0"/>
              </a:rPr>
              <a:t>SEKO </a:t>
            </a:r>
            <a:r>
              <a:rPr lang="tr-TR" dirty="0">
                <a:latin typeface="Arial" panose="020B0604020202020204" pitchFamily="34" charset="0"/>
                <a:cs typeface="Arial" panose="020B0604020202020204" pitchFamily="34" charset="0"/>
              </a:rPr>
              <a:t>ALMANYA</a:t>
            </a:r>
            <a:endParaRPr lang="en-GB" dirty="0"/>
          </a:p>
        </p:txBody>
      </p:sp>
      <p:grpSp>
        <p:nvGrpSpPr>
          <p:cNvPr id="11" name="Group 10"/>
          <p:cNvGrpSpPr/>
          <p:nvPr/>
        </p:nvGrpSpPr>
        <p:grpSpPr>
          <a:xfrm>
            <a:off x="6208761" y="940927"/>
            <a:ext cx="5982818" cy="4983930"/>
            <a:chOff x="12739303" y="794775"/>
            <a:chExt cx="5982818" cy="4983930"/>
          </a:xfrm>
        </p:grpSpPr>
        <p:sp>
          <p:nvSpPr>
            <p:cNvPr id="14" name="Freeform 9"/>
            <p:cNvSpPr>
              <a:spLocks/>
            </p:cNvSpPr>
            <p:nvPr/>
          </p:nvSpPr>
          <p:spPr bwMode="auto">
            <a:xfrm>
              <a:off x="13186342" y="1167177"/>
              <a:ext cx="5088740" cy="4239127"/>
            </a:xfrm>
            <a:custGeom>
              <a:avLst/>
              <a:gdLst>
                <a:gd name="T0" fmla="*/ 3544 w 4552"/>
                <a:gd name="T1" fmla="*/ 3792 h 3792"/>
                <a:gd name="T2" fmla="*/ 3708 w 4552"/>
                <a:gd name="T3" fmla="*/ 3670 h 3792"/>
                <a:gd name="T4" fmla="*/ 3862 w 4552"/>
                <a:gd name="T5" fmla="*/ 3534 h 3792"/>
                <a:gd name="T6" fmla="*/ 4002 w 4552"/>
                <a:gd name="T7" fmla="*/ 3384 h 3792"/>
                <a:gd name="T8" fmla="*/ 4130 w 4552"/>
                <a:gd name="T9" fmla="*/ 3222 h 3792"/>
                <a:gd name="T10" fmla="*/ 4242 w 4552"/>
                <a:gd name="T11" fmla="*/ 3048 h 3792"/>
                <a:gd name="T12" fmla="*/ 4338 w 4552"/>
                <a:gd name="T13" fmla="*/ 2866 h 3792"/>
                <a:gd name="T14" fmla="*/ 4418 w 4552"/>
                <a:gd name="T15" fmla="*/ 2672 h 3792"/>
                <a:gd name="T16" fmla="*/ 4480 w 4552"/>
                <a:gd name="T17" fmla="*/ 2472 h 3792"/>
                <a:gd name="T18" fmla="*/ 4524 w 4552"/>
                <a:gd name="T19" fmla="*/ 2262 h 3792"/>
                <a:gd name="T20" fmla="*/ 4548 w 4552"/>
                <a:gd name="T21" fmla="*/ 2048 h 3792"/>
                <a:gd name="T22" fmla="*/ 4552 w 4552"/>
                <a:gd name="T23" fmla="*/ 1902 h 3792"/>
                <a:gd name="T24" fmla="*/ 4542 w 4552"/>
                <a:gd name="T25" fmla="*/ 1680 h 3792"/>
                <a:gd name="T26" fmla="*/ 4510 w 4552"/>
                <a:gd name="T27" fmla="*/ 1466 h 3792"/>
                <a:gd name="T28" fmla="*/ 4460 w 4552"/>
                <a:gd name="T29" fmla="*/ 1258 h 3792"/>
                <a:gd name="T30" fmla="*/ 4390 w 4552"/>
                <a:gd name="T31" fmla="*/ 1058 h 3792"/>
                <a:gd name="T32" fmla="*/ 4304 w 4552"/>
                <a:gd name="T33" fmla="*/ 866 h 3792"/>
                <a:gd name="T34" fmla="*/ 4200 w 4552"/>
                <a:gd name="T35" fmla="*/ 686 h 3792"/>
                <a:gd name="T36" fmla="*/ 4082 w 4552"/>
                <a:gd name="T37" fmla="*/ 516 h 3792"/>
                <a:gd name="T38" fmla="*/ 3948 w 4552"/>
                <a:gd name="T39" fmla="*/ 358 h 3792"/>
                <a:gd name="T40" fmla="*/ 3800 w 4552"/>
                <a:gd name="T41" fmla="*/ 212 h 3792"/>
                <a:gd name="T42" fmla="*/ 3640 w 4552"/>
                <a:gd name="T43" fmla="*/ 80 h 3792"/>
                <a:gd name="T44" fmla="*/ 1024 w 4552"/>
                <a:gd name="T45" fmla="*/ 0 h 3792"/>
                <a:gd name="T46" fmla="*/ 912 w 4552"/>
                <a:gd name="T47" fmla="*/ 80 h 3792"/>
                <a:gd name="T48" fmla="*/ 752 w 4552"/>
                <a:gd name="T49" fmla="*/ 212 h 3792"/>
                <a:gd name="T50" fmla="*/ 604 w 4552"/>
                <a:gd name="T51" fmla="*/ 358 h 3792"/>
                <a:gd name="T52" fmla="*/ 470 w 4552"/>
                <a:gd name="T53" fmla="*/ 516 h 3792"/>
                <a:gd name="T54" fmla="*/ 352 w 4552"/>
                <a:gd name="T55" fmla="*/ 686 h 3792"/>
                <a:gd name="T56" fmla="*/ 248 w 4552"/>
                <a:gd name="T57" fmla="*/ 866 h 3792"/>
                <a:gd name="T58" fmla="*/ 162 w 4552"/>
                <a:gd name="T59" fmla="*/ 1058 h 3792"/>
                <a:gd name="T60" fmla="*/ 92 w 4552"/>
                <a:gd name="T61" fmla="*/ 1258 h 3792"/>
                <a:gd name="T62" fmla="*/ 42 w 4552"/>
                <a:gd name="T63" fmla="*/ 1466 h 3792"/>
                <a:gd name="T64" fmla="*/ 10 w 4552"/>
                <a:gd name="T65" fmla="*/ 1680 h 3792"/>
                <a:gd name="T66" fmla="*/ 0 w 4552"/>
                <a:gd name="T67" fmla="*/ 1902 h 3792"/>
                <a:gd name="T68" fmla="*/ 4 w 4552"/>
                <a:gd name="T69" fmla="*/ 2048 h 3792"/>
                <a:gd name="T70" fmla="*/ 28 w 4552"/>
                <a:gd name="T71" fmla="*/ 2262 h 3792"/>
                <a:gd name="T72" fmla="*/ 72 w 4552"/>
                <a:gd name="T73" fmla="*/ 2472 h 3792"/>
                <a:gd name="T74" fmla="*/ 134 w 4552"/>
                <a:gd name="T75" fmla="*/ 2672 h 3792"/>
                <a:gd name="T76" fmla="*/ 214 w 4552"/>
                <a:gd name="T77" fmla="*/ 2866 h 3792"/>
                <a:gd name="T78" fmla="*/ 310 w 4552"/>
                <a:gd name="T79" fmla="*/ 3048 h 3792"/>
                <a:gd name="T80" fmla="*/ 422 w 4552"/>
                <a:gd name="T81" fmla="*/ 3222 h 3792"/>
                <a:gd name="T82" fmla="*/ 550 w 4552"/>
                <a:gd name="T83" fmla="*/ 3384 h 3792"/>
                <a:gd name="T84" fmla="*/ 690 w 4552"/>
                <a:gd name="T85" fmla="*/ 3534 h 3792"/>
                <a:gd name="T86" fmla="*/ 844 w 4552"/>
                <a:gd name="T87" fmla="*/ 3670 h 3792"/>
                <a:gd name="T88" fmla="*/ 1008 w 4552"/>
                <a:gd name="T89" fmla="*/ 3792 h 3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552" h="3792">
                  <a:moveTo>
                    <a:pt x="1008" y="3792"/>
                  </a:moveTo>
                  <a:lnTo>
                    <a:pt x="3544" y="3792"/>
                  </a:lnTo>
                  <a:lnTo>
                    <a:pt x="3544" y="3792"/>
                  </a:lnTo>
                  <a:lnTo>
                    <a:pt x="3600" y="3752"/>
                  </a:lnTo>
                  <a:lnTo>
                    <a:pt x="3654" y="3712"/>
                  </a:lnTo>
                  <a:lnTo>
                    <a:pt x="3708" y="3670"/>
                  </a:lnTo>
                  <a:lnTo>
                    <a:pt x="3762" y="3626"/>
                  </a:lnTo>
                  <a:lnTo>
                    <a:pt x="3812" y="3580"/>
                  </a:lnTo>
                  <a:lnTo>
                    <a:pt x="3862" y="3534"/>
                  </a:lnTo>
                  <a:lnTo>
                    <a:pt x="3910" y="3484"/>
                  </a:lnTo>
                  <a:lnTo>
                    <a:pt x="3958" y="3436"/>
                  </a:lnTo>
                  <a:lnTo>
                    <a:pt x="4002" y="3384"/>
                  </a:lnTo>
                  <a:lnTo>
                    <a:pt x="4046" y="3332"/>
                  </a:lnTo>
                  <a:lnTo>
                    <a:pt x="4090" y="3278"/>
                  </a:lnTo>
                  <a:lnTo>
                    <a:pt x="4130" y="3222"/>
                  </a:lnTo>
                  <a:lnTo>
                    <a:pt x="4168" y="3166"/>
                  </a:lnTo>
                  <a:lnTo>
                    <a:pt x="4206" y="3108"/>
                  </a:lnTo>
                  <a:lnTo>
                    <a:pt x="4242" y="3048"/>
                  </a:lnTo>
                  <a:lnTo>
                    <a:pt x="4276" y="2988"/>
                  </a:lnTo>
                  <a:lnTo>
                    <a:pt x="4308" y="2928"/>
                  </a:lnTo>
                  <a:lnTo>
                    <a:pt x="4338" y="2866"/>
                  </a:lnTo>
                  <a:lnTo>
                    <a:pt x="4366" y="2802"/>
                  </a:lnTo>
                  <a:lnTo>
                    <a:pt x="4394" y="2738"/>
                  </a:lnTo>
                  <a:lnTo>
                    <a:pt x="4418" y="2672"/>
                  </a:lnTo>
                  <a:lnTo>
                    <a:pt x="4440" y="2606"/>
                  </a:lnTo>
                  <a:lnTo>
                    <a:pt x="4462" y="2540"/>
                  </a:lnTo>
                  <a:lnTo>
                    <a:pt x="4480" y="2472"/>
                  </a:lnTo>
                  <a:lnTo>
                    <a:pt x="4496" y="2402"/>
                  </a:lnTo>
                  <a:lnTo>
                    <a:pt x="4512" y="2334"/>
                  </a:lnTo>
                  <a:lnTo>
                    <a:pt x="4524" y="2262"/>
                  </a:lnTo>
                  <a:lnTo>
                    <a:pt x="4534" y="2192"/>
                  </a:lnTo>
                  <a:lnTo>
                    <a:pt x="4542" y="2120"/>
                  </a:lnTo>
                  <a:lnTo>
                    <a:pt x="4548" y="2048"/>
                  </a:lnTo>
                  <a:lnTo>
                    <a:pt x="4550" y="1974"/>
                  </a:lnTo>
                  <a:lnTo>
                    <a:pt x="4552" y="1902"/>
                  </a:lnTo>
                  <a:lnTo>
                    <a:pt x="4552" y="1902"/>
                  </a:lnTo>
                  <a:lnTo>
                    <a:pt x="4550" y="1826"/>
                  </a:lnTo>
                  <a:lnTo>
                    <a:pt x="4548" y="1754"/>
                  </a:lnTo>
                  <a:lnTo>
                    <a:pt x="4542" y="1680"/>
                  </a:lnTo>
                  <a:lnTo>
                    <a:pt x="4534" y="1608"/>
                  </a:lnTo>
                  <a:lnTo>
                    <a:pt x="4522" y="1536"/>
                  </a:lnTo>
                  <a:lnTo>
                    <a:pt x="4510" y="1466"/>
                  </a:lnTo>
                  <a:lnTo>
                    <a:pt x="4496" y="1396"/>
                  </a:lnTo>
                  <a:lnTo>
                    <a:pt x="4478" y="1326"/>
                  </a:lnTo>
                  <a:lnTo>
                    <a:pt x="4460" y="1258"/>
                  </a:lnTo>
                  <a:lnTo>
                    <a:pt x="4438" y="1190"/>
                  </a:lnTo>
                  <a:lnTo>
                    <a:pt x="4416" y="1124"/>
                  </a:lnTo>
                  <a:lnTo>
                    <a:pt x="4390" y="1058"/>
                  </a:lnTo>
                  <a:lnTo>
                    <a:pt x="4364" y="994"/>
                  </a:lnTo>
                  <a:lnTo>
                    <a:pt x="4334" y="930"/>
                  </a:lnTo>
                  <a:lnTo>
                    <a:pt x="4304" y="866"/>
                  </a:lnTo>
                  <a:lnTo>
                    <a:pt x="4272" y="806"/>
                  </a:lnTo>
                  <a:lnTo>
                    <a:pt x="4236" y="744"/>
                  </a:lnTo>
                  <a:lnTo>
                    <a:pt x="4200" y="686"/>
                  </a:lnTo>
                  <a:lnTo>
                    <a:pt x="4162" y="628"/>
                  </a:lnTo>
                  <a:lnTo>
                    <a:pt x="4122" y="570"/>
                  </a:lnTo>
                  <a:lnTo>
                    <a:pt x="4082" y="516"/>
                  </a:lnTo>
                  <a:lnTo>
                    <a:pt x="4038" y="462"/>
                  </a:lnTo>
                  <a:lnTo>
                    <a:pt x="3994" y="408"/>
                  </a:lnTo>
                  <a:lnTo>
                    <a:pt x="3948" y="358"/>
                  </a:lnTo>
                  <a:lnTo>
                    <a:pt x="3900" y="308"/>
                  </a:lnTo>
                  <a:lnTo>
                    <a:pt x="3852" y="258"/>
                  </a:lnTo>
                  <a:lnTo>
                    <a:pt x="3800" y="212"/>
                  </a:lnTo>
                  <a:lnTo>
                    <a:pt x="3748" y="166"/>
                  </a:lnTo>
                  <a:lnTo>
                    <a:pt x="3696" y="122"/>
                  </a:lnTo>
                  <a:lnTo>
                    <a:pt x="3640" y="80"/>
                  </a:lnTo>
                  <a:lnTo>
                    <a:pt x="3584" y="40"/>
                  </a:lnTo>
                  <a:lnTo>
                    <a:pt x="3528" y="0"/>
                  </a:lnTo>
                  <a:lnTo>
                    <a:pt x="1024" y="0"/>
                  </a:lnTo>
                  <a:lnTo>
                    <a:pt x="1024" y="0"/>
                  </a:lnTo>
                  <a:lnTo>
                    <a:pt x="968" y="40"/>
                  </a:lnTo>
                  <a:lnTo>
                    <a:pt x="912" y="80"/>
                  </a:lnTo>
                  <a:lnTo>
                    <a:pt x="856" y="122"/>
                  </a:lnTo>
                  <a:lnTo>
                    <a:pt x="804" y="166"/>
                  </a:lnTo>
                  <a:lnTo>
                    <a:pt x="752" y="212"/>
                  </a:lnTo>
                  <a:lnTo>
                    <a:pt x="700" y="258"/>
                  </a:lnTo>
                  <a:lnTo>
                    <a:pt x="652" y="308"/>
                  </a:lnTo>
                  <a:lnTo>
                    <a:pt x="604" y="358"/>
                  </a:lnTo>
                  <a:lnTo>
                    <a:pt x="558" y="408"/>
                  </a:lnTo>
                  <a:lnTo>
                    <a:pt x="514" y="462"/>
                  </a:lnTo>
                  <a:lnTo>
                    <a:pt x="470" y="516"/>
                  </a:lnTo>
                  <a:lnTo>
                    <a:pt x="430" y="570"/>
                  </a:lnTo>
                  <a:lnTo>
                    <a:pt x="390" y="628"/>
                  </a:lnTo>
                  <a:lnTo>
                    <a:pt x="352" y="686"/>
                  </a:lnTo>
                  <a:lnTo>
                    <a:pt x="316" y="744"/>
                  </a:lnTo>
                  <a:lnTo>
                    <a:pt x="280" y="806"/>
                  </a:lnTo>
                  <a:lnTo>
                    <a:pt x="248" y="866"/>
                  </a:lnTo>
                  <a:lnTo>
                    <a:pt x="218" y="930"/>
                  </a:lnTo>
                  <a:lnTo>
                    <a:pt x="188" y="994"/>
                  </a:lnTo>
                  <a:lnTo>
                    <a:pt x="162" y="1058"/>
                  </a:lnTo>
                  <a:lnTo>
                    <a:pt x="136" y="1124"/>
                  </a:lnTo>
                  <a:lnTo>
                    <a:pt x="114" y="1190"/>
                  </a:lnTo>
                  <a:lnTo>
                    <a:pt x="92" y="1258"/>
                  </a:lnTo>
                  <a:lnTo>
                    <a:pt x="74" y="1326"/>
                  </a:lnTo>
                  <a:lnTo>
                    <a:pt x="56" y="1396"/>
                  </a:lnTo>
                  <a:lnTo>
                    <a:pt x="42" y="1466"/>
                  </a:lnTo>
                  <a:lnTo>
                    <a:pt x="30" y="1536"/>
                  </a:lnTo>
                  <a:lnTo>
                    <a:pt x="18" y="1608"/>
                  </a:lnTo>
                  <a:lnTo>
                    <a:pt x="10" y="1680"/>
                  </a:lnTo>
                  <a:lnTo>
                    <a:pt x="4" y="1754"/>
                  </a:lnTo>
                  <a:lnTo>
                    <a:pt x="2" y="1826"/>
                  </a:lnTo>
                  <a:lnTo>
                    <a:pt x="0" y="1902"/>
                  </a:lnTo>
                  <a:lnTo>
                    <a:pt x="0" y="1902"/>
                  </a:lnTo>
                  <a:lnTo>
                    <a:pt x="2" y="1974"/>
                  </a:lnTo>
                  <a:lnTo>
                    <a:pt x="4" y="2048"/>
                  </a:lnTo>
                  <a:lnTo>
                    <a:pt x="10" y="2120"/>
                  </a:lnTo>
                  <a:lnTo>
                    <a:pt x="18" y="2192"/>
                  </a:lnTo>
                  <a:lnTo>
                    <a:pt x="28" y="2262"/>
                  </a:lnTo>
                  <a:lnTo>
                    <a:pt x="40" y="2334"/>
                  </a:lnTo>
                  <a:lnTo>
                    <a:pt x="56" y="2402"/>
                  </a:lnTo>
                  <a:lnTo>
                    <a:pt x="72" y="2472"/>
                  </a:lnTo>
                  <a:lnTo>
                    <a:pt x="90" y="2540"/>
                  </a:lnTo>
                  <a:lnTo>
                    <a:pt x="112" y="2606"/>
                  </a:lnTo>
                  <a:lnTo>
                    <a:pt x="134" y="2672"/>
                  </a:lnTo>
                  <a:lnTo>
                    <a:pt x="158" y="2738"/>
                  </a:lnTo>
                  <a:lnTo>
                    <a:pt x="186" y="2802"/>
                  </a:lnTo>
                  <a:lnTo>
                    <a:pt x="214" y="2866"/>
                  </a:lnTo>
                  <a:lnTo>
                    <a:pt x="244" y="2928"/>
                  </a:lnTo>
                  <a:lnTo>
                    <a:pt x="276" y="2988"/>
                  </a:lnTo>
                  <a:lnTo>
                    <a:pt x="310" y="3048"/>
                  </a:lnTo>
                  <a:lnTo>
                    <a:pt x="346" y="3108"/>
                  </a:lnTo>
                  <a:lnTo>
                    <a:pt x="384" y="3166"/>
                  </a:lnTo>
                  <a:lnTo>
                    <a:pt x="422" y="3222"/>
                  </a:lnTo>
                  <a:lnTo>
                    <a:pt x="462" y="3278"/>
                  </a:lnTo>
                  <a:lnTo>
                    <a:pt x="506" y="3332"/>
                  </a:lnTo>
                  <a:lnTo>
                    <a:pt x="550" y="3384"/>
                  </a:lnTo>
                  <a:lnTo>
                    <a:pt x="594" y="3436"/>
                  </a:lnTo>
                  <a:lnTo>
                    <a:pt x="642" y="3484"/>
                  </a:lnTo>
                  <a:lnTo>
                    <a:pt x="690" y="3534"/>
                  </a:lnTo>
                  <a:lnTo>
                    <a:pt x="740" y="3580"/>
                  </a:lnTo>
                  <a:lnTo>
                    <a:pt x="790" y="3626"/>
                  </a:lnTo>
                  <a:lnTo>
                    <a:pt x="844" y="3670"/>
                  </a:lnTo>
                  <a:lnTo>
                    <a:pt x="898" y="3712"/>
                  </a:lnTo>
                  <a:lnTo>
                    <a:pt x="952" y="3752"/>
                  </a:lnTo>
                  <a:lnTo>
                    <a:pt x="1008" y="3792"/>
                  </a:lnTo>
                  <a:lnTo>
                    <a:pt x="1008" y="3792"/>
                  </a:lnTo>
                  <a:close/>
                </a:path>
              </a:pathLst>
            </a:custGeom>
            <a:solidFill>
              <a:srgbClr val="FFFFFF"/>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p:nvSpPr>
          <p:spPr bwMode="auto">
            <a:xfrm>
              <a:off x="12739303" y="794775"/>
              <a:ext cx="5982818" cy="4983930"/>
            </a:xfrm>
            <a:custGeom>
              <a:avLst/>
              <a:gdLst>
                <a:gd name="T0" fmla="*/ 3544 w 4552"/>
                <a:gd name="T1" fmla="*/ 3792 h 3792"/>
                <a:gd name="T2" fmla="*/ 3708 w 4552"/>
                <a:gd name="T3" fmla="*/ 3670 h 3792"/>
                <a:gd name="T4" fmla="*/ 3862 w 4552"/>
                <a:gd name="T5" fmla="*/ 3534 h 3792"/>
                <a:gd name="T6" fmla="*/ 4002 w 4552"/>
                <a:gd name="T7" fmla="*/ 3384 h 3792"/>
                <a:gd name="T8" fmla="*/ 4130 w 4552"/>
                <a:gd name="T9" fmla="*/ 3222 h 3792"/>
                <a:gd name="T10" fmla="*/ 4242 w 4552"/>
                <a:gd name="T11" fmla="*/ 3048 h 3792"/>
                <a:gd name="T12" fmla="*/ 4338 w 4552"/>
                <a:gd name="T13" fmla="*/ 2866 h 3792"/>
                <a:gd name="T14" fmla="*/ 4418 w 4552"/>
                <a:gd name="T15" fmla="*/ 2672 h 3792"/>
                <a:gd name="T16" fmla="*/ 4480 w 4552"/>
                <a:gd name="T17" fmla="*/ 2472 h 3792"/>
                <a:gd name="T18" fmla="*/ 4524 w 4552"/>
                <a:gd name="T19" fmla="*/ 2262 h 3792"/>
                <a:gd name="T20" fmla="*/ 4548 w 4552"/>
                <a:gd name="T21" fmla="*/ 2048 h 3792"/>
                <a:gd name="T22" fmla="*/ 4552 w 4552"/>
                <a:gd name="T23" fmla="*/ 1902 h 3792"/>
                <a:gd name="T24" fmla="*/ 4542 w 4552"/>
                <a:gd name="T25" fmla="*/ 1680 h 3792"/>
                <a:gd name="T26" fmla="*/ 4510 w 4552"/>
                <a:gd name="T27" fmla="*/ 1466 h 3792"/>
                <a:gd name="T28" fmla="*/ 4460 w 4552"/>
                <a:gd name="T29" fmla="*/ 1258 h 3792"/>
                <a:gd name="T30" fmla="*/ 4390 w 4552"/>
                <a:gd name="T31" fmla="*/ 1058 h 3792"/>
                <a:gd name="T32" fmla="*/ 4304 w 4552"/>
                <a:gd name="T33" fmla="*/ 866 h 3792"/>
                <a:gd name="T34" fmla="*/ 4200 w 4552"/>
                <a:gd name="T35" fmla="*/ 686 h 3792"/>
                <a:gd name="T36" fmla="*/ 4082 w 4552"/>
                <a:gd name="T37" fmla="*/ 516 h 3792"/>
                <a:gd name="T38" fmla="*/ 3948 w 4552"/>
                <a:gd name="T39" fmla="*/ 358 h 3792"/>
                <a:gd name="T40" fmla="*/ 3800 w 4552"/>
                <a:gd name="T41" fmla="*/ 212 h 3792"/>
                <a:gd name="T42" fmla="*/ 3640 w 4552"/>
                <a:gd name="T43" fmla="*/ 80 h 3792"/>
                <a:gd name="T44" fmla="*/ 1024 w 4552"/>
                <a:gd name="T45" fmla="*/ 0 h 3792"/>
                <a:gd name="T46" fmla="*/ 912 w 4552"/>
                <a:gd name="T47" fmla="*/ 80 h 3792"/>
                <a:gd name="T48" fmla="*/ 752 w 4552"/>
                <a:gd name="T49" fmla="*/ 212 h 3792"/>
                <a:gd name="T50" fmla="*/ 604 w 4552"/>
                <a:gd name="T51" fmla="*/ 358 h 3792"/>
                <a:gd name="T52" fmla="*/ 470 w 4552"/>
                <a:gd name="T53" fmla="*/ 516 h 3792"/>
                <a:gd name="T54" fmla="*/ 352 w 4552"/>
                <a:gd name="T55" fmla="*/ 686 h 3792"/>
                <a:gd name="T56" fmla="*/ 248 w 4552"/>
                <a:gd name="T57" fmla="*/ 866 h 3792"/>
                <a:gd name="T58" fmla="*/ 162 w 4552"/>
                <a:gd name="T59" fmla="*/ 1058 h 3792"/>
                <a:gd name="T60" fmla="*/ 92 w 4552"/>
                <a:gd name="T61" fmla="*/ 1258 h 3792"/>
                <a:gd name="T62" fmla="*/ 42 w 4552"/>
                <a:gd name="T63" fmla="*/ 1466 h 3792"/>
                <a:gd name="T64" fmla="*/ 10 w 4552"/>
                <a:gd name="T65" fmla="*/ 1680 h 3792"/>
                <a:gd name="T66" fmla="*/ 0 w 4552"/>
                <a:gd name="T67" fmla="*/ 1902 h 3792"/>
                <a:gd name="T68" fmla="*/ 4 w 4552"/>
                <a:gd name="T69" fmla="*/ 2048 h 3792"/>
                <a:gd name="T70" fmla="*/ 28 w 4552"/>
                <a:gd name="T71" fmla="*/ 2262 h 3792"/>
                <a:gd name="T72" fmla="*/ 72 w 4552"/>
                <a:gd name="T73" fmla="*/ 2472 h 3792"/>
                <a:gd name="T74" fmla="*/ 134 w 4552"/>
                <a:gd name="T75" fmla="*/ 2672 h 3792"/>
                <a:gd name="T76" fmla="*/ 214 w 4552"/>
                <a:gd name="T77" fmla="*/ 2866 h 3792"/>
                <a:gd name="T78" fmla="*/ 310 w 4552"/>
                <a:gd name="T79" fmla="*/ 3048 h 3792"/>
                <a:gd name="T80" fmla="*/ 422 w 4552"/>
                <a:gd name="T81" fmla="*/ 3222 h 3792"/>
                <a:gd name="T82" fmla="*/ 550 w 4552"/>
                <a:gd name="T83" fmla="*/ 3384 h 3792"/>
                <a:gd name="T84" fmla="*/ 690 w 4552"/>
                <a:gd name="T85" fmla="*/ 3534 h 3792"/>
                <a:gd name="T86" fmla="*/ 844 w 4552"/>
                <a:gd name="T87" fmla="*/ 3670 h 3792"/>
                <a:gd name="T88" fmla="*/ 1008 w 4552"/>
                <a:gd name="T89" fmla="*/ 3792 h 3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552" h="3792">
                  <a:moveTo>
                    <a:pt x="1008" y="3792"/>
                  </a:moveTo>
                  <a:lnTo>
                    <a:pt x="3544" y="3792"/>
                  </a:lnTo>
                  <a:lnTo>
                    <a:pt x="3544" y="3792"/>
                  </a:lnTo>
                  <a:lnTo>
                    <a:pt x="3600" y="3752"/>
                  </a:lnTo>
                  <a:lnTo>
                    <a:pt x="3654" y="3712"/>
                  </a:lnTo>
                  <a:lnTo>
                    <a:pt x="3708" y="3670"/>
                  </a:lnTo>
                  <a:lnTo>
                    <a:pt x="3762" y="3626"/>
                  </a:lnTo>
                  <a:lnTo>
                    <a:pt x="3812" y="3580"/>
                  </a:lnTo>
                  <a:lnTo>
                    <a:pt x="3862" y="3534"/>
                  </a:lnTo>
                  <a:lnTo>
                    <a:pt x="3910" y="3484"/>
                  </a:lnTo>
                  <a:lnTo>
                    <a:pt x="3958" y="3436"/>
                  </a:lnTo>
                  <a:lnTo>
                    <a:pt x="4002" y="3384"/>
                  </a:lnTo>
                  <a:lnTo>
                    <a:pt x="4046" y="3332"/>
                  </a:lnTo>
                  <a:lnTo>
                    <a:pt x="4090" y="3278"/>
                  </a:lnTo>
                  <a:lnTo>
                    <a:pt x="4130" y="3222"/>
                  </a:lnTo>
                  <a:lnTo>
                    <a:pt x="4168" y="3166"/>
                  </a:lnTo>
                  <a:lnTo>
                    <a:pt x="4206" y="3108"/>
                  </a:lnTo>
                  <a:lnTo>
                    <a:pt x="4242" y="3048"/>
                  </a:lnTo>
                  <a:lnTo>
                    <a:pt x="4276" y="2988"/>
                  </a:lnTo>
                  <a:lnTo>
                    <a:pt x="4308" y="2928"/>
                  </a:lnTo>
                  <a:lnTo>
                    <a:pt x="4338" y="2866"/>
                  </a:lnTo>
                  <a:lnTo>
                    <a:pt x="4366" y="2802"/>
                  </a:lnTo>
                  <a:lnTo>
                    <a:pt x="4394" y="2738"/>
                  </a:lnTo>
                  <a:lnTo>
                    <a:pt x="4418" y="2672"/>
                  </a:lnTo>
                  <a:lnTo>
                    <a:pt x="4440" y="2606"/>
                  </a:lnTo>
                  <a:lnTo>
                    <a:pt x="4462" y="2540"/>
                  </a:lnTo>
                  <a:lnTo>
                    <a:pt x="4480" y="2472"/>
                  </a:lnTo>
                  <a:lnTo>
                    <a:pt x="4496" y="2402"/>
                  </a:lnTo>
                  <a:lnTo>
                    <a:pt x="4512" y="2334"/>
                  </a:lnTo>
                  <a:lnTo>
                    <a:pt x="4524" y="2262"/>
                  </a:lnTo>
                  <a:lnTo>
                    <a:pt x="4534" y="2192"/>
                  </a:lnTo>
                  <a:lnTo>
                    <a:pt x="4542" y="2120"/>
                  </a:lnTo>
                  <a:lnTo>
                    <a:pt x="4548" y="2048"/>
                  </a:lnTo>
                  <a:lnTo>
                    <a:pt x="4550" y="1974"/>
                  </a:lnTo>
                  <a:lnTo>
                    <a:pt x="4552" y="1902"/>
                  </a:lnTo>
                  <a:lnTo>
                    <a:pt x="4552" y="1902"/>
                  </a:lnTo>
                  <a:lnTo>
                    <a:pt x="4550" y="1826"/>
                  </a:lnTo>
                  <a:lnTo>
                    <a:pt x="4548" y="1754"/>
                  </a:lnTo>
                  <a:lnTo>
                    <a:pt x="4542" y="1680"/>
                  </a:lnTo>
                  <a:lnTo>
                    <a:pt x="4534" y="1608"/>
                  </a:lnTo>
                  <a:lnTo>
                    <a:pt x="4522" y="1536"/>
                  </a:lnTo>
                  <a:lnTo>
                    <a:pt x="4510" y="1466"/>
                  </a:lnTo>
                  <a:lnTo>
                    <a:pt x="4496" y="1396"/>
                  </a:lnTo>
                  <a:lnTo>
                    <a:pt x="4478" y="1326"/>
                  </a:lnTo>
                  <a:lnTo>
                    <a:pt x="4460" y="1258"/>
                  </a:lnTo>
                  <a:lnTo>
                    <a:pt x="4438" y="1190"/>
                  </a:lnTo>
                  <a:lnTo>
                    <a:pt x="4416" y="1124"/>
                  </a:lnTo>
                  <a:lnTo>
                    <a:pt x="4390" y="1058"/>
                  </a:lnTo>
                  <a:lnTo>
                    <a:pt x="4364" y="994"/>
                  </a:lnTo>
                  <a:lnTo>
                    <a:pt x="4334" y="930"/>
                  </a:lnTo>
                  <a:lnTo>
                    <a:pt x="4304" y="866"/>
                  </a:lnTo>
                  <a:lnTo>
                    <a:pt x="4272" y="806"/>
                  </a:lnTo>
                  <a:lnTo>
                    <a:pt x="4236" y="744"/>
                  </a:lnTo>
                  <a:lnTo>
                    <a:pt x="4200" y="686"/>
                  </a:lnTo>
                  <a:lnTo>
                    <a:pt x="4162" y="628"/>
                  </a:lnTo>
                  <a:lnTo>
                    <a:pt x="4122" y="570"/>
                  </a:lnTo>
                  <a:lnTo>
                    <a:pt x="4082" y="516"/>
                  </a:lnTo>
                  <a:lnTo>
                    <a:pt x="4038" y="462"/>
                  </a:lnTo>
                  <a:lnTo>
                    <a:pt x="3994" y="408"/>
                  </a:lnTo>
                  <a:lnTo>
                    <a:pt x="3948" y="358"/>
                  </a:lnTo>
                  <a:lnTo>
                    <a:pt x="3900" y="308"/>
                  </a:lnTo>
                  <a:lnTo>
                    <a:pt x="3852" y="258"/>
                  </a:lnTo>
                  <a:lnTo>
                    <a:pt x="3800" y="212"/>
                  </a:lnTo>
                  <a:lnTo>
                    <a:pt x="3748" y="166"/>
                  </a:lnTo>
                  <a:lnTo>
                    <a:pt x="3696" y="122"/>
                  </a:lnTo>
                  <a:lnTo>
                    <a:pt x="3640" y="80"/>
                  </a:lnTo>
                  <a:lnTo>
                    <a:pt x="3584" y="40"/>
                  </a:lnTo>
                  <a:lnTo>
                    <a:pt x="3528" y="0"/>
                  </a:lnTo>
                  <a:lnTo>
                    <a:pt x="1024" y="0"/>
                  </a:lnTo>
                  <a:lnTo>
                    <a:pt x="1024" y="0"/>
                  </a:lnTo>
                  <a:lnTo>
                    <a:pt x="968" y="40"/>
                  </a:lnTo>
                  <a:lnTo>
                    <a:pt x="912" y="80"/>
                  </a:lnTo>
                  <a:lnTo>
                    <a:pt x="856" y="122"/>
                  </a:lnTo>
                  <a:lnTo>
                    <a:pt x="804" y="166"/>
                  </a:lnTo>
                  <a:lnTo>
                    <a:pt x="752" y="212"/>
                  </a:lnTo>
                  <a:lnTo>
                    <a:pt x="700" y="258"/>
                  </a:lnTo>
                  <a:lnTo>
                    <a:pt x="652" y="308"/>
                  </a:lnTo>
                  <a:lnTo>
                    <a:pt x="604" y="358"/>
                  </a:lnTo>
                  <a:lnTo>
                    <a:pt x="558" y="408"/>
                  </a:lnTo>
                  <a:lnTo>
                    <a:pt x="514" y="462"/>
                  </a:lnTo>
                  <a:lnTo>
                    <a:pt x="470" y="516"/>
                  </a:lnTo>
                  <a:lnTo>
                    <a:pt x="430" y="570"/>
                  </a:lnTo>
                  <a:lnTo>
                    <a:pt x="390" y="628"/>
                  </a:lnTo>
                  <a:lnTo>
                    <a:pt x="352" y="686"/>
                  </a:lnTo>
                  <a:lnTo>
                    <a:pt x="316" y="744"/>
                  </a:lnTo>
                  <a:lnTo>
                    <a:pt x="280" y="806"/>
                  </a:lnTo>
                  <a:lnTo>
                    <a:pt x="248" y="866"/>
                  </a:lnTo>
                  <a:lnTo>
                    <a:pt x="218" y="930"/>
                  </a:lnTo>
                  <a:lnTo>
                    <a:pt x="188" y="994"/>
                  </a:lnTo>
                  <a:lnTo>
                    <a:pt x="162" y="1058"/>
                  </a:lnTo>
                  <a:lnTo>
                    <a:pt x="136" y="1124"/>
                  </a:lnTo>
                  <a:lnTo>
                    <a:pt x="114" y="1190"/>
                  </a:lnTo>
                  <a:lnTo>
                    <a:pt x="92" y="1258"/>
                  </a:lnTo>
                  <a:lnTo>
                    <a:pt x="74" y="1326"/>
                  </a:lnTo>
                  <a:lnTo>
                    <a:pt x="56" y="1396"/>
                  </a:lnTo>
                  <a:lnTo>
                    <a:pt x="42" y="1466"/>
                  </a:lnTo>
                  <a:lnTo>
                    <a:pt x="30" y="1536"/>
                  </a:lnTo>
                  <a:lnTo>
                    <a:pt x="18" y="1608"/>
                  </a:lnTo>
                  <a:lnTo>
                    <a:pt x="10" y="1680"/>
                  </a:lnTo>
                  <a:lnTo>
                    <a:pt x="4" y="1754"/>
                  </a:lnTo>
                  <a:lnTo>
                    <a:pt x="2" y="1826"/>
                  </a:lnTo>
                  <a:lnTo>
                    <a:pt x="0" y="1902"/>
                  </a:lnTo>
                  <a:lnTo>
                    <a:pt x="0" y="1902"/>
                  </a:lnTo>
                  <a:lnTo>
                    <a:pt x="2" y="1974"/>
                  </a:lnTo>
                  <a:lnTo>
                    <a:pt x="4" y="2048"/>
                  </a:lnTo>
                  <a:lnTo>
                    <a:pt x="10" y="2120"/>
                  </a:lnTo>
                  <a:lnTo>
                    <a:pt x="18" y="2192"/>
                  </a:lnTo>
                  <a:lnTo>
                    <a:pt x="28" y="2262"/>
                  </a:lnTo>
                  <a:lnTo>
                    <a:pt x="40" y="2334"/>
                  </a:lnTo>
                  <a:lnTo>
                    <a:pt x="56" y="2402"/>
                  </a:lnTo>
                  <a:lnTo>
                    <a:pt x="72" y="2472"/>
                  </a:lnTo>
                  <a:lnTo>
                    <a:pt x="90" y="2540"/>
                  </a:lnTo>
                  <a:lnTo>
                    <a:pt x="112" y="2606"/>
                  </a:lnTo>
                  <a:lnTo>
                    <a:pt x="134" y="2672"/>
                  </a:lnTo>
                  <a:lnTo>
                    <a:pt x="158" y="2738"/>
                  </a:lnTo>
                  <a:lnTo>
                    <a:pt x="186" y="2802"/>
                  </a:lnTo>
                  <a:lnTo>
                    <a:pt x="214" y="2866"/>
                  </a:lnTo>
                  <a:lnTo>
                    <a:pt x="244" y="2928"/>
                  </a:lnTo>
                  <a:lnTo>
                    <a:pt x="276" y="2988"/>
                  </a:lnTo>
                  <a:lnTo>
                    <a:pt x="310" y="3048"/>
                  </a:lnTo>
                  <a:lnTo>
                    <a:pt x="346" y="3108"/>
                  </a:lnTo>
                  <a:lnTo>
                    <a:pt x="384" y="3166"/>
                  </a:lnTo>
                  <a:lnTo>
                    <a:pt x="422" y="3222"/>
                  </a:lnTo>
                  <a:lnTo>
                    <a:pt x="462" y="3278"/>
                  </a:lnTo>
                  <a:lnTo>
                    <a:pt x="506" y="3332"/>
                  </a:lnTo>
                  <a:lnTo>
                    <a:pt x="550" y="3384"/>
                  </a:lnTo>
                  <a:lnTo>
                    <a:pt x="594" y="3436"/>
                  </a:lnTo>
                  <a:lnTo>
                    <a:pt x="642" y="3484"/>
                  </a:lnTo>
                  <a:lnTo>
                    <a:pt x="690" y="3534"/>
                  </a:lnTo>
                  <a:lnTo>
                    <a:pt x="740" y="3580"/>
                  </a:lnTo>
                  <a:lnTo>
                    <a:pt x="790" y="3626"/>
                  </a:lnTo>
                  <a:lnTo>
                    <a:pt x="844" y="3670"/>
                  </a:lnTo>
                  <a:lnTo>
                    <a:pt x="898" y="3712"/>
                  </a:lnTo>
                  <a:lnTo>
                    <a:pt x="952" y="3752"/>
                  </a:lnTo>
                  <a:lnTo>
                    <a:pt x="1008" y="3792"/>
                  </a:lnTo>
                  <a:lnTo>
                    <a:pt x="1008" y="3792"/>
                  </a:lnTo>
                  <a:close/>
                </a:path>
              </a:pathLst>
            </a:custGeom>
            <a:solidFill>
              <a:srgbClr val="FFFFFF">
                <a:alpha val="50196"/>
              </a:srgbClr>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22" name="Oval 21"/>
          <p:cNvSpPr/>
          <p:nvPr/>
        </p:nvSpPr>
        <p:spPr>
          <a:xfrm>
            <a:off x="7316020" y="1511793"/>
            <a:ext cx="3789907" cy="3789907"/>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p:cNvGrpSpPr/>
          <p:nvPr/>
        </p:nvGrpSpPr>
        <p:grpSpPr>
          <a:xfrm>
            <a:off x="7692531" y="1543041"/>
            <a:ext cx="3113027" cy="3460959"/>
            <a:chOff x="12550295" y="1658592"/>
            <a:chExt cx="3113027" cy="3460959"/>
          </a:xfrm>
        </p:grpSpPr>
        <p:sp>
          <p:nvSpPr>
            <p:cNvPr id="38" name="Freeform 88"/>
            <p:cNvSpPr>
              <a:spLocks/>
            </p:cNvSpPr>
            <p:nvPr/>
          </p:nvSpPr>
          <p:spPr bwMode="auto">
            <a:xfrm>
              <a:off x="12550295" y="1658592"/>
              <a:ext cx="3113027" cy="3460959"/>
            </a:xfrm>
            <a:custGeom>
              <a:avLst/>
              <a:gdLst>
                <a:gd name="T0" fmla="*/ 12 w 170"/>
                <a:gd name="T1" fmla="*/ 57 h 189"/>
                <a:gd name="T2" fmla="*/ 19 w 170"/>
                <a:gd name="T3" fmla="*/ 66 h 189"/>
                <a:gd name="T4" fmla="*/ 14 w 170"/>
                <a:gd name="T5" fmla="*/ 76 h 189"/>
                <a:gd name="T6" fmla="*/ 4 w 170"/>
                <a:gd name="T7" fmla="*/ 80 h 189"/>
                <a:gd name="T8" fmla="*/ 2 w 170"/>
                <a:gd name="T9" fmla="*/ 90 h 189"/>
                <a:gd name="T10" fmla="*/ 0 w 170"/>
                <a:gd name="T11" fmla="*/ 104 h 189"/>
                <a:gd name="T12" fmla="*/ 2 w 170"/>
                <a:gd name="T13" fmla="*/ 120 h 189"/>
                <a:gd name="T14" fmla="*/ 7 w 170"/>
                <a:gd name="T15" fmla="*/ 139 h 189"/>
                <a:gd name="T16" fmla="*/ 16 w 170"/>
                <a:gd name="T17" fmla="*/ 144 h 189"/>
                <a:gd name="T18" fmla="*/ 33 w 170"/>
                <a:gd name="T19" fmla="*/ 151 h 189"/>
                <a:gd name="T20" fmla="*/ 38 w 170"/>
                <a:gd name="T21" fmla="*/ 156 h 189"/>
                <a:gd name="T22" fmla="*/ 30 w 170"/>
                <a:gd name="T23" fmla="*/ 173 h 189"/>
                <a:gd name="T24" fmla="*/ 45 w 170"/>
                <a:gd name="T25" fmla="*/ 182 h 189"/>
                <a:gd name="T26" fmla="*/ 56 w 170"/>
                <a:gd name="T27" fmla="*/ 182 h 189"/>
                <a:gd name="T28" fmla="*/ 71 w 170"/>
                <a:gd name="T29" fmla="*/ 184 h 189"/>
                <a:gd name="T30" fmla="*/ 83 w 170"/>
                <a:gd name="T31" fmla="*/ 189 h 189"/>
                <a:gd name="T32" fmla="*/ 92 w 170"/>
                <a:gd name="T33" fmla="*/ 187 h 189"/>
                <a:gd name="T34" fmla="*/ 104 w 170"/>
                <a:gd name="T35" fmla="*/ 187 h 189"/>
                <a:gd name="T36" fmla="*/ 123 w 170"/>
                <a:gd name="T37" fmla="*/ 182 h 189"/>
                <a:gd name="T38" fmla="*/ 130 w 170"/>
                <a:gd name="T39" fmla="*/ 177 h 189"/>
                <a:gd name="T40" fmla="*/ 139 w 170"/>
                <a:gd name="T41" fmla="*/ 165 h 189"/>
                <a:gd name="T42" fmla="*/ 149 w 170"/>
                <a:gd name="T43" fmla="*/ 158 h 189"/>
                <a:gd name="T44" fmla="*/ 130 w 170"/>
                <a:gd name="T45" fmla="*/ 142 h 189"/>
                <a:gd name="T46" fmla="*/ 123 w 170"/>
                <a:gd name="T47" fmla="*/ 125 h 189"/>
                <a:gd name="T48" fmla="*/ 120 w 170"/>
                <a:gd name="T49" fmla="*/ 116 h 189"/>
                <a:gd name="T50" fmla="*/ 142 w 170"/>
                <a:gd name="T51" fmla="*/ 109 h 189"/>
                <a:gd name="T52" fmla="*/ 158 w 170"/>
                <a:gd name="T53" fmla="*/ 99 h 189"/>
                <a:gd name="T54" fmla="*/ 168 w 170"/>
                <a:gd name="T55" fmla="*/ 99 h 189"/>
                <a:gd name="T56" fmla="*/ 165 w 170"/>
                <a:gd name="T57" fmla="*/ 83 h 189"/>
                <a:gd name="T58" fmla="*/ 161 w 170"/>
                <a:gd name="T59" fmla="*/ 64 h 189"/>
                <a:gd name="T60" fmla="*/ 156 w 170"/>
                <a:gd name="T61" fmla="*/ 54 h 189"/>
                <a:gd name="T62" fmla="*/ 156 w 170"/>
                <a:gd name="T63" fmla="*/ 42 h 189"/>
                <a:gd name="T64" fmla="*/ 156 w 170"/>
                <a:gd name="T65" fmla="*/ 26 h 189"/>
                <a:gd name="T66" fmla="*/ 151 w 170"/>
                <a:gd name="T67" fmla="*/ 19 h 189"/>
                <a:gd name="T68" fmla="*/ 142 w 170"/>
                <a:gd name="T69" fmla="*/ 12 h 189"/>
                <a:gd name="T70" fmla="*/ 142 w 170"/>
                <a:gd name="T71" fmla="*/ 5 h 189"/>
                <a:gd name="T72" fmla="*/ 128 w 170"/>
                <a:gd name="T73" fmla="*/ 9 h 189"/>
                <a:gd name="T74" fmla="*/ 106 w 170"/>
                <a:gd name="T75" fmla="*/ 23 h 189"/>
                <a:gd name="T76" fmla="*/ 97 w 170"/>
                <a:gd name="T77" fmla="*/ 16 h 189"/>
                <a:gd name="T78" fmla="*/ 90 w 170"/>
                <a:gd name="T79" fmla="*/ 12 h 189"/>
                <a:gd name="T80" fmla="*/ 75 w 170"/>
                <a:gd name="T81" fmla="*/ 9 h 189"/>
                <a:gd name="T82" fmla="*/ 73 w 170"/>
                <a:gd name="T83" fmla="*/ 0 h 189"/>
                <a:gd name="T84" fmla="*/ 49 w 170"/>
                <a:gd name="T85" fmla="*/ 0 h 189"/>
                <a:gd name="T86" fmla="*/ 52 w 170"/>
                <a:gd name="T87" fmla="*/ 12 h 189"/>
                <a:gd name="T88" fmla="*/ 59 w 170"/>
                <a:gd name="T89" fmla="*/ 28 h 189"/>
                <a:gd name="T90" fmla="*/ 49 w 170"/>
                <a:gd name="T91" fmla="*/ 33 h 189"/>
                <a:gd name="T92" fmla="*/ 35 w 170"/>
                <a:gd name="T93" fmla="*/ 31 h 189"/>
                <a:gd name="T94" fmla="*/ 21 w 170"/>
                <a:gd name="T95" fmla="*/ 33 h 189"/>
                <a:gd name="T96" fmla="*/ 21 w 170"/>
                <a:gd name="T97" fmla="*/ 4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 h="189">
                  <a:moveTo>
                    <a:pt x="21" y="49"/>
                  </a:moveTo>
                  <a:lnTo>
                    <a:pt x="21" y="49"/>
                  </a:lnTo>
                  <a:lnTo>
                    <a:pt x="14" y="57"/>
                  </a:lnTo>
                  <a:lnTo>
                    <a:pt x="12" y="57"/>
                  </a:lnTo>
                  <a:lnTo>
                    <a:pt x="12" y="59"/>
                  </a:lnTo>
                  <a:lnTo>
                    <a:pt x="12" y="59"/>
                  </a:lnTo>
                  <a:lnTo>
                    <a:pt x="16" y="64"/>
                  </a:lnTo>
                  <a:lnTo>
                    <a:pt x="19" y="66"/>
                  </a:lnTo>
                  <a:lnTo>
                    <a:pt x="19" y="68"/>
                  </a:lnTo>
                  <a:lnTo>
                    <a:pt x="19" y="68"/>
                  </a:lnTo>
                  <a:lnTo>
                    <a:pt x="16" y="71"/>
                  </a:lnTo>
                  <a:lnTo>
                    <a:pt x="14" y="76"/>
                  </a:lnTo>
                  <a:lnTo>
                    <a:pt x="14" y="76"/>
                  </a:lnTo>
                  <a:lnTo>
                    <a:pt x="14" y="78"/>
                  </a:lnTo>
                  <a:lnTo>
                    <a:pt x="9" y="78"/>
                  </a:lnTo>
                  <a:lnTo>
                    <a:pt x="4" y="80"/>
                  </a:lnTo>
                  <a:lnTo>
                    <a:pt x="4" y="80"/>
                  </a:lnTo>
                  <a:lnTo>
                    <a:pt x="2" y="80"/>
                  </a:lnTo>
                  <a:lnTo>
                    <a:pt x="2" y="83"/>
                  </a:lnTo>
                  <a:lnTo>
                    <a:pt x="2" y="90"/>
                  </a:lnTo>
                  <a:lnTo>
                    <a:pt x="2" y="90"/>
                  </a:lnTo>
                  <a:lnTo>
                    <a:pt x="0" y="97"/>
                  </a:lnTo>
                  <a:lnTo>
                    <a:pt x="0" y="104"/>
                  </a:lnTo>
                  <a:lnTo>
                    <a:pt x="0" y="104"/>
                  </a:lnTo>
                  <a:lnTo>
                    <a:pt x="2" y="111"/>
                  </a:lnTo>
                  <a:lnTo>
                    <a:pt x="4" y="116"/>
                  </a:lnTo>
                  <a:lnTo>
                    <a:pt x="4" y="116"/>
                  </a:lnTo>
                  <a:lnTo>
                    <a:pt x="2" y="120"/>
                  </a:lnTo>
                  <a:lnTo>
                    <a:pt x="2" y="123"/>
                  </a:lnTo>
                  <a:lnTo>
                    <a:pt x="2" y="123"/>
                  </a:lnTo>
                  <a:lnTo>
                    <a:pt x="4" y="128"/>
                  </a:lnTo>
                  <a:lnTo>
                    <a:pt x="7" y="139"/>
                  </a:lnTo>
                  <a:lnTo>
                    <a:pt x="7" y="139"/>
                  </a:lnTo>
                  <a:lnTo>
                    <a:pt x="12" y="142"/>
                  </a:lnTo>
                  <a:lnTo>
                    <a:pt x="12" y="142"/>
                  </a:lnTo>
                  <a:lnTo>
                    <a:pt x="16" y="144"/>
                  </a:lnTo>
                  <a:lnTo>
                    <a:pt x="23" y="147"/>
                  </a:lnTo>
                  <a:lnTo>
                    <a:pt x="23" y="147"/>
                  </a:lnTo>
                  <a:lnTo>
                    <a:pt x="30" y="149"/>
                  </a:lnTo>
                  <a:lnTo>
                    <a:pt x="33" y="151"/>
                  </a:lnTo>
                  <a:lnTo>
                    <a:pt x="33" y="151"/>
                  </a:lnTo>
                  <a:lnTo>
                    <a:pt x="38" y="151"/>
                  </a:lnTo>
                  <a:lnTo>
                    <a:pt x="40" y="154"/>
                  </a:lnTo>
                  <a:lnTo>
                    <a:pt x="38" y="156"/>
                  </a:lnTo>
                  <a:lnTo>
                    <a:pt x="38" y="156"/>
                  </a:lnTo>
                  <a:lnTo>
                    <a:pt x="33" y="163"/>
                  </a:lnTo>
                  <a:lnTo>
                    <a:pt x="30" y="173"/>
                  </a:lnTo>
                  <a:lnTo>
                    <a:pt x="30" y="173"/>
                  </a:lnTo>
                  <a:lnTo>
                    <a:pt x="28" y="184"/>
                  </a:lnTo>
                  <a:lnTo>
                    <a:pt x="28" y="184"/>
                  </a:lnTo>
                  <a:lnTo>
                    <a:pt x="38" y="184"/>
                  </a:lnTo>
                  <a:lnTo>
                    <a:pt x="45" y="182"/>
                  </a:lnTo>
                  <a:lnTo>
                    <a:pt x="45" y="182"/>
                  </a:lnTo>
                  <a:lnTo>
                    <a:pt x="49" y="182"/>
                  </a:lnTo>
                  <a:lnTo>
                    <a:pt x="56" y="182"/>
                  </a:lnTo>
                  <a:lnTo>
                    <a:pt x="56" y="182"/>
                  </a:lnTo>
                  <a:lnTo>
                    <a:pt x="68" y="187"/>
                  </a:lnTo>
                  <a:lnTo>
                    <a:pt x="68" y="187"/>
                  </a:lnTo>
                  <a:lnTo>
                    <a:pt x="71" y="184"/>
                  </a:lnTo>
                  <a:lnTo>
                    <a:pt x="71" y="184"/>
                  </a:lnTo>
                  <a:lnTo>
                    <a:pt x="73" y="187"/>
                  </a:lnTo>
                  <a:lnTo>
                    <a:pt x="75" y="189"/>
                  </a:lnTo>
                  <a:lnTo>
                    <a:pt x="80" y="189"/>
                  </a:lnTo>
                  <a:lnTo>
                    <a:pt x="83" y="189"/>
                  </a:lnTo>
                  <a:lnTo>
                    <a:pt x="83" y="189"/>
                  </a:lnTo>
                  <a:lnTo>
                    <a:pt x="85" y="187"/>
                  </a:lnTo>
                  <a:lnTo>
                    <a:pt x="87" y="184"/>
                  </a:lnTo>
                  <a:lnTo>
                    <a:pt x="92" y="187"/>
                  </a:lnTo>
                  <a:lnTo>
                    <a:pt x="92" y="187"/>
                  </a:lnTo>
                  <a:lnTo>
                    <a:pt x="99" y="189"/>
                  </a:lnTo>
                  <a:lnTo>
                    <a:pt x="104" y="187"/>
                  </a:lnTo>
                  <a:lnTo>
                    <a:pt x="104" y="187"/>
                  </a:lnTo>
                  <a:lnTo>
                    <a:pt x="109" y="184"/>
                  </a:lnTo>
                  <a:lnTo>
                    <a:pt x="113" y="182"/>
                  </a:lnTo>
                  <a:lnTo>
                    <a:pt x="123" y="182"/>
                  </a:lnTo>
                  <a:lnTo>
                    <a:pt x="123" y="182"/>
                  </a:lnTo>
                  <a:lnTo>
                    <a:pt x="130" y="184"/>
                  </a:lnTo>
                  <a:lnTo>
                    <a:pt x="132" y="182"/>
                  </a:lnTo>
                  <a:lnTo>
                    <a:pt x="130" y="177"/>
                  </a:lnTo>
                  <a:lnTo>
                    <a:pt x="130" y="177"/>
                  </a:lnTo>
                  <a:lnTo>
                    <a:pt x="130" y="170"/>
                  </a:lnTo>
                  <a:lnTo>
                    <a:pt x="132" y="168"/>
                  </a:lnTo>
                  <a:lnTo>
                    <a:pt x="137" y="168"/>
                  </a:lnTo>
                  <a:lnTo>
                    <a:pt x="139" y="165"/>
                  </a:lnTo>
                  <a:lnTo>
                    <a:pt x="139" y="165"/>
                  </a:lnTo>
                  <a:lnTo>
                    <a:pt x="142" y="163"/>
                  </a:lnTo>
                  <a:lnTo>
                    <a:pt x="144" y="161"/>
                  </a:lnTo>
                  <a:lnTo>
                    <a:pt x="149" y="158"/>
                  </a:lnTo>
                  <a:lnTo>
                    <a:pt x="149" y="156"/>
                  </a:lnTo>
                  <a:lnTo>
                    <a:pt x="149" y="156"/>
                  </a:lnTo>
                  <a:lnTo>
                    <a:pt x="139" y="149"/>
                  </a:lnTo>
                  <a:lnTo>
                    <a:pt x="130" y="142"/>
                  </a:lnTo>
                  <a:lnTo>
                    <a:pt x="130" y="142"/>
                  </a:lnTo>
                  <a:lnTo>
                    <a:pt x="128" y="137"/>
                  </a:lnTo>
                  <a:lnTo>
                    <a:pt x="125" y="135"/>
                  </a:lnTo>
                  <a:lnTo>
                    <a:pt x="123" y="125"/>
                  </a:lnTo>
                  <a:lnTo>
                    <a:pt x="123" y="125"/>
                  </a:lnTo>
                  <a:lnTo>
                    <a:pt x="120" y="120"/>
                  </a:lnTo>
                  <a:lnTo>
                    <a:pt x="118" y="116"/>
                  </a:lnTo>
                  <a:lnTo>
                    <a:pt x="120" y="116"/>
                  </a:lnTo>
                  <a:lnTo>
                    <a:pt x="120" y="116"/>
                  </a:lnTo>
                  <a:lnTo>
                    <a:pt x="132" y="113"/>
                  </a:lnTo>
                  <a:lnTo>
                    <a:pt x="142" y="109"/>
                  </a:lnTo>
                  <a:lnTo>
                    <a:pt x="142" y="109"/>
                  </a:lnTo>
                  <a:lnTo>
                    <a:pt x="151" y="104"/>
                  </a:lnTo>
                  <a:lnTo>
                    <a:pt x="156" y="102"/>
                  </a:lnTo>
                  <a:lnTo>
                    <a:pt x="156" y="102"/>
                  </a:lnTo>
                  <a:lnTo>
                    <a:pt x="158" y="99"/>
                  </a:lnTo>
                  <a:lnTo>
                    <a:pt x="163" y="99"/>
                  </a:lnTo>
                  <a:lnTo>
                    <a:pt x="165" y="102"/>
                  </a:lnTo>
                  <a:lnTo>
                    <a:pt x="168" y="99"/>
                  </a:lnTo>
                  <a:lnTo>
                    <a:pt x="168" y="99"/>
                  </a:lnTo>
                  <a:lnTo>
                    <a:pt x="170" y="94"/>
                  </a:lnTo>
                  <a:lnTo>
                    <a:pt x="168" y="90"/>
                  </a:lnTo>
                  <a:lnTo>
                    <a:pt x="168" y="90"/>
                  </a:lnTo>
                  <a:lnTo>
                    <a:pt x="165" y="83"/>
                  </a:lnTo>
                  <a:lnTo>
                    <a:pt x="163" y="73"/>
                  </a:lnTo>
                  <a:lnTo>
                    <a:pt x="163" y="73"/>
                  </a:lnTo>
                  <a:lnTo>
                    <a:pt x="161" y="68"/>
                  </a:lnTo>
                  <a:lnTo>
                    <a:pt x="161" y="64"/>
                  </a:lnTo>
                  <a:lnTo>
                    <a:pt x="161" y="64"/>
                  </a:lnTo>
                  <a:lnTo>
                    <a:pt x="158" y="59"/>
                  </a:lnTo>
                  <a:lnTo>
                    <a:pt x="156" y="54"/>
                  </a:lnTo>
                  <a:lnTo>
                    <a:pt x="156" y="54"/>
                  </a:lnTo>
                  <a:lnTo>
                    <a:pt x="154" y="52"/>
                  </a:lnTo>
                  <a:lnTo>
                    <a:pt x="156" y="47"/>
                  </a:lnTo>
                  <a:lnTo>
                    <a:pt x="156" y="47"/>
                  </a:lnTo>
                  <a:lnTo>
                    <a:pt x="156" y="42"/>
                  </a:lnTo>
                  <a:lnTo>
                    <a:pt x="156" y="38"/>
                  </a:lnTo>
                  <a:lnTo>
                    <a:pt x="156" y="28"/>
                  </a:lnTo>
                  <a:lnTo>
                    <a:pt x="156" y="28"/>
                  </a:lnTo>
                  <a:lnTo>
                    <a:pt x="156" y="26"/>
                  </a:lnTo>
                  <a:lnTo>
                    <a:pt x="156" y="26"/>
                  </a:lnTo>
                  <a:lnTo>
                    <a:pt x="154" y="23"/>
                  </a:lnTo>
                  <a:lnTo>
                    <a:pt x="154" y="23"/>
                  </a:lnTo>
                  <a:lnTo>
                    <a:pt x="151" y="19"/>
                  </a:lnTo>
                  <a:lnTo>
                    <a:pt x="142" y="16"/>
                  </a:lnTo>
                  <a:lnTo>
                    <a:pt x="142" y="16"/>
                  </a:lnTo>
                  <a:lnTo>
                    <a:pt x="139" y="16"/>
                  </a:lnTo>
                  <a:lnTo>
                    <a:pt x="142" y="12"/>
                  </a:lnTo>
                  <a:lnTo>
                    <a:pt x="144" y="9"/>
                  </a:lnTo>
                  <a:lnTo>
                    <a:pt x="144" y="5"/>
                  </a:lnTo>
                  <a:lnTo>
                    <a:pt x="144" y="5"/>
                  </a:lnTo>
                  <a:lnTo>
                    <a:pt x="142" y="5"/>
                  </a:lnTo>
                  <a:lnTo>
                    <a:pt x="137" y="7"/>
                  </a:lnTo>
                  <a:lnTo>
                    <a:pt x="132" y="9"/>
                  </a:lnTo>
                  <a:lnTo>
                    <a:pt x="128" y="9"/>
                  </a:lnTo>
                  <a:lnTo>
                    <a:pt x="128" y="9"/>
                  </a:lnTo>
                  <a:lnTo>
                    <a:pt x="123" y="12"/>
                  </a:lnTo>
                  <a:lnTo>
                    <a:pt x="116" y="14"/>
                  </a:lnTo>
                  <a:lnTo>
                    <a:pt x="106" y="23"/>
                  </a:lnTo>
                  <a:lnTo>
                    <a:pt x="106" y="23"/>
                  </a:lnTo>
                  <a:lnTo>
                    <a:pt x="101" y="23"/>
                  </a:lnTo>
                  <a:lnTo>
                    <a:pt x="97" y="23"/>
                  </a:lnTo>
                  <a:lnTo>
                    <a:pt x="94" y="19"/>
                  </a:lnTo>
                  <a:lnTo>
                    <a:pt x="97" y="16"/>
                  </a:lnTo>
                  <a:lnTo>
                    <a:pt x="97" y="16"/>
                  </a:lnTo>
                  <a:lnTo>
                    <a:pt x="97" y="12"/>
                  </a:lnTo>
                  <a:lnTo>
                    <a:pt x="97" y="9"/>
                  </a:lnTo>
                  <a:lnTo>
                    <a:pt x="90" y="12"/>
                  </a:lnTo>
                  <a:lnTo>
                    <a:pt x="90" y="12"/>
                  </a:lnTo>
                  <a:lnTo>
                    <a:pt x="85" y="12"/>
                  </a:lnTo>
                  <a:lnTo>
                    <a:pt x="80" y="12"/>
                  </a:lnTo>
                  <a:lnTo>
                    <a:pt x="75" y="9"/>
                  </a:lnTo>
                  <a:lnTo>
                    <a:pt x="75" y="5"/>
                  </a:lnTo>
                  <a:lnTo>
                    <a:pt x="75" y="5"/>
                  </a:lnTo>
                  <a:lnTo>
                    <a:pt x="73" y="0"/>
                  </a:lnTo>
                  <a:lnTo>
                    <a:pt x="73" y="0"/>
                  </a:lnTo>
                  <a:lnTo>
                    <a:pt x="66" y="0"/>
                  </a:lnTo>
                  <a:lnTo>
                    <a:pt x="66" y="0"/>
                  </a:lnTo>
                  <a:lnTo>
                    <a:pt x="49" y="0"/>
                  </a:lnTo>
                  <a:lnTo>
                    <a:pt x="49" y="0"/>
                  </a:lnTo>
                  <a:lnTo>
                    <a:pt x="52" y="5"/>
                  </a:lnTo>
                  <a:lnTo>
                    <a:pt x="52" y="9"/>
                  </a:lnTo>
                  <a:lnTo>
                    <a:pt x="52" y="9"/>
                  </a:lnTo>
                  <a:lnTo>
                    <a:pt x="52" y="12"/>
                  </a:lnTo>
                  <a:lnTo>
                    <a:pt x="54" y="16"/>
                  </a:lnTo>
                  <a:lnTo>
                    <a:pt x="59" y="23"/>
                  </a:lnTo>
                  <a:lnTo>
                    <a:pt x="59" y="23"/>
                  </a:lnTo>
                  <a:lnTo>
                    <a:pt x="59" y="28"/>
                  </a:lnTo>
                  <a:lnTo>
                    <a:pt x="56" y="28"/>
                  </a:lnTo>
                  <a:lnTo>
                    <a:pt x="52" y="31"/>
                  </a:lnTo>
                  <a:lnTo>
                    <a:pt x="49" y="33"/>
                  </a:lnTo>
                  <a:lnTo>
                    <a:pt x="49" y="33"/>
                  </a:lnTo>
                  <a:lnTo>
                    <a:pt x="47" y="33"/>
                  </a:lnTo>
                  <a:lnTo>
                    <a:pt x="45" y="33"/>
                  </a:lnTo>
                  <a:lnTo>
                    <a:pt x="35" y="31"/>
                  </a:lnTo>
                  <a:lnTo>
                    <a:pt x="35" y="31"/>
                  </a:lnTo>
                  <a:lnTo>
                    <a:pt x="28" y="31"/>
                  </a:lnTo>
                  <a:lnTo>
                    <a:pt x="23" y="31"/>
                  </a:lnTo>
                  <a:lnTo>
                    <a:pt x="21" y="33"/>
                  </a:lnTo>
                  <a:lnTo>
                    <a:pt x="21" y="33"/>
                  </a:lnTo>
                  <a:lnTo>
                    <a:pt x="21" y="35"/>
                  </a:lnTo>
                  <a:lnTo>
                    <a:pt x="21" y="35"/>
                  </a:lnTo>
                  <a:lnTo>
                    <a:pt x="23" y="45"/>
                  </a:lnTo>
                  <a:lnTo>
                    <a:pt x="21" y="49"/>
                  </a:lnTo>
                  <a:lnTo>
                    <a:pt x="21" y="49"/>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9" name="Oval 38"/>
            <p:cNvSpPr/>
            <p:nvPr/>
          </p:nvSpPr>
          <p:spPr>
            <a:xfrm>
              <a:off x="13311553" y="3821578"/>
              <a:ext cx="159800" cy="159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40" name="TextBox 39"/>
            <p:cNvSpPr txBox="1"/>
            <p:nvPr/>
          </p:nvSpPr>
          <p:spPr>
            <a:xfrm>
              <a:off x="13516361" y="3742565"/>
              <a:ext cx="742511" cy="307777"/>
            </a:xfrm>
            <a:prstGeom prst="rect">
              <a:avLst/>
            </a:prstGeom>
            <a:noFill/>
          </p:spPr>
          <p:txBody>
            <a:bodyPr wrap="none" rtlCol="0">
              <a:spAutoFit/>
            </a:bodyPr>
            <a:lstStyle/>
            <a:p>
              <a:r>
                <a:rPr lang="it-IT" sz="1400" dirty="0">
                  <a:latin typeface="Arial" panose="020B0604020202020204" pitchFamily="34" charset="0"/>
                  <a:cs typeface="Arial" panose="020B0604020202020204" pitchFamily="34" charset="0"/>
                </a:rPr>
                <a:t>MAINZ</a:t>
              </a:r>
            </a:p>
          </p:txBody>
        </p:sp>
      </p:gr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496" y="1276263"/>
            <a:ext cx="5175504" cy="5873562"/>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8879" y="2199397"/>
            <a:ext cx="1104612" cy="1104612"/>
          </a:xfrm>
          <a:prstGeom prst="rect">
            <a:avLst/>
          </a:prstGeom>
          <a:effectLst>
            <a:outerShdw blurRad="63500" sx="102000" sy="102000" algn="ctr" rotWithShape="0">
              <a:prstClr val="black">
                <a:alpha val="20000"/>
              </a:prstClr>
            </a:outerShdw>
          </a:effectLst>
        </p:spPr>
      </p:pic>
      <p:grpSp>
        <p:nvGrpSpPr>
          <p:cNvPr id="25" name="Group 24"/>
          <p:cNvGrpSpPr/>
          <p:nvPr/>
        </p:nvGrpSpPr>
        <p:grpSpPr>
          <a:xfrm>
            <a:off x="9110191" y="712111"/>
            <a:ext cx="1994916" cy="1994916"/>
            <a:chOff x="2771394" y="4777740"/>
            <a:chExt cx="1994916" cy="1994916"/>
          </a:xfrm>
        </p:grpSpPr>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1394" y="4777740"/>
              <a:ext cx="1994916" cy="1994916"/>
            </a:xfrm>
            <a:prstGeom prst="rect">
              <a:avLst/>
            </a:prstGeom>
          </p:spPr>
        </p:pic>
        <p:sp>
          <p:nvSpPr>
            <p:cNvPr id="27" name="TextBox 26"/>
            <p:cNvSpPr txBox="1"/>
            <p:nvPr/>
          </p:nvSpPr>
          <p:spPr>
            <a:xfrm rot="20577424">
              <a:off x="3325857" y="5532935"/>
              <a:ext cx="870751" cy="461665"/>
            </a:xfrm>
            <a:prstGeom prst="rect">
              <a:avLst/>
            </a:prstGeom>
            <a:noFill/>
          </p:spPr>
          <p:txBody>
            <a:bodyPr wrap="none" rtlCol="0">
              <a:spAutoFit/>
            </a:bodyPr>
            <a:lstStyle/>
            <a:p>
              <a:pPr algn="ctr"/>
              <a:r>
                <a:rPr lang="en-GB" sz="2400" b="1" dirty="0">
                  <a:solidFill>
                    <a:schemeClr val="bg1"/>
                  </a:solidFill>
                </a:rPr>
                <a:t>1998</a:t>
              </a:r>
            </a:p>
          </p:txBody>
        </p:sp>
      </p:grpSp>
      <p:grpSp>
        <p:nvGrpSpPr>
          <p:cNvPr id="28" name="Group 27"/>
          <p:cNvGrpSpPr/>
          <p:nvPr/>
        </p:nvGrpSpPr>
        <p:grpSpPr>
          <a:xfrm>
            <a:off x="7227296" y="4498489"/>
            <a:ext cx="1256110" cy="1256110"/>
            <a:chOff x="8562487" y="3529144"/>
            <a:chExt cx="1256110" cy="1256110"/>
          </a:xfrm>
        </p:grpSpPr>
        <p:sp>
          <p:nvSpPr>
            <p:cNvPr id="29" name="Oval 28"/>
            <p:cNvSpPr/>
            <p:nvPr/>
          </p:nvSpPr>
          <p:spPr>
            <a:xfrm>
              <a:off x="8562487" y="3529144"/>
              <a:ext cx="1256110" cy="1256110"/>
            </a:xfrm>
            <a:prstGeom prst="ellipse">
              <a:avLst/>
            </a:prstGeom>
            <a:solidFill>
              <a:schemeClr val="bg1"/>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8604583" y="3571240"/>
              <a:ext cx="1171918" cy="1171918"/>
            </a:xfrm>
            <a:prstGeom prst="ellipse">
              <a:avLst/>
            </a:prstGeom>
            <a:solidFill>
              <a:schemeClr val="tx1">
                <a:lumMod val="10000"/>
                <a:lumOff val="90000"/>
              </a:schemeClr>
            </a:solidFill>
            <a:ln w="57150">
              <a:noFill/>
            </a:ln>
            <a:effectLst>
              <a:innerShdw blurRad="3302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 name="Group 30"/>
            <p:cNvGrpSpPr/>
            <p:nvPr/>
          </p:nvGrpSpPr>
          <p:grpSpPr>
            <a:xfrm>
              <a:off x="8802633" y="3749498"/>
              <a:ext cx="778348" cy="468520"/>
              <a:chOff x="1037457" y="5601335"/>
              <a:chExt cx="975800" cy="587375"/>
            </a:xfrm>
            <a:solidFill>
              <a:schemeClr val="bg2">
                <a:lumMod val="25000"/>
              </a:schemeClr>
            </a:solidFill>
          </p:grpSpPr>
          <p:sp>
            <p:nvSpPr>
              <p:cNvPr id="33" name="Freeform 12"/>
              <p:cNvSpPr>
                <a:spLocks/>
              </p:cNvSpPr>
              <p:nvPr/>
            </p:nvSpPr>
            <p:spPr bwMode="auto">
              <a:xfrm>
                <a:off x="1037457" y="5655945"/>
                <a:ext cx="396924" cy="447750"/>
              </a:xfrm>
              <a:custGeom>
                <a:avLst/>
                <a:gdLst>
                  <a:gd name="T0" fmla="*/ 168 w 328"/>
                  <a:gd name="T1" fmla="*/ 370 h 370"/>
                  <a:gd name="T2" fmla="*/ 242 w 328"/>
                  <a:gd name="T3" fmla="*/ 366 h 370"/>
                  <a:gd name="T4" fmla="*/ 318 w 328"/>
                  <a:gd name="T5" fmla="*/ 356 h 370"/>
                  <a:gd name="T6" fmla="*/ 328 w 328"/>
                  <a:gd name="T7" fmla="*/ 354 h 370"/>
                  <a:gd name="T8" fmla="*/ 324 w 328"/>
                  <a:gd name="T9" fmla="*/ 312 h 370"/>
                  <a:gd name="T10" fmla="*/ 312 w 328"/>
                  <a:gd name="T11" fmla="*/ 276 h 370"/>
                  <a:gd name="T12" fmla="*/ 290 w 328"/>
                  <a:gd name="T13" fmla="*/ 248 h 370"/>
                  <a:gd name="T14" fmla="*/ 252 w 328"/>
                  <a:gd name="T15" fmla="*/ 228 h 370"/>
                  <a:gd name="T16" fmla="*/ 192 w 328"/>
                  <a:gd name="T17" fmla="*/ 218 h 370"/>
                  <a:gd name="T18" fmla="*/ 192 w 328"/>
                  <a:gd name="T19" fmla="*/ 184 h 370"/>
                  <a:gd name="T20" fmla="*/ 214 w 328"/>
                  <a:gd name="T21" fmla="*/ 168 h 370"/>
                  <a:gd name="T22" fmla="*/ 232 w 328"/>
                  <a:gd name="T23" fmla="*/ 146 h 370"/>
                  <a:gd name="T24" fmla="*/ 244 w 328"/>
                  <a:gd name="T25" fmla="*/ 116 h 370"/>
                  <a:gd name="T26" fmla="*/ 248 w 328"/>
                  <a:gd name="T27" fmla="*/ 86 h 370"/>
                  <a:gd name="T28" fmla="*/ 246 w 328"/>
                  <a:gd name="T29" fmla="*/ 66 h 370"/>
                  <a:gd name="T30" fmla="*/ 234 w 328"/>
                  <a:gd name="T31" fmla="*/ 36 h 370"/>
                  <a:gd name="T32" fmla="*/ 212 w 328"/>
                  <a:gd name="T33" fmla="*/ 14 h 370"/>
                  <a:gd name="T34" fmla="*/ 182 w 328"/>
                  <a:gd name="T35" fmla="*/ 2 h 370"/>
                  <a:gd name="T36" fmla="*/ 164 w 328"/>
                  <a:gd name="T37" fmla="*/ 0 h 370"/>
                  <a:gd name="T38" fmla="*/ 132 w 328"/>
                  <a:gd name="T39" fmla="*/ 6 h 370"/>
                  <a:gd name="T40" fmla="*/ 104 w 328"/>
                  <a:gd name="T41" fmla="*/ 24 h 370"/>
                  <a:gd name="T42" fmla="*/ 86 w 328"/>
                  <a:gd name="T43" fmla="*/ 50 h 370"/>
                  <a:gd name="T44" fmla="*/ 80 w 328"/>
                  <a:gd name="T45" fmla="*/ 86 h 370"/>
                  <a:gd name="T46" fmla="*/ 80 w 328"/>
                  <a:gd name="T47" fmla="*/ 102 h 370"/>
                  <a:gd name="T48" fmla="*/ 88 w 328"/>
                  <a:gd name="T49" fmla="*/ 132 h 370"/>
                  <a:gd name="T50" fmla="*/ 104 w 328"/>
                  <a:gd name="T51" fmla="*/ 158 h 370"/>
                  <a:gd name="T52" fmla="*/ 124 w 328"/>
                  <a:gd name="T53" fmla="*/ 178 h 370"/>
                  <a:gd name="T54" fmla="*/ 136 w 328"/>
                  <a:gd name="T55" fmla="*/ 218 h 370"/>
                  <a:gd name="T56" fmla="*/ 104 w 328"/>
                  <a:gd name="T57" fmla="*/ 222 h 370"/>
                  <a:gd name="T58" fmla="*/ 54 w 328"/>
                  <a:gd name="T59" fmla="*/ 236 h 370"/>
                  <a:gd name="T60" fmla="*/ 24 w 328"/>
                  <a:gd name="T61" fmla="*/ 262 h 370"/>
                  <a:gd name="T62" fmla="*/ 8 w 328"/>
                  <a:gd name="T63" fmla="*/ 296 h 370"/>
                  <a:gd name="T64" fmla="*/ 2 w 328"/>
                  <a:gd name="T65" fmla="*/ 314 h 370"/>
                  <a:gd name="T66" fmla="*/ 0 w 328"/>
                  <a:gd name="T67" fmla="*/ 354 h 370"/>
                  <a:gd name="T68" fmla="*/ 40 w 328"/>
                  <a:gd name="T69" fmla="*/ 362 h 370"/>
                  <a:gd name="T70" fmla="*/ 126 w 328"/>
                  <a:gd name="T71" fmla="*/ 368 h 370"/>
                  <a:gd name="T72" fmla="*/ 168 w 328"/>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8" h="370">
                    <a:moveTo>
                      <a:pt x="168" y="370"/>
                    </a:moveTo>
                    <a:lnTo>
                      <a:pt x="168" y="370"/>
                    </a:lnTo>
                    <a:lnTo>
                      <a:pt x="208" y="368"/>
                    </a:lnTo>
                    <a:lnTo>
                      <a:pt x="242" y="366"/>
                    </a:lnTo>
                    <a:lnTo>
                      <a:pt x="290" y="362"/>
                    </a:lnTo>
                    <a:lnTo>
                      <a:pt x="318" y="356"/>
                    </a:lnTo>
                    <a:lnTo>
                      <a:pt x="328" y="354"/>
                    </a:lnTo>
                    <a:lnTo>
                      <a:pt x="328" y="354"/>
                    </a:lnTo>
                    <a:lnTo>
                      <a:pt x="324" y="312"/>
                    </a:lnTo>
                    <a:lnTo>
                      <a:pt x="324" y="312"/>
                    </a:lnTo>
                    <a:lnTo>
                      <a:pt x="320" y="294"/>
                    </a:lnTo>
                    <a:lnTo>
                      <a:pt x="312" y="276"/>
                    </a:lnTo>
                    <a:lnTo>
                      <a:pt x="304" y="262"/>
                    </a:lnTo>
                    <a:lnTo>
                      <a:pt x="290" y="248"/>
                    </a:lnTo>
                    <a:lnTo>
                      <a:pt x="274" y="236"/>
                    </a:lnTo>
                    <a:lnTo>
                      <a:pt x="252" y="228"/>
                    </a:lnTo>
                    <a:lnTo>
                      <a:pt x="224" y="222"/>
                    </a:lnTo>
                    <a:lnTo>
                      <a:pt x="192" y="218"/>
                    </a:lnTo>
                    <a:lnTo>
                      <a:pt x="192" y="184"/>
                    </a:lnTo>
                    <a:lnTo>
                      <a:pt x="192" y="184"/>
                    </a:lnTo>
                    <a:lnTo>
                      <a:pt x="204" y="178"/>
                    </a:lnTo>
                    <a:lnTo>
                      <a:pt x="214" y="168"/>
                    </a:lnTo>
                    <a:lnTo>
                      <a:pt x="224" y="158"/>
                    </a:lnTo>
                    <a:lnTo>
                      <a:pt x="232" y="146"/>
                    </a:lnTo>
                    <a:lnTo>
                      <a:pt x="240" y="132"/>
                    </a:lnTo>
                    <a:lnTo>
                      <a:pt x="244" y="116"/>
                    </a:lnTo>
                    <a:lnTo>
                      <a:pt x="248" y="102"/>
                    </a:lnTo>
                    <a:lnTo>
                      <a:pt x="248" y="86"/>
                    </a:lnTo>
                    <a:lnTo>
                      <a:pt x="248" y="86"/>
                    </a:lnTo>
                    <a:lnTo>
                      <a:pt x="246" y="66"/>
                    </a:lnTo>
                    <a:lnTo>
                      <a:pt x="242" y="50"/>
                    </a:lnTo>
                    <a:lnTo>
                      <a:pt x="234" y="36"/>
                    </a:lnTo>
                    <a:lnTo>
                      <a:pt x="224" y="24"/>
                    </a:lnTo>
                    <a:lnTo>
                      <a:pt x="212" y="14"/>
                    </a:lnTo>
                    <a:lnTo>
                      <a:pt x="196" y="6"/>
                    </a:lnTo>
                    <a:lnTo>
                      <a:pt x="182" y="2"/>
                    </a:lnTo>
                    <a:lnTo>
                      <a:pt x="164" y="0"/>
                    </a:lnTo>
                    <a:lnTo>
                      <a:pt x="164" y="0"/>
                    </a:lnTo>
                    <a:lnTo>
                      <a:pt x="148" y="2"/>
                    </a:lnTo>
                    <a:lnTo>
                      <a:pt x="132" y="6"/>
                    </a:lnTo>
                    <a:lnTo>
                      <a:pt x="116" y="14"/>
                    </a:lnTo>
                    <a:lnTo>
                      <a:pt x="104" y="24"/>
                    </a:lnTo>
                    <a:lnTo>
                      <a:pt x="94" y="36"/>
                    </a:lnTo>
                    <a:lnTo>
                      <a:pt x="86" y="50"/>
                    </a:lnTo>
                    <a:lnTo>
                      <a:pt x="82" y="66"/>
                    </a:lnTo>
                    <a:lnTo>
                      <a:pt x="80" y="86"/>
                    </a:lnTo>
                    <a:lnTo>
                      <a:pt x="80" y="86"/>
                    </a:lnTo>
                    <a:lnTo>
                      <a:pt x="80" y="102"/>
                    </a:lnTo>
                    <a:lnTo>
                      <a:pt x="84" y="116"/>
                    </a:lnTo>
                    <a:lnTo>
                      <a:pt x="88" y="132"/>
                    </a:lnTo>
                    <a:lnTo>
                      <a:pt x="96" y="146"/>
                    </a:lnTo>
                    <a:lnTo>
                      <a:pt x="104" y="158"/>
                    </a:lnTo>
                    <a:lnTo>
                      <a:pt x="114" y="168"/>
                    </a:lnTo>
                    <a:lnTo>
                      <a:pt x="124" y="178"/>
                    </a:lnTo>
                    <a:lnTo>
                      <a:pt x="136" y="184"/>
                    </a:lnTo>
                    <a:lnTo>
                      <a:pt x="136" y="218"/>
                    </a:lnTo>
                    <a:lnTo>
                      <a:pt x="136" y="218"/>
                    </a:lnTo>
                    <a:lnTo>
                      <a:pt x="104" y="222"/>
                    </a:lnTo>
                    <a:lnTo>
                      <a:pt x="76" y="228"/>
                    </a:lnTo>
                    <a:lnTo>
                      <a:pt x="54" y="236"/>
                    </a:lnTo>
                    <a:lnTo>
                      <a:pt x="36" y="248"/>
                    </a:lnTo>
                    <a:lnTo>
                      <a:pt x="24" y="262"/>
                    </a:lnTo>
                    <a:lnTo>
                      <a:pt x="14" y="278"/>
                    </a:lnTo>
                    <a:lnTo>
                      <a:pt x="8" y="296"/>
                    </a:lnTo>
                    <a:lnTo>
                      <a:pt x="2" y="314"/>
                    </a:lnTo>
                    <a:lnTo>
                      <a:pt x="2" y="314"/>
                    </a:lnTo>
                    <a:lnTo>
                      <a:pt x="0" y="354"/>
                    </a:lnTo>
                    <a:lnTo>
                      <a:pt x="0" y="354"/>
                    </a:lnTo>
                    <a:lnTo>
                      <a:pt x="10" y="356"/>
                    </a:lnTo>
                    <a:lnTo>
                      <a:pt x="40" y="362"/>
                    </a:lnTo>
                    <a:lnTo>
                      <a:pt x="90" y="366"/>
                    </a:lnTo>
                    <a:lnTo>
                      <a:pt x="126" y="368"/>
                    </a:lnTo>
                    <a:lnTo>
                      <a:pt x="168" y="370"/>
                    </a:lnTo>
                    <a:lnTo>
                      <a:pt x="168"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34" name="Freeform 14"/>
              <p:cNvSpPr>
                <a:spLocks/>
              </p:cNvSpPr>
              <p:nvPr/>
            </p:nvSpPr>
            <p:spPr bwMode="auto">
              <a:xfrm>
                <a:off x="1618753" y="5655945"/>
                <a:ext cx="394504" cy="447750"/>
              </a:xfrm>
              <a:custGeom>
                <a:avLst/>
                <a:gdLst>
                  <a:gd name="T0" fmla="*/ 166 w 326"/>
                  <a:gd name="T1" fmla="*/ 370 h 370"/>
                  <a:gd name="T2" fmla="*/ 240 w 326"/>
                  <a:gd name="T3" fmla="*/ 366 h 370"/>
                  <a:gd name="T4" fmla="*/ 318 w 326"/>
                  <a:gd name="T5" fmla="*/ 356 h 370"/>
                  <a:gd name="T6" fmla="*/ 326 w 326"/>
                  <a:gd name="T7" fmla="*/ 354 h 370"/>
                  <a:gd name="T8" fmla="*/ 324 w 326"/>
                  <a:gd name="T9" fmla="*/ 312 h 370"/>
                  <a:gd name="T10" fmla="*/ 312 w 326"/>
                  <a:gd name="T11" fmla="*/ 276 h 370"/>
                  <a:gd name="T12" fmla="*/ 290 w 326"/>
                  <a:gd name="T13" fmla="*/ 248 h 370"/>
                  <a:gd name="T14" fmla="*/ 250 w 326"/>
                  <a:gd name="T15" fmla="*/ 228 h 370"/>
                  <a:gd name="T16" fmla="*/ 190 w 326"/>
                  <a:gd name="T17" fmla="*/ 218 h 370"/>
                  <a:gd name="T18" fmla="*/ 190 w 326"/>
                  <a:gd name="T19" fmla="*/ 184 h 370"/>
                  <a:gd name="T20" fmla="*/ 214 w 326"/>
                  <a:gd name="T21" fmla="*/ 168 h 370"/>
                  <a:gd name="T22" fmla="*/ 232 w 326"/>
                  <a:gd name="T23" fmla="*/ 146 h 370"/>
                  <a:gd name="T24" fmla="*/ 242 w 326"/>
                  <a:gd name="T25" fmla="*/ 116 h 370"/>
                  <a:gd name="T26" fmla="*/ 248 w 326"/>
                  <a:gd name="T27" fmla="*/ 86 h 370"/>
                  <a:gd name="T28" fmla="*/ 246 w 326"/>
                  <a:gd name="T29" fmla="*/ 66 h 370"/>
                  <a:gd name="T30" fmla="*/ 232 w 326"/>
                  <a:gd name="T31" fmla="*/ 36 h 370"/>
                  <a:gd name="T32" fmla="*/ 210 w 326"/>
                  <a:gd name="T33" fmla="*/ 14 h 370"/>
                  <a:gd name="T34" fmla="*/ 180 w 326"/>
                  <a:gd name="T35" fmla="*/ 2 h 370"/>
                  <a:gd name="T36" fmla="*/ 162 w 326"/>
                  <a:gd name="T37" fmla="*/ 0 h 370"/>
                  <a:gd name="T38" fmla="*/ 130 w 326"/>
                  <a:gd name="T39" fmla="*/ 6 h 370"/>
                  <a:gd name="T40" fmla="*/ 104 w 326"/>
                  <a:gd name="T41" fmla="*/ 24 h 370"/>
                  <a:gd name="T42" fmla="*/ 86 w 326"/>
                  <a:gd name="T43" fmla="*/ 50 h 370"/>
                  <a:gd name="T44" fmla="*/ 78 w 326"/>
                  <a:gd name="T45" fmla="*/ 86 h 370"/>
                  <a:gd name="T46" fmla="*/ 80 w 326"/>
                  <a:gd name="T47" fmla="*/ 102 h 370"/>
                  <a:gd name="T48" fmla="*/ 88 w 326"/>
                  <a:gd name="T49" fmla="*/ 132 h 370"/>
                  <a:gd name="T50" fmla="*/ 102 w 326"/>
                  <a:gd name="T51" fmla="*/ 158 h 370"/>
                  <a:gd name="T52" fmla="*/ 124 w 326"/>
                  <a:gd name="T53" fmla="*/ 178 h 370"/>
                  <a:gd name="T54" fmla="*/ 136 w 326"/>
                  <a:gd name="T55" fmla="*/ 218 h 370"/>
                  <a:gd name="T56" fmla="*/ 102 w 326"/>
                  <a:gd name="T57" fmla="*/ 222 h 370"/>
                  <a:gd name="T58" fmla="*/ 52 w 326"/>
                  <a:gd name="T59" fmla="*/ 236 h 370"/>
                  <a:gd name="T60" fmla="*/ 22 w 326"/>
                  <a:gd name="T61" fmla="*/ 262 h 370"/>
                  <a:gd name="T62" fmla="*/ 6 w 326"/>
                  <a:gd name="T63" fmla="*/ 296 h 370"/>
                  <a:gd name="T64" fmla="*/ 2 w 326"/>
                  <a:gd name="T65" fmla="*/ 314 h 370"/>
                  <a:gd name="T66" fmla="*/ 0 w 326"/>
                  <a:gd name="T67" fmla="*/ 354 h 370"/>
                  <a:gd name="T68" fmla="*/ 38 w 326"/>
                  <a:gd name="T69" fmla="*/ 362 h 370"/>
                  <a:gd name="T70" fmla="*/ 124 w 326"/>
                  <a:gd name="T71" fmla="*/ 368 h 370"/>
                  <a:gd name="T72" fmla="*/ 166 w 326"/>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6" h="370">
                    <a:moveTo>
                      <a:pt x="166" y="370"/>
                    </a:moveTo>
                    <a:lnTo>
                      <a:pt x="166" y="370"/>
                    </a:lnTo>
                    <a:lnTo>
                      <a:pt x="206" y="368"/>
                    </a:lnTo>
                    <a:lnTo>
                      <a:pt x="240" y="366"/>
                    </a:lnTo>
                    <a:lnTo>
                      <a:pt x="290" y="362"/>
                    </a:lnTo>
                    <a:lnTo>
                      <a:pt x="318" y="356"/>
                    </a:lnTo>
                    <a:lnTo>
                      <a:pt x="326" y="354"/>
                    </a:lnTo>
                    <a:lnTo>
                      <a:pt x="326" y="354"/>
                    </a:lnTo>
                    <a:lnTo>
                      <a:pt x="324" y="312"/>
                    </a:lnTo>
                    <a:lnTo>
                      <a:pt x="324" y="312"/>
                    </a:lnTo>
                    <a:lnTo>
                      <a:pt x="318" y="294"/>
                    </a:lnTo>
                    <a:lnTo>
                      <a:pt x="312" y="276"/>
                    </a:lnTo>
                    <a:lnTo>
                      <a:pt x="302" y="262"/>
                    </a:lnTo>
                    <a:lnTo>
                      <a:pt x="290" y="248"/>
                    </a:lnTo>
                    <a:lnTo>
                      <a:pt x="272" y="236"/>
                    </a:lnTo>
                    <a:lnTo>
                      <a:pt x="250" y="228"/>
                    </a:lnTo>
                    <a:lnTo>
                      <a:pt x="224" y="222"/>
                    </a:lnTo>
                    <a:lnTo>
                      <a:pt x="190" y="218"/>
                    </a:lnTo>
                    <a:lnTo>
                      <a:pt x="190" y="184"/>
                    </a:lnTo>
                    <a:lnTo>
                      <a:pt x="190" y="184"/>
                    </a:lnTo>
                    <a:lnTo>
                      <a:pt x="202" y="178"/>
                    </a:lnTo>
                    <a:lnTo>
                      <a:pt x="214" y="168"/>
                    </a:lnTo>
                    <a:lnTo>
                      <a:pt x="222" y="158"/>
                    </a:lnTo>
                    <a:lnTo>
                      <a:pt x="232" y="146"/>
                    </a:lnTo>
                    <a:lnTo>
                      <a:pt x="238" y="132"/>
                    </a:lnTo>
                    <a:lnTo>
                      <a:pt x="242" y="116"/>
                    </a:lnTo>
                    <a:lnTo>
                      <a:pt x="246" y="102"/>
                    </a:lnTo>
                    <a:lnTo>
                      <a:pt x="248" y="86"/>
                    </a:lnTo>
                    <a:lnTo>
                      <a:pt x="248" y="86"/>
                    </a:lnTo>
                    <a:lnTo>
                      <a:pt x="246" y="66"/>
                    </a:lnTo>
                    <a:lnTo>
                      <a:pt x="240" y="50"/>
                    </a:lnTo>
                    <a:lnTo>
                      <a:pt x="232" y="36"/>
                    </a:lnTo>
                    <a:lnTo>
                      <a:pt x="222" y="24"/>
                    </a:lnTo>
                    <a:lnTo>
                      <a:pt x="210" y="14"/>
                    </a:lnTo>
                    <a:lnTo>
                      <a:pt x="196" y="6"/>
                    </a:lnTo>
                    <a:lnTo>
                      <a:pt x="180" y="2"/>
                    </a:lnTo>
                    <a:lnTo>
                      <a:pt x="162" y="0"/>
                    </a:lnTo>
                    <a:lnTo>
                      <a:pt x="162" y="0"/>
                    </a:lnTo>
                    <a:lnTo>
                      <a:pt x="146" y="2"/>
                    </a:lnTo>
                    <a:lnTo>
                      <a:pt x="130" y="6"/>
                    </a:lnTo>
                    <a:lnTo>
                      <a:pt x="116" y="14"/>
                    </a:lnTo>
                    <a:lnTo>
                      <a:pt x="104" y="24"/>
                    </a:lnTo>
                    <a:lnTo>
                      <a:pt x="92" y="36"/>
                    </a:lnTo>
                    <a:lnTo>
                      <a:pt x="86" y="50"/>
                    </a:lnTo>
                    <a:lnTo>
                      <a:pt x="80" y="66"/>
                    </a:lnTo>
                    <a:lnTo>
                      <a:pt x="78" y="86"/>
                    </a:lnTo>
                    <a:lnTo>
                      <a:pt x="78" y="86"/>
                    </a:lnTo>
                    <a:lnTo>
                      <a:pt x="80" y="102"/>
                    </a:lnTo>
                    <a:lnTo>
                      <a:pt x="82" y="116"/>
                    </a:lnTo>
                    <a:lnTo>
                      <a:pt x="88" y="132"/>
                    </a:lnTo>
                    <a:lnTo>
                      <a:pt x="94" y="146"/>
                    </a:lnTo>
                    <a:lnTo>
                      <a:pt x="102"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8" y="356"/>
                    </a:lnTo>
                    <a:lnTo>
                      <a:pt x="38" y="362"/>
                    </a:lnTo>
                    <a:lnTo>
                      <a:pt x="90" y="366"/>
                    </a:lnTo>
                    <a:lnTo>
                      <a:pt x="124" y="368"/>
                    </a:lnTo>
                    <a:lnTo>
                      <a:pt x="166" y="370"/>
                    </a:lnTo>
                    <a:lnTo>
                      <a:pt x="166"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35" name="Freeform 13"/>
              <p:cNvSpPr>
                <a:spLocks/>
              </p:cNvSpPr>
              <p:nvPr/>
            </p:nvSpPr>
            <p:spPr bwMode="auto">
              <a:xfrm>
                <a:off x="1265238" y="5601335"/>
                <a:ext cx="519113" cy="587375"/>
              </a:xfrm>
              <a:custGeom>
                <a:avLst/>
                <a:gdLst>
                  <a:gd name="T0" fmla="*/ 166 w 327"/>
                  <a:gd name="T1" fmla="*/ 370 h 370"/>
                  <a:gd name="T2" fmla="*/ 241 w 327"/>
                  <a:gd name="T3" fmla="*/ 366 h 370"/>
                  <a:gd name="T4" fmla="*/ 319 w 327"/>
                  <a:gd name="T5" fmla="*/ 356 h 370"/>
                  <a:gd name="T6" fmla="*/ 327 w 327"/>
                  <a:gd name="T7" fmla="*/ 354 h 370"/>
                  <a:gd name="T8" fmla="*/ 325 w 327"/>
                  <a:gd name="T9" fmla="*/ 312 h 370"/>
                  <a:gd name="T10" fmla="*/ 313 w 327"/>
                  <a:gd name="T11" fmla="*/ 276 h 370"/>
                  <a:gd name="T12" fmla="*/ 291 w 327"/>
                  <a:gd name="T13" fmla="*/ 248 h 370"/>
                  <a:gd name="T14" fmla="*/ 251 w 327"/>
                  <a:gd name="T15" fmla="*/ 228 h 370"/>
                  <a:gd name="T16" fmla="*/ 190 w 327"/>
                  <a:gd name="T17" fmla="*/ 218 h 370"/>
                  <a:gd name="T18" fmla="*/ 190 w 327"/>
                  <a:gd name="T19" fmla="*/ 184 h 370"/>
                  <a:gd name="T20" fmla="*/ 215 w 327"/>
                  <a:gd name="T21" fmla="*/ 168 h 370"/>
                  <a:gd name="T22" fmla="*/ 233 w 327"/>
                  <a:gd name="T23" fmla="*/ 146 h 370"/>
                  <a:gd name="T24" fmla="*/ 245 w 327"/>
                  <a:gd name="T25" fmla="*/ 116 h 370"/>
                  <a:gd name="T26" fmla="*/ 249 w 327"/>
                  <a:gd name="T27" fmla="*/ 86 h 370"/>
                  <a:gd name="T28" fmla="*/ 247 w 327"/>
                  <a:gd name="T29" fmla="*/ 66 h 370"/>
                  <a:gd name="T30" fmla="*/ 235 w 327"/>
                  <a:gd name="T31" fmla="*/ 36 h 370"/>
                  <a:gd name="T32" fmla="*/ 211 w 327"/>
                  <a:gd name="T33" fmla="*/ 14 h 370"/>
                  <a:gd name="T34" fmla="*/ 180 w 327"/>
                  <a:gd name="T35" fmla="*/ 2 h 370"/>
                  <a:gd name="T36" fmla="*/ 164 w 327"/>
                  <a:gd name="T37" fmla="*/ 0 h 370"/>
                  <a:gd name="T38" fmla="*/ 130 w 327"/>
                  <a:gd name="T39" fmla="*/ 6 h 370"/>
                  <a:gd name="T40" fmla="*/ 104 w 327"/>
                  <a:gd name="T41" fmla="*/ 24 h 370"/>
                  <a:gd name="T42" fmla="*/ 86 w 327"/>
                  <a:gd name="T43" fmla="*/ 50 h 370"/>
                  <a:gd name="T44" fmla="*/ 78 w 327"/>
                  <a:gd name="T45" fmla="*/ 86 h 370"/>
                  <a:gd name="T46" fmla="*/ 80 w 327"/>
                  <a:gd name="T47" fmla="*/ 102 h 370"/>
                  <a:gd name="T48" fmla="*/ 88 w 327"/>
                  <a:gd name="T49" fmla="*/ 132 h 370"/>
                  <a:gd name="T50" fmla="*/ 104 w 327"/>
                  <a:gd name="T51" fmla="*/ 158 h 370"/>
                  <a:gd name="T52" fmla="*/ 124 w 327"/>
                  <a:gd name="T53" fmla="*/ 178 h 370"/>
                  <a:gd name="T54" fmla="*/ 136 w 327"/>
                  <a:gd name="T55" fmla="*/ 218 h 370"/>
                  <a:gd name="T56" fmla="*/ 102 w 327"/>
                  <a:gd name="T57" fmla="*/ 222 h 370"/>
                  <a:gd name="T58" fmla="*/ 52 w 327"/>
                  <a:gd name="T59" fmla="*/ 236 h 370"/>
                  <a:gd name="T60" fmla="*/ 22 w 327"/>
                  <a:gd name="T61" fmla="*/ 262 h 370"/>
                  <a:gd name="T62" fmla="*/ 6 w 327"/>
                  <a:gd name="T63" fmla="*/ 296 h 370"/>
                  <a:gd name="T64" fmla="*/ 2 w 327"/>
                  <a:gd name="T65" fmla="*/ 314 h 370"/>
                  <a:gd name="T66" fmla="*/ 0 w 327"/>
                  <a:gd name="T67" fmla="*/ 354 h 370"/>
                  <a:gd name="T68" fmla="*/ 38 w 327"/>
                  <a:gd name="T69" fmla="*/ 362 h 370"/>
                  <a:gd name="T70" fmla="*/ 124 w 327"/>
                  <a:gd name="T71" fmla="*/ 368 h 370"/>
                  <a:gd name="T72" fmla="*/ 166 w 327"/>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70">
                    <a:moveTo>
                      <a:pt x="166" y="370"/>
                    </a:moveTo>
                    <a:lnTo>
                      <a:pt x="166" y="370"/>
                    </a:lnTo>
                    <a:lnTo>
                      <a:pt x="206" y="368"/>
                    </a:lnTo>
                    <a:lnTo>
                      <a:pt x="241" y="366"/>
                    </a:lnTo>
                    <a:lnTo>
                      <a:pt x="291" y="362"/>
                    </a:lnTo>
                    <a:lnTo>
                      <a:pt x="319" y="356"/>
                    </a:lnTo>
                    <a:lnTo>
                      <a:pt x="327" y="354"/>
                    </a:lnTo>
                    <a:lnTo>
                      <a:pt x="327" y="354"/>
                    </a:lnTo>
                    <a:lnTo>
                      <a:pt x="325" y="312"/>
                    </a:lnTo>
                    <a:lnTo>
                      <a:pt x="325" y="312"/>
                    </a:lnTo>
                    <a:lnTo>
                      <a:pt x="321" y="294"/>
                    </a:lnTo>
                    <a:lnTo>
                      <a:pt x="313" y="276"/>
                    </a:lnTo>
                    <a:lnTo>
                      <a:pt x="303" y="262"/>
                    </a:lnTo>
                    <a:lnTo>
                      <a:pt x="291" y="248"/>
                    </a:lnTo>
                    <a:lnTo>
                      <a:pt x="273" y="236"/>
                    </a:lnTo>
                    <a:lnTo>
                      <a:pt x="251" y="228"/>
                    </a:lnTo>
                    <a:lnTo>
                      <a:pt x="225" y="222"/>
                    </a:lnTo>
                    <a:lnTo>
                      <a:pt x="190" y="218"/>
                    </a:lnTo>
                    <a:lnTo>
                      <a:pt x="190" y="184"/>
                    </a:lnTo>
                    <a:lnTo>
                      <a:pt x="190" y="184"/>
                    </a:lnTo>
                    <a:lnTo>
                      <a:pt x="202" y="178"/>
                    </a:lnTo>
                    <a:lnTo>
                      <a:pt x="215" y="168"/>
                    </a:lnTo>
                    <a:lnTo>
                      <a:pt x="225" y="158"/>
                    </a:lnTo>
                    <a:lnTo>
                      <a:pt x="233" y="146"/>
                    </a:lnTo>
                    <a:lnTo>
                      <a:pt x="239" y="132"/>
                    </a:lnTo>
                    <a:lnTo>
                      <a:pt x="245" y="116"/>
                    </a:lnTo>
                    <a:lnTo>
                      <a:pt x="247" y="102"/>
                    </a:lnTo>
                    <a:lnTo>
                      <a:pt x="249" y="86"/>
                    </a:lnTo>
                    <a:lnTo>
                      <a:pt x="249" y="86"/>
                    </a:lnTo>
                    <a:lnTo>
                      <a:pt x="247" y="66"/>
                    </a:lnTo>
                    <a:lnTo>
                      <a:pt x="241" y="50"/>
                    </a:lnTo>
                    <a:lnTo>
                      <a:pt x="235" y="36"/>
                    </a:lnTo>
                    <a:lnTo>
                      <a:pt x="223" y="24"/>
                    </a:lnTo>
                    <a:lnTo>
                      <a:pt x="211" y="14"/>
                    </a:lnTo>
                    <a:lnTo>
                      <a:pt x="196" y="6"/>
                    </a:lnTo>
                    <a:lnTo>
                      <a:pt x="180" y="2"/>
                    </a:lnTo>
                    <a:lnTo>
                      <a:pt x="164" y="0"/>
                    </a:lnTo>
                    <a:lnTo>
                      <a:pt x="164" y="0"/>
                    </a:lnTo>
                    <a:lnTo>
                      <a:pt x="146" y="2"/>
                    </a:lnTo>
                    <a:lnTo>
                      <a:pt x="130" y="6"/>
                    </a:lnTo>
                    <a:lnTo>
                      <a:pt x="116" y="14"/>
                    </a:lnTo>
                    <a:lnTo>
                      <a:pt x="104" y="24"/>
                    </a:lnTo>
                    <a:lnTo>
                      <a:pt x="94" y="36"/>
                    </a:lnTo>
                    <a:lnTo>
                      <a:pt x="86" y="50"/>
                    </a:lnTo>
                    <a:lnTo>
                      <a:pt x="80" y="66"/>
                    </a:lnTo>
                    <a:lnTo>
                      <a:pt x="78" y="86"/>
                    </a:lnTo>
                    <a:lnTo>
                      <a:pt x="78" y="86"/>
                    </a:lnTo>
                    <a:lnTo>
                      <a:pt x="80" y="102"/>
                    </a:lnTo>
                    <a:lnTo>
                      <a:pt x="84" y="116"/>
                    </a:lnTo>
                    <a:lnTo>
                      <a:pt x="88" y="132"/>
                    </a:lnTo>
                    <a:lnTo>
                      <a:pt x="94" y="146"/>
                    </a:lnTo>
                    <a:lnTo>
                      <a:pt x="104"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10" y="356"/>
                    </a:lnTo>
                    <a:lnTo>
                      <a:pt x="38" y="362"/>
                    </a:lnTo>
                    <a:lnTo>
                      <a:pt x="90" y="366"/>
                    </a:lnTo>
                    <a:lnTo>
                      <a:pt x="124" y="368"/>
                    </a:lnTo>
                    <a:lnTo>
                      <a:pt x="166" y="370"/>
                    </a:lnTo>
                    <a:lnTo>
                      <a:pt x="166" y="37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32" name="Rectangle 31"/>
            <p:cNvSpPr/>
            <p:nvPr/>
          </p:nvSpPr>
          <p:spPr>
            <a:xfrm>
              <a:off x="8878001" y="4187886"/>
              <a:ext cx="623890" cy="461665"/>
            </a:xfrm>
            <a:prstGeom prst="rect">
              <a:avLst/>
            </a:prstGeom>
          </p:spPr>
          <p:txBody>
            <a:bodyPr wrap="none">
              <a:spAutoFit/>
            </a:bodyPr>
            <a:lstStyle/>
            <a:p>
              <a:pPr algn="ctr"/>
              <a:r>
                <a:rPr lang="en-GB" sz="2400" b="1" dirty="0">
                  <a:solidFill>
                    <a:schemeClr val="bg2">
                      <a:lumMod val="25000"/>
                    </a:schemeClr>
                  </a:solidFill>
                </a:rPr>
                <a:t>14</a:t>
              </a:r>
            </a:p>
          </p:txBody>
        </p:sp>
      </p:grpSp>
      <p:sp>
        <p:nvSpPr>
          <p:cNvPr id="36" name="Oval 35"/>
          <p:cNvSpPr/>
          <p:nvPr/>
        </p:nvSpPr>
        <p:spPr>
          <a:xfrm>
            <a:off x="8353480" y="3608313"/>
            <a:ext cx="368038" cy="3680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p:cNvSpPr>
            <a:spLocks noGrp="1"/>
          </p:cNvSpPr>
          <p:nvPr>
            <p:ph type="ftr" sz="quarter" idx="3"/>
          </p:nvPr>
        </p:nvSpPr>
        <p:spPr/>
        <p:txBody>
          <a:bodyPr/>
          <a:lstStyle/>
          <a:p>
            <a:pPr algn="r"/>
            <a:r>
              <a:rPr lang="en-GB"/>
              <a:t>© 2017 SEKO</a:t>
            </a:r>
            <a:endParaRPr lang="en-GB" dirty="0"/>
          </a:p>
        </p:txBody>
      </p:sp>
      <p:grpSp>
        <p:nvGrpSpPr>
          <p:cNvPr id="44" name="Group 43"/>
          <p:cNvGrpSpPr/>
          <p:nvPr/>
        </p:nvGrpSpPr>
        <p:grpSpPr>
          <a:xfrm>
            <a:off x="1271051" y="2100291"/>
            <a:ext cx="668924" cy="668924"/>
            <a:chOff x="716011" y="1656659"/>
            <a:chExt cx="668924" cy="668924"/>
          </a:xfrm>
        </p:grpSpPr>
        <p:sp>
          <p:nvSpPr>
            <p:cNvPr id="45" name="Oval 44"/>
            <p:cNvSpPr/>
            <p:nvPr/>
          </p:nvSpPr>
          <p:spPr>
            <a:xfrm>
              <a:off x="716011" y="1656659"/>
              <a:ext cx="668924" cy="668924"/>
            </a:xfrm>
            <a:prstGeom prst="ellipse">
              <a:avLst/>
            </a:prstGeom>
            <a:solidFill>
              <a:schemeClr val="tx2"/>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21"/>
            <p:cNvSpPr>
              <a:spLocks noEditPoints="1"/>
            </p:cNvSpPr>
            <p:nvPr/>
          </p:nvSpPr>
          <p:spPr bwMode="auto">
            <a:xfrm>
              <a:off x="872293" y="1782987"/>
              <a:ext cx="383030" cy="416268"/>
            </a:xfrm>
            <a:custGeom>
              <a:avLst/>
              <a:gdLst>
                <a:gd name="T0" fmla="*/ 254 w 726"/>
                <a:gd name="T1" fmla="*/ 0 h 789"/>
                <a:gd name="T2" fmla="*/ 0 w 726"/>
                <a:gd name="T3" fmla="*/ 176 h 789"/>
                <a:gd name="T4" fmla="*/ 248 w 726"/>
                <a:gd name="T5" fmla="*/ 789 h 789"/>
                <a:gd name="T6" fmla="*/ 726 w 726"/>
                <a:gd name="T7" fmla="*/ 604 h 789"/>
                <a:gd name="T8" fmla="*/ 716 w 726"/>
                <a:gd name="T9" fmla="*/ 306 h 789"/>
                <a:gd name="T10" fmla="*/ 24 w 726"/>
                <a:gd name="T11" fmla="*/ 554 h 789"/>
                <a:gd name="T12" fmla="*/ 26 w 726"/>
                <a:gd name="T13" fmla="*/ 478 h 789"/>
                <a:gd name="T14" fmla="*/ 56 w 726"/>
                <a:gd name="T15" fmla="*/ 414 h 789"/>
                <a:gd name="T16" fmla="*/ 20 w 726"/>
                <a:gd name="T17" fmla="*/ 414 h 789"/>
                <a:gd name="T18" fmla="*/ 54 w 726"/>
                <a:gd name="T19" fmla="*/ 334 h 789"/>
                <a:gd name="T20" fmla="*/ 26 w 726"/>
                <a:gd name="T21" fmla="*/ 280 h 789"/>
                <a:gd name="T22" fmla="*/ 22 w 726"/>
                <a:gd name="T23" fmla="*/ 204 h 789"/>
                <a:gd name="T24" fmla="*/ 56 w 726"/>
                <a:gd name="T25" fmla="*/ 264 h 789"/>
                <a:gd name="T26" fmla="*/ 82 w 726"/>
                <a:gd name="T27" fmla="*/ 570 h 789"/>
                <a:gd name="T28" fmla="*/ 84 w 726"/>
                <a:gd name="T29" fmla="*/ 482 h 789"/>
                <a:gd name="T30" fmla="*/ 122 w 726"/>
                <a:gd name="T31" fmla="*/ 408 h 789"/>
                <a:gd name="T32" fmla="*/ 78 w 726"/>
                <a:gd name="T33" fmla="*/ 408 h 789"/>
                <a:gd name="T34" fmla="*/ 122 w 726"/>
                <a:gd name="T35" fmla="*/ 316 h 789"/>
                <a:gd name="T36" fmla="*/ 84 w 726"/>
                <a:gd name="T37" fmla="*/ 254 h 789"/>
                <a:gd name="T38" fmla="*/ 80 w 726"/>
                <a:gd name="T39" fmla="*/ 168 h 789"/>
                <a:gd name="T40" fmla="*/ 122 w 726"/>
                <a:gd name="T41" fmla="*/ 234 h 789"/>
                <a:gd name="T42" fmla="*/ 210 w 726"/>
                <a:gd name="T43" fmla="*/ 608 h 789"/>
                <a:gd name="T44" fmla="*/ 156 w 726"/>
                <a:gd name="T45" fmla="*/ 494 h 789"/>
                <a:gd name="T46" fmla="*/ 216 w 726"/>
                <a:gd name="T47" fmla="*/ 500 h 789"/>
                <a:gd name="T48" fmla="*/ 162 w 726"/>
                <a:gd name="T49" fmla="*/ 406 h 789"/>
                <a:gd name="T50" fmla="*/ 158 w 726"/>
                <a:gd name="T51" fmla="*/ 306 h 789"/>
                <a:gd name="T52" fmla="*/ 216 w 726"/>
                <a:gd name="T53" fmla="*/ 194 h 789"/>
                <a:gd name="T54" fmla="*/ 158 w 726"/>
                <a:gd name="T55" fmla="*/ 220 h 789"/>
                <a:gd name="T56" fmla="*/ 212 w 726"/>
                <a:gd name="T57" fmla="*/ 86 h 789"/>
                <a:gd name="T58" fmla="*/ 420 w 726"/>
                <a:gd name="T59" fmla="*/ 138 h 789"/>
                <a:gd name="T60" fmla="*/ 480 w 726"/>
                <a:gd name="T61" fmla="*/ 246 h 789"/>
                <a:gd name="T62" fmla="*/ 418 w 726"/>
                <a:gd name="T63" fmla="*/ 232 h 789"/>
                <a:gd name="T64" fmla="*/ 476 w 726"/>
                <a:gd name="T65" fmla="*/ 322 h 789"/>
                <a:gd name="T66" fmla="*/ 476 w 726"/>
                <a:gd name="T67" fmla="*/ 412 h 789"/>
                <a:gd name="T68" fmla="*/ 276 w 726"/>
                <a:gd name="T69" fmla="*/ 82 h 789"/>
                <a:gd name="T70" fmla="*/ 362 w 726"/>
                <a:gd name="T71" fmla="*/ 210 h 789"/>
                <a:gd name="T72" fmla="*/ 280 w 726"/>
                <a:gd name="T73" fmla="*/ 190 h 789"/>
                <a:gd name="T74" fmla="*/ 278 w 726"/>
                <a:gd name="T75" fmla="*/ 288 h 789"/>
                <a:gd name="T76" fmla="*/ 362 w 726"/>
                <a:gd name="T77" fmla="*/ 400 h 789"/>
                <a:gd name="T78" fmla="*/ 276 w 726"/>
                <a:gd name="T79" fmla="*/ 396 h 789"/>
                <a:gd name="T80" fmla="*/ 322 w 726"/>
                <a:gd name="T81" fmla="*/ 751 h 789"/>
                <a:gd name="T82" fmla="*/ 320 w 726"/>
                <a:gd name="T83" fmla="*/ 494 h 789"/>
                <a:gd name="T84" fmla="*/ 548 w 726"/>
                <a:gd name="T85" fmla="*/ 663 h 789"/>
                <a:gd name="T86" fmla="*/ 472 w 726"/>
                <a:gd name="T87" fmla="*/ 693 h 789"/>
                <a:gd name="T88" fmla="*/ 546 w 726"/>
                <a:gd name="T89" fmla="*/ 480 h 789"/>
                <a:gd name="T90" fmla="*/ 562 w 726"/>
                <a:gd name="T91" fmla="*/ 416 h 789"/>
                <a:gd name="T92" fmla="*/ 518 w 726"/>
                <a:gd name="T93" fmla="*/ 336 h 789"/>
                <a:gd name="T94" fmla="*/ 566 w 726"/>
                <a:gd name="T95" fmla="*/ 412 h 789"/>
                <a:gd name="T96" fmla="*/ 520 w 726"/>
                <a:gd name="T97" fmla="*/ 264 h 789"/>
                <a:gd name="T98" fmla="*/ 524 w 726"/>
                <a:gd name="T99" fmla="*/ 182 h 789"/>
                <a:gd name="T100" fmla="*/ 646 w 726"/>
                <a:gd name="T101" fmla="*/ 540 h 789"/>
                <a:gd name="T102" fmla="*/ 608 w 726"/>
                <a:gd name="T103" fmla="*/ 542 h 789"/>
                <a:gd name="T104" fmla="*/ 646 w 726"/>
                <a:gd name="T105" fmla="*/ 474 h 789"/>
                <a:gd name="T106" fmla="*/ 642 w 726"/>
                <a:gd name="T107" fmla="*/ 422 h 789"/>
                <a:gd name="T108" fmla="*/ 610 w 726"/>
                <a:gd name="T109" fmla="*/ 348 h 789"/>
                <a:gd name="T110" fmla="*/ 696 w 726"/>
                <a:gd name="T111" fmla="*/ 528 h 789"/>
                <a:gd name="T112" fmla="*/ 664 w 726"/>
                <a:gd name="T113" fmla="*/ 536 h 789"/>
                <a:gd name="T114" fmla="*/ 694 w 726"/>
                <a:gd name="T115" fmla="*/ 470 h 789"/>
                <a:gd name="T116" fmla="*/ 692 w 726"/>
                <a:gd name="T117" fmla="*/ 424 h 789"/>
                <a:gd name="T118" fmla="*/ 664 w 726"/>
                <a:gd name="T119" fmla="*/ 360 h 789"/>
                <a:gd name="T120" fmla="*/ 696 w 726"/>
                <a:gd name="T121" fmla="*/ 42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6" h="789">
                  <a:moveTo>
                    <a:pt x="716" y="306"/>
                  </a:moveTo>
                  <a:lnTo>
                    <a:pt x="594" y="268"/>
                  </a:lnTo>
                  <a:lnTo>
                    <a:pt x="594" y="176"/>
                  </a:lnTo>
                  <a:lnTo>
                    <a:pt x="594" y="176"/>
                  </a:lnTo>
                  <a:lnTo>
                    <a:pt x="592" y="170"/>
                  </a:lnTo>
                  <a:lnTo>
                    <a:pt x="586" y="164"/>
                  </a:lnTo>
                  <a:lnTo>
                    <a:pt x="254" y="0"/>
                  </a:lnTo>
                  <a:lnTo>
                    <a:pt x="254" y="0"/>
                  </a:lnTo>
                  <a:lnTo>
                    <a:pt x="252" y="0"/>
                  </a:lnTo>
                  <a:lnTo>
                    <a:pt x="248" y="0"/>
                  </a:lnTo>
                  <a:lnTo>
                    <a:pt x="248" y="0"/>
                  </a:lnTo>
                  <a:lnTo>
                    <a:pt x="242" y="0"/>
                  </a:lnTo>
                  <a:lnTo>
                    <a:pt x="240" y="2"/>
                  </a:lnTo>
                  <a:lnTo>
                    <a:pt x="4" y="170"/>
                  </a:lnTo>
                  <a:lnTo>
                    <a:pt x="4" y="170"/>
                  </a:lnTo>
                  <a:lnTo>
                    <a:pt x="0" y="176"/>
                  </a:lnTo>
                  <a:lnTo>
                    <a:pt x="0" y="182"/>
                  </a:lnTo>
                  <a:lnTo>
                    <a:pt x="0" y="645"/>
                  </a:lnTo>
                  <a:lnTo>
                    <a:pt x="0" y="645"/>
                  </a:lnTo>
                  <a:lnTo>
                    <a:pt x="2" y="653"/>
                  </a:lnTo>
                  <a:lnTo>
                    <a:pt x="6" y="657"/>
                  </a:lnTo>
                  <a:lnTo>
                    <a:pt x="242" y="787"/>
                  </a:lnTo>
                  <a:lnTo>
                    <a:pt x="242" y="787"/>
                  </a:lnTo>
                  <a:lnTo>
                    <a:pt x="248" y="789"/>
                  </a:lnTo>
                  <a:lnTo>
                    <a:pt x="248" y="789"/>
                  </a:lnTo>
                  <a:lnTo>
                    <a:pt x="254" y="787"/>
                  </a:lnTo>
                  <a:lnTo>
                    <a:pt x="584" y="661"/>
                  </a:lnTo>
                  <a:lnTo>
                    <a:pt x="718" y="612"/>
                  </a:lnTo>
                  <a:lnTo>
                    <a:pt x="718" y="612"/>
                  </a:lnTo>
                  <a:lnTo>
                    <a:pt x="720" y="610"/>
                  </a:lnTo>
                  <a:lnTo>
                    <a:pt x="724" y="608"/>
                  </a:lnTo>
                  <a:lnTo>
                    <a:pt x="726" y="604"/>
                  </a:lnTo>
                  <a:lnTo>
                    <a:pt x="726" y="600"/>
                  </a:lnTo>
                  <a:lnTo>
                    <a:pt x="726" y="318"/>
                  </a:lnTo>
                  <a:lnTo>
                    <a:pt x="726" y="318"/>
                  </a:lnTo>
                  <a:lnTo>
                    <a:pt x="726" y="314"/>
                  </a:lnTo>
                  <a:lnTo>
                    <a:pt x="724" y="310"/>
                  </a:lnTo>
                  <a:lnTo>
                    <a:pt x="720" y="308"/>
                  </a:lnTo>
                  <a:lnTo>
                    <a:pt x="716" y="306"/>
                  </a:lnTo>
                  <a:lnTo>
                    <a:pt x="716" y="306"/>
                  </a:lnTo>
                  <a:close/>
                  <a:moveTo>
                    <a:pt x="56" y="558"/>
                  </a:moveTo>
                  <a:lnTo>
                    <a:pt x="56" y="558"/>
                  </a:lnTo>
                  <a:lnTo>
                    <a:pt x="54" y="562"/>
                  </a:lnTo>
                  <a:lnTo>
                    <a:pt x="54" y="562"/>
                  </a:lnTo>
                  <a:lnTo>
                    <a:pt x="52" y="562"/>
                  </a:lnTo>
                  <a:lnTo>
                    <a:pt x="52" y="562"/>
                  </a:lnTo>
                  <a:lnTo>
                    <a:pt x="50" y="562"/>
                  </a:lnTo>
                  <a:lnTo>
                    <a:pt x="24" y="554"/>
                  </a:lnTo>
                  <a:lnTo>
                    <a:pt x="24" y="554"/>
                  </a:lnTo>
                  <a:lnTo>
                    <a:pt x="22" y="554"/>
                  </a:lnTo>
                  <a:lnTo>
                    <a:pt x="20" y="550"/>
                  </a:lnTo>
                  <a:lnTo>
                    <a:pt x="20" y="482"/>
                  </a:lnTo>
                  <a:lnTo>
                    <a:pt x="20" y="482"/>
                  </a:lnTo>
                  <a:lnTo>
                    <a:pt x="22" y="478"/>
                  </a:lnTo>
                  <a:lnTo>
                    <a:pt x="22" y="478"/>
                  </a:lnTo>
                  <a:lnTo>
                    <a:pt x="26" y="478"/>
                  </a:lnTo>
                  <a:lnTo>
                    <a:pt x="52" y="480"/>
                  </a:lnTo>
                  <a:lnTo>
                    <a:pt x="52" y="480"/>
                  </a:lnTo>
                  <a:lnTo>
                    <a:pt x="56" y="482"/>
                  </a:lnTo>
                  <a:lnTo>
                    <a:pt x="56" y="484"/>
                  </a:lnTo>
                  <a:lnTo>
                    <a:pt x="56" y="558"/>
                  </a:lnTo>
                  <a:close/>
                  <a:moveTo>
                    <a:pt x="56" y="410"/>
                  </a:moveTo>
                  <a:lnTo>
                    <a:pt x="56" y="410"/>
                  </a:lnTo>
                  <a:lnTo>
                    <a:pt x="56" y="414"/>
                  </a:lnTo>
                  <a:lnTo>
                    <a:pt x="52" y="416"/>
                  </a:lnTo>
                  <a:lnTo>
                    <a:pt x="26" y="418"/>
                  </a:lnTo>
                  <a:lnTo>
                    <a:pt x="26" y="418"/>
                  </a:lnTo>
                  <a:lnTo>
                    <a:pt x="24" y="418"/>
                  </a:lnTo>
                  <a:lnTo>
                    <a:pt x="24" y="418"/>
                  </a:lnTo>
                  <a:lnTo>
                    <a:pt x="22" y="416"/>
                  </a:lnTo>
                  <a:lnTo>
                    <a:pt x="22" y="416"/>
                  </a:lnTo>
                  <a:lnTo>
                    <a:pt x="20" y="414"/>
                  </a:lnTo>
                  <a:lnTo>
                    <a:pt x="20" y="344"/>
                  </a:lnTo>
                  <a:lnTo>
                    <a:pt x="20" y="344"/>
                  </a:lnTo>
                  <a:lnTo>
                    <a:pt x="22" y="342"/>
                  </a:lnTo>
                  <a:lnTo>
                    <a:pt x="24" y="340"/>
                  </a:lnTo>
                  <a:lnTo>
                    <a:pt x="50" y="332"/>
                  </a:lnTo>
                  <a:lnTo>
                    <a:pt x="50" y="332"/>
                  </a:lnTo>
                  <a:lnTo>
                    <a:pt x="54" y="334"/>
                  </a:lnTo>
                  <a:lnTo>
                    <a:pt x="54" y="334"/>
                  </a:lnTo>
                  <a:lnTo>
                    <a:pt x="56" y="338"/>
                  </a:lnTo>
                  <a:lnTo>
                    <a:pt x="56" y="410"/>
                  </a:lnTo>
                  <a:close/>
                  <a:moveTo>
                    <a:pt x="56" y="264"/>
                  </a:moveTo>
                  <a:lnTo>
                    <a:pt x="56" y="264"/>
                  </a:lnTo>
                  <a:lnTo>
                    <a:pt x="56" y="266"/>
                  </a:lnTo>
                  <a:lnTo>
                    <a:pt x="54" y="268"/>
                  </a:lnTo>
                  <a:lnTo>
                    <a:pt x="26" y="280"/>
                  </a:lnTo>
                  <a:lnTo>
                    <a:pt x="26" y="280"/>
                  </a:lnTo>
                  <a:lnTo>
                    <a:pt x="24" y="280"/>
                  </a:lnTo>
                  <a:lnTo>
                    <a:pt x="24" y="280"/>
                  </a:lnTo>
                  <a:lnTo>
                    <a:pt x="22" y="280"/>
                  </a:lnTo>
                  <a:lnTo>
                    <a:pt x="22" y="280"/>
                  </a:lnTo>
                  <a:lnTo>
                    <a:pt x="20" y="276"/>
                  </a:lnTo>
                  <a:lnTo>
                    <a:pt x="20" y="208"/>
                  </a:lnTo>
                  <a:lnTo>
                    <a:pt x="20" y="208"/>
                  </a:lnTo>
                  <a:lnTo>
                    <a:pt x="22" y="204"/>
                  </a:lnTo>
                  <a:lnTo>
                    <a:pt x="50" y="186"/>
                  </a:lnTo>
                  <a:lnTo>
                    <a:pt x="50" y="186"/>
                  </a:lnTo>
                  <a:lnTo>
                    <a:pt x="52" y="186"/>
                  </a:lnTo>
                  <a:lnTo>
                    <a:pt x="54" y="186"/>
                  </a:lnTo>
                  <a:lnTo>
                    <a:pt x="54" y="186"/>
                  </a:lnTo>
                  <a:lnTo>
                    <a:pt x="56" y="188"/>
                  </a:lnTo>
                  <a:lnTo>
                    <a:pt x="56" y="190"/>
                  </a:lnTo>
                  <a:lnTo>
                    <a:pt x="56" y="264"/>
                  </a:lnTo>
                  <a:close/>
                  <a:moveTo>
                    <a:pt x="122" y="576"/>
                  </a:moveTo>
                  <a:lnTo>
                    <a:pt x="122" y="576"/>
                  </a:lnTo>
                  <a:lnTo>
                    <a:pt x="122" y="580"/>
                  </a:lnTo>
                  <a:lnTo>
                    <a:pt x="122" y="580"/>
                  </a:lnTo>
                  <a:lnTo>
                    <a:pt x="118" y="580"/>
                  </a:lnTo>
                  <a:lnTo>
                    <a:pt x="118" y="580"/>
                  </a:lnTo>
                  <a:lnTo>
                    <a:pt x="118" y="580"/>
                  </a:lnTo>
                  <a:lnTo>
                    <a:pt x="82" y="570"/>
                  </a:lnTo>
                  <a:lnTo>
                    <a:pt x="82" y="570"/>
                  </a:lnTo>
                  <a:lnTo>
                    <a:pt x="78" y="570"/>
                  </a:lnTo>
                  <a:lnTo>
                    <a:pt x="78" y="566"/>
                  </a:lnTo>
                  <a:lnTo>
                    <a:pt x="78" y="488"/>
                  </a:lnTo>
                  <a:lnTo>
                    <a:pt x="78" y="488"/>
                  </a:lnTo>
                  <a:lnTo>
                    <a:pt x="80" y="484"/>
                  </a:lnTo>
                  <a:lnTo>
                    <a:pt x="80" y="484"/>
                  </a:lnTo>
                  <a:lnTo>
                    <a:pt x="84" y="482"/>
                  </a:lnTo>
                  <a:lnTo>
                    <a:pt x="118" y="486"/>
                  </a:lnTo>
                  <a:lnTo>
                    <a:pt x="118" y="486"/>
                  </a:lnTo>
                  <a:lnTo>
                    <a:pt x="122" y="488"/>
                  </a:lnTo>
                  <a:lnTo>
                    <a:pt x="122" y="490"/>
                  </a:lnTo>
                  <a:lnTo>
                    <a:pt x="122" y="576"/>
                  </a:lnTo>
                  <a:close/>
                  <a:moveTo>
                    <a:pt x="122" y="406"/>
                  </a:moveTo>
                  <a:lnTo>
                    <a:pt x="122" y="406"/>
                  </a:lnTo>
                  <a:lnTo>
                    <a:pt x="122" y="408"/>
                  </a:lnTo>
                  <a:lnTo>
                    <a:pt x="118" y="410"/>
                  </a:lnTo>
                  <a:lnTo>
                    <a:pt x="82" y="412"/>
                  </a:lnTo>
                  <a:lnTo>
                    <a:pt x="82" y="412"/>
                  </a:lnTo>
                  <a:lnTo>
                    <a:pt x="82" y="412"/>
                  </a:lnTo>
                  <a:lnTo>
                    <a:pt x="82" y="412"/>
                  </a:lnTo>
                  <a:lnTo>
                    <a:pt x="80" y="412"/>
                  </a:lnTo>
                  <a:lnTo>
                    <a:pt x="80" y="412"/>
                  </a:lnTo>
                  <a:lnTo>
                    <a:pt x="78" y="408"/>
                  </a:lnTo>
                  <a:lnTo>
                    <a:pt x="78" y="330"/>
                  </a:lnTo>
                  <a:lnTo>
                    <a:pt x="78" y="330"/>
                  </a:lnTo>
                  <a:lnTo>
                    <a:pt x="78" y="326"/>
                  </a:lnTo>
                  <a:lnTo>
                    <a:pt x="82" y="324"/>
                  </a:lnTo>
                  <a:lnTo>
                    <a:pt x="118" y="316"/>
                  </a:lnTo>
                  <a:lnTo>
                    <a:pt x="118" y="316"/>
                  </a:lnTo>
                  <a:lnTo>
                    <a:pt x="122" y="316"/>
                  </a:lnTo>
                  <a:lnTo>
                    <a:pt x="122" y="316"/>
                  </a:lnTo>
                  <a:lnTo>
                    <a:pt x="122" y="320"/>
                  </a:lnTo>
                  <a:lnTo>
                    <a:pt x="122" y="406"/>
                  </a:lnTo>
                  <a:close/>
                  <a:moveTo>
                    <a:pt x="122" y="234"/>
                  </a:moveTo>
                  <a:lnTo>
                    <a:pt x="122" y="234"/>
                  </a:lnTo>
                  <a:lnTo>
                    <a:pt x="122" y="236"/>
                  </a:lnTo>
                  <a:lnTo>
                    <a:pt x="120" y="238"/>
                  </a:lnTo>
                  <a:lnTo>
                    <a:pt x="84" y="254"/>
                  </a:lnTo>
                  <a:lnTo>
                    <a:pt x="84" y="254"/>
                  </a:lnTo>
                  <a:lnTo>
                    <a:pt x="82" y="254"/>
                  </a:lnTo>
                  <a:lnTo>
                    <a:pt x="82" y="254"/>
                  </a:lnTo>
                  <a:lnTo>
                    <a:pt x="80" y="254"/>
                  </a:lnTo>
                  <a:lnTo>
                    <a:pt x="80" y="254"/>
                  </a:lnTo>
                  <a:lnTo>
                    <a:pt x="78" y="250"/>
                  </a:lnTo>
                  <a:lnTo>
                    <a:pt x="78" y="172"/>
                  </a:lnTo>
                  <a:lnTo>
                    <a:pt x="78" y="172"/>
                  </a:lnTo>
                  <a:lnTo>
                    <a:pt x="80" y="168"/>
                  </a:lnTo>
                  <a:lnTo>
                    <a:pt x="116" y="144"/>
                  </a:lnTo>
                  <a:lnTo>
                    <a:pt x="116" y="144"/>
                  </a:lnTo>
                  <a:lnTo>
                    <a:pt x="118" y="144"/>
                  </a:lnTo>
                  <a:lnTo>
                    <a:pt x="120" y="144"/>
                  </a:lnTo>
                  <a:lnTo>
                    <a:pt x="120" y="144"/>
                  </a:lnTo>
                  <a:lnTo>
                    <a:pt x="122" y="146"/>
                  </a:lnTo>
                  <a:lnTo>
                    <a:pt x="122" y="148"/>
                  </a:lnTo>
                  <a:lnTo>
                    <a:pt x="122" y="234"/>
                  </a:lnTo>
                  <a:close/>
                  <a:moveTo>
                    <a:pt x="216" y="602"/>
                  </a:moveTo>
                  <a:lnTo>
                    <a:pt x="216" y="602"/>
                  </a:lnTo>
                  <a:lnTo>
                    <a:pt x="214" y="606"/>
                  </a:lnTo>
                  <a:lnTo>
                    <a:pt x="214" y="606"/>
                  </a:lnTo>
                  <a:lnTo>
                    <a:pt x="212" y="608"/>
                  </a:lnTo>
                  <a:lnTo>
                    <a:pt x="210" y="608"/>
                  </a:lnTo>
                  <a:lnTo>
                    <a:pt x="210" y="608"/>
                  </a:lnTo>
                  <a:lnTo>
                    <a:pt x="210" y="608"/>
                  </a:lnTo>
                  <a:lnTo>
                    <a:pt x="200" y="606"/>
                  </a:lnTo>
                  <a:lnTo>
                    <a:pt x="184" y="600"/>
                  </a:lnTo>
                  <a:lnTo>
                    <a:pt x="160" y="592"/>
                  </a:lnTo>
                  <a:lnTo>
                    <a:pt x="160" y="592"/>
                  </a:lnTo>
                  <a:lnTo>
                    <a:pt x="158" y="590"/>
                  </a:lnTo>
                  <a:lnTo>
                    <a:pt x="156" y="588"/>
                  </a:lnTo>
                  <a:lnTo>
                    <a:pt x="156" y="494"/>
                  </a:lnTo>
                  <a:lnTo>
                    <a:pt x="156" y="494"/>
                  </a:lnTo>
                  <a:lnTo>
                    <a:pt x="158" y="492"/>
                  </a:lnTo>
                  <a:lnTo>
                    <a:pt x="158" y="492"/>
                  </a:lnTo>
                  <a:lnTo>
                    <a:pt x="162" y="490"/>
                  </a:lnTo>
                  <a:lnTo>
                    <a:pt x="212" y="496"/>
                  </a:lnTo>
                  <a:lnTo>
                    <a:pt x="212" y="496"/>
                  </a:lnTo>
                  <a:lnTo>
                    <a:pt x="214" y="496"/>
                  </a:lnTo>
                  <a:lnTo>
                    <a:pt x="216" y="500"/>
                  </a:lnTo>
                  <a:lnTo>
                    <a:pt x="216" y="500"/>
                  </a:lnTo>
                  <a:lnTo>
                    <a:pt x="216" y="602"/>
                  </a:lnTo>
                  <a:lnTo>
                    <a:pt x="216" y="602"/>
                  </a:lnTo>
                  <a:close/>
                  <a:moveTo>
                    <a:pt x="216" y="398"/>
                  </a:moveTo>
                  <a:lnTo>
                    <a:pt x="216" y="398"/>
                  </a:lnTo>
                  <a:lnTo>
                    <a:pt x="214" y="400"/>
                  </a:lnTo>
                  <a:lnTo>
                    <a:pt x="212" y="402"/>
                  </a:lnTo>
                  <a:lnTo>
                    <a:pt x="162" y="406"/>
                  </a:lnTo>
                  <a:lnTo>
                    <a:pt x="162" y="406"/>
                  </a:lnTo>
                  <a:lnTo>
                    <a:pt x="160" y="406"/>
                  </a:lnTo>
                  <a:lnTo>
                    <a:pt x="160" y="406"/>
                  </a:lnTo>
                  <a:lnTo>
                    <a:pt x="158" y="406"/>
                  </a:lnTo>
                  <a:lnTo>
                    <a:pt x="158" y="406"/>
                  </a:lnTo>
                  <a:lnTo>
                    <a:pt x="156" y="402"/>
                  </a:lnTo>
                  <a:lnTo>
                    <a:pt x="156" y="308"/>
                  </a:lnTo>
                  <a:lnTo>
                    <a:pt x="156" y="308"/>
                  </a:lnTo>
                  <a:lnTo>
                    <a:pt x="158" y="306"/>
                  </a:lnTo>
                  <a:lnTo>
                    <a:pt x="160" y="304"/>
                  </a:lnTo>
                  <a:lnTo>
                    <a:pt x="210" y="292"/>
                  </a:lnTo>
                  <a:lnTo>
                    <a:pt x="210" y="292"/>
                  </a:lnTo>
                  <a:lnTo>
                    <a:pt x="214" y="292"/>
                  </a:lnTo>
                  <a:lnTo>
                    <a:pt x="214" y="292"/>
                  </a:lnTo>
                  <a:lnTo>
                    <a:pt x="216" y="296"/>
                  </a:lnTo>
                  <a:lnTo>
                    <a:pt x="216" y="398"/>
                  </a:lnTo>
                  <a:close/>
                  <a:moveTo>
                    <a:pt x="216" y="194"/>
                  </a:moveTo>
                  <a:lnTo>
                    <a:pt x="216" y="194"/>
                  </a:lnTo>
                  <a:lnTo>
                    <a:pt x="216" y="196"/>
                  </a:lnTo>
                  <a:lnTo>
                    <a:pt x="214" y="198"/>
                  </a:lnTo>
                  <a:lnTo>
                    <a:pt x="162" y="220"/>
                  </a:lnTo>
                  <a:lnTo>
                    <a:pt x="162" y="220"/>
                  </a:lnTo>
                  <a:lnTo>
                    <a:pt x="160" y="220"/>
                  </a:lnTo>
                  <a:lnTo>
                    <a:pt x="160" y="220"/>
                  </a:lnTo>
                  <a:lnTo>
                    <a:pt x="158" y="220"/>
                  </a:lnTo>
                  <a:lnTo>
                    <a:pt x="158" y="220"/>
                  </a:lnTo>
                  <a:lnTo>
                    <a:pt x="156" y="216"/>
                  </a:lnTo>
                  <a:lnTo>
                    <a:pt x="156" y="122"/>
                  </a:lnTo>
                  <a:lnTo>
                    <a:pt x="156" y="122"/>
                  </a:lnTo>
                  <a:lnTo>
                    <a:pt x="158" y="118"/>
                  </a:lnTo>
                  <a:lnTo>
                    <a:pt x="208" y="88"/>
                  </a:lnTo>
                  <a:lnTo>
                    <a:pt x="208" y="88"/>
                  </a:lnTo>
                  <a:lnTo>
                    <a:pt x="212" y="86"/>
                  </a:lnTo>
                  <a:lnTo>
                    <a:pt x="214" y="86"/>
                  </a:lnTo>
                  <a:lnTo>
                    <a:pt x="214" y="86"/>
                  </a:lnTo>
                  <a:lnTo>
                    <a:pt x="216" y="88"/>
                  </a:lnTo>
                  <a:lnTo>
                    <a:pt x="216" y="90"/>
                  </a:lnTo>
                  <a:lnTo>
                    <a:pt x="216" y="194"/>
                  </a:lnTo>
                  <a:close/>
                  <a:moveTo>
                    <a:pt x="418" y="142"/>
                  </a:moveTo>
                  <a:lnTo>
                    <a:pt x="418" y="142"/>
                  </a:lnTo>
                  <a:lnTo>
                    <a:pt x="420" y="138"/>
                  </a:lnTo>
                  <a:lnTo>
                    <a:pt x="420" y="138"/>
                  </a:lnTo>
                  <a:lnTo>
                    <a:pt x="424" y="138"/>
                  </a:lnTo>
                  <a:lnTo>
                    <a:pt x="478" y="162"/>
                  </a:lnTo>
                  <a:lnTo>
                    <a:pt x="478" y="162"/>
                  </a:lnTo>
                  <a:lnTo>
                    <a:pt x="480" y="164"/>
                  </a:lnTo>
                  <a:lnTo>
                    <a:pt x="480" y="166"/>
                  </a:lnTo>
                  <a:lnTo>
                    <a:pt x="480" y="246"/>
                  </a:lnTo>
                  <a:lnTo>
                    <a:pt x="480" y="246"/>
                  </a:lnTo>
                  <a:lnTo>
                    <a:pt x="478" y="250"/>
                  </a:lnTo>
                  <a:lnTo>
                    <a:pt x="478" y="250"/>
                  </a:lnTo>
                  <a:lnTo>
                    <a:pt x="476" y="250"/>
                  </a:lnTo>
                  <a:lnTo>
                    <a:pt x="476" y="250"/>
                  </a:lnTo>
                  <a:lnTo>
                    <a:pt x="474" y="250"/>
                  </a:lnTo>
                  <a:lnTo>
                    <a:pt x="420" y="234"/>
                  </a:lnTo>
                  <a:lnTo>
                    <a:pt x="420" y="234"/>
                  </a:lnTo>
                  <a:lnTo>
                    <a:pt x="418" y="232"/>
                  </a:lnTo>
                  <a:lnTo>
                    <a:pt x="418" y="230"/>
                  </a:lnTo>
                  <a:lnTo>
                    <a:pt x="418" y="142"/>
                  </a:lnTo>
                  <a:close/>
                  <a:moveTo>
                    <a:pt x="418" y="316"/>
                  </a:moveTo>
                  <a:lnTo>
                    <a:pt x="418" y="316"/>
                  </a:lnTo>
                  <a:lnTo>
                    <a:pt x="418" y="314"/>
                  </a:lnTo>
                  <a:lnTo>
                    <a:pt x="418" y="314"/>
                  </a:lnTo>
                  <a:lnTo>
                    <a:pt x="422" y="312"/>
                  </a:lnTo>
                  <a:lnTo>
                    <a:pt x="476" y="322"/>
                  </a:lnTo>
                  <a:lnTo>
                    <a:pt x="476" y="322"/>
                  </a:lnTo>
                  <a:lnTo>
                    <a:pt x="480" y="324"/>
                  </a:lnTo>
                  <a:lnTo>
                    <a:pt x="480" y="326"/>
                  </a:lnTo>
                  <a:lnTo>
                    <a:pt x="480" y="408"/>
                  </a:lnTo>
                  <a:lnTo>
                    <a:pt x="480" y="408"/>
                  </a:lnTo>
                  <a:lnTo>
                    <a:pt x="478" y="412"/>
                  </a:lnTo>
                  <a:lnTo>
                    <a:pt x="478" y="412"/>
                  </a:lnTo>
                  <a:lnTo>
                    <a:pt x="476" y="412"/>
                  </a:lnTo>
                  <a:lnTo>
                    <a:pt x="476" y="412"/>
                  </a:lnTo>
                  <a:lnTo>
                    <a:pt x="422" y="408"/>
                  </a:lnTo>
                  <a:lnTo>
                    <a:pt x="422" y="408"/>
                  </a:lnTo>
                  <a:lnTo>
                    <a:pt x="418" y="408"/>
                  </a:lnTo>
                  <a:lnTo>
                    <a:pt x="418" y="404"/>
                  </a:lnTo>
                  <a:lnTo>
                    <a:pt x="418" y="316"/>
                  </a:lnTo>
                  <a:close/>
                  <a:moveTo>
                    <a:pt x="276" y="82"/>
                  </a:moveTo>
                  <a:lnTo>
                    <a:pt x="276" y="82"/>
                  </a:lnTo>
                  <a:lnTo>
                    <a:pt x="278" y="78"/>
                  </a:lnTo>
                  <a:lnTo>
                    <a:pt x="278" y="78"/>
                  </a:lnTo>
                  <a:lnTo>
                    <a:pt x="282" y="78"/>
                  </a:lnTo>
                  <a:lnTo>
                    <a:pt x="360" y="110"/>
                  </a:lnTo>
                  <a:lnTo>
                    <a:pt x="360" y="110"/>
                  </a:lnTo>
                  <a:lnTo>
                    <a:pt x="362" y="112"/>
                  </a:lnTo>
                  <a:lnTo>
                    <a:pt x="362" y="114"/>
                  </a:lnTo>
                  <a:lnTo>
                    <a:pt x="362" y="210"/>
                  </a:lnTo>
                  <a:lnTo>
                    <a:pt x="362" y="210"/>
                  </a:lnTo>
                  <a:lnTo>
                    <a:pt x="360" y="214"/>
                  </a:lnTo>
                  <a:lnTo>
                    <a:pt x="360" y="214"/>
                  </a:lnTo>
                  <a:lnTo>
                    <a:pt x="358" y="214"/>
                  </a:lnTo>
                  <a:lnTo>
                    <a:pt x="358" y="214"/>
                  </a:lnTo>
                  <a:lnTo>
                    <a:pt x="356" y="214"/>
                  </a:lnTo>
                  <a:lnTo>
                    <a:pt x="280" y="190"/>
                  </a:lnTo>
                  <a:lnTo>
                    <a:pt x="280" y="190"/>
                  </a:lnTo>
                  <a:lnTo>
                    <a:pt x="278" y="190"/>
                  </a:lnTo>
                  <a:lnTo>
                    <a:pt x="276" y="186"/>
                  </a:lnTo>
                  <a:lnTo>
                    <a:pt x="276" y="82"/>
                  </a:lnTo>
                  <a:lnTo>
                    <a:pt x="276" y="82"/>
                  </a:lnTo>
                  <a:close/>
                  <a:moveTo>
                    <a:pt x="276" y="396"/>
                  </a:moveTo>
                  <a:lnTo>
                    <a:pt x="276" y="292"/>
                  </a:lnTo>
                  <a:lnTo>
                    <a:pt x="276" y="292"/>
                  </a:lnTo>
                  <a:lnTo>
                    <a:pt x="278" y="288"/>
                  </a:lnTo>
                  <a:lnTo>
                    <a:pt x="278" y="288"/>
                  </a:lnTo>
                  <a:lnTo>
                    <a:pt x="282" y="286"/>
                  </a:lnTo>
                  <a:lnTo>
                    <a:pt x="358" y="300"/>
                  </a:lnTo>
                  <a:lnTo>
                    <a:pt x="358" y="300"/>
                  </a:lnTo>
                  <a:lnTo>
                    <a:pt x="362" y="302"/>
                  </a:lnTo>
                  <a:lnTo>
                    <a:pt x="362" y="306"/>
                  </a:lnTo>
                  <a:lnTo>
                    <a:pt x="362" y="400"/>
                  </a:lnTo>
                  <a:lnTo>
                    <a:pt x="362" y="400"/>
                  </a:lnTo>
                  <a:lnTo>
                    <a:pt x="360" y="404"/>
                  </a:lnTo>
                  <a:lnTo>
                    <a:pt x="360" y="404"/>
                  </a:lnTo>
                  <a:lnTo>
                    <a:pt x="358" y="406"/>
                  </a:lnTo>
                  <a:lnTo>
                    <a:pt x="358" y="406"/>
                  </a:lnTo>
                  <a:lnTo>
                    <a:pt x="280" y="400"/>
                  </a:lnTo>
                  <a:lnTo>
                    <a:pt x="280" y="400"/>
                  </a:lnTo>
                  <a:lnTo>
                    <a:pt x="278" y="400"/>
                  </a:lnTo>
                  <a:lnTo>
                    <a:pt x="276" y="396"/>
                  </a:lnTo>
                  <a:lnTo>
                    <a:pt x="276" y="396"/>
                  </a:lnTo>
                  <a:close/>
                  <a:moveTo>
                    <a:pt x="426" y="709"/>
                  </a:moveTo>
                  <a:lnTo>
                    <a:pt x="426" y="709"/>
                  </a:lnTo>
                  <a:lnTo>
                    <a:pt x="426" y="711"/>
                  </a:lnTo>
                  <a:lnTo>
                    <a:pt x="424" y="713"/>
                  </a:lnTo>
                  <a:lnTo>
                    <a:pt x="322" y="751"/>
                  </a:lnTo>
                  <a:lnTo>
                    <a:pt x="322" y="751"/>
                  </a:lnTo>
                  <a:lnTo>
                    <a:pt x="322" y="751"/>
                  </a:lnTo>
                  <a:lnTo>
                    <a:pt x="322" y="751"/>
                  </a:lnTo>
                  <a:lnTo>
                    <a:pt x="318" y="751"/>
                  </a:lnTo>
                  <a:lnTo>
                    <a:pt x="318" y="751"/>
                  </a:lnTo>
                  <a:lnTo>
                    <a:pt x="316" y="747"/>
                  </a:lnTo>
                  <a:lnTo>
                    <a:pt x="316" y="498"/>
                  </a:lnTo>
                  <a:lnTo>
                    <a:pt x="316" y="498"/>
                  </a:lnTo>
                  <a:lnTo>
                    <a:pt x="318" y="496"/>
                  </a:lnTo>
                  <a:lnTo>
                    <a:pt x="320" y="494"/>
                  </a:lnTo>
                  <a:lnTo>
                    <a:pt x="422" y="488"/>
                  </a:lnTo>
                  <a:lnTo>
                    <a:pt x="422" y="488"/>
                  </a:lnTo>
                  <a:lnTo>
                    <a:pt x="424" y="488"/>
                  </a:lnTo>
                  <a:lnTo>
                    <a:pt x="424" y="488"/>
                  </a:lnTo>
                  <a:lnTo>
                    <a:pt x="426" y="492"/>
                  </a:lnTo>
                  <a:lnTo>
                    <a:pt x="426" y="709"/>
                  </a:lnTo>
                  <a:close/>
                  <a:moveTo>
                    <a:pt x="548" y="663"/>
                  </a:moveTo>
                  <a:lnTo>
                    <a:pt x="548" y="663"/>
                  </a:lnTo>
                  <a:lnTo>
                    <a:pt x="546" y="665"/>
                  </a:lnTo>
                  <a:lnTo>
                    <a:pt x="544" y="667"/>
                  </a:lnTo>
                  <a:lnTo>
                    <a:pt x="478" y="693"/>
                  </a:lnTo>
                  <a:lnTo>
                    <a:pt x="478" y="693"/>
                  </a:lnTo>
                  <a:lnTo>
                    <a:pt x="476" y="693"/>
                  </a:lnTo>
                  <a:lnTo>
                    <a:pt x="476" y="693"/>
                  </a:lnTo>
                  <a:lnTo>
                    <a:pt x="472" y="693"/>
                  </a:lnTo>
                  <a:lnTo>
                    <a:pt x="472" y="693"/>
                  </a:lnTo>
                  <a:lnTo>
                    <a:pt x="472" y="689"/>
                  </a:lnTo>
                  <a:lnTo>
                    <a:pt x="472" y="488"/>
                  </a:lnTo>
                  <a:lnTo>
                    <a:pt x="472" y="488"/>
                  </a:lnTo>
                  <a:lnTo>
                    <a:pt x="472" y="486"/>
                  </a:lnTo>
                  <a:lnTo>
                    <a:pt x="476" y="484"/>
                  </a:lnTo>
                  <a:lnTo>
                    <a:pt x="542" y="480"/>
                  </a:lnTo>
                  <a:lnTo>
                    <a:pt x="542" y="480"/>
                  </a:lnTo>
                  <a:lnTo>
                    <a:pt x="546" y="480"/>
                  </a:lnTo>
                  <a:lnTo>
                    <a:pt x="546" y="480"/>
                  </a:lnTo>
                  <a:lnTo>
                    <a:pt x="548" y="484"/>
                  </a:lnTo>
                  <a:lnTo>
                    <a:pt x="548" y="663"/>
                  </a:lnTo>
                  <a:close/>
                  <a:moveTo>
                    <a:pt x="566" y="412"/>
                  </a:moveTo>
                  <a:lnTo>
                    <a:pt x="566" y="412"/>
                  </a:lnTo>
                  <a:lnTo>
                    <a:pt x="566" y="416"/>
                  </a:lnTo>
                  <a:lnTo>
                    <a:pt x="566" y="416"/>
                  </a:lnTo>
                  <a:lnTo>
                    <a:pt x="562" y="416"/>
                  </a:lnTo>
                  <a:lnTo>
                    <a:pt x="562" y="416"/>
                  </a:lnTo>
                  <a:lnTo>
                    <a:pt x="562" y="416"/>
                  </a:lnTo>
                  <a:lnTo>
                    <a:pt x="522" y="414"/>
                  </a:lnTo>
                  <a:lnTo>
                    <a:pt x="522" y="414"/>
                  </a:lnTo>
                  <a:lnTo>
                    <a:pt x="518" y="414"/>
                  </a:lnTo>
                  <a:lnTo>
                    <a:pt x="518" y="410"/>
                  </a:lnTo>
                  <a:lnTo>
                    <a:pt x="518" y="336"/>
                  </a:lnTo>
                  <a:lnTo>
                    <a:pt x="518" y="336"/>
                  </a:lnTo>
                  <a:lnTo>
                    <a:pt x="518" y="332"/>
                  </a:lnTo>
                  <a:lnTo>
                    <a:pt x="518" y="332"/>
                  </a:lnTo>
                  <a:lnTo>
                    <a:pt x="522" y="330"/>
                  </a:lnTo>
                  <a:lnTo>
                    <a:pt x="562" y="338"/>
                  </a:lnTo>
                  <a:lnTo>
                    <a:pt x="562" y="338"/>
                  </a:lnTo>
                  <a:lnTo>
                    <a:pt x="566" y="340"/>
                  </a:lnTo>
                  <a:lnTo>
                    <a:pt x="566" y="342"/>
                  </a:lnTo>
                  <a:lnTo>
                    <a:pt x="566" y="412"/>
                  </a:lnTo>
                  <a:close/>
                  <a:moveTo>
                    <a:pt x="566" y="272"/>
                  </a:moveTo>
                  <a:lnTo>
                    <a:pt x="566" y="272"/>
                  </a:lnTo>
                  <a:lnTo>
                    <a:pt x="564" y="276"/>
                  </a:lnTo>
                  <a:lnTo>
                    <a:pt x="564" y="276"/>
                  </a:lnTo>
                  <a:lnTo>
                    <a:pt x="562" y="278"/>
                  </a:lnTo>
                  <a:lnTo>
                    <a:pt x="562" y="278"/>
                  </a:lnTo>
                  <a:lnTo>
                    <a:pt x="560" y="278"/>
                  </a:lnTo>
                  <a:lnTo>
                    <a:pt x="520" y="264"/>
                  </a:lnTo>
                  <a:lnTo>
                    <a:pt x="520" y="264"/>
                  </a:lnTo>
                  <a:lnTo>
                    <a:pt x="518" y="264"/>
                  </a:lnTo>
                  <a:lnTo>
                    <a:pt x="518" y="260"/>
                  </a:lnTo>
                  <a:lnTo>
                    <a:pt x="518" y="186"/>
                  </a:lnTo>
                  <a:lnTo>
                    <a:pt x="518" y="186"/>
                  </a:lnTo>
                  <a:lnTo>
                    <a:pt x="520" y="182"/>
                  </a:lnTo>
                  <a:lnTo>
                    <a:pt x="520" y="182"/>
                  </a:lnTo>
                  <a:lnTo>
                    <a:pt x="524" y="182"/>
                  </a:lnTo>
                  <a:lnTo>
                    <a:pt x="564" y="198"/>
                  </a:lnTo>
                  <a:lnTo>
                    <a:pt x="564" y="198"/>
                  </a:lnTo>
                  <a:lnTo>
                    <a:pt x="566" y="200"/>
                  </a:lnTo>
                  <a:lnTo>
                    <a:pt x="566" y="202"/>
                  </a:lnTo>
                  <a:lnTo>
                    <a:pt x="566" y="272"/>
                  </a:lnTo>
                  <a:close/>
                  <a:moveTo>
                    <a:pt x="646" y="536"/>
                  </a:moveTo>
                  <a:lnTo>
                    <a:pt x="646" y="536"/>
                  </a:lnTo>
                  <a:lnTo>
                    <a:pt x="646" y="540"/>
                  </a:lnTo>
                  <a:lnTo>
                    <a:pt x="642" y="542"/>
                  </a:lnTo>
                  <a:lnTo>
                    <a:pt x="614" y="546"/>
                  </a:lnTo>
                  <a:lnTo>
                    <a:pt x="614" y="546"/>
                  </a:lnTo>
                  <a:lnTo>
                    <a:pt x="612" y="546"/>
                  </a:lnTo>
                  <a:lnTo>
                    <a:pt x="612" y="546"/>
                  </a:lnTo>
                  <a:lnTo>
                    <a:pt x="610" y="546"/>
                  </a:lnTo>
                  <a:lnTo>
                    <a:pt x="610" y="546"/>
                  </a:lnTo>
                  <a:lnTo>
                    <a:pt x="608" y="542"/>
                  </a:lnTo>
                  <a:lnTo>
                    <a:pt x="608" y="478"/>
                  </a:lnTo>
                  <a:lnTo>
                    <a:pt x="608" y="478"/>
                  </a:lnTo>
                  <a:lnTo>
                    <a:pt x="610" y="476"/>
                  </a:lnTo>
                  <a:lnTo>
                    <a:pt x="612" y="474"/>
                  </a:lnTo>
                  <a:lnTo>
                    <a:pt x="642" y="472"/>
                  </a:lnTo>
                  <a:lnTo>
                    <a:pt x="642" y="472"/>
                  </a:lnTo>
                  <a:lnTo>
                    <a:pt x="646" y="474"/>
                  </a:lnTo>
                  <a:lnTo>
                    <a:pt x="646" y="474"/>
                  </a:lnTo>
                  <a:lnTo>
                    <a:pt x="646" y="476"/>
                  </a:lnTo>
                  <a:lnTo>
                    <a:pt x="646" y="536"/>
                  </a:lnTo>
                  <a:close/>
                  <a:moveTo>
                    <a:pt x="646" y="418"/>
                  </a:moveTo>
                  <a:lnTo>
                    <a:pt x="646" y="418"/>
                  </a:lnTo>
                  <a:lnTo>
                    <a:pt x="646" y="420"/>
                  </a:lnTo>
                  <a:lnTo>
                    <a:pt x="646" y="420"/>
                  </a:lnTo>
                  <a:lnTo>
                    <a:pt x="642" y="422"/>
                  </a:lnTo>
                  <a:lnTo>
                    <a:pt x="642" y="422"/>
                  </a:lnTo>
                  <a:lnTo>
                    <a:pt x="612" y="420"/>
                  </a:lnTo>
                  <a:lnTo>
                    <a:pt x="612" y="420"/>
                  </a:lnTo>
                  <a:lnTo>
                    <a:pt x="610" y="418"/>
                  </a:lnTo>
                  <a:lnTo>
                    <a:pt x="608" y="416"/>
                  </a:lnTo>
                  <a:lnTo>
                    <a:pt x="608" y="352"/>
                  </a:lnTo>
                  <a:lnTo>
                    <a:pt x="608" y="352"/>
                  </a:lnTo>
                  <a:lnTo>
                    <a:pt x="610" y="348"/>
                  </a:lnTo>
                  <a:lnTo>
                    <a:pt x="610" y="348"/>
                  </a:lnTo>
                  <a:lnTo>
                    <a:pt x="614" y="348"/>
                  </a:lnTo>
                  <a:lnTo>
                    <a:pt x="642" y="352"/>
                  </a:lnTo>
                  <a:lnTo>
                    <a:pt x="642" y="352"/>
                  </a:lnTo>
                  <a:lnTo>
                    <a:pt x="646" y="354"/>
                  </a:lnTo>
                  <a:lnTo>
                    <a:pt x="646" y="358"/>
                  </a:lnTo>
                  <a:lnTo>
                    <a:pt x="646" y="418"/>
                  </a:lnTo>
                  <a:close/>
                  <a:moveTo>
                    <a:pt x="696" y="528"/>
                  </a:moveTo>
                  <a:lnTo>
                    <a:pt x="696" y="528"/>
                  </a:lnTo>
                  <a:lnTo>
                    <a:pt x="694" y="530"/>
                  </a:lnTo>
                  <a:lnTo>
                    <a:pt x="692" y="532"/>
                  </a:lnTo>
                  <a:lnTo>
                    <a:pt x="668" y="536"/>
                  </a:lnTo>
                  <a:lnTo>
                    <a:pt x="668" y="536"/>
                  </a:lnTo>
                  <a:lnTo>
                    <a:pt x="668" y="536"/>
                  </a:lnTo>
                  <a:lnTo>
                    <a:pt x="668" y="536"/>
                  </a:lnTo>
                  <a:lnTo>
                    <a:pt x="664" y="536"/>
                  </a:lnTo>
                  <a:lnTo>
                    <a:pt x="664" y="536"/>
                  </a:lnTo>
                  <a:lnTo>
                    <a:pt x="664" y="532"/>
                  </a:lnTo>
                  <a:lnTo>
                    <a:pt x="664" y="476"/>
                  </a:lnTo>
                  <a:lnTo>
                    <a:pt x="664" y="476"/>
                  </a:lnTo>
                  <a:lnTo>
                    <a:pt x="664" y="472"/>
                  </a:lnTo>
                  <a:lnTo>
                    <a:pt x="668" y="470"/>
                  </a:lnTo>
                  <a:lnTo>
                    <a:pt x="690" y="470"/>
                  </a:lnTo>
                  <a:lnTo>
                    <a:pt x="690" y="470"/>
                  </a:lnTo>
                  <a:lnTo>
                    <a:pt x="694" y="470"/>
                  </a:lnTo>
                  <a:lnTo>
                    <a:pt x="694" y="470"/>
                  </a:lnTo>
                  <a:lnTo>
                    <a:pt x="696" y="474"/>
                  </a:lnTo>
                  <a:lnTo>
                    <a:pt x="696" y="528"/>
                  </a:lnTo>
                  <a:close/>
                  <a:moveTo>
                    <a:pt x="696" y="420"/>
                  </a:moveTo>
                  <a:lnTo>
                    <a:pt x="696" y="420"/>
                  </a:lnTo>
                  <a:lnTo>
                    <a:pt x="694" y="424"/>
                  </a:lnTo>
                  <a:lnTo>
                    <a:pt x="694" y="424"/>
                  </a:lnTo>
                  <a:lnTo>
                    <a:pt x="692" y="424"/>
                  </a:lnTo>
                  <a:lnTo>
                    <a:pt x="690" y="424"/>
                  </a:lnTo>
                  <a:lnTo>
                    <a:pt x="668" y="424"/>
                  </a:lnTo>
                  <a:lnTo>
                    <a:pt x="668" y="424"/>
                  </a:lnTo>
                  <a:lnTo>
                    <a:pt x="664" y="422"/>
                  </a:lnTo>
                  <a:lnTo>
                    <a:pt x="664" y="418"/>
                  </a:lnTo>
                  <a:lnTo>
                    <a:pt x="664" y="362"/>
                  </a:lnTo>
                  <a:lnTo>
                    <a:pt x="664" y="362"/>
                  </a:lnTo>
                  <a:lnTo>
                    <a:pt x="664" y="360"/>
                  </a:lnTo>
                  <a:lnTo>
                    <a:pt x="664" y="360"/>
                  </a:lnTo>
                  <a:lnTo>
                    <a:pt x="668" y="358"/>
                  </a:lnTo>
                  <a:lnTo>
                    <a:pt x="692" y="362"/>
                  </a:lnTo>
                  <a:lnTo>
                    <a:pt x="692" y="362"/>
                  </a:lnTo>
                  <a:lnTo>
                    <a:pt x="694" y="364"/>
                  </a:lnTo>
                  <a:lnTo>
                    <a:pt x="696" y="366"/>
                  </a:lnTo>
                  <a:lnTo>
                    <a:pt x="696" y="420"/>
                  </a:lnTo>
                  <a:close/>
                  <a:moveTo>
                    <a:pt x="696" y="420"/>
                  </a:moveTo>
                  <a:lnTo>
                    <a:pt x="696" y="4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7165" y="3351836"/>
            <a:ext cx="1104612" cy="1104612"/>
          </a:xfrm>
          <a:prstGeom prst="rect">
            <a:avLst/>
          </a:prstGeom>
          <a:effectLst>
            <a:outerShdw blurRad="63500" sx="102000" sy="102000" algn="ctr" rotWithShape="0">
              <a:prstClr val="black">
                <a:alpha val="20000"/>
              </a:prstClr>
            </a:outerShdw>
          </a:effectLst>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8415" y="4749329"/>
            <a:ext cx="1104612" cy="1104612"/>
          </a:xfrm>
          <a:prstGeom prst="rect">
            <a:avLst/>
          </a:prstGeom>
          <a:effectLst>
            <a:outerShdw blurRad="63500" sx="102000" sy="102000" algn="ctr" rotWithShape="0">
              <a:prstClr val="black">
                <a:alpha val="20000"/>
              </a:prstClr>
            </a:outerShdw>
          </a:effectLst>
        </p:spPr>
      </p:pic>
    </p:spTree>
    <p:extLst>
      <p:ext uri="{BB962C8B-B14F-4D97-AF65-F5344CB8AC3E}">
        <p14:creationId xmlns:p14="http://schemas.microsoft.com/office/powerpoint/2010/main" val="3966524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23" presetClass="entr" presetSubtype="32"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1000" fill="hold"/>
                                        <p:tgtEl>
                                          <p:spTgt spid="22"/>
                                        </p:tgtEl>
                                        <p:attrNameLst>
                                          <p:attrName>ppt_w</p:attrName>
                                        </p:attrNameLst>
                                      </p:cBhvr>
                                      <p:tavLst>
                                        <p:tav tm="0">
                                          <p:val>
                                            <p:strVal val="4*#ppt_w"/>
                                          </p:val>
                                        </p:tav>
                                        <p:tav tm="100000">
                                          <p:val>
                                            <p:strVal val="#ppt_w"/>
                                          </p:val>
                                        </p:tav>
                                      </p:tavLst>
                                    </p:anim>
                                    <p:anim calcmode="lin" valueType="num">
                                      <p:cBhvr>
                                        <p:cTn id="18" dur="1000" fill="hold"/>
                                        <p:tgtEl>
                                          <p:spTgt spid="22"/>
                                        </p:tgtEl>
                                        <p:attrNameLst>
                                          <p:attrName>ppt_h</p:attrName>
                                        </p:attrNameLst>
                                      </p:cBhvr>
                                      <p:tavLst>
                                        <p:tav tm="0">
                                          <p:val>
                                            <p:strVal val="4*#ppt_h"/>
                                          </p:val>
                                        </p:tav>
                                        <p:tav tm="100000">
                                          <p:val>
                                            <p:strVal val="#ppt_h"/>
                                          </p:val>
                                        </p:tav>
                                      </p:tavLst>
                                    </p:anim>
                                  </p:childTnLst>
                                </p:cTn>
                              </p:par>
                            </p:childTnLst>
                          </p:cTn>
                        </p:par>
                        <p:par>
                          <p:cTn id="19" fill="hold">
                            <p:stCondLst>
                              <p:cond delay="1000"/>
                            </p:stCondLst>
                            <p:childTnLst>
                              <p:par>
                                <p:cTn id="20" presetID="1" presetClass="exit" presetSubtype="0" fill="hold" grpId="1" nodeType="after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childTnLst>
                                </p:cTn>
                              </p:par>
                            </p:childTnLst>
                          </p:cTn>
                        </p:par>
                        <p:par>
                          <p:cTn id="24" fill="hold">
                            <p:stCondLst>
                              <p:cond delay="1000"/>
                            </p:stCondLst>
                            <p:childTnLst>
                              <p:par>
                                <p:cTn id="25" presetID="23" presetClass="exit" presetSubtype="16" fill="hold" grpId="1" nodeType="afterEffect">
                                  <p:stCondLst>
                                    <p:cond delay="0"/>
                                  </p:stCondLst>
                                  <p:childTnLst>
                                    <p:anim calcmode="lin" valueType="num">
                                      <p:cBhvr>
                                        <p:cTn id="26" dur="1000"/>
                                        <p:tgtEl>
                                          <p:spTgt spid="36"/>
                                        </p:tgtEl>
                                        <p:attrNameLst>
                                          <p:attrName>ppt_w</p:attrName>
                                        </p:attrNameLst>
                                      </p:cBhvr>
                                      <p:tavLst>
                                        <p:tav tm="0">
                                          <p:val>
                                            <p:strVal val="ppt_w"/>
                                          </p:val>
                                        </p:tav>
                                        <p:tav tm="100000">
                                          <p:val>
                                            <p:strVal val="4*ppt_w"/>
                                          </p:val>
                                        </p:tav>
                                      </p:tavLst>
                                    </p:anim>
                                    <p:anim calcmode="lin" valueType="num">
                                      <p:cBhvr>
                                        <p:cTn id="27" dur="1000"/>
                                        <p:tgtEl>
                                          <p:spTgt spid="36"/>
                                        </p:tgtEl>
                                        <p:attrNameLst>
                                          <p:attrName>ppt_h</p:attrName>
                                        </p:attrNameLst>
                                      </p:cBhvr>
                                      <p:tavLst>
                                        <p:tav tm="0">
                                          <p:val>
                                            <p:strVal val="ppt_h"/>
                                          </p:val>
                                        </p:tav>
                                        <p:tav tm="100000">
                                          <p:val>
                                            <p:strVal val="4*ppt_h"/>
                                          </p:val>
                                        </p:tav>
                                      </p:tavLst>
                                    </p:anim>
                                    <p:set>
                                      <p:cBhvr>
                                        <p:cTn id="28" dur="1" fill="hold">
                                          <p:stCondLst>
                                            <p:cond delay="999"/>
                                          </p:stCondLst>
                                        </p:cTn>
                                        <p:tgtEl>
                                          <p:spTgt spid="36"/>
                                        </p:tgtEl>
                                        <p:attrNameLst>
                                          <p:attrName>style.visibility</p:attrName>
                                        </p:attrNameLst>
                                      </p:cBhvr>
                                      <p:to>
                                        <p:strVal val="hidden"/>
                                      </p:to>
                                    </p:set>
                                  </p:childTnLst>
                                </p:cTn>
                              </p:par>
                              <p:par>
                                <p:cTn id="29" presetID="10" presetClass="exit" presetSubtype="0" fill="hold" grpId="2" nodeType="withEffect">
                                  <p:stCondLst>
                                    <p:cond delay="250"/>
                                  </p:stCondLst>
                                  <p:childTnLst>
                                    <p:animEffect transition="out" filter="fade">
                                      <p:cBhvr>
                                        <p:cTn id="30" dur="750"/>
                                        <p:tgtEl>
                                          <p:spTgt spid="36"/>
                                        </p:tgtEl>
                                      </p:cBhvr>
                                    </p:animEffect>
                                    <p:set>
                                      <p:cBhvr>
                                        <p:cTn id="31" dur="1" fill="hold">
                                          <p:stCondLst>
                                            <p:cond delay="749"/>
                                          </p:stCondLst>
                                        </p:cTn>
                                        <p:tgtEl>
                                          <p:spTgt spid="36"/>
                                        </p:tgtEl>
                                        <p:attrNameLst>
                                          <p:attrName>style.visibility</p:attrName>
                                        </p:attrNameLst>
                                      </p:cBhvr>
                                      <p:to>
                                        <p:strVal val="hidden"/>
                                      </p:to>
                                    </p:set>
                                  </p:childTnLst>
                                </p:cTn>
                              </p:par>
                            </p:childTnLst>
                          </p:cTn>
                        </p:par>
                        <p:par>
                          <p:cTn id="32" fill="hold">
                            <p:stCondLst>
                              <p:cond delay="2000"/>
                            </p:stCondLst>
                            <p:childTnLst>
                              <p:par>
                                <p:cTn id="33" presetID="31" presetClass="entr" presetSubtype="0" fill="hold" nodeType="afterEffect">
                                  <p:stCondLst>
                                    <p:cond delay="250"/>
                                  </p:stCondLst>
                                  <p:childTnLst>
                                    <p:set>
                                      <p:cBhvr>
                                        <p:cTn id="34" dur="1" fill="hold">
                                          <p:stCondLst>
                                            <p:cond delay="0"/>
                                          </p:stCondLst>
                                        </p:cTn>
                                        <p:tgtEl>
                                          <p:spTgt spid="25"/>
                                        </p:tgtEl>
                                        <p:attrNameLst>
                                          <p:attrName>style.visibility</p:attrName>
                                        </p:attrNameLst>
                                      </p:cBhvr>
                                      <p:to>
                                        <p:strVal val="visible"/>
                                      </p:to>
                                    </p:set>
                                    <p:anim calcmode="lin" valueType="num">
                                      <p:cBhvr>
                                        <p:cTn id="35" dur="1000" fill="hold"/>
                                        <p:tgtEl>
                                          <p:spTgt spid="25"/>
                                        </p:tgtEl>
                                        <p:attrNameLst>
                                          <p:attrName>ppt_w</p:attrName>
                                        </p:attrNameLst>
                                      </p:cBhvr>
                                      <p:tavLst>
                                        <p:tav tm="0">
                                          <p:val>
                                            <p:fltVal val="0"/>
                                          </p:val>
                                        </p:tav>
                                        <p:tav tm="100000">
                                          <p:val>
                                            <p:strVal val="#ppt_w"/>
                                          </p:val>
                                        </p:tav>
                                      </p:tavLst>
                                    </p:anim>
                                    <p:anim calcmode="lin" valueType="num">
                                      <p:cBhvr>
                                        <p:cTn id="36" dur="1000" fill="hold"/>
                                        <p:tgtEl>
                                          <p:spTgt spid="25"/>
                                        </p:tgtEl>
                                        <p:attrNameLst>
                                          <p:attrName>ppt_h</p:attrName>
                                        </p:attrNameLst>
                                      </p:cBhvr>
                                      <p:tavLst>
                                        <p:tav tm="0">
                                          <p:val>
                                            <p:fltVal val="0"/>
                                          </p:val>
                                        </p:tav>
                                        <p:tav tm="100000">
                                          <p:val>
                                            <p:strVal val="#ppt_h"/>
                                          </p:val>
                                        </p:tav>
                                      </p:tavLst>
                                    </p:anim>
                                    <p:anim calcmode="lin" valueType="num">
                                      <p:cBhvr>
                                        <p:cTn id="37" dur="1000" fill="hold"/>
                                        <p:tgtEl>
                                          <p:spTgt spid="25"/>
                                        </p:tgtEl>
                                        <p:attrNameLst>
                                          <p:attrName>style.rotation</p:attrName>
                                        </p:attrNameLst>
                                      </p:cBhvr>
                                      <p:tavLst>
                                        <p:tav tm="0">
                                          <p:val>
                                            <p:fltVal val="90"/>
                                          </p:val>
                                        </p:tav>
                                        <p:tav tm="100000">
                                          <p:val>
                                            <p:fltVal val="0"/>
                                          </p:val>
                                        </p:tav>
                                      </p:tavLst>
                                    </p:anim>
                                    <p:animEffect transition="in" filter="fade">
                                      <p:cBhvr>
                                        <p:cTn id="38" dur="1000"/>
                                        <p:tgtEl>
                                          <p:spTgt spid="25"/>
                                        </p:tgtEl>
                                      </p:cBhvr>
                                    </p:animEffect>
                                  </p:childTnLst>
                                </p:cTn>
                              </p:par>
                              <p:par>
                                <p:cTn id="39" presetID="3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1000" fill="hold"/>
                                        <p:tgtEl>
                                          <p:spTgt spid="24"/>
                                        </p:tgtEl>
                                        <p:attrNameLst>
                                          <p:attrName>ppt_w</p:attrName>
                                        </p:attrNameLst>
                                      </p:cBhvr>
                                      <p:tavLst>
                                        <p:tav tm="0">
                                          <p:val>
                                            <p:fltVal val="0"/>
                                          </p:val>
                                        </p:tav>
                                        <p:tav tm="100000">
                                          <p:val>
                                            <p:strVal val="#ppt_w"/>
                                          </p:val>
                                        </p:tav>
                                      </p:tavLst>
                                    </p:anim>
                                    <p:anim calcmode="lin" valueType="num">
                                      <p:cBhvr>
                                        <p:cTn id="42" dur="1000" fill="hold"/>
                                        <p:tgtEl>
                                          <p:spTgt spid="24"/>
                                        </p:tgtEl>
                                        <p:attrNameLst>
                                          <p:attrName>ppt_h</p:attrName>
                                        </p:attrNameLst>
                                      </p:cBhvr>
                                      <p:tavLst>
                                        <p:tav tm="0">
                                          <p:val>
                                            <p:fltVal val="0"/>
                                          </p:val>
                                        </p:tav>
                                        <p:tav tm="100000">
                                          <p:val>
                                            <p:strVal val="#ppt_h"/>
                                          </p:val>
                                        </p:tav>
                                      </p:tavLst>
                                    </p:anim>
                                    <p:anim calcmode="lin" valueType="num">
                                      <p:cBhvr>
                                        <p:cTn id="43" dur="1000" fill="hold"/>
                                        <p:tgtEl>
                                          <p:spTgt spid="24"/>
                                        </p:tgtEl>
                                        <p:attrNameLst>
                                          <p:attrName>style.rotation</p:attrName>
                                        </p:attrNameLst>
                                      </p:cBhvr>
                                      <p:tavLst>
                                        <p:tav tm="0">
                                          <p:val>
                                            <p:fltVal val="90"/>
                                          </p:val>
                                        </p:tav>
                                        <p:tav tm="100000">
                                          <p:val>
                                            <p:fltVal val="0"/>
                                          </p:val>
                                        </p:tav>
                                      </p:tavLst>
                                    </p:anim>
                                    <p:animEffect transition="in" filter="fade">
                                      <p:cBhvr>
                                        <p:cTn id="44" dur="1000"/>
                                        <p:tgtEl>
                                          <p:spTgt spid="24"/>
                                        </p:tgtEl>
                                      </p:cBhvr>
                                    </p:animEffect>
                                  </p:childTnLst>
                                </p:cTn>
                              </p:par>
                              <p:par>
                                <p:cTn id="45" presetID="31" presetClass="entr" presetSubtype="0" fill="hold" nodeType="withEffect">
                                  <p:stCondLst>
                                    <p:cond delay="250"/>
                                  </p:stCondLst>
                                  <p:childTnLst>
                                    <p:set>
                                      <p:cBhvr>
                                        <p:cTn id="46" dur="1" fill="hold">
                                          <p:stCondLst>
                                            <p:cond delay="0"/>
                                          </p:stCondLst>
                                        </p:cTn>
                                        <p:tgtEl>
                                          <p:spTgt spid="47"/>
                                        </p:tgtEl>
                                        <p:attrNameLst>
                                          <p:attrName>style.visibility</p:attrName>
                                        </p:attrNameLst>
                                      </p:cBhvr>
                                      <p:to>
                                        <p:strVal val="visible"/>
                                      </p:to>
                                    </p:set>
                                    <p:anim calcmode="lin" valueType="num">
                                      <p:cBhvr>
                                        <p:cTn id="47" dur="1000" fill="hold"/>
                                        <p:tgtEl>
                                          <p:spTgt spid="47"/>
                                        </p:tgtEl>
                                        <p:attrNameLst>
                                          <p:attrName>ppt_w</p:attrName>
                                        </p:attrNameLst>
                                      </p:cBhvr>
                                      <p:tavLst>
                                        <p:tav tm="0">
                                          <p:val>
                                            <p:fltVal val="0"/>
                                          </p:val>
                                        </p:tav>
                                        <p:tav tm="100000">
                                          <p:val>
                                            <p:strVal val="#ppt_w"/>
                                          </p:val>
                                        </p:tav>
                                      </p:tavLst>
                                    </p:anim>
                                    <p:anim calcmode="lin" valueType="num">
                                      <p:cBhvr>
                                        <p:cTn id="48" dur="1000" fill="hold"/>
                                        <p:tgtEl>
                                          <p:spTgt spid="47"/>
                                        </p:tgtEl>
                                        <p:attrNameLst>
                                          <p:attrName>ppt_h</p:attrName>
                                        </p:attrNameLst>
                                      </p:cBhvr>
                                      <p:tavLst>
                                        <p:tav tm="0">
                                          <p:val>
                                            <p:fltVal val="0"/>
                                          </p:val>
                                        </p:tav>
                                        <p:tav tm="100000">
                                          <p:val>
                                            <p:strVal val="#ppt_h"/>
                                          </p:val>
                                        </p:tav>
                                      </p:tavLst>
                                    </p:anim>
                                    <p:anim calcmode="lin" valueType="num">
                                      <p:cBhvr>
                                        <p:cTn id="49" dur="1000" fill="hold"/>
                                        <p:tgtEl>
                                          <p:spTgt spid="47"/>
                                        </p:tgtEl>
                                        <p:attrNameLst>
                                          <p:attrName>style.rotation</p:attrName>
                                        </p:attrNameLst>
                                      </p:cBhvr>
                                      <p:tavLst>
                                        <p:tav tm="0">
                                          <p:val>
                                            <p:fltVal val="90"/>
                                          </p:val>
                                        </p:tav>
                                        <p:tav tm="100000">
                                          <p:val>
                                            <p:fltVal val="0"/>
                                          </p:val>
                                        </p:tav>
                                      </p:tavLst>
                                    </p:anim>
                                    <p:animEffect transition="in" filter="fade">
                                      <p:cBhvr>
                                        <p:cTn id="50" dur="1000"/>
                                        <p:tgtEl>
                                          <p:spTgt spid="47"/>
                                        </p:tgtEl>
                                      </p:cBhvr>
                                    </p:animEffect>
                                  </p:childTnLst>
                                </p:cTn>
                              </p:par>
                              <p:par>
                                <p:cTn id="51" presetID="31" presetClass="entr" presetSubtype="0" fill="hold" nodeType="withEffect">
                                  <p:stCondLst>
                                    <p:cond delay="500"/>
                                  </p:stCondLst>
                                  <p:childTnLst>
                                    <p:set>
                                      <p:cBhvr>
                                        <p:cTn id="52" dur="1" fill="hold">
                                          <p:stCondLst>
                                            <p:cond delay="0"/>
                                          </p:stCondLst>
                                        </p:cTn>
                                        <p:tgtEl>
                                          <p:spTgt spid="48"/>
                                        </p:tgtEl>
                                        <p:attrNameLst>
                                          <p:attrName>style.visibility</p:attrName>
                                        </p:attrNameLst>
                                      </p:cBhvr>
                                      <p:to>
                                        <p:strVal val="visible"/>
                                      </p:to>
                                    </p:set>
                                    <p:anim calcmode="lin" valueType="num">
                                      <p:cBhvr>
                                        <p:cTn id="53" dur="1000" fill="hold"/>
                                        <p:tgtEl>
                                          <p:spTgt spid="48"/>
                                        </p:tgtEl>
                                        <p:attrNameLst>
                                          <p:attrName>ppt_w</p:attrName>
                                        </p:attrNameLst>
                                      </p:cBhvr>
                                      <p:tavLst>
                                        <p:tav tm="0">
                                          <p:val>
                                            <p:fltVal val="0"/>
                                          </p:val>
                                        </p:tav>
                                        <p:tav tm="100000">
                                          <p:val>
                                            <p:strVal val="#ppt_w"/>
                                          </p:val>
                                        </p:tav>
                                      </p:tavLst>
                                    </p:anim>
                                    <p:anim calcmode="lin" valueType="num">
                                      <p:cBhvr>
                                        <p:cTn id="54" dur="1000" fill="hold"/>
                                        <p:tgtEl>
                                          <p:spTgt spid="48"/>
                                        </p:tgtEl>
                                        <p:attrNameLst>
                                          <p:attrName>ppt_h</p:attrName>
                                        </p:attrNameLst>
                                      </p:cBhvr>
                                      <p:tavLst>
                                        <p:tav tm="0">
                                          <p:val>
                                            <p:fltVal val="0"/>
                                          </p:val>
                                        </p:tav>
                                        <p:tav tm="100000">
                                          <p:val>
                                            <p:strVal val="#ppt_h"/>
                                          </p:val>
                                        </p:tav>
                                      </p:tavLst>
                                    </p:anim>
                                    <p:anim calcmode="lin" valueType="num">
                                      <p:cBhvr>
                                        <p:cTn id="55" dur="1000" fill="hold"/>
                                        <p:tgtEl>
                                          <p:spTgt spid="48"/>
                                        </p:tgtEl>
                                        <p:attrNameLst>
                                          <p:attrName>style.rotation</p:attrName>
                                        </p:attrNameLst>
                                      </p:cBhvr>
                                      <p:tavLst>
                                        <p:tav tm="0">
                                          <p:val>
                                            <p:fltVal val="90"/>
                                          </p:val>
                                        </p:tav>
                                        <p:tav tm="100000">
                                          <p:val>
                                            <p:fltVal val="0"/>
                                          </p:val>
                                        </p:tav>
                                      </p:tavLst>
                                    </p:anim>
                                    <p:animEffect transition="in" filter="fade">
                                      <p:cBhvr>
                                        <p:cTn id="56" dur="1000"/>
                                        <p:tgtEl>
                                          <p:spTgt spid="48"/>
                                        </p:tgtEl>
                                      </p:cBhvr>
                                    </p:animEffect>
                                  </p:childTnLst>
                                </p:cTn>
                              </p:par>
                              <p:par>
                                <p:cTn id="57" presetID="31" presetClass="entr" presetSubtype="0" fill="hold" nodeType="withEffect">
                                  <p:stCondLst>
                                    <p:cond delay="750"/>
                                  </p:stCondLst>
                                  <p:childTnLst>
                                    <p:set>
                                      <p:cBhvr>
                                        <p:cTn id="58" dur="1" fill="hold">
                                          <p:stCondLst>
                                            <p:cond delay="0"/>
                                          </p:stCondLst>
                                        </p:cTn>
                                        <p:tgtEl>
                                          <p:spTgt spid="28"/>
                                        </p:tgtEl>
                                        <p:attrNameLst>
                                          <p:attrName>style.visibility</p:attrName>
                                        </p:attrNameLst>
                                      </p:cBhvr>
                                      <p:to>
                                        <p:strVal val="visible"/>
                                      </p:to>
                                    </p:set>
                                    <p:anim calcmode="lin" valueType="num">
                                      <p:cBhvr>
                                        <p:cTn id="59" dur="1000" fill="hold"/>
                                        <p:tgtEl>
                                          <p:spTgt spid="28"/>
                                        </p:tgtEl>
                                        <p:attrNameLst>
                                          <p:attrName>ppt_w</p:attrName>
                                        </p:attrNameLst>
                                      </p:cBhvr>
                                      <p:tavLst>
                                        <p:tav tm="0">
                                          <p:val>
                                            <p:fltVal val="0"/>
                                          </p:val>
                                        </p:tav>
                                        <p:tav tm="100000">
                                          <p:val>
                                            <p:strVal val="#ppt_w"/>
                                          </p:val>
                                        </p:tav>
                                      </p:tavLst>
                                    </p:anim>
                                    <p:anim calcmode="lin" valueType="num">
                                      <p:cBhvr>
                                        <p:cTn id="60" dur="1000" fill="hold"/>
                                        <p:tgtEl>
                                          <p:spTgt spid="28"/>
                                        </p:tgtEl>
                                        <p:attrNameLst>
                                          <p:attrName>ppt_h</p:attrName>
                                        </p:attrNameLst>
                                      </p:cBhvr>
                                      <p:tavLst>
                                        <p:tav tm="0">
                                          <p:val>
                                            <p:fltVal val="0"/>
                                          </p:val>
                                        </p:tav>
                                        <p:tav tm="100000">
                                          <p:val>
                                            <p:strVal val="#ppt_h"/>
                                          </p:val>
                                        </p:tav>
                                      </p:tavLst>
                                    </p:anim>
                                    <p:anim calcmode="lin" valueType="num">
                                      <p:cBhvr>
                                        <p:cTn id="61" dur="1000" fill="hold"/>
                                        <p:tgtEl>
                                          <p:spTgt spid="28"/>
                                        </p:tgtEl>
                                        <p:attrNameLst>
                                          <p:attrName>style.rotation</p:attrName>
                                        </p:attrNameLst>
                                      </p:cBhvr>
                                      <p:tavLst>
                                        <p:tav tm="0">
                                          <p:val>
                                            <p:fltVal val="90"/>
                                          </p:val>
                                        </p:tav>
                                        <p:tav tm="100000">
                                          <p:val>
                                            <p:fltVal val="0"/>
                                          </p:val>
                                        </p:tav>
                                      </p:tavLst>
                                    </p:anim>
                                    <p:animEffect transition="in" filter="fade">
                                      <p:cBhvr>
                                        <p:cTn id="62" dur="1000"/>
                                        <p:tgtEl>
                                          <p:spTgt spid="28"/>
                                        </p:tgtEl>
                                      </p:cBhvr>
                                    </p:animEffect>
                                  </p:childTnLst>
                                </p:cTn>
                              </p:par>
                            </p:childTnLst>
                          </p:cTn>
                        </p:par>
                        <p:par>
                          <p:cTn id="63" fill="hold">
                            <p:stCondLst>
                              <p:cond delay="3750"/>
                            </p:stCondLst>
                            <p:childTnLst>
                              <p:par>
                                <p:cTn id="64" presetID="12" presetClass="entr" presetSubtype="2" fill="hold" grpId="0" nodeType="afterEffect">
                                  <p:stCondLst>
                                    <p:cond delay="0"/>
                                  </p:stCondLst>
                                  <p:childTnLst>
                                    <p:set>
                                      <p:cBhvr>
                                        <p:cTn id="65" dur="1" fill="hold">
                                          <p:stCondLst>
                                            <p:cond delay="0"/>
                                          </p:stCondLst>
                                        </p:cTn>
                                        <p:tgtEl>
                                          <p:spTgt spid="37"/>
                                        </p:tgtEl>
                                        <p:attrNameLst>
                                          <p:attrName>style.visibility</p:attrName>
                                        </p:attrNameLst>
                                      </p:cBhvr>
                                      <p:to>
                                        <p:strVal val="visible"/>
                                      </p:to>
                                    </p:set>
                                    <p:anim calcmode="lin" valueType="num">
                                      <p:cBhvr additive="base">
                                        <p:cTn id="66" dur="750"/>
                                        <p:tgtEl>
                                          <p:spTgt spid="37"/>
                                        </p:tgtEl>
                                        <p:attrNameLst>
                                          <p:attrName>ppt_x</p:attrName>
                                        </p:attrNameLst>
                                      </p:cBhvr>
                                      <p:tavLst>
                                        <p:tav tm="0">
                                          <p:val>
                                            <p:strVal val="#ppt_x+#ppt_w*1.125000"/>
                                          </p:val>
                                        </p:tav>
                                        <p:tav tm="100000">
                                          <p:val>
                                            <p:strVal val="#ppt_x"/>
                                          </p:val>
                                        </p:tav>
                                      </p:tavLst>
                                    </p:anim>
                                    <p:animEffect transition="in" filter="wipe(left)">
                                      <p:cBhvr>
                                        <p:cTn id="67" dur="750"/>
                                        <p:tgtEl>
                                          <p:spTgt spid="37"/>
                                        </p:tgtEl>
                                      </p:cBhvr>
                                    </p:animEffect>
                                  </p:childTnLst>
                                </p:cTn>
                              </p:par>
                              <p:par>
                                <p:cTn id="68" presetID="31" presetClass="entr" presetSubtype="0" fill="hold" nodeType="withEffect">
                                  <p:stCondLst>
                                    <p:cond delay="0"/>
                                  </p:stCondLst>
                                  <p:childTnLst>
                                    <p:set>
                                      <p:cBhvr>
                                        <p:cTn id="69" dur="1" fill="hold">
                                          <p:stCondLst>
                                            <p:cond delay="0"/>
                                          </p:stCondLst>
                                        </p:cTn>
                                        <p:tgtEl>
                                          <p:spTgt spid="44"/>
                                        </p:tgtEl>
                                        <p:attrNameLst>
                                          <p:attrName>style.visibility</p:attrName>
                                        </p:attrNameLst>
                                      </p:cBhvr>
                                      <p:to>
                                        <p:strVal val="visible"/>
                                      </p:to>
                                    </p:set>
                                    <p:anim calcmode="lin" valueType="num">
                                      <p:cBhvr>
                                        <p:cTn id="70" dur="750" fill="hold"/>
                                        <p:tgtEl>
                                          <p:spTgt spid="44"/>
                                        </p:tgtEl>
                                        <p:attrNameLst>
                                          <p:attrName>ppt_w</p:attrName>
                                        </p:attrNameLst>
                                      </p:cBhvr>
                                      <p:tavLst>
                                        <p:tav tm="0">
                                          <p:val>
                                            <p:fltVal val="0"/>
                                          </p:val>
                                        </p:tav>
                                        <p:tav tm="100000">
                                          <p:val>
                                            <p:strVal val="#ppt_w"/>
                                          </p:val>
                                        </p:tav>
                                      </p:tavLst>
                                    </p:anim>
                                    <p:anim calcmode="lin" valueType="num">
                                      <p:cBhvr>
                                        <p:cTn id="71" dur="750" fill="hold"/>
                                        <p:tgtEl>
                                          <p:spTgt spid="44"/>
                                        </p:tgtEl>
                                        <p:attrNameLst>
                                          <p:attrName>ppt_h</p:attrName>
                                        </p:attrNameLst>
                                      </p:cBhvr>
                                      <p:tavLst>
                                        <p:tav tm="0">
                                          <p:val>
                                            <p:fltVal val="0"/>
                                          </p:val>
                                        </p:tav>
                                        <p:tav tm="100000">
                                          <p:val>
                                            <p:strVal val="#ppt_h"/>
                                          </p:val>
                                        </p:tav>
                                      </p:tavLst>
                                    </p:anim>
                                    <p:anim calcmode="lin" valueType="num">
                                      <p:cBhvr>
                                        <p:cTn id="72" dur="750" fill="hold"/>
                                        <p:tgtEl>
                                          <p:spTgt spid="44"/>
                                        </p:tgtEl>
                                        <p:attrNameLst>
                                          <p:attrName>style.rotation</p:attrName>
                                        </p:attrNameLst>
                                      </p:cBhvr>
                                      <p:tavLst>
                                        <p:tav tm="0">
                                          <p:val>
                                            <p:fltVal val="90"/>
                                          </p:val>
                                        </p:tav>
                                        <p:tav tm="100000">
                                          <p:val>
                                            <p:fltVal val="0"/>
                                          </p:val>
                                        </p:tav>
                                      </p:tavLst>
                                    </p:anim>
                                    <p:animEffect transition="in" filter="fade">
                                      <p:cBhvr>
                                        <p:cTn id="73" dur="750"/>
                                        <p:tgtEl>
                                          <p:spTgt spid="44"/>
                                        </p:tgtEl>
                                      </p:cBhvr>
                                    </p:animEffect>
                                  </p:childTnLst>
                                </p:cTn>
                              </p:par>
                            </p:childTnLst>
                          </p:cTn>
                        </p:par>
                        <p:par>
                          <p:cTn id="74" fill="hold">
                            <p:stCondLst>
                              <p:cond delay="4500"/>
                            </p:stCondLst>
                            <p:childTnLst>
                              <p:par>
                                <p:cTn id="75" presetID="12" presetClass="entr" presetSubtype="2" fill="hold" grpId="0" nodeType="afterEffect">
                                  <p:stCondLst>
                                    <p:cond delay="0"/>
                                  </p:stCondLst>
                                  <p:childTnLst>
                                    <p:set>
                                      <p:cBhvr>
                                        <p:cTn id="76" dur="1" fill="hold">
                                          <p:stCondLst>
                                            <p:cond delay="0"/>
                                          </p:stCondLst>
                                        </p:cTn>
                                        <p:tgtEl>
                                          <p:spTgt spid="41"/>
                                        </p:tgtEl>
                                        <p:attrNameLst>
                                          <p:attrName>style.visibility</p:attrName>
                                        </p:attrNameLst>
                                      </p:cBhvr>
                                      <p:to>
                                        <p:strVal val="visible"/>
                                      </p:to>
                                    </p:set>
                                    <p:anim calcmode="lin" valueType="num">
                                      <p:cBhvr additive="base">
                                        <p:cTn id="77" dur="750"/>
                                        <p:tgtEl>
                                          <p:spTgt spid="41"/>
                                        </p:tgtEl>
                                        <p:attrNameLst>
                                          <p:attrName>ppt_x</p:attrName>
                                        </p:attrNameLst>
                                      </p:cBhvr>
                                      <p:tavLst>
                                        <p:tav tm="0">
                                          <p:val>
                                            <p:strVal val="#ppt_x+#ppt_w*1.125000"/>
                                          </p:val>
                                        </p:tav>
                                        <p:tav tm="100000">
                                          <p:val>
                                            <p:strVal val="#ppt_x"/>
                                          </p:val>
                                        </p:tav>
                                      </p:tavLst>
                                    </p:anim>
                                    <p:animEffect transition="in" filter="wipe(left)">
                                      <p:cBhvr>
                                        <p:cTn id="78" dur="750"/>
                                        <p:tgtEl>
                                          <p:spTgt spid="41"/>
                                        </p:tgtEl>
                                      </p:cBhvr>
                                    </p:animEffect>
                                  </p:childTnLst>
                                </p:cTn>
                              </p:par>
                              <p:par>
                                <p:cTn id="79" presetID="12" presetClass="entr" presetSubtype="2" fill="hold" grpId="0" nodeType="withEffect">
                                  <p:stCondLst>
                                    <p:cond delay="250"/>
                                  </p:stCondLst>
                                  <p:childTnLst>
                                    <p:set>
                                      <p:cBhvr>
                                        <p:cTn id="80" dur="1" fill="hold">
                                          <p:stCondLst>
                                            <p:cond delay="0"/>
                                          </p:stCondLst>
                                        </p:cTn>
                                        <p:tgtEl>
                                          <p:spTgt spid="42"/>
                                        </p:tgtEl>
                                        <p:attrNameLst>
                                          <p:attrName>style.visibility</p:attrName>
                                        </p:attrNameLst>
                                      </p:cBhvr>
                                      <p:to>
                                        <p:strVal val="visible"/>
                                      </p:to>
                                    </p:set>
                                    <p:anim calcmode="lin" valueType="num">
                                      <p:cBhvr additive="base">
                                        <p:cTn id="81" dur="750"/>
                                        <p:tgtEl>
                                          <p:spTgt spid="42"/>
                                        </p:tgtEl>
                                        <p:attrNameLst>
                                          <p:attrName>ppt_x</p:attrName>
                                        </p:attrNameLst>
                                      </p:cBhvr>
                                      <p:tavLst>
                                        <p:tav tm="0">
                                          <p:val>
                                            <p:strVal val="#ppt_x+#ppt_w*1.125000"/>
                                          </p:val>
                                        </p:tav>
                                        <p:tav tm="100000">
                                          <p:val>
                                            <p:strVal val="#ppt_x"/>
                                          </p:val>
                                        </p:tav>
                                      </p:tavLst>
                                    </p:anim>
                                    <p:animEffect transition="in" filter="wipe(left)">
                                      <p:cBhvr>
                                        <p:cTn id="82" dur="750"/>
                                        <p:tgtEl>
                                          <p:spTgt spid="42"/>
                                        </p:tgtEl>
                                      </p:cBhvr>
                                    </p:animEffect>
                                  </p:childTnLst>
                                </p:cTn>
                              </p:par>
                              <p:par>
                                <p:cTn id="83" presetID="12" presetClass="entr" presetSubtype="2" fill="hold" grpId="0" nodeType="withEffect">
                                  <p:stCondLst>
                                    <p:cond delay="500"/>
                                  </p:stCondLst>
                                  <p:childTnLst>
                                    <p:set>
                                      <p:cBhvr>
                                        <p:cTn id="84" dur="1" fill="hold">
                                          <p:stCondLst>
                                            <p:cond delay="0"/>
                                          </p:stCondLst>
                                        </p:cTn>
                                        <p:tgtEl>
                                          <p:spTgt spid="43"/>
                                        </p:tgtEl>
                                        <p:attrNameLst>
                                          <p:attrName>style.visibility</p:attrName>
                                        </p:attrNameLst>
                                      </p:cBhvr>
                                      <p:to>
                                        <p:strVal val="visible"/>
                                      </p:to>
                                    </p:set>
                                    <p:anim calcmode="lin" valueType="num">
                                      <p:cBhvr additive="base">
                                        <p:cTn id="85" dur="750"/>
                                        <p:tgtEl>
                                          <p:spTgt spid="43"/>
                                        </p:tgtEl>
                                        <p:attrNameLst>
                                          <p:attrName>ppt_x</p:attrName>
                                        </p:attrNameLst>
                                      </p:cBhvr>
                                      <p:tavLst>
                                        <p:tav tm="0">
                                          <p:val>
                                            <p:strVal val="#ppt_x+#ppt_w*1.125000"/>
                                          </p:val>
                                        </p:tav>
                                        <p:tav tm="100000">
                                          <p:val>
                                            <p:strVal val="#ppt_x"/>
                                          </p:val>
                                        </p:tav>
                                      </p:tavLst>
                                    </p:anim>
                                    <p:animEffect transition="in" filter="wipe(left)">
                                      <p:cBhvr>
                                        <p:cTn id="86"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1" grpId="0" animBg="1"/>
      <p:bldP spid="42" grpId="0" animBg="1"/>
      <p:bldP spid="43" grpId="0" animBg="1"/>
      <p:bldP spid="22" grpId="0" animBg="1"/>
      <p:bldP spid="22" grpId="1" animBg="1"/>
      <p:bldP spid="36" grpId="0" animBg="1"/>
      <p:bldP spid="36" grpId="1" animBg="1"/>
      <p:bldP spid="36"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57223" y="2231571"/>
            <a:ext cx="4943200" cy="2960536"/>
            <a:chOff x="857223" y="2231571"/>
            <a:chExt cx="4943200" cy="2960536"/>
          </a:xfrm>
        </p:grpSpPr>
        <p:pic>
          <p:nvPicPr>
            <p:cNvPr id="14340" name="Picture 2" descr="Seko Rieti"/>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7223" y="2231571"/>
              <a:ext cx="4943200" cy="253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CasellaDiTesto 5"/>
            <p:cNvSpPr txBox="1">
              <a:spLocks noChangeArrowheads="1"/>
            </p:cNvSpPr>
            <p:nvPr/>
          </p:nvSpPr>
          <p:spPr bwMode="auto">
            <a:xfrm>
              <a:off x="2637767" y="4853553"/>
              <a:ext cx="13821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it-IT" sz="1600" dirty="0">
                  <a:latin typeface="+mn-lt"/>
                </a:rPr>
                <a:t>SEKO Group</a:t>
              </a:r>
            </a:p>
          </p:txBody>
        </p:sp>
      </p:grpSp>
      <p:sp>
        <p:nvSpPr>
          <p:cNvPr id="3" name="Title 2"/>
          <p:cNvSpPr>
            <a:spLocks noGrp="1"/>
          </p:cNvSpPr>
          <p:nvPr>
            <p:ph type="title"/>
          </p:nvPr>
        </p:nvSpPr>
        <p:spPr>
          <a:xfrm>
            <a:off x="648493" y="797530"/>
            <a:ext cx="10895013" cy="868363"/>
          </a:xfrm>
        </p:spPr>
        <p:txBody>
          <a:bodyPr>
            <a:normAutofit fontScale="90000"/>
          </a:bodyPr>
          <a:lstStyle/>
          <a:p>
            <a:r>
              <a:rPr lang="en-GB" dirty="0"/>
              <a:t>SEKO </a:t>
            </a:r>
            <a:r>
              <a:rPr lang="tr-TR" dirty="0"/>
              <a:t>DÜNYA ÇAPINDA HİZMETİNİZDE OLAN BİR GRUP</a:t>
            </a:r>
            <a:endParaRPr lang="en-GB" dirty="0"/>
          </a:p>
        </p:txBody>
      </p:sp>
      <p:sp>
        <p:nvSpPr>
          <p:cNvPr id="15" name="Rettangolo 4"/>
          <p:cNvSpPr>
            <a:spLocks noChangeArrowheads="1"/>
          </p:cNvSpPr>
          <p:nvPr/>
        </p:nvSpPr>
        <p:spPr bwMode="auto">
          <a:xfrm>
            <a:off x="6223302" y="1949451"/>
            <a:ext cx="4730145"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p>
            <a:pPr marL="342900" indent="-342900">
              <a:spcBef>
                <a:spcPts val="600"/>
              </a:spcBef>
              <a:buFont typeface="Wingdings" panose="05000000000000000000" pitchFamily="2" charset="2"/>
              <a:buChar char="v"/>
            </a:pPr>
            <a:r>
              <a:rPr lang="tr-TR" sz="2400" dirty="0">
                <a:solidFill>
                  <a:schemeClr val="tx2"/>
                </a:solidFill>
                <a:latin typeface="+mj-lt"/>
              </a:rPr>
              <a:t>Bir aile şirketidir.</a:t>
            </a:r>
            <a:r>
              <a:rPr lang="en-GB" sz="2400" dirty="0">
                <a:solidFill>
                  <a:schemeClr val="tx2"/>
                </a:solidFill>
                <a:latin typeface="+mj-lt"/>
              </a:rPr>
              <a:t> </a:t>
            </a:r>
          </a:p>
          <a:p>
            <a:pPr marL="342900" indent="-342900">
              <a:spcBef>
                <a:spcPts val="600"/>
              </a:spcBef>
              <a:buFont typeface="Wingdings" panose="05000000000000000000" pitchFamily="2" charset="2"/>
              <a:buChar char="v"/>
            </a:pPr>
            <a:r>
              <a:rPr lang="tr-TR" sz="2400" dirty="0">
                <a:solidFill>
                  <a:schemeClr val="tx2"/>
                </a:solidFill>
                <a:latin typeface="+mj-lt"/>
              </a:rPr>
              <a:t>120 ülkede faaliyet göstermektedir. (Temsilcilik, yetkili satıcı ve </a:t>
            </a:r>
            <a:r>
              <a:rPr lang="tr-TR" sz="2400" dirty="0">
                <a:solidFill>
                  <a:schemeClr val="tx2"/>
                </a:solidFill>
              </a:rPr>
              <a:t>geniş bir dağıtım ağı)</a:t>
            </a:r>
            <a:endParaRPr lang="en-GB" sz="2400" dirty="0">
              <a:solidFill>
                <a:schemeClr val="tx2"/>
              </a:solidFill>
              <a:latin typeface="+mj-lt"/>
            </a:endParaRPr>
          </a:p>
          <a:p>
            <a:pPr marL="342900" indent="-342900">
              <a:spcBef>
                <a:spcPts val="600"/>
              </a:spcBef>
              <a:buFont typeface="Wingdings" panose="05000000000000000000" pitchFamily="2" charset="2"/>
              <a:buChar char="v"/>
            </a:pPr>
            <a:r>
              <a:rPr lang="tr-TR" sz="2400" dirty="0">
                <a:solidFill>
                  <a:schemeClr val="tx2"/>
                </a:solidFill>
                <a:latin typeface="+mj-lt"/>
              </a:rPr>
              <a:t>22 ülkede kendi şubesi ve üretim merkezi bulunmaktadır. </a:t>
            </a:r>
            <a:endParaRPr lang="en-GB" sz="2400" dirty="0">
              <a:solidFill>
                <a:schemeClr val="tx2"/>
              </a:solidFill>
              <a:latin typeface="+mj-lt"/>
            </a:endParaRPr>
          </a:p>
        </p:txBody>
      </p:sp>
    </p:spTree>
    <p:extLst>
      <p:ext uri="{BB962C8B-B14F-4D97-AF65-F5344CB8AC3E}">
        <p14:creationId xmlns:p14="http://schemas.microsoft.com/office/powerpoint/2010/main" val="35871448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10" presetClass="entr" presetSubtype="0" fill="hold" grpId="0" nodeType="withEffect">
                                  <p:stCondLst>
                                    <p:cond delay="0"/>
                                  </p:stCondLst>
                                  <p:iterate type="lt">
                                    <p:tmPct val="10000"/>
                                  </p:iterate>
                                  <p:childTnLst>
                                    <p:set>
                                      <p:cBhvr>
                                        <p:cTn id="11" dur="1" fill="hold">
                                          <p:stCondLst>
                                            <p:cond delay="0"/>
                                          </p:stCondLst>
                                        </p:cTn>
                                        <p:tgtEl>
                                          <p:spTgt spid="15"/>
                                        </p:tgtEl>
                                        <p:attrNameLst>
                                          <p:attrName>style.visibility</p:attrName>
                                        </p:attrNameLst>
                                      </p:cBhvr>
                                      <p:to>
                                        <p:strVal val="visible"/>
                                      </p:to>
                                    </p:set>
                                    <p:animEffect transition="in" filter="fade">
                                      <p:cBhvr>
                                        <p:cTn id="12"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 name="Rectangle: Rounded Corners 49"/>
          <p:cNvSpPr/>
          <p:nvPr/>
        </p:nvSpPr>
        <p:spPr>
          <a:xfrm>
            <a:off x="1491300" y="2027571"/>
            <a:ext cx="5571602" cy="487573"/>
          </a:xfrm>
          <a:prstGeom prst="roundRect">
            <a:avLst>
              <a:gd name="adj" fmla="val 26891"/>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648000" rtlCol="0" anchor="ctr"/>
          <a:lstStyle/>
          <a:p>
            <a:r>
              <a:rPr lang="it-IT" sz="1600" b="1" dirty="0">
                <a:solidFill>
                  <a:schemeClr val="bg1"/>
                </a:solidFill>
                <a:cs typeface="Arial" panose="020B0604020202020204" pitchFamily="34" charset="0"/>
              </a:rPr>
              <a:t>Brazil office, with warehouse and test facilities</a:t>
            </a:r>
            <a:endParaRPr lang="en-GB" sz="1600" b="1" dirty="0">
              <a:solidFill>
                <a:schemeClr val="bg1"/>
              </a:solidFill>
            </a:endParaRPr>
          </a:p>
        </p:txBody>
      </p:sp>
      <p:sp>
        <p:nvSpPr>
          <p:cNvPr id="47" name="Rectangle: Rounded Corners 46"/>
          <p:cNvSpPr/>
          <p:nvPr/>
        </p:nvSpPr>
        <p:spPr>
          <a:xfrm>
            <a:off x="1491300" y="2601839"/>
            <a:ext cx="6207699" cy="579511"/>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Manufacturing Cleaning &amp; Hygiene products for </a:t>
            </a:r>
          </a:p>
          <a:p>
            <a:r>
              <a:rPr lang="en-GB" sz="1600" dirty="0">
                <a:solidFill>
                  <a:schemeClr val="bg1"/>
                </a:solidFill>
                <a:cs typeface="Arial" panose="020B0604020202020204" pitchFamily="34" charset="0"/>
              </a:rPr>
              <a:t>local market</a:t>
            </a:r>
          </a:p>
        </p:txBody>
      </p:sp>
      <p:sp>
        <p:nvSpPr>
          <p:cNvPr id="48" name="Rectangle: Rounded Corners 47"/>
          <p:cNvSpPr/>
          <p:nvPr/>
        </p:nvSpPr>
        <p:spPr>
          <a:xfrm>
            <a:off x="1491300" y="3281081"/>
            <a:ext cx="6207699" cy="516061"/>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R&amp;D capabilities to adapt product to local needs</a:t>
            </a:r>
          </a:p>
        </p:txBody>
      </p:sp>
      <p:sp>
        <p:nvSpPr>
          <p:cNvPr id="49" name="Rectangle: Rounded Corners 48"/>
          <p:cNvSpPr/>
          <p:nvPr/>
        </p:nvSpPr>
        <p:spPr>
          <a:xfrm>
            <a:off x="1491300" y="3890474"/>
            <a:ext cx="6207699" cy="44715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Service and repairs centre</a:t>
            </a:r>
          </a:p>
        </p:txBody>
      </p:sp>
      <p:sp>
        <p:nvSpPr>
          <p:cNvPr id="5" name="Title 4"/>
          <p:cNvSpPr>
            <a:spLocks noGrp="1"/>
          </p:cNvSpPr>
          <p:nvPr>
            <p:ph type="title"/>
          </p:nvPr>
        </p:nvSpPr>
        <p:spPr/>
        <p:txBody>
          <a:bodyPr>
            <a:normAutofit/>
          </a:bodyPr>
          <a:lstStyle/>
          <a:p>
            <a:r>
              <a:rPr lang="it-IT" dirty="0">
                <a:latin typeface="Arial" panose="020B0604020202020204" pitchFamily="34" charset="0"/>
                <a:cs typeface="Arial" panose="020B0604020202020204" pitchFamily="34" charset="0"/>
              </a:rPr>
              <a:t>SEKO BRAZIL</a:t>
            </a:r>
            <a:endParaRPr lang="en-GB" dirty="0"/>
          </a:p>
        </p:txBody>
      </p:sp>
      <p:sp>
        <p:nvSpPr>
          <p:cNvPr id="11" name="Oval 10"/>
          <p:cNvSpPr/>
          <p:nvPr/>
        </p:nvSpPr>
        <p:spPr>
          <a:xfrm>
            <a:off x="6194798" y="90506"/>
            <a:ext cx="6027682" cy="6027680"/>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6654220" y="549928"/>
            <a:ext cx="5108838" cy="51088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p:cNvGrpSpPr/>
          <p:nvPr/>
        </p:nvGrpSpPr>
        <p:grpSpPr>
          <a:xfrm>
            <a:off x="7153375" y="1182759"/>
            <a:ext cx="3911992" cy="4021089"/>
            <a:chOff x="10626075" y="52084"/>
            <a:chExt cx="3911992" cy="4021089"/>
          </a:xfrm>
        </p:grpSpPr>
        <p:sp>
          <p:nvSpPr>
            <p:cNvPr id="44" name="Freeform 107"/>
            <p:cNvSpPr>
              <a:spLocks/>
            </p:cNvSpPr>
            <p:nvPr/>
          </p:nvSpPr>
          <p:spPr bwMode="auto">
            <a:xfrm>
              <a:off x="10626075" y="52084"/>
              <a:ext cx="3911992" cy="4021089"/>
            </a:xfrm>
            <a:custGeom>
              <a:avLst/>
              <a:gdLst>
                <a:gd name="T0" fmla="*/ 424 w 753"/>
                <a:gd name="T1" fmla="*/ 717 h 774"/>
                <a:gd name="T2" fmla="*/ 441 w 753"/>
                <a:gd name="T3" fmla="*/ 705 h 774"/>
                <a:gd name="T4" fmla="*/ 462 w 753"/>
                <a:gd name="T5" fmla="*/ 684 h 774"/>
                <a:gd name="T6" fmla="*/ 483 w 753"/>
                <a:gd name="T7" fmla="*/ 620 h 774"/>
                <a:gd name="T8" fmla="*/ 502 w 753"/>
                <a:gd name="T9" fmla="*/ 589 h 774"/>
                <a:gd name="T10" fmla="*/ 552 w 753"/>
                <a:gd name="T11" fmla="*/ 558 h 774"/>
                <a:gd name="T12" fmla="*/ 613 w 753"/>
                <a:gd name="T13" fmla="*/ 547 h 774"/>
                <a:gd name="T14" fmla="*/ 632 w 753"/>
                <a:gd name="T15" fmla="*/ 525 h 774"/>
                <a:gd name="T16" fmla="*/ 651 w 753"/>
                <a:gd name="T17" fmla="*/ 483 h 774"/>
                <a:gd name="T18" fmla="*/ 666 w 753"/>
                <a:gd name="T19" fmla="*/ 445 h 774"/>
                <a:gd name="T20" fmla="*/ 670 w 753"/>
                <a:gd name="T21" fmla="*/ 381 h 774"/>
                <a:gd name="T22" fmla="*/ 673 w 753"/>
                <a:gd name="T23" fmla="*/ 345 h 774"/>
                <a:gd name="T24" fmla="*/ 696 w 753"/>
                <a:gd name="T25" fmla="*/ 334 h 774"/>
                <a:gd name="T26" fmla="*/ 748 w 753"/>
                <a:gd name="T27" fmla="*/ 263 h 774"/>
                <a:gd name="T28" fmla="*/ 729 w 753"/>
                <a:gd name="T29" fmla="*/ 196 h 774"/>
                <a:gd name="T30" fmla="*/ 628 w 753"/>
                <a:gd name="T31" fmla="*/ 156 h 774"/>
                <a:gd name="T32" fmla="*/ 564 w 753"/>
                <a:gd name="T33" fmla="*/ 158 h 774"/>
                <a:gd name="T34" fmla="*/ 524 w 753"/>
                <a:gd name="T35" fmla="*/ 113 h 774"/>
                <a:gd name="T36" fmla="*/ 483 w 753"/>
                <a:gd name="T37" fmla="*/ 132 h 774"/>
                <a:gd name="T38" fmla="*/ 490 w 753"/>
                <a:gd name="T39" fmla="*/ 109 h 774"/>
                <a:gd name="T40" fmla="*/ 443 w 753"/>
                <a:gd name="T41" fmla="*/ 113 h 774"/>
                <a:gd name="T42" fmla="*/ 455 w 753"/>
                <a:gd name="T43" fmla="*/ 90 h 774"/>
                <a:gd name="T44" fmla="*/ 438 w 753"/>
                <a:gd name="T45" fmla="*/ 23 h 774"/>
                <a:gd name="T46" fmla="*/ 398 w 753"/>
                <a:gd name="T47" fmla="*/ 57 h 774"/>
                <a:gd name="T48" fmla="*/ 351 w 753"/>
                <a:gd name="T49" fmla="*/ 52 h 774"/>
                <a:gd name="T50" fmla="*/ 320 w 753"/>
                <a:gd name="T51" fmla="*/ 61 h 774"/>
                <a:gd name="T52" fmla="*/ 299 w 753"/>
                <a:gd name="T53" fmla="*/ 71 h 774"/>
                <a:gd name="T54" fmla="*/ 273 w 753"/>
                <a:gd name="T55" fmla="*/ 31 h 774"/>
                <a:gd name="T56" fmla="*/ 263 w 753"/>
                <a:gd name="T57" fmla="*/ 0 h 774"/>
                <a:gd name="T58" fmla="*/ 228 w 753"/>
                <a:gd name="T59" fmla="*/ 19 h 774"/>
                <a:gd name="T60" fmla="*/ 206 w 753"/>
                <a:gd name="T61" fmla="*/ 23 h 774"/>
                <a:gd name="T62" fmla="*/ 178 w 753"/>
                <a:gd name="T63" fmla="*/ 23 h 774"/>
                <a:gd name="T64" fmla="*/ 192 w 753"/>
                <a:gd name="T65" fmla="*/ 52 h 774"/>
                <a:gd name="T66" fmla="*/ 187 w 753"/>
                <a:gd name="T67" fmla="*/ 68 h 774"/>
                <a:gd name="T68" fmla="*/ 161 w 753"/>
                <a:gd name="T69" fmla="*/ 83 h 774"/>
                <a:gd name="T70" fmla="*/ 126 w 753"/>
                <a:gd name="T71" fmla="*/ 61 h 774"/>
                <a:gd name="T72" fmla="*/ 83 w 753"/>
                <a:gd name="T73" fmla="*/ 78 h 774"/>
                <a:gd name="T74" fmla="*/ 76 w 753"/>
                <a:gd name="T75" fmla="*/ 104 h 774"/>
                <a:gd name="T76" fmla="*/ 76 w 753"/>
                <a:gd name="T77" fmla="*/ 180 h 774"/>
                <a:gd name="T78" fmla="*/ 36 w 753"/>
                <a:gd name="T79" fmla="*/ 189 h 774"/>
                <a:gd name="T80" fmla="*/ 12 w 753"/>
                <a:gd name="T81" fmla="*/ 218 h 774"/>
                <a:gd name="T82" fmla="*/ 0 w 753"/>
                <a:gd name="T83" fmla="*/ 244 h 774"/>
                <a:gd name="T84" fmla="*/ 24 w 753"/>
                <a:gd name="T85" fmla="*/ 282 h 774"/>
                <a:gd name="T86" fmla="*/ 55 w 753"/>
                <a:gd name="T87" fmla="*/ 289 h 774"/>
                <a:gd name="T88" fmla="*/ 79 w 753"/>
                <a:gd name="T89" fmla="*/ 310 h 774"/>
                <a:gd name="T90" fmla="*/ 135 w 753"/>
                <a:gd name="T91" fmla="*/ 293 h 774"/>
                <a:gd name="T92" fmla="*/ 166 w 753"/>
                <a:gd name="T93" fmla="*/ 317 h 774"/>
                <a:gd name="T94" fmla="*/ 206 w 753"/>
                <a:gd name="T95" fmla="*/ 343 h 774"/>
                <a:gd name="T96" fmla="*/ 230 w 753"/>
                <a:gd name="T97" fmla="*/ 357 h 774"/>
                <a:gd name="T98" fmla="*/ 258 w 753"/>
                <a:gd name="T99" fmla="*/ 376 h 774"/>
                <a:gd name="T100" fmla="*/ 263 w 753"/>
                <a:gd name="T101" fmla="*/ 407 h 774"/>
                <a:gd name="T102" fmla="*/ 301 w 753"/>
                <a:gd name="T103" fmla="*/ 426 h 774"/>
                <a:gd name="T104" fmla="*/ 310 w 753"/>
                <a:gd name="T105" fmla="*/ 469 h 774"/>
                <a:gd name="T106" fmla="*/ 308 w 753"/>
                <a:gd name="T107" fmla="*/ 506 h 774"/>
                <a:gd name="T108" fmla="*/ 334 w 753"/>
                <a:gd name="T109" fmla="*/ 532 h 774"/>
                <a:gd name="T110" fmla="*/ 363 w 753"/>
                <a:gd name="T111" fmla="*/ 566 h 774"/>
                <a:gd name="T112" fmla="*/ 384 w 753"/>
                <a:gd name="T113" fmla="*/ 601 h 774"/>
                <a:gd name="T114" fmla="*/ 339 w 753"/>
                <a:gd name="T115" fmla="*/ 667 h 774"/>
                <a:gd name="T116" fmla="*/ 332 w 753"/>
                <a:gd name="T117" fmla="*/ 698 h 774"/>
                <a:gd name="T118" fmla="*/ 355 w 753"/>
                <a:gd name="T119" fmla="*/ 712 h 774"/>
                <a:gd name="T120" fmla="*/ 389 w 753"/>
                <a:gd name="T121" fmla="*/ 76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53" h="774">
                  <a:moveTo>
                    <a:pt x="400" y="764"/>
                  </a:moveTo>
                  <a:lnTo>
                    <a:pt x="400" y="764"/>
                  </a:lnTo>
                  <a:lnTo>
                    <a:pt x="408" y="760"/>
                  </a:lnTo>
                  <a:lnTo>
                    <a:pt x="410" y="753"/>
                  </a:lnTo>
                  <a:lnTo>
                    <a:pt x="415" y="741"/>
                  </a:lnTo>
                  <a:lnTo>
                    <a:pt x="415" y="741"/>
                  </a:lnTo>
                  <a:lnTo>
                    <a:pt x="417" y="734"/>
                  </a:lnTo>
                  <a:lnTo>
                    <a:pt x="419" y="729"/>
                  </a:lnTo>
                  <a:lnTo>
                    <a:pt x="419" y="724"/>
                  </a:lnTo>
                  <a:lnTo>
                    <a:pt x="424" y="717"/>
                  </a:lnTo>
                  <a:lnTo>
                    <a:pt x="424" y="717"/>
                  </a:lnTo>
                  <a:lnTo>
                    <a:pt x="429" y="712"/>
                  </a:lnTo>
                  <a:lnTo>
                    <a:pt x="429" y="705"/>
                  </a:lnTo>
                  <a:lnTo>
                    <a:pt x="429" y="700"/>
                  </a:lnTo>
                  <a:lnTo>
                    <a:pt x="436" y="698"/>
                  </a:lnTo>
                  <a:lnTo>
                    <a:pt x="436" y="698"/>
                  </a:lnTo>
                  <a:lnTo>
                    <a:pt x="441" y="696"/>
                  </a:lnTo>
                  <a:lnTo>
                    <a:pt x="443" y="698"/>
                  </a:lnTo>
                  <a:lnTo>
                    <a:pt x="443" y="700"/>
                  </a:lnTo>
                  <a:lnTo>
                    <a:pt x="441" y="705"/>
                  </a:lnTo>
                  <a:lnTo>
                    <a:pt x="436" y="715"/>
                  </a:lnTo>
                  <a:lnTo>
                    <a:pt x="436" y="715"/>
                  </a:lnTo>
                  <a:lnTo>
                    <a:pt x="429" y="727"/>
                  </a:lnTo>
                  <a:lnTo>
                    <a:pt x="429" y="727"/>
                  </a:lnTo>
                  <a:lnTo>
                    <a:pt x="436" y="722"/>
                  </a:lnTo>
                  <a:lnTo>
                    <a:pt x="436" y="722"/>
                  </a:lnTo>
                  <a:lnTo>
                    <a:pt x="445" y="712"/>
                  </a:lnTo>
                  <a:lnTo>
                    <a:pt x="450" y="705"/>
                  </a:lnTo>
                  <a:lnTo>
                    <a:pt x="462" y="684"/>
                  </a:lnTo>
                  <a:lnTo>
                    <a:pt x="462" y="684"/>
                  </a:lnTo>
                  <a:lnTo>
                    <a:pt x="467" y="674"/>
                  </a:lnTo>
                  <a:lnTo>
                    <a:pt x="471" y="667"/>
                  </a:lnTo>
                  <a:lnTo>
                    <a:pt x="476" y="665"/>
                  </a:lnTo>
                  <a:lnTo>
                    <a:pt x="481" y="663"/>
                  </a:lnTo>
                  <a:lnTo>
                    <a:pt x="481" y="663"/>
                  </a:lnTo>
                  <a:lnTo>
                    <a:pt x="483" y="660"/>
                  </a:lnTo>
                  <a:lnTo>
                    <a:pt x="486" y="653"/>
                  </a:lnTo>
                  <a:lnTo>
                    <a:pt x="486" y="637"/>
                  </a:lnTo>
                  <a:lnTo>
                    <a:pt x="486" y="637"/>
                  </a:lnTo>
                  <a:lnTo>
                    <a:pt x="483" y="620"/>
                  </a:lnTo>
                  <a:lnTo>
                    <a:pt x="483" y="613"/>
                  </a:lnTo>
                  <a:lnTo>
                    <a:pt x="486" y="608"/>
                  </a:lnTo>
                  <a:lnTo>
                    <a:pt x="486" y="608"/>
                  </a:lnTo>
                  <a:lnTo>
                    <a:pt x="488" y="603"/>
                  </a:lnTo>
                  <a:lnTo>
                    <a:pt x="488" y="599"/>
                  </a:lnTo>
                  <a:lnTo>
                    <a:pt x="490" y="594"/>
                  </a:lnTo>
                  <a:lnTo>
                    <a:pt x="493" y="594"/>
                  </a:lnTo>
                  <a:lnTo>
                    <a:pt x="493" y="594"/>
                  </a:lnTo>
                  <a:lnTo>
                    <a:pt x="498" y="592"/>
                  </a:lnTo>
                  <a:lnTo>
                    <a:pt x="502" y="589"/>
                  </a:lnTo>
                  <a:lnTo>
                    <a:pt x="516" y="575"/>
                  </a:lnTo>
                  <a:lnTo>
                    <a:pt x="516" y="575"/>
                  </a:lnTo>
                  <a:lnTo>
                    <a:pt x="524" y="570"/>
                  </a:lnTo>
                  <a:lnTo>
                    <a:pt x="528" y="568"/>
                  </a:lnTo>
                  <a:lnTo>
                    <a:pt x="540" y="566"/>
                  </a:lnTo>
                  <a:lnTo>
                    <a:pt x="540" y="566"/>
                  </a:lnTo>
                  <a:lnTo>
                    <a:pt x="545" y="563"/>
                  </a:lnTo>
                  <a:lnTo>
                    <a:pt x="547" y="563"/>
                  </a:lnTo>
                  <a:lnTo>
                    <a:pt x="550" y="561"/>
                  </a:lnTo>
                  <a:lnTo>
                    <a:pt x="552" y="558"/>
                  </a:lnTo>
                  <a:lnTo>
                    <a:pt x="552" y="558"/>
                  </a:lnTo>
                  <a:lnTo>
                    <a:pt x="559" y="554"/>
                  </a:lnTo>
                  <a:lnTo>
                    <a:pt x="566" y="547"/>
                  </a:lnTo>
                  <a:lnTo>
                    <a:pt x="566" y="547"/>
                  </a:lnTo>
                  <a:lnTo>
                    <a:pt x="571" y="547"/>
                  </a:lnTo>
                  <a:lnTo>
                    <a:pt x="580" y="547"/>
                  </a:lnTo>
                  <a:lnTo>
                    <a:pt x="597" y="549"/>
                  </a:lnTo>
                  <a:lnTo>
                    <a:pt x="597" y="549"/>
                  </a:lnTo>
                  <a:lnTo>
                    <a:pt x="611" y="547"/>
                  </a:lnTo>
                  <a:lnTo>
                    <a:pt x="613" y="547"/>
                  </a:lnTo>
                  <a:lnTo>
                    <a:pt x="616" y="542"/>
                  </a:lnTo>
                  <a:lnTo>
                    <a:pt x="616" y="542"/>
                  </a:lnTo>
                  <a:lnTo>
                    <a:pt x="616" y="537"/>
                  </a:lnTo>
                  <a:lnTo>
                    <a:pt x="618" y="535"/>
                  </a:lnTo>
                  <a:lnTo>
                    <a:pt x="621" y="532"/>
                  </a:lnTo>
                  <a:lnTo>
                    <a:pt x="625" y="530"/>
                  </a:lnTo>
                  <a:lnTo>
                    <a:pt x="625" y="530"/>
                  </a:lnTo>
                  <a:lnTo>
                    <a:pt x="630" y="530"/>
                  </a:lnTo>
                  <a:lnTo>
                    <a:pt x="632" y="530"/>
                  </a:lnTo>
                  <a:lnTo>
                    <a:pt x="632" y="525"/>
                  </a:lnTo>
                  <a:lnTo>
                    <a:pt x="635" y="521"/>
                  </a:lnTo>
                  <a:lnTo>
                    <a:pt x="635" y="521"/>
                  </a:lnTo>
                  <a:lnTo>
                    <a:pt x="635" y="511"/>
                  </a:lnTo>
                  <a:lnTo>
                    <a:pt x="642" y="504"/>
                  </a:lnTo>
                  <a:lnTo>
                    <a:pt x="642" y="504"/>
                  </a:lnTo>
                  <a:lnTo>
                    <a:pt x="644" y="499"/>
                  </a:lnTo>
                  <a:lnTo>
                    <a:pt x="647" y="495"/>
                  </a:lnTo>
                  <a:lnTo>
                    <a:pt x="649" y="485"/>
                  </a:lnTo>
                  <a:lnTo>
                    <a:pt x="649" y="485"/>
                  </a:lnTo>
                  <a:lnTo>
                    <a:pt x="651" y="483"/>
                  </a:lnTo>
                  <a:lnTo>
                    <a:pt x="654" y="483"/>
                  </a:lnTo>
                  <a:lnTo>
                    <a:pt x="656" y="480"/>
                  </a:lnTo>
                  <a:lnTo>
                    <a:pt x="656" y="476"/>
                  </a:lnTo>
                  <a:lnTo>
                    <a:pt x="656" y="476"/>
                  </a:lnTo>
                  <a:lnTo>
                    <a:pt x="658" y="464"/>
                  </a:lnTo>
                  <a:lnTo>
                    <a:pt x="658" y="452"/>
                  </a:lnTo>
                  <a:lnTo>
                    <a:pt x="658" y="452"/>
                  </a:lnTo>
                  <a:lnTo>
                    <a:pt x="661" y="450"/>
                  </a:lnTo>
                  <a:lnTo>
                    <a:pt x="663" y="447"/>
                  </a:lnTo>
                  <a:lnTo>
                    <a:pt x="666" y="445"/>
                  </a:lnTo>
                  <a:lnTo>
                    <a:pt x="668" y="442"/>
                  </a:lnTo>
                  <a:lnTo>
                    <a:pt x="668" y="442"/>
                  </a:lnTo>
                  <a:lnTo>
                    <a:pt x="670" y="438"/>
                  </a:lnTo>
                  <a:lnTo>
                    <a:pt x="670" y="433"/>
                  </a:lnTo>
                  <a:lnTo>
                    <a:pt x="670" y="428"/>
                  </a:lnTo>
                  <a:lnTo>
                    <a:pt x="670" y="419"/>
                  </a:lnTo>
                  <a:lnTo>
                    <a:pt x="670" y="419"/>
                  </a:lnTo>
                  <a:lnTo>
                    <a:pt x="673" y="409"/>
                  </a:lnTo>
                  <a:lnTo>
                    <a:pt x="673" y="400"/>
                  </a:lnTo>
                  <a:lnTo>
                    <a:pt x="670" y="381"/>
                  </a:lnTo>
                  <a:lnTo>
                    <a:pt x="670" y="381"/>
                  </a:lnTo>
                  <a:lnTo>
                    <a:pt x="673" y="364"/>
                  </a:lnTo>
                  <a:lnTo>
                    <a:pt x="673" y="357"/>
                  </a:lnTo>
                  <a:lnTo>
                    <a:pt x="675" y="355"/>
                  </a:lnTo>
                  <a:lnTo>
                    <a:pt x="675" y="355"/>
                  </a:lnTo>
                  <a:lnTo>
                    <a:pt x="677" y="350"/>
                  </a:lnTo>
                  <a:lnTo>
                    <a:pt x="677" y="350"/>
                  </a:lnTo>
                  <a:lnTo>
                    <a:pt x="675" y="345"/>
                  </a:lnTo>
                  <a:lnTo>
                    <a:pt x="675" y="345"/>
                  </a:lnTo>
                  <a:lnTo>
                    <a:pt x="673" y="345"/>
                  </a:lnTo>
                  <a:lnTo>
                    <a:pt x="673" y="343"/>
                  </a:lnTo>
                  <a:lnTo>
                    <a:pt x="675" y="341"/>
                  </a:lnTo>
                  <a:lnTo>
                    <a:pt x="677" y="341"/>
                  </a:lnTo>
                  <a:lnTo>
                    <a:pt x="677" y="341"/>
                  </a:lnTo>
                  <a:lnTo>
                    <a:pt x="682" y="343"/>
                  </a:lnTo>
                  <a:lnTo>
                    <a:pt x="685" y="345"/>
                  </a:lnTo>
                  <a:lnTo>
                    <a:pt x="689" y="345"/>
                  </a:lnTo>
                  <a:lnTo>
                    <a:pt x="689" y="345"/>
                  </a:lnTo>
                  <a:lnTo>
                    <a:pt x="694" y="341"/>
                  </a:lnTo>
                  <a:lnTo>
                    <a:pt x="696" y="334"/>
                  </a:lnTo>
                  <a:lnTo>
                    <a:pt x="703" y="315"/>
                  </a:lnTo>
                  <a:lnTo>
                    <a:pt x="703" y="315"/>
                  </a:lnTo>
                  <a:lnTo>
                    <a:pt x="708" y="308"/>
                  </a:lnTo>
                  <a:lnTo>
                    <a:pt x="713" y="305"/>
                  </a:lnTo>
                  <a:lnTo>
                    <a:pt x="722" y="300"/>
                  </a:lnTo>
                  <a:lnTo>
                    <a:pt x="722" y="300"/>
                  </a:lnTo>
                  <a:lnTo>
                    <a:pt x="727" y="298"/>
                  </a:lnTo>
                  <a:lnTo>
                    <a:pt x="734" y="289"/>
                  </a:lnTo>
                  <a:lnTo>
                    <a:pt x="744" y="277"/>
                  </a:lnTo>
                  <a:lnTo>
                    <a:pt x="748" y="263"/>
                  </a:lnTo>
                  <a:lnTo>
                    <a:pt x="748" y="263"/>
                  </a:lnTo>
                  <a:lnTo>
                    <a:pt x="753" y="248"/>
                  </a:lnTo>
                  <a:lnTo>
                    <a:pt x="751" y="234"/>
                  </a:lnTo>
                  <a:lnTo>
                    <a:pt x="746" y="208"/>
                  </a:lnTo>
                  <a:lnTo>
                    <a:pt x="746" y="208"/>
                  </a:lnTo>
                  <a:lnTo>
                    <a:pt x="744" y="201"/>
                  </a:lnTo>
                  <a:lnTo>
                    <a:pt x="739" y="196"/>
                  </a:lnTo>
                  <a:lnTo>
                    <a:pt x="734" y="196"/>
                  </a:lnTo>
                  <a:lnTo>
                    <a:pt x="729" y="196"/>
                  </a:lnTo>
                  <a:lnTo>
                    <a:pt x="729" y="196"/>
                  </a:lnTo>
                  <a:lnTo>
                    <a:pt x="722" y="196"/>
                  </a:lnTo>
                  <a:lnTo>
                    <a:pt x="711" y="194"/>
                  </a:lnTo>
                  <a:lnTo>
                    <a:pt x="699" y="187"/>
                  </a:lnTo>
                  <a:lnTo>
                    <a:pt x="685" y="173"/>
                  </a:lnTo>
                  <a:lnTo>
                    <a:pt x="685" y="173"/>
                  </a:lnTo>
                  <a:lnTo>
                    <a:pt x="675" y="166"/>
                  </a:lnTo>
                  <a:lnTo>
                    <a:pt x="668" y="161"/>
                  </a:lnTo>
                  <a:lnTo>
                    <a:pt x="654" y="154"/>
                  </a:lnTo>
                  <a:lnTo>
                    <a:pt x="640" y="154"/>
                  </a:lnTo>
                  <a:lnTo>
                    <a:pt x="628" y="156"/>
                  </a:lnTo>
                  <a:lnTo>
                    <a:pt x="628" y="156"/>
                  </a:lnTo>
                  <a:lnTo>
                    <a:pt x="618" y="156"/>
                  </a:lnTo>
                  <a:lnTo>
                    <a:pt x="606" y="154"/>
                  </a:lnTo>
                  <a:lnTo>
                    <a:pt x="590" y="147"/>
                  </a:lnTo>
                  <a:lnTo>
                    <a:pt x="590" y="147"/>
                  </a:lnTo>
                  <a:lnTo>
                    <a:pt x="583" y="147"/>
                  </a:lnTo>
                  <a:lnTo>
                    <a:pt x="576" y="151"/>
                  </a:lnTo>
                  <a:lnTo>
                    <a:pt x="566" y="158"/>
                  </a:lnTo>
                  <a:lnTo>
                    <a:pt x="566" y="158"/>
                  </a:lnTo>
                  <a:lnTo>
                    <a:pt x="564" y="158"/>
                  </a:lnTo>
                  <a:lnTo>
                    <a:pt x="564" y="158"/>
                  </a:lnTo>
                  <a:lnTo>
                    <a:pt x="564" y="154"/>
                  </a:lnTo>
                  <a:lnTo>
                    <a:pt x="566" y="147"/>
                  </a:lnTo>
                  <a:lnTo>
                    <a:pt x="569" y="139"/>
                  </a:lnTo>
                  <a:lnTo>
                    <a:pt x="569" y="139"/>
                  </a:lnTo>
                  <a:lnTo>
                    <a:pt x="569" y="137"/>
                  </a:lnTo>
                  <a:lnTo>
                    <a:pt x="564" y="135"/>
                  </a:lnTo>
                  <a:lnTo>
                    <a:pt x="554" y="128"/>
                  </a:lnTo>
                  <a:lnTo>
                    <a:pt x="524" y="113"/>
                  </a:lnTo>
                  <a:lnTo>
                    <a:pt x="524" y="113"/>
                  </a:lnTo>
                  <a:lnTo>
                    <a:pt x="512" y="111"/>
                  </a:lnTo>
                  <a:lnTo>
                    <a:pt x="502" y="111"/>
                  </a:lnTo>
                  <a:lnTo>
                    <a:pt x="498" y="113"/>
                  </a:lnTo>
                  <a:lnTo>
                    <a:pt x="498" y="123"/>
                  </a:lnTo>
                  <a:lnTo>
                    <a:pt x="498" y="123"/>
                  </a:lnTo>
                  <a:lnTo>
                    <a:pt x="495" y="128"/>
                  </a:lnTo>
                  <a:lnTo>
                    <a:pt x="493" y="125"/>
                  </a:lnTo>
                  <a:lnTo>
                    <a:pt x="488" y="125"/>
                  </a:lnTo>
                  <a:lnTo>
                    <a:pt x="486" y="128"/>
                  </a:lnTo>
                  <a:lnTo>
                    <a:pt x="483" y="132"/>
                  </a:lnTo>
                  <a:lnTo>
                    <a:pt x="483" y="132"/>
                  </a:lnTo>
                  <a:lnTo>
                    <a:pt x="479" y="137"/>
                  </a:lnTo>
                  <a:lnTo>
                    <a:pt x="474" y="137"/>
                  </a:lnTo>
                  <a:lnTo>
                    <a:pt x="471" y="135"/>
                  </a:lnTo>
                  <a:lnTo>
                    <a:pt x="474" y="132"/>
                  </a:lnTo>
                  <a:lnTo>
                    <a:pt x="474" y="132"/>
                  </a:lnTo>
                  <a:lnTo>
                    <a:pt x="479" y="128"/>
                  </a:lnTo>
                  <a:lnTo>
                    <a:pt x="483" y="123"/>
                  </a:lnTo>
                  <a:lnTo>
                    <a:pt x="490" y="109"/>
                  </a:lnTo>
                  <a:lnTo>
                    <a:pt x="490" y="109"/>
                  </a:lnTo>
                  <a:lnTo>
                    <a:pt x="488" y="106"/>
                  </a:lnTo>
                  <a:lnTo>
                    <a:pt x="486" y="104"/>
                  </a:lnTo>
                  <a:lnTo>
                    <a:pt x="476" y="99"/>
                  </a:lnTo>
                  <a:lnTo>
                    <a:pt x="462" y="99"/>
                  </a:lnTo>
                  <a:lnTo>
                    <a:pt x="450" y="99"/>
                  </a:lnTo>
                  <a:lnTo>
                    <a:pt x="450" y="99"/>
                  </a:lnTo>
                  <a:lnTo>
                    <a:pt x="448" y="102"/>
                  </a:lnTo>
                  <a:lnTo>
                    <a:pt x="445" y="104"/>
                  </a:lnTo>
                  <a:lnTo>
                    <a:pt x="445" y="111"/>
                  </a:lnTo>
                  <a:lnTo>
                    <a:pt x="443" y="113"/>
                  </a:lnTo>
                  <a:lnTo>
                    <a:pt x="441" y="116"/>
                  </a:lnTo>
                  <a:lnTo>
                    <a:pt x="438" y="113"/>
                  </a:lnTo>
                  <a:lnTo>
                    <a:pt x="438" y="113"/>
                  </a:lnTo>
                  <a:lnTo>
                    <a:pt x="436" y="111"/>
                  </a:lnTo>
                  <a:lnTo>
                    <a:pt x="436" y="104"/>
                  </a:lnTo>
                  <a:lnTo>
                    <a:pt x="438" y="99"/>
                  </a:lnTo>
                  <a:lnTo>
                    <a:pt x="443" y="99"/>
                  </a:lnTo>
                  <a:lnTo>
                    <a:pt x="443" y="99"/>
                  </a:lnTo>
                  <a:lnTo>
                    <a:pt x="450" y="97"/>
                  </a:lnTo>
                  <a:lnTo>
                    <a:pt x="455" y="90"/>
                  </a:lnTo>
                  <a:lnTo>
                    <a:pt x="462" y="76"/>
                  </a:lnTo>
                  <a:lnTo>
                    <a:pt x="462" y="76"/>
                  </a:lnTo>
                  <a:lnTo>
                    <a:pt x="464" y="68"/>
                  </a:lnTo>
                  <a:lnTo>
                    <a:pt x="460" y="64"/>
                  </a:lnTo>
                  <a:lnTo>
                    <a:pt x="453" y="59"/>
                  </a:lnTo>
                  <a:lnTo>
                    <a:pt x="448" y="54"/>
                  </a:lnTo>
                  <a:lnTo>
                    <a:pt x="448" y="54"/>
                  </a:lnTo>
                  <a:lnTo>
                    <a:pt x="443" y="47"/>
                  </a:lnTo>
                  <a:lnTo>
                    <a:pt x="441" y="35"/>
                  </a:lnTo>
                  <a:lnTo>
                    <a:pt x="438" y="23"/>
                  </a:lnTo>
                  <a:lnTo>
                    <a:pt x="436" y="21"/>
                  </a:lnTo>
                  <a:lnTo>
                    <a:pt x="434" y="19"/>
                  </a:lnTo>
                  <a:lnTo>
                    <a:pt x="434" y="19"/>
                  </a:lnTo>
                  <a:lnTo>
                    <a:pt x="419" y="33"/>
                  </a:lnTo>
                  <a:lnTo>
                    <a:pt x="415" y="40"/>
                  </a:lnTo>
                  <a:lnTo>
                    <a:pt x="412" y="50"/>
                  </a:lnTo>
                  <a:lnTo>
                    <a:pt x="412" y="50"/>
                  </a:lnTo>
                  <a:lnTo>
                    <a:pt x="408" y="54"/>
                  </a:lnTo>
                  <a:lnTo>
                    <a:pt x="403" y="57"/>
                  </a:lnTo>
                  <a:lnTo>
                    <a:pt x="398" y="57"/>
                  </a:lnTo>
                  <a:lnTo>
                    <a:pt x="391" y="57"/>
                  </a:lnTo>
                  <a:lnTo>
                    <a:pt x="391" y="57"/>
                  </a:lnTo>
                  <a:lnTo>
                    <a:pt x="384" y="59"/>
                  </a:lnTo>
                  <a:lnTo>
                    <a:pt x="379" y="57"/>
                  </a:lnTo>
                  <a:lnTo>
                    <a:pt x="374" y="54"/>
                  </a:lnTo>
                  <a:lnTo>
                    <a:pt x="372" y="52"/>
                  </a:lnTo>
                  <a:lnTo>
                    <a:pt x="372" y="52"/>
                  </a:lnTo>
                  <a:lnTo>
                    <a:pt x="370" y="50"/>
                  </a:lnTo>
                  <a:lnTo>
                    <a:pt x="363" y="50"/>
                  </a:lnTo>
                  <a:lnTo>
                    <a:pt x="351" y="52"/>
                  </a:lnTo>
                  <a:lnTo>
                    <a:pt x="351" y="52"/>
                  </a:lnTo>
                  <a:lnTo>
                    <a:pt x="348" y="52"/>
                  </a:lnTo>
                  <a:lnTo>
                    <a:pt x="346" y="57"/>
                  </a:lnTo>
                  <a:lnTo>
                    <a:pt x="346" y="59"/>
                  </a:lnTo>
                  <a:lnTo>
                    <a:pt x="344" y="64"/>
                  </a:lnTo>
                  <a:lnTo>
                    <a:pt x="344" y="64"/>
                  </a:lnTo>
                  <a:lnTo>
                    <a:pt x="339" y="64"/>
                  </a:lnTo>
                  <a:lnTo>
                    <a:pt x="332" y="61"/>
                  </a:lnTo>
                  <a:lnTo>
                    <a:pt x="325" y="61"/>
                  </a:lnTo>
                  <a:lnTo>
                    <a:pt x="320" y="61"/>
                  </a:lnTo>
                  <a:lnTo>
                    <a:pt x="320" y="61"/>
                  </a:lnTo>
                  <a:lnTo>
                    <a:pt x="318" y="64"/>
                  </a:lnTo>
                  <a:lnTo>
                    <a:pt x="315" y="64"/>
                  </a:lnTo>
                  <a:lnTo>
                    <a:pt x="313" y="66"/>
                  </a:lnTo>
                  <a:lnTo>
                    <a:pt x="310" y="66"/>
                  </a:lnTo>
                  <a:lnTo>
                    <a:pt x="310" y="66"/>
                  </a:lnTo>
                  <a:lnTo>
                    <a:pt x="308" y="68"/>
                  </a:lnTo>
                  <a:lnTo>
                    <a:pt x="303" y="71"/>
                  </a:lnTo>
                  <a:lnTo>
                    <a:pt x="301" y="71"/>
                  </a:lnTo>
                  <a:lnTo>
                    <a:pt x="299" y="71"/>
                  </a:lnTo>
                  <a:lnTo>
                    <a:pt x="299" y="71"/>
                  </a:lnTo>
                  <a:lnTo>
                    <a:pt x="296" y="73"/>
                  </a:lnTo>
                  <a:lnTo>
                    <a:pt x="292" y="73"/>
                  </a:lnTo>
                  <a:lnTo>
                    <a:pt x="284" y="71"/>
                  </a:lnTo>
                  <a:lnTo>
                    <a:pt x="277" y="64"/>
                  </a:lnTo>
                  <a:lnTo>
                    <a:pt x="277" y="64"/>
                  </a:lnTo>
                  <a:lnTo>
                    <a:pt x="273" y="54"/>
                  </a:lnTo>
                  <a:lnTo>
                    <a:pt x="270" y="45"/>
                  </a:lnTo>
                  <a:lnTo>
                    <a:pt x="270" y="35"/>
                  </a:lnTo>
                  <a:lnTo>
                    <a:pt x="273" y="31"/>
                  </a:lnTo>
                  <a:lnTo>
                    <a:pt x="273" y="31"/>
                  </a:lnTo>
                  <a:lnTo>
                    <a:pt x="275" y="28"/>
                  </a:lnTo>
                  <a:lnTo>
                    <a:pt x="277" y="23"/>
                  </a:lnTo>
                  <a:lnTo>
                    <a:pt x="275" y="19"/>
                  </a:lnTo>
                  <a:lnTo>
                    <a:pt x="273" y="14"/>
                  </a:lnTo>
                  <a:lnTo>
                    <a:pt x="273" y="14"/>
                  </a:lnTo>
                  <a:lnTo>
                    <a:pt x="268" y="12"/>
                  </a:lnTo>
                  <a:lnTo>
                    <a:pt x="268" y="7"/>
                  </a:lnTo>
                  <a:lnTo>
                    <a:pt x="268" y="2"/>
                  </a:lnTo>
                  <a:lnTo>
                    <a:pt x="263" y="0"/>
                  </a:lnTo>
                  <a:lnTo>
                    <a:pt x="263" y="0"/>
                  </a:lnTo>
                  <a:lnTo>
                    <a:pt x="258" y="0"/>
                  </a:lnTo>
                  <a:lnTo>
                    <a:pt x="256" y="2"/>
                  </a:lnTo>
                  <a:lnTo>
                    <a:pt x="254" y="7"/>
                  </a:lnTo>
                  <a:lnTo>
                    <a:pt x="251" y="9"/>
                  </a:lnTo>
                  <a:lnTo>
                    <a:pt x="251" y="9"/>
                  </a:lnTo>
                  <a:lnTo>
                    <a:pt x="239" y="16"/>
                  </a:lnTo>
                  <a:lnTo>
                    <a:pt x="235" y="19"/>
                  </a:lnTo>
                  <a:lnTo>
                    <a:pt x="228" y="19"/>
                  </a:lnTo>
                  <a:lnTo>
                    <a:pt x="228" y="19"/>
                  </a:lnTo>
                  <a:lnTo>
                    <a:pt x="221" y="19"/>
                  </a:lnTo>
                  <a:lnTo>
                    <a:pt x="216" y="23"/>
                  </a:lnTo>
                  <a:lnTo>
                    <a:pt x="216" y="26"/>
                  </a:lnTo>
                  <a:lnTo>
                    <a:pt x="216" y="26"/>
                  </a:lnTo>
                  <a:lnTo>
                    <a:pt x="213" y="31"/>
                  </a:lnTo>
                  <a:lnTo>
                    <a:pt x="211" y="31"/>
                  </a:lnTo>
                  <a:lnTo>
                    <a:pt x="209" y="28"/>
                  </a:lnTo>
                  <a:lnTo>
                    <a:pt x="209" y="26"/>
                  </a:lnTo>
                  <a:lnTo>
                    <a:pt x="209" y="26"/>
                  </a:lnTo>
                  <a:lnTo>
                    <a:pt x="206" y="23"/>
                  </a:lnTo>
                  <a:lnTo>
                    <a:pt x="199" y="21"/>
                  </a:lnTo>
                  <a:lnTo>
                    <a:pt x="195" y="21"/>
                  </a:lnTo>
                  <a:lnTo>
                    <a:pt x="192" y="21"/>
                  </a:lnTo>
                  <a:lnTo>
                    <a:pt x="192" y="21"/>
                  </a:lnTo>
                  <a:lnTo>
                    <a:pt x="187" y="19"/>
                  </a:lnTo>
                  <a:lnTo>
                    <a:pt x="180" y="19"/>
                  </a:lnTo>
                  <a:lnTo>
                    <a:pt x="178" y="19"/>
                  </a:lnTo>
                  <a:lnTo>
                    <a:pt x="178" y="21"/>
                  </a:lnTo>
                  <a:lnTo>
                    <a:pt x="178" y="23"/>
                  </a:lnTo>
                  <a:lnTo>
                    <a:pt x="178" y="23"/>
                  </a:lnTo>
                  <a:lnTo>
                    <a:pt x="183" y="26"/>
                  </a:lnTo>
                  <a:lnTo>
                    <a:pt x="185" y="28"/>
                  </a:lnTo>
                  <a:lnTo>
                    <a:pt x="185" y="38"/>
                  </a:lnTo>
                  <a:lnTo>
                    <a:pt x="185" y="38"/>
                  </a:lnTo>
                  <a:lnTo>
                    <a:pt x="187" y="40"/>
                  </a:lnTo>
                  <a:lnTo>
                    <a:pt x="190" y="42"/>
                  </a:lnTo>
                  <a:lnTo>
                    <a:pt x="190" y="45"/>
                  </a:lnTo>
                  <a:lnTo>
                    <a:pt x="192" y="50"/>
                  </a:lnTo>
                  <a:lnTo>
                    <a:pt x="192" y="50"/>
                  </a:lnTo>
                  <a:lnTo>
                    <a:pt x="192" y="52"/>
                  </a:lnTo>
                  <a:lnTo>
                    <a:pt x="195" y="52"/>
                  </a:lnTo>
                  <a:lnTo>
                    <a:pt x="202" y="52"/>
                  </a:lnTo>
                  <a:lnTo>
                    <a:pt x="202" y="52"/>
                  </a:lnTo>
                  <a:lnTo>
                    <a:pt x="204" y="52"/>
                  </a:lnTo>
                  <a:lnTo>
                    <a:pt x="204" y="54"/>
                  </a:lnTo>
                  <a:lnTo>
                    <a:pt x="202" y="57"/>
                  </a:lnTo>
                  <a:lnTo>
                    <a:pt x="199" y="59"/>
                  </a:lnTo>
                  <a:lnTo>
                    <a:pt x="199" y="59"/>
                  </a:lnTo>
                  <a:lnTo>
                    <a:pt x="192" y="61"/>
                  </a:lnTo>
                  <a:lnTo>
                    <a:pt x="187" y="68"/>
                  </a:lnTo>
                  <a:lnTo>
                    <a:pt x="187" y="68"/>
                  </a:lnTo>
                  <a:lnTo>
                    <a:pt x="185" y="71"/>
                  </a:lnTo>
                  <a:lnTo>
                    <a:pt x="183" y="73"/>
                  </a:lnTo>
                  <a:lnTo>
                    <a:pt x="178" y="73"/>
                  </a:lnTo>
                  <a:lnTo>
                    <a:pt x="176" y="76"/>
                  </a:lnTo>
                  <a:lnTo>
                    <a:pt x="176" y="76"/>
                  </a:lnTo>
                  <a:lnTo>
                    <a:pt x="168" y="83"/>
                  </a:lnTo>
                  <a:lnTo>
                    <a:pt x="164" y="83"/>
                  </a:lnTo>
                  <a:lnTo>
                    <a:pt x="161" y="83"/>
                  </a:lnTo>
                  <a:lnTo>
                    <a:pt x="161" y="83"/>
                  </a:lnTo>
                  <a:lnTo>
                    <a:pt x="157" y="83"/>
                  </a:lnTo>
                  <a:lnTo>
                    <a:pt x="152" y="85"/>
                  </a:lnTo>
                  <a:lnTo>
                    <a:pt x="152" y="85"/>
                  </a:lnTo>
                  <a:lnTo>
                    <a:pt x="150" y="85"/>
                  </a:lnTo>
                  <a:lnTo>
                    <a:pt x="147" y="85"/>
                  </a:lnTo>
                  <a:lnTo>
                    <a:pt x="140" y="80"/>
                  </a:lnTo>
                  <a:lnTo>
                    <a:pt x="140" y="80"/>
                  </a:lnTo>
                  <a:lnTo>
                    <a:pt x="135" y="71"/>
                  </a:lnTo>
                  <a:lnTo>
                    <a:pt x="126" y="61"/>
                  </a:lnTo>
                  <a:lnTo>
                    <a:pt x="126" y="61"/>
                  </a:lnTo>
                  <a:lnTo>
                    <a:pt x="116" y="64"/>
                  </a:lnTo>
                  <a:lnTo>
                    <a:pt x="107" y="66"/>
                  </a:lnTo>
                  <a:lnTo>
                    <a:pt x="107" y="66"/>
                  </a:lnTo>
                  <a:lnTo>
                    <a:pt x="90" y="66"/>
                  </a:lnTo>
                  <a:lnTo>
                    <a:pt x="83" y="66"/>
                  </a:lnTo>
                  <a:lnTo>
                    <a:pt x="79" y="68"/>
                  </a:lnTo>
                  <a:lnTo>
                    <a:pt x="79" y="68"/>
                  </a:lnTo>
                  <a:lnTo>
                    <a:pt x="79" y="73"/>
                  </a:lnTo>
                  <a:lnTo>
                    <a:pt x="83" y="78"/>
                  </a:lnTo>
                  <a:lnTo>
                    <a:pt x="83" y="78"/>
                  </a:lnTo>
                  <a:lnTo>
                    <a:pt x="88" y="80"/>
                  </a:lnTo>
                  <a:lnTo>
                    <a:pt x="90" y="83"/>
                  </a:lnTo>
                  <a:lnTo>
                    <a:pt x="88" y="85"/>
                  </a:lnTo>
                  <a:lnTo>
                    <a:pt x="88" y="85"/>
                  </a:lnTo>
                  <a:lnTo>
                    <a:pt x="83" y="87"/>
                  </a:lnTo>
                  <a:lnTo>
                    <a:pt x="79" y="90"/>
                  </a:lnTo>
                  <a:lnTo>
                    <a:pt x="76" y="90"/>
                  </a:lnTo>
                  <a:lnTo>
                    <a:pt x="74" y="97"/>
                  </a:lnTo>
                  <a:lnTo>
                    <a:pt x="74" y="97"/>
                  </a:lnTo>
                  <a:lnTo>
                    <a:pt x="76" y="104"/>
                  </a:lnTo>
                  <a:lnTo>
                    <a:pt x="81" y="111"/>
                  </a:lnTo>
                  <a:lnTo>
                    <a:pt x="86" y="121"/>
                  </a:lnTo>
                  <a:lnTo>
                    <a:pt x="86" y="123"/>
                  </a:lnTo>
                  <a:lnTo>
                    <a:pt x="86" y="128"/>
                  </a:lnTo>
                  <a:lnTo>
                    <a:pt x="86" y="128"/>
                  </a:lnTo>
                  <a:lnTo>
                    <a:pt x="83" y="154"/>
                  </a:lnTo>
                  <a:lnTo>
                    <a:pt x="83" y="154"/>
                  </a:lnTo>
                  <a:lnTo>
                    <a:pt x="81" y="168"/>
                  </a:lnTo>
                  <a:lnTo>
                    <a:pt x="79" y="175"/>
                  </a:lnTo>
                  <a:lnTo>
                    <a:pt x="76" y="180"/>
                  </a:lnTo>
                  <a:lnTo>
                    <a:pt x="76" y="180"/>
                  </a:lnTo>
                  <a:lnTo>
                    <a:pt x="67" y="177"/>
                  </a:lnTo>
                  <a:lnTo>
                    <a:pt x="64" y="177"/>
                  </a:lnTo>
                  <a:lnTo>
                    <a:pt x="60" y="180"/>
                  </a:lnTo>
                  <a:lnTo>
                    <a:pt x="60" y="180"/>
                  </a:lnTo>
                  <a:lnTo>
                    <a:pt x="52" y="182"/>
                  </a:lnTo>
                  <a:lnTo>
                    <a:pt x="48" y="184"/>
                  </a:lnTo>
                  <a:lnTo>
                    <a:pt x="41" y="184"/>
                  </a:lnTo>
                  <a:lnTo>
                    <a:pt x="36" y="189"/>
                  </a:lnTo>
                  <a:lnTo>
                    <a:pt x="36" y="189"/>
                  </a:lnTo>
                  <a:lnTo>
                    <a:pt x="29" y="192"/>
                  </a:lnTo>
                  <a:lnTo>
                    <a:pt x="24" y="194"/>
                  </a:lnTo>
                  <a:lnTo>
                    <a:pt x="22" y="196"/>
                  </a:lnTo>
                  <a:lnTo>
                    <a:pt x="19" y="201"/>
                  </a:lnTo>
                  <a:lnTo>
                    <a:pt x="19" y="201"/>
                  </a:lnTo>
                  <a:lnTo>
                    <a:pt x="17" y="206"/>
                  </a:lnTo>
                  <a:lnTo>
                    <a:pt x="15" y="208"/>
                  </a:lnTo>
                  <a:lnTo>
                    <a:pt x="12" y="213"/>
                  </a:lnTo>
                  <a:lnTo>
                    <a:pt x="12" y="218"/>
                  </a:lnTo>
                  <a:lnTo>
                    <a:pt x="12" y="218"/>
                  </a:lnTo>
                  <a:lnTo>
                    <a:pt x="12" y="222"/>
                  </a:lnTo>
                  <a:lnTo>
                    <a:pt x="10" y="225"/>
                  </a:lnTo>
                  <a:lnTo>
                    <a:pt x="5" y="227"/>
                  </a:lnTo>
                  <a:lnTo>
                    <a:pt x="5" y="227"/>
                  </a:lnTo>
                  <a:lnTo>
                    <a:pt x="3" y="232"/>
                  </a:lnTo>
                  <a:lnTo>
                    <a:pt x="3" y="234"/>
                  </a:lnTo>
                  <a:lnTo>
                    <a:pt x="3" y="237"/>
                  </a:lnTo>
                  <a:lnTo>
                    <a:pt x="0" y="241"/>
                  </a:lnTo>
                  <a:lnTo>
                    <a:pt x="0" y="241"/>
                  </a:lnTo>
                  <a:lnTo>
                    <a:pt x="0" y="244"/>
                  </a:lnTo>
                  <a:lnTo>
                    <a:pt x="0" y="248"/>
                  </a:lnTo>
                  <a:lnTo>
                    <a:pt x="8" y="258"/>
                  </a:lnTo>
                  <a:lnTo>
                    <a:pt x="8" y="258"/>
                  </a:lnTo>
                  <a:lnTo>
                    <a:pt x="12" y="265"/>
                  </a:lnTo>
                  <a:lnTo>
                    <a:pt x="15" y="270"/>
                  </a:lnTo>
                  <a:lnTo>
                    <a:pt x="15" y="272"/>
                  </a:lnTo>
                  <a:lnTo>
                    <a:pt x="15" y="272"/>
                  </a:lnTo>
                  <a:lnTo>
                    <a:pt x="15" y="277"/>
                  </a:lnTo>
                  <a:lnTo>
                    <a:pt x="17" y="279"/>
                  </a:lnTo>
                  <a:lnTo>
                    <a:pt x="24" y="282"/>
                  </a:lnTo>
                  <a:lnTo>
                    <a:pt x="24" y="282"/>
                  </a:lnTo>
                  <a:lnTo>
                    <a:pt x="26" y="282"/>
                  </a:lnTo>
                  <a:lnTo>
                    <a:pt x="29" y="286"/>
                  </a:lnTo>
                  <a:lnTo>
                    <a:pt x="29" y="289"/>
                  </a:lnTo>
                  <a:lnTo>
                    <a:pt x="34" y="291"/>
                  </a:lnTo>
                  <a:lnTo>
                    <a:pt x="34" y="291"/>
                  </a:lnTo>
                  <a:lnTo>
                    <a:pt x="48" y="291"/>
                  </a:lnTo>
                  <a:lnTo>
                    <a:pt x="52" y="291"/>
                  </a:lnTo>
                  <a:lnTo>
                    <a:pt x="55" y="289"/>
                  </a:lnTo>
                  <a:lnTo>
                    <a:pt x="55" y="289"/>
                  </a:lnTo>
                  <a:lnTo>
                    <a:pt x="60" y="284"/>
                  </a:lnTo>
                  <a:lnTo>
                    <a:pt x="62" y="284"/>
                  </a:lnTo>
                  <a:lnTo>
                    <a:pt x="62" y="286"/>
                  </a:lnTo>
                  <a:lnTo>
                    <a:pt x="62" y="286"/>
                  </a:lnTo>
                  <a:lnTo>
                    <a:pt x="62" y="303"/>
                  </a:lnTo>
                  <a:lnTo>
                    <a:pt x="64" y="310"/>
                  </a:lnTo>
                  <a:lnTo>
                    <a:pt x="64" y="312"/>
                  </a:lnTo>
                  <a:lnTo>
                    <a:pt x="67" y="312"/>
                  </a:lnTo>
                  <a:lnTo>
                    <a:pt x="67" y="312"/>
                  </a:lnTo>
                  <a:lnTo>
                    <a:pt x="79" y="310"/>
                  </a:lnTo>
                  <a:lnTo>
                    <a:pt x="93" y="312"/>
                  </a:lnTo>
                  <a:lnTo>
                    <a:pt x="93" y="312"/>
                  </a:lnTo>
                  <a:lnTo>
                    <a:pt x="97" y="312"/>
                  </a:lnTo>
                  <a:lnTo>
                    <a:pt x="102" y="312"/>
                  </a:lnTo>
                  <a:lnTo>
                    <a:pt x="109" y="308"/>
                  </a:lnTo>
                  <a:lnTo>
                    <a:pt x="109" y="308"/>
                  </a:lnTo>
                  <a:lnTo>
                    <a:pt x="114" y="303"/>
                  </a:lnTo>
                  <a:lnTo>
                    <a:pt x="126" y="300"/>
                  </a:lnTo>
                  <a:lnTo>
                    <a:pt x="126" y="300"/>
                  </a:lnTo>
                  <a:lnTo>
                    <a:pt x="135" y="293"/>
                  </a:lnTo>
                  <a:lnTo>
                    <a:pt x="142" y="291"/>
                  </a:lnTo>
                  <a:lnTo>
                    <a:pt x="147" y="289"/>
                  </a:lnTo>
                  <a:lnTo>
                    <a:pt x="147" y="289"/>
                  </a:lnTo>
                  <a:lnTo>
                    <a:pt x="159" y="289"/>
                  </a:lnTo>
                  <a:lnTo>
                    <a:pt x="164" y="289"/>
                  </a:lnTo>
                  <a:lnTo>
                    <a:pt x="166" y="291"/>
                  </a:lnTo>
                  <a:lnTo>
                    <a:pt x="166" y="291"/>
                  </a:lnTo>
                  <a:lnTo>
                    <a:pt x="164" y="298"/>
                  </a:lnTo>
                  <a:lnTo>
                    <a:pt x="164" y="308"/>
                  </a:lnTo>
                  <a:lnTo>
                    <a:pt x="166" y="317"/>
                  </a:lnTo>
                  <a:lnTo>
                    <a:pt x="171" y="329"/>
                  </a:lnTo>
                  <a:lnTo>
                    <a:pt x="171" y="329"/>
                  </a:lnTo>
                  <a:lnTo>
                    <a:pt x="183" y="338"/>
                  </a:lnTo>
                  <a:lnTo>
                    <a:pt x="187" y="341"/>
                  </a:lnTo>
                  <a:lnTo>
                    <a:pt x="195" y="341"/>
                  </a:lnTo>
                  <a:lnTo>
                    <a:pt x="195" y="341"/>
                  </a:lnTo>
                  <a:lnTo>
                    <a:pt x="199" y="341"/>
                  </a:lnTo>
                  <a:lnTo>
                    <a:pt x="202" y="343"/>
                  </a:lnTo>
                  <a:lnTo>
                    <a:pt x="204" y="343"/>
                  </a:lnTo>
                  <a:lnTo>
                    <a:pt x="206" y="343"/>
                  </a:lnTo>
                  <a:lnTo>
                    <a:pt x="206" y="343"/>
                  </a:lnTo>
                  <a:lnTo>
                    <a:pt x="211" y="345"/>
                  </a:lnTo>
                  <a:lnTo>
                    <a:pt x="211" y="348"/>
                  </a:lnTo>
                  <a:lnTo>
                    <a:pt x="213" y="350"/>
                  </a:lnTo>
                  <a:lnTo>
                    <a:pt x="216" y="350"/>
                  </a:lnTo>
                  <a:lnTo>
                    <a:pt x="216" y="350"/>
                  </a:lnTo>
                  <a:lnTo>
                    <a:pt x="225" y="353"/>
                  </a:lnTo>
                  <a:lnTo>
                    <a:pt x="230" y="355"/>
                  </a:lnTo>
                  <a:lnTo>
                    <a:pt x="230" y="357"/>
                  </a:lnTo>
                  <a:lnTo>
                    <a:pt x="230" y="357"/>
                  </a:lnTo>
                  <a:lnTo>
                    <a:pt x="232" y="360"/>
                  </a:lnTo>
                  <a:lnTo>
                    <a:pt x="235" y="362"/>
                  </a:lnTo>
                  <a:lnTo>
                    <a:pt x="239" y="362"/>
                  </a:lnTo>
                  <a:lnTo>
                    <a:pt x="247" y="362"/>
                  </a:lnTo>
                  <a:lnTo>
                    <a:pt x="251" y="362"/>
                  </a:lnTo>
                  <a:lnTo>
                    <a:pt x="251" y="362"/>
                  </a:lnTo>
                  <a:lnTo>
                    <a:pt x="258" y="367"/>
                  </a:lnTo>
                  <a:lnTo>
                    <a:pt x="258" y="371"/>
                  </a:lnTo>
                  <a:lnTo>
                    <a:pt x="258" y="376"/>
                  </a:lnTo>
                  <a:lnTo>
                    <a:pt x="258" y="376"/>
                  </a:lnTo>
                  <a:lnTo>
                    <a:pt x="261" y="381"/>
                  </a:lnTo>
                  <a:lnTo>
                    <a:pt x="263" y="383"/>
                  </a:lnTo>
                  <a:lnTo>
                    <a:pt x="263" y="388"/>
                  </a:lnTo>
                  <a:lnTo>
                    <a:pt x="263" y="390"/>
                  </a:lnTo>
                  <a:lnTo>
                    <a:pt x="263" y="390"/>
                  </a:lnTo>
                  <a:lnTo>
                    <a:pt x="261" y="393"/>
                  </a:lnTo>
                  <a:lnTo>
                    <a:pt x="261" y="397"/>
                  </a:lnTo>
                  <a:lnTo>
                    <a:pt x="263" y="400"/>
                  </a:lnTo>
                  <a:lnTo>
                    <a:pt x="263" y="407"/>
                  </a:lnTo>
                  <a:lnTo>
                    <a:pt x="263" y="407"/>
                  </a:lnTo>
                  <a:lnTo>
                    <a:pt x="266" y="412"/>
                  </a:lnTo>
                  <a:lnTo>
                    <a:pt x="270" y="414"/>
                  </a:lnTo>
                  <a:lnTo>
                    <a:pt x="277" y="416"/>
                  </a:lnTo>
                  <a:lnTo>
                    <a:pt x="284" y="416"/>
                  </a:lnTo>
                  <a:lnTo>
                    <a:pt x="284" y="416"/>
                  </a:lnTo>
                  <a:lnTo>
                    <a:pt x="294" y="416"/>
                  </a:lnTo>
                  <a:lnTo>
                    <a:pt x="299" y="416"/>
                  </a:lnTo>
                  <a:lnTo>
                    <a:pt x="301" y="419"/>
                  </a:lnTo>
                  <a:lnTo>
                    <a:pt x="301" y="426"/>
                  </a:lnTo>
                  <a:lnTo>
                    <a:pt x="301" y="426"/>
                  </a:lnTo>
                  <a:lnTo>
                    <a:pt x="303" y="431"/>
                  </a:lnTo>
                  <a:lnTo>
                    <a:pt x="306" y="435"/>
                  </a:lnTo>
                  <a:lnTo>
                    <a:pt x="308" y="438"/>
                  </a:lnTo>
                  <a:lnTo>
                    <a:pt x="313" y="445"/>
                  </a:lnTo>
                  <a:lnTo>
                    <a:pt x="313" y="445"/>
                  </a:lnTo>
                  <a:lnTo>
                    <a:pt x="313" y="450"/>
                  </a:lnTo>
                  <a:lnTo>
                    <a:pt x="310" y="457"/>
                  </a:lnTo>
                  <a:lnTo>
                    <a:pt x="310" y="464"/>
                  </a:lnTo>
                  <a:lnTo>
                    <a:pt x="310" y="469"/>
                  </a:lnTo>
                  <a:lnTo>
                    <a:pt x="310" y="469"/>
                  </a:lnTo>
                  <a:lnTo>
                    <a:pt x="308" y="476"/>
                  </a:lnTo>
                  <a:lnTo>
                    <a:pt x="303" y="480"/>
                  </a:lnTo>
                  <a:lnTo>
                    <a:pt x="303" y="480"/>
                  </a:lnTo>
                  <a:lnTo>
                    <a:pt x="308" y="487"/>
                  </a:lnTo>
                  <a:lnTo>
                    <a:pt x="308" y="490"/>
                  </a:lnTo>
                  <a:lnTo>
                    <a:pt x="306" y="492"/>
                  </a:lnTo>
                  <a:lnTo>
                    <a:pt x="306" y="492"/>
                  </a:lnTo>
                  <a:lnTo>
                    <a:pt x="303" y="495"/>
                  </a:lnTo>
                  <a:lnTo>
                    <a:pt x="306" y="499"/>
                  </a:lnTo>
                  <a:lnTo>
                    <a:pt x="308" y="506"/>
                  </a:lnTo>
                  <a:lnTo>
                    <a:pt x="308" y="516"/>
                  </a:lnTo>
                  <a:lnTo>
                    <a:pt x="308" y="516"/>
                  </a:lnTo>
                  <a:lnTo>
                    <a:pt x="306" y="523"/>
                  </a:lnTo>
                  <a:lnTo>
                    <a:pt x="308" y="528"/>
                  </a:lnTo>
                  <a:lnTo>
                    <a:pt x="310" y="530"/>
                  </a:lnTo>
                  <a:lnTo>
                    <a:pt x="318" y="530"/>
                  </a:lnTo>
                  <a:lnTo>
                    <a:pt x="318" y="530"/>
                  </a:lnTo>
                  <a:lnTo>
                    <a:pt x="329" y="532"/>
                  </a:lnTo>
                  <a:lnTo>
                    <a:pt x="332" y="532"/>
                  </a:lnTo>
                  <a:lnTo>
                    <a:pt x="334" y="532"/>
                  </a:lnTo>
                  <a:lnTo>
                    <a:pt x="334" y="532"/>
                  </a:lnTo>
                  <a:lnTo>
                    <a:pt x="339" y="532"/>
                  </a:lnTo>
                  <a:lnTo>
                    <a:pt x="341" y="537"/>
                  </a:lnTo>
                  <a:lnTo>
                    <a:pt x="348" y="549"/>
                  </a:lnTo>
                  <a:lnTo>
                    <a:pt x="348" y="549"/>
                  </a:lnTo>
                  <a:lnTo>
                    <a:pt x="353" y="561"/>
                  </a:lnTo>
                  <a:lnTo>
                    <a:pt x="355" y="568"/>
                  </a:lnTo>
                  <a:lnTo>
                    <a:pt x="358" y="570"/>
                  </a:lnTo>
                  <a:lnTo>
                    <a:pt x="358" y="570"/>
                  </a:lnTo>
                  <a:lnTo>
                    <a:pt x="363" y="566"/>
                  </a:lnTo>
                  <a:lnTo>
                    <a:pt x="367" y="566"/>
                  </a:lnTo>
                  <a:lnTo>
                    <a:pt x="372" y="566"/>
                  </a:lnTo>
                  <a:lnTo>
                    <a:pt x="372" y="566"/>
                  </a:lnTo>
                  <a:lnTo>
                    <a:pt x="374" y="568"/>
                  </a:lnTo>
                  <a:lnTo>
                    <a:pt x="374" y="570"/>
                  </a:lnTo>
                  <a:lnTo>
                    <a:pt x="374" y="580"/>
                  </a:lnTo>
                  <a:lnTo>
                    <a:pt x="372" y="601"/>
                  </a:lnTo>
                  <a:lnTo>
                    <a:pt x="372" y="601"/>
                  </a:lnTo>
                  <a:lnTo>
                    <a:pt x="384" y="601"/>
                  </a:lnTo>
                  <a:lnTo>
                    <a:pt x="384" y="601"/>
                  </a:lnTo>
                  <a:lnTo>
                    <a:pt x="386" y="606"/>
                  </a:lnTo>
                  <a:lnTo>
                    <a:pt x="386" y="615"/>
                  </a:lnTo>
                  <a:lnTo>
                    <a:pt x="386" y="629"/>
                  </a:lnTo>
                  <a:lnTo>
                    <a:pt x="386" y="629"/>
                  </a:lnTo>
                  <a:lnTo>
                    <a:pt x="384" y="632"/>
                  </a:lnTo>
                  <a:lnTo>
                    <a:pt x="377" y="637"/>
                  </a:lnTo>
                  <a:lnTo>
                    <a:pt x="365" y="644"/>
                  </a:lnTo>
                  <a:lnTo>
                    <a:pt x="365" y="644"/>
                  </a:lnTo>
                  <a:lnTo>
                    <a:pt x="348" y="658"/>
                  </a:lnTo>
                  <a:lnTo>
                    <a:pt x="339" y="667"/>
                  </a:lnTo>
                  <a:lnTo>
                    <a:pt x="332" y="677"/>
                  </a:lnTo>
                  <a:lnTo>
                    <a:pt x="332" y="677"/>
                  </a:lnTo>
                  <a:lnTo>
                    <a:pt x="322" y="689"/>
                  </a:lnTo>
                  <a:lnTo>
                    <a:pt x="315" y="698"/>
                  </a:lnTo>
                  <a:lnTo>
                    <a:pt x="315" y="698"/>
                  </a:lnTo>
                  <a:lnTo>
                    <a:pt x="320" y="698"/>
                  </a:lnTo>
                  <a:lnTo>
                    <a:pt x="320" y="698"/>
                  </a:lnTo>
                  <a:lnTo>
                    <a:pt x="322" y="696"/>
                  </a:lnTo>
                  <a:lnTo>
                    <a:pt x="327" y="696"/>
                  </a:lnTo>
                  <a:lnTo>
                    <a:pt x="332" y="698"/>
                  </a:lnTo>
                  <a:lnTo>
                    <a:pt x="337" y="703"/>
                  </a:lnTo>
                  <a:lnTo>
                    <a:pt x="337" y="703"/>
                  </a:lnTo>
                  <a:lnTo>
                    <a:pt x="341" y="712"/>
                  </a:lnTo>
                  <a:lnTo>
                    <a:pt x="344" y="715"/>
                  </a:lnTo>
                  <a:lnTo>
                    <a:pt x="344" y="717"/>
                  </a:lnTo>
                  <a:lnTo>
                    <a:pt x="344" y="717"/>
                  </a:lnTo>
                  <a:lnTo>
                    <a:pt x="348" y="712"/>
                  </a:lnTo>
                  <a:lnTo>
                    <a:pt x="353" y="710"/>
                  </a:lnTo>
                  <a:lnTo>
                    <a:pt x="355" y="712"/>
                  </a:lnTo>
                  <a:lnTo>
                    <a:pt x="355" y="712"/>
                  </a:lnTo>
                  <a:lnTo>
                    <a:pt x="360" y="719"/>
                  </a:lnTo>
                  <a:lnTo>
                    <a:pt x="367" y="722"/>
                  </a:lnTo>
                  <a:lnTo>
                    <a:pt x="377" y="729"/>
                  </a:lnTo>
                  <a:lnTo>
                    <a:pt x="377" y="729"/>
                  </a:lnTo>
                  <a:lnTo>
                    <a:pt x="384" y="736"/>
                  </a:lnTo>
                  <a:lnTo>
                    <a:pt x="389" y="738"/>
                  </a:lnTo>
                  <a:lnTo>
                    <a:pt x="389" y="745"/>
                  </a:lnTo>
                  <a:lnTo>
                    <a:pt x="389" y="745"/>
                  </a:lnTo>
                  <a:lnTo>
                    <a:pt x="389" y="757"/>
                  </a:lnTo>
                  <a:lnTo>
                    <a:pt x="389" y="764"/>
                  </a:lnTo>
                  <a:lnTo>
                    <a:pt x="391" y="774"/>
                  </a:lnTo>
                  <a:lnTo>
                    <a:pt x="391" y="774"/>
                  </a:lnTo>
                  <a:lnTo>
                    <a:pt x="400" y="764"/>
                  </a:lnTo>
                  <a:lnTo>
                    <a:pt x="400" y="764"/>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5" name="Oval 44"/>
            <p:cNvSpPr/>
            <p:nvPr/>
          </p:nvSpPr>
          <p:spPr>
            <a:xfrm>
              <a:off x="13340669" y="2789096"/>
              <a:ext cx="159800" cy="159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46" name="TextBox 45"/>
            <p:cNvSpPr txBox="1"/>
            <p:nvPr/>
          </p:nvSpPr>
          <p:spPr>
            <a:xfrm>
              <a:off x="12736995" y="2411767"/>
              <a:ext cx="1232453" cy="307777"/>
            </a:xfrm>
            <a:prstGeom prst="rect">
              <a:avLst/>
            </a:prstGeom>
            <a:noFill/>
          </p:spPr>
          <p:txBody>
            <a:bodyPr wrap="none" rtlCol="0">
              <a:spAutoFit/>
            </a:bodyPr>
            <a:lstStyle/>
            <a:p>
              <a:pPr lvl="0">
                <a:defRPr/>
              </a:pPr>
              <a:r>
                <a:rPr lang="it-IT" sz="1400" dirty="0">
                  <a:latin typeface="Arial" panose="020B0604020202020204" pitchFamily="34" charset="0"/>
                  <a:cs typeface="Arial" panose="020B0604020202020204" pitchFamily="34" charset="0"/>
                </a:rPr>
                <a:t>SÃO PAULO</a:t>
              </a:r>
              <a:endParaRPr lang="en-GB" sz="1400" dirty="0"/>
            </a:p>
          </p:txBody>
        </p:sp>
      </p:grpSp>
      <p:sp>
        <p:nvSpPr>
          <p:cNvPr id="29" name="Oval 28"/>
          <p:cNvSpPr/>
          <p:nvPr/>
        </p:nvSpPr>
        <p:spPr>
          <a:xfrm>
            <a:off x="7316020" y="1182759"/>
            <a:ext cx="3789907" cy="3789907"/>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496" y="947229"/>
            <a:ext cx="5175504" cy="5873562"/>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4706" y="1890524"/>
            <a:ext cx="1104612" cy="1104612"/>
          </a:xfrm>
          <a:prstGeom prst="rect">
            <a:avLst/>
          </a:prstGeom>
          <a:effectLst>
            <a:outerShdw blurRad="63500" sx="102000" sy="102000" algn="ctr" rotWithShape="0">
              <a:prstClr val="black">
                <a:alpha val="20000"/>
              </a:prstClr>
            </a:outerShdw>
          </a:effectLst>
        </p:spPr>
      </p:pic>
      <p:grpSp>
        <p:nvGrpSpPr>
          <p:cNvPr id="32" name="Group 31"/>
          <p:cNvGrpSpPr/>
          <p:nvPr/>
        </p:nvGrpSpPr>
        <p:grpSpPr>
          <a:xfrm>
            <a:off x="9110191" y="383077"/>
            <a:ext cx="1994916" cy="1994916"/>
            <a:chOff x="2771394" y="4777740"/>
            <a:chExt cx="1994916" cy="1994916"/>
          </a:xfrm>
        </p:grpSpPr>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1394" y="4777740"/>
              <a:ext cx="1994916" cy="1994916"/>
            </a:xfrm>
            <a:prstGeom prst="rect">
              <a:avLst/>
            </a:prstGeom>
          </p:spPr>
        </p:pic>
        <p:sp>
          <p:nvSpPr>
            <p:cNvPr id="34" name="TextBox 33"/>
            <p:cNvSpPr txBox="1"/>
            <p:nvPr/>
          </p:nvSpPr>
          <p:spPr>
            <a:xfrm rot="20577424">
              <a:off x="3325857" y="5532935"/>
              <a:ext cx="870751" cy="461665"/>
            </a:xfrm>
            <a:prstGeom prst="rect">
              <a:avLst/>
            </a:prstGeom>
            <a:noFill/>
          </p:spPr>
          <p:txBody>
            <a:bodyPr wrap="none" rtlCol="0">
              <a:spAutoFit/>
            </a:bodyPr>
            <a:lstStyle/>
            <a:p>
              <a:pPr algn="ctr"/>
              <a:r>
                <a:rPr lang="en-GB" sz="2400" b="1" dirty="0">
                  <a:solidFill>
                    <a:schemeClr val="bg1"/>
                  </a:solidFill>
                </a:rPr>
                <a:t>2005</a:t>
              </a:r>
            </a:p>
          </p:txBody>
        </p:sp>
      </p:grpSp>
      <p:grpSp>
        <p:nvGrpSpPr>
          <p:cNvPr id="35" name="Group 34"/>
          <p:cNvGrpSpPr/>
          <p:nvPr/>
        </p:nvGrpSpPr>
        <p:grpSpPr>
          <a:xfrm>
            <a:off x="7227296" y="4169455"/>
            <a:ext cx="1256110" cy="1256110"/>
            <a:chOff x="8562487" y="3529144"/>
            <a:chExt cx="1256110" cy="1256110"/>
          </a:xfrm>
        </p:grpSpPr>
        <p:sp>
          <p:nvSpPr>
            <p:cNvPr id="36" name="Oval 35"/>
            <p:cNvSpPr/>
            <p:nvPr/>
          </p:nvSpPr>
          <p:spPr>
            <a:xfrm>
              <a:off x="8562487" y="3529144"/>
              <a:ext cx="1256110" cy="1256110"/>
            </a:xfrm>
            <a:prstGeom prst="ellipse">
              <a:avLst/>
            </a:prstGeom>
            <a:solidFill>
              <a:schemeClr val="bg1"/>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8604583" y="3571240"/>
              <a:ext cx="1171918" cy="1171918"/>
            </a:xfrm>
            <a:prstGeom prst="ellipse">
              <a:avLst/>
            </a:prstGeom>
            <a:solidFill>
              <a:schemeClr val="tx1">
                <a:lumMod val="10000"/>
                <a:lumOff val="90000"/>
              </a:schemeClr>
            </a:solidFill>
            <a:ln w="57150">
              <a:noFill/>
            </a:ln>
            <a:effectLst>
              <a:innerShdw blurRad="3302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8" name="Group 37"/>
            <p:cNvGrpSpPr/>
            <p:nvPr/>
          </p:nvGrpSpPr>
          <p:grpSpPr>
            <a:xfrm>
              <a:off x="8802633" y="3749498"/>
              <a:ext cx="778348" cy="468520"/>
              <a:chOff x="1037457" y="5601335"/>
              <a:chExt cx="975800" cy="587375"/>
            </a:xfrm>
            <a:solidFill>
              <a:schemeClr val="bg2">
                <a:lumMod val="25000"/>
              </a:schemeClr>
            </a:solidFill>
          </p:grpSpPr>
          <p:sp>
            <p:nvSpPr>
              <p:cNvPr id="40" name="Freeform 12"/>
              <p:cNvSpPr>
                <a:spLocks/>
              </p:cNvSpPr>
              <p:nvPr/>
            </p:nvSpPr>
            <p:spPr bwMode="auto">
              <a:xfrm>
                <a:off x="1037457" y="5655945"/>
                <a:ext cx="396924" cy="447750"/>
              </a:xfrm>
              <a:custGeom>
                <a:avLst/>
                <a:gdLst>
                  <a:gd name="T0" fmla="*/ 168 w 328"/>
                  <a:gd name="T1" fmla="*/ 370 h 370"/>
                  <a:gd name="T2" fmla="*/ 242 w 328"/>
                  <a:gd name="T3" fmla="*/ 366 h 370"/>
                  <a:gd name="T4" fmla="*/ 318 w 328"/>
                  <a:gd name="T5" fmla="*/ 356 h 370"/>
                  <a:gd name="T6" fmla="*/ 328 w 328"/>
                  <a:gd name="T7" fmla="*/ 354 h 370"/>
                  <a:gd name="T8" fmla="*/ 324 w 328"/>
                  <a:gd name="T9" fmla="*/ 312 h 370"/>
                  <a:gd name="T10" fmla="*/ 312 w 328"/>
                  <a:gd name="T11" fmla="*/ 276 h 370"/>
                  <a:gd name="T12" fmla="*/ 290 w 328"/>
                  <a:gd name="T13" fmla="*/ 248 h 370"/>
                  <a:gd name="T14" fmla="*/ 252 w 328"/>
                  <a:gd name="T15" fmla="*/ 228 h 370"/>
                  <a:gd name="T16" fmla="*/ 192 w 328"/>
                  <a:gd name="T17" fmla="*/ 218 h 370"/>
                  <a:gd name="T18" fmla="*/ 192 w 328"/>
                  <a:gd name="T19" fmla="*/ 184 h 370"/>
                  <a:gd name="T20" fmla="*/ 214 w 328"/>
                  <a:gd name="T21" fmla="*/ 168 h 370"/>
                  <a:gd name="T22" fmla="*/ 232 w 328"/>
                  <a:gd name="T23" fmla="*/ 146 h 370"/>
                  <a:gd name="T24" fmla="*/ 244 w 328"/>
                  <a:gd name="T25" fmla="*/ 116 h 370"/>
                  <a:gd name="T26" fmla="*/ 248 w 328"/>
                  <a:gd name="T27" fmla="*/ 86 h 370"/>
                  <a:gd name="T28" fmla="*/ 246 w 328"/>
                  <a:gd name="T29" fmla="*/ 66 h 370"/>
                  <a:gd name="T30" fmla="*/ 234 w 328"/>
                  <a:gd name="T31" fmla="*/ 36 h 370"/>
                  <a:gd name="T32" fmla="*/ 212 w 328"/>
                  <a:gd name="T33" fmla="*/ 14 h 370"/>
                  <a:gd name="T34" fmla="*/ 182 w 328"/>
                  <a:gd name="T35" fmla="*/ 2 h 370"/>
                  <a:gd name="T36" fmla="*/ 164 w 328"/>
                  <a:gd name="T37" fmla="*/ 0 h 370"/>
                  <a:gd name="T38" fmla="*/ 132 w 328"/>
                  <a:gd name="T39" fmla="*/ 6 h 370"/>
                  <a:gd name="T40" fmla="*/ 104 w 328"/>
                  <a:gd name="T41" fmla="*/ 24 h 370"/>
                  <a:gd name="T42" fmla="*/ 86 w 328"/>
                  <a:gd name="T43" fmla="*/ 50 h 370"/>
                  <a:gd name="T44" fmla="*/ 80 w 328"/>
                  <a:gd name="T45" fmla="*/ 86 h 370"/>
                  <a:gd name="T46" fmla="*/ 80 w 328"/>
                  <a:gd name="T47" fmla="*/ 102 h 370"/>
                  <a:gd name="T48" fmla="*/ 88 w 328"/>
                  <a:gd name="T49" fmla="*/ 132 h 370"/>
                  <a:gd name="T50" fmla="*/ 104 w 328"/>
                  <a:gd name="T51" fmla="*/ 158 h 370"/>
                  <a:gd name="T52" fmla="*/ 124 w 328"/>
                  <a:gd name="T53" fmla="*/ 178 h 370"/>
                  <a:gd name="T54" fmla="*/ 136 w 328"/>
                  <a:gd name="T55" fmla="*/ 218 h 370"/>
                  <a:gd name="T56" fmla="*/ 104 w 328"/>
                  <a:gd name="T57" fmla="*/ 222 h 370"/>
                  <a:gd name="T58" fmla="*/ 54 w 328"/>
                  <a:gd name="T59" fmla="*/ 236 h 370"/>
                  <a:gd name="T60" fmla="*/ 24 w 328"/>
                  <a:gd name="T61" fmla="*/ 262 h 370"/>
                  <a:gd name="T62" fmla="*/ 8 w 328"/>
                  <a:gd name="T63" fmla="*/ 296 h 370"/>
                  <a:gd name="T64" fmla="*/ 2 w 328"/>
                  <a:gd name="T65" fmla="*/ 314 h 370"/>
                  <a:gd name="T66" fmla="*/ 0 w 328"/>
                  <a:gd name="T67" fmla="*/ 354 h 370"/>
                  <a:gd name="T68" fmla="*/ 40 w 328"/>
                  <a:gd name="T69" fmla="*/ 362 h 370"/>
                  <a:gd name="T70" fmla="*/ 126 w 328"/>
                  <a:gd name="T71" fmla="*/ 368 h 370"/>
                  <a:gd name="T72" fmla="*/ 168 w 328"/>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8" h="370">
                    <a:moveTo>
                      <a:pt x="168" y="370"/>
                    </a:moveTo>
                    <a:lnTo>
                      <a:pt x="168" y="370"/>
                    </a:lnTo>
                    <a:lnTo>
                      <a:pt x="208" y="368"/>
                    </a:lnTo>
                    <a:lnTo>
                      <a:pt x="242" y="366"/>
                    </a:lnTo>
                    <a:lnTo>
                      <a:pt x="290" y="362"/>
                    </a:lnTo>
                    <a:lnTo>
                      <a:pt x="318" y="356"/>
                    </a:lnTo>
                    <a:lnTo>
                      <a:pt x="328" y="354"/>
                    </a:lnTo>
                    <a:lnTo>
                      <a:pt x="328" y="354"/>
                    </a:lnTo>
                    <a:lnTo>
                      <a:pt x="324" y="312"/>
                    </a:lnTo>
                    <a:lnTo>
                      <a:pt x="324" y="312"/>
                    </a:lnTo>
                    <a:lnTo>
                      <a:pt x="320" y="294"/>
                    </a:lnTo>
                    <a:lnTo>
                      <a:pt x="312" y="276"/>
                    </a:lnTo>
                    <a:lnTo>
                      <a:pt x="304" y="262"/>
                    </a:lnTo>
                    <a:lnTo>
                      <a:pt x="290" y="248"/>
                    </a:lnTo>
                    <a:lnTo>
                      <a:pt x="274" y="236"/>
                    </a:lnTo>
                    <a:lnTo>
                      <a:pt x="252" y="228"/>
                    </a:lnTo>
                    <a:lnTo>
                      <a:pt x="224" y="222"/>
                    </a:lnTo>
                    <a:lnTo>
                      <a:pt x="192" y="218"/>
                    </a:lnTo>
                    <a:lnTo>
                      <a:pt x="192" y="184"/>
                    </a:lnTo>
                    <a:lnTo>
                      <a:pt x="192" y="184"/>
                    </a:lnTo>
                    <a:lnTo>
                      <a:pt x="204" y="178"/>
                    </a:lnTo>
                    <a:lnTo>
                      <a:pt x="214" y="168"/>
                    </a:lnTo>
                    <a:lnTo>
                      <a:pt x="224" y="158"/>
                    </a:lnTo>
                    <a:lnTo>
                      <a:pt x="232" y="146"/>
                    </a:lnTo>
                    <a:lnTo>
                      <a:pt x="240" y="132"/>
                    </a:lnTo>
                    <a:lnTo>
                      <a:pt x="244" y="116"/>
                    </a:lnTo>
                    <a:lnTo>
                      <a:pt x="248" y="102"/>
                    </a:lnTo>
                    <a:lnTo>
                      <a:pt x="248" y="86"/>
                    </a:lnTo>
                    <a:lnTo>
                      <a:pt x="248" y="86"/>
                    </a:lnTo>
                    <a:lnTo>
                      <a:pt x="246" y="66"/>
                    </a:lnTo>
                    <a:lnTo>
                      <a:pt x="242" y="50"/>
                    </a:lnTo>
                    <a:lnTo>
                      <a:pt x="234" y="36"/>
                    </a:lnTo>
                    <a:lnTo>
                      <a:pt x="224" y="24"/>
                    </a:lnTo>
                    <a:lnTo>
                      <a:pt x="212" y="14"/>
                    </a:lnTo>
                    <a:lnTo>
                      <a:pt x="196" y="6"/>
                    </a:lnTo>
                    <a:lnTo>
                      <a:pt x="182" y="2"/>
                    </a:lnTo>
                    <a:lnTo>
                      <a:pt x="164" y="0"/>
                    </a:lnTo>
                    <a:lnTo>
                      <a:pt x="164" y="0"/>
                    </a:lnTo>
                    <a:lnTo>
                      <a:pt x="148" y="2"/>
                    </a:lnTo>
                    <a:lnTo>
                      <a:pt x="132" y="6"/>
                    </a:lnTo>
                    <a:lnTo>
                      <a:pt x="116" y="14"/>
                    </a:lnTo>
                    <a:lnTo>
                      <a:pt x="104" y="24"/>
                    </a:lnTo>
                    <a:lnTo>
                      <a:pt x="94" y="36"/>
                    </a:lnTo>
                    <a:lnTo>
                      <a:pt x="86" y="50"/>
                    </a:lnTo>
                    <a:lnTo>
                      <a:pt x="82" y="66"/>
                    </a:lnTo>
                    <a:lnTo>
                      <a:pt x="80" y="86"/>
                    </a:lnTo>
                    <a:lnTo>
                      <a:pt x="80" y="86"/>
                    </a:lnTo>
                    <a:lnTo>
                      <a:pt x="80" y="102"/>
                    </a:lnTo>
                    <a:lnTo>
                      <a:pt x="84" y="116"/>
                    </a:lnTo>
                    <a:lnTo>
                      <a:pt x="88" y="132"/>
                    </a:lnTo>
                    <a:lnTo>
                      <a:pt x="96" y="146"/>
                    </a:lnTo>
                    <a:lnTo>
                      <a:pt x="104" y="158"/>
                    </a:lnTo>
                    <a:lnTo>
                      <a:pt x="114" y="168"/>
                    </a:lnTo>
                    <a:lnTo>
                      <a:pt x="124" y="178"/>
                    </a:lnTo>
                    <a:lnTo>
                      <a:pt x="136" y="184"/>
                    </a:lnTo>
                    <a:lnTo>
                      <a:pt x="136" y="218"/>
                    </a:lnTo>
                    <a:lnTo>
                      <a:pt x="136" y="218"/>
                    </a:lnTo>
                    <a:lnTo>
                      <a:pt x="104" y="222"/>
                    </a:lnTo>
                    <a:lnTo>
                      <a:pt x="76" y="228"/>
                    </a:lnTo>
                    <a:lnTo>
                      <a:pt x="54" y="236"/>
                    </a:lnTo>
                    <a:lnTo>
                      <a:pt x="36" y="248"/>
                    </a:lnTo>
                    <a:lnTo>
                      <a:pt x="24" y="262"/>
                    </a:lnTo>
                    <a:lnTo>
                      <a:pt x="14" y="278"/>
                    </a:lnTo>
                    <a:lnTo>
                      <a:pt x="8" y="296"/>
                    </a:lnTo>
                    <a:lnTo>
                      <a:pt x="2" y="314"/>
                    </a:lnTo>
                    <a:lnTo>
                      <a:pt x="2" y="314"/>
                    </a:lnTo>
                    <a:lnTo>
                      <a:pt x="0" y="354"/>
                    </a:lnTo>
                    <a:lnTo>
                      <a:pt x="0" y="354"/>
                    </a:lnTo>
                    <a:lnTo>
                      <a:pt x="10" y="356"/>
                    </a:lnTo>
                    <a:lnTo>
                      <a:pt x="40" y="362"/>
                    </a:lnTo>
                    <a:lnTo>
                      <a:pt x="90" y="366"/>
                    </a:lnTo>
                    <a:lnTo>
                      <a:pt x="126" y="368"/>
                    </a:lnTo>
                    <a:lnTo>
                      <a:pt x="168" y="370"/>
                    </a:lnTo>
                    <a:lnTo>
                      <a:pt x="168"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41" name="Freeform 14"/>
              <p:cNvSpPr>
                <a:spLocks/>
              </p:cNvSpPr>
              <p:nvPr/>
            </p:nvSpPr>
            <p:spPr bwMode="auto">
              <a:xfrm>
                <a:off x="1618753" y="5655945"/>
                <a:ext cx="394504" cy="447750"/>
              </a:xfrm>
              <a:custGeom>
                <a:avLst/>
                <a:gdLst>
                  <a:gd name="T0" fmla="*/ 166 w 326"/>
                  <a:gd name="T1" fmla="*/ 370 h 370"/>
                  <a:gd name="T2" fmla="*/ 240 w 326"/>
                  <a:gd name="T3" fmla="*/ 366 h 370"/>
                  <a:gd name="T4" fmla="*/ 318 w 326"/>
                  <a:gd name="T5" fmla="*/ 356 h 370"/>
                  <a:gd name="T6" fmla="*/ 326 w 326"/>
                  <a:gd name="T7" fmla="*/ 354 h 370"/>
                  <a:gd name="T8" fmla="*/ 324 w 326"/>
                  <a:gd name="T9" fmla="*/ 312 h 370"/>
                  <a:gd name="T10" fmla="*/ 312 w 326"/>
                  <a:gd name="T11" fmla="*/ 276 h 370"/>
                  <a:gd name="T12" fmla="*/ 290 w 326"/>
                  <a:gd name="T13" fmla="*/ 248 h 370"/>
                  <a:gd name="T14" fmla="*/ 250 w 326"/>
                  <a:gd name="T15" fmla="*/ 228 h 370"/>
                  <a:gd name="T16" fmla="*/ 190 w 326"/>
                  <a:gd name="T17" fmla="*/ 218 h 370"/>
                  <a:gd name="T18" fmla="*/ 190 w 326"/>
                  <a:gd name="T19" fmla="*/ 184 h 370"/>
                  <a:gd name="T20" fmla="*/ 214 w 326"/>
                  <a:gd name="T21" fmla="*/ 168 h 370"/>
                  <a:gd name="T22" fmla="*/ 232 w 326"/>
                  <a:gd name="T23" fmla="*/ 146 h 370"/>
                  <a:gd name="T24" fmla="*/ 242 w 326"/>
                  <a:gd name="T25" fmla="*/ 116 h 370"/>
                  <a:gd name="T26" fmla="*/ 248 w 326"/>
                  <a:gd name="T27" fmla="*/ 86 h 370"/>
                  <a:gd name="T28" fmla="*/ 246 w 326"/>
                  <a:gd name="T29" fmla="*/ 66 h 370"/>
                  <a:gd name="T30" fmla="*/ 232 w 326"/>
                  <a:gd name="T31" fmla="*/ 36 h 370"/>
                  <a:gd name="T32" fmla="*/ 210 w 326"/>
                  <a:gd name="T33" fmla="*/ 14 h 370"/>
                  <a:gd name="T34" fmla="*/ 180 w 326"/>
                  <a:gd name="T35" fmla="*/ 2 h 370"/>
                  <a:gd name="T36" fmla="*/ 162 w 326"/>
                  <a:gd name="T37" fmla="*/ 0 h 370"/>
                  <a:gd name="T38" fmla="*/ 130 w 326"/>
                  <a:gd name="T39" fmla="*/ 6 h 370"/>
                  <a:gd name="T40" fmla="*/ 104 w 326"/>
                  <a:gd name="T41" fmla="*/ 24 h 370"/>
                  <a:gd name="T42" fmla="*/ 86 w 326"/>
                  <a:gd name="T43" fmla="*/ 50 h 370"/>
                  <a:gd name="T44" fmla="*/ 78 w 326"/>
                  <a:gd name="T45" fmla="*/ 86 h 370"/>
                  <a:gd name="T46" fmla="*/ 80 w 326"/>
                  <a:gd name="T47" fmla="*/ 102 h 370"/>
                  <a:gd name="T48" fmla="*/ 88 w 326"/>
                  <a:gd name="T49" fmla="*/ 132 h 370"/>
                  <a:gd name="T50" fmla="*/ 102 w 326"/>
                  <a:gd name="T51" fmla="*/ 158 h 370"/>
                  <a:gd name="T52" fmla="*/ 124 w 326"/>
                  <a:gd name="T53" fmla="*/ 178 h 370"/>
                  <a:gd name="T54" fmla="*/ 136 w 326"/>
                  <a:gd name="T55" fmla="*/ 218 h 370"/>
                  <a:gd name="T56" fmla="*/ 102 w 326"/>
                  <a:gd name="T57" fmla="*/ 222 h 370"/>
                  <a:gd name="T58" fmla="*/ 52 w 326"/>
                  <a:gd name="T59" fmla="*/ 236 h 370"/>
                  <a:gd name="T60" fmla="*/ 22 w 326"/>
                  <a:gd name="T61" fmla="*/ 262 h 370"/>
                  <a:gd name="T62" fmla="*/ 6 w 326"/>
                  <a:gd name="T63" fmla="*/ 296 h 370"/>
                  <a:gd name="T64" fmla="*/ 2 w 326"/>
                  <a:gd name="T65" fmla="*/ 314 h 370"/>
                  <a:gd name="T66" fmla="*/ 0 w 326"/>
                  <a:gd name="T67" fmla="*/ 354 h 370"/>
                  <a:gd name="T68" fmla="*/ 38 w 326"/>
                  <a:gd name="T69" fmla="*/ 362 h 370"/>
                  <a:gd name="T70" fmla="*/ 124 w 326"/>
                  <a:gd name="T71" fmla="*/ 368 h 370"/>
                  <a:gd name="T72" fmla="*/ 166 w 326"/>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6" h="370">
                    <a:moveTo>
                      <a:pt x="166" y="370"/>
                    </a:moveTo>
                    <a:lnTo>
                      <a:pt x="166" y="370"/>
                    </a:lnTo>
                    <a:lnTo>
                      <a:pt x="206" y="368"/>
                    </a:lnTo>
                    <a:lnTo>
                      <a:pt x="240" y="366"/>
                    </a:lnTo>
                    <a:lnTo>
                      <a:pt x="290" y="362"/>
                    </a:lnTo>
                    <a:lnTo>
                      <a:pt x="318" y="356"/>
                    </a:lnTo>
                    <a:lnTo>
                      <a:pt x="326" y="354"/>
                    </a:lnTo>
                    <a:lnTo>
                      <a:pt x="326" y="354"/>
                    </a:lnTo>
                    <a:lnTo>
                      <a:pt x="324" y="312"/>
                    </a:lnTo>
                    <a:lnTo>
                      <a:pt x="324" y="312"/>
                    </a:lnTo>
                    <a:lnTo>
                      <a:pt x="318" y="294"/>
                    </a:lnTo>
                    <a:lnTo>
                      <a:pt x="312" y="276"/>
                    </a:lnTo>
                    <a:lnTo>
                      <a:pt x="302" y="262"/>
                    </a:lnTo>
                    <a:lnTo>
                      <a:pt x="290" y="248"/>
                    </a:lnTo>
                    <a:lnTo>
                      <a:pt x="272" y="236"/>
                    </a:lnTo>
                    <a:lnTo>
                      <a:pt x="250" y="228"/>
                    </a:lnTo>
                    <a:lnTo>
                      <a:pt x="224" y="222"/>
                    </a:lnTo>
                    <a:lnTo>
                      <a:pt x="190" y="218"/>
                    </a:lnTo>
                    <a:lnTo>
                      <a:pt x="190" y="184"/>
                    </a:lnTo>
                    <a:lnTo>
                      <a:pt x="190" y="184"/>
                    </a:lnTo>
                    <a:lnTo>
                      <a:pt x="202" y="178"/>
                    </a:lnTo>
                    <a:lnTo>
                      <a:pt x="214" y="168"/>
                    </a:lnTo>
                    <a:lnTo>
                      <a:pt x="222" y="158"/>
                    </a:lnTo>
                    <a:lnTo>
                      <a:pt x="232" y="146"/>
                    </a:lnTo>
                    <a:lnTo>
                      <a:pt x="238" y="132"/>
                    </a:lnTo>
                    <a:lnTo>
                      <a:pt x="242" y="116"/>
                    </a:lnTo>
                    <a:lnTo>
                      <a:pt x="246" y="102"/>
                    </a:lnTo>
                    <a:lnTo>
                      <a:pt x="248" y="86"/>
                    </a:lnTo>
                    <a:lnTo>
                      <a:pt x="248" y="86"/>
                    </a:lnTo>
                    <a:lnTo>
                      <a:pt x="246" y="66"/>
                    </a:lnTo>
                    <a:lnTo>
                      <a:pt x="240" y="50"/>
                    </a:lnTo>
                    <a:lnTo>
                      <a:pt x="232" y="36"/>
                    </a:lnTo>
                    <a:lnTo>
                      <a:pt x="222" y="24"/>
                    </a:lnTo>
                    <a:lnTo>
                      <a:pt x="210" y="14"/>
                    </a:lnTo>
                    <a:lnTo>
                      <a:pt x="196" y="6"/>
                    </a:lnTo>
                    <a:lnTo>
                      <a:pt x="180" y="2"/>
                    </a:lnTo>
                    <a:lnTo>
                      <a:pt x="162" y="0"/>
                    </a:lnTo>
                    <a:lnTo>
                      <a:pt x="162" y="0"/>
                    </a:lnTo>
                    <a:lnTo>
                      <a:pt x="146" y="2"/>
                    </a:lnTo>
                    <a:lnTo>
                      <a:pt x="130" y="6"/>
                    </a:lnTo>
                    <a:lnTo>
                      <a:pt x="116" y="14"/>
                    </a:lnTo>
                    <a:lnTo>
                      <a:pt x="104" y="24"/>
                    </a:lnTo>
                    <a:lnTo>
                      <a:pt x="92" y="36"/>
                    </a:lnTo>
                    <a:lnTo>
                      <a:pt x="86" y="50"/>
                    </a:lnTo>
                    <a:lnTo>
                      <a:pt x="80" y="66"/>
                    </a:lnTo>
                    <a:lnTo>
                      <a:pt x="78" y="86"/>
                    </a:lnTo>
                    <a:lnTo>
                      <a:pt x="78" y="86"/>
                    </a:lnTo>
                    <a:lnTo>
                      <a:pt x="80" y="102"/>
                    </a:lnTo>
                    <a:lnTo>
                      <a:pt x="82" y="116"/>
                    </a:lnTo>
                    <a:lnTo>
                      <a:pt x="88" y="132"/>
                    </a:lnTo>
                    <a:lnTo>
                      <a:pt x="94" y="146"/>
                    </a:lnTo>
                    <a:lnTo>
                      <a:pt x="102"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8" y="356"/>
                    </a:lnTo>
                    <a:lnTo>
                      <a:pt x="38" y="362"/>
                    </a:lnTo>
                    <a:lnTo>
                      <a:pt x="90" y="366"/>
                    </a:lnTo>
                    <a:lnTo>
                      <a:pt x="124" y="368"/>
                    </a:lnTo>
                    <a:lnTo>
                      <a:pt x="166" y="370"/>
                    </a:lnTo>
                    <a:lnTo>
                      <a:pt x="166"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42" name="Freeform 13"/>
              <p:cNvSpPr>
                <a:spLocks/>
              </p:cNvSpPr>
              <p:nvPr/>
            </p:nvSpPr>
            <p:spPr bwMode="auto">
              <a:xfrm>
                <a:off x="1265238" y="5601335"/>
                <a:ext cx="519113" cy="587375"/>
              </a:xfrm>
              <a:custGeom>
                <a:avLst/>
                <a:gdLst>
                  <a:gd name="T0" fmla="*/ 166 w 327"/>
                  <a:gd name="T1" fmla="*/ 370 h 370"/>
                  <a:gd name="T2" fmla="*/ 241 w 327"/>
                  <a:gd name="T3" fmla="*/ 366 h 370"/>
                  <a:gd name="T4" fmla="*/ 319 w 327"/>
                  <a:gd name="T5" fmla="*/ 356 h 370"/>
                  <a:gd name="T6" fmla="*/ 327 w 327"/>
                  <a:gd name="T7" fmla="*/ 354 h 370"/>
                  <a:gd name="T8" fmla="*/ 325 w 327"/>
                  <a:gd name="T9" fmla="*/ 312 h 370"/>
                  <a:gd name="T10" fmla="*/ 313 w 327"/>
                  <a:gd name="T11" fmla="*/ 276 h 370"/>
                  <a:gd name="T12" fmla="*/ 291 w 327"/>
                  <a:gd name="T13" fmla="*/ 248 h 370"/>
                  <a:gd name="T14" fmla="*/ 251 w 327"/>
                  <a:gd name="T15" fmla="*/ 228 h 370"/>
                  <a:gd name="T16" fmla="*/ 190 w 327"/>
                  <a:gd name="T17" fmla="*/ 218 h 370"/>
                  <a:gd name="T18" fmla="*/ 190 w 327"/>
                  <a:gd name="T19" fmla="*/ 184 h 370"/>
                  <a:gd name="T20" fmla="*/ 215 w 327"/>
                  <a:gd name="T21" fmla="*/ 168 h 370"/>
                  <a:gd name="T22" fmla="*/ 233 w 327"/>
                  <a:gd name="T23" fmla="*/ 146 h 370"/>
                  <a:gd name="T24" fmla="*/ 245 w 327"/>
                  <a:gd name="T25" fmla="*/ 116 h 370"/>
                  <a:gd name="T26" fmla="*/ 249 w 327"/>
                  <a:gd name="T27" fmla="*/ 86 h 370"/>
                  <a:gd name="T28" fmla="*/ 247 w 327"/>
                  <a:gd name="T29" fmla="*/ 66 h 370"/>
                  <a:gd name="T30" fmla="*/ 235 w 327"/>
                  <a:gd name="T31" fmla="*/ 36 h 370"/>
                  <a:gd name="T32" fmla="*/ 211 w 327"/>
                  <a:gd name="T33" fmla="*/ 14 h 370"/>
                  <a:gd name="T34" fmla="*/ 180 w 327"/>
                  <a:gd name="T35" fmla="*/ 2 h 370"/>
                  <a:gd name="T36" fmla="*/ 164 w 327"/>
                  <a:gd name="T37" fmla="*/ 0 h 370"/>
                  <a:gd name="T38" fmla="*/ 130 w 327"/>
                  <a:gd name="T39" fmla="*/ 6 h 370"/>
                  <a:gd name="T40" fmla="*/ 104 w 327"/>
                  <a:gd name="T41" fmla="*/ 24 h 370"/>
                  <a:gd name="T42" fmla="*/ 86 w 327"/>
                  <a:gd name="T43" fmla="*/ 50 h 370"/>
                  <a:gd name="T44" fmla="*/ 78 w 327"/>
                  <a:gd name="T45" fmla="*/ 86 h 370"/>
                  <a:gd name="T46" fmla="*/ 80 w 327"/>
                  <a:gd name="T47" fmla="*/ 102 h 370"/>
                  <a:gd name="T48" fmla="*/ 88 w 327"/>
                  <a:gd name="T49" fmla="*/ 132 h 370"/>
                  <a:gd name="T50" fmla="*/ 104 w 327"/>
                  <a:gd name="T51" fmla="*/ 158 h 370"/>
                  <a:gd name="T52" fmla="*/ 124 w 327"/>
                  <a:gd name="T53" fmla="*/ 178 h 370"/>
                  <a:gd name="T54" fmla="*/ 136 w 327"/>
                  <a:gd name="T55" fmla="*/ 218 h 370"/>
                  <a:gd name="T56" fmla="*/ 102 w 327"/>
                  <a:gd name="T57" fmla="*/ 222 h 370"/>
                  <a:gd name="T58" fmla="*/ 52 w 327"/>
                  <a:gd name="T59" fmla="*/ 236 h 370"/>
                  <a:gd name="T60" fmla="*/ 22 w 327"/>
                  <a:gd name="T61" fmla="*/ 262 h 370"/>
                  <a:gd name="T62" fmla="*/ 6 w 327"/>
                  <a:gd name="T63" fmla="*/ 296 h 370"/>
                  <a:gd name="T64" fmla="*/ 2 w 327"/>
                  <a:gd name="T65" fmla="*/ 314 h 370"/>
                  <a:gd name="T66" fmla="*/ 0 w 327"/>
                  <a:gd name="T67" fmla="*/ 354 h 370"/>
                  <a:gd name="T68" fmla="*/ 38 w 327"/>
                  <a:gd name="T69" fmla="*/ 362 h 370"/>
                  <a:gd name="T70" fmla="*/ 124 w 327"/>
                  <a:gd name="T71" fmla="*/ 368 h 370"/>
                  <a:gd name="T72" fmla="*/ 166 w 327"/>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70">
                    <a:moveTo>
                      <a:pt x="166" y="370"/>
                    </a:moveTo>
                    <a:lnTo>
                      <a:pt x="166" y="370"/>
                    </a:lnTo>
                    <a:lnTo>
                      <a:pt x="206" y="368"/>
                    </a:lnTo>
                    <a:lnTo>
                      <a:pt x="241" y="366"/>
                    </a:lnTo>
                    <a:lnTo>
                      <a:pt x="291" y="362"/>
                    </a:lnTo>
                    <a:lnTo>
                      <a:pt x="319" y="356"/>
                    </a:lnTo>
                    <a:lnTo>
                      <a:pt x="327" y="354"/>
                    </a:lnTo>
                    <a:lnTo>
                      <a:pt x="327" y="354"/>
                    </a:lnTo>
                    <a:lnTo>
                      <a:pt x="325" y="312"/>
                    </a:lnTo>
                    <a:lnTo>
                      <a:pt x="325" y="312"/>
                    </a:lnTo>
                    <a:lnTo>
                      <a:pt x="321" y="294"/>
                    </a:lnTo>
                    <a:lnTo>
                      <a:pt x="313" y="276"/>
                    </a:lnTo>
                    <a:lnTo>
                      <a:pt x="303" y="262"/>
                    </a:lnTo>
                    <a:lnTo>
                      <a:pt x="291" y="248"/>
                    </a:lnTo>
                    <a:lnTo>
                      <a:pt x="273" y="236"/>
                    </a:lnTo>
                    <a:lnTo>
                      <a:pt x="251" y="228"/>
                    </a:lnTo>
                    <a:lnTo>
                      <a:pt x="225" y="222"/>
                    </a:lnTo>
                    <a:lnTo>
                      <a:pt x="190" y="218"/>
                    </a:lnTo>
                    <a:lnTo>
                      <a:pt x="190" y="184"/>
                    </a:lnTo>
                    <a:lnTo>
                      <a:pt x="190" y="184"/>
                    </a:lnTo>
                    <a:lnTo>
                      <a:pt x="202" y="178"/>
                    </a:lnTo>
                    <a:lnTo>
                      <a:pt x="215" y="168"/>
                    </a:lnTo>
                    <a:lnTo>
                      <a:pt x="225" y="158"/>
                    </a:lnTo>
                    <a:lnTo>
                      <a:pt x="233" y="146"/>
                    </a:lnTo>
                    <a:lnTo>
                      <a:pt x="239" y="132"/>
                    </a:lnTo>
                    <a:lnTo>
                      <a:pt x="245" y="116"/>
                    </a:lnTo>
                    <a:lnTo>
                      <a:pt x="247" y="102"/>
                    </a:lnTo>
                    <a:lnTo>
                      <a:pt x="249" y="86"/>
                    </a:lnTo>
                    <a:lnTo>
                      <a:pt x="249" y="86"/>
                    </a:lnTo>
                    <a:lnTo>
                      <a:pt x="247" y="66"/>
                    </a:lnTo>
                    <a:lnTo>
                      <a:pt x="241" y="50"/>
                    </a:lnTo>
                    <a:lnTo>
                      <a:pt x="235" y="36"/>
                    </a:lnTo>
                    <a:lnTo>
                      <a:pt x="223" y="24"/>
                    </a:lnTo>
                    <a:lnTo>
                      <a:pt x="211" y="14"/>
                    </a:lnTo>
                    <a:lnTo>
                      <a:pt x="196" y="6"/>
                    </a:lnTo>
                    <a:lnTo>
                      <a:pt x="180" y="2"/>
                    </a:lnTo>
                    <a:lnTo>
                      <a:pt x="164" y="0"/>
                    </a:lnTo>
                    <a:lnTo>
                      <a:pt x="164" y="0"/>
                    </a:lnTo>
                    <a:lnTo>
                      <a:pt x="146" y="2"/>
                    </a:lnTo>
                    <a:lnTo>
                      <a:pt x="130" y="6"/>
                    </a:lnTo>
                    <a:lnTo>
                      <a:pt x="116" y="14"/>
                    </a:lnTo>
                    <a:lnTo>
                      <a:pt x="104" y="24"/>
                    </a:lnTo>
                    <a:lnTo>
                      <a:pt x="94" y="36"/>
                    </a:lnTo>
                    <a:lnTo>
                      <a:pt x="86" y="50"/>
                    </a:lnTo>
                    <a:lnTo>
                      <a:pt x="80" y="66"/>
                    </a:lnTo>
                    <a:lnTo>
                      <a:pt x="78" y="86"/>
                    </a:lnTo>
                    <a:lnTo>
                      <a:pt x="78" y="86"/>
                    </a:lnTo>
                    <a:lnTo>
                      <a:pt x="80" y="102"/>
                    </a:lnTo>
                    <a:lnTo>
                      <a:pt x="84" y="116"/>
                    </a:lnTo>
                    <a:lnTo>
                      <a:pt x="88" y="132"/>
                    </a:lnTo>
                    <a:lnTo>
                      <a:pt x="94" y="146"/>
                    </a:lnTo>
                    <a:lnTo>
                      <a:pt x="104"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10" y="356"/>
                    </a:lnTo>
                    <a:lnTo>
                      <a:pt x="38" y="362"/>
                    </a:lnTo>
                    <a:lnTo>
                      <a:pt x="90" y="366"/>
                    </a:lnTo>
                    <a:lnTo>
                      <a:pt x="124" y="368"/>
                    </a:lnTo>
                    <a:lnTo>
                      <a:pt x="166" y="370"/>
                    </a:lnTo>
                    <a:lnTo>
                      <a:pt x="166" y="37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39" name="Rectangle 38"/>
            <p:cNvSpPr/>
            <p:nvPr/>
          </p:nvSpPr>
          <p:spPr>
            <a:xfrm>
              <a:off x="8878002" y="4187886"/>
              <a:ext cx="623890" cy="461665"/>
            </a:xfrm>
            <a:prstGeom prst="rect">
              <a:avLst/>
            </a:prstGeom>
          </p:spPr>
          <p:txBody>
            <a:bodyPr wrap="none">
              <a:spAutoFit/>
            </a:bodyPr>
            <a:lstStyle/>
            <a:p>
              <a:pPr algn="ctr"/>
              <a:r>
                <a:rPr lang="en-GB" sz="2400" b="1" dirty="0">
                  <a:solidFill>
                    <a:schemeClr val="bg2">
                      <a:lumMod val="25000"/>
                    </a:schemeClr>
                  </a:solidFill>
                </a:rPr>
                <a:t>13</a:t>
              </a:r>
            </a:p>
          </p:txBody>
        </p:sp>
      </p:grpSp>
      <p:sp>
        <p:nvSpPr>
          <p:cNvPr id="43" name="Oval 42"/>
          <p:cNvSpPr/>
          <p:nvPr/>
        </p:nvSpPr>
        <p:spPr>
          <a:xfrm>
            <a:off x="9762664" y="3818673"/>
            <a:ext cx="368038" cy="3680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p:cNvSpPr>
            <a:spLocks noGrp="1"/>
          </p:cNvSpPr>
          <p:nvPr>
            <p:ph type="ftr" sz="quarter" idx="3"/>
          </p:nvPr>
        </p:nvSpPr>
        <p:spPr/>
        <p:txBody>
          <a:bodyPr/>
          <a:lstStyle/>
          <a:p>
            <a:pPr algn="r"/>
            <a:r>
              <a:rPr lang="en-GB"/>
              <a:t>© 2017 SEKO</a:t>
            </a:r>
            <a:endParaRPr lang="en-GB" dirty="0"/>
          </a:p>
        </p:txBody>
      </p:sp>
      <p:grpSp>
        <p:nvGrpSpPr>
          <p:cNvPr id="51" name="Group 50"/>
          <p:cNvGrpSpPr/>
          <p:nvPr/>
        </p:nvGrpSpPr>
        <p:grpSpPr>
          <a:xfrm>
            <a:off x="933098" y="1964665"/>
            <a:ext cx="668924" cy="668924"/>
            <a:chOff x="716011" y="1656659"/>
            <a:chExt cx="668924" cy="668924"/>
          </a:xfrm>
        </p:grpSpPr>
        <p:sp>
          <p:nvSpPr>
            <p:cNvPr id="52" name="Oval 51"/>
            <p:cNvSpPr/>
            <p:nvPr/>
          </p:nvSpPr>
          <p:spPr>
            <a:xfrm>
              <a:off x="716011" y="1656659"/>
              <a:ext cx="668924" cy="668924"/>
            </a:xfrm>
            <a:prstGeom prst="ellipse">
              <a:avLst/>
            </a:prstGeom>
            <a:solidFill>
              <a:schemeClr val="tx2"/>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Freeform 21"/>
            <p:cNvSpPr>
              <a:spLocks noEditPoints="1"/>
            </p:cNvSpPr>
            <p:nvPr/>
          </p:nvSpPr>
          <p:spPr bwMode="auto">
            <a:xfrm>
              <a:off x="872293" y="1782987"/>
              <a:ext cx="383030" cy="416268"/>
            </a:xfrm>
            <a:custGeom>
              <a:avLst/>
              <a:gdLst>
                <a:gd name="T0" fmla="*/ 254 w 726"/>
                <a:gd name="T1" fmla="*/ 0 h 789"/>
                <a:gd name="T2" fmla="*/ 0 w 726"/>
                <a:gd name="T3" fmla="*/ 176 h 789"/>
                <a:gd name="T4" fmla="*/ 248 w 726"/>
                <a:gd name="T5" fmla="*/ 789 h 789"/>
                <a:gd name="T6" fmla="*/ 726 w 726"/>
                <a:gd name="T7" fmla="*/ 604 h 789"/>
                <a:gd name="T8" fmla="*/ 716 w 726"/>
                <a:gd name="T9" fmla="*/ 306 h 789"/>
                <a:gd name="T10" fmla="*/ 24 w 726"/>
                <a:gd name="T11" fmla="*/ 554 h 789"/>
                <a:gd name="T12" fmla="*/ 26 w 726"/>
                <a:gd name="T13" fmla="*/ 478 h 789"/>
                <a:gd name="T14" fmla="*/ 56 w 726"/>
                <a:gd name="T15" fmla="*/ 414 h 789"/>
                <a:gd name="T16" fmla="*/ 20 w 726"/>
                <a:gd name="T17" fmla="*/ 414 h 789"/>
                <a:gd name="T18" fmla="*/ 54 w 726"/>
                <a:gd name="T19" fmla="*/ 334 h 789"/>
                <a:gd name="T20" fmla="*/ 26 w 726"/>
                <a:gd name="T21" fmla="*/ 280 h 789"/>
                <a:gd name="T22" fmla="*/ 22 w 726"/>
                <a:gd name="T23" fmla="*/ 204 h 789"/>
                <a:gd name="T24" fmla="*/ 56 w 726"/>
                <a:gd name="T25" fmla="*/ 264 h 789"/>
                <a:gd name="T26" fmla="*/ 82 w 726"/>
                <a:gd name="T27" fmla="*/ 570 h 789"/>
                <a:gd name="T28" fmla="*/ 84 w 726"/>
                <a:gd name="T29" fmla="*/ 482 h 789"/>
                <a:gd name="T30" fmla="*/ 122 w 726"/>
                <a:gd name="T31" fmla="*/ 408 h 789"/>
                <a:gd name="T32" fmla="*/ 78 w 726"/>
                <a:gd name="T33" fmla="*/ 408 h 789"/>
                <a:gd name="T34" fmla="*/ 122 w 726"/>
                <a:gd name="T35" fmla="*/ 316 h 789"/>
                <a:gd name="T36" fmla="*/ 84 w 726"/>
                <a:gd name="T37" fmla="*/ 254 h 789"/>
                <a:gd name="T38" fmla="*/ 80 w 726"/>
                <a:gd name="T39" fmla="*/ 168 h 789"/>
                <a:gd name="T40" fmla="*/ 122 w 726"/>
                <a:gd name="T41" fmla="*/ 234 h 789"/>
                <a:gd name="T42" fmla="*/ 210 w 726"/>
                <a:gd name="T43" fmla="*/ 608 h 789"/>
                <a:gd name="T44" fmla="*/ 156 w 726"/>
                <a:gd name="T45" fmla="*/ 494 h 789"/>
                <a:gd name="T46" fmla="*/ 216 w 726"/>
                <a:gd name="T47" fmla="*/ 500 h 789"/>
                <a:gd name="T48" fmla="*/ 162 w 726"/>
                <a:gd name="T49" fmla="*/ 406 h 789"/>
                <a:gd name="T50" fmla="*/ 158 w 726"/>
                <a:gd name="T51" fmla="*/ 306 h 789"/>
                <a:gd name="T52" fmla="*/ 216 w 726"/>
                <a:gd name="T53" fmla="*/ 194 h 789"/>
                <a:gd name="T54" fmla="*/ 158 w 726"/>
                <a:gd name="T55" fmla="*/ 220 h 789"/>
                <a:gd name="T56" fmla="*/ 212 w 726"/>
                <a:gd name="T57" fmla="*/ 86 h 789"/>
                <a:gd name="T58" fmla="*/ 420 w 726"/>
                <a:gd name="T59" fmla="*/ 138 h 789"/>
                <a:gd name="T60" fmla="*/ 480 w 726"/>
                <a:gd name="T61" fmla="*/ 246 h 789"/>
                <a:gd name="T62" fmla="*/ 418 w 726"/>
                <a:gd name="T63" fmla="*/ 232 h 789"/>
                <a:gd name="T64" fmla="*/ 476 w 726"/>
                <a:gd name="T65" fmla="*/ 322 h 789"/>
                <a:gd name="T66" fmla="*/ 476 w 726"/>
                <a:gd name="T67" fmla="*/ 412 h 789"/>
                <a:gd name="T68" fmla="*/ 276 w 726"/>
                <a:gd name="T69" fmla="*/ 82 h 789"/>
                <a:gd name="T70" fmla="*/ 362 w 726"/>
                <a:gd name="T71" fmla="*/ 210 h 789"/>
                <a:gd name="T72" fmla="*/ 280 w 726"/>
                <a:gd name="T73" fmla="*/ 190 h 789"/>
                <a:gd name="T74" fmla="*/ 278 w 726"/>
                <a:gd name="T75" fmla="*/ 288 h 789"/>
                <a:gd name="T76" fmla="*/ 362 w 726"/>
                <a:gd name="T77" fmla="*/ 400 h 789"/>
                <a:gd name="T78" fmla="*/ 276 w 726"/>
                <a:gd name="T79" fmla="*/ 396 h 789"/>
                <a:gd name="T80" fmla="*/ 322 w 726"/>
                <a:gd name="T81" fmla="*/ 751 h 789"/>
                <a:gd name="T82" fmla="*/ 320 w 726"/>
                <a:gd name="T83" fmla="*/ 494 h 789"/>
                <a:gd name="T84" fmla="*/ 548 w 726"/>
                <a:gd name="T85" fmla="*/ 663 h 789"/>
                <a:gd name="T86" fmla="*/ 472 w 726"/>
                <a:gd name="T87" fmla="*/ 693 h 789"/>
                <a:gd name="T88" fmla="*/ 546 w 726"/>
                <a:gd name="T89" fmla="*/ 480 h 789"/>
                <a:gd name="T90" fmla="*/ 562 w 726"/>
                <a:gd name="T91" fmla="*/ 416 h 789"/>
                <a:gd name="T92" fmla="*/ 518 w 726"/>
                <a:gd name="T93" fmla="*/ 336 h 789"/>
                <a:gd name="T94" fmla="*/ 566 w 726"/>
                <a:gd name="T95" fmla="*/ 412 h 789"/>
                <a:gd name="T96" fmla="*/ 520 w 726"/>
                <a:gd name="T97" fmla="*/ 264 h 789"/>
                <a:gd name="T98" fmla="*/ 524 w 726"/>
                <a:gd name="T99" fmla="*/ 182 h 789"/>
                <a:gd name="T100" fmla="*/ 646 w 726"/>
                <a:gd name="T101" fmla="*/ 540 h 789"/>
                <a:gd name="T102" fmla="*/ 608 w 726"/>
                <a:gd name="T103" fmla="*/ 542 h 789"/>
                <a:gd name="T104" fmla="*/ 646 w 726"/>
                <a:gd name="T105" fmla="*/ 474 h 789"/>
                <a:gd name="T106" fmla="*/ 642 w 726"/>
                <a:gd name="T107" fmla="*/ 422 h 789"/>
                <a:gd name="T108" fmla="*/ 610 w 726"/>
                <a:gd name="T109" fmla="*/ 348 h 789"/>
                <a:gd name="T110" fmla="*/ 696 w 726"/>
                <a:gd name="T111" fmla="*/ 528 h 789"/>
                <a:gd name="T112" fmla="*/ 664 w 726"/>
                <a:gd name="T113" fmla="*/ 536 h 789"/>
                <a:gd name="T114" fmla="*/ 694 w 726"/>
                <a:gd name="T115" fmla="*/ 470 h 789"/>
                <a:gd name="T116" fmla="*/ 692 w 726"/>
                <a:gd name="T117" fmla="*/ 424 h 789"/>
                <a:gd name="T118" fmla="*/ 664 w 726"/>
                <a:gd name="T119" fmla="*/ 360 h 789"/>
                <a:gd name="T120" fmla="*/ 696 w 726"/>
                <a:gd name="T121" fmla="*/ 42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6" h="789">
                  <a:moveTo>
                    <a:pt x="716" y="306"/>
                  </a:moveTo>
                  <a:lnTo>
                    <a:pt x="594" y="268"/>
                  </a:lnTo>
                  <a:lnTo>
                    <a:pt x="594" y="176"/>
                  </a:lnTo>
                  <a:lnTo>
                    <a:pt x="594" y="176"/>
                  </a:lnTo>
                  <a:lnTo>
                    <a:pt x="592" y="170"/>
                  </a:lnTo>
                  <a:lnTo>
                    <a:pt x="586" y="164"/>
                  </a:lnTo>
                  <a:lnTo>
                    <a:pt x="254" y="0"/>
                  </a:lnTo>
                  <a:lnTo>
                    <a:pt x="254" y="0"/>
                  </a:lnTo>
                  <a:lnTo>
                    <a:pt x="252" y="0"/>
                  </a:lnTo>
                  <a:lnTo>
                    <a:pt x="248" y="0"/>
                  </a:lnTo>
                  <a:lnTo>
                    <a:pt x="248" y="0"/>
                  </a:lnTo>
                  <a:lnTo>
                    <a:pt x="242" y="0"/>
                  </a:lnTo>
                  <a:lnTo>
                    <a:pt x="240" y="2"/>
                  </a:lnTo>
                  <a:lnTo>
                    <a:pt x="4" y="170"/>
                  </a:lnTo>
                  <a:lnTo>
                    <a:pt x="4" y="170"/>
                  </a:lnTo>
                  <a:lnTo>
                    <a:pt x="0" y="176"/>
                  </a:lnTo>
                  <a:lnTo>
                    <a:pt x="0" y="182"/>
                  </a:lnTo>
                  <a:lnTo>
                    <a:pt x="0" y="645"/>
                  </a:lnTo>
                  <a:lnTo>
                    <a:pt x="0" y="645"/>
                  </a:lnTo>
                  <a:lnTo>
                    <a:pt x="2" y="653"/>
                  </a:lnTo>
                  <a:lnTo>
                    <a:pt x="6" y="657"/>
                  </a:lnTo>
                  <a:lnTo>
                    <a:pt x="242" y="787"/>
                  </a:lnTo>
                  <a:lnTo>
                    <a:pt x="242" y="787"/>
                  </a:lnTo>
                  <a:lnTo>
                    <a:pt x="248" y="789"/>
                  </a:lnTo>
                  <a:lnTo>
                    <a:pt x="248" y="789"/>
                  </a:lnTo>
                  <a:lnTo>
                    <a:pt x="254" y="787"/>
                  </a:lnTo>
                  <a:lnTo>
                    <a:pt x="584" y="661"/>
                  </a:lnTo>
                  <a:lnTo>
                    <a:pt x="718" y="612"/>
                  </a:lnTo>
                  <a:lnTo>
                    <a:pt x="718" y="612"/>
                  </a:lnTo>
                  <a:lnTo>
                    <a:pt x="720" y="610"/>
                  </a:lnTo>
                  <a:lnTo>
                    <a:pt x="724" y="608"/>
                  </a:lnTo>
                  <a:lnTo>
                    <a:pt x="726" y="604"/>
                  </a:lnTo>
                  <a:lnTo>
                    <a:pt x="726" y="600"/>
                  </a:lnTo>
                  <a:lnTo>
                    <a:pt x="726" y="318"/>
                  </a:lnTo>
                  <a:lnTo>
                    <a:pt x="726" y="318"/>
                  </a:lnTo>
                  <a:lnTo>
                    <a:pt x="726" y="314"/>
                  </a:lnTo>
                  <a:lnTo>
                    <a:pt x="724" y="310"/>
                  </a:lnTo>
                  <a:lnTo>
                    <a:pt x="720" y="308"/>
                  </a:lnTo>
                  <a:lnTo>
                    <a:pt x="716" y="306"/>
                  </a:lnTo>
                  <a:lnTo>
                    <a:pt x="716" y="306"/>
                  </a:lnTo>
                  <a:close/>
                  <a:moveTo>
                    <a:pt x="56" y="558"/>
                  </a:moveTo>
                  <a:lnTo>
                    <a:pt x="56" y="558"/>
                  </a:lnTo>
                  <a:lnTo>
                    <a:pt x="54" y="562"/>
                  </a:lnTo>
                  <a:lnTo>
                    <a:pt x="54" y="562"/>
                  </a:lnTo>
                  <a:lnTo>
                    <a:pt x="52" y="562"/>
                  </a:lnTo>
                  <a:lnTo>
                    <a:pt x="52" y="562"/>
                  </a:lnTo>
                  <a:lnTo>
                    <a:pt x="50" y="562"/>
                  </a:lnTo>
                  <a:lnTo>
                    <a:pt x="24" y="554"/>
                  </a:lnTo>
                  <a:lnTo>
                    <a:pt x="24" y="554"/>
                  </a:lnTo>
                  <a:lnTo>
                    <a:pt x="22" y="554"/>
                  </a:lnTo>
                  <a:lnTo>
                    <a:pt x="20" y="550"/>
                  </a:lnTo>
                  <a:lnTo>
                    <a:pt x="20" y="482"/>
                  </a:lnTo>
                  <a:lnTo>
                    <a:pt x="20" y="482"/>
                  </a:lnTo>
                  <a:lnTo>
                    <a:pt x="22" y="478"/>
                  </a:lnTo>
                  <a:lnTo>
                    <a:pt x="22" y="478"/>
                  </a:lnTo>
                  <a:lnTo>
                    <a:pt x="26" y="478"/>
                  </a:lnTo>
                  <a:lnTo>
                    <a:pt x="52" y="480"/>
                  </a:lnTo>
                  <a:lnTo>
                    <a:pt x="52" y="480"/>
                  </a:lnTo>
                  <a:lnTo>
                    <a:pt x="56" y="482"/>
                  </a:lnTo>
                  <a:lnTo>
                    <a:pt x="56" y="484"/>
                  </a:lnTo>
                  <a:lnTo>
                    <a:pt x="56" y="558"/>
                  </a:lnTo>
                  <a:close/>
                  <a:moveTo>
                    <a:pt x="56" y="410"/>
                  </a:moveTo>
                  <a:lnTo>
                    <a:pt x="56" y="410"/>
                  </a:lnTo>
                  <a:lnTo>
                    <a:pt x="56" y="414"/>
                  </a:lnTo>
                  <a:lnTo>
                    <a:pt x="52" y="416"/>
                  </a:lnTo>
                  <a:lnTo>
                    <a:pt x="26" y="418"/>
                  </a:lnTo>
                  <a:lnTo>
                    <a:pt x="26" y="418"/>
                  </a:lnTo>
                  <a:lnTo>
                    <a:pt x="24" y="418"/>
                  </a:lnTo>
                  <a:lnTo>
                    <a:pt x="24" y="418"/>
                  </a:lnTo>
                  <a:lnTo>
                    <a:pt x="22" y="416"/>
                  </a:lnTo>
                  <a:lnTo>
                    <a:pt x="22" y="416"/>
                  </a:lnTo>
                  <a:lnTo>
                    <a:pt x="20" y="414"/>
                  </a:lnTo>
                  <a:lnTo>
                    <a:pt x="20" y="344"/>
                  </a:lnTo>
                  <a:lnTo>
                    <a:pt x="20" y="344"/>
                  </a:lnTo>
                  <a:lnTo>
                    <a:pt x="22" y="342"/>
                  </a:lnTo>
                  <a:lnTo>
                    <a:pt x="24" y="340"/>
                  </a:lnTo>
                  <a:lnTo>
                    <a:pt x="50" y="332"/>
                  </a:lnTo>
                  <a:lnTo>
                    <a:pt x="50" y="332"/>
                  </a:lnTo>
                  <a:lnTo>
                    <a:pt x="54" y="334"/>
                  </a:lnTo>
                  <a:lnTo>
                    <a:pt x="54" y="334"/>
                  </a:lnTo>
                  <a:lnTo>
                    <a:pt x="56" y="338"/>
                  </a:lnTo>
                  <a:lnTo>
                    <a:pt x="56" y="410"/>
                  </a:lnTo>
                  <a:close/>
                  <a:moveTo>
                    <a:pt x="56" y="264"/>
                  </a:moveTo>
                  <a:lnTo>
                    <a:pt x="56" y="264"/>
                  </a:lnTo>
                  <a:lnTo>
                    <a:pt x="56" y="266"/>
                  </a:lnTo>
                  <a:lnTo>
                    <a:pt x="54" y="268"/>
                  </a:lnTo>
                  <a:lnTo>
                    <a:pt x="26" y="280"/>
                  </a:lnTo>
                  <a:lnTo>
                    <a:pt x="26" y="280"/>
                  </a:lnTo>
                  <a:lnTo>
                    <a:pt x="24" y="280"/>
                  </a:lnTo>
                  <a:lnTo>
                    <a:pt x="24" y="280"/>
                  </a:lnTo>
                  <a:lnTo>
                    <a:pt x="22" y="280"/>
                  </a:lnTo>
                  <a:lnTo>
                    <a:pt x="22" y="280"/>
                  </a:lnTo>
                  <a:lnTo>
                    <a:pt x="20" y="276"/>
                  </a:lnTo>
                  <a:lnTo>
                    <a:pt x="20" y="208"/>
                  </a:lnTo>
                  <a:lnTo>
                    <a:pt x="20" y="208"/>
                  </a:lnTo>
                  <a:lnTo>
                    <a:pt x="22" y="204"/>
                  </a:lnTo>
                  <a:lnTo>
                    <a:pt x="50" y="186"/>
                  </a:lnTo>
                  <a:lnTo>
                    <a:pt x="50" y="186"/>
                  </a:lnTo>
                  <a:lnTo>
                    <a:pt x="52" y="186"/>
                  </a:lnTo>
                  <a:lnTo>
                    <a:pt x="54" y="186"/>
                  </a:lnTo>
                  <a:lnTo>
                    <a:pt x="54" y="186"/>
                  </a:lnTo>
                  <a:lnTo>
                    <a:pt x="56" y="188"/>
                  </a:lnTo>
                  <a:lnTo>
                    <a:pt x="56" y="190"/>
                  </a:lnTo>
                  <a:lnTo>
                    <a:pt x="56" y="264"/>
                  </a:lnTo>
                  <a:close/>
                  <a:moveTo>
                    <a:pt x="122" y="576"/>
                  </a:moveTo>
                  <a:lnTo>
                    <a:pt x="122" y="576"/>
                  </a:lnTo>
                  <a:lnTo>
                    <a:pt x="122" y="580"/>
                  </a:lnTo>
                  <a:lnTo>
                    <a:pt x="122" y="580"/>
                  </a:lnTo>
                  <a:lnTo>
                    <a:pt x="118" y="580"/>
                  </a:lnTo>
                  <a:lnTo>
                    <a:pt x="118" y="580"/>
                  </a:lnTo>
                  <a:lnTo>
                    <a:pt x="118" y="580"/>
                  </a:lnTo>
                  <a:lnTo>
                    <a:pt x="82" y="570"/>
                  </a:lnTo>
                  <a:lnTo>
                    <a:pt x="82" y="570"/>
                  </a:lnTo>
                  <a:lnTo>
                    <a:pt x="78" y="570"/>
                  </a:lnTo>
                  <a:lnTo>
                    <a:pt x="78" y="566"/>
                  </a:lnTo>
                  <a:lnTo>
                    <a:pt x="78" y="488"/>
                  </a:lnTo>
                  <a:lnTo>
                    <a:pt x="78" y="488"/>
                  </a:lnTo>
                  <a:lnTo>
                    <a:pt x="80" y="484"/>
                  </a:lnTo>
                  <a:lnTo>
                    <a:pt x="80" y="484"/>
                  </a:lnTo>
                  <a:lnTo>
                    <a:pt x="84" y="482"/>
                  </a:lnTo>
                  <a:lnTo>
                    <a:pt x="118" y="486"/>
                  </a:lnTo>
                  <a:lnTo>
                    <a:pt x="118" y="486"/>
                  </a:lnTo>
                  <a:lnTo>
                    <a:pt x="122" y="488"/>
                  </a:lnTo>
                  <a:lnTo>
                    <a:pt x="122" y="490"/>
                  </a:lnTo>
                  <a:lnTo>
                    <a:pt x="122" y="576"/>
                  </a:lnTo>
                  <a:close/>
                  <a:moveTo>
                    <a:pt x="122" y="406"/>
                  </a:moveTo>
                  <a:lnTo>
                    <a:pt x="122" y="406"/>
                  </a:lnTo>
                  <a:lnTo>
                    <a:pt x="122" y="408"/>
                  </a:lnTo>
                  <a:lnTo>
                    <a:pt x="118" y="410"/>
                  </a:lnTo>
                  <a:lnTo>
                    <a:pt x="82" y="412"/>
                  </a:lnTo>
                  <a:lnTo>
                    <a:pt x="82" y="412"/>
                  </a:lnTo>
                  <a:lnTo>
                    <a:pt x="82" y="412"/>
                  </a:lnTo>
                  <a:lnTo>
                    <a:pt x="82" y="412"/>
                  </a:lnTo>
                  <a:lnTo>
                    <a:pt x="80" y="412"/>
                  </a:lnTo>
                  <a:lnTo>
                    <a:pt x="80" y="412"/>
                  </a:lnTo>
                  <a:lnTo>
                    <a:pt x="78" y="408"/>
                  </a:lnTo>
                  <a:lnTo>
                    <a:pt x="78" y="330"/>
                  </a:lnTo>
                  <a:lnTo>
                    <a:pt x="78" y="330"/>
                  </a:lnTo>
                  <a:lnTo>
                    <a:pt x="78" y="326"/>
                  </a:lnTo>
                  <a:lnTo>
                    <a:pt x="82" y="324"/>
                  </a:lnTo>
                  <a:lnTo>
                    <a:pt x="118" y="316"/>
                  </a:lnTo>
                  <a:lnTo>
                    <a:pt x="118" y="316"/>
                  </a:lnTo>
                  <a:lnTo>
                    <a:pt x="122" y="316"/>
                  </a:lnTo>
                  <a:lnTo>
                    <a:pt x="122" y="316"/>
                  </a:lnTo>
                  <a:lnTo>
                    <a:pt x="122" y="320"/>
                  </a:lnTo>
                  <a:lnTo>
                    <a:pt x="122" y="406"/>
                  </a:lnTo>
                  <a:close/>
                  <a:moveTo>
                    <a:pt x="122" y="234"/>
                  </a:moveTo>
                  <a:lnTo>
                    <a:pt x="122" y="234"/>
                  </a:lnTo>
                  <a:lnTo>
                    <a:pt x="122" y="236"/>
                  </a:lnTo>
                  <a:lnTo>
                    <a:pt x="120" y="238"/>
                  </a:lnTo>
                  <a:lnTo>
                    <a:pt x="84" y="254"/>
                  </a:lnTo>
                  <a:lnTo>
                    <a:pt x="84" y="254"/>
                  </a:lnTo>
                  <a:lnTo>
                    <a:pt x="82" y="254"/>
                  </a:lnTo>
                  <a:lnTo>
                    <a:pt x="82" y="254"/>
                  </a:lnTo>
                  <a:lnTo>
                    <a:pt x="80" y="254"/>
                  </a:lnTo>
                  <a:lnTo>
                    <a:pt x="80" y="254"/>
                  </a:lnTo>
                  <a:lnTo>
                    <a:pt x="78" y="250"/>
                  </a:lnTo>
                  <a:lnTo>
                    <a:pt x="78" y="172"/>
                  </a:lnTo>
                  <a:lnTo>
                    <a:pt x="78" y="172"/>
                  </a:lnTo>
                  <a:lnTo>
                    <a:pt x="80" y="168"/>
                  </a:lnTo>
                  <a:lnTo>
                    <a:pt x="116" y="144"/>
                  </a:lnTo>
                  <a:lnTo>
                    <a:pt x="116" y="144"/>
                  </a:lnTo>
                  <a:lnTo>
                    <a:pt x="118" y="144"/>
                  </a:lnTo>
                  <a:lnTo>
                    <a:pt x="120" y="144"/>
                  </a:lnTo>
                  <a:lnTo>
                    <a:pt x="120" y="144"/>
                  </a:lnTo>
                  <a:lnTo>
                    <a:pt x="122" y="146"/>
                  </a:lnTo>
                  <a:lnTo>
                    <a:pt x="122" y="148"/>
                  </a:lnTo>
                  <a:lnTo>
                    <a:pt x="122" y="234"/>
                  </a:lnTo>
                  <a:close/>
                  <a:moveTo>
                    <a:pt x="216" y="602"/>
                  </a:moveTo>
                  <a:lnTo>
                    <a:pt x="216" y="602"/>
                  </a:lnTo>
                  <a:lnTo>
                    <a:pt x="214" y="606"/>
                  </a:lnTo>
                  <a:lnTo>
                    <a:pt x="214" y="606"/>
                  </a:lnTo>
                  <a:lnTo>
                    <a:pt x="212" y="608"/>
                  </a:lnTo>
                  <a:lnTo>
                    <a:pt x="210" y="608"/>
                  </a:lnTo>
                  <a:lnTo>
                    <a:pt x="210" y="608"/>
                  </a:lnTo>
                  <a:lnTo>
                    <a:pt x="210" y="608"/>
                  </a:lnTo>
                  <a:lnTo>
                    <a:pt x="200" y="606"/>
                  </a:lnTo>
                  <a:lnTo>
                    <a:pt x="184" y="600"/>
                  </a:lnTo>
                  <a:lnTo>
                    <a:pt x="160" y="592"/>
                  </a:lnTo>
                  <a:lnTo>
                    <a:pt x="160" y="592"/>
                  </a:lnTo>
                  <a:lnTo>
                    <a:pt x="158" y="590"/>
                  </a:lnTo>
                  <a:lnTo>
                    <a:pt x="156" y="588"/>
                  </a:lnTo>
                  <a:lnTo>
                    <a:pt x="156" y="494"/>
                  </a:lnTo>
                  <a:lnTo>
                    <a:pt x="156" y="494"/>
                  </a:lnTo>
                  <a:lnTo>
                    <a:pt x="158" y="492"/>
                  </a:lnTo>
                  <a:lnTo>
                    <a:pt x="158" y="492"/>
                  </a:lnTo>
                  <a:lnTo>
                    <a:pt x="162" y="490"/>
                  </a:lnTo>
                  <a:lnTo>
                    <a:pt x="212" y="496"/>
                  </a:lnTo>
                  <a:lnTo>
                    <a:pt x="212" y="496"/>
                  </a:lnTo>
                  <a:lnTo>
                    <a:pt x="214" y="496"/>
                  </a:lnTo>
                  <a:lnTo>
                    <a:pt x="216" y="500"/>
                  </a:lnTo>
                  <a:lnTo>
                    <a:pt x="216" y="500"/>
                  </a:lnTo>
                  <a:lnTo>
                    <a:pt x="216" y="602"/>
                  </a:lnTo>
                  <a:lnTo>
                    <a:pt x="216" y="602"/>
                  </a:lnTo>
                  <a:close/>
                  <a:moveTo>
                    <a:pt x="216" y="398"/>
                  </a:moveTo>
                  <a:lnTo>
                    <a:pt x="216" y="398"/>
                  </a:lnTo>
                  <a:lnTo>
                    <a:pt x="214" y="400"/>
                  </a:lnTo>
                  <a:lnTo>
                    <a:pt x="212" y="402"/>
                  </a:lnTo>
                  <a:lnTo>
                    <a:pt x="162" y="406"/>
                  </a:lnTo>
                  <a:lnTo>
                    <a:pt x="162" y="406"/>
                  </a:lnTo>
                  <a:lnTo>
                    <a:pt x="160" y="406"/>
                  </a:lnTo>
                  <a:lnTo>
                    <a:pt x="160" y="406"/>
                  </a:lnTo>
                  <a:lnTo>
                    <a:pt x="158" y="406"/>
                  </a:lnTo>
                  <a:lnTo>
                    <a:pt x="158" y="406"/>
                  </a:lnTo>
                  <a:lnTo>
                    <a:pt x="156" y="402"/>
                  </a:lnTo>
                  <a:lnTo>
                    <a:pt x="156" y="308"/>
                  </a:lnTo>
                  <a:lnTo>
                    <a:pt x="156" y="308"/>
                  </a:lnTo>
                  <a:lnTo>
                    <a:pt x="158" y="306"/>
                  </a:lnTo>
                  <a:lnTo>
                    <a:pt x="160" y="304"/>
                  </a:lnTo>
                  <a:lnTo>
                    <a:pt x="210" y="292"/>
                  </a:lnTo>
                  <a:lnTo>
                    <a:pt x="210" y="292"/>
                  </a:lnTo>
                  <a:lnTo>
                    <a:pt x="214" y="292"/>
                  </a:lnTo>
                  <a:lnTo>
                    <a:pt x="214" y="292"/>
                  </a:lnTo>
                  <a:lnTo>
                    <a:pt x="216" y="296"/>
                  </a:lnTo>
                  <a:lnTo>
                    <a:pt x="216" y="398"/>
                  </a:lnTo>
                  <a:close/>
                  <a:moveTo>
                    <a:pt x="216" y="194"/>
                  </a:moveTo>
                  <a:lnTo>
                    <a:pt x="216" y="194"/>
                  </a:lnTo>
                  <a:lnTo>
                    <a:pt x="216" y="196"/>
                  </a:lnTo>
                  <a:lnTo>
                    <a:pt x="214" y="198"/>
                  </a:lnTo>
                  <a:lnTo>
                    <a:pt x="162" y="220"/>
                  </a:lnTo>
                  <a:lnTo>
                    <a:pt x="162" y="220"/>
                  </a:lnTo>
                  <a:lnTo>
                    <a:pt x="160" y="220"/>
                  </a:lnTo>
                  <a:lnTo>
                    <a:pt x="160" y="220"/>
                  </a:lnTo>
                  <a:lnTo>
                    <a:pt x="158" y="220"/>
                  </a:lnTo>
                  <a:lnTo>
                    <a:pt x="158" y="220"/>
                  </a:lnTo>
                  <a:lnTo>
                    <a:pt x="156" y="216"/>
                  </a:lnTo>
                  <a:lnTo>
                    <a:pt x="156" y="122"/>
                  </a:lnTo>
                  <a:lnTo>
                    <a:pt x="156" y="122"/>
                  </a:lnTo>
                  <a:lnTo>
                    <a:pt x="158" y="118"/>
                  </a:lnTo>
                  <a:lnTo>
                    <a:pt x="208" y="88"/>
                  </a:lnTo>
                  <a:lnTo>
                    <a:pt x="208" y="88"/>
                  </a:lnTo>
                  <a:lnTo>
                    <a:pt x="212" y="86"/>
                  </a:lnTo>
                  <a:lnTo>
                    <a:pt x="214" y="86"/>
                  </a:lnTo>
                  <a:lnTo>
                    <a:pt x="214" y="86"/>
                  </a:lnTo>
                  <a:lnTo>
                    <a:pt x="216" y="88"/>
                  </a:lnTo>
                  <a:lnTo>
                    <a:pt x="216" y="90"/>
                  </a:lnTo>
                  <a:lnTo>
                    <a:pt x="216" y="194"/>
                  </a:lnTo>
                  <a:close/>
                  <a:moveTo>
                    <a:pt x="418" y="142"/>
                  </a:moveTo>
                  <a:lnTo>
                    <a:pt x="418" y="142"/>
                  </a:lnTo>
                  <a:lnTo>
                    <a:pt x="420" y="138"/>
                  </a:lnTo>
                  <a:lnTo>
                    <a:pt x="420" y="138"/>
                  </a:lnTo>
                  <a:lnTo>
                    <a:pt x="424" y="138"/>
                  </a:lnTo>
                  <a:lnTo>
                    <a:pt x="478" y="162"/>
                  </a:lnTo>
                  <a:lnTo>
                    <a:pt x="478" y="162"/>
                  </a:lnTo>
                  <a:lnTo>
                    <a:pt x="480" y="164"/>
                  </a:lnTo>
                  <a:lnTo>
                    <a:pt x="480" y="166"/>
                  </a:lnTo>
                  <a:lnTo>
                    <a:pt x="480" y="246"/>
                  </a:lnTo>
                  <a:lnTo>
                    <a:pt x="480" y="246"/>
                  </a:lnTo>
                  <a:lnTo>
                    <a:pt x="478" y="250"/>
                  </a:lnTo>
                  <a:lnTo>
                    <a:pt x="478" y="250"/>
                  </a:lnTo>
                  <a:lnTo>
                    <a:pt x="476" y="250"/>
                  </a:lnTo>
                  <a:lnTo>
                    <a:pt x="476" y="250"/>
                  </a:lnTo>
                  <a:lnTo>
                    <a:pt x="474" y="250"/>
                  </a:lnTo>
                  <a:lnTo>
                    <a:pt x="420" y="234"/>
                  </a:lnTo>
                  <a:lnTo>
                    <a:pt x="420" y="234"/>
                  </a:lnTo>
                  <a:lnTo>
                    <a:pt x="418" y="232"/>
                  </a:lnTo>
                  <a:lnTo>
                    <a:pt x="418" y="230"/>
                  </a:lnTo>
                  <a:lnTo>
                    <a:pt x="418" y="142"/>
                  </a:lnTo>
                  <a:close/>
                  <a:moveTo>
                    <a:pt x="418" y="316"/>
                  </a:moveTo>
                  <a:lnTo>
                    <a:pt x="418" y="316"/>
                  </a:lnTo>
                  <a:lnTo>
                    <a:pt x="418" y="314"/>
                  </a:lnTo>
                  <a:lnTo>
                    <a:pt x="418" y="314"/>
                  </a:lnTo>
                  <a:lnTo>
                    <a:pt x="422" y="312"/>
                  </a:lnTo>
                  <a:lnTo>
                    <a:pt x="476" y="322"/>
                  </a:lnTo>
                  <a:lnTo>
                    <a:pt x="476" y="322"/>
                  </a:lnTo>
                  <a:lnTo>
                    <a:pt x="480" y="324"/>
                  </a:lnTo>
                  <a:lnTo>
                    <a:pt x="480" y="326"/>
                  </a:lnTo>
                  <a:lnTo>
                    <a:pt x="480" y="408"/>
                  </a:lnTo>
                  <a:lnTo>
                    <a:pt x="480" y="408"/>
                  </a:lnTo>
                  <a:lnTo>
                    <a:pt x="478" y="412"/>
                  </a:lnTo>
                  <a:lnTo>
                    <a:pt x="478" y="412"/>
                  </a:lnTo>
                  <a:lnTo>
                    <a:pt x="476" y="412"/>
                  </a:lnTo>
                  <a:lnTo>
                    <a:pt x="476" y="412"/>
                  </a:lnTo>
                  <a:lnTo>
                    <a:pt x="422" y="408"/>
                  </a:lnTo>
                  <a:lnTo>
                    <a:pt x="422" y="408"/>
                  </a:lnTo>
                  <a:lnTo>
                    <a:pt x="418" y="408"/>
                  </a:lnTo>
                  <a:lnTo>
                    <a:pt x="418" y="404"/>
                  </a:lnTo>
                  <a:lnTo>
                    <a:pt x="418" y="316"/>
                  </a:lnTo>
                  <a:close/>
                  <a:moveTo>
                    <a:pt x="276" y="82"/>
                  </a:moveTo>
                  <a:lnTo>
                    <a:pt x="276" y="82"/>
                  </a:lnTo>
                  <a:lnTo>
                    <a:pt x="278" y="78"/>
                  </a:lnTo>
                  <a:lnTo>
                    <a:pt x="278" y="78"/>
                  </a:lnTo>
                  <a:lnTo>
                    <a:pt x="282" y="78"/>
                  </a:lnTo>
                  <a:lnTo>
                    <a:pt x="360" y="110"/>
                  </a:lnTo>
                  <a:lnTo>
                    <a:pt x="360" y="110"/>
                  </a:lnTo>
                  <a:lnTo>
                    <a:pt x="362" y="112"/>
                  </a:lnTo>
                  <a:lnTo>
                    <a:pt x="362" y="114"/>
                  </a:lnTo>
                  <a:lnTo>
                    <a:pt x="362" y="210"/>
                  </a:lnTo>
                  <a:lnTo>
                    <a:pt x="362" y="210"/>
                  </a:lnTo>
                  <a:lnTo>
                    <a:pt x="360" y="214"/>
                  </a:lnTo>
                  <a:lnTo>
                    <a:pt x="360" y="214"/>
                  </a:lnTo>
                  <a:lnTo>
                    <a:pt x="358" y="214"/>
                  </a:lnTo>
                  <a:lnTo>
                    <a:pt x="358" y="214"/>
                  </a:lnTo>
                  <a:lnTo>
                    <a:pt x="356" y="214"/>
                  </a:lnTo>
                  <a:lnTo>
                    <a:pt x="280" y="190"/>
                  </a:lnTo>
                  <a:lnTo>
                    <a:pt x="280" y="190"/>
                  </a:lnTo>
                  <a:lnTo>
                    <a:pt x="278" y="190"/>
                  </a:lnTo>
                  <a:lnTo>
                    <a:pt x="276" y="186"/>
                  </a:lnTo>
                  <a:lnTo>
                    <a:pt x="276" y="82"/>
                  </a:lnTo>
                  <a:lnTo>
                    <a:pt x="276" y="82"/>
                  </a:lnTo>
                  <a:close/>
                  <a:moveTo>
                    <a:pt x="276" y="396"/>
                  </a:moveTo>
                  <a:lnTo>
                    <a:pt x="276" y="292"/>
                  </a:lnTo>
                  <a:lnTo>
                    <a:pt x="276" y="292"/>
                  </a:lnTo>
                  <a:lnTo>
                    <a:pt x="278" y="288"/>
                  </a:lnTo>
                  <a:lnTo>
                    <a:pt x="278" y="288"/>
                  </a:lnTo>
                  <a:lnTo>
                    <a:pt x="282" y="286"/>
                  </a:lnTo>
                  <a:lnTo>
                    <a:pt x="358" y="300"/>
                  </a:lnTo>
                  <a:lnTo>
                    <a:pt x="358" y="300"/>
                  </a:lnTo>
                  <a:lnTo>
                    <a:pt x="362" y="302"/>
                  </a:lnTo>
                  <a:lnTo>
                    <a:pt x="362" y="306"/>
                  </a:lnTo>
                  <a:lnTo>
                    <a:pt x="362" y="400"/>
                  </a:lnTo>
                  <a:lnTo>
                    <a:pt x="362" y="400"/>
                  </a:lnTo>
                  <a:lnTo>
                    <a:pt x="360" y="404"/>
                  </a:lnTo>
                  <a:lnTo>
                    <a:pt x="360" y="404"/>
                  </a:lnTo>
                  <a:lnTo>
                    <a:pt x="358" y="406"/>
                  </a:lnTo>
                  <a:lnTo>
                    <a:pt x="358" y="406"/>
                  </a:lnTo>
                  <a:lnTo>
                    <a:pt x="280" y="400"/>
                  </a:lnTo>
                  <a:lnTo>
                    <a:pt x="280" y="400"/>
                  </a:lnTo>
                  <a:lnTo>
                    <a:pt x="278" y="400"/>
                  </a:lnTo>
                  <a:lnTo>
                    <a:pt x="276" y="396"/>
                  </a:lnTo>
                  <a:lnTo>
                    <a:pt x="276" y="396"/>
                  </a:lnTo>
                  <a:close/>
                  <a:moveTo>
                    <a:pt x="426" y="709"/>
                  </a:moveTo>
                  <a:lnTo>
                    <a:pt x="426" y="709"/>
                  </a:lnTo>
                  <a:lnTo>
                    <a:pt x="426" y="711"/>
                  </a:lnTo>
                  <a:lnTo>
                    <a:pt x="424" y="713"/>
                  </a:lnTo>
                  <a:lnTo>
                    <a:pt x="322" y="751"/>
                  </a:lnTo>
                  <a:lnTo>
                    <a:pt x="322" y="751"/>
                  </a:lnTo>
                  <a:lnTo>
                    <a:pt x="322" y="751"/>
                  </a:lnTo>
                  <a:lnTo>
                    <a:pt x="322" y="751"/>
                  </a:lnTo>
                  <a:lnTo>
                    <a:pt x="318" y="751"/>
                  </a:lnTo>
                  <a:lnTo>
                    <a:pt x="318" y="751"/>
                  </a:lnTo>
                  <a:lnTo>
                    <a:pt x="316" y="747"/>
                  </a:lnTo>
                  <a:lnTo>
                    <a:pt x="316" y="498"/>
                  </a:lnTo>
                  <a:lnTo>
                    <a:pt x="316" y="498"/>
                  </a:lnTo>
                  <a:lnTo>
                    <a:pt x="318" y="496"/>
                  </a:lnTo>
                  <a:lnTo>
                    <a:pt x="320" y="494"/>
                  </a:lnTo>
                  <a:lnTo>
                    <a:pt x="422" y="488"/>
                  </a:lnTo>
                  <a:lnTo>
                    <a:pt x="422" y="488"/>
                  </a:lnTo>
                  <a:lnTo>
                    <a:pt x="424" y="488"/>
                  </a:lnTo>
                  <a:lnTo>
                    <a:pt x="424" y="488"/>
                  </a:lnTo>
                  <a:lnTo>
                    <a:pt x="426" y="492"/>
                  </a:lnTo>
                  <a:lnTo>
                    <a:pt x="426" y="709"/>
                  </a:lnTo>
                  <a:close/>
                  <a:moveTo>
                    <a:pt x="548" y="663"/>
                  </a:moveTo>
                  <a:lnTo>
                    <a:pt x="548" y="663"/>
                  </a:lnTo>
                  <a:lnTo>
                    <a:pt x="546" y="665"/>
                  </a:lnTo>
                  <a:lnTo>
                    <a:pt x="544" y="667"/>
                  </a:lnTo>
                  <a:lnTo>
                    <a:pt x="478" y="693"/>
                  </a:lnTo>
                  <a:lnTo>
                    <a:pt x="478" y="693"/>
                  </a:lnTo>
                  <a:lnTo>
                    <a:pt x="476" y="693"/>
                  </a:lnTo>
                  <a:lnTo>
                    <a:pt x="476" y="693"/>
                  </a:lnTo>
                  <a:lnTo>
                    <a:pt x="472" y="693"/>
                  </a:lnTo>
                  <a:lnTo>
                    <a:pt x="472" y="693"/>
                  </a:lnTo>
                  <a:lnTo>
                    <a:pt x="472" y="689"/>
                  </a:lnTo>
                  <a:lnTo>
                    <a:pt x="472" y="488"/>
                  </a:lnTo>
                  <a:lnTo>
                    <a:pt x="472" y="488"/>
                  </a:lnTo>
                  <a:lnTo>
                    <a:pt x="472" y="486"/>
                  </a:lnTo>
                  <a:lnTo>
                    <a:pt x="476" y="484"/>
                  </a:lnTo>
                  <a:lnTo>
                    <a:pt x="542" y="480"/>
                  </a:lnTo>
                  <a:lnTo>
                    <a:pt x="542" y="480"/>
                  </a:lnTo>
                  <a:lnTo>
                    <a:pt x="546" y="480"/>
                  </a:lnTo>
                  <a:lnTo>
                    <a:pt x="546" y="480"/>
                  </a:lnTo>
                  <a:lnTo>
                    <a:pt x="548" y="484"/>
                  </a:lnTo>
                  <a:lnTo>
                    <a:pt x="548" y="663"/>
                  </a:lnTo>
                  <a:close/>
                  <a:moveTo>
                    <a:pt x="566" y="412"/>
                  </a:moveTo>
                  <a:lnTo>
                    <a:pt x="566" y="412"/>
                  </a:lnTo>
                  <a:lnTo>
                    <a:pt x="566" y="416"/>
                  </a:lnTo>
                  <a:lnTo>
                    <a:pt x="566" y="416"/>
                  </a:lnTo>
                  <a:lnTo>
                    <a:pt x="562" y="416"/>
                  </a:lnTo>
                  <a:lnTo>
                    <a:pt x="562" y="416"/>
                  </a:lnTo>
                  <a:lnTo>
                    <a:pt x="562" y="416"/>
                  </a:lnTo>
                  <a:lnTo>
                    <a:pt x="522" y="414"/>
                  </a:lnTo>
                  <a:lnTo>
                    <a:pt x="522" y="414"/>
                  </a:lnTo>
                  <a:lnTo>
                    <a:pt x="518" y="414"/>
                  </a:lnTo>
                  <a:lnTo>
                    <a:pt x="518" y="410"/>
                  </a:lnTo>
                  <a:lnTo>
                    <a:pt x="518" y="336"/>
                  </a:lnTo>
                  <a:lnTo>
                    <a:pt x="518" y="336"/>
                  </a:lnTo>
                  <a:lnTo>
                    <a:pt x="518" y="332"/>
                  </a:lnTo>
                  <a:lnTo>
                    <a:pt x="518" y="332"/>
                  </a:lnTo>
                  <a:lnTo>
                    <a:pt x="522" y="330"/>
                  </a:lnTo>
                  <a:lnTo>
                    <a:pt x="562" y="338"/>
                  </a:lnTo>
                  <a:lnTo>
                    <a:pt x="562" y="338"/>
                  </a:lnTo>
                  <a:lnTo>
                    <a:pt x="566" y="340"/>
                  </a:lnTo>
                  <a:lnTo>
                    <a:pt x="566" y="342"/>
                  </a:lnTo>
                  <a:lnTo>
                    <a:pt x="566" y="412"/>
                  </a:lnTo>
                  <a:close/>
                  <a:moveTo>
                    <a:pt x="566" y="272"/>
                  </a:moveTo>
                  <a:lnTo>
                    <a:pt x="566" y="272"/>
                  </a:lnTo>
                  <a:lnTo>
                    <a:pt x="564" y="276"/>
                  </a:lnTo>
                  <a:lnTo>
                    <a:pt x="564" y="276"/>
                  </a:lnTo>
                  <a:lnTo>
                    <a:pt x="562" y="278"/>
                  </a:lnTo>
                  <a:lnTo>
                    <a:pt x="562" y="278"/>
                  </a:lnTo>
                  <a:lnTo>
                    <a:pt x="560" y="278"/>
                  </a:lnTo>
                  <a:lnTo>
                    <a:pt x="520" y="264"/>
                  </a:lnTo>
                  <a:lnTo>
                    <a:pt x="520" y="264"/>
                  </a:lnTo>
                  <a:lnTo>
                    <a:pt x="518" y="264"/>
                  </a:lnTo>
                  <a:lnTo>
                    <a:pt x="518" y="260"/>
                  </a:lnTo>
                  <a:lnTo>
                    <a:pt x="518" y="186"/>
                  </a:lnTo>
                  <a:lnTo>
                    <a:pt x="518" y="186"/>
                  </a:lnTo>
                  <a:lnTo>
                    <a:pt x="520" y="182"/>
                  </a:lnTo>
                  <a:lnTo>
                    <a:pt x="520" y="182"/>
                  </a:lnTo>
                  <a:lnTo>
                    <a:pt x="524" y="182"/>
                  </a:lnTo>
                  <a:lnTo>
                    <a:pt x="564" y="198"/>
                  </a:lnTo>
                  <a:lnTo>
                    <a:pt x="564" y="198"/>
                  </a:lnTo>
                  <a:lnTo>
                    <a:pt x="566" y="200"/>
                  </a:lnTo>
                  <a:lnTo>
                    <a:pt x="566" y="202"/>
                  </a:lnTo>
                  <a:lnTo>
                    <a:pt x="566" y="272"/>
                  </a:lnTo>
                  <a:close/>
                  <a:moveTo>
                    <a:pt x="646" y="536"/>
                  </a:moveTo>
                  <a:lnTo>
                    <a:pt x="646" y="536"/>
                  </a:lnTo>
                  <a:lnTo>
                    <a:pt x="646" y="540"/>
                  </a:lnTo>
                  <a:lnTo>
                    <a:pt x="642" y="542"/>
                  </a:lnTo>
                  <a:lnTo>
                    <a:pt x="614" y="546"/>
                  </a:lnTo>
                  <a:lnTo>
                    <a:pt x="614" y="546"/>
                  </a:lnTo>
                  <a:lnTo>
                    <a:pt x="612" y="546"/>
                  </a:lnTo>
                  <a:lnTo>
                    <a:pt x="612" y="546"/>
                  </a:lnTo>
                  <a:lnTo>
                    <a:pt x="610" y="546"/>
                  </a:lnTo>
                  <a:lnTo>
                    <a:pt x="610" y="546"/>
                  </a:lnTo>
                  <a:lnTo>
                    <a:pt x="608" y="542"/>
                  </a:lnTo>
                  <a:lnTo>
                    <a:pt x="608" y="478"/>
                  </a:lnTo>
                  <a:lnTo>
                    <a:pt x="608" y="478"/>
                  </a:lnTo>
                  <a:lnTo>
                    <a:pt x="610" y="476"/>
                  </a:lnTo>
                  <a:lnTo>
                    <a:pt x="612" y="474"/>
                  </a:lnTo>
                  <a:lnTo>
                    <a:pt x="642" y="472"/>
                  </a:lnTo>
                  <a:lnTo>
                    <a:pt x="642" y="472"/>
                  </a:lnTo>
                  <a:lnTo>
                    <a:pt x="646" y="474"/>
                  </a:lnTo>
                  <a:lnTo>
                    <a:pt x="646" y="474"/>
                  </a:lnTo>
                  <a:lnTo>
                    <a:pt x="646" y="476"/>
                  </a:lnTo>
                  <a:lnTo>
                    <a:pt x="646" y="536"/>
                  </a:lnTo>
                  <a:close/>
                  <a:moveTo>
                    <a:pt x="646" y="418"/>
                  </a:moveTo>
                  <a:lnTo>
                    <a:pt x="646" y="418"/>
                  </a:lnTo>
                  <a:lnTo>
                    <a:pt x="646" y="420"/>
                  </a:lnTo>
                  <a:lnTo>
                    <a:pt x="646" y="420"/>
                  </a:lnTo>
                  <a:lnTo>
                    <a:pt x="642" y="422"/>
                  </a:lnTo>
                  <a:lnTo>
                    <a:pt x="642" y="422"/>
                  </a:lnTo>
                  <a:lnTo>
                    <a:pt x="612" y="420"/>
                  </a:lnTo>
                  <a:lnTo>
                    <a:pt x="612" y="420"/>
                  </a:lnTo>
                  <a:lnTo>
                    <a:pt x="610" y="418"/>
                  </a:lnTo>
                  <a:lnTo>
                    <a:pt x="608" y="416"/>
                  </a:lnTo>
                  <a:lnTo>
                    <a:pt x="608" y="352"/>
                  </a:lnTo>
                  <a:lnTo>
                    <a:pt x="608" y="352"/>
                  </a:lnTo>
                  <a:lnTo>
                    <a:pt x="610" y="348"/>
                  </a:lnTo>
                  <a:lnTo>
                    <a:pt x="610" y="348"/>
                  </a:lnTo>
                  <a:lnTo>
                    <a:pt x="614" y="348"/>
                  </a:lnTo>
                  <a:lnTo>
                    <a:pt x="642" y="352"/>
                  </a:lnTo>
                  <a:lnTo>
                    <a:pt x="642" y="352"/>
                  </a:lnTo>
                  <a:lnTo>
                    <a:pt x="646" y="354"/>
                  </a:lnTo>
                  <a:lnTo>
                    <a:pt x="646" y="358"/>
                  </a:lnTo>
                  <a:lnTo>
                    <a:pt x="646" y="418"/>
                  </a:lnTo>
                  <a:close/>
                  <a:moveTo>
                    <a:pt x="696" y="528"/>
                  </a:moveTo>
                  <a:lnTo>
                    <a:pt x="696" y="528"/>
                  </a:lnTo>
                  <a:lnTo>
                    <a:pt x="694" y="530"/>
                  </a:lnTo>
                  <a:lnTo>
                    <a:pt x="692" y="532"/>
                  </a:lnTo>
                  <a:lnTo>
                    <a:pt x="668" y="536"/>
                  </a:lnTo>
                  <a:lnTo>
                    <a:pt x="668" y="536"/>
                  </a:lnTo>
                  <a:lnTo>
                    <a:pt x="668" y="536"/>
                  </a:lnTo>
                  <a:lnTo>
                    <a:pt x="668" y="536"/>
                  </a:lnTo>
                  <a:lnTo>
                    <a:pt x="664" y="536"/>
                  </a:lnTo>
                  <a:lnTo>
                    <a:pt x="664" y="536"/>
                  </a:lnTo>
                  <a:lnTo>
                    <a:pt x="664" y="532"/>
                  </a:lnTo>
                  <a:lnTo>
                    <a:pt x="664" y="476"/>
                  </a:lnTo>
                  <a:lnTo>
                    <a:pt x="664" y="476"/>
                  </a:lnTo>
                  <a:lnTo>
                    <a:pt x="664" y="472"/>
                  </a:lnTo>
                  <a:lnTo>
                    <a:pt x="668" y="470"/>
                  </a:lnTo>
                  <a:lnTo>
                    <a:pt x="690" y="470"/>
                  </a:lnTo>
                  <a:lnTo>
                    <a:pt x="690" y="470"/>
                  </a:lnTo>
                  <a:lnTo>
                    <a:pt x="694" y="470"/>
                  </a:lnTo>
                  <a:lnTo>
                    <a:pt x="694" y="470"/>
                  </a:lnTo>
                  <a:lnTo>
                    <a:pt x="696" y="474"/>
                  </a:lnTo>
                  <a:lnTo>
                    <a:pt x="696" y="528"/>
                  </a:lnTo>
                  <a:close/>
                  <a:moveTo>
                    <a:pt x="696" y="420"/>
                  </a:moveTo>
                  <a:lnTo>
                    <a:pt x="696" y="420"/>
                  </a:lnTo>
                  <a:lnTo>
                    <a:pt x="694" y="424"/>
                  </a:lnTo>
                  <a:lnTo>
                    <a:pt x="694" y="424"/>
                  </a:lnTo>
                  <a:lnTo>
                    <a:pt x="692" y="424"/>
                  </a:lnTo>
                  <a:lnTo>
                    <a:pt x="690" y="424"/>
                  </a:lnTo>
                  <a:lnTo>
                    <a:pt x="668" y="424"/>
                  </a:lnTo>
                  <a:lnTo>
                    <a:pt x="668" y="424"/>
                  </a:lnTo>
                  <a:lnTo>
                    <a:pt x="664" y="422"/>
                  </a:lnTo>
                  <a:lnTo>
                    <a:pt x="664" y="418"/>
                  </a:lnTo>
                  <a:lnTo>
                    <a:pt x="664" y="362"/>
                  </a:lnTo>
                  <a:lnTo>
                    <a:pt x="664" y="362"/>
                  </a:lnTo>
                  <a:lnTo>
                    <a:pt x="664" y="360"/>
                  </a:lnTo>
                  <a:lnTo>
                    <a:pt x="664" y="360"/>
                  </a:lnTo>
                  <a:lnTo>
                    <a:pt x="668" y="358"/>
                  </a:lnTo>
                  <a:lnTo>
                    <a:pt x="692" y="362"/>
                  </a:lnTo>
                  <a:lnTo>
                    <a:pt x="692" y="362"/>
                  </a:lnTo>
                  <a:lnTo>
                    <a:pt x="694" y="364"/>
                  </a:lnTo>
                  <a:lnTo>
                    <a:pt x="696" y="366"/>
                  </a:lnTo>
                  <a:lnTo>
                    <a:pt x="696" y="420"/>
                  </a:lnTo>
                  <a:close/>
                  <a:moveTo>
                    <a:pt x="696" y="420"/>
                  </a:moveTo>
                  <a:lnTo>
                    <a:pt x="696" y="4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8827191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23" presetClass="entr" presetSubtype="32"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strVal val="4*#ppt_w"/>
                                          </p:val>
                                        </p:tav>
                                        <p:tav tm="100000">
                                          <p:val>
                                            <p:strVal val="#ppt_w"/>
                                          </p:val>
                                        </p:tav>
                                      </p:tavLst>
                                    </p:anim>
                                    <p:anim calcmode="lin" valueType="num">
                                      <p:cBhvr>
                                        <p:cTn id="13" dur="1000" fill="hold"/>
                                        <p:tgtEl>
                                          <p:spTgt spid="29"/>
                                        </p:tgtEl>
                                        <p:attrNameLst>
                                          <p:attrName>ppt_h</p:attrName>
                                        </p:attrNameLst>
                                      </p:cBhvr>
                                      <p:tavLst>
                                        <p:tav tm="0">
                                          <p:val>
                                            <p:strVal val="4*#ppt_h"/>
                                          </p:val>
                                        </p:tav>
                                        <p:tav tm="100000">
                                          <p:val>
                                            <p:strVal val="#ppt_h"/>
                                          </p:val>
                                        </p:tav>
                                      </p:tavLst>
                                    </p:anim>
                                  </p:childTnLst>
                                </p:cTn>
                              </p:par>
                              <p:par>
                                <p:cTn id="14" presetID="50" presetClass="entr" presetSubtype="0" decel="10000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strVal val="#ppt_w+.3"/>
                                          </p:val>
                                        </p:tav>
                                        <p:tav tm="100000">
                                          <p:val>
                                            <p:strVal val="#ppt_w"/>
                                          </p:val>
                                        </p:tav>
                                      </p:tavLst>
                                    </p:anim>
                                    <p:anim calcmode="lin" valueType="num">
                                      <p:cBhvr>
                                        <p:cTn id="17" dur="1000" fill="hold"/>
                                        <p:tgtEl>
                                          <p:spTgt spid="2"/>
                                        </p:tgtEl>
                                        <p:attrNameLst>
                                          <p:attrName>ppt_h</p:attrName>
                                        </p:attrNameLst>
                                      </p:cBhvr>
                                      <p:tavLst>
                                        <p:tav tm="0">
                                          <p:val>
                                            <p:strVal val="#ppt_h"/>
                                          </p:val>
                                        </p:tav>
                                        <p:tav tm="100000">
                                          <p:val>
                                            <p:strVal val="#ppt_h"/>
                                          </p:val>
                                        </p:tav>
                                      </p:tavLst>
                                    </p:anim>
                                    <p:animEffect transition="in" filter="fade">
                                      <p:cBhvr>
                                        <p:cTn id="18" dur="1000"/>
                                        <p:tgtEl>
                                          <p:spTgt spid="2"/>
                                        </p:tgtEl>
                                      </p:cBhvr>
                                    </p:animEffect>
                                  </p:childTnLst>
                                </p:cTn>
                              </p:par>
                            </p:childTnLst>
                          </p:cTn>
                        </p:par>
                        <p:par>
                          <p:cTn id="19" fill="hold">
                            <p:stCondLst>
                              <p:cond delay="1000"/>
                            </p:stCondLst>
                            <p:childTnLst>
                              <p:par>
                                <p:cTn id="20" presetID="1" presetClass="exit" presetSubtype="0" fill="hold" grpId="1" nodeType="afterEffect">
                                  <p:stCondLst>
                                    <p:cond delay="0"/>
                                  </p:stCondLst>
                                  <p:childTnLst>
                                    <p:set>
                                      <p:cBhvr>
                                        <p:cTn id="21" dur="1" fill="hold">
                                          <p:stCondLst>
                                            <p:cond delay="0"/>
                                          </p:stCondLst>
                                        </p:cTn>
                                        <p:tgtEl>
                                          <p:spTgt spid="29"/>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childTnLst>
                                </p:cTn>
                              </p:par>
                            </p:childTnLst>
                          </p:cTn>
                        </p:par>
                        <p:par>
                          <p:cTn id="24" fill="hold">
                            <p:stCondLst>
                              <p:cond delay="1000"/>
                            </p:stCondLst>
                            <p:childTnLst>
                              <p:par>
                                <p:cTn id="25" presetID="23" presetClass="exit" presetSubtype="16" fill="hold" grpId="1" nodeType="afterEffect">
                                  <p:stCondLst>
                                    <p:cond delay="0"/>
                                  </p:stCondLst>
                                  <p:childTnLst>
                                    <p:anim calcmode="lin" valueType="num">
                                      <p:cBhvr>
                                        <p:cTn id="26" dur="1000"/>
                                        <p:tgtEl>
                                          <p:spTgt spid="43"/>
                                        </p:tgtEl>
                                        <p:attrNameLst>
                                          <p:attrName>ppt_w</p:attrName>
                                        </p:attrNameLst>
                                      </p:cBhvr>
                                      <p:tavLst>
                                        <p:tav tm="0">
                                          <p:val>
                                            <p:strVal val="ppt_w"/>
                                          </p:val>
                                        </p:tav>
                                        <p:tav tm="100000">
                                          <p:val>
                                            <p:strVal val="4*ppt_w"/>
                                          </p:val>
                                        </p:tav>
                                      </p:tavLst>
                                    </p:anim>
                                    <p:anim calcmode="lin" valueType="num">
                                      <p:cBhvr>
                                        <p:cTn id="27" dur="1000"/>
                                        <p:tgtEl>
                                          <p:spTgt spid="43"/>
                                        </p:tgtEl>
                                        <p:attrNameLst>
                                          <p:attrName>ppt_h</p:attrName>
                                        </p:attrNameLst>
                                      </p:cBhvr>
                                      <p:tavLst>
                                        <p:tav tm="0">
                                          <p:val>
                                            <p:strVal val="ppt_h"/>
                                          </p:val>
                                        </p:tav>
                                        <p:tav tm="100000">
                                          <p:val>
                                            <p:strVal val="4*ppt_h"/>
                                          </p:val>
                                        </p:tav>
                                      </p:tavLst>
                                    </p:anim>
                                    <p:set>
                                      <p:cBhvr>
                                        <p:cTn id="28" dur="1" fill="hold">
                                          <p:stCondLst>
                                            <p:cond delay="999"/>
                                          </p:stCondLst>
                                        </p:cTn>
                                        <p:tgtEl>
                                          <p:spTgt spid="43"/>
                                        </p:tgtEl>
                                        <p:attrNameLst>
                                          <p:attrName>style.visibility</p:attrName>
                                        </p:attrNameLst>
                                      </p:cBhvr>
                                      <p:to>
                                        <p:strVal val="hidden"/>
                                      </p:to>
                                    </p:set>
                                  </p:childTnLst>
                                </p:cTn>
                              </p:par>
                              <p:par>
                                <p:cTn id="29" presetID="10" presetClass="exit" presetSubtype="0" fill="hold" grpId="2" nodeType="withEffect">
                                  <p:stCondLst>
                                    <p:cond delay="250"/>
                                  </p:stCondLst>
                                  <p:childTnLst>
                                    <p:animEffect transition="out" filter="fade">
                                      <p:cBhvr>
                                        <p:cTn id="30" dur="750"/>
                                        <p:tgtEl>
                                          <p:spTgt spid="43"/>
                                        </p:tgtEl>
                                      </p:cBhvr>
                                    </p:animEffect>
                                    <p:set>
                                      <p:cBhvr>
                                        <p:cTn id="31" dur="1" fill="hold">
                                          <p:stCondLst>
                                            <p:cond delay="749"/>
                                          </p:stCondLst>
                                        </p:cTn>
                                        <p:tgtEl>
                                          <p:spTgt spid="43"/>
                                        </p:tgtEl>
                                        <p:attrNameLst>
                                          <p:attrName>style.visibility</p:attrName>
                                        </p:attrNameLst>
                                      </p:cBhvr>
                                      <p:to>
                                        <p:strVal val="hidden"/>
                                      </p:to>
                                    </p:set>
                                  </p:childTnLst>
                                </p:cTn>
                              </p:par>
                            </p:childTnLst>
                          </p:cTn>
                        </p:par>
                        <p:par>
                          <p:cTn id="32" fill="hold">
                            <p:stCondLst>
                              <p:cond delay="2000"/>
                            </p:stCondLst>
                            <p:childTnLst>
                              <p:par>
                                <p:cTn id="33" presetID="31" presetClass="entr" presetSubtype="0" fill="hold" nodeType="afterEffect">
                                  <p:stCondLst>
                                    <p:cond delay="25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fltVal val="0"/>
                                          </p:val>
                                        </p:tav>
                                        <p:tav tm="100000">
                                          <p:val>
                                            <p:strVal val="#ppt_w"/>
                                          </p:val>
                                        </p:tav>
                                      </p:tavLst>
                                    </p:anim>
                                    <p:anim calcmode="lin" valueType="num">
                                      <p:cBhvr>
                                        <p:cTn id="36" dur="1000" fill="hold"/>
                                        <p:tgtEl>
                                          <p:spTgt spid="32"/>
                                        </p:tgtEl>
                                        <p:attrNameLst>
                                          <p:attrName>ppt_h</p:attrName>
                                        </p:attrNameLst>
                                      </p:cBhvr>
                                      <p:tavLst>
                                        <p:tav tm="0">
                                          <p:val>
                                            <p:fltVal val="0"/>
                                          </p:val>
                                        </p:tav>
                                        <p:tav tm="100000">
                                          <p:val>
                                            <p:strVal val="#ppt_h"/>
                                          </p:val>
                                        </p:tav>
                                      </p:tavLst>
                                    </p:anim>
                                    <p:anim calcmode="lin" valueType="num">
                                      <p:cBhvr>
                                        <p:cTn id="37" dur="1000" fill="hold"/>
                                        <p:tgtEl>
                                          <p:spTgt spid="32"/>
                                        </p:tgtEl>
                                        <p:attrNameLst>
                                          <p:attrName>style.rotation</p:attrName>
                                        </p:attrNameLst>
                                      </p:cBhvr>
                                      <p:tavLst>
                                        <p:tav tm="0">
                                          <p:val>
                                            <p:fltVal val="90"/>
                                          </p:val>
                                        </p:tav>
                                        <p:tav tm="100000">
                                          <p:val>
                                            <p:fltVal val="0"/>
                                          </p:val>
                                        </p:tav>
                                      </p:tavLst>
                                    </p:anim>
                                    <p:animEffect transition="in" filter="fade">
                                      <p:cBhvr>
                                        <p:cTn id="38" dur="1000"/>
                                        <p:tgtEl>
                                          <p:spTgt spid="32"/>
                                        </p:tgtEl>
                                      </p:cBhvr>
                                    </p:animEffect>
                                  </p:childTnLst>
                                </p:cTn>
                              </p:par>
                              <p:par>
                                <p:cTn id="39" presetID="31" presetClass="entr" presetSubtype="0" fill="hold" nodeType="withEffect">
                                  <p:stCondLst>
                                    <p:cond delay="5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1000" fill="hold"/>
                                        <p:tgtEl>
                                          <p:spTgt spid="31"/>
                                        </p:tgtEl>
                                        <p:attrNameLst>
                                          <p:attrName>ppt_w</p:attrName>
                                        </p:attrNameLst>
                                      </p:cBhvr>
                                      <p:tavLst>
                                        <p:tav tm="0">
                                          <p:val>
                                            <p:fltVal val="0"/>
                                          </p:val>
                                        </p:tav>
                                        <p:tav tm="100000">
                                          <p:val>
                                            <p:strVal val="#ppt_w"/>
                                          </p:val>
                                        </p:tav>
                                      </p:tavLst>
                                    </p:anim>
                                    <p:anim calcmode="lin" valueType="num">
                                      <p:cBhvr>
                                        <p:cTn id="42" dur="1000" fill="hold"/>
                                        <p:tgtEl>
                                          <p:spTgt spid="31"/>
                                        </p:tgtEl>
                                        <p:attrNameLst>
                                          <p:attrName>ppt_h</p:attrName>
                                        </p:attrNameLst>
                                      </p:cBhvr>
                                      <p:tavLst>
                                        <p:tav tm="0">
                                          <p:val>
                                            <p:fltVal val="0"/>
                                          </p:val>
                                        </p:tav>
                                        <p:tav tm="100000">
                                          <p:val>
                                            <p:strVal val="#ppt_h"/>
                                          </p:val>
                                        </p:tav>
                                      </p:tavLst>
                                    </p:anim>
                                    <p:anim calcmode="lin" valueType="num">
                                      <p:cBhvr>
                                        <p:cTn id="43" dur="1000" fill="hold"/>
                                        <p:tgtEl>
                                          <p:spTgt spid="31"/>
                                        </p:tgtEl>
                                        <p:attrNameLst>
                                          <p:attrName>style.rotation</p:attrName>
                                        </p:attrNameLst>
                                      </p:cBhvr>
                                      <p:tavLst>
                                        <p:tav tm="0">
                                          <p:val>
                                            <p:fltVal val="90"/>
                                          </p:val>
                                        </p:tav>
                                        <p:tav tm="100000">
                                          <p:val>
                                            <p:fltVal val="0"/>
                                          </p:val>
                                        </p:tav>
                                      </p:tavLst>
                                    </p:anim>
                                    <p:animEffect transition="in" filter="fade">
                                      <p:cBhvr>
                                        <p:cTn id="44" dur="1000"/>
                                        <p:tgtEl>
                                          <p:spTgt spid="31"/>
                                        </p:tgtEl>
                                      </p:cBhvr>
                                    </p:animEffect>
                                  </p:childTnLst>
                                </p:cTn>
                              </p:par>
                              <p:par>
                                <p:cTn id="45" presetID="31" presetClass="entr" presetSubtype="0" fill="hold" nodeType="withEffect">
                                  <p:stCondLst>
                                    <p:cond delay="750"/>
                                  </p:stCondLst>
                                  <p:childTnLst>
                                    <p:set>
                                      <p:cBhvr>
                                        <p:cTn id="46" dur="1" fill="hold">
                                          <p:stCondLst>
                                            <p:cond delay="0"/>
                                          </p:stCondLst>
                                        </p:cTn>
                                        <p:tgtEl>
                                          <p:spTgt spid="35"/>
                                        </p:tgtEl>
                                        <p:attrNameLst>
                                          <p:attrName>style.visibility</p:attrName>
                                        </p:attrNameLst>
                                      </p:cBhvr>
                                      <p:to>
                                        <p:strVal val="visible"/>
                                      </p:to>
                                    </p:set>
                                    <p:anim calcmode="lin" valueType="num">
                                      <p:cBhvr>
                                        <p:cTn id="47" dur="1000" fill="hold"/>
                                        <p:tgtEl>
                                          <p:spTgt spid="35"/>
                                        </p:tgtEl>
                                        <p:attrNameLst>
                                          <p:attrName>ppt_w</p:attrName>
                                        </p:attrNameLst>
                                      </p:cBhvr>
                                      <p:tavLst>
                                        <p:tav tm="0">
                                          <p:val>
                                            <p:fltVal val="0"/>
                                          </p:val>
                                        </p:tav>
                                        <p:tav tm="100000">
                                          <p:val>
                                            <p:strVal val="#ppt_w"/>
                                          </p:val>
                                        </p:tav>
                                      </p:tavLst>
                                    </p:anim>
                                    <p:anim calcmode="lin" valueType="num">
                                      <p:cBhvr>
                                        <p:cTn id="48" dur="1000" fill="hold"/>
                                        <p:tgtEl>
                                          <p:spTgt spid="35"/>
                                        </p:tgtEl>
                                        <p:attrNameLst>
                                          <p:attrName>ppt_h</p:attrName>
                                        </p:attrNameLst>
                                      </p:cBhvr>
                                      <p:tavLst>
                                        <p:tav tm="0">
                                          <p:val>
                                            <p:fltVal val="0"/>
                                          </p:val>
                                        </p:tav>
                                        <p:tav tm="100000">
                                          <p:val>
                                            <p:strVal val="#ppt_h"/>
                                          </p:val>
                                        </p:tav>
                                      </p:tavLst>
                                    </p:anim>
                                    <p:anim calcmode="lin" valueType="num">
                                      <p:cBhvr>
                                        <p:cTn id="49" dur="1000" fill="hold"/>
                                        <p:tgtEl>
                                          <p:spTgt spid="35"/>
                                        </p:tgtEl>
                                        <p:attrNameLst>
                                          <p:attrName>style.rotation</p:attrName>
                                        </p:attrNameLst>
                                      </p:cBhvr>
                                      <p:tavLst>
                                        <p:tav tm="0">
                                          <p:val>
                                            <p:fltVal val="90"/>
                                          </p:val>
                                        </p:tav>
                                        <p:tav tm="100000">
                                          <p:val>
                                            <p:fltVal val="0"/>
                                          </p:val>
                                        </p:tav>
                                      </p:tavLst>
                                    </p:anim>
                                    <p:animEffect transition="in" filter="fade">
                                      <p:cBhvr>
                                        <p:cTn id="50" dur="1000"/>
                                        <p:tgtEl>
                                          <p:spTgt spid="35"/>
                                        </p:tgtEl>
                                      </p:cBhvr>
                                    </p:animEffect>
                                  </p:childTnLst>
                                </p:cTn>
                              </p:par>
                            </p:childTnLst>
                          </p:cTn>
                        </p:par>
                        <p:par>
                          <p:cTn id="51" fill="hold">
                            <p:stCondLst>
                              <p:cond delay="3750"/>
                            </p:stCondLst>
                            <p:childTnLst>
                              <p:par>
                                <p:cTn id="52" presetID="12" presetClass="entr" presetSubtype="2" fill="hold" grpId="0" nodeType="afterEffect">
                                  <p:stCondLst>
                                    <p:cond delay="0"/>
                                  </p:stCondLst>
                                  <p:childTnLst>
                                    <p:set>
                                      <p:cBhvr>
                                        <p:cTn id="53" dur="1" fill="hold">
                                          <p:stCondLst>
                                            <p:cond delay="0"/>
                                          </p:stCondLst>
                                        </p:cTn>
                                        <p:tgtEl>
                                          <p:spTgt spid="50"/>
                                        </p:tgtEl>
                                        <p:attrNameLst>
                                          <p:attrName>style.visibility</p:attrName>
                                        </p:attrNameLst>
                                      </p:cBhvr>
                                      <p:to>
                                        <p:strVal val="visible"/>
                                      </p:to>
                                    </p:set>
                                    <p:anim calcmode="lin" valueType="num">
                                      <p:cBhvr additive="base">
                                        <p:cTn id="54" dur="750"/>
                                        <p:tgtEl>
                                          <p:spTgt spid="50"/>
                                        </p:tgtEl>
                                        <p:attrNameLst>
                                          <p:attrName>ppt_x</p:attrName>
                                        </p:attrNameLst>
                                      </p:cBhvr>
                                      <p:tavLst>
                                        <p:tav tm="0">
                                          <p:val>
                                            <p:strVal val="#ppt_x+#ppt_w*1.125000"/>
                                          </p:val>
                                        </p:tav>
                                        <p:tav tm="100000">
                                          <p:val>
                                            <p:strVal val="#ppt_x"/>
                                          </p:val>
                                        </p:tav>
                                      </p:tavLst>
                                    </p:anim>
                                    <p:animEffect transition="in" filter="wipe(left)">
                                      <p:cBhvr>
                                        <p:cTn id="55" dur="750"/>
                                        <p:tgtEl>
                                          <p:spTgt spid="50"/>
                                        </p:tgtEl>
                                      </p:cBhvr>
                                    </p:animEffect>
                                  </p:childTnLst>
                                </p:cTn>
                              </p:par>
                              <p:par>
                                <p:cTn id="56" presetID="31" presetClass="entr" presetSubtype="0" fill="hold" nodeType="withEffect">
                                  <p:stCondLst>
                                    <p:cond delay="0"/>
                                  </p:stCondLst>
                                  <p:childTnLst>
                                    <p:set>
                                      <p:cBhvr>
                                        <p:cTn id="57" dur="1" fill="hold">
                                          <p:stCondLst>
                                            <p:cond delay="0"/>
                                          </p:stCondLst>
                                        </p:cTn>
                                        <p:tgtEl>
                                          <p:spTgt spid="51"/>
                                        </p:tgtEl>
                                        <p:attrNameLst>
                                          <p:attrName>style.visibility</p:attrName>
                                        </p:attrNameLst>
                                      </p:cBhvr>
                                      <p:to>
                                        <p:strVal val="visible"/>
                                      </p:to>
                                    </p:set>
                                    <p:anim calcmode="lin" valueType="num">
                                      <p:cBhvr>
                                        <p:cTn id="58" dur="750" fill="hold"/>
                                        <p:tgtEl>
                                          <p:spTgt spid="51"/>
                                        </p:tgtEl>
                                        <p:attrNameLst>
                                          <p:attrName>ppt_w</p:attrName>
                                        </p:attrNameLst>
                                      </p:cBhvr>
                                      <p:tavLst>
                                        <p:tav tm="0">
                                          <p:val>
                                            <p:fltVal val="0"/>
                                          </p:val>
                                        </p:tav>
                                        <p:tav tm="100000">
                                          <p:val>
                                            <p:strVal val="#ppt_w"/>
                                          </p:val>
                                        </p:tav>
                                      </p:tavLst>
                                    </p:anim>
                                    <p:anim calcmode="lin" valueType="num">
                                      <p:cBhvr>
                                        <p:cTn id="59" dur="750" fill="hold"/>
                                        <p:tgtEl>
                                          <p:spTgt spid="51"/>
                                        </p:tgtEl>
                                        <p:attrNameLst>
                                          <p:attrName>ppt_h</p:attrName>
                                        </p:attrNameLst>
                                      </p:cBhvr>
                                      <p:tavLst>
                                        <p:tav tm="0">
                                          <p:val>
                                            <p:fltVal val="0"/>
                                          </p:val>
                                        </p:tav>
                                        <p:tav tm="100000">
                                          <p:val>
                                            <p:strVal val="#ppt_h"/>
                                          </p:val>
                                        </p:tav>
                                      </p:tavLst>
                                    </p:anim>
                                    <p:anim calcmode="lin" valueType="num">
                                      <p:cBhvr>
                                        <p:cTn id="60" dur="750" fill="hold"/>
                                        <p:tgtEl>
                                          <p:spTgt spid="51"/>
                                        </p:tgtEl>
                                        <p:attrNameLst>
                                          <p:attrName>style.rotation</p:attrName>
                                        </p:attrNameLst>
                                      </p:cBhvr>
                                      <p:tavLst>
                                        <p:tav tm="0">
                                          <p:val>
                                            <p:fltVal val="90"/>
                                          </p:val>
                                        </p:tav>
                                        <p:tav tm="100000">
                                          <p:val>
                                            <p:fltVal val="0"/>
                                          </p:val>
                                        </p:tav>
                                      </p:tavLst>
                                    </p:anim>
                                    <p:animEffect transition="in" filter="fade">
                                      <p:cBhvr>
                                        <p:cTn id="61" dur="750"/>
                                        <p:tgtEl>
                                          <p:spTgt spid="51"/>
                                        </p:tgtEl>
                                      </p:cBhvr>
                                    </p:animEffect>
                                  </p:childTnLst>
                                </p:cTn>
                              </p:par>
                            </p:childTnLst>
                          </p:cTn>
                        </p:par>
                        <p:par>
                          <p:cTn id="62" fill="hold">
                            <p:stCondLst>
                              <p:cond delay="4500"/>
                            </p:stCondLst>
                            <p:childTnLst>
                              <p:par>
                                <p:cTn id="63" presetID="12" presetClass="entr" presetSubtype="2" fill="hold" grpId="0" nodeType="afterEffect">
                                  <p:stCondLst>
                                    <p:cond delay="0"/>
                                  </p:stCondLst>
                                  <p:childTnLst>
                                    <p:set>
                                      <p:cBhvr>
                                        <p:cTn id="64" dur="1" fill="hold">
                                          <p:stCondLst>
                                            <p:cond delay="0"/>
                                          </p:stCondLst>
                                        </p:cTn>
                                        <p:tgtEl>
                                          <p:spTgt spid="47"/>
                                        </p:tgtEl>
                                        <p:attrNameLst>
                                          <p:attrName>style.visibility</p:attrName>
                                        </p:attrNameLst>
                                      </p:cBhvr>
                                      <p:to>
                                        <p:strVal val="visible"/>
                                      </p:to>
                                    </p:set>
                                    <p:anim calcmode="lin" valueType="num">
                                      <p:cBhvr additive="base">
                                        <p:cTn id="65" dur="750"/>
                                        <p:tgtEl>
                                          <p:spTgt spid="47"/>
                                        </p:tgtEl>
                                        <p:attrNameLst>
                                          <p:attrName>ppt_x</p:attrName>
                                        </p:attrNameLst>
                                      </p:cBhvr>
                                      <p:tavLst>
                                        <p:tav tm="0">
                                          <p:val>
                                            <p:strVal val="#ppt_x+#ppt_w*1.125000"/>
                                          </p:val>
                                        </p:tav>
                                        <p:tav tm="100000">
                                          <p:val>
                                            <p:strVal val="#ppt_x"/>
                                          </p:val>
                                        </p:tav>
                                      </p:tavLst>
                                    </p:anim>
                                    <p:animEffect transition="in" filter="wipe(left)">
                                      <p:cBhvr>
                                        <p:cTn id="66" dur="750"/>
                                        <p:tgtEl>
                                          <p:spTgt spid="47"/>
                                        </p:tgtEl>
                                      </p:cBhvr>
                                    </p:animEffect>
                                  </p:childTnLst>
                                </p:cTn>
                              </p:par>
                              <p:par>
                                <p:cTn id="67" presetID="12" presetClass="entr" presetSubtype="2" fill="hold" grpId="0" nodeType="withEffect">
                                  <p:stCondLst>
                                    <p:cond delay="250"/>
                                  </p:stCondLst>
                                  <p:childTnLst>
                                    <p:set>
                                      <p:cBhvr>
                                        <p:cTn id="68" dur="1" fill="hold">
                                          <p:stCondLst>
                                            <p:cond delay="0"/>
                                          </p:stCondLst>
                                        </p:cTn>
                                        <p:tgtEl>
                                          <p:spTgt spid="48"/>
                                        </p:tgtEl>
                                        <p:attrNameLst>
                                          <p:attrName>style.visibility</p:attrName>
                                        </p:attrNameLst>
                                      </p:cBhvr>
                                      <p:to>
                                        <p:strVal val="visible"/>
                                      </p:to>
                                    </p:set>
                                    <p:anim calcmode="lin" valueType="num">
                                      <p:cBhvr additive="base">
                                        <p:cTn id="69" dur="750"/>
                                        <p:tgtEl>
                                          <p:spTgt spid="48"/>
                                        </p:tgtEl>
                                        <p:attrNameLst>
                                          <p:attrName>ppt_x</p:attrName>
                                        </p:attrNameLst>
                                      </p:cBhvr>
                                      <p:tavLst>
                                        <p:tav tm="0">
                                          <p:val>
                                            <p:strVal val="#ppt_x+#ppt_w*1.125000"/>
                                          </p:val>
                                        </p:tav>
                                        <p:tav tm="100000">
                                          <p:val>
                                            <p:strVal val="#ppt_x"/>
                                          </p:val>
                                        </p:tav>
                                      </p:tavLst>
                                    </p:anim>
                                    <p:animEffect transition="in" filter="wipe(left)">
                                      <p:cBhvr>
                                        <p:cTn id="70" dur="750"/>
                                        <p:tgtEl>
                                          <p:spTgt spid="48"/>
                                        </p:tgtEl>
                                      </p:cBhvr>
                                    </p:animEffect>
                                  </p:childTnLst>
                                </p:cTn>
                              </p:par>
                              <p:par>
                                <p:cTn id="71" presetID="12" presetClass="entr" presetSubtype="2" fill="hold" grpId="0" nodeType="withEffect">
                                  <p:stCondLst>
                                    <p:cond delay="500"/>
                                  </p:stCondLst>
                                  <p:childTnLst>
                                    <p:set>
                                      <p:cBhvr>
                                        <p:cTn id="72" dur="1" fill="hold">
                                          <p:stCondLst>
                                            <p:cond delay="0"/>
                                          </p:stCondLst>
                                        </p:cTn>
                                        <p:tgtEl>
                                          <p:spTgt spid="49"/>
                                        </p:tgtEl>
                                        <p:attrNameLst>
                                          <p:attrName>style.visibility</p:attrName>
                                        </p:attrNameLst>
                                      </p:cBhvr>
                                      <p:to>
                                        <p:strVal val="visible"/>
                                      </p:to>
                                    </p:set>
                                    <p:anim calcmode="lin" valueType="num">
                                      <p:cBhvr additive="base">
                                        <p:cTn id="73" dur="750"/>
                                        <p:tgtEl>
                                          <p:spTgt spid="49"/>
                                        </p:tgtEl>
                                        <p:attrNameLst>
                                          <p:attrName>ppt_x</p:attrName>
                                        </p:attrNameLst>
                                      </p:cBhvr>
                                      <p:tavLst>
                                        <p:tav tm="0">
                                          <p:val>
                                            <p:strVal val="#ppt_x+#ppt_w*1.125000"/>
                                          </p:val>
                                        </p:tav>
                                        <p:tav tm="100000">
                                          <p:val>
                                            <p:strVal val="#ppt_x"/>
                                          </p:val>
                                        </p:tav>
                                      </p:tavLst>
                                    </p:anim>
                                    <p:animEffect transition="in" filter="wipe(left)">
                                      <p:cBhvr>
                                        <p:cTn id="74"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47" grpId="0" animBg="1"/>
      <p:bldP spid="48" grpId="0" animBg="1"/>
      <p:bldP spid="49" grpId="0" animBg="1"/>
      <p:bldP spid="29" grpId="0" animBg="1"/>
      <p:bldP spid="29" grpId="1" animBg="1"/>
      <p:bldP spid="43" grpId="0" animBg="1"/>
      <p:bldP spid="43" grpId="1" animBg="1"/>
      <p:bldP spid="43" grpId="2"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 name="Rectangle: Rounded Corners 43"/>
          <p:cNvSpPr/>
          <p:nvPr/>
        </p:nvSpPr>
        <p:spPr>
          <a:xfrm>
            <a:off x="1760451" y="1943148"/>
            <a:ext cx="5348616" cy="487573"/>
          </a:xfrm>
          <a:prstGeom prst="roundRect">
            <a:avLst>
              <a:gd name="adj" fmla="val 26891"/>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648000" rtlCol="0" anchor="ctr"/>
          <a:lstStyle/>
          <a:p>
            <a:r>
              <a:rPr lang="it-IT" sz="1600" b="1" dirty="0">
                <a:solidFill>
                  <a:schemeClr val="bg1"/>
                </a:solidFill>
                <a:cs typeface="Arial" panose="020B0604020202020204" pitchFamily="34" charset="0"/>
              </a:rPr>
              <a:t>Rus</a:t>
            </a:r>
            <a:r>
              <a:rPr lang="tr-TR" sz="1600" b="1" dirty="0">
                <a:solidFill>
                  <a:schemeClr val="bg1"/>
                </a:solidFill>
                <a:cs typeface="Arial" panose="020B0604020202020204" pitchFamily="34" charset="0"/>
              </a:rPr>
              <a:t>ya ofis ve depo</a:t>
            </a:r>
            <a:endParaRPr lang="en-GB" sz="1600" b="1" dirty="0">
              <a:solidFill>
                <a:schemeClr val="bg1"/>
              </a:solidFill>
            </a:endParaRPr>
          </a:p>
        </p:txBody>
      </p:sp>
      <p:sp>
        <p:nvSpPr>
          <p:cNvPr id="40" name="Rectangle: Rounded Corners 39"/>
          <p:cNvSpPr/>
          <p:nvPr/>
        </p:nvSpPr>
        <p:spPr>
          <a:xfrm>
            <a:off x="1760451" y="2521033"/>
            <a:ext cx="6207699" cy="59951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National Leader Cleaning &amp; Hygiene and </a:t>
            </a:r>
          </a:p>
          <a:p>
            <a:r>
              <a:rPr lang="en-GB" sz="1600" dirty="0">
                <a:solidFill>
                  <a:schemeClr val="bg1"/>
                </a:solidFill>
                <a:cs typeface="Arial" panose="020B0604020202020204" pitchFamily="34" charset="0"/>
              </a:rPr>
              <a:t>Water &amp; Industry</a:t>
            </a:r>
          </a:p>
        </p:txBody>
      </p:sp>
      <p:sp>
        <p:nvSpPr>
          <p:cNvPr id="41" name="Rectangle: Rounded Corners 40"/>
          <p:cNvSpPr/>
          <p:nvPr/>
        </p:nvSpPr>
        <p:spPr>
          <a:xfrm>
            <a:off x="1760451" y="3200095"/>
            <a:ext cx="6207699" cy="435419"/>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Technical support service</a:t>
            </a:r>
          </a:p>
        </p:txBody>
      </p:sp>
      <p:sp>
        <p:nvSpPr>
          <p:cNvPr id="42" name="Rectangle: Rounded Corners 41"/>
          <p:cNvSpPr/>
          <p:nvPr/>
        </p:nvSpPr>
        <p:spPr>
          <a:xfrm>
            <a:off x="1760451" y="3727451"/>
            <a:ext cx="6207699" cy="433528"/>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Service and repairs centre</a:t>
            </a:r>
          </a:p>
        </p:txBody>
      </p:sp>
      <p:sp>
        <p:nvSpPr>
          <p:cNvPr id="5" name="Title 4"/>
          <p:cNvSpPr>
            <a:spLocks noGrp="1"/>
          </p:cNvSpPr>
          <p:nvPr>
            <p:ph type="title"/>
          </p:nvPr>
        </p:nvSpPr>
        <p:spPr/>
        <p:txBody>
          <a:bodyPr>
            <a:normAutofit/>
          </a:bodyPr>
          <a:lstStyle/>
          <a:p>
            <a:r>
              <a:rPr lang="it-IT" dirty="0">
                <a:latin typeface="Arial" panose="020B0604020202020204" pitchFamily="34" charset="0"/>
                <a:cs typeface="Arial" panose="020B0604020202020204" pitchFamily="34" charset="0"/>
              </a:rPr>
              <a:t>SEKO RUS</a:t>
            </a:r>
            <a:r>
              <a:rPr lang="tr-TR" dirty="0">
                <a:latin typeface="Arial" panose="020B0604020202020204" pitchFamily="34" charset="0"/>
                <a:cs typeface="Arial" panose="020B0604020202020204" pitchFamily="34" charset="0"/>
              </a:rPr>
              <a:t>YA</a:t>
            </a:r>
            <a:endParaRPr lang="en-GB" dirty="0"/>
          </a:p>
        </p:txBody>
      </p:sp>
      <p:sp>
        <p:nvSpPr>
          <p:cNvPr id="13" name="Oval 12"/>
          <p:cNvSpPr/>
          <p:nvPr/>
        </p:nvSpPr>
        <p:spPr>
          <a:xfrm>
            <a:off x="6194798" y="90506"/>
            <a:ext cx="6027682" cy="6027680"/>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654220" y="549928"/>
            <a:ext cx="5108838" cy="51088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p:nvPr/>
        </p:nvGrpSpPr>
        <p:grpSpPr>
          <a:xfrm>
            <a:off x="7405252" y="801117"/>
            <a:ext cx="9718648" cy="3717010"/>
            <a:chOff x="11805154" y="776155"/>
            <a:chExt cx="9718648" cy="3717010"/>
          </a:xfrm>
        </p:grpSpPr>
        <p:sp>
          <p:nvSpPr>
            <p:cNvPr id="37" name="Freeform 163"/>
            <p:cNvSpPr>
              <a:spLocks noEditPoints="1"/>
            </p:cNvSpPr>
            <p:nvPr/>
          </p:nvSpPr>
          <p:spPr bwMode="auto">
            <a:xfrm>
              <a:off x="11805154" y="776155"/>
              <a:ext cx="9718648" cy="3717010"/>
            </a:xfrm>
            <a:custGeom>
              <a:avLst/>
              <a:gdLst>
                <a:gd name="T0" fmla="*/ 999 w 3250"/>
                <a:gd name="T1" fmla="*/ 341 h 1243"/>
                <a:gd name="T2" fmla="*/ 1396 w 3250"/>
                <a:gd name="T3" fmla="*/ 31 h 1243"/>
                <a:gd name="T4" fmla="*/ 1152 w 3250"/>
                <a:gd name="T5" fmla="*/ 348 h 1243"/>
                <a:gd name="T6" fmla="*/ 1597 w 3250"/>
                <a:gd name="T7" fmla="*/ 109 h 1243"/>
                <a:gd name="T8" fmla="*/ 2331 w 3250"/>
                <a:gd name="T9" fmla="*/ 275 h 1243"/>
                <a:gd name="T10" fmla="*/ 2293 w 3250"/>
                <a:gd name="T11" fmla="*/ 332 h 1243"/>
                <a:gd name="T12" fmla="*/ 554 w 3250"/>
                <a:gd name="T13" fmla="*/ 31 h 1243"/>
                <a:gd name="T14" fmla="*/ 2331 w 3250"/>
                <a:gd name="T15" fmla="*/ 1120 h 1243"/>
                <a:gd name="T16" fmla="*/ 601 w 3250"/>
                <a:gd name="T17" fmla="*/ 38 h 1243"/>
                <a:gd name="T18" fmla="*/ 3162 w 3250"/>
                <a:gd name="T19" fmla="*/ 575 h 1243"/>
                <a:gd name="T20" fmla="*/ 2840 w 3250"/>
                <a:gd name="T21" fmla="*/ 485 h 1243"/>
                <a:gd name="T22" fmla="*/ 2566 w 3250"/>
                <a:gd name="T23" fmla="*/ 424 h 1243"/>
                <a:gd name="T24" fmla="*/ 2398 w 3250"/>
                <a:gd name="T25" fmla="*/ 372 h 1243"/>
                <a:gd name="T26" fmla="*/ 2237 w 3250"/>
                <a:gd name="T27" fmla="*/ 412 h 1243"/>
                <a:gd name="T28" fmla="*/ 2071 w 3250"/>
                <a:gd name="T29" fmla="*/ 355 h 1243"/>
                <a:gd name="T30" fmla="*/ 1891 w 3250"/>
                <a:gd name="T31" fmla="*/ 346 h 1243"/>
                <a:gd name="T32" fmla="*/ 1626 w 3250"/>
                <a:gd name="T33" fmla="*/ 350 h 1243"/>
                <a:gd name="T34" fmla="*/ 1744 w 3250"/>
                <a:gd name="T35" fmla="*/ 213 h 1243"/>
                <a:gd name="T36" fmla="*/ 1534 w 3250"/>
                <a:gd name="T37" fmla="*/ 194 h 1243"/>
                <a:gd name="T38" fmla="*/ 1391 w 3250"/>
                <a:gd name="T39" fmla="*/ 242 h 1243"/>
                <a:gd name="T40" fmla="*/ 1287 w 3250"/>
                <a:gd name="T41" fmla="*/ 306 h 1243"/>
                <a:gd name="T42" fmla="*/ 1107 w 3250"/>
                <a:gd name="T43" fmla="*/ 367 h 1243"/>
                <a:gd name="T44" fmla="*/ 1060 w 3250"/>
                <a:gd name="T45" fmla="*/ 381 h 1243"/>
                <a:gd name="T46" fmla="*/ 1107 w 3250"/>
                <a:gd name="T47" fmla="*/ 502 h 1243"/>
                <a:gd name="T48" fmla="*/ 999 w 3250"/>
                <a:gd name="T49" fmla="*/ 564 h 1243"/>
                <a:gd name="T50" fmla="*/ 965 w 3250"/>
                <a:gd name="T51" fmla="*/ 350 h 1243"/>
                <a:gd name="T52" fmla="*/ 835 w 3250"/>
                <a:gd name="T53" fmla="*/ 462 h 1243"/>
                <a:gd name="T54" fmla="*/ 677 w 3250"/>
                <a:gd name="T55" fmla="*/ 514 h 1243"/>
                <a:gd name="T56" fmla="*/ 501 w 3250"/>
                <a:gd name="T57" fmla="*/ 526 h 1243"/>
                <a:gd name="T58" fmla="*/ 407 w 3250"/>
                <a:gd name="T59" fmla="*/ 580 h 1243"/>
                <a:gd name="T60" fmla="*/ 286 w 3250"/>
                <a:gd name="T61" fmla="*/ 609 h 1243"/>
                <a:gd name="T62" fmla="*/ 357 w 3250"/>
                <a:gd name="T63" fmla="*/ 502 h 1243"/>
                <a:gd name="T64" fmla="*/ 170 w 3250"/>
                <a:gd name="T65" fmla="*/ 497 h 1243"/>
                <a:gd name="T66" fmla="*/ 196 w 3250"/>
                <a:gd name="T67" fmla="*/ 710 h 1243"/>
                <a:gd name="T68" fmla="*/ 187 w 3250"/>
                <a:gd name="T69" fmla="*/ 881 h 1243"/>
                <a:gd name="T70" fmla="*/ 300 w 3250"/>
                <a:gd name="T71" fmla="*/ 1011 h 1243"/>
                <a:gd name="T72" fmla="*/ 348 w 3250"/>
                <a:gd name="T73" fmla="*/ 1120 h 1243"/>
                <a:gd name="T74" fmla="*/ 535 w 3250"/>
                <a:gd name="T75" fmla="*/ 1243 h 1243"/>
                <a:gd name="T76" fmla="*/ 527 w 3250"/>
                <a:gd name="T77" fmla="*/ 1032 h 1243"/>
                <a:gd name="T78" fmla="*/ 719 w 3250"/>
                <a:gd name="T79" fmla="*/ 1009 h 1243"/>
                <a:gd name="T80" fmla="*/ 804 w 3250"/>
                <a:gd name="T81" fmla="*/ 930 h 1243"/>
                <a:gd name="T82" fmla="*/ 1032 w 3250"/>
                <a:gd name="T83" fmla="*/ 945 h 1243"/>
                <a:gd name="T84" fmla="*/ 1275 w 3250"/>
                <a:gd name="T85" fmla="*/ 1044 h 1243"/>
                <a:gd name="T86" fmla="*/ 1472 w 3250"/>
                <a:gd name="T87" fmla="*/ 1006 h 1243"/>
                <a:gd name="T88" fmla="*/ 1713 w 3250"/>
                <a:gd name="T89" fmla="*/ 1056 h 1243"/>
                <a:gd name="T90" fmla="*/ 1957 w 3250"/>
                <a:gd name="T91" fmla="*/ 947 h 1243"/>
                <a:gd name="T92" fmla="*/ 2173 w 3250"/>
                <a:gd name="T93" fmla="*/ 1082 h 1243"/>
                <a:gd name="T94" fmla="*/ 2272 w 3250"/>
                <a:gd name="T95" fmla="*/ 1084 h 1243"/>
                <a:gd name="T96" fmla="*/ 2222 w 3250"/>
                <a:gd name="T97" fmla="*/ 938 h 1243"/>
                <a:gd name="T98" fmla="*/ 2469 w 3250"/>
                <a:gd name="T99" fmla="*/ 777 h 1243"/>
                <a:gd name="T100" fmla="*/ 2646 w 3250"/>
                <a:gd name="T101" fmla="*/ 715 h 1243"/>
                <a:gd name="T102" fmla="*/ 2734 w 3250"/>
                <a:gd name="T103" fmla="*/ 743 h 1243"/>
                <a:gd name="T104" fmla="*/ 2658 w 3250"/>
                <a:gd name="T105" fmla="*/ 956 h 1243"/>
                <a:gd name="T106" fmla="*/ 2757 w 3250"/>
                <a:gd name="T107" fmla="*/ 772 h 1243"/>
                <a:gd name="T108" fmla="*/ 3044 w 3250"/>
                <a:gd name="T109" fmla="*/ 687 h 1243"/>
                <a:gd name="T110" fmla="*/ 3082 w 3250"/>
                <a:gd name="T111" fmla="*/ 580 h 1243"/>
                <a:gd name="T112" fmla="*/ 3226 w 3250"/>
                <a:gd name="T113" fmla="*/ 606 h 1243"/>
                <a:gd name="T114" fmla="*/ 1749 w 3250"/>
                <a:gd name="T115" fmla="*/ 294 h 1243"/>
                <a:gd name="T116" fmla="*/ 700 w 3250"/>
                <a:gd name="T117" fmla="*/ 55 h 1243"/>
                <a:gd name="T118" fmla="*/ 667 w 3250"/>
                <a:gd name="T119" fmla="*/ 31 h 1243"/>
                <a:gd name="T120" fmla="*/ 726 w 3250"/>
                <a:gd name="T121" fmla="*/ 429 h 1243"/>
                <a:gd name="T122" fmla="*/ 871 w 3250"/>
                <a:gd name="T123" fmla="*/ 213 h 1243"/>
                <a:gd name="T124" fmla="*/ 667 w 3250"/>
                <a:gd name="T125" fmla="*/ 329 h 1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0" h="1243">
                  <a:moveTo>
                    <a:pt x="49" y="900"/>
                  </a:moveTo>
                  <a:lnTo>
                    <a:pt x="49" y="900"/>
                  </a:lnTo>
                  <a:lnTo>
                    <a:pt x="45" y="897"/>
                  </a:lnTo>
                  <a:lnTo>
                    <a:pt x="37" y="895"/>
                  </a:lnTo>
                  <a:lnTo>
                    <a:pt x="37" y="895"/>
                  </a:lnTo>
                  <a:lnTo>
                    <a:pt x="33" y="893"/>
                  </a:lnTo>
                  <a:lnTo>
                    <a:pt x="26" y="893"/>
                  </a:lnTo>
                  <a:lnTo>
                    <a:pt x="26" y="893"/>
                  </a:lnTo>
                  <a:lnTo>
                    <a:pt x="30" y="897"/>
                  </a:lnTo>
                  <a:lnTo>
                    <a:pt x="30" y="897"/>
                  </a:lnTo>
                  <a:lnTo>
                    <a:pt x="28" y="900"/>
                  </a:lnTo>
                  <a:lnTo>
                    <a:pt x="26" y="902"/>
                  </a:lnTo>
                  <a:lnTo>
                    <a:pt x="23" y="904"/>
                  </a:lnTo>
                  <a:lnTo>
                    <a:pt x="23" y="907"/>
                  </a:lnTo>
                  <a:lnTo>
                    <a:pt x="23" y="907"/>
                  </a:lnTo>
                  <a:lnTo>
                    <a:pt x="23" y="909"/>
                  </a:lnTo>
                  <a:lnTo>
                    <a:pt x="21" y="912"/>
                  </a:lnTo>
                  <a:lnTo>
                    <a:pt x="16" y="909"/>
                  </a:lnTo>
                  <a:lnTo>
                    <a:pt x="14" y="907"/>
                  </a:lnTo>
                  <a:lnTo>
                    <a:pt x="14" y="907"/>
                  </a:lnTo>
                  <a:lnTo>
                    <a:pt x="11" y="904"/>
                  </a:lnTo>
                  <a:lnTo>
                    <a:pt x="7" y="904"/>
                  </a:lnTo>
                  <a:lnTo>
                    <a:pt x="4" y="904"/>
                  </a:lnTo>
                  <a:lnTo>
                    <a:pt x="2" y="907"/>
                  </a:lnTo>
                  <a:lnTo>
                    <a:pt x="2" y="907"/>
                  </a:lnTo>
                  <a:lnTo>
                    <a:pt x="0" y="912"/>
                  </a:lnTo>
                  <a:lnTo>
                    <a:pt x="0" y="912"/>
                  </a:lnTo>
                  <a:lnTo>
                    <a:pt x="9" y="916"/>
                  </a:lnTo>
                  <a:lnTo>
                    <a:pt x="9" y="916"/>
                  </a:lnTo>
                  <a:lnTo>
                    <a:pt x="30" y="919"/>
                  </a:lnTo>
                  <a:lnTo>
                    <a:pt x="47" y="919"/>
                  </a:lnTo>
                  <a:lnTo>
                    <a:pt x="59" y="919"/>
                  </a:lnTo>
                  <a:lnTo>
                    <a:pt x="59" y="919"/>
                  </a:lnTo>
                  <a:lnTo>
                    <a:pt x="61" y="904"/>
                  </a:lnTo>
                  <a:lnTo>
                    <a:pt x="61" y="904"/>
                  </a:lnTo>
                  <a:lnTo>
                    <a:pt x="59" y="902"/>
                  </a:lnTo>
                  <a:lnTo>
                    <a:pt x="56" y="900"/>
                  </a:lnTo>
                  <a:lnTo>
                    <a:pt x="49" y="900"/>
                  </a:lnTo>
                  <a:lnTo>
                    <a:pt x="49" y="900"/>
                  </a:lnTo>
                  <a:close/>
                  <a:moveTo>
                    <a:pt x="864" y="31"/>
                  </a:moveTo>
                  <a:lnTo>
                    <a:pt x="864" y="31"/>
                  </a:lnTo>
                  <a:lnTo>
                    <a:pt x="875" y="29"/>
                  </a:lnTo>
                  <a:lnTo>
                    <a:pt x="880" y="26"/>
                  </a:lnTo>
                  <a:lnTo>
                    <a:pt x="880" y="24"/>
                  </a:lnTo>
                  <a:lnTo>
                    <a:pt x="880" y="21"/>
                  </a:lnTo>
                  <a:lnTo>
                    <a:pt x="880" y="19"/>
                  </a:lnTo>
                  <a:lnTo>
                    <a:pt x="873" y="17"/>
                  </a:lnTo>
                  <a:lnTo>
                    <a:pt x="873" y="17"/>
                  </a:lnTo>
                  <a:lnTo>
                    <a:pt x="866" y="17"/>
                  </a:lnTo>
                  <a:lnTo>
                    <a:pt x="861" y="19"/>
                  </a:lnTo>
                  <a:lnTo>
                    <a:pt x="859" y="21"/>
                  </a:lnTo>
                  <a:lnTo>
                    <a:pt x="854" y="21"/>
                  </a:lnTo>
                  <a:lnTo>
                    <a:pt x="854" y="21"/>
                  </a:lnTo>
                  <a:lnTo>
                    <a:pt x="840" y="24"/>
                  </a:lnTo>
                  <a:lnTo>
                    <a:pt x="833" y="26"/>
                  </a:lnTo>
                  <a:lnTo>
                    <a:pt x="833" y="29"/>
                  </a:lnTo>
                  <a:lnTo>
                    <a:pt x="833" y="31"/>
                  </a:lnTo>
                  <a:lnTo>
                    <a:pt x="833" y="31"/>
                  </a:lnTo>
                  <a:lnTo>
                    <a:pt x="838" y="33"/>
                  </a:lnTo>
                  <a:lnTo>
                    <a:pt x="847" y="33"/>
                  </a:lnTo>
                  <a:lnTo>
                    <a:pt x="864" y="31"/>
                  </a:lnTo>
                  <a:lnTo>
                    <a:pt x="864" y="31"/>
                  </a:lnTo>
                  <a:close/>
                  <a:moveTo>
                    <a:pt x="972" y="346"/>
                  </a:moveTo>
                  <a:lnTo>
                    <a:pt x="972" y="346"/>
                  </a:lnTo>
                  <a:lnTo>
                    <a:pt x="989" y="343"/>
                  </a:lnTo>
                  <a:lnTo>
                    <a:pt x="999" y="341"/>
                  </a:lnTo>
                  <a:lnTo>
                    <a:pt x="1001" y="339"/>
                  </a:lnTo>
                  <a:lnTo>
                    <a:pt x="1001" y="339"/>
                  </a:lnTo>
                  <a:lnTo>
                    <a:pt x="1001" y="336"/>
                  </a:lnTo>
                  <a:lnTo>
                    <a:pt x="996" y="332"/>
                  </a:lnTo>
                  <a:lnTo>
                    <a:pt x="989" y="332"/>
                  </a:lnTo>
                  <a:lnTo>
                    <a:pt x="982" y="329"/>
                  </a:lnTo>
                  <a:lnTo>
                    <a:pt x="982" y="329"/>
                  </a:lnTo>
                  <a:lnTo>
                    <a:pt x="972" y="332"/>
                  </a:lnTo>
                  <a:lnTo>
                    <a:pt x="970" y="336"/>
                  </a:lnTo>
                  <a:lnTo>
                    <a:pt x="970" y="341"/>
                  </a:lnTo>
                  <a:lnTo>
                    <a:pt x="972" y="346"/>
                  </a:lnTo>
                  <a:lnTo>
                    <a:pt x="972" y="346"/>
                  </a:lnTo>
                  <a:close/>
                  <a:moveTo>
                    <a:pt x="1389" y="57"/>
                  </a:moveTo>
                  <a:lnTo>
                    <a:pt x="1389" y="57"/>
                  </a:lnTo>
                  <a:lnTo>
                    <a:pt x="1394" y="59"/>
                  </a:lnTo>
                  <a:lnTo>
                    <a:pt x="1394" y="62"/>
                  </a:lnTo>
                  <a:lnTo>
                    <a:pt x="1391" y="64"/>
                  </a:lnTo>
                  <a:lnTo>
                    <a:pt x="1384" y="64"/>
                  </a:lnTo>
                  <a:lnTo>
                    <a:pt x="1384" y="64"/>
                  </a:lnTo>
                  <a:lnTo>
                    <a:pt x="1370" y="66"/>
                  </a:lnTo>
                  <a:lnTo>
                    <a:pt x="1368" y="69"/>
                  </a:lnTo>
                  <a:lnTo>
                    <a:pt x="1370" y="71"/>
                  </a:lnTo>
                  <a:lnTo>
                    <a:pt x="1370" y="71"/>
                  </a:lnTo>
                  <a:lnTo>
                    <a:pt x="1375" y="74"/>
                  </a:lnTo>
                  <a:lnTo>
                    <a:pt x="1377" y="76"/>
                  </a:lnTo>
                  <a:lnTo>
                    <a:pt x="1380" y="81"/>
                  </a:lnTo>
                  <a:lnTo>
                    <a:pt x="1387" y="83"/>
                  </a:lnTo>
                  <a:lnTo>
                    <a:pt x="1387" y="83"/>
                  </a:lnTo>
                  <a:lnTo>
                    <a:pt x="1396" y="83"/>
                  </a:lnTo>
                  <a:lnTo>
                    <a:pt x="1403" y="81"/>
                  </a:lnTo>
                  <a:lnTo>
                    <a:pt x="1408" y="74"/>
                  </a:lnTo>
                  <a:lnTo>
                    <a:pt x="1410" y="69"/>
                  </a:lnTo>
                  <a:lnTo>
                    <a:pt x="1410" y="69"/>
                  </a:lnTo>
                  <a:lnTo>
                    <a:pt x="1410" y="66"/>
                  </a:lnTo>
                  <a:lnTo>
                    <a:pt x="1415" y="64"/>
                  </a:lnTo>
                  <a:lnTo>
                    <a:pt x="1432" y="59"/>
                  </a:lnTo>
                  <a:lnTo>
                    <a:pt x="1462" y="52"/>
                  </a:lnTo>
                  <a:lnTo>
                    <a:pt x="1462" y="52"/>
                  </a:lnTo>
                  <a:lnTo>
                    <a:pt x="1465" y="52"/>
                  </a:lnTo>
                  <a:lnTo>
                    <a:pt x="1467" y="50"/>
                  </a:lnTo>
                  <a:lnTo>
                    <a:pt x="1465" y="45"/>
                  </a:lnTo>
                  <a:lnTo>
                    <a:pt x="1462" y="40"/>
                  </a:lnTo>
                  <a:lnTo>
                    <a:pt x="1465" y="38"/>
                  </a:lnTo>
                  <a:lnTo>
                    <a:pt x="1467" y="38"/>
                  </a:lnTo>
                  <a:lnTo>
                    <a:pt x="1467" y="38"/>
                  </a:lnTo>
                  <a:lnTo>
                    <a:pt x="1474" y="36"/>
                  </a:lnTo>
                  <a:lnTo>
                    <a:pt x="1474" y="33"/>
                  </a:lnTo>
                  <a:lnTo>
                    <a:pt x="1470" y="31"/>
                  </a:lnTo>
                  <a:lnTo>
                    <a:pt x="1460" y="29"/>
                  </a:lnTo>
                  <a:lnTo>
                    <a:pt x="1460" y="29"/>
                  </a:lnTo>
                  <a:lnTo>
                    <a:pt x="1455" y="26"/>
                  </a:lnTo>
                  <a:lnTo>
                    <a:pt x="1451" y="26"/>
                  </a:lnTo>
                  <a:lnTo>
                    <a:pt x="1448" y="19"/>
                  </a:lnTo>
                  <a:lnTo>
                    <a:pt x="1448" y="14"/>
                  </a:lnTo>
                  <a:lnTo>
                    <a:pt x="1446" y="10"/>
                  </a:lnTo>
                  <a:lnTo>
                    <a:pt x="1446" y="10"/>
                  </a:lnTo>
                  <a:lnTo>
                    <a:pt x="1441" y="7"/>
                  </a:lnTo>
                  <a:lnTo>
                    <a:pt x="1436" y="10"/>
                  </a:lnTo>
                  <a:lnTo>
                    <a:pt x="1429" y="14"/>
                  </a:lnTo>
                  <a:lnTo>
                    <a:pt x="1418" y="19"/>
                  </a:lnTo>
                  <a:lnTo>
                    <a:pt x="1418" y="19"/>
                  </a:lnTo>
                  <a:lnTo>
                    <a:pt x="1406" y="21"/>
                  </a:lnTo>
                  <a:lnTo>
                    <a:pt x="1396" y="24"/>
                  </a:lnTo>
                  <a:lnTo>
                    <a:pt x="1394" y="29"/>
                  </a:lnTo>
                  <a:lnTo>
                    <a:pt x="1396" y="31"/>
                  </a:lnTo>
                  <a:lnTo>
                    <a:pt x="1396" y="31"/>
                  </a:lnTo>
                  <a:lnTo>
                    <a:pt x="1401" y="36"/>
                  </a:lnTo>
                  <a:lnTo>
                    <a:pt x="1399" y="40"/>
                  </a:lnTo>
                  <a:lnTo>
                    <a:pt x="1394" y="43"/>
                  </a:lnTo>
                  <a:lnTo>
                    <a:pt x="1389" y="45"/>
                  </a:lnTo>
                  <a:lnTo>
                    <a:pt x="1389" y="45"/>
                  </a:lnTo>
                  <a:lnTo>
                    <a:pt x="1382" y="45"/>
                  </a:lnTo>
                  <a:lnTo>
                    <a:pt x="1382" y="50"/>
                  </a:lnTo>
                  <a:lnTo>
                    <a:pt x="1382" y="52"/>
                  </a:lnTo>
                  <a:lnTo>
                    <a:pt x="1389" y="57"/>
                  </a:lnTo>
                  <a:lnTo>
                    <a:pt x="1389" y="57"/>
                  </a:lnTo>
                  <a:close/>
                  <a:moveTo>
                    <a:pt x="1418" y="74"/>
                  </a:moveTo>
                  <a:lnTo>
                    <a:pt x="1418" y="74"/>
                  </a:lnTo>
                  <a:lnTo>
                    <a:pt x="1415" y="78"/>
                  </a:lnTo>
                  <a:lnTo>
                    <a:pt x="1410" y="83"/>
                  </a:lnTo>
                  <a:lnTo>
                    <a:pt x="1406" y="85"/>
                  </a:lnTo>
                  <a:lnTo>
                    <a:pt x="1406" y="88"/>
                  </a:lnTo>
                  <a:lnTo>
                    <a:pt x="1406" y="90"/>
                  </a:lnTo>
                  <a:lnTo>
                    <a:pt x="1406" y="90"/>
                  </a:lnTo>
                  <a:lnTo>
                    <a:pt x="1413" y="92"/>
                  </a:lnTo>
                  <a:lnTo>
                    <a:pt x="1420" y="95"/>
                  </a:lnTo>
                  <a:lnTo>
                    <a:pt x="1420" y="95"/>
                  </a:lnTo>
                  <a:lnTo>
                    <a:pt x="1425" y="97"/>
                  </a:lnTo>
                  <a:lnTo>
                    <a:pt x="1427" y="102"/>
                  </a:lnTo>
                  <a:lnTo>
                    <a:pt x="1432" y="107"/>
                  </a:lnTo>
                  <a:lnTo>
                    <a:pt x="1439" y="107"/>
                  </a:lnTo>
                  <a:lnTo>
                    <a:pt x="1439" y="107"/>
                  </a:lnTo>
                  <a:lnTo>
                    <a:pt x="1448" y="107"/>
                  </a:lnTo>
                  <a:lnTo>
                    <a:pt x="1462" y="111"/>
                  </a:lnTo>
                  <a:lnTo>
                    <a:pt x="1479" y="116"/>
                  </a:lnTo>
                  <a:lnTo>
                    <a:pt x="1493" y="119"/>
                  </a:lnTo>
                  <a:lnTo>
                    <a:pt x="1493" y="119"/>
                  </a:lnTo>
                  <a:lnTo>
                    <a:pt x="1503" y="116"/>
                  </a:lnTo>
                  <a:lnTo>
                    <a:pt x="1507" y="111"/>
                  </a:lnTo>
                  <a:lnTo>
                    <a:pt x="1507" y="107"/>
                  </a:lnTo>
                  <a:lnTo>
                    <a:pt x="1505" y="104"/>
                  </a:lnTo>
                  <a:lnTo>
                    <a:pt x="1505" y="104"/>
                  </a:lnTo>
                  <a:lnTo>
                    <a:pt x="1503" y="102"/>
                  </a:lnTo>
                  <a:lnTo>
                    <a:pt x="1505" y="97"/>
                  </a:lnTo>
                  <a:lnTo>
                    <a:pt x="1515" y="83"/>
                  </a:lnTo>
                  <a:lnTo>
                    <a:pt x="1515" y="83"/>
                  </a:lnTo>
                  <a:lnTo>
                    <a:pt x="1515" y="78"/>
                  </a:lnTo>
                  <a:lnTo>
                    <a:pt x="1512" y="74"/>
                  </a:lnTo>
                  <a:lnTo>
                    <a:pt x="1510" y="71"/>
                  </a:lnTo>
                  <a:lnTo>
                    <a:pt x="1503" y="69"/>
                  </a:lnTo>
                  <a:lnTo>
                    <a:pt x="1491" y="66"/>
                  </a:lnTo>
                  <a:lnTo>
                    <a:pt x="1486" y="66"/>
                  </a:lnTo>
                  <a:lnTo>
                    <a:pt x="1486" y="71"/>
                  </a:lnTo>
                  <a:lnTo>
                    <a:pt x="1486" y="71"/>
                  </a:lnTo>
                  <a:lnTo>
                    <a:pt x="1486" y="74"/>
                  </a:lnTo>
                  <a:lnTo>
                    <a:pt x="1484" y="74"/>
                  </a:lnTo>
                  <a:lnTo>
                    <a:pt x="1479" y="71"/>
                  </a:lnTo>
                  <a:lnTo>
                    <a:pt x="1472" y="62"/>
                  </a:lnTo>
                  <a:lnTo>
                    <a:pt x="1472" y="62"/>
                  </a:lnTo>
                  <a:lnTo>
                    <a:pt x="1467" y="59"/>
                  </a:lnTo>
                  <a:lnTo>
                    <a:pt x="1462" y="59"/>
                  </a:lnTo>
                  <a:lnTo>
                    <a:pt x="1444" y="62"/>
                  </a:lnTo>
                  <a:lnTo>
                    <a:pt x="1427" y="69"/>
                  </a:lnTo>
                  <a:lnTo>
                    <a:pt x="1420" y="71"/>
                  </a:lnTo>
                  <a:lnTo>
                    <a:pt x="1418" y="74"/>
                  </a:lnTo>
                  <a:lnTo>
                    <a:pt x="1418" y="74"/>
                  </a:lnTo>
                  <a:close/>
                  <a:moveTo>
                    <a:pt x="1138" y="353"/>
                  </a:moveTo>
                  <a:lnTo>
                    <a:pt x="1138" y="353"/>
                  </a:lnTo>
                  <a:lnTo>
                    <a:pt x="1143" y="355"/>
                  </a:lnTo>
                  <a:lnTo>
                    <a:pt x="1148" y="355"/>
                  </a:lnTo>
                  <a:lnTo>
                    <a:pt x="1150" y="353"/>
                  </a:lnTo>
                  <a:lnTo>
                    <a:pt x="1152" y="348"/>
                  </a:lnTo>
                  <a:lnTo>
                    <a:pt x="1152" y="348"/>
                  </a:lnTo>
                  <a:lnTo>
                    <a:pt x="1150" y="346"/>
                  </a:lnTo>
                  <a:lnTo>
                    <a:pt x="1148" y="343"/>
                  </a:lnTo>
                  <a:lnTo>
                    <a:pt x="1141" y="346"/>
                  </a:lnTo>
                  <a:lnTo>
                    <a:pt x="1136" y="350"/>
                  </a:lnTo>
                  <a:lnTo>
                    <a:pt x="1136" y="353"/>
                  </a:lnTo>
                  <a:lnTo>
                    <a:pt x="1138" y="353"/>
                  </a:lnTo>
                  <a:lnTo>
                    <a:pt x="1138" y="353"/>
                  </a:lnTo>
                  <a:close/>
                  <a:moveTo>
                    <a:pt x="1375" y="17"/>
                  </a:moveTo>
                  <a:lnTo>
                    <a:pt x="1375" y="17"/>
                  </a:lnTo>
                  <a:lnTo>
                    <a:pt x="1373" y="14"/>
                  </a:lnTo>
                  <a:lnTo>
                    <a:pt x="1370" y="12"/>
                  </a:lnTo>
                  <a:lnTo>
                    <a:pt x="1358" y="12"/>
                  </a:lnTo>
                  <a:lnTo>
                    <a:pt x="1349" y="17"/>
                  </a:lnTo>
                  <a:lnTo>
                    <a:pt x="1347" y="17"/>
                  </a:lnTo>
                  <a:lnTo>
                    <a:pt x="1349" y="21"/>
                  </a:lnTo>
                  <a:lnTo>
                    <a:pt x="1349" y="21"/>
                  </a:lnTo>
                  <a:lnTo>
                    <a:pt x="1354" y="21"/>
                  </a:lnTo>
                  <a:lnTo>
                    <a:pt x="1361" y="24"/>
                  </a:lnTo>
                  <a:lnTo>
                    <a:pt x="1370" y="21"/>
                  </a:lnTo>
                  <a:lnTo>
                    <a:pt x="1373" y="19"/>
                  </a:lnTo>
                  <a:lnTo>
                    <a:pt x="1375" y="17"/>
                  </a:lnTo>
                  <a:lnTo>
                    <a:pt x="1375" y="17"/>
                  </a:lnTo>
                  <a:close/>
                  <a:moveTo>
                    <a:pt x="3030" y="426"/>
                  </a:moveTo>
                  <a:lnTo>
                    <a:pt x="3030" y="426"/>
                  </a:lnTo>
                  <a:lnTo>
                    <a:pt x="3039" y="426"/>
                  </a:lnTo>
                  <a:lnTo>
                    <a:pt x="3046" y="424"/>
                  </a:lnTo>
                  <a:lnTo>
                    <a:pt x="3051" y="424"/>
                  </a:lnTo>
                  <a:lnTo>
                    <a:pt x="3058" y="424"/>
                  </a:lnTo>
                  <a:lnTo>
                    <a:pt x="3058" y="424"/>
                  </a:lnTo>
                  <a:lnTo>
                    <a:pt x="3063" y="426"/>
                  </a:lnTo>
                  <a:lnTo>
                    <a:pt x="3067" y="426"/>
                  </a:lnTo>
                  <a:lnTo>
                    <a:pt x="3077" y="426"/>
                  </a:lnTo>
                  <a:lnTo>
                    <a:pt x="3098" y="422"/>
                  </a:lnTo>
                  <a:lnTo>
                    <a:pt x="3098" y="422"/>
                  </a:lnTo>
                  <a:lnTo>
                    <a:pt x="3103" y="417"/>
                  </a:lnTo>
                  <a:lnTo>
                    <a:pt x="3101" y="412"/>
                  </a:lnTo>
                  <a:lnTo>
                    <a:pt x="3091" y="407"/>
                  </a:lnTo>
                  <a:lnTo>
                    <a:pt x="3077" y="405"/>
                  </a:lnTo>
                  <a:lnTo>
                    <a:pt x="3077" y="405"/>
                  </a:lnTo>
                  <a:lnTo>
                    <a:pt x="3067" y="405"/>
                  </a:lnTo>
                  <a:lnTo>
                    <a:pt x="3058" y="405"/>
                  </a:lnTo>
                  <a:lnTo>
                    <a:pt x="3039" y="412"/>
                  </a:lnTo>
                  <a:lnTo>
                    <a:pt x="3034" y="414"/>
                  </a:lnTo>
                  <a:lnTo>
                    <a:pt x="3030" y="419"/>
                  </a:lnTo>
                  <a:lnTo>
                    <a:pt x="3027" y="422"/>
                  </a:lnTo>
                  <a:lnTo>
                    <a:pt x="3030" y="426"/>
                  </a:lnTo>
                  <a:lnTo>
                    <a:pt x="3030" y="426"/>
                  </a:lnTo>
                  <a:close/>
                  <a:moveTo>
                    <a:pt x="1505" y="152"/>
                  </a:moveTo>
                  <a:lnTo>
                    <a:pt x="1505" y="152"/>
                  </a:lnTo>
                  <a:lnTo>
                    <a:pt x="1515" y="154"/>
                  </a:lnTo>
                  <a:lnTo>
                    <a:pt x="1526" y="152"/>
                  </a:lnTo>
                  <a:lnTo>
                    <a:pt x="1543" y="149"/>
                  </a:lnTo>
                  <a:lnTo>
                    <a:pt x="1555" y="147"/>
                  </a:lnTo>
                  <a:lnTo>
                    <a:pt x="1555" y="147"/>
                  </a:lnTo>
                  <a:lnTo>
                    <a:pt x="1574" y="145"/>
                  </a:lnTo>
                  <a:lnTo>
                    <a:pt x="1595" y="140"/>
                  </a:lnTo>
                  <a:lnTo>
                    <a:pt x="1614" y="133"/>
                  </a:lnTo>
                  <a:lnTo>
                    <a:pt x="1619" y="128"/>
                  </a:lnTo>
                  <a:lnTo>
                    <a:pt x="1621" y="126"/>
                  </a:lnTo>
                  <a:lnTo>
                    <a:pt x="1621" y="126"/>
                  </a:lnTo>
                  <a:lnTo>
                    <a:pt x="1621" y="123"/>
                  </a:lnTo>
                  <a:lnTo>
                    <a:pt x="1619" y="121"/>
                  </a:lnTo>
                  <a:lnTo>
                    <a:pt x="1612" y="116"/>
                  </a:lnTo>
                  <a:lnTo>
                    <a:pt x="1605" y="114"/>
                  </a:lnTo>
                  <a:lnTo>
                    <a:pt x="1597" y="109"/>
                  </a:lnTo>
                  <a:lnTo>
                    <a:pt x="1597" y="109"/>
                  </a:lnTo>
                  <a:lnTo>
                    <a:pt x="1593" y="107"/>
                  </a:lnTo>
                  <a:lnTo>
                    <a:pt x="1590" y="107"/>
                  </a:lnTo>
                  <a:lnTo>
                    <a:pt x="1581" y="107"/>
                  </a:lnTo>
                  <a:lnTo>
                    <a:pt x="1574" y="109"/>
                  </a:lnTo>
                  <a:lnTo>
                    <a:pt x="1569" y="114"/>
                  </a:lnTo>
                  <a:lnTo>
                    <a:pt x="1569" y="114"/>
                  </a:lnTo>
                  <a:lnTo>
                    <a:pt x="1567" y="119"/>
                  </a:lnTo>
                  <a:lnTo>
                    <a:pt x="1564" y="116"/>
                  </a:lnTo>
                  <a:lnTo>
                    <a:pt x="1567" y="111"/>
                  </a:lnTo>
                  <a:lnTo>
                    <a:pt x="1571" y="104"/>
                  </a:lnTo>
                  <a:lnTo>
                    <a:pt x="1571" y="104"/>
                  </a:lnTo>
                  <a:lnTo>
                    <a:pt x="1574" y="100"/>
                  </a:lnTo>
                  <a:lnTo>
                    <a:pt x="1574" y="97"/>
                  </a:lnTo>
                  <a:lnTo>
                    <a:pt x="1574" y="95"/>
                  </a:lnTo>
                  <a:lnTo>
                    <a:pt x="1571" y="92"/>
                  </a:lnTo>
                  <a:lnTo>
                    <a:pt x="1564" y="90"/>
                  </a:lnTo>
                  <a:lnTo>
                    <a:pt x="1562" y="90"/>
                  </a:lnTo>
                  <a:lnTo>
                    <a:pt x="1560" y="92"/>
                  </a:lnTo>
                  <a:lnTo>
                    <a:pt x="1560" y="92"/>
                  </a:lnTo>
                  <a:lnTo>
                    <a:pt x="1560" y="95"/>
                  </a:lnTo>
                  <a:lnTo>
                    <a:pt x="1557" y="95"/>
                  </a:lnTo>
                  <a:lnTo>
                    <a:pt x="1550" y="97"/>
                  </a:lnTo>
                  <a:lnTo>
                    <a:pt x="1543" y="97"/>
                  </a:lnTo>
                  <a:lnTo>
                    <a:pt x="1541" y="97"/>
                  </a:lnTo>
                  <a:lnTo>
                    <a:pt x="1541" y="100"/>
                  </a:lnTo>
                  <a:lnTo>
                    <a:pt x="1541" y="100"/>
                  </a:lnTo>
                  <a:lnTo>
                    <a:pt x="1538" y="104"/>
                  </a:lnTo>
                  <a:lnTo>
                    <a:pt x="1536" y="107"/>
                  </a:lnTo>
                  <a:lnTo>
                    <a:pt x="1534" y="111"/>
                  </a:lnTo>
                  <a:lnTo>
                    <a:pt x="1534" y="114"/>
                  </a:lnTo>
                  <a:lnTo>
                    <a:pt x="1534" y="114"/>
                  </a:lnTo>
                  <a:lnTo>
                    <a:pt x="1534" y="116"/>
                  </a:lnTo>
                  <a:lnTo>
                    <a:pt x="1531" y="116"/>
                  </a:lnTo>
                  <a:lnTo>
                    <a:pt x="1526" y="116"/>
                  </a:lnTo>
                  <a:lnTo>
                    <a:pt x="1522" y="119"/>
                  </a:lnTo>
                  <a:lnTo>
                    <a:pt x="1519" y="121"/>
                  </a:lnTo>
                  <a:lnTo>
                    <a:pt x="1519" y="126"/>
                  </a:lnTo>
                  <a:lnTo>
                    <a:pt x="1519" y="126"/>
                  </a:lnTo>
                  <a:lnTo>
                    <a:pt x="1519" y="130"/>
                  </a:lnTo>
                  <a:lnTo>
                    <a:pt x="1517" y="135"/>
                  </a:lnTo>
                  <a:lnTo>
                    <a:pt x="1510" y="142"/>
                  </a:lnTo>
                  <a:lnTo>
                    <a:pt x="1505" y="149"/>
                  </a:lnTo>
                  <a:lnTo>
                    <a:pt x="1505" y="152"/>
                  </a:lnTo>
                  <a:lnTo>
                    <a:pt x="1505" y="152"/>
                  </a:lnTo>
                  <a:lnTo>
                    <a:pt x="1505" y="152"/>
                  </a:lnTo>
                  <a:close/>
                  <a:moveTo>
                    <a:pt x="2232" y="268"/>
                  </a:moveTo>
                  <a:lnTo>
                    <a:pt x="2232" y="268"/>
                  </a:lnTo>
                  <a:lnTo>
                    <a:pt x="2241" y="275"/>
                  </a:lnTo>
                  <a:lnTo>
                    <a:pt x="2246" y="282"/>
                  </a:lnTo>
                  <a:lnTo>
                    <a:pt x="2246" y="282"/>
                  </a:lnTo>
                  <a:lnTo>
                    <a:pt x="2253" y="282"/>
                  </a:lnTo>
                  <a:lnTo>
                    <a:pt x="2260" y="282"/>
                  </a:lnTo>
                  <a:lnTo>
                    <a:pt x="2274" y="277"/>
                  </a:lnTo>
                  <a:lnTo>
                    <a:pt x="2274" y="277"/>
                  </a:lnTo>
                  <a:lnTo>
                    <a:pt x="2279" y="277"/>
                  </a:lnTo>
                  <a:lnTo>
                    <a:pt x="2284" y="279"/>
                  </a:lnTo>
                  <a:lnTo>
                    <a:pt x="2286" y="282"/>
                  </a:lnTo>
                  <a:lnTo>
                    <a:pt x="2293" y="279"/>
                  </a:lnTo>
                  <a:lnTo>
                    <a:pt x="2293" y="279"/>
                  </a:lnTo>
                  <a:lnTo>
                    <a:pt x="2300" y="277"/>
                  </a:lnTo>
                  <a:lnTo>
                    <a:pt x="2310" y="275"/>
                  </a:lnTo>
                  <a:lnTo>
                    <a:pt x="2327" y="277"/>
                  </a:lnTo>
                  <a:lnTo>
                    <a:pt x="2327" y="277"/>
                  </a:lnTo>
                  <a:lnTo>
                    <a:pt x="2331" y="275"/>
                  </a:lnTo>
                  <a:lnTo>
                    <a:pt x="2331" y="275"/>
                  </a:lnTo>
                  <a:lnTo>
                    <a:pt x="2331" y="268"/>
                  </a:lnTo>
                  <a:lnTo>
                    <a:pt x="2327" y="261"/>
                  </a:lnTo>
                  <a:lnTo>
                    <a:pt x="2327" y="253"/>
                  </a:lnTo>
                  <a:lnTo>
                    <a:pt x="2327" y="253"/>
                  </a:lnTo>
                  <a:lnTo>
                    <a:pt x="2329" y="251"/>
                  </a:lnTo>
                  <a:lnTo>
                    <a:pt x="2331" y="251"/>
                  </a:lnTo>
                  <a:lnTo>
                    <a:pt x="2336" y="253"/>
                  </a:lnTo>
                  <a:lnTo>
                    <a:pt x="2336" y="256"/>
                  </a:lnTo>
                  <a:lnTo>
                    <a:pt x="2336" y="258"/>
                  </a:lnTo>
                  <a:lnTo>
                    <a:pt x="2336" y="258"/>
                  </a:lnTo>
                  <a:lnTo>
                    <a:pt x="2334" y="261"/>
                  </a:lnTo>
                  <a:lnTo>
                    <a:pt x="2336" y="263"/>
                  </a:lnTo>
                  <a:lnTo>
                    <a:pt x="2338" y="270"/>
                  </a:lnTo>
                  <a:lnTo>
                    <a:pt x="2348" y="275"/>
                  </a:lnTo>
                  <a:lnTo>
                    <a:pt x="2360" y="275"/>
                  </a:lnTo>
                  <a:lnTo>
                    <a:pt x="2360" y="275"/>
                  </a:lnTo>
                  <a:lnTo>
                    <a:pt x="2367" y="275"/>
                  </a:lnTo>
                  <a:lnTo>
                    <a:pt x="2369" y="272"/>
                  </a:lnTo>
                  <a:lnTo>
                    <a:pt x="2371" y="268"/>
                  </a:lnTo>
                  <a:lnTo>
                    <a:pt x="2371" y="263"/>
                  </a:lnTo>
                  <a:lnTo>
                    <a:pt x="2371" y="261"/>
                  </a:lnTo>
                  <a:lnTo>
                    <a:pt x="2374" y="258"/>
                  </a:lnTo>
                  <a:lnTo>
                    <a:pt x="2374" y="258"/>
                  </a:lnTo>
                  <a:lnTo>
                    <a:pt x="2379" y="256"/>
                  </a:lnTo>
                  <a:lnTo>
                    <a:pt x="2379" y="251"/>
                  </a:lnTo>
                  <a:lnTo>
                    <a:pt x="2376" y="249"/>
                  </a:lnTo>
                  <a:lnTo>
                    <a:pt x="2369" y="242"/>
                  </a:lnTo>
                  <a:lnTo>
                    <a:pt x="2369" y="242"/>
                  </a:lnTo>
                  <a:lnTo>
                    <a:pt x="2357" y="239"/>
                  </a:lnTo>
                  <a:lnTo>
                    <a:pt x="2348" y="237"/>
                  </a:lnTo>
                  <a:lnTo>
                    <a:pt x="2336" y="237"/>
                  </a:lnTo>
                  <a:lnTo>
                    <a:pt x="2327" y="235"/>
                  </a:lnTo>
                  <a:lnTo>
                    <a:pt x="2327" y="235"/>
                  </a:lnTo>
                  <a:lnTo>
                    <a:pt x="2319" y="232"/>
                  </a:lnTo>
                  <a:lnTo>
                    <a:pt x="2310" y="232"/>
                  </a:lnTo>
                  <a:lnTo>
                    <a:pt x="2303" y="235"/>
                  </a:lnTo>
                  <a:lnTo>
                    <a:pt x="2300" y="237"/>
                  </a:lnTo>
                  <a:lnTo>
                    <a:pt x="2300" y="242"/>
                  </a:lnTo>
                  <a:lnTo>
                    <a:pt x="2300" y="242"/>
                  </a:lnTo>
                  <a:lnTo>
                    <a:pt x="2300" y="244"/>
                  </a:lnTo>
                  <a:lnTo>
                    <a:pt x="2296" y="244"/>
                  </a:lnTo>
                  <a:lnTo>
                    <a:pt x="2286" y="239"/>
                  </a:lnTo>
                  <a:lnTo>
                    <a:pt x="2274" y="230"/>
                  </a:lnTo>
                  <a:lnTo>
                    <a:pt x="2265" y="225"/>
                  </a:lnTo>
                  <a:lnTo>
                    <a:pt x="2265" y="225"/>
                  </a:lnTo>
                  <a:lnTo>
                    <a:pt x="2258" y="225"/>
                  </a:lnTo>
                  <a:lnTo>
                    <a:pt x="2251" y="227"/>
                  </a:lnTo>
                  <a:lnTo>
                    <a:pt x="2244" y="235"/>
                  </a:lnTo>
                  <a:lnTo>
                    <a:pt x="2237" y="242"/>
                  </a:lnTo>
                  <a:lnTo>
                    <a:pt x="2229" y="249"/>
                  </a:lnTo>
                  <a:lnTo>
                    <a:pt x="2227" y="256"/>
                  </a:lnTo>
                  <a:lnTo>
                    <a:pt x="2227" y="263"/>
                  </a:lnTo>
                  <a:lnTo>
                    <a:pt x="2232" y="268"/>
                  </a:lnTo>
                  <a:lnTo>
                    <a:pt x="2232" y="268"/>
                  </a:lnTo>
                  <a:close/>
                  <a:moveTo>
                    <a:pt x="2350" y="341"/>
                  </a:moveTo>
                  <a:lnTo>
                    <a:pt x="2350" y="341"/>
                  </a:lnTo>
                  <a:lnTo>
                    <a:pt x="2353" y="339"/>
                  </a:lnTo>
                  <a:lnTo>
                    <a:pt x="2353" y="336"/>
                  </a:lnTo>
                  <a:lnTo>
                    <a:pt x="2348" y="329"/>
                  </a:lnTo>
                  <a:lnTo>
                    <a:pt x="2338" y="322"/>
                  </a:lnTo>
                  <a:lnTo>
                    <a:pt x="2324" y="317"/>
                  </a:lnTo>
                  <a:lnTo>
                    <a:pt x="2324" y="317"/>
                  </a:lnTo>
                  <a:lnTo>
                    <a:pt x="2312" y="317"/>
                  </a:lnTo>
                  <a:lnTo>
                    <a:pt x="2303" y="322"/>
                  </a:lnTo>
                  <a:lnTo>
                    <a:pt x="2296" y="327"/>
                  </a:lnTo>
                  <a:lnTo>
                    <a:pt x="2293" y="332"/>
                  </a:lnTo>
                  <a:lnTo>
                    <a:pt x="2293" y="332"/>
                  </a:lnTo>
                  <a:lnTo>
                    <a:pt x="2296" y="334"/>
                  </a:lnTo>
                  <a:lnTo>
                    <a:pt x="2303" y="336"/>
                  </a:lnTo>
                  <a:lnTo>
                    <a:pt x="2319" y="339"/>
                  </a:lnTo>
                  <a:lnTo>
                    <a:pt x="2338" y="341"/>
                  </a:lnTo>
                  <a:lnTo>
                    <a:pt x="2350" y="341"/>
                  </a:lnTo>
                  <a:lnTo>
                    <a:pt x="2350" y="341"/>
                  </a:lnTo>
                  <a:close/>
                  <a:moveTo>
                    <a:pt x="2305" y="303"/>
                  </a:moveTo>
                  <a:lnTo>
                    <a:pt x="2305" y="303"/>
                  </a:lnTo>
                  <a:lnTo>
                    <a:pt x="2303" y="301"/>
                  </a:lnTo>
                  <a:lnTo>
                    <a:pt x="2300" y="301"/>
                  </a:lnTo>
                  <a:lnTo>
                    <a:pt x="2291" y="303"/>
                  </a:lnTo>
                  <a:lnTo>
                    <a:pt x="2284" y="306"/>
                  </a:lnTo>
                  <a:lnTo>
                    <a:pt x="2284" y="308"/>
                  </a:lnTo>
                  <a:lnTo>
                    <a:pt x="2286" y="310"/>
                  </a:lnTo>
                  <a:lnTo>
                    <a:pt x="2286" y="310"/>
                  </a:lnTo>
                  <a:lnTo>
                    <a:pt x="2293" y="313"/>
                  </a:lnTo>
                  <a:lnTo>
                    <a:pt x="2298" y="310"/>
                  </a:lnTo>
                  <a:lnTo>
                    <a:pt x="2303" y="308"/>
                  </a:lnTo>
                  <a:lnTo>
                    <a:pt x="2305" y="303"/>
                  </a:lnTo>
                  <a:lnTo>
                    <a:pt x="2305" y="303"/>
                  </a:lnTo>
                  <a:close/>
                  <a:moveTo>
                    <a:pt x="2402" y="268"/>
                  </a:moveTo>
                  <a:lnTo>
                    <a:pt x="2402" y="268"/>
                  </a:lnTo>
                  <a:lnTo>
                    <a:pt x="2412" y="270"/>
                  </a:lnTo>
                  <a:lnTo>
                    <a:pt x="2421" y="275"/>
                  </a:lnTo>
                  <a:lnTo>
                    <a:pt x="2433" y="279"/>
                  </a:lnTo>
                  <a:lnTo>
                    <a:pt x="2450" y="284"/>
                  </a:lnTo>
                  <a:lnTo>
                    <a:pt x="2450" y="284"/>
                  </a:lnTo>
                  <a:lnTo>
                    <a:pt x="2466" y="284"/>
                  </a:lnTo>
                  <a:lnTo>
                    <a:pt x="2480" y="282"/>
                  </a:lnTo>
                  <a:lnTo>
                    <a:pt x="2490" y="279"/>
                  </a:lnTo>
                  <a:lnTo>
                    <a:pt x="2495" y="275"/>
                  </a:lnTo>
                  <a:lnTo>
                    <a:pt x="2495" y="275"/>
                  </a:lnTo>
                  <a:lnTo>
                    <a:pt x="2492" y="272"/>
                  </a:lnTo>
                  <a:lnTo>
                    <a:pt x="2490" y="270"/>
                  </a:lnTo>
                  <a:lnTo>
                    <a:pt x="2483" y="265"/>
                  </a:lnTo>
                  <a:lnTo>
                    <a:pt x="2471" y="263"/>
                  </a:lnTo>
                  <a:lnTo>
                    <a:pt x="2464" y="265"/>
                  </a:lnTo>
                  <a:lnTo>
                    <a:pt x="2464" y="265"/>
                  </a:lnTo>
                  <a:lnTo>
                    <a:pt x="2459" y="265"/>
                  </a:lnTo>
                  <a:lnTo>
                    <a:pt x="2452" y="263"/>
                  </a:lnTo>
                  <a:lnTo>
                    <a:pt x="2447" y="261"/>
                  </a:lnTo>
                  <a:lnTo>
                    <a:pt x="2442" y="261"/>
                  </a:lnTo>
                  <a:lnTo>
                    <a:pt x="2442" y="261"/>
                  </a:lnTo>
                  <a:lnTo>
                    <a:pt x="2433" y="263"/>
                  </a:lnTo>
                  <a:lnTo>
                    <a:pt x="2426" y="261"/>
                  </a:lnTo>
                  <a:lnTo>
                    <a:pt x="2421" y="261"/>
                  </a:lnTo>
                  <a:lnTo>
                    <a:pt x="2416" y="256"/>
                  </a:lnTo>
                  <a:lnTo>
                    <a:pt x="2416" y="256"/>
                  </a:lnTo>
                  <a:lnTo>
                    <a:pt x="2414" y="253"/>
                  </a:lnTo>
                  <a:lnTo>
                    <a:pt x="2412" y="253"/>
                  </a:lnTo>
                  <a:lnTo>
                    <a:pt x="2405" y="258"/>
                  </a:lnTo>
                  <a:lnTo>
                    <a:pt x="2400" y="265"/>
                  </a:lnTo>
                  <a:lnTo>
                    <a:pt x="2400" y="268"/>
                  </a:lnTo>
                  <a:lnTo>
                    <a:pt x="2402" y="268"/>
                  </a:lnTo>
                  <a:lnTo>
                    <a:pt x="2402" y="268"/>
                  </a:lnTo>
                  <a:close/>
                  <a:moveTo>
                    <a:pt x="523" y="40"/>
                  </a:moveTo>
                  <a:lnTo>
                    <a:pt x="523" y="40"/>
                  </a:lnTo>
                  <a:lnTo>
                    <a:pt x="527" y="36"/>
                  </a:lnTo>
                  <a:lnTo>
                    <a:pt x="532" y="33"/>
                  </a:lnTo>
                  <a:lnTo>
                    <a:pt x="542" y="33"/>
                  </a:lnTo>
                  <a:lnTo>
                    <a:pt x="549" y="36"/>
                  </a:lnTo>
                  <a:lnTo>
                    <a:pt x="554" y="36"/>
                  </a:lnTo>
                  <a:lnTo>
                    <a:pt x="554" y="33"/>
                  </a:lnTo>
                  <a:lnTo>
                    <a:pt x="554" y="33"/>
                  </a:lnTo>
                  <a:lnTo>
                    <a:pt x="554" y="31"/>
                  </a:lnTo>
                  <a:lnTo>
                    <a:pt x="551" y="29"/>
                  </a:lnTo>
                  <a:lnTo>
                    <a:pt x="542" y="29"/>
                  </a:lnTo>
                  <a:lnTo>
                    <a:pt x="530" y="29"/>
                  </a:lnTo>
                  <a:lnTo>
                    <a:pt x="520" y="31"/>
                  </a:lnTo>
                  <a:lnTo>
                    <a:pt x="520" y="31"/>
                  </a:lnTo>
                  <a:lnTo>
                    <a:pt x="511" y="33"/>
                  </a:lnTo>
                  <a:lnTo>
                    <a:pt x="501" y="33"/>
                  </a:lnTo>
                  <a:lnTo>
                    <a:pt x="492" y="36"/>
                  </a:lnTo>
                  <a:lnTo>
                    <a:pt x="492" y="36"/>
                  </a:lnTo>
                  <a:lnTo>
                    <a:pt x="492" y="38"/>
                  </a:lnTo>
                  <a:lnTo>
                    <a:pt x="492" y="38"/>
                  </a:lnTo>
                  <a:lnTo>
                    <a:pt x="494" y="43"/>
                  </a:lnTo>
                  <a:lnTo>
                    <a:pt x="501" y="45"/>
                  </a:lnTo>
                  <a:lnTo>
                    <a:pt x="511" y="45"/>
                  </a:lnTo>
                  <a:lnTo>
                    <a:pt x="518" y="43"/>
                  </a:lnTo>
                  <a:lnTo>
                    <a:pt x="523" y="40"/>
                  </a:lnTo>
                  <a:lnTo>
                    <a:pt x="523" y="40"/>
                  </a:lnTo>
                  <a:close/>
                  <a:moveTo>
                    <a:pt x="2345" y="990"/>
                  </a:moveTo>
                  <a:lnTo>
                    <a:pt x="2345" y="990"/>
                  </a:lnTo>
                  <a:lnTo>
                    <a:pt x="2343" y="985"/>
                  </a:lnTo>
                  <a:lnTo>
                    <a:pt x="2343" y="978"/>
                  </a:lnTo>
                  <a:lnTo>
                    <a:pt x="2345" y="968"/>
                  </a:lnTo>
                  <a:lnTo>
                    <a:pt x="2348" y="956"/>
                  </a:lnTo>
                  <a:lnTo>
                    <a:pt x="2345" y="954"/>
                  </a:lnTo>
                  <a:lnTo>
                    <a:pt x="2343" y="949"/>
                  </a:lnTo>
                  <a:lnTo>
                    <a:pt x="2343" y="949"/>
                  </a:lnTo>
                  <a:lnTo>
                    <a:pt x="2336" y="942"/>
                  </a:lnTo>
                  <a:lnTo>
                    <a:pt x="2334" y="935"/>
                  </a:lnTo>
                  <a:lnTo>
                    <a:pt x="2334" y="928"/>
                  </a:lnTo>
                  <a:lnTo>
                    <a:pt x="2331" y="928"/>
                  </a:lnTo>
                  <a:lnTo>
                    <a:pt x="2331" y="928"/>
                  </a:lnTo>
                  <a:lnTo>
                    <a:pt x="2331" y="928"/>
                  </a:lnTo>
                  <a:lnTo>
                    <a:pt x="2329" y="933"/>
                  </a:lnTo>
                  <a:lnTo>
                    <a:pt x="2327" y="938"/>
                  </a:lnTo>
                  <a:lnTo>
                    <a:pt x="2327" y="945"/>
                  </a:lnTo>
                  <a:lnTo>
                    <a:pt x="2324" y="947"/>
                  </a:lnTo>
                  <a:lnTo>
                    <a:pt x="2322" y="947"/>
                  </a:lnTo>
                  <a:lnTo>
                    <a:pt x="2322" y="947"/>
                  </a:lnTo>
                  <a:lnTo>
                    <a:pt x="2317" y="949"/>
                  </a:lnTo>
                  <a:lnTo>
                    <a:pt x="2317" y="954"/>
                  </a:lnTo>
                  <a:lnTo>
                    <a:pt x="2319" y="961"/>
                  </a:lnTo>
                  <a:lnTo>
                    <a:pt x="2317" y="968"/>
                  </a:lnTo>
                  <a:lnTo>
                    <a:pt x="2317" y="968"/>
                  </a:lnTo>
                  <a:lnTo>
                    <a:pt x="2317" y="978"/>
                  </a:lnTo>
                  <a:lnTo>
                    <a:pt x="2317" y="987"/>
                  </a:lnTo>
                  <a:lnTo>
                    <a:pt x="2324" y="1006"/>
                  </a:lnTo>
                  <a:lnTo>
                    <a:pt x="2324" y="1006"/>
                  </a:lnTo>
                  <a:lnTo>
                    <a:pt x="2324" y="1011"/>
                  </a:lnTo>
                  <a:lnTo>
                    <a:pt x="2324" y="1020"/>
                  </a:lnTo>
                  <a:lnTo>
                    <a:pt x="2322" y="1042"/>
                  </a:lnTo>
                  <a:lnTo>
                    <a:pt x="2322" y="1065"/>
                  </a:lnTo>
                  <a:lnTo>
                    <a:pt x="2322" y="1072"/>
                  </a:lnTo>
                  <a:lnTo>
                    <a:pt x="2322" y="1080"/>
                  </a:lnTo>
                  <a:lnTo>
                    <a:pt x="2322" y="1080"/>
                  </a:lnTo>
                  <a:lnTo>
                    <a:pt x="2324" y="1084"/>
                  </a:lnTo>
                  <a:lnTo>
                    <a:pt x="2322" y="1091"/>
                  </a:lnTo>
                  <a:lnTo>
                    <a:pt x="2319" y="1108"/>
                  </a:lnTo>
                  <a:lnTo>
                    <a:pt x="2317" y="1125"/>
                  </a:lnTo>
                  <a:lnTo>
                    <a:pt x="2319" y="1132"/>
                  </a:lnTo>
                  <a:lnTo>
                    <a:pt x="2319" y="1132"/>
                  </a:lnTo>
                  <a:lnTo>
                    <a:pt x="2322" y="1134"/>
                  </a:lnTo>
                  <a:lnTo>
                    <a:pt x="2322" y="1134"/>
                  </a:lnTo>
                  <a:lnTo>
                    <a:pt x="2324" y="1129"/>
                  </a:lnTo>
                  <a:lnTo>
                    <a:pt x="2327" y="1125"/>
                  </a:lnTo>
                  <a:lnTo>
                    <a:pt x="2329" y="1122"/>
                  </a:lnTo>
                  <a:lnTo>
                    <a:pt x="2331" y="1120"/>
                  </a:lnTo>
                  <a:lnTo>
                    <a:pt x="2331" y="1120"/>
                  </a:lnTo>
                  <a:lnTo>
                    <a:pt x="2336" y="1122"/>
                  </a:lnTo>
                  <a:lnTo>
                    <a:pt x="2341" y="1125"/>
                  </a:lnTo>
                  <a:lnTo>
                    <a:pt x="2343" y="1132"/>
                  </a:lnTo>
                  <a:lnTo>
                    <a:pt x="2348" y="1134"/>
                  </a:lnTo>
                  <a:lnTo>
                    <a:pt x="2348" y="1134"/>
                  </a:lnTo>
                  <a:lnTo>
                    <a:pt x="2350" y="1134"/>
                  </a:lnTo>
                  <a:lnTo>
                    <a:pt x="2350" y="1132"/>
                  </a:lnTo>
                  <a:lnTo>
                    <a:pt x="2350" y="1127"/>
                  </a:lnTo>
                  <a:lnTo>
                    <a:pt x="2348" y="1120"/>
                  </a:lnTo>
                  <a:lnTo>
                    <a:pt x="2345" y="1117"/>
                  </a:lnTo>
                  <a:lnTo>
                    <a:pt x="2343" y="1117"/>
                  </a:lnTo>
                  <a:lnTo>
                    <a:pt x="2343" y="1117"/>
                  </a:lnTo>
                  <a:lnTo>
                    <a:pt x="2341" y="1115"/>
                  </a:lnTo>
                  <a:lnTo>
                    <a:pt x="2336" y="1110"/>
                  </a:lnTo>
                  <a:lnTo>
                    <a:pt x="2331" y="1094"/>
                  </a:lnTo>
                  <a:lnTo>
                    <a:pt x="2331" y="1094"/>
                  </a:lnTo>
                  <a:lnTo>
                    <a:pt x="2331" y="1087"/>
                  </a:lnTo>
                  <a:lnTo>
                    <a:pt x="2334" y="1080"/>
                  </a:lnTo>
                  <a:lnTo>
                    <a:pt x="2336" y="1072"/>
                  </a:lnTo>
                  <a:lnTo>
                    <a:pt x="2336" y="1063"/>
                  </a:lnTo>
                  <a:lnTo>
                    <a:pt x="2336" y="1063"/>
                  </a:lnTo>
                  <a:lnTo>
                    <a:pt x="2338" y="1061"/>
                  </a:lnTo>
                  <a:lnTo>
                    <a:pt x="2338" y="1058"/>
                  </a:lnTo>
                  <a:lnTo>
                    <a:pt x="2345" y="1056"/>
                  </a:lnTo>
                  <a:lnTo>
                    <a:pt x="2353" y="1056"/>
                  </a:lnTo>
                  <a:lnTo>
                    <a:pt x="2360" y="1061"/>
                  </a:lnTo>
                  <a:lnTo>
                    <a:pt x="2360" y="1061"/>
                  </a:lnTo>
                  <a:lnTo>
                    <a:pt x="2364" y="1065"/>
                  </a:lnTo>
                  <a:lnTo>
                    <a:pt x="2367" y="1065"/>
                  </a:lnTo>
                  <a:lnTo>
                    <a:pt x="2367" y="1063"/>
                  </a:lnTo>
                  <a:lnTo>
                    <a:pt x="2364" y="1058"/>
                  </a:lnTo>
                  <a:lnTo>
                    <a:pt x="2364" y="1058"/>
                  </a:lnTo>
                  <a:lnTo>
                    <a:pt x="2357" y="1027"/>
                  </a:lnTo>
                  <a:lnTo>
                    <a:pt x="2345" y="990"/>
                  </a:lnTo>
                  <a:lnTo>
                    <a:pt x="2345" y="990"/>
                  </a:lnTo>
                  <a:close/>
                  <a:moveTo>
                    <a:pt x="575" y="33"/>
                  </a:moveTo>
                  <a:lnTo>
                    <a:pt x="575" y="33"/>
                  </a:lnTo>
                  <a:lnTo>
                    <a:pt x="577" y="36"/>
                  </a:lnTo>
                  <a:lnTo>
                    <a:pt x="575" y="38"/>
                  </a:lnTo>
                  <a:lnTo>
                    <a:pt x="565" y="38"/>
                  </a:lnTo>
                  <a:lnTo>
                    <a:pt x="556" y="40"/>
                  </a:lnTo>
                  <a:lnTo>
                    <a:pt x="549" y="43"/>
                  </a:lnTo>
                  <a:lnTo>
                    <a:pt x="549" y="43"/>
                  </a:lnTo>
                  <a:lnTo>
                    <a:pt x="544" y="47"/>
                  </a:lnTo>
                  <a:lnTo>
                    <a:pt x="537" y="47"/>
                  </a:lnTo>
                  <a:lnTo>
                    <a:pt x="532" y="50"/>
                  </a:lnTo>
                  <a:lnTo>
                    <a:pt x="530" y="52"/>
                  </a:lnTo>
                  <a:lnTo>
                    <a:pt x="530" y="55"/>
                  </a:lnTo>
                  <a:lnTo>
                    <a:pt x="530" y="55"/>
                  </a:lnTo>
                  <a:lnTo>
                    <a:pt x="532" y="57"/>
                  </a:lnTo>
                  <a:lnTo>
                    <a:pt x="537" y="57"/>
                  </a:lnTo>
                  <a:lnTo>
                    <a:pt x="549" y="59"/>
                  </a:lnTo>
                  <a:lnTo>
                    <a:pt x="558" y="59"/>
                  </a:lnTo>
                  <a:lnTo>
                    <a:pt x="561" y="57"/>
                  </a:lnTo>
                  <a:lnTo>
                    <a:pt x="563" y="55"/>
                  </a:lnTo>
                  <a:lnTo>
                    <a:pt x="563" y="55"/>
                  </a:lnTo>
                  <a:lnTo>
                    <a:pt x="565" y="52"/>
                  </a:lnTo>
                  <a:lnTo>
                    <a:pt x="570" y="52"/>
                  </a:lnTo>
                  <a:lnTo>
                    <a:pt x="575" y="52"/>
                  </a:lnTo>
                  <a:lnTo>
                    <a:pt x="577" y="50"/>
                  </a:lnTo>
                  <a:lnTo>
                    <a:pt x="577" y="50"/>
                  </a:lnTo>
                  <a:lnTo>
                    <a:pt x="580" y="45"/>
                  </a:lnTo>
                  <a:lnTo>
                    <a:pt x="584" y="43"/>
                  </a:lnTo>
                  <a:lnTo>
                    <a:pt x="589" y="40"/>
                  </a:lnTo>
                  <a:lnTo>
                    <a:pt x="601" y="38"/>
                  </a:lnTo>
                  <a:lnTo>
                    <a:pt x="601" y="38"/>
                  </a:lnTo>
                  <a:lnTo>
                    <a:pt x="608" y="36"/>
                  </a:lnTo>
                  <a:lnTo>
                    <a:pt x="613" y="33"/>
                  </a:lnTo>
                  <a:lnTo>
                    <a:pt x="610" y="29"/>
                  </a:lnTo>
                  <a:lnTo>
                    <a:pt x="601" y="24"/>
                  </a:lnTo>
                  <a:lnTo>
                    <a:pt x="601" y="24"/>
                  </a:lnTo>
                  <a:lnTo>
                    <a:pt x="596" y="24"/>
                  </a:lnTo>
                  <a:lnTo>
                    <a:pt x="589" y="21"/>
                  </a:lnTo>
                  <a:lnTo>
                    <a:pt x="580" y="24"/>
                  </a:lnTo>
                  <a:lnTo>
                    <a:pt x="572" y="29"/>
                  </a:lnTo>
                  <a:lnTo>
                    <a:pt x="572" y="31"/>
                  </a:lnTo>
                  <a:lnTo>
                    <a:pt x="575" y="33"/>
                  </a:lnTo>
                  <a:lnTo>
                    <a:pt x="575" y="33"/>
                  </a:lnTo>
                  <a:close/>
                  <a:moveTo>
                    <a:pt x="551" y="490"/>
                  </a:moveTo>
                  <a:lnTo>
                    <a:pt x="551" y="490"/>
                  </a:lnTo>
                  <a:lnTo>
                    <a:pt x="556" y="493"/>
                  </a:lnTo>
                  <a:lnTo>
                    <a:pt x="561" y="495"/>
                  </a:lnTo>
                  <a:lnTo>
                    <a:pt x="565" y="493"/>
                  </a:lnTo>
                  <a:lnTo>
                    <a:pt x="570" y="490"/>
                  </a:lnTo>
                  <a:lnTo>
                    <a:pt x="580" y="485"/>
                  </a:lnTo>
                  <a:lnTo>
                    <a:pt x="587" y="481"/>
                  </a:lnTo>
                  <a:lnTo>
                    <a:pt x="587" y="481"/>
                  </a:lnTo>
                  <a:lnTo>
                    <a:pt x="589" y="481"/>
                  </a:lnTo>
                  <a:lnTo>
                    <a:pt x="589" y="481"/>
                  </a:lnTo>
                  <a:lnTo>
                    <a:pt x="584" y="476"/>
                  </a:lnTo>
                  <a:lnTo>
                    <a:pt x="577" y="474"/>
                  </a:lnTo>
                  <a:lnTo>
                    <a:pt x="570" y="469"/>
                  </a:lnTo>
                  <a:lnTo>
                    <a:pt x="570" y="469"/>
                  </a:lnTo>
                  <a:lnTo>
                    <a:pt x="558" y="469"/>
                  </a:lnTo>
                  <a:lnTo>
                    <a:pt x="551" y="474"/>
                  </a:lnTo>
                  <a:lnTo>
                    <a:pt x="549" y="478"/>
                  </a:lnTo>
                  <a:lnTo>
                    <a:pt x="546" y="481"/>
                  </a:lnTo>
                  <a:lnTo>
                    <a:pt x="546" y="485"/>
                  </a:lnTo>
                  <a:lnTo>
                    <a:pt x="551" y="490"/>
                  </a:lnTo>
                  <a:lnTo>
                    <a:pt x="551" y="490"/>
                  </a:lnTo>
                  <a:close/>
                  <a:moveTo>
                    <a:pt x="3247" y="585"/>
                  </a:moveTo>
                  <a:lnTo>
                    <a:pt x="3247" y="585"/>
                  </a:lnTo>
                  <a:lnTo>
                    <a:pt x="3233" y="578"/>
                  </a:lnTo>
                  <a:lnTo>
                    <a:pt x="3224" y="571"/>
                  </a:lnTo>
                  <a:lnTo>
                    <a:pt x="3219" y="566"/>
                  </a:lnTo>
                  <a:lnTo>
                    <a:pt x="3219" y="566"/>
                  </a:lnTo>
                  <a:lnTo>
                    <a:pt x="3212" y="561"/>
                  </a:lnTo>
                  <a:lnTo>
                    <a:pt x="3205" y="559"/>
                  </a:lnTo>
                  <a:lnTo>
                    <a:pt x="3195" y="556"/>
                  </a:lnTo>
                  <a:lnTo>
                    <a:pt x="3193" y="559"/>
                  </a:lnTo>
                  <a:lnTo>
                    <a:pt x="3193" y="559"/>
                  </a:lnTo>
                  <a:lnTo>
                    <a:pt x="3191" y="561"/>
                  </a:lnTo>
                  <a:lnTo>
                    <a:pt x="3188" y="559"/>
                  </a:lnTo>
                  <a:lnTo>
                    <a:pt x="3183" y="554"/>
                  </a:lnTo>
                  <a:lnTo>
                    <a:pt x="3183" y="554"/>
                  </a:lnTo>
                  <a:lnTo>
                    <a:pt x="3179" y="552"/>
                  </a:lnTo>
                  <a:lnTo>
                    <a:pt x="3172" y="552"/>
                  </a:lnTo>
                  <a:lnTo>
                    <a:pt x="3162" y="552"/>
                  </a:lnTo>
                  <a:lnTo>
                    <a:pt x="3160" y="554"/>
                  </a:lnTo>
                  <a:lnTo>
                    <a:pt x="3160" y="554"/>
                  </a:lnTo>
                  <a:lnTo>
                    <a:pt x="3160" y="556"/>
                  </a:lnTo>
                  <a:lnTo>
                    <a:pt x="3162" y="559"/>
                  </a:lnTo>
                  <a:lnTo>
                    <a:pt x="3167" y="564"/>
                  </a:lnTo>
                  <a:lnTo>
                    <a:pt x="3167" y="564"/>
                  </a:lnTo>
                  <a:lnTo>
                    <a:pt x="3169" y="566"/>
                  </a:lnTo>
                  <a:lnTo>
                    <a:pt x="3167" y="568"/>
                  </a:lnTo>
                  <a:lnTo>
                    <a:pt x="3164" y="571"/>
                  </a:lnTo>
                  <a:lnTo>
                    <a:pt x="3164" y="575"/>
                  </a:lnTo>
                  <a:lnTo>
                    <a:pt x="3164" y="575"/>
                  </a:lnTo>
                  <a:lnTo>
                    <a:pt x="3164" y="578"/>
                  </a:lnTo>
                  <a:lnTo>
                    <a:pt x="3162" y="575"/>
                  </a:lnTo>
                  <a:lnTo>
                    <a:pt x="3153" y="571"/>
                  </a:lnTo>
                  <a:lnTo>
                    <a:pt x="3153" y="571"/>
                  </a:lnTo>
                  <a:lnTo>
                    <a:pt x="3150" y="566"/>
                  </a:lnTo>
                  <a:lnTo>
                    <a:pt x="3150" y="561"/>
                  </a:lnTo>
                  <a:lnTo>
                    <a:pt x="3153" y="549"/>
                  </a:lnTo>
                  <a:lnTo>
                    <a:pt x="3153" y="549"/>
                  </a:lnTo>
                  <a:lnTo>
                    <a:pt x="3153" y="547"/>
                  </a:lnTo>
                  <a:lnTo>
                    <a:pt x="3150" y="545"/>
                  </a:lnTo>
                  <a:lnTo>
                    <a:pt x="3146" y="542"/>
                  </a:lnTo>
                  <a:lnTo>
                    <a:pt x="3146" y="540"/>
                  </a:lnTo>
                  <a:lnTo>
                    <a:pt x="3146" y="540"/>
                  </a:lnTo>
                  <a:lnTo>
                    <a:pt x="3141" y="535"/>
                  </a:lnTo>
                  <a:lnTo>
                    <a:pt x="3131" y="528"/>
                  </a:lnTo>
                  <a:lnTo>
                    <a:pt x="3108" y="519"/>
                  </a:lnTo>
                  <a:lnTo>
                    <a:pt x="3108" y="519"/>
                  </a:lnTo>
                  <a:lnTo>
                    <a:pt x="3091" y="511"/>
                  </a:lnTo>
                  <a:lnTo>
                    <a:pt x="3084" y="509"/>
                  </a:lnTo>
                  <a:lnTo>
                    <a:pt x="3079" y="504"/>
                  </a:lnTo>
                  <a:lnTo>
                    <a:pt x="3079" y="504"/>
                  </a:lnTo>
                  <a:lnTo>
                    <a:pt x="3075" y="500"/>
                  </a:lnTo>
                  <a:lnTo>
                    <a:pt x="3065" y="497"/>
                  </a:lnTo>
                  <a:lnTo>
                    <a:pt x="3058" y="495"/>
                  </a:lnTo>
                  <a:lnTo>
                    <a:pt x="3051" y="490"/>
                  </a:lnTo>
                  <a:lnTo>
                    <a:pt x="3051" y="490"/>
                  </a:lnTo>
                  <a:lnTo>
                    <a:pt x="3041" y="483"/>
                  </a:lnTo>
                  <a:lnTo>
                    <a:pt x="3025" y="476"/>
                  </a:lnTo>
                  <a:lnTo>
                    <a:pt x="3011" y="471"/>
                  </a:lnTo>
                  <a:lnTo>
                    <a:pt x="2996" y="469"/>
                  </a:lnTo>
                  <a:lnTo>
                    <a:pt x="2996" y="469"/>
                  </a:lnTo>
                  <a:lnTo>
                    <a:pt x="2989" y="466"/>
                  </a:lnTo>
                  <a:lnTo>
                    <a:pt x="2985" y="464"/>
                  </a:lnTo>
                  <a:lnTo>
                    <a:pt x="2982" y="462"/>
                  </a:lnTo>
                  <a:lnTo>
                    <a:pt x="2980" y="462"/>
                  </a:lnTo>
                  <a:lnTo>
                    <a:pt x="2980" y="462"/>
                  </a:lnTo>
                  <a:lnTo>
                    <a:pt x="2959" y="462"/>
                  </a:lnTo>
                  <a:lnTo>
                    <a:pt x="2935" y="459"/>
                  </a:lnTo>
                  <a:lnTo>
                    <a:pt x="2935" y="459"/>
                  </a:lnTo>
                  <a:lnTo>
                    <a:pt x="2928" y="459"/>
                  </a:lnTo>
                  <a:lnTo>
                    <a:pt x="2925" y="462"/>
                  </a:lnTo>
                  <a:lnTo>
                    <a:pt x="2921" y="462"/>
                  </a:lnTo>
                  <a:lnTo>
                    <a:pt x="2916" y="462"/>
                  </a:lnTo>
                  <a:lnTo>
                    <a:pt x="2916" y="462"/>
                  </a:lnTo>
                  <a:lnTo>
                    <a:pt x="2895" y="455"/>
                  </a:lnTo>
                  <a:lnTo>
                    <a:pt x="2880" y="452"/>
                  </a:lnTo>
                  <a:lnTo>
                    <a:pt x="2876" y="452"/>
                  </a:lnTo>
                  <a:lnTo>
                    <a:pt x="2873" y="452"/>
                  </a:lnTo>
                  <a:lnTo>
                    <a:pt x="2873" y="452"/>
                  </a:lnTo>
                  <a:lnTo>
                    <a:pt x="2871" y="459"/>
                  </a:lnTo>
                  <a:lnTo>
                    <a:pt x="2869" y="462"/>
                  </a:lnTo>
                  <a:lnTo>
                    <a:pt x="2866" y="464"/>
                  </a:lnTo>
                  <a:lnTo>
                    <a:pt x="2866" y="464"/>
                  </a:lnTo>
                  <a:lnTo>
                    <a:pt x="2866" y="466"/>
                  </a:lnTo>
                  <a:lnTo>
                    <a:pt x="2866" y="469"/>
                  </a:lnTo>
                  <a:lnTo>
                    <a:pt x="2876" y="478"/>
                  </a:lnTo>
                  <a:lnTo>
                    <a:pt x="2876" y="478"/>
                  </a:lnTo>
                  <a:lnTo>
                    <a:pt x="2880" y="485"/>
                  </a:lnTo>
                  <a:lnTo>
                    <a:pt x="2880" y="490"/>
                  </a:lnTo>
                  <a:lnTo>
                    <a:pt x="2878" y="495"/>
                  </a:lnTo>
                  <a:lnTo>
                    <a:pt x="2871" y="497"/>
                  </a:lnTo>
                  <a:lnTo>
                    <a:pt x="2871" y="497"/>
                  </a:lnTo>
                  <a:lnTo>
                    <a:pt x="2864" y="500"/>
                  </a:lnTo>
                  <a:lnTo>
                    <a:pt x="2857" y="497"/>
                  </a:lnTo>
                  <a:lnTo>
                    <a:pt x="2850" y="493"/>
                  </a:lnTo>
                  <a:lnTo>
                    <a:pt x="2845" y="488"/>
                  </a:lnTo>
                  <a:lnTo>
                    <a:pt x="2845" y="488"/>
                  </a:lnTo>
                  <a:lnTo>
                    <a:pt x="2840" y="485"/>
                  </a:lnTo>
                  <a:lnTo>
                    <a:pt x="2835" y="483"/>
                  </a:lnTo>
                  <a:lnTo>
                    <a:pt x="2831" y="481"/>
                  </a:lnTo>
                  <a:lnTo>
                    <a:pt x="2826" y="476"/>
                  </a:lnTo>
                  <a:lnTo>
                    <a:pt x="2826" y="476"/>
                  </a:lnTo>
                  <a:lnTo>
                    <a:pt x="2826" y="471"/>
                  </a:lnTo>
                  <a:lnTo>
                    <a:pt x="2828" y="469"/>
                  </a:lnTo>
                  <a:lnTo>
                    <a:pt x="2831" y="469"/>
                  </a:lnTo>
                  <a:lnTo>
                    <a:pt x="2835" y="471"/>
                  </a:lnTo>
                  <a:lnTo>
                    <a:pt x="2835" y="471"/>
                  </a:lnTo>
                  <a:lnTo>
                    <a:pt x="2840" y="474"/>
                  </a:lnTo>
                  <a:lnTo>
                    <a:pt x="2845" y="474"/>
                  </a:lnTo>
                  <a:lnTo>
                    <a:pt x="2847" y="469"/>
                  </a:lnTo>
                  <a:lnTo>
                    <a:pt x="2850" y="466"/>
                  </a:lnTo>
                  <a:lnTo>
                    <a:pt x="2850" y="466"/>
                  </a:lnTo>
                  <a:lnTo>
                    <a:pt x="2847" y="462"/>
                  </a:lnTo>
                  <a:lnTo>
                    <a:pt x="2840" y="459"/>
                  </a:lnTo>
                  <a:lnTo>
                    <a:pt x="2833" y="457"/>
                  </a:lnTo>
                  <a:lnTo>
                    <a:pt x="2826" y="457"/>
                  </a:lnTo>
                  <a:lnTo>
                    <a:pt x="2826" y="457"/>
                  </a:lnTo>
                  <a:lnTo>
                    <a:pt x="2819" y="457"/>
                  </a:lnTo>
                  <a:lnTo>
                    <a:pt x="2814" y="464"/>
                  </a:lnTo>
                  <a:lnTo>
                    <a:pt x="2809" y="469"/>
                  </a:lnTo>
                  <a:lnTo>
                    <a:pt x="2802" y="474"/>
                  </a:lnTo>
                  <a:lnTo>
                    <a:pt x="2802" y="474"/>
                  </a:lnTo>
                  <a:lnTo>
                    <a:pt x="2793" y="476"/>
                  </a:lnTo>
                  <a:lnTo>
                    <a:pt x="2779" y="474"/>
                  </a:lnTo>
                  <a:lnTo>
                    <a:pt x="2764" y="471"/>
                  </a:lnTo>
                  <a:lnTo>
                    <a:pt x="2755" y="469"/>
                  </a:lnTo>
                  <a:lnTo>
                    <a:pt x="2755" y="469"/>
                  </a:lnTo>
                  <a:lnTo>
                    <a:pt x="2745" y="466"/>
                  </a:lnTo>
                  <a:lnTo>
                    <a:pt x="2727" y="466"/>
                  </a:lnTo>
                  <a:lnTo>
                    <a:pt x="2710" y="469"/>
                  </a:lnTo>
                  <a:lnTo>
                    <a:pt x="2698" y="471"/>
                  </a:lnTo>
                  <a:lnTo>
                    <a:pt x="2698" y="471"/>
                  </a:lnTo>
                  <a:lnTo>
                    <a:pt x="2696" y="476"/>
                  </a:lnTo>
                  <a:lnTo>
                    <a:pt x="2696" y="481"/>
                  </a:lnTo>
                  <a:lnTo>
                    <a:pt x="2696" y="485"/>
                  </a:lnTo>
                  <a:lnTo>
                    <a:pt x="2693" y="490"/>
                  </a:lnTo>
                  <a:lnTo>
                    <a:pt x="2693" y="490"/>
                  </a:lnTo>
                  <a:lnTo>
                    <a:pt x="2693" y="488"/>
                  </a:lnTo>
                  <a:lnTo>
                    <a:pt x="2691" y="481"/>
                  </a:lnTo>
                  <a:lnTo>
                    <a:pt x="2689" y="471"/>
                  </a:lnTo>
                  <a:lnTo>
                    <a:pt x="2689" y="471"/>
                  </a:lnTo>
                  <a:lnTo>
                    <a:pt x="2689" y="469"/>
                  </a:lnTo>
                  <a:lnTo>
                    <a:pt x="2686" y="466"/>
                  </a:lnTo>
                  <a:lnTo>
                    <a:pt x="2674" y="466"/>
                  </a:lnTo>
                  <a:lnTo>
                    <a:pt x="2674" y="466"/>
                  </a:lnTo>
                  <a:lnTo>
                    <a:pt x="2665" y="464"/>
                  </a:lnTo>
                  <a:lnTo>
                    <a:pt x="2663" y="464"/>
                  </a:lnTo>
                  <a:lnTo>
                    <a:pt x="2665" y="462"/>
                  </a:lnTo>
                  <a:lnTo>
                    <a:pt x="2665" y="462"/>
                  </a:lnTo>
                  <a:lnTo>
                    <a:pt x="2665" y="459"/>
                  </a:lnTo>
                  <a:lnTo>
                    <a:pt x="2665" y="457"/>
                  </a:lnTo>
                  <a:lnTo>
                    <a:pt x="2665" y="452"/>
                  </a:lnTo>
                  <a:lnTo>
                    <a:pt x="2667" y="450"/>
                  </a:lnTo>
                  <a:lnTo>
                    <a:pt x="2667" y="450"/>
                  </a:lnTo>
                  <a:lnTo>
                    <a:pt x="2670" y="448"/>
                  </a:lnTo>
                  <a:lnTo>
                    <a:pt x="2667" y="445"/>
                  </a:lnTo>
                  <a:lnTo>
                    <a:pt x="2663" y="438"/>
                  </a:lnTo>
                  <a:lnTo>
                    <a:pt x="2651" y="429"/>
                  </a:lnTo>
                  <a:lnTo>
                    <a:pt x="2637" y="422"/>
                  </a:lnTo>
                  <a:lnTo>
                    <a:pt x="2637" y="422"/>
                  </a:lnTo>
                  <a:lnTo>
                    <a:pt x="2620" y="419"/>
                  </a:lnTo>
                  <a:lnTo>
                    <a:pt x="2599" y="419"/>
                  </a:lnTo>
                  <a:lnTo>
                    <a:pt x="2577" y="422"/>
                  </a:lnTo>
                  <a:lnTo>
                    <a:pt x="2566" y="424"/>
                  </a:lnTo>
                  <a:lnTo>
                    <a:pt x="2566" y="424"/>
                  </a:lnTo>
                  <a:lnTo>
                    <a:pt x="2554" y="424"/>
                  </a:lnTo>
                  <a:lnTo>
                    <a:pt x="2542" y="426"/>
                  </a:lnTo>
                  <a:lnTo>
                    <a:pt x="2521" y="426"/>
                  </a:lnTo>
                  <a:lnTo>
                    <a:pt x="2521" y="426"/>
                  </a:lnTo>
                  <a:lnTo>
                    <a:pt x="2516" y="424"/>
                  </a:lnTo>
                  <a:lnTo>
                    <a:pt x="2516" y="424"/>
                  </a:lnTo>
                  <a:lnTo>
                    <a:pt x="2516" y="419"/>
                  </a:lnTo>
                  <a:lnTo>
                    <a:pt x="2516" y="417"/>
                  </a:lnTo>
                  <a:lnTo>
                    <a:pt x="2516" y="417"/>
                  </a:lnTo>
                  <a:lnTo>
                    <a:pt x="2511" y="412"/>
                  </a:lnTo>
                  <a:lnTo>
                    <a:pt x="2504" y="410"/>
                  </a:lnTo>
                  <a:lnTo>
                    <a:pt x="2497" y="407"/>
                  </a:lnTo>
                  <a:lnTo>
                    <a:pt x="2492" y="410"/>
                  </a:lnTo>
                  <a:lnTo>
                    <a:pt x="2492" y="410"/>
                  </a:lnTo>
                  <a:lnTo>
                    <a:pt x="2490" y="412"/>
                  </a:lnTo>
                  <a:lnTo>
                    <a:pt x="2487" y="410"/>
                  </a:lnTo>
                  <a:lnTo>
                    <a:pt x="2485" y="405"/>
                  </a:lnTo>
                  <a:lnTo>
                    <a:pt x="2485" y="405"/>
                  </a:lnTo>
                  <a:lnTo>
                    <a:pt x="2480" y="403"/>
                  </a:lnTo>
                  <a:lnTo>
                    <a:pt x="2476" y="400"/>
                  </a:lnTo>
                  <a:lnTo>
                    <a:pt x="2466" y="398"/>
                  </a:lnTo>
                  <a:lnTo>
                    <a:pt x="2459" y="398"/>
                  </a:lnTo>
                  <a:lnTo>
                    <a:pt x="2459" y="398"/>
                  </a:lnTo>
                  <a:lnTo>
                    <a:pt x="2457" y="398"/>
                  </a:lnTo>
                  <a:lnTo>
                    <a:pt x="2454" y="395"/>
                  </a:lnTo>
                  <a:lnTo>
                    <a:pt x="2454" y="393"/>
                  </a:lnTo>
                  <a:lnTo>
                    <a:pt x="2459" y="393"/>
                  </a:lnTo>
                  <a:lnTo>
                    <a:pt x="2459" y="393"/>
                  </a:lnTo>
                  <a:lnTo>
                    <a:pt x="2471" y="391"/>
                  </a:lnTo>
                  <a:lnTo>
                    <a:pt x="2476" y="391"/>
                  </a:lnTo>
                  <a:lnTo>
                    <a:pt x="2473" y="384"/>
                  </a:lnTo>
                  <a:lnTo>
                    <a:pt x="2473" y="384"/>
                  </a:lnTo>
                  <a:lnTo>
                    <a:pt x="2469" y="381"/>
                  </a:lnTo>
                  <a:lnTo>
                    <a:pt x="2461" y="379"/>
                  </a:lnTo>
                  <a:lnTo>
                    <a:pt x="2442" y="377"/>
                  </a:lnTo>
                  <a:lnTo>
                    <a:pt x="2424" y="374"/>
                  </a:lnTo>
                  <a:lnTo>
                    <a:pt x="2412" y="374"/>
                  </a:lnTo>
                  <a:lnTo>
                    <a:pt x="2412" y="374"/>
                  </a:lnTo>
                  <a:lnTo>
                    <a:pt x="2409" y="377"/>
                  </a:lnTo>
                  <a:lnTo>
                    <a:pt x="2409" y="381"/>
                  </a:lnTo>
                  <a:lnTo>
                    <a:pt x="2407" y="386"/>
                  </a:lnTo>
                  <a:lnTo>
                    <a:pt x="2402" y="393"/>
                  </a:lnTo>
                  <a:lnTo>
                    <a:pt x="2402" y="393"/>
                  </a:lnTo>
                  <a:lnTo>
                    <a:pt x="2393" y="398"/>
                  </a:lnTo>
                  <a:lnTo>
                    <a:pt x="2386" y="398"/>
                  </a:lnTo>
                  <a:lnTo>
                    <a:pt x="2381" y="395"/>
                  </a:lnTo>
                  <a:lnTo>
                    <a:pt x="2381" y="391"/>
                  </a:lnTo>
                  <a:lnTo>
                    <a:pt x="2381" y="391"/>
                  </a:lnTo>
                  <a:lnTo>
                    <a:pt x="2383" y="388"/>
                  </a:lnTo>
                  <a:lnTo>
                    <a:pt x="2388" y="386"/>
                  </a:lnTo>
                  <a:lnTo>
                    <a:pt x="2393" y="386"/>
                  </a:lnTo>
                  <a:lnTo>
                    <a:pt x="2395" y="381"/>
                  </a:lnTo>
                  <a:lnTo>
                    <a:pt x="2395" y="381"/>
                  </a:lnTo>
                  <a:lnTo>
                    <a:pt x="2395" y="381"/>
                  </a:lnTo>
                  <a:lnTo>
                    <a:pt x="2393" y="379"/>
                  </a:lnTo>
                  <a:lnTo>
                    <a:pt x="2386" y="379"/>
                  </a:lnTo>
                  <a:lnTo>
                    <a:pt x="2379" y="377"/>
                  </a:lnTo>
                  <a:lnTo>
                    <a:pt x="2374" y="377"/>
                  </a:lnTo>
                  <a:lnTo>
                    <a:pt x="2374" y="377"/>
                  </a:lnTo>
                  <a:lnTo>
                    <a:pt x="2374" y="372"/>
                  </a:lnTo>
                  <a:lnTo>
                    <a:pt x="2376" y="372"/>
                  </a:lnTo>
                  <a:lnTo>
                    <a:pt x="2381" y="369"/>
                  </a:lnTo>
                  <a:lnTo>
                    <a:pt x="2386" y="369"/>
                  </a:lnTo>
                  <a:lnTo>
                    <a:pt x="2386" y="369"/>
                  </a:lnTo>
                  <a:lnTo>
                    <a:pt x="2398" y="372"/>
                  </a:lnTo>
                  <a:lnTo>
                    <a:pt x="2402" y="372"/>
                  </a:lnTo>
                  <a:lnTo>
                    <a:pt x="2405" y="369"/>
                  </a:lnTo>
                  <a:lnTo>
                    <a:pt x="2405" y="369"/>
                  </a:lnTo>
                  <a:lnTo>
                    <a:pt x="2402" y="369"/>
                  </a:lnTo>
                  <a:lnTo>
                    <a:pt x="2400" y="367"/>
                  </a:lnTo>
                  <a:lnTo>
                    <a:pt x="2386" y="365"/>
                  </a:lnTo>
                  <a:lnTo>
                    <a:pt x="2386" y="365"/>
                  </a:lnTo>
                  <a:lnTo>
                    <a:pt x="2360" y="360"/>
                  </a:lnTo>
                  <a:lnTo>
                    <a:pt x="2345" y="358"/>
                  </a:lnTo>
                  <a:lnTo>
                    <a:pt x="2334" y="358"/>
                  </a:lnTo>
                  <a:lnTo>
                    <a:pt x="2334" y="358"/>
                  </a:lnTo>
                  <a:lnTo>
                    <a:pt x="2324" y="358"/>
                  </a:lnTo>
                  <a:lnTo>
                    <a:pt x="2317" y="355"/>
                  </a:lnTo>
                  <a:lnTo>
                    <a:pt x="2305" y="353"/>
                  </a:lnTo>
                  <a:lnTo>
                    <a:pt x="2305" y="353"/>
                  </a:lnTo>
                  <a:lnTo>
                    <a:pt x="2300" y="353"/>
                  </a:lnTo>
                  <a:lnTo>
                    <a:pt x="2298" y="355"/>
                  </a:lnTo>
                  <a:lnTo>
                    <a:pt x="2298" y="358"/>
                  </a:lnTo>
                  <a:lnTo>
                    <a:pt x="2300" y="360"/>
                  </a:lnTo>
                  <a:lnTo>
                    <a:pt x="2300" y="360"/>
                  </a:lnTo>
                  <a:lnTo>
                    <a:pt x="2300" y="365"/>
                  </a:lnTo>
                  <a:lnTo>
                    <a:pt x="2296" y="367"/>
                  </a:lnTo>
                  <a:lnTo>
                    <a:pt x="2291" y="367"/>
                  </a:lnTo>
                  <a:lnTo>
                    <a:pt x="2284" y="367"/>
                  </a:lnTo>
                  <a:lnTo>
                    <a:pt x="2284" y="367"/>
                  </a:lnTo>
                  <a:lnTo>
                    <a:pt x="2277" y="367"/>
                  </a:lnTo>
                  <a:lnTo>
                    <a:pt x="2270" y="369"/>
                  </a:lnTo>
                  <a:lnTo>
                    <a:pt x="2265" y="374"/>
                  </a:lnTo>
                  <a:lnTo>
                    <a:pt x="2265" y="377"/>
                  </a:lnTo>
                  <a:lnTo>
                    <a:pt x="2265" y="379"/>
                  </a:lnTo>
                  <a:lnTo>
                    <a:pt x="2265" y="379"/>
                  </a:lnTo>
                  <a:lnTo>
                    <a:pt x="2270" y="381"/>
                  </a:lnTo>
                  <a:lnTo>
                    <a:pt x="2274" y="381"/>
                  </a:lnTo>
                  <a:lnTo>
                    <a:pt x="2277" y="379"/>
                  </a:lnTo>
                  <a:lnTo>
                    <a:pt x="2282" y="379"/>
                  </a:lnTo>
                  <a:lnTo>
                    <a:pt x="2282" y="379"/>
                  </a:lnTo>
                  <a:lnTo>
                    <a:pt x="2282" y="379"/>
                  </a:lnTo>
                  <a:lnTo>
                    <a:pt x="2282" y="381"/>
                  </a:lnTo>
                  <a:lnTo>
                    <a:pt x="2277" y="384"/>
                  </a:lnTo>
                  <a:lnTo>
                    <a:pt x="2274" y="386"/>
                  </a:lnTo>
                  <a:lnTo>
                    <a:pt x="2274" y="388"/>
                  </a:lnTo>
                  <a:lnTo>
                    <a:pt x="2277" y="388"/>
                  </a:lnTo>
                  <a:lnTo>
                    <a:pt x="2277" y="388"/>
                  </a:lnTo>
                  <a:lnTo>
                    <a:pt x="2279" y="391"/>
                  </a:lnTo>
                  <a:lnTo>
                    <a:pt x="2282" y="395"/>
                  </a:lnTo>
                  <a:lnTo>
                    <a:pt x="2282" y="403"/>
                  </a:lnTo>
                  <a:lnTo>
                    <a:pt x="2282" y="403"/>
                  </a:lnTo>
                  <a:lnTo>
                    <a:pt x="2279" y="405"/>
                  </a:lnTo>
                  <a:lnTo>
                    <a:pt x="2277" y="405"/>
                  </a:lnTo>
                  <a:lnTo>
                    <a:pt x="2270" y="405"/>
                  </a:lnTo>
                  <a:lnTo>
                    <a:pt x="2267" y="403"/>
                  </a:lnTo>
                  <a:lnTo>
                    <a:pt x="2267" y="403"/>
                  </a:lnTo>
                  <a:lnTo>
                    <a:pt x="2263" y="400"/>
                  </a:lnTo>
                  <a:lnTo>
                    <a:pt x="2258" y="400"/>
                  </a:lnTo>
                  <a:lnTo>
                    <a:pt x="2248" y="400"/>
                  </a:lnTo>
                  <a:lnTo>
                    <a:pt x="2248" y="400"/>
                  </a:lnTo>
                  <a:lnTo>
                    <a:pt x="2239" y="403"/>
                  </a:lnTo>
                  <a:lnTo>
                    <a:pt x="2239" y="403"/>
                  </a:lnTo>
                  <a:lnTo>
                    <a:pt x="2244" y="405"/>
                  </a:lnTo>
                  <a:lnTo>
                    <a:pt x="2244" y="405"/>
                  </a:lnTo>
                  <a:lnTo>
                    <a:pt x="2248" y="407"/>
                  </a:lnTo>
                  <a:lnTo>
                    <a:pt x="2251" y="410"/>
                  </a:lnTo>
                  <a:lnTo>
                    <a:pt x="2248" y="412"/>
                  </a:lnTo>
                  <a:lnTo>
                    <a:pt x="2244" y="412"/>
                  </a:lnTo>
                  <a:lnTo>
                    <a:pt x="2244" y="412"/>
                  </a:lnTo>
                  <a:lnTo>
                    <a:pt x="2237" y="412"/>
                  </a:lnTo>
                  <a:lnTo>
                    <a:pt x="2234" y="407"/>
                  </a:lnTo>
                  <a:lnTo>
                    <a:pt x="2232" y="405"/>
                  </a:lnTo>
                  <a:lnTo>
                    <a:pt x="2227" y="403"/>
                  </a:lnTo>
                  <a:lnTo>
                    <a:pt x="2227" y="403"/>
                  </a:lnTo>
                  <a:lnTo>
                    <a:pt x="2222" y="403"/>
                  </a:lnTo>
                  <a:lnTo>
                    <a:pt x="2213" y="400"/>
                  </a:lnTo>
                  <a:lnTo>
                    <a:pt x="2199" y="398"/>
                  </a:lnTo>
                  <a:lnTo>
                    <a:pt x="2199" y="398"/>
                  </a:lnTo>
                  <a:lnTo>
                    <a:pt x="2194" y="400"/>
                  </a:lnTo>
                  <a:lnTo>
                    <a:pt x="2189" y="403"/>
                  </a:lnTo>
                  <a:lnTo>
                    <a:pt x="2182" y="405"/>
                  </a:lnTo>
                  <a:lnTo>
                    <a:pt x="2177" y="405"/>
                  </a:lnTo>
                  <a:lnTo>
                    <a:pt x="2177" y="405"/>
                  </a:lnTo>
                  <a:lnTo>
                    <a:pt x="2168" y="405"/>
                  </a:lnTo>
                  <a:lnTo>
                    <a:pt x="2161" y="403"/>
                  </a:lnTo>
                  <a:lnTo>
                    <a:pt x="2154" y="398"/>
                  </a:lnTo>
                  <a:lnTo>
                    <a:pt x="2147" y="395"/>
                  </a:lnTo>
                  <a:lnTo>
                    <a:pt x="2147" y="395"/>
                  </a:lnTo>
                  <a:lnTo>
                    <a:pt x="2142" y="391"/>
                  </a:lnTo>
                  <a:lnTo>
                    <a:pt x="2140" y="391"/>
                  </a:lnTo>
                  <a:lnTo>
                    <a:pt x="2137" y="393"/>
                  </a:lnTo>
                  <a:lnTo>
                    <a:pt x="2137" y="393"/>
                  </a:lnTo>
                  <a:lnTo>
                    <a:pt x="2135" y="400"/>
                  </a:lnTo>
                  <a:lnTo>
                    <a:pt x="2132" y="405"/>
                  </a:lnTo>
                  <a:lnTo>
                    <a:pt x="2130" y="412"/>
                  </a:lnTo>
                  <a:lnTo>
                    <a:pt x="2128" y="414"/>
                  </a:lnTo>
                  <a:lnTo>
                    <a:pt x="2128" y="414"/>
                  </a:lnTo>
                  <a:lnTo>
                    <a:pt x="2123" y="417"/>
                  </a:lnTo>
                  <a:lnTo>
                    <a:pt x="2121" y="419"/>
                  </a:lnTo>
                  <a:lnTo>
                    <a:pt x="2118" y="424"/>
                  </a:lnTo>
                  <a:lnTo>
                    <a:pt x="2113" y="429"/>
                  </a:lnTo>
                  <a:lnTo>
                    <a:pt x="2113" y="429"/>
                  </a:lnTo>
                  <a:lnTo>
                    <a:pt x="2111" y="429"/>
                  </a:lnTo>
                  <a:lnTo>
                    <a:pt x="2109" y="426"/>
                  </a:lnTo>
                  <a:lnTo>
                    <a:pt x="2106" y="426"/>
                  </a:lnTo>
                  <a:lnTo>
                    <a:pt x="2102" y="424"/>
                  </a:lnTo>
                  <a:lnTo>
                    <a:pt x="2102" y="424"/>
                  </a:lnTo>
                  <a:lnTo>
                    <a:pt x="2097" y="422"/>
                  </a:lnTo>
                  <a:lnTo>
                    <a:pt x="2087" y="414"/>
                  </a:lnTo>
                  <a:lnTo>
                    <a:pt x="2078" y="405"/>
                  </a:lnTo>
                  <a:lnTo>
                    <a:pt x="2073" y="398"/>
                  </a:lnTo>
                  <a:lnTo>
                    <a:pt x="2073" y="398"/>
                  </a:lnTo>
                  <a:lnTo>
                    <a:pt x="2071" y="393"/>
                  </a:lnTo>
                  <a:lnTo>
                    <a:pt x="2066" y="388"/>
                  </a:lnTo>
                  <a:lnTo>
                    <a:pt x="2057" y="379"/>
                  </a:lnTo>
                  <a:lnTo>
                    <a:pt x="2057" y="379"/>
                  </a:lnTo>
                  <a:lnTo>
                    <a:pt x="2057" y="379"/>
                  </a:lnTo>
                  <a:lnTo>
                    <a:pt x="2057" y="377"/>
                  </a:lnTo>
                  <a:lnTo>
                    <a:pt x="2061" y="379"/>
                  </a:lnTo>
                  <a:lnTo>
                    <a:pt x="2064" y="379"/>
                  </a:lnTo>
                  <a:lnTo>
                    <a:pt x="2064" y="379"/>
                  </a:lnTo>
                  <a:lnTo>
                    <a:pt x="2071" y="384"/>
                  </a:lnTo>
                  <a:lnTo>
                    <a:pt x="2078" y="381"/>
                  </a:lnTo>
                  <a:lnTo>
                    <a:pt x="2078" y="381"/>
                  </a:lnTo>
                  <a:lnTo>
                    <a:pt x="2080" y="379"/>
                  </a:lnTo>
                  <a:lnTo>
                    <a:pt x="2080" y="374"/>
                  </a:lnTo>
                  <a:lnTo>
                    <a:pt x="2078" y="369"/>
                  </a:lnTo>
                  <a:lnTo>
                    <a:pt x="2076" y="369"/>
                  </a:lnTo>
                  <a:lnTo>
                    <a:pt x="2076" y="369"/>
                  </a:lnTo>
                  <a:lnTo>
                    <a:pt x="2071" y="367"/>
                  </a:lnTo>
                  <a:lnTo>
                    <a:pt x="2071" y="365"/>
                  </a:lnTo>
                  <a:lnTo>
                    <a:pt x="2071" y="362"/>
                  </a:lnTo>
                  <a:lnTo>
                    <a:pt x="2073" y="360"/>
                  </a:lnTo>
                  <a:lnTo>
                    <a:pt x="2073" y="360"/>
                  </a:lnTo>
                  <a:lnTo>
                    <a:pt x="2073" y="358"/>
                  </a:lnTo>
                  <a:lnTo>
                    <a:pt x="2071" y="355"/>
                  </a:lnTo>
                  <a:lnTo>
                    <a:pt x="2068" y="350"/>
                  </a:lnTo>
                  <a:lnTo>
                    <a:pt x="2068" y="348"/>
                  </a:lnTo>
                  <a:lnTo>
                    <a:pt x="2071" y="348"/>
                  </a:lnTo>
                  <a:lnTo>
                    <a:pt x="2071" y="348"/>
                  </a:lnTo>
                  <a:lnTo>
                    <a:pt x="2071" y="346"/>
                  </a:lnTo>
                  <a:lnTo>
                    <a:pt x="2071" y="343"/>
                  </a:lnTo>
                  <a:lnTo>
                    <a:pt x="2071" y="341"/>
                  </a:lnTo>
                  <a:lnTo>
                    <a:pt x="2066" y="341"/>
                  </a:lnTo>
                  <a:lnTo>
                    <a:pt x="2066" y="341"/>
                  </a:lnTo>
                  <a:lnTo>
                    <a:pt x="2057" y="336"/>
                  </a:lnTo>
                  <a:lnTo>
                    <a:pt x="2054" y="332"/>
                  </a:lnTo>
                  <a:lnTo>
                    <a:pt x="2054" y="332"/>
                  </a:lnTo>
                  <a:lnTo>
                    <a:pt x="2050" y="329"/>
                  </a:lnTo>
                  <a:lnTo>
                    <a:pt x="2040" y="329"/>
                  </a:lnTo>
                  <a:lnTo>
                    <a:pt x="2031" y="329"/>
                  </a:lnTo>
                  <a:lnTo>
                    <a:pt x="2028" y="332"/>
                  </a:lnTo>
                  <a:lnTo>
                    <a:pt x="2028" y="332"/>
                  </a:lnTo>
                  <a:lnTo>
                    <a:pt x="2028" y="332"/>
                  </a:lnTo>
                  <a:lnTo>
                    <a:pt x="2026" y="334"/>
                  </a:lnTo>
                  <a:lnTo>
                    <a:pt x="2024" y="334"/>
                  </a:lnTo>
                  <a:lnTo>
                    <a:pt x="2021" y="334"/>
                  </a:lnTo>
                  <a:lnTo>
                    <a:pt x="2021" y="332"/>
                  </a:lnTo>
                  <a:lnTo>
                    <a:pt x="2021" y="332"/>
                  </a:lnTo>
                  <a:lnTo>
                    <a:pt x="2019" y="329"/>
                  </a:lnTo>
                  <a:lnTo>
                    <a:pt x="2014" y="329"/>
                  </a:lnTo>
                  <a:lnTo>
                    <a:pt x="2000" y="324"/>
                  </a:lnTo>
                  <a:lnTo>
                    <a:pt x="2000" y="324"/>
                  </a:lnTo>
                  <a:lnTo>
                    <a:pt x="1993" y="322"/>
                  </a:lnTo>
                  <a:lnTo>
                    <a:pt x="1988" y="317"/>
                  </a:lnTo>
                  <a:lnTo>
                    <a:pt x="1986" y="315"/>
                  </a:lnTo>
                  <a:lnTo>
                    <a:pt x="1983" y="313"/>
                  </a:lnTo>
                  <a:lnTo>
                    <a:pt x="1983" y="313"/>
                  </a:lnTo>
                  <a:lnTo>
                    <a:pt x="1981" y="315"/>
                  </a:lnTo>
                  <a:lnTo>
                    <a:pt x="1979" y="317"/>
                  </a:lnTo>
                  <a:lnTo>
                    <a:pt x="1976" y="322"/>
                  </a:lnTo>
                  <a:lnTo>
                    <a:pt x="1974" y="322"/>
                  </a:lnTo>
                  <a:lnTo>
                    <a:pt x="1974" y="322"/>
                  </a:lnTo>
                  <a:lnTo>
                    <a:pt x="1969" y="322"/>
                  </a:lnTo>
                  <a:lnTo>
                    <a:pt x="1964" y="324"/>
                  </a:lnTo>
                  <a:lnTo>
                    <a:pt x="1962" y="327"/>
                  </a:lnTo>
                  <a:lnTo>
                    <a:pt x="1964" y="332"/>
                  </a:lnTo>
                  <a:lnTo>
                    <a:pt x="1964" y="332"/>
                  </a:lnTo>
                  <a:lnTo>
                    <a:pt x="1964" y="336"/>
                  </a:lnTo>
                  <a:lnTo>
                    <a:pt x="1964" y="339"/>
                  </a:lnTo>
                  <a:lnTo>
                    <a:pt x="1964" y="346"/>
                  </a:lnTo>
                  <a:lnTo>
                    <a:pt x="1964" y="346"/>
                  </a:lnTo>
                  <a:lnTo>
                    <a:pt x="1962" y="350"/>
                  </a:lnTo>
                  <a:lnTo>
                    <a:pt x="1960" y="350"/>
                  </a:lnTo>
                  <a:lnTo>
                    <a:pt x="1952" y="348"/>
                  </a:lnTo>
                  <a:lnTo>
                    <a:pt x="1952" y="348"/>
                  </a:lnTo>
                  <a:lnTo>
                    <a:pt x="1948" y="348"/>
                  </a:lnTo>
                  <a:lnTo>
                    <a:pt x="1943" y="348"/>
                  </a:lnTo>
                  <a:lnTo>
                    <a:pt x="1938" y="350"/>
                  </a:lnTo>
                  <a:lnTo>
                    <a:pt x="1929" y="350"/>
                  </a:lnTo>
                  <a:lnTo>
                    <a:pt x="1929" y="350"/>
                  </a:lnTo>
                  <a:lnTo>
                    <a:pt x="1919" y="348"/>
                  </a:lnTo>
                  <a:lnTo>
                    <a:pt x="1912" y="348"/>
                  </a:lnTo>
                  <a:lnTo>
                    <a:pt x="1908" y="348"/>
                  </a:lnTo>
                  <a:lnTo>
                    <a:pt x="1903" y="346"/>
                  </a:lnTo>
                  <a:lnTo>
                    <a:pt x="1903" y="346"/>
                  </a:lnTo>
                  <a:lnTo>
                    <a:pt x="1900" y="341"/>
                  </a:lnTo>
                  <a:lnTo>
                    <a:pt x="1898" y="341"/>
                  </a:lnTo>
                  <a:lnTo>
                    <a:pt x="1896" y="341"/>
                  </a:lnTo>
                  <a:lnTo>
                    <a:pt x="1896" y="343"/>
                  </a:lnTo>
                  <a:lnTo>
                    <a:pt x="1896" y="343"/>
                  </a:lnTo>
                  <a:lnTo>
                    <a:pt x="1891" y="346"/>
                  </a:lnTo>
                  <a:lnTo>
                    <a:pt x="1881" y="346"/>
                  </a:lnTo>
                  <a:lnTo>
                    <a:pt x="1874" y="343"/>
                  </a:lnTo>
                  <a:lnTo>
                    <a:pt x="1870" y="339"/>
                  </a:lnTo>
                  <a:lnTo>
                    <a:pt x="1870" y="339"/>
                  </a:lnTo>
                  <a:lnTo>
                    <a:pt x="1870" y="336"/>
                  </a:lnTo>
                  <a:lnTo>
                    <a:pt x="1870" y="334"/>
                  </a:lnTo>
                  <a:lnTo>
                    <a:pt x="1877" y="332"/>
                  </a:lnTo>
                  <a:lnTo>
                    <a:pt x="1877" y="332"/>
                  </a:lnTo>
                  <a:lnTo>
                    <a:pt x="1877" y="329"/>
                  </a:lnTo>
                  <a:lnTo>
                    <a:pt x="1874" y="327"/>
                  </a:lnTo>
                  <a:lnTo>
                    <a:pt x="1860" y="327"/>
                  </a:lnTo>
                  <a:lnTo>
                    <a:pt x="1860" y="327"/>
                  </a:lnTo>
                  <a:lnTo>
                    <a:pt x="1851" y="327"/>
                  </a:lnTo>
                  <a:lnTo>
                    <a:pt x="1841" y="324"/>
                  </a:lnTo>
                  <a:lnTo>
                    <a:pt x="1834" y="322"/>
                  </a:lnTo>
                  <a:lnTo>
                    <a:pt x="1825" y="322"/>
                  </a:lnTo>
                  <a:lnTo>
                    <a:pt x="1825" y="322"/>
                  </a:lnTo>
                  <a:lnTo>
                    <a:pt x="1796" y="324"/>
                  </a:lnTo>
                  <a:lnTo>
                    <a:pt x="1777" y="329"/>
                  </a:lnTo>
                  <a:lnTo>
                    <a:pt x="1777" y="329"/>
                  </a:lnTo>
                  <a:lnTo>
                    <a:pt x="1775" y="332"/>
                  </a:lnTo>
                  <a:lnTo>
                    <a:pt x="1775" y="334"/>
                  </a:lnTo>
                  <a:lnTo>
                    <a:pt x="1777" y="336"/>
                  </a:lnTo>
                  <a:lnTo>
                    <a:pt x="1773" y="339"/>
                  </a:lnTo>
                  <a:lnTo>
                    <a:pt x="1773" y="339"/>
                  </a:lnTo>
                  <a:lnTo>
                    <a:pt x="1770" y="336"/>
                  </a:lnTo>
                  <a:lnTo>
                    <a:pt x="1770" y="332"/>
                  </a:lnTo>
                  <a:lnTo>
                    <a:pt x="1770" y="320"/>
                  </a:lnTo>
                  <a:lnTo>
                    <a:pt x="1770" y="320"/>
                  </a:lnTo>
                  <a:lnTo>
                    <a:pt x="1768" y="315"/>
                  </a:lnTo>
                  <a:lnTo>
                    <a:pt x="1765" y="315"/>
                  </a:lnTo>
                  <a:lnTo>
                    <a:pt x="1761" y="315"/>
                  </a:lnTo>
                  <a:lnTo>
                    <a:pt x="1761" y="317"/>
                  </a:lnTo>
                  <a:lnTo>
                    <a:pt x="1761" y="317"/>
                  </a:lnTo>
                  <a:lnTo>
                    <a:pt x="1758" y="320"/>
                  </a:lnTo>
                  <a:lnTo>
                    <a:pt x="1754" y="322"/>
                  </a:lnTo>
                  <a:lnTo>
                    <a:pt x="1747" y="322"/>
                  </a:lnTo>
                  <a:lnTo>
                    <a:pt x="1742" y="320"/>
                  </a:lnTo>
                  <a:lnTo>
                    <a:pt x="1742" y="320"/>
                  </a:lnTo>
                  <a:lnTo>
                    <a:pt x="1732" y="315"/>
                  </a:lnTo>
                  <a:lnTo>
                    <a:pt x="1721" y="308"/>
                  </a:lnTo>
                  <a:lnTo>
                    <a:pt x="1721" y="308"/>
                  </a:lnTo>
                  <a:lnTo>
                    <a:pt x="1711" y="310"/>
                  </a:lnTo>
                  <a:lnTo>
                    <a:pt x="1704" y="313"/>
                  </a:lnTo>
                  <a:lnTo>
                    <a:pt x="1699" y="317"/>
                  </a:lnTo>
                  <a:lnTo>
                    <a:pt x="1697" y="322"/>
                  </a:lnTo>
                  <a:lnTo>
                    <a:pt x="1697" y="322"/>
                  </a:lnTo>
                  <a:lnTo>
                    <a:pt x="1702" y="322"/>
                  </a:lnTo>
                  <a:lnTo>
                    <a:pt x="1704" y="324"/>
                  </a:lnTo>
                  <a:lnTo>
                    <a:pt x="1709" y="324"/>
                  </a:lnTo>
                  <a:lnTo>
                    <a:pt x="1709" y="324"/>
                  </a:lnTo>
                  <a:lnTo>
                    <a:pt x="1709" y="324"/>
                  </a:lnTo>
                  <a:lnTo>
                    <a:pt x="1709" y="327"/>
                  </a:lnTo>
                  <a:lnTo>
                    <a:pt x="1706" y="327"/>
                  </a:lnTo>
                  <a:lnTo>
                    <a:pt x="1699" y="329"/>
                  </a:lnTo>
                  <a:lnTo>
                    <a:pt x="1690" y="329"/>
                  </a:lnTo>
                  <a:lnTo>
                    <a:pt x="1687" y="332"/>
                  </a:lnTo>
                  <a:lnTo>
                    <a:pt x="1687" y="332"/>
                  </a:lnTo>
                  <a:lnTo>
                    <a:pt x="1683" y="334"/>
                  </a:lnTo>
                  <a:lnTo>
                    <a:pt x="1673" y="336"/>
                  </a:lnTo>
                  <a:lnTo>
                    <a:pt x="1657" y="341"/>
                  </a:lnTo>
                  <a:lnTo>
                    <a:pt x="1657" y="341"/>
                  </a:lnTo>
                  <a:lnTo>
                    <a:pt x="1638" y="343"/>
                  </a:lnTo>
                  <a:lnTo>
                    <a:pt x="1633" y="346"/>
                  </a:lnTo>
                  <a:lnTo>
                    <a:pt x="1626" y="350"/>
                  </a:lnTo>
                  <a:lnTo>
                    <a:pt x="1626" y="350"/>
                  </a:lnTo>
                  <a:lnTo>
                    <a:pt x="1621" y="353"/>
                  </a:lnTo>
                  <a:lnTo>
                    <a:pt x="1623" y="350"/>
                  </a:lnTo>
                  <a:lnTo>
                    <a:pt x="1631" y="339"/>
                  </a:lnTo>
                  <a:lnTo>
                    <a:pt x="1631" y="339"/>
                  </a:lnTo>
                  <a:lnTo>
                    <a:pt x="1635" y="334"/>
                  </a:lnTo>
                  <a:lnTo>
                    <a:pt x="1640" y="332"/>
                  </a:lnTo>
                  <a:lnTo>
                    <a:pt x="1645" y="332"/>
                  </a:lnTo>
                  <a:lnTo>
                    <a:pt x="1650" y="329"/>
                  </a:lnTo>
                  <a:lnTo>
                    <a:pt x="1650" y="329"/>
                  </a:lnTo>
                  <a:lnTo>
                    <a:pt x="1652" y="324"/>
                  </a:lnTo>
                  <a:lnTo>
                    <a:pt x="1657" y="324"/>
                  </a:lnTo>
                  <a:lnTo>
                    <a:pt x="1668" y="322"/>
                  </a:lnTo>
                  <a:lnTo>
                    <a:pt x="1668" y="322"/>
                  </a:lnTo>
                  <a:lnTo>
                    <a:pt x="1676" y="320"/>
                  </a:lnTo>
                  <a:lnTo>
                    <a:pt x="1678" y="317"/>
                  </a:lnTo>
                  <a:lnTo>
                    <a:pt x="1685" y="313"/>
                  </a:lnTo>
                  <a:lnTo>
                    <a:pt x="1685" y="313"/>
                  </a:lnTo>
                  <a:lnTo>
                    <a:pt x="1694" y="308"/>
                  </a:lnTo>
                  <a:lnTo>
                    <a:pt x="1702" y="303"/>
                  </a:lnTo>
                  <a:lnTo>
                    <a:pt x="1704" y="301"/>
                  </a:lnTo>
                  <a:lnTo>
                    <a:pt x="1704" y="301"/>
                  </a:lnTo>
                  <a:lnTo>
                    <a:pt x="1709" y="296"/>
                  </a:lnTo>
                  <a:lnTo>
                    <a:pt x="1721" y="291"/>
                  </a:lnTo>
                  <a:lnTo>
                    <a:pt x="1737" y="287"/>
                  </a:lnTo>
                  <a:lnTo>
                    <a:pt x="1737" y="287"/>
                  </a:lnTo>
                  <a:lnTo>
                    <a:pt x="1739" y="284"/>
                  </a:lnTo>
                  <a:lnTo>
                    <a:pt x="1742" y="282"/>
                  </a:lnTo>
                  <a:lnTo>
                    <a:pt x="1744" y="277"/>
                  </a:lnTo>
                  <a:lnTo>
                    <a:pt x="1747" y="277"/>
                  </a:lnTo>
                  <a:lnTo>
                    <a:pt x="1747" y="277"/>
                  </a:lnTo>
                  <a:lnTo>
                    <a:pt x="1756" y="272"/>
                  </a:lnTo>
                  <a:lnTo>
                    <a:pt x="1768" y="268"/>
                  </a:lnTo>
                  <a:lnTo>
                    <a:pt x="1768" y="268"/>
                  </a:lnTo>
                  <a:lnTo>
                    <a:pt x="1775" y="263"/>
                  </a:lnTo>
                  <a:lnTo>
                    <a:pt x="1777" y="256"/>
                  </a:lnTo>
                  <a:lnTo>
                    <a:pt x="1777" y="256"/>
                  </a:lnTo>
                  <a:lnTo>
                    <a:pt x="1777" y="253"/>
                  </a:lnTo>
                  <a:lnTo>
                    <a:pt x="1775" y="253"/>
                  </a:lnTo>
                  <a:lnTo>
                    <a:pt x="1770" y="251"/>
                  </a:lnTo>
                  <a:lnTo>
                    <a:pt x="1770" y="249"/>
                  </a:lnTo>
                  <a:lnTo>
                    <a:pt x="1770" y="249"/>
                  </a:lnTo>
                  <a:lnTo>
                    <a:pt x="1770" y="249"/>
                  </a:lnTo>
                  <a:lnTo>
                    <a:pt x="1773" y="246"/>
                  </a:lnTo>
                  <a:lnTo>
                    <a:pt x="1780" y="246"/>
                  </a:lnTo>
                  <a:lnTo>
                    <a:pt x="1780" y="246"/>
                  </a:lnTo>
                  <a:lnTo>
                    <a:pt x="1782" y="244"/>
                  </a:lnTo>
                  <a:lnTo>
                    <a:pt x="1780" y="239"/>
                  </a:lnTo>
                  <a:lnTo>
                    <a:pt x="1777" y="237"/>
                  </a:lnTo>
                  <a:lnTo>
                    <a:pt x="1775" y="237"/>
                  </a:lnTo>
                  <a:lnTo>
                    <a:pt x="1775" y="237"/>
                  </a:lnTo>
                  <a:lnTo>
                    <a:pt x="1773" y="237"/>
                  </a:lnTo>
                  <a:lnTo>
                    <a:pt x="1773" y="235"/>
                  </a:lnTo>
                  <a:lnTo>
                    <a:pt x="1773" y="232"/>
                  </a:lnTo>
                  <a:lnTo>
                    <a:pt x="1773" y="227"/>
                  </a:lnTo>
                  <a:lnTo>
                    <a:pt x="1773" y="227"/>
                  </a:lnTo>
                  <a:lnTo>
                    <a:pt x="1768" y="225"/>
                  </a:lnTo>
                  <a:lnTo>
                    <a:pt x="1765" y="227"/>
                  </a:lnTo>
                  <a:lnTo>
                    <a:pt x="1761" y="227"/>
                  </a:lnTo>
                  <a:lnTo>
                    <a:pt x="1761" y="225"/>
                  </a:lnTo>
                  <a:lnTo>
                    <a:pt x="1761" y="225"/>
                  </a:lnTo>
                  <a:lnTo>
                    <a:pt x="1758" y="218"/>
                  </a:lnTo>
                  <a:lnTo>
                    <a:pt x="1756" y="211"/>
                  </a:lnTo>
                  <a:lnTo>
                    <a:pt x="1756" y="211"/>
                  </a:lnTo>
                  <a:lnTo>
                    <a:pt x="1754" y="208"/>
                  </a:lnTo>
                  <a:lnTo>
                    <a:pt x="1749" y="211"/>
                  </a:lnTo>
                  <a:lnTo>
                    <a:pt x="1744" y="213"/>
                  </a:lnTo>
                  <a:lnTo>
                    <a:pt x="1739" y="211"/>
                  </a:lnTo>
                  <a:lnTo>
                    <a:pt x="1739" y="211"/>
                  </a:lnTo>
                  <a:lnTo>
                    <a:pt x="1732" y="206"/>
                  </a:lnTo>
                  <a:lnTo>
                    <a:pt x="1723" y="204"/>
                  </a:lnTo>
                  <a:lnTo>
                    <a:pt x="1716" y="204"/>
                  </a:lnTo>
                  <a:lnTo>
                    <a:pt x="1711" y="204"/>
                  </a:lnTo>
                  <a:lnTo>
                    <a:pt x="1711" y="204"/>
                  </a:lnTo>
                  <a:lnTo>
                    <a:pt x="1711" y="204"/>
                  </a:lnTo>
                  <a:lnTo>
                    <a:pt x="1706" y="204"/>
                  </a:lnTo>
                  <a:lnTo>
                    <a:pt x="1702" y="204"/>
                  </a:lnTo>
                  <a:lnTo>
                    <a:pt x="1699" y="204"/>
                  </a:lnTo>
                  <a:lnTo>
                    <a:pt x="1699" y="204"/>
                  </a:lnTo>
                  <a:lnTo>
                    <a:pt x="1697" y="204"/>
                  </a:lnTo>
                  <a:lnTo>
                    <a:pt x="1690" y="204"/>
                  </a:lnTo>
                  <a:lnTo>
                    <a:pt x="1676" y="204"/>
                  </a:lnTo>
                  <a:lnTo>
                    <a:pt x="1676" y="204"/>
                  </a:lnTo>
                  <a:lnTo>
                    <a:pt x="1673" y="204"/>
                  </a:lnTo>
                  <a:lnTo>
                    <a:pt x="1668" y="204"/>
                  </a:lnTo>
                  <a:lnTo>
                    <a:pt x="1666" y="206"/>
                  </a:lnTo>
                  <a:lnTo>
                    <a:pt x="1664" y="211"/>
                  </a:lnTo>
                  <a:lnTo>
                    <a:pt x="1664" y="211"/>
                  </a:lnTo>
                  <a:lnTo>
                    <a:pt x="1664" y="213"/>
                  </a:lnTo>
                  <a:lnTo>
                    <a:pt x="1661" y="213"/>
                  </a:lnTo>
                  <a:lnTo>
                    <a:pt x="1654" y="213"/>
                  </a:lnTo>
                  <a:lnTo>
                    <a:pt x="1640" y="213"/>
                  </a:lnTo>
                  <a:lnTo>
                    <a:pt x="1640" y="213"/>
                  </a:lnTo>
                  <a:lnTo>
                    <a:pt x="1640" y="211"/>
                  </a:lnTo>
                  <a:lnTo>
                    <a:pt x="1645" y="204"/>
                  </a:lnTo>
                  <a:lnTo>
                    <a:pt x="1654" y="194"/>
                  </a:lnTo>
                  <a:lnTo>
                    <a:pt x="1654" y="194"/>
                  </a:lnTo>
                  <a:lnTo>
                    <a:pt x="1650" y="194"/>
                  </a:lnTo>
                  <a:lnTo>
                    <a:pt x="1640" y="194"/>
                  </a:lnTo>
                  <a:lnTo>
                    <a:pt x="1628" y="194"/>
                  </a:lnTo>
                  <a:lnTo>
                    <a:pt x="1623" y="192"/>
                  </a:lnTo>
                  <a:lnTo>
                    <a:pt x="1623" y="192"/>
                  </a:lnTo>
                  <a:lnTo>
                    <a:pt x="1619" y="192"/>
                  </a:lnTo>
                  <a:lnTo>
                    <a:pt x="1614" y="190"/>
                  </a:lnTo>
                  <a:lnTo>
                    <a:pt x="1600" y="190"/>
                  </a:lnTo>
                  <a:lnTo>
                    <a:pt x="1600" y="190"/>
                  </a:lnTo>
                  <a:lnTo>
                    <a:pt x="1597" y="190"/>
                  </a:lnTo>
                  <a:lnTo>
                    <a:pt x="1597" y="190"/>
                  </a:lnTo>
                  <a:lnTo>
                    <a:pt x="1607" y="187"/>
                  </a:lnTo>
                  <a:lnTo>
                    <a:pt x="1607" y="187"/>
                  </a:lnTo>
                  <a:lnTo>
                    <a:pt x="1614" y="185"/>
                  </a:lnTo>
                  <a:lnTo>
                    <a:pt x="1623" y="180"/>
                  </a:lnTo>
                  <a:lnTo>
                    <a:pt x="1623" y="180"/>
                  </a:lnTo>
                  <a:lnTo>
                    <a:pt x="1628" y="180"/>
                  </a:lnTo>
                  <a:lnTo>
                    <a:pt x="1628" y="178"/>
                  </a:lnTo>
                  <a:lnTo>
                    <a:pt x="1626" y="173"/>
                  </a:lnTo>
                  <a:lnTo>
                    <a:pt x="1626" y="173"/>
                  </a:lnTo>
                  <a:lnTo>
                    <a:pt x="1623" y="171"/>
                  </a:lnTo>
                  <a:lnTo>
                    <a:pt x="1619" y="171"/>
                  </a:lnTo>
                  <a:lnTo>
                    <a:pt x="1609" y="168"/>
                  </a:lnTo>
                  <a:lnTo>
                    <a:pt x="1609" y="168"/>
                  </a:lnTo>
                  <a:lnTo>
                    <a:pt x="1600" y="166"/>
                  </a:lnTo>
                  <a:lnTo>
                    <a:pt x="1590" y="163"/>
                  </a:lnTo>
                  <a:lnTo>
                    <a:pt x="1590" y="163"/>
                  </a:lnTo>
                  <a:lnTo>
                    <a:pt x="1581" y="166"/>
                  </a:lnTo>
                  <a:lnTo>
                    <a:pt x="1564" y="171"/>
                  </a:lnTo>
                  <a:lnTo>
                    <a:pt x="1564" y="171"/>
                  </a:lnTo>
                  <a:lnTo>
                    <a:pt x="1557" y="173"/>
                  </a:lnTo>
                  <a:lnTo>
                    <a:pt x="1552" y="178"/>
                  </a:lnTo>
                  <a:lnTo>
                    <a:pt x="1548" y="182"/>
                  </a:lnTo>
                  <a:lnTo>
                    <a:pt x="1543" y="185"/>
                  </a:lnTo>
                  <a:lnTo>
                    <a:pt x="1543" y="185"/>
                  </a:lnTo>
                  <a:lnTo>
                    <a:pt x="1534" y="194"/>
                  </a:lnTo>
                  <a:lnTo>
                    <a:pt x="1529" y="199"/>
                  </a:lnTo>
                  <a:lnTo>
                    <a:pt x="1529" y="201"/>
                  </a:lnTo>
                  <a:lnTo>
                    <a:pt x="1531" y="201"/>
                  </a:lnTo>
                  <a:lnTo>
                    <a:pt x="1531" y="201"/>
                  </a:lnTo>
                  <a:lnTo>
                    <a:pt x="1534" y="204"/>
                  </a:lnTo>
                  <a:lnTo>
                    <a:pt x="1534" y="206"/>
                  </a:lnTo>
                  <a:lnTo>
                    <a:pt x="1534" y="211"/>
                  </a:lnTo>
                  <a:lnTo>
                    <a:pt x="1534" y="211"/>
                  </a:lnTo>
                  <a:lnTo>
                    <a:pt x="1534" y="213"/>
                  </a:lnTo>
                  <a:lnTo>
                    <a:pt x="1531" y="213"/>
                  </a:lnTo>
                  <a:lnTo>
                    <a:pt x="1524" y="213"/>
                  </a:lnTo>
                  <a:lnTo>
                    <a:pt x="1524" y="213"/>
                  </a:lnTo>
                  <a:lnTo>
                    <a:pt x="1507" y="213"/>
                  </a:lnTo>
                  <a:lnTo>
                    <a:pt x="1498" y="216"/>
                  </a:lnTo>
                  <a:lnTo>
                    <a:pt x="1496" y="216"/>
                  </a:lnTo>
                  <a:lnTo>
                    <a:pt x="1496" y="218"/>
                  </a:lnTo>
                  <a:lnTo>
                    <a:pt x="1496" y="218"/>
                  </a:lnTo>
                  <a:lnTo>
                    <a:pt x="1498" y="220"/>
                  </a:lnTo>
                  <a:lnTo>
                    <a:pt x="1500" y="223"/>
                  </a:lnTo>
                  <a:lnTo>
                    <a:pt x="1505" y="225"/>
                  </a:lnTo>
                  <a:lnTo>
                    <a:pt x="1507" y="227"/>
                  </a:lnTo>
                  <a:lnTo>
                    <a:pt x="1507" y="227"/>
                  </a:lnTo>
                  <a:lnTo>
                    <a:pt x="1505" y="227"/>
                  </a:lnTo>
                  <a:lnTo>
                    <a:pt x="1500" y="227"/>
                  </a:lnTo>
                  <a:lnTo>
                    <a:pt x="1493" y="225"/>
                  </a:lnTo>
                  <a:lnTo>
                    <a:pt x="1493" y="225"/>
                  </a:lnTo>
                  <a:lnTo>
                    <a:pt x="1489" y="223"/>
                  </a:lnTo>
                  <a:lnTo>
                    <a:pt x="1484" y="223"/>
                  </a:lnTo>
                  <a:lnTo>
                    <a:pt x="1479" y="225"/>
                  </a:lnTo>
                  <a:lnTo>
                    <a:pt x="1477" y="227"/>
                  </a:lnTo>
                  <a:lnTo>
                    <a:pt x="1477" y="227"/>
                  </a:lnTo>
                  <a:lnTo>
                    <a:pt x="1474" y="230"/>
                  </a:lnTo>
                  <a:lnTo>
                    <a:pt x="1470" y="232"/>
                  </a:lnTo>
                  <a:lnTo>
                    <a:pt x="1465" y="230"/>
                  </a:lnTo>
                  <a:lnTo>
                    <a:pt x="1465" y="230"/>
                  </a:lnTo>
                  <a:lnTo>
                    <a:pt x="1458" y="230"/>
                  </a:lnTo>
                  <a:lnTo>
                    <a:pt x="1451" y="232"/>
                  </a:lnTo>
                  <a:lnTo>
                    <a:pt x="1451" y="232"/>
                  </a:lnTo>
                  <a:lnTo>
                    <a:pt x="1451" y="230"/>
                  </a:lnTo>
                  <a:lnTo>
                    <a:pt x="1453" y="227"/>
                  </a:lnTo>
                  <a:lnTo>
                    <a:pt x="1458" y="223"/>
                  </a:lnTo>
                  <a:lnTo>
                    <a:pt x="1458" y="220"/>
                  </a:lnTo>
                  <a:lnTo>
                    <a:pt x="1458" y="220"/>
                  </a:lnTo>
                  <a:lnTo>
                    <a:pt x="1453" y="220"/>
                  </a:lnTo>
                  <a:lnTo>
                    <a:pt x="1448" y="220"/>
                  </a:lnTo>
                  <a:lnTo>
                    <a:pt x="1441" y="223"/>
                  </a:lnTo>
                  <a:lnTo>
                    <a:pt x="1439" y="225"/>
                  </a:lnTo>
                  <a:lnTo>
                    <a:pt x="1439" y="225"/>
                  </a:lnTo>
                  <a:lnTo>
                    <a:pt x="1436" y="227"/>
                  </a:lnTo>
                  <a:lnTo>
                    <a:pt x="1434" y="225"/>
                  </a:lnTo>
                  <a:lnTo>
                    <a:pt x="1429" y="223"/>
                  </a:lnTo>
                  <a:lnTo>
                    <a:pt x="1427" y="223"/>
                  </a:lnTo>
                  <a:lnTo>
                    <a:pt x="1427" y="223"/>
                  </a:lnTo>
                  <a:lnTo>
                    <a:pt x="1413" y="230"/>
                  </a:lnTo>
                  <a:lnTo>
                    <a:pt x="1413" y="230"/>
                  </a:lnTo>
                  <a:lnTo>
                    <a:pt x="1408" y="230"/>
                  </a:lnTo>
                  <a:lnTo>
                    <a:pt x="1403" y="230"/>
                  </a:lnTo>
                  <a:lnTo>
                    <a:pt x="1399" y="230"/>
                  </a:lnTo>
                  <a:lnTo>
                    <a:pt x="1396" y="232"/>
                  </a:lnTo>
                  <a:lnTo>
                    <a:pt x="1396" y="232"/>
                  </a:lnTo>
                  <a:lnTo>
                    <a:pt x="1396" y="235"/>
                  </a:lnTo>
                  <a:lnTo>
                    <a:pt x="1401" y="237"/>
                  </a:lnTo>
                  <a:lnTo>
                    <a:pt x="1408" y="239"/>
                  </a:lnTo>
                  <a:lnTo>
                    <a:pt x="1408" y="239"/>
                  </a:lnTo>
                  <a:lnTo>
                    <a:pt x="1403" y="239"/>
                  </a:lnTo>
                  <a:lnTo>
                    <a:pt x="1391" y="242"/>
                  </a:lnTo>
                  <a:lnTo>
                    <a:pt x="1380" y="242"/>
                  </a:lnTo>
                  <a:lnTo>
                    <a:pt x="1375" y="244"/>
                  </a:lnTo>
                  <a:lnTo>
                    <a:pt x="1375" y="244"/>
                  </a:lnTo>
                  <a:lnTo>
                    <a:pt x="1373" y="246"/>
                  </a:lnTo>
                  <a:lnTo>
                    <a:pt x="1368" y="246"/>
                  </a:lnTo>
                  <a:lnTo>
                    <a:pt x="1351" y="246"/>
                  </a:lnTo>
                  <a:lnTo>
                    <a:pt x="1351" y="246"/>
                  </a:lnTo>
                  <a:lnTo>
                    <a:pt x="1344" y="249"/>
                  </a:lnTo>
                  <a:lnTo>
                    <a:pt x="1342" y="251"/>
                  </a:lnTo>
                  <a:lnTo>
                    <a:pt x="1339" y="253"/>
                  </a:lnTo>
                  <a:lnTo>
                    <a:pt x="1335" y="256"/>
                  </a:lnTo>
                  <a:lnTo>
                    <a:pt x="1335" y="256"/>
                  </a:lnTo>
                  <a:lnTo>
                    <a:pt x="1323" y="258"/>
                  </a:lnTo>
                  <a:lnTo>
                    <a:pt x="1318" y="261"/>
                  </a:lnTo>
                  <a:lnTo>
                    <a:pt x="1316" y="263"/>
                  </a:lnTo>
                  <a:lnTo>
                    <a:pt x="1316" y="263"/>
                  </a:lnTo>
                  <a:lnTo>
                    <a:pt x="1313" y="265"/>
                  </a:lnTo>
                  <a:lnTo>
                    <a:pt x="1309" y="268"/>
                  </a:lnTo>
                  <a:lnTo>
                    <a:pt x="1304" y="268"/>
                  </a:lnTo>
                  <a:lnTo>
                    <a:pt x="1302" y="265"/>
                  </a:lnTo>
                  <a:lnTo>
                    <a:pt x="1302" y="265"/>
                  </a:lnTo>
                  <a:lnTo>
                    <a:pt x="1297" y="263"/>
                  </a:lnTo>
                  <a:lnTo>
                    <a:pt x="1294" y="265"/>
                  </a:lnTo>
                  <a:lnTo>
                    <a:pt x="1292" y="265"/>
                  </a:lnTo>
                  <a:lnTo>
                    <a:pt x="1294" y="268"/>
                  </a:lnTo>
                  <a:lnTo>
                    <a:pt x="1294" y="268"/>
                  </a:lnTo>
                  <a:lnTo>
                    <a:pt x="1297" y="268"/>
                  </a:lnTo>
                  <a:lnTo>
                    <a:pt x="1294" y="270"/>
                  </a:lnTo>
                  <a:lnTo>
                    <a:pt x="1292" y="272"/>
                  </a:lnTo>
                  <a:lnTo>
                    <a:pt x="1290" y="272"/>
                  </a:lnTo>
                  <a:lnTo>
                    <a:pt x="1290" y="272"/>
                  </a:lnTo>
                  <a:lnTo>
                    <a:pt x="1287" y="272"/>
                  </a:lnTo>
                  <a:lnTo>
                    <a:pt x="1285" y="275"/>
                  </a:lnTo>
                  <a:lnTo>
                    <a:pt x="1283" y="277"/>
                  </a:lnTo>
                  <a:lnTo>
                    <a:pt x="1283" y="277"/>
                  </a:lnTo>
                  <a:lnTo>
                    <a:pt x="1283" y="277"/>
                  </a:lnTo>
                  <a:lnTo>
                    <a:pt x="1287" y="277"/>
                  </a:lnTo>
                  <a:lnTo>
                    <a:pt x="1290" y="279"/>
                  </a:lnTo>
                  <a:lnTo>
                    <a:pt x="1290" y="282"/>
                  </a:lnTo>
                  <a:lnTo>
                    <a:pt x="1290" y="284"/>
                  </a:lnTo>
                  <a:lnTo>
                    <a:pt x="1290" y="284"/>
                  </a:lnTo>
                  <a:lnTo>
                    <a:pt x="1285" y="284"/>
                  </a:lnTo>
                  <a:lnTo>
                    <a:pt x="1280" y="284"/>
                  </a:lnTo>
                  <a:lnTo>
                    <a:pt x="1275" y="282"/>
                  </a:lnTo>
                  <a:lnTo>
                    <a:pt x="1273" y="282"/>
                  </a:lnTo>
                  <a:lnTo>
                    <a:pt x="1273" y="282"/>
                  </a:lnTo>
                  <a:lnTo>
                    <a:pt x="1273" y="284"/>
                  </a:lnTo>
                  <a:lnTo>
                    <a:pt x="1275" y="287"/>
                  </a:lnTo>
                  <a:lnTo>
                    <a:pt x="1283" y="289"/>
                  </a:lnTo>
                  <a:lnTo>
                    <a:pt x="1283" y="289"/>
                  </a:lnTo>
                  <a:lnTo>
                    <a:pt x="1287" y="289"/>
                  </a:lnTo>
                  <a:lnTo>
                    <a:pt x="1290" y="291"/>
                  </a:lnTo>
                  <a:lnTo>
                    <a:pt x="1292" y="296"/>
                  </a:lnTo>
                  <a:lnTo>
                    <a:pt x="1292" y="296"/>
                  </a:lnTo>
                  <a:lnTo>
                    <a:pt x="1290" y="296"/>
                  </a:lnTo>
                  <a:lnTo>
                    <a:pt x="1285" y="296"/>
                  </a:lnTo>
                  <a:lnTo>
                    <a:pt x="1280" y="296"/>
                  </a:lnTo>
                  <a:lnTo>
                    <a:pt x="1278" y="296"/>
                  </a:lnTo>
                  <a:lnTo>
                    <a:pt x="1278" y="296"/>
                  </a:lnTo>
                  <a:lnTo>
                    <a:pt x="1275" y="298"/>
                  </a:lnTo>
                  <a:lnTo>
                    <a:pt x="1278" y="298"/>
                  </a:lnTo>
                  <a:lnTo>
                    <a:pt x="1285" y="301"/>
                  </a:lnTo>
                  <a:lnTo>
                    <a:pt x="1285" y="301"/>
                  </a:lnTo>
                  <a:lnTo>
                    <a:pt x="1287" y="301"/>
                  </a:lnTo>
                  <a:lnTo>
                    <a:pt x="1287" y="303"/>
                  </a:lnTo>
                  <a:lnTo>
                    <a:pt x="1287" y="306"/>
                  </a:lnTo>
                  <a:lnTo>
                    <a:pt x="1290" y="308"/>
                  </a:lnTo>
                  <a:lnTo>
                    <a:pt x="1290" y="308"/>
                  </a:lnTo>
                  <a:lnTo>
                    <a:pt x="1292" y="308"/>
                  </a:lnTo>
                  <a:lnTo>
                    <a:pt x="1292" y="308"/>
                  </a:lnTo>
                  <a:lnTo>
                    <a:pt x="1292" y="310"/>
                  </a:lnTo>
                  <a:lnTo>
                    <a:pt x="1292" y="313"/>
                  </a:lnTo>
                  <a:lnTo>
                    <a:pt x="1290" y="315"/>
                  </a:lnTo>
                  <a:lnTo>
                    <a:pt x="1290" y="317"/>
                  </a:lnTo>
                  <a:lnTo>
                    <a:pt x="1290" y="317"/>
                  </a:lnTo>
                  <a:lnTo>
                    <a:pt x="1290" y="320"/>
                  </a:lnTo>
                  <a:lnTo>
                    <a:pt x="1287" y="320"/>
                  </a:lnTo>
                  <a:lnTo>
                    <a:pt x="1285" y="320"/>
                  </a:lnTo>
                  <a:lnTo>
                    <a:pt x="1285" y="317"/>
                  </a:lnTo>
                  <a:lnTo>
                    <a:pt x="1285" y="317"/>
                  </a:lnTo>
                  <a:lnTo>
                    <a:pt x="1283" y="317"/>
                  </a:lnTo>
                  <a:lnTo>
                    <a:pt x="1275" y="315"/>
                  </a:lnTo>
                  <a:lnTo>
                    <a:pt x="1271" y="315"/>
                  </a:lnTo>
                  <a:lnTo>
                    <a:pt x="1266" y="317"/>
                  </a:lnTo>
                  <a:lnTo>
                    <a:pt x="1266" y="317"/>
                  </a:lnTo>
                  <a:lnTo>
                    <a:pt x="1261" y="322"/>
                  </a:lnTo>
                  <a:lnTo>
                    <a:pt x="1259" y="322"/>
                  </a:lnTo>
                  <a:lnTo>
                    <a:pt x="1257" y="320"/>
                  </a:lnTo>
                  <a:lnTo>
                    <a:pt x="1257" y="320"/>
                  </a:lnTo>
                  <a:lnTo>
                    <a:pt x="1252" y="320"/>
                  </a:lnTo>
                  <a:lnTo>
                    <a:pt x="1247" y="320"/>
                  </a:lnTo>
                  <a:lnTo>
                    <a:pt x="1228" y="322"/>
                  </a:lnTo>
                  <a:lnTo>
                    <a:pt x="1228" y="322"/>
                  </a:lnTo>
                  <a:lnTo>
                    <a:pt x="1202" y="324"/>
                  </a:lnTo>
                  <a:lnTo>
                    <a:pt x="1178" y="327"/>
                  </a:lnTo>
                  <a:lnTo>
                    <a:pt x="1178" y="327"/>
                  </a:lnTo>
                  <a:lnTo>
                    <a:pt x="1174" y="329"/>
                  </a:lnTo>
                  <a:lnTo>
                    <a:pt x="1171" y="334"/>
                  </a:lnTo>
                  <a:lnTo>
                    <a:pt x="1171" y="341"/>
                  </a:lnTo>
                  <a:lnTo>
                    <a:pt x="1174" y="346"/>
                  </a:lnTo>
                  <a:lnTo>
                    <a:pt x="1174" y="346"/>
                  </a:lnTo>
                  <a:lnTo>
                    <a:pt x="1176" y="350"/>
                  </a:lnTo>
                  <a:lnTo>
                    <a:pt x="1176" y="353"/>
                  </a:lnTo>
                  <a:lnTo>
                    <a:pt x="1174" y="358"/>
                  </a:lnTo>
                  <a:lnTo>
                    <a:pt x="1174" y="358"/>
                  </a:lnTo>
                  <a:lnTo>
                    <a:pt x="1176" y="362"/>
                  </a:lnTo>
                  <a:lnTo>
                    <a:pt x="1183" y="367"/>
                  </a:lnTo>
                  <a:lnTo>
                    <a:pt x="1190" y="369"/>
                  </a:lnTo>
                  <a:lnTo>
                    <a:pt x="1200" y="372"/>
                  </a:lnTo>
                  <a:lnTo>
                    <a:pt x="1200" y="372"/>
                  </a:lnTo>
                  <a:lnTo>
                    <a:pt x="1204" y="374"/>
                  </a:lnTo>
                  <a:lnTo>
                    <a:pt x="1209" y="379"/>
                  </a:lnTo>
                  <a:lnTo>
                    <a:pt x="1212" y="386"/>
                  </a:lnTo>
                  <a:lnTo>
                    <a:pt x="1209" y="391"/>
                  </a:lnTo>
                  <a:lnTo>
                    <a:pt x="1209" y="391"/>
                  </a:lnTo>
                  <a:lnTo>
                    <a:pt x="1207" y="393"/>
                  </a:lnTo>
                  <a:lnTo>
                    <a:pt x="1204" y="393"/>
                  </a:lnTo>
                  <a:lnTo>
                    <a:pt x="1195" y="391"/>
                  </a:lnTo>
                  <a:lnTo>
                    <a:pt x="1186" y="386"/>
                  </a:lnTo>
                  <a:lnTo>
                    <a:pt x="1178" y="381"/>
                  </a:lnTo>
                  <a:lnTo>
                    <a:pt x="1178" y="381"/>
                  </a:lnTo>
                  <a:lnTo>
                    <a:pt x="1167" y="374"/>
                  </a:lnTo>
                  <a:lnTo>
                    <a:pt x="1155" y="372"/>
                  </a:lnTo>
                  <a:lnTo>
                    <a:pt x="1133" y="369"/>
                  </a:lnTo>
                  <a:lnTo>
                    <a:pt x="1133" y="369"/>
                  </a:lnTo>
                  <a:lnTo>
                    <a:pt x="1131" y="369"/>
                  </a:lnTo>
                  <a:lnTo>
                    <a:pt x="1129" y="367"/>
                  </a:lnTo>
                  <a:lnTo>
                    <a:pt x="1126" y="362"/>
                  </a:lnTo>
                  <a:lnTo>
                    <a:pt x="1122" y="362"/>
                  </a:lnTo>
                  <a:lnTo>
                    <a:pt x="1122" y="362"/>
                  </a:lnTo>
                  <a:lnTo>
                    <a:pt x="1112" y="365"/>
                  </a:lnTo>
                  <a:lnTo>
                    <a:pt x="1107" y="367"/>
                  </a:lnTo>
                  <a:lnTo>
                    <a:pt x="1105" y="369"/>
                  </a:lnTo>
                  <a:lnTo>
                    <a:pt x="1107" y="372"/>
                  </a:lnTo>
                  <a:lnTo>
                    <a:pt x="1107" y="372"/>
                  </a:lnTo>
                  <a:lnTo>
                    <a:pt x="1117" y="372"/>
                  </a:lnTo>
                  <a:lnTo>
                    <a:pt x="1117" y="372"/>
                  </a:lnTo>
                  <a:lnTo>
                    <a:pt x="1117" y="374"/>
                  </a:lnTo>
                  <a:lnTo>
                    <a:pt x="1117" y="374"/>
                  </a:lnTo>
                  <a:lnTo>
                    <a:pt x="1115" y="377"/>
                  </a:lnTo>
                  <a:lnTo>
                    <a:pt x="1117" y="379"/>
                  </a:lnTo>
                  <a:lnTo>
                    <a:pt x="1126" y="381"/>
                  </a:lnTo>
                  <a:lnTo>
                    <a:pt x="1126" y="381"/>
                  </a:lnTo>
                  <a:lnTo>
                    <a:pt x="1129" y="381"/>
                  </a:lnTo>
                  <a:lnTo>
                    <a:pt x="1129" y="384"/>
                  </a:lnTo>
                  <a:lnTo>
                    <a:pt x="1126" y="386"/>
                  </a:lnTo>
                  <a:lnTo>
                    <a:pt x="1119" y="386"/>
                  </a:lnTo>
                  <a:lnTo>
                    <a:pt x="1110" y="384"/>
                  </a:lnTo>
                  <a:lnTo>
                    <a:pt x="1110" y="384"/>
                  </a:lnTo>
                  <a:lnTo>
                    <a:pt x="1105" y="381"/>
                  </a:lnTo>
                  <a:lnTo>
                    <a:pt x="1098" y="381"/>
                  </a:lnTo>
                  <a:lnTo>
                    <a:pt x="1093" y="384"/>
                  </a:lnTo>
                  <a:lnTo>
                    <a:pt x="1091" y="388"/>
                  </a:lnTo>
                  <a:lnTo>
                    <a:pt x="1091" y="388"/>
                  </a:lnTo>
                  <a:lnTo>
                    <a:pt x="1091" y="393"/>
                  </a:lnTo>
                  <a:lnTo>
                    <a:pt x="1096" y="398"/>
                  </a:lnTo>
                  <a:lnTo>
                    <a:pt x="1105" y="405"/>
                  </a:lnTo>
                  <a:lnTo>
                    <a:pt x="1115" y="407"/>
                  </a:lnTo>
                  <a:lnTo>
                    <a:pt x="1115" y="407"/>
                  </a:lnTo>
                  <a:lnTo>
                    <a:pt x="1124" y="410"/>
                  </a:lnTo>
                  <a:lnTo>
                    <a:pt x="1126" y="412"/>
                  </a:lnTo>
                  <a:lnTo>
                    <a:pt x="1129" y="414"/>
                  </a:lnTo>
                  <a:lnTo>
                    <a:pt x="1133" y="417"/>
                  </a:lnTo>
                  <a:lnTo>
                    <a:pt x="1133" y="417"/>
                  </a:lnTo>
                  <a:lnTo>
                    <a:pt x="1136" y="419"/>
                  </a:lnTo>
                  <a:lnTo>
                    <a:pt x="1136" y="422"/>
                  </a:lnTo>
                  <a:lnTo>
                    <a:pt x="1131" y="424"/>
                  </a:lnTo>
                  <a:lnTo>
                    <a:pt x="1131" y="424"/>
                  </a:lnTo>
                  <a:lnTo>
                    <a:pt x="1126" y="422"/>
                  </a:lnTo>
                  <a:lnTo>
                    <a:pt x="1119" y="419"/>
                  </a:lnTo>
                  <a:lnTo>
                    <a:pt x="1107" y="412"/>
                  </a:lnTo>
                  <a:lnTo>
                    <a:pt x="1107" y="412"/>
                  </a:lnTo>
                  <a:lnTo>
                    <a:pt x="1100" y="410"/>
                  </a:lnTo>
                  <a:lnTo>
                    <a:pt x="1091" y="410"/>
                  </a:lnTo>
                  <a:lnTo>
                    <a:pt x="1081" y="410"/>
                  </a:lnTo>
                  <a:lnTo>
                    <a:pt x="1077" y="410"/>
                  </a:lnTo>
                  <a:lnTo>
                    <a:pt x="1077" y="410"/>
                  </a:lnTo>
                  <a:lnTo>
                    <a:pt x="1074" y="405"/>
                  </a:lnTo>
                  <a:lnTo>
                    <a:pt x="1074" y="403"/>
                  </a:lnTo>
                  <a:lnTo>
                    <a:pt x="1077" y="400"/>
                  </a:lnTo>
                  <a:lnTo>
                    <a:pt x="1074" y="395"/>
                  </a:lnTo>
                  <a:lnTo>
                    <a:pt x="1074" y="395"/>
                  </a:lnTo>
                  <a:lnTo>
                    <a:pt x="1072" y="393"/>
                  </a:lnTo>
                  <a:lnTo>
                    <a:pt x="1074" y="388"/>
                  </a:lnTo>
                  <a:lnTo>
                    <a:pt x="1079" y="377"/>
                  </a:lnTo>
                  <a:lnTo>
                    <a:pt x="1079" y="377"/>
                  </a:lnTo>
                  <a:lnTo>
                    <a:pt x="1081" y="372"/>
                  </a:lnTo>
                  <a:lnTo>
                    <a:pt x="1079" y="365"/>
                  </a:lnTo>
                  <a:lnTo>
                    <a:pt x="1077" y="358"/>
                  </a:lnTo>
                  <a:lnTo>
                    <a:pt x="1072" y="353"/>
                  </a:lnTo>
                  <a:lnTo>
                    <a:pt x="1072" y="353"/>
                  </a:lnTo>
                  <a:lnTo>
                    <a:pt x="1067" y="353"/>
                  </a:lnTo>
                  <a:lnTo>
                    <a:pt x="1065" y="355"/>
                  </a:lnTo>
                  <a:lnTo>
                    <a:pt x="1065" y="362"/>
                  </a:lnTo>
                  <a:lnTo>
                    <a:pt x="1065" y="362"/>
                  </a:lnTo>
                  <a:lnTo>
                    <a:pt x="1067" y="369"/>
                  </a:lnTo>
                  <a:lnTo>
                    <a:pt x="1065" y="377"/>
                  </a:lnTo>
                  <a:lnTo>
                    <a:pt x="1060" y="381"/>
                  </a:lnTo>
                  <a:lnTo>
                    <a:pt x="1060" y="381"/>
                  </a:lnTo>
                  <a:lnTo>
                    <a:pt x="1055" y="386"/>
                  </a:lnTo>
                  <a:lnTo>
                    <a:pt x="1048" y="388"/>
                  </a:lnTo>
                  <a:lnTo>
                    <a:pt x="1041" y="391"/>
                  </a:lnTo>
                  <a:lnTo>
                    <a:pt x="1039" y="393"/>
                  </a:lnTo>
                  <a:lnTo>
                    <a:pt x="1039" y="393"/>
                  </a:lnTo>
                  <a:lnTo>
                    <a:pt x="1036" y="398"/>
                  </a:lnTo>
                  <a:lnTo>
                    <a:pt x="1034" y="400"/>
                  </a:lnTo>
                  <a:lnTo>
                    <a:pt x="1029" y="403"/>
                  </a:lnTo>
                  <a:lnTo>
                    <a:pt x="1032" y="405"/>
                  </a:lnTo>
                  <a:lnTo>
                    <a:pt x="1032" y="405"/>
                  </a:lnTo>
                  <a:lnTo>
                    <a:pt x="1041" y="417"/>
                  </a:lnTo>
                  <a:lnTo>
                    <a:pt x="1053" y="431"/>
                  </a:lnTo>
                  <a:lnTo>
                    <a:pt x="1053" y="431"/>
                  </a:lnTo>
                  <a:lnTo>
                    <a:pt x="1051" y="438"/>
                  </a:lnTo>
                  <a:lnTo>
                    <a:pt x="1046" y="445"/>
                  </a:lnTo>
                  <a:lnTo>
                    <a:pt x="1041" y="455"/>
                  </a:lnTo>
                  <a:lnTo>
                    <a:pt x="1041" y="464"/>
                  </a:lnTo>
                  <a:lnTo>
                    <a:pt x="1041" y="464"/>
                  </a:lnTo>
                  <a:lnTo>
                    <a:pt x="1041" y="469"/>
                  </a:lnTo>
                  <a:lnTo>
                    <a:pt x="1041" y="476"/>
                  </a:lnTo>
                  <a:lnTo>
                    <a:pt x="1041" y="478"/>
                  </a:lnTo>
                  <a:lnTo>
                    <a:pt x="1041" y="483"/>
                  </a:lnTo>
                  <a:lnTo>
                    <a:pt x="1041" y="483"/>
                  </a:lnTo>
                  <a:lnTo>
                    <a:pt x="1046" y="485"/>
                  </a:lnTo>
                  <a:lnTo>
                    <a:pt x="1048" y="485"/>
                  </a:lnTo>
                  <a:lnTo>
                    <a:pt x="1058" y="485"/>
                  </a:lnTo>
                  <a:lnTo>
                    <a:pt x="1058" y="485"/>
                  </a:lnTo>
                  <a:lnTo>
                    <a:pt x="1060" y="485"/>
                  </a:lnTo>
                  <a:lnTo>
                    <a:pt x="1065" y="483"/>
                  </a:lnTo>
                  <a:lnTo>
                    <a:pt x="1079" y="481"/>
                  </a:lnTo>
                  <a:lnTo>
                    <a:pt x="1079" y="481"/>
                  </a:lnTo>
                  <a:lnTo>
                    <a:pt x="1088" y="481"/>
                  </a:lnTo>
                  <a:lnTo>
                    <a:pt x="1098" y="485"/>
                  </a:lnTo>
                  <a:lnTo>
                    <a:pt x="1115" y="493"/>
                  </a:lnTo>
                  <a:lnTo>
                    <a:pt x="1115" y="493"/>
                  </a:lnTo>
                  <a:lnTo>
                    <a:pt x="1119" y="495"/>
                  </a:lnTo>
                  <a:lnTo>
                    <a:pt x="1119" y="500"/>
                  </a:lnTo>
                  <a:lnTo>
                    <a:pt x="1122" y="502"/>
                  </a:lnTo>
                  <a:lnTo>
                    <a:pt x="1122" y="507"/>
                  </a:lnTo>
                  <a:lnTo>
                    <a:pt x="1122" y="507"/>
                  </a:lnTo>
                  <a:lnTo>
                    <a:pt x="1122" y="511"/>
                  </a:lnTo>
                  <a:lnTo>
                    <a:pt x="1119" y="514"/>
                  </a:lnTo>
                  <a:lnTo>
                    <a:pt x="1117" y="516"/>
                  </a:lnTo>
                  <a:lnTo>
                    <a:pt x="1115" y="521"/>
                  </a:lnTo>
                  <a:lnTo>
                    <a:pt x="1115" y="521"/>
                  </a:lnTo>
                  <a:lnTo>
                    <a:pt x="1115" y="523"/>
                  </a:lnTo>
                  <a:lnTo>
                    <a:pt x="1117" y="528"/>
                  </a:lnTo>
                  <a:lnTo>
                    <a:pt x="1124" y="530"/>
                  </a:lnTo>
                  <a:lnTo>
                    <a:pt x="1131" y="533"/>
                  </a:lnTo>
                  <a:lnTo>
                    <a:pt x="1136" y="535"/>
                  </a:lnTo>
                  <a:lnTo>
                    <a:pt x="1136" y="535"/>
                  </a:lnTo>
                  <a:lnTo>
                    <a:pt x="1133" y="537"/>
                  </a:lnTo>
                  <a:lnTo>
                    <a:pt x="1129" y="537"/>
                  </a:lnTo>
                  <a:lnTo>
                    <a:pt x="1115" y="535"/>
                  </a:lnTo>
                  <a:lnTo>
                    <a:pt x="1115" y="535"/>
                  </a:lnTo>
                  <a:lnTo>
                    <a:pt x="1110" y="533"/>
                  </a:lnTo>
                  <a:lnTo>
                    <a:pt x="1107" y="528"/>
                  </a:lnTo>
                  <a:lnTo>
                    <a:pt x="1105" y="523"/>
                  </a:lnTo>
                  <a:lnTo>
                    <a:pt x="1105" y="523"/>
                  </a:lnTo>
                  <a:lnTo>
                    <a:pt x="1105" y="521"/>
                  </a:lnTo>
                  <a:lnTo>
                    <a:pt x="1107" y="516"/>
                  </a:lnTo>
                  <a:lnTo>
                    <a:pt x="1110" y="509"/>
                  </a:lnTo>
                  <a:lnTo>
                    <a:pt x="1110" y="509"/>
                  </a:lnTo>
                  <a:lnTo>
                    <a:pt x="1110" y="504"/>
                  </a:lnTo>
                  <a:lnTo>
                    <a:pt x="1107" y="502"/>
                  </a:lnTo>
                  <a:lnTo>
                    <a:pt x="1100" y="497"/>
                  </a:lnTo>
                  <a:lnTo>
                    <a:pt x="1100" y="497"/>
                  </a:lnTo>
                  <a:lnTo>
                    <a:pt x="1096" y="490"/>
                  </a:lnTo>
                  <a:lnTo>
                    <a:pt x="1093" y="488"/>
                  </a:lnTo>
                  <a:lnTo>
                    <a:pt x="1088" y="488"/>
                  </a:lnTo>
                  <a:lnTo>
                    <a:pt x="1088" y="488"/>
                  </a:lnTo>
                  <a:lnTo>
                    <a:pt x="1074" y="490"/>
                  </a:lnTo>
                  <a:lnTo>
                    <a:pt x="1065" y="493"/>
                  </a:lnTo>
                  <a:lnTo>
                    <a:pt x="1060" y="497"/>
                  </a:lnTo>
                  <a:lnTo>
                    <a:pt x="1060" y="497"/>
                  </a:lnTo>
                  <a:lnTo>
                    <a:pt x="1058" y="502"/>
                  </a:lnTo>
                  <a:lnTo>
                    <a:pt x="1058" y="509"/>
                  </a:lnTo>
                  <a:lnTo>
                    <a:pt x="1062" y="523"/>
                  </a:lnTo>
                  <a:lnTo>
                    <a:pt x="1062" y="523"/>
                  </a:lnTo>
                  <a:lnTo>
                    <a:pt x="1062" y="526"/>
                  </a:lnTo>
                  <a:lnTo>
                    <a:pt x="1062" y="528"/>
                  </a:lnTo>
                  <a:lnTo>
                    <a:pt x="1055" y="535"/>
                  </a:lnTo>
                  <a:lnTo>
                    <a:pt x="1051" y="540"/>
                  </a:lnTo>
                  <a:lnTo>
                    <a:pt x="1048" y="545"/>
                  </a:lnTo>
                  <a:lnTo>
                    <a:pt x="1048" y="545"/>
                  </a:lnTo>
                  <a:lnTo>
                    <a:pt x="1046" y="549"/>
                  </a:lnTo>
                  <a:lnTo>
                    <a:pt x="1044" y="552"/>
                  </a:lnTo>
                  <a:lnTo>
                    <a:pt x="1034" y="559"/>
                  </a:lnTo>
                  <a:lnTo>
                    <a:pt x="1034" y="559"/>
                  </a:lnTo>
                  <a:lnTo>
                    <a:pt x="1022" y="564"/>
                  </a:lnTo>
                  <a:lnTo>
                    <a:pt x="1017" y="568"/>
                  </a:lnTo>
                  <a:lnTo>
                    <a:pt x="1015" y="573"/>
                  </a:lnTo>
                  <a:lnTo>
                    <a:pt x="1015" y="573"/>
                  </a:lnTo>
                  <a:lnTo>
                    <a:pt x="1015" y="578"/>
                  </a:lnTo>
                  <a:lnTo>
                    <a:pt x="1010" y="578"/>
                  </a:lnTo>
                  <a:lnTo>
                    <a:pt x="999" y="573"/>
                  </a:lnTo>
                  <a:lnTo>
                    <a:pt x="999" y="573"/>
                  </a:lnTo>
                  <a:lnTo>
                    <a:pt x="994" y="573"/>
                  </a:lnTo>
                  <a:lnTo>
                    <a:pt x="989" y="573"/>
                  </a:lnTo>
                  <a:lnTo>
                    <a:pt x="977" y="575"/>
                  </a:lnTo>
                  <a:lnTo>
                    <a:pt x="977" y="575"/>
                  </a:lnTo>
                  <a:lnTo>
                    <a:pt x="972" y="573"/>
                  </a:lnTo>
                  <a:lnTo>
                    <a:pt x="968" y="571"/>
                  </a:lnTo>
                  <a:lnTo>
                    <a:pt x="965" y="571"/>
                  </a:lnTo>
                  <a:lnTo>
                    <a:pt x="961" y="571"/>
                  </a:lnTo>
                  <a:lnTo>
                    <a:pt x="961" y="571"/>
                  </a:lnTo>
                  <a:lnTo>
                    <a:pt x="956" y="571"/>
                  </a:lnTo>
                  <a:lnTo>
                    <a:pt x="954" y="568"/>
                  </a:lnTo>
                  <a:lnTo>
                    <a:pt x="951" y="566"/>
                  </a:lnTo>
                  <a:lnTo>
                    <a:pt x="951" y="561"/>
                  </a:lnTo>
                  <a:lnTo>
                    <a:pt x="951" y="561"/>
                  </a:lnTo>
                  <a:lnTo>
                    <a:pt x="954" y="559"/>
                  </a:lnTo>
                  <a:lnTo>
                    <a:pt x="958" y="559"/>
                  </a:lnTo>
                  <a:lnTo>
                    <a:pt x="961" y="561"/>
                  </a:lnTo>
                  <a:lnTo>
                    <a:pt x="963" y="564"/>
                  </a:lnTo>
                  <a:lnTo>
                    <a:pt x="963" y="564"/>
                  </a:lnTo>
                  <a:lnTo>
                    <a:pt x="963" y="566"/>
                  </a:lnTo>
                  <a:lnTo>
                    <a:pt x="965" y="566"/>
                  </a:lnTo>
                  <a:lnTo>
                    <a:pt x="972" y="564"/>
                  </a:lnTo>
                  <a:lnTo>
                    <a:pt x="972" y="564"/>
                  </a:lnTo>
                  <a:lnTo>
                    <a:pt x="977" y="564"/>
                  </a:lnTo>
                  <a:lnTo>
                    <a:pt x="977" y="564"/>
                  </a:lnTo>
                  <a:lnTo>
                    <a:pt x="980" y="566"/>
                  </a:lnTo>
                  <a:lnTo>
                    <a:pt x="984" y="568"/>
                  </a:lnTo>
                  <a:lnTo>
                    <a:pt x="984" y="568"/>
                  </a:lnTo>
                  <a:lnTo>
                    <a:pt x="989" y="568"/>
                  </a:lnTo>
                  <a:lnTo>
                    <a:pt x="989" y="566"/>
                  </a:lnTo>
                  <a:lnTo>
                    <a:pt x="991" y="564"/>
                  </a:lnTo>
                  <a:lnTo>
                    <a:pt x="994" y="564"/>
                  </a:lnTo>
                  <a:lnTo>
                    <a:pt x="994" y="564"/>
                  </a:lnTo>
                  <a:lnTo>
                    <a:pt x="999" y="564"/>
                  </a:lnTo>
                  <a:lnTo>
                    <a:pt x="999" y="559"/>
                  </a:lnTo>
                  <a:lnTo>
                    <a:pt x="999" y="559"/>
                  </a:lnTo>
                  <a:lnTo>
                    <a:pt x="999" y="556"/>
                  </a:lnTo>
                  <a:lnTo>
                    <a:pt x="1001" y="556"/>
                  </a:lnTo>
                  <a:lnTo>
                    <a:pt x="1008" y="552"/>
                  </a:lnTo>
                  <a:lnTo>
                    <a:pt x="1008" y="552"/>
                  </a:lnTo>
                  <a:lnTo>
                    <a:pt x="1010" y="552"/>
                  </a:lnTo>
                  <a:lnTo>
                    <a:pt x="1010" y="547"/>
                  </a:lnTo>
                  <a:lnTo>
                    <a:pt x="1010" y="545"/>
                  </a:lnTo>
                  <a:lnTo>
                    <a:pt x="1013" y="542"/>
                  </a:lnTo>
                  <a:lnTo>
                    <a:pt x="1013" y="542"/>
                  </a:lnTo>
                  <a:lnTo>
                    <a:pt x="1015" y="540"/>
                  </a:lnTo>
                  <a:lnTo>
                    <a:pt x="1015" y="540"/>
                  </a:lnTo>
                  <a:lnTo>
                    <a:pt x="1015" y="537"/>
                  </a:lnTo>
                  <a:lnTo>
                    <a:pt x="1017" y="537"/>
                  </a:lnTo>
                  <a:lnTo>
                    <a:pt x="1017" y="537"/>
                  </a:lnTo>
                  <a:lnTo>
                    <a:pt x="1020" y="535"/>
                  </a:lnTo>
                  <a:lnTo>
                    <a:pt x="1022" y="533"/>
                  </a:lnTo>
                  <a:lnTo>
                    <a:pt x="1025" y="530"/>
                  </a:lnTo>
                  <a:lnTo>
                    <a:pt x="1027" y="530"/>
                  </a:lnTo>
                  <a:lnTo>
                    <a:pt x="1027" y="530"/>
                  </a:lnTo>
                  <a:lnTo>
                    <a:pt x="1029" y="528"/>
                  </a:lnTo>
                  <a:lnTo>
                    <a:pt x="1032" y="526"/>
                  </a:lnTo>
                  <a:lnTo>
                    <a:pt x="1032" y="523"/>
                  </a:lnTo>
                  <a:lnTo>
                    <a:pt x="1032" y="521"/>
                  </a:lnTo>
                  <a:lnTo>
                    <a:pt x="1032" y="521"/>
                  </a:lnTo>
                  <a:lnTo>
                    <a:pt x="1029" y="519"/>
                  </a:lnTo>
                  <a:lnTo>
                    <a:pt x="1032" y="514"/>
                  </a:lnTo>
                  <a:lnTo>
                    <a:pt x="1034" y="511"/>
                  </a:lnTo>
                  <a:lnTo>
                    <a:pt x="1036" y="509"/>
                  </a:lnTo>
                  <a:lnTo>
                    <a:pt x="1036" y="509"/>
                  </a:lnTo>
                  <a:lnTo>
                    <a:pt x="1039" y="504"/>
                  </a:lnTo>
                  <a:lnTo>
                    <a:pt x="1036" y="502"/>
                  </a:lnTo>
                  <a:lnTo>
                    <a:pt x="1036" y="502"/>
                  </a:lnTo>
                  <a:lnTo>
                    <a:pt x="1027" y="495"/>
                  </a:lnTo>
                  <a:lnTo>
                    <a:pt x="1022" y="490"/>
                  </a:lnTo>
                  <a:lnTo>
                    <a:pt x="1022" y="485"/>
                  </a:lnTo>
                  <a:lnTo>
                    <a:pt x="1022" y="485"/>
                  </a:lnTo>
                  <a:lnTo>
                    <a:pt x="1020" y="476"/>
                  </a:lnTo>
                  <a:lnTo>
                    <a:pt x="1020" y="466"/>
                  </a:lnTo>
                  <a:lnTo>
                    <a:pt x="1020" y="466"/>
                  </a:lnTo>
                  <a:lnTo>
                    <a:pt x="1022" y="457"/>
                  </a:lnTo>
                  <a:lnTo>
                    <a:pt x="1020" y="448"/>
                  </a:lnTo>
                  <a:lnTo>
                    <a:pt x="1020" y="448"/>
                  </a:lnTo>
                  <a:lnTo>
                    <a:pt x="1022" y="440"/>
                  </a:lnTo>
                  <a:lnTo>
                    <a:pt x="1025" y="429"/>
                  </a:lnTo>
                  <a:lnTo>
                    <a:pt x="1025" y="429"/>
                  </a:lnTo>
                  <a:lnTo>
                    <a:pt x="1025" y="422"/>
                  </a:lnTo>
                  <a:lnTo>
                    <a:pt x="1020" y="414"/>
                  </a:lnTo>
                  <a:lnTo>
                    <a:pt x="1015" y="410"/>
                  </a:lnTo>
                  <a:lnTo>
                    <a:pt x="1010" y="405"/>
                  </a:lnTo>
                  <a:lnTo>
                    <a:pt x="1010" y="405"/>
                  </a:lnTo>
                  <a:lnTo>
                    <a:pt x="1008" y="403"/>
                  </a:lnTo>
                  <a:lnTo>
                    <a:pt x="1008" y="400"/>
                  </a:lnTo>
                  <a:lnTo>
                    <a:pt x="1015" y="391"/>
                  </a:lnTo>
                  <a:lnTo>
                    <a:pt x="1015" y="391"/>
                  </a:lnTo>
                  <a:lnTo>
                    <a:pt x="1020" y="384"/>
                  </a:lnTo>
                  <a:lnTo>
                    <a:pt x="1025" y="374"/>
                  </a:lnTo>
                  <a:lnTo>
                    <a:pt x="1025" y="360"/>
                  </a:lnTo>
                  <a:lnTo>
                    <a:pt x="1025" y="360"/>
                  </a:lnTo>
                  <a:lnTo>
                    <a:pt x="1022" y="355"/>
                  </a:lnTo>
                  <a:lnTo>
                    <a:pt x="1015" y="353"/>
                  </a:lnTo>
                  <a:lnTo>
                    <a:pt x="1001" y="350"/>
                  </a:lnTo>
                  <a:lnTo>
                    <a:pt x="1001" y="350"/>
                  </a:lnTo>
                  <a:lnTo>
                    <a:pt x="965" y="350"/>
                  </a:lnTo>
                  <a:lnTo>
                    <a:pt x="965" y="350"/>
                  </a:lnTo>
                  <a:lnTo>
                    <a:pt x="961" y="350"/>
                  </a:lnTo>
                  <a:lnTo>
                    <a:pt x="958" y="353"/>
                  </a:lnTo>
                  <a:lnTo>
                    <a:pt x="954" y="360"/>
                  </a:lnTo>
                  <a:lnTo>
                    <a:pt x="954" y="360"/>
                  </a:lnTo>
                  <a:lnTo>
                    <a:pt x="946" y="372"/>
                  </a:lnTo>
                  <a:lnTo>
                    <a:pt x="942" y="388"/>
                  </a:lnTo>
                  <a:lnTo>
                    <a:pt x="942" y="388"/>
                  </a:lnTo>
                  <a:lnTo>
                    <a:pt x="937" y="395"/>
                  </a:lnTo>
                  <a:lnTo>
                    <a:pt x="930" y="400"/>
                  </a:lnTo>
                  <a:lnTo>
                    <a:pt x="916" y="407"/>
                  </a:lnTo>
                  <a:lnTo>
                    <a:pt x="916" y="407"/>
                  </a:lnTo>
                  <a:lnTo>
                    <a:pt x="911" y="410"/>
                  </a:lnTo>
                  <a:lnTo>
                    <a:pt x="909" y="414"/>
                  </a:lnTo>
                  <a:lnTo>
                    <a:pt x="906" y="419"/>
                  </a:lnTo>
                  <a:lnTo>
                    <a:pt x="909" y="424"/>
                  </a:lnTo>
                  <a:lnTo>
                    <a:pt x="909" y="424"/>
                  </a:lnTo>
                  <a:lnTo>
                    <a:pt x="911" y="426"/>
                  </a:lnTo>
                  <a:lnTo>
                    <a:pt x="913" y="426"/>
                  </a:lnTo>
                  <a:lnTo>
                    <a:pt x="918" y="426"/>
                  </a:lnTo>
                  <a:lnTo>
                    <a:pt x="918" y="426"/>
                  </a:lnTo>
                  <a:lnTo>
                    <a:pt x="920" y="429"/>
                  </a:lnTo>
                  <a:lnTo>
                    <a:pt x="918" y="433"/>
                  </a:lnTo>
                  <a:lnTo>
                    <a:pt x="916" y="440"/>
                  </a:lnTo>
                  <a:lnTo>
                    <a:pt x="916" y="440"/>
                  </a:lnTo>
                  <a:lnTo>
                    <a:pt x="916" y="443"/>
                  </a:lnTo>
                  <a:lnTo>
                    <a:pt x="916" y="445"/>
                  </a:lnTo>
                  <a:lnTo>
                    <a:pt x="918" y="448"/>
                  </a:lnTo>
                  <a:lnTo>
                    <a:pt x="916" y="450"/>
                  </a:lnTo>
                  <a:lnTo>
                    <a:pt x="916" y="450"/>
                  </a:lnTo>
                  <a:lnTo>
                    <a:pt x="909" y="457"/>
                  </a:lnTo>
                  <a:lnTo>
                    <a:pt x="909" y="459"/>
                  </a:lnTo>
                  <a:lnTo>
                    <a:pt x="909" y="464"/>
                  </a:lnTo>
                  <a:lnTo>
                    <a:pt x="909" y="464"/>
                  </a:lnTo>
                  <a:lnTo>
                    <a:pt x="913" y="466"/>
                  </a:lnTo>
                  <a:lnTo>
                    <a:pt x="918" y="466"/>
                  </a:lnTo>
                  <a:lnTo>
                    <a:pt x="930" y="471"/>
                  </a:lnTo>
                  <a:lnTo>
                    <a:pt x="930" y="471"/>
                  </a:lnTo>
                  <a:lnTo>
                    <a:pt x="935" y="474"/>
                  </a:lnTo>
                  <a:lnTo>
                    <a:pt x="935" y="478"/>
                  </a:lnTo>
                  <a:lnTo>
                    <a:pt x="937" y="483"/>
                  </a:lnTo>
                  <a:lnTo>
                    <a:pt x="939" y="488"/>
                  </a:lnTo>
                  <a:lnTo>
                    <a:pt x="939" y="488"/>
                  </a:lnTo>
                  <a:lnTo>
                    <a:pt x="942" y="490"/>
                  </a:lnTo>
                  <a:lnTo>
                    <a:pt x="946" y="490"/>
                  </a:lnTo>
                  <a:lnTo>
                    <a:pt x="949" y="493"/>
                  </a:lnTo>
                  <a:lnTo>
                    <a:pt x="951" y="493"/>
                  </a:lnTo>
                  <a:lnTo>
                    <a:pt x="951" y="493"/>
                  </a:lnTo>
                  <a:lnTo>
                    <a:pt x="951" y="497"/>
                  </a:lnTo>
                  <a:lnTo>
                    <a:pt x="946" y="504"/>
                  </a:lnTo>
                  <a:lnTo>
                    <a:pt x="942" y="509"/>
                  </a:lnTo>
                  <a:lnTo>
                    <a:pt x="939" y="511"/>
                  </a:lnTo>
                  <a:lnTo>
                    <a:pt x="939" y="511"/>
                  </a:lnTo>
                  <a:lnTo>
                    <a:pt x="935" y="509"/>
                  </a:lnTo>
                  <a:lnTo>
                    <a:pt x="928" y="504"/>
                  </a:lnTo>
                  <a:lnTo>
                    <a:pt x="916" y="493"/>
                  </a:lnTo>
                  <a:lnTo>
                    <a:pt x="916" y="493"/>
                  </a:lnTo>
                  <a:lnTo>
                    <a:pt x="901" y="488"/>
                  </a:lnTo>
                  <a:lnTo>
                    <a:pt x="885" y="481"/>
                  </a:lnTo>
                  <a:lnTo>
                    <a:pt x="885" y="481"/>
                  </a:lnTo>
                  <a:lnTo>
                    <a:pt x="873" y="476"/>
                  </a:lnTo>
                  <a:lnTo>
                    <a:pt x="866" y="474"/>
                  </a:lnTo>
                  <a:lnTo>
                    <a:pt x="859" y="469"/>
                  </a:lnTo>
                  <a:lnTo>
                    <a:pt x="859" y="469"/>
                  </a:lnTo>
                  <a:lnTo>
                    <a:pt x="852" y="466"/>
                  </a:lnTo>
                  <a:lnTo>
                    <a:pt x="845" y="462"/>
                  </a:lnTo>
                  <a:lnTo>
                    <a:pt x="835" y="462"/>
                  </a:lnTo>
                  <a:lnTo>
                    <a:pt x="826" y="462"/>
                  </a:lnTo>
                  <a:lnTo>
                    <a:pt x="826" y="462"/>
                  </a:lnTo>
                  <a:lnTo>
                    <a:pt x="802" y="459"/>
                  </a:lnTo>
                  <a:lnTo>
                    <a:pt x="790" y="457"/>
                  </a:lnTo>
                  <a:lnTo>
                    <a:pt x="790" y="457"/>
                  </a:lnTo>
                  <a:lnTo>
                    <a:pt x="788" y="457"/>
                  </a:lnTo>
                  <a:lnTo>
                    <a:pt x="785" y="455"/>
                  </a:lnTo>
                  <a:lnTo>
                    <a:pt x="781" y="450"/>
                  </a:lnTo>
                  <a:lnTo>
                    <a:pt x="776" y="448"/>
                  </a:lnTo>
                  <a:lnTo>
                    <a:pt x="776" y="448"/>
                  </a:lnTo>
                  <a:lnTo>
                    <a:pt x="762" y="440"/>
                  </a:lnTo>
                  <a:lnTo>
                    <a:pt x="757" y="438"/>
                  </a:lnTo>
                  <a:lnTo>
                    <a:pt x="752" y="440"/>
                  </a:lnTo>
                  <a:lnTo>
                    <a:pt x="752" y="440"/>
                  </a:lnTo>
                  <a:lnTo>
                    <a:pt x="750" y="443"/>
                  </a:lnTo>
                  <a:lnTo>
                    <a:pt x="750" y="448"/>
                  </a:lnTo>
                  <a:lnTo>
                    <a:pt x="752" y="452"/>
                  </a:lnTo>
                  <a:lnTo>
                    <a:pt x="759" y="455"/>
                  </a:lnTo>
                  <a:lnTo>
                    <a:pt x="759" y="455"/>
                  </a:lnTo>
                  <a:lnTo>
                    <a:pt x="762" y="457"/>
                  </a:lnTo>
                  <a:lnTo>
                    <a:pt x="764" y="459"/>
                  </a:lnTo>
                  <a:lnTo>
                    <a:pt x="767" y="459"/>
                  </a:lnTo>
                  <a:lnTo>
                    <a:pt x="771" y="462"/>
                  </a:lnTo>
                  <a:lnTo>
                    <a:pt x="771" y="462"/>
                  </a:lnTo>
                  <a:lnTo>
                    <a:pt x="778" y="462"/>
                  </a:lnTo>
                  <a:lnTo>
                    <a:pt x="783" y="462"/>
                  </a:lnTo>
                  <a:lnTo>
                    <a:pt x="783" y="466"/>
                  </a:lnTo>
                  <a:lnTo>
                    <a:pt x="785" y="469"/>
                  </a:lnTo>
                  <a:lnTo>
                    <a:pt x="785" y="469"/>
                  </a:lnTo>
                  <a:lnTo>
                    <a:pt x="785" y="474"/>
                  </a:lnTo>
                  <a:lnTo>
                    <a:pt x="788" y="478"/>
                  </a:lnTo>
                  <a:lnTo>
                    <a:pt x="793" y="485"/>
                  </a:lnTo>
                  <a:lnTo>
                    <a:pt x="793" y="485"/>
                  </a:lnTo>
                  <a:lnTo>
                    <a:pt x="795" y="488"/>
                  </a:lnTo>
                  <a:lnTo>
                    <a:pt x="795" y="493"/>
                  </a:lnTo>
                  <a:lnTo>
                    <a:pt x="793" y="495"/>
                  </a:lnTo>
                  <a:lnTo>
                    <a:pt x="788" y="495"/>
                  </a:lnTo>
                  <a:lnTo>
                    <a:pt x="788" y="495"/>
                  </a:lnTo>
                  <a:lnTo>
                    <a:pt x="776" y="497"/>
                  </a:lnTo>
                  <a:lnTo>
                    <a:pt x="774" y="500"/>
                  </a:lnTo>
                  <a:lnTo>
                    <a:pt x="774" y="502"/>
                  </a:lnTo>
                  <a:lnTo>
                    <a:pt x="774" y="502"/>
                  </a:lnTo>
                  <a:lnTo>
                    <a:pt x="776" y="507"/>
                  </a:lnTo>
                  <a:lnTo>
                    <a:pt x="774" y="507"/>
                  </a:lnTo>
                  <a:lnTo>
                    <a:pt x="764" y="507"/>
                  </a:lnTo>
                  <a:lnTo>
                    <a:pt x="764" y="507"/>
                  </a:lnTo>
                  <a:lnTo>
                    <a:pt x="762" y="504"/>
                  </a:lnTo>
                  <a:lnTo>
                    <a:pt x="759" y="500"/>
                  </a:lnTo>
                  <a:lnTo>
                    <a:pt x="764" y="495"/>
                  </a:lnTo>
                  <a:lnTo>
                    <a:pt x="764" y="495"/>
                  </a:lnTo>
                  <a:lnTo>
                    <a:pt x="764" y="493"/>
                  </a:lnTo>
                  <a:lnTo>
                    <a:pt x="762" y="490"/>
                  </a:lnTo>
                  <a:lnTo>
                    <a:pt x="752" y="485"/>
                  </a:lnTo>
                  <a:lnTo>
                    <a:pt x="752" y="485"/>
                  </a:lnTo>
                  <a:lnTo>
                    <a:pt x="748" y="488"/>
                  </a:lnTo>
                  <a:lnTo>
                    <a:pt x="738" y="493"/>
                  </a:lnTo>
                  <a:lnTo>
                    <a:pt x="724" y="502"/>
                  </a:lnTo>
                  <a:lnTo>
                    <a:pt x="724" y="502"/>
                  </a:lnTo>
                  <a:lnTo>
                    <a:pt x="719" y="502"/>
                  </a:lnTo>
                  <a:lnTo>
                    <a:pt x="710" y="500"/>
                  </a:lnTo>
                  <a:lnTo>
                    <a:pt x="703" y="500"/>
                  </a:lnTo>
                  <a:lnTo>
                    <a:pt x="691" y="502"/>
                  </a:lnTo>
                  <a:lnTo>
                    <a:pt x="691" y="502"/>
                  </a:lnTo>
                  <a:lnTo>
                    <a:pt x="684" y="504"/>
                  </a:lnTo>
                  <a:lnTo>
                    <a:pt x="679" y="509"/>
                  </a:lnTo>
                  <a:lnTo>
                    <a:pt x="677" y="514"/>
                  </a:lnTo>
                  <a:lnTo>
                    <a:pt x="674" y="514"/>
                  </a:lnTo>
                  <a:lnTo>
                    <a:pt x="674" y="514"/>
                  </a:lnTo>
                  <a:lnTo>
                    <a:pt x="662" y="514"/>
                  </a:lnTo>
                  <a:lnTo>
                    <a:pt x="653" y="514"/>
                  </a:lnTo>
                  <a:lnTo>
                    <a:pt x="648" y="511"/>
                  </a:lnTo>
                  <a:lnTo>
                    <a:pt x="648" y="511"/>
                  </a:lnTo>
                  <a:lnTo>
                    <a:pt x="646" y="509"/>
                  </a:lnTo>
                  <a:lnTo>
                    <a:pt x="646" y="509"/>
                  </a:lnTo>
                  <a:lnTo>
                    <a:pt x="653" y="507"/>
                  </a:lnTo>
                  <a:lnTo>
                    <a:pt x="653" y="507"/>
                  </a:lnTo>
                  <a:lnTo>
                    <a:pt x="658" y="507"/>
                  </a:lnTo>
                  <a:lnTo>
                    <a:pt x="660" y="504"/>
                  </a:lnTo>
                  <a:lnTo>
                    <a:pt x="658" y="502"/>
                  </a:lnTo>
                  <a:lnTo>
                    <a:pt x="658" y="502"/>
                  </a:lnTo>
                  <a:lnTo>
                    <a:pt x="658" y="497"/>
                  </a:lnTo>
                  <a:lnTo>
                    <a:pt x="658" y="495"/>
                  </a:lnTo>
                  <a:lnTo>
                    <a:pt x="662" y="488"/>
                  </a:lnTo>
                  <a:lnTo>
                    <a:pt x="662" y="488"/>
                  </a:lnTo>
                  <a:lnTo>
                    <a:pt x="658" y="488"/>
                  </a:lnTo>
                  <a:lnTo>
                    <a:pt x="651" y="490"/>
                  </a:lnTo>
                  <a:lnTo>
                    <a:pt x="636" y="495"/>
                  </a:lnTo>
                  <a:lnTo>
                    <a:pt x="636" y="495"/>
                  </a:lnTo>
                  <a:lnTo>
                    <a:pt x="634" y="500"/>
                  </a:lnTo>
                  <a:lnTo>
                    <a:pt x="634" y="502"/>
                  </a:lnTo>
                  <a:lnTo>
                    <a:pt x="634" y="504"/>
                  </a:lnTo>
                  <a:lnTo>
                    <a:pt x="632" y="507"/>
                  </a:lnTo>
                  <a:lnTo>
                    <a:pt x="632" y="507"/>
                  </a:lnTo>
                  <a:lnTo>
                    <a:pt x="629" y="507"/>
                  </a:lnTo>
                  <a:lnTo>
                    <a:pt x="629" y="504"/>
                  </a:lnTo>
                  <a:lnTo>
                    <a:pt x="625" y="502"/>
                  </a:lnTo>
                  <a:lnTo>
                    <a:pt x="625" y="502"/>
                  </a:lnTo>
                  <a:lnTo>
                    <a:pt x="615" y="502"/>
                  </a:lnTo>
                  <a:lnTo>
                    <a:pt x="603" y="504"/>
                  </a:lnTo>
                  <a:lnTo>
                    <a:pt x="589" y="509"/>
                  </a:lnTo>
                  <a:lnTo>
                    <a:pt x="580" y="514"/>
                  </a:lnTo>
                  <a:lnTo>
                    <a:pt x="580" y="514"/>
                  </a:lnTo>
                  <a:lnTo>
                    <a:pt x="575" y="519"/>
                  </a:lnTo>
                  <a:lnTo>
                    <a:pt x="568" y="521"/>
                  </a:lnTo>
                  <a:lnTo>
                    <a:pt x="563" y="523"/>
                  </a:lnTo>
                  <a:lnTo>
                    <a:pt x="563" y="526"/>
                  </a:lnTo>
                  <a:lnTo>
                    <a:pt x="563" y="526"/>
                  </a:lnTo>
                  <a:lnTo>
                    <a:pt x="558" y="528"/>
                  </a:lnTo>
                  <a:lnTo>
                    <a:pt x="554" y="530"/>
                  </a:lnTo>
                  <a:lnTo>
                    <a:pt x="542" y="533"/>
                  </a:lnTo>
                  <a:lnTo>
                    <a:pt x="542" y="533"/>
                  </a:lnTo>
                  <a:lnTo>
                    <a:pt x="539" y="535"/>
                  </a:lnTo>
                  <a:lnTo>
                    <a:pt x="537" y="542"/>
                  </a:lnTo>
                  <a:lnTo>
                    <a:pt x="537" y="552"/>
                  </a:lnTo>
                  <a:lnTo>
                    <a:pt x="537" y="552"/>
                  </a:lnTo>
                  <a:lnTo>
                    <a:pt x="532" y="554"/>
                  </a:lnTo>
                  <a:lnTo>
                    <a:pt x="523" y="556"/>
                  </a:lnTo>
                  <a:lnTo>
                    <a:pt x="504" y="556"/>
                  </a:lnTo>
                  <a:lnTo>
                    <a:pt x="504" y="556"/>
                  </a:lnTo>
                  <a:lnTo>
                    <a:pt x="499" y="554"/>
                  </a:lnTo>
                  <a:lnTo>
                    <a:pt x="497" y="549"/>
                  </a:lnTo>
                  <a:lnTo>
                    <a:pt x="492" y="545"/>
                  </a:lnTo>
                  <a:lnTo>
                    <a:pt x="490" y="542"/>
                  </a:lnTo>
                  <a:lnTo>
                    <a:pt x="490" y="542"/>
                  </a:lnTo>
                  <a:lnTo>
                    <a:pt x="487" y="540"/>
                  </a:lnTo>
                  <a:lnTo>
                    <a:pt x="487" y="537"/>
                  </a:lnTo>
                  <a:lnTo>
                    <a:pt x="490" y="530"/>
                  </a:lnTo>
                  <a:lnTo>
                    <a:pt x="490" y="530"/>
                  </a:lnTo>
                  <a:lnTo>
                    <a:pt x="490" y="528"/>
                  </a:lnTo>
                  <a:lnTo>
                    <a:pt x="494" y="528"/>
                  </a:lnTo>
                  <a:lnTo>
                    <a:pt x="497" y="528"/>
                  </a:lnTo>
                  <a:lnTo>
                    <a:pt x="501" y="526"/>
                  </a:lnTo>
                  <a:lnTo>
                    <a:pt x="501" y="526"/>
                  </a:lnTo>
                  <a:lnTo>
                    <a:pt x="506" y="523"/>
                  </a:lnTo>
                  <a:lnTo>
                    <a:pt x="511" y="523"/>
                  </a:lnTo>
                  <a:lnTo>
                    <a:pt x="516" y="526"/>
                  </a:lnTo>
                  <a:lnTo>
                    <a:pt x="518" y="523"/>
                  </a:lnTo>
                  <a:lnTo>
                    <a:pt x="518" y="523"/>
                  </a:lnTo>
                  <a:lnTo>
                    <a:pt x="518" y="521"/>
                  </a:lnTo>
                  <a:lnTo>
                    <a:pt x="513" y="516"/>
                  </a:lnTo>
                  <a:lnTo>
                    <a:pt x="511" y="511"/>
                  </a:lnTo>
                  <a:lnTo>
                    <a:pt x="506" y="507"/>
                  </a:lnTo>
                  <a:lnTo>
                    <a:pt x="506" y="507"/>
                  </a:lnTo>
                  <a:lnTo>
                    <a:pt x="504" y="502"/>
                  </a:lnTo>
                  <a:lnTo>
                    <a:pt x="499" y="500"/>
                  </a:lnTo>
                  <a:lnTo>
                    <a:pt x="490" y="497"/>
                  </a:lnTo>
                  <a:lnTo>
                    <a:pt x="482" y="500"/>
                  </a:lnTo>
                  <a:lnTo>
                    <a:pt x="482" y="500"/>
                  </a:lnTo>
                  <a:lnTo>
                    <a:pt x="471" y="500"/>
                  </a:lnTo>
                  <a:lnTo>
                    <a:pt x="459" y="497"/>
                  </a:lnTo>
                  <a:lnTo>
                    <a:pt x="459" y="497"/>
                  </a:lnTo>
                  <a:lnTo>
                    <a:pt x="456" y="495"/>
                  </a:lnTo>
                  <a:lnTo>
                    <a:pt x="456" y="497"/>
                  </a:lnTo>
                  <a:lnTo>
                    <a:pt x="459" y="502"/>
                  </a:lnTo>
                  <a:lnTo>
                    <a:pt x="464" y="504"/>
                  </a:lnTo>
                  <a:lnTo>
                    <a:pt x="464" y="504"/>
                  </a:lnTo>
                  <a:lnTo>
                    <a:pt x="466" y="507"/>
                  </a:lnTo>
                  <a:lnTo>
                    <a:pt x="468" y="509"/>
                  </a:lnTo>
                  <a:lnTo>
                    <a:pt x="468" y="516"/>
                  </a:lnTo>
                  <a:lnTo>
                    <a:pt x="468" y="516"/>
                  </a:lnTo>
                  <a:lnTo>
                    <a:pt x="468" y="521"/>
                  </a:lnTo>
                  <a:lnTo>
                    <a:pt x="468" y="526"/>
                  </a:lnTo>
                  <a:lnTo>
                    <a:pt x="461" y="537"/>
                  </a:lnTo>
                  <a:lnTo>
                    <a:pt x="461" y="537"/>
                  </a:lnTo>
                  <a:lnTo>
                    <a:pt x="459" y="542"/>
                  </a:lnTo>
                  <a:lnTo>
                    <a:pt x="459" y="545"/>
                  </a:lnTo>
                  <a:lnTo>
                    <a:pt x="468" y="545"/>
                  </a:lnTo>
                  <a:lnTo>
                    <a:pt x="468" y="545"/>
                  </a:lnTo>
                  <a:lnTo>
                    <a:pt x="471" y="547"/>
                  </a:lnTo>
                  <a:lnTo>
                    <a:pt x="473" y="549"/>
                  </a:lnTo>
                  <a:lnTo>
                    <a:pt x="475" y="561"/>
                  </a:lnTo>
                  <a:lnTo>
                    <a:pt x="475" y="561"/>
                  </a:lnTo>
                  <a:lnTo>
                    <a:pt x="473" y="566"/>
                  </a:lnTo>
                  <a:lnTo>
                    <a:pt x="471" y="571"/>
                  </a:lnTo>
                  <a:lnTo>
                    <a:pt x="468" y="573"/>
                  </a:lnTo>
                  <a:lnTo>
                    <a:pt x="468" y="575"/>
                  </a:lnTo>
                  <a:lnTo>
                    <a:pt x="468" y="575"/>
                  </a:lnTo>
                  <a:lnTo>
                    <a:pt x="468" y="578"/>
                  </a:lnTo>
                  <a:lnTo>
                    <a:pt x="466" y="578"/>
                  </a:lnTo>
                  <a:lnTo>
                    <a:pt x="461" y="575"/>
                  </a:lnTo>
                  <a:lnTo>
                    <a:pt x="461" y="575"/>
                  </a:lnTo>
                  <a:lnTo>
                    <a:pt x="461" y="575"/>
                  </a:lnTo>
                  <a:lnTo>
                    <a:pt x="459" y="578"/>
                  </a:lnTo>
                  <a:lnTo>
                    <a:pt x="456" y="575"/>
                  </a:lnTo>
                  <a:lnTo>
                    <a:pt x="454" y="571"/>
                  </a:lnTo>
                  <a:lnTo>
                    <a:pt x="454" y="571"/>
                  </a:lnTo>
                  <a:lnTo>
                    <a:pt x="452" y="568"/>
                  </a:lnTo>
                  <a:lnTo>
                    <a:pt x="447" y="568"/>
                  </a:lnTo>
                  <a:lnTo>
                    <a:pt x="435" y="566"/>
                  </a:lnTo>
                  <a:lnTo>
                    <a:pt x="435" y="566"/>
                  </a:lnTo>
                  <a:lnTo>
                    <a:pt x="430" y="566"/>
                  </a:lnTo>
                  <a:lnTo>
                    <a:pt x="428" y="568"/>
                  </a:lnTo>
                  <a:lnTo>
                    <a:pt x="423" y="573"/>
                  </a:lnTo>
                  <a:lnTo>
                    <a:pt x="423" y="573"/>
                  </a:lnTo>
                  <a:lnTo>
                    <a:pt x="421" y="575"/>
                  </a:lnTo>
                  <a:lnTo>
                    <a:pt x="416" y="578"/>
                  </a:lnTo>
                  <a:lnTo>
                    <a:pt x="407" y="580"/>
                  </a:lnTo>
                  <a:lnTo>
                    <a:pt x="407" y="580"/>
                  </a:lnTo>
                  <a:lnTo>
                    <a:pt x="402" y="582"/>
                  </a:lnTo>
                  <a:lnTo>
                    <a:pt x="397" y="585"/>
                  </a:lnTo>
                  <a:lnTo>
                    <a:pt x="388" y="594"/>
                  </a:lnTo>
                  <a:lnTo>
                    <a:pt x="388" y="594"/>
                  </a:lnTo>
                  <a:lnTo>
                    <a:pt x="385" y="597"/>
                  </a:lnTo>
                  <a:lnTo>
                    <a:pt x="383" y="601"/>
                  </a:lnTo>
                  <a:lnTo>
                    <a:pt x="385" y="604"/>
                  </a:lnTo>
                  <a:lnTo>
                    <a:pt x="390" y="611"/>
                  </a:lnTo>
                  <a:lnTo>
                    <a:pt x="390" y="611"/>
                  </a:lnTo>
                  <a:lnTo>
                    <a:pt x="395" y="618"/>
                  </a:lnTo>
                  <a:lnTo>
                    <a:pt x="397" y="625"/>
                  </a:lnTo>
                  <a:lnTo>
                    <a:pt x="397" y="625"/>
                  </a:lnTo>
                  <a:lnTo>
                    <a:pt x="395" y="627"/>
                  </a:lnTo>
                  <a:lnTo>
                    <a:pt x="388" y="627"/>
                  </a:lnTo>
                  <a:lnTo>
                    <a:pt x="378" y="625"/>
                  </a:lnTo>
                  <a:lnTo>
                    <a:pt x="374" y="623"/>
                  </a:lnTo>
                  <a:lnTo>
                    <a:pt x="374" y="623"/>
                  </a:lnTo>
                  <a:lnTo>
                    <a:pt x="371" y="620"/>
                  </a:lnTo>
                  <a:lnTo>
                    <a:pt x="364" y="620"/>
                  </a:lnTo>
                  <a:lnTo>
                    <a:pt x="355" y="618"/>
                  </a:lnTo>
                  <a:lnTo>
                    <a:pt x="355" y="618"/>
                  </a:lnTo>
                  <a:lnTo>
                    <a:pt x="350" y="618"/>
                  </a:lnTo>
                  <a:lnTo>
                    <a:pt x="345" y="613"/>
                  </a:lnTo>
                  <a:lnTo>
                    <a:pt x="338" y="609"/>
                  </a:lnTo>
                  <a:lnTo>
                    <a:pt x="333" y="606"/>
                  </a:lnTo>
                  <a:lnTo>
                    <a:pt x="333" y="606"/>
                  </a:lnTo>
                  <a:lnTo>
                    <a:pt x="329" y="606"/>
                  </a:lnTo>
                  <a:lnTo>
                    <a:pt x="326" y="611"/>
                  </a:lnTo>
                  <a:lnTo>
                    <a:pt x="322" y="616"/>
                  </a:lnTo>
                  <a:lnTo>
                    <a:pt x="322" y="616"/>
                  </a:lnTo>
                  <a:lnTo>
                    <a:pt x="322" y="618"/>
                  </a:lnTo>
                  <a:lnTo>
                    <a:pt x="322" y="620"/>
                  </a:lnTo>
                  <a:lnTo>
                    <a:pt x="326" y="627"/>
                  </a:lnTo>
                  <a:lnTo>
                    <a:pt x="326" y="627"/>
                  </a:lnTo>
                  <a:lnTo>
                    <a:pt x="331" y="632"/>
                  </a:lnTo>
                  <a:lnTo>
                    <a:pt x="336" y="632"/>
                  </a:lnTo>
                  <a:lnTo>
                    <a:pt x="345" y="635"/>
                  </a:lnTo>
                  <a:lnTo>
                    <a:pt x="345" y="635"/>
                  </a:lnTo>
                  <a:lnTo>
                    <a:pt x="348" y="635"/>
                  </a:lnTo>
                  <a:lnTo>
                    <a:pt x="350" y="639"/>
                  </a:lnTo>
                  <a:lnTo>
                    <a:pt x="348" y="646"/>
                  </a:lnTo>
                  <a:lnTo>
                    <a:pt x="348" y="646"/>
                  </a:lnTo>
                  <a:lnTo>
                    <a:pt x="345" y="649"/>
                  </a:lnTo>
                  <a:lnTo>
                    <a:pt x="340" y="649"/>
                  </a:lnTo>
                  <a:lnTo>
                    <a:pt x="336" y="649"/>
                  </a:lnTo>
                  <a:lnTo>
                    <a:pt x="333" y="649"/>
                  </a:lnTo>
                  <a:lnTo>
                    <a:pt x="333" y="649"/>
                  </a:lnTo>
                  <a:lnTo>
                    <a:pt x="329" y="646"/>
                  </a:lnTo>
                  <a:lnTo>
                    <a:pt x="324" y="646"/>
                  </a:lnTo>
                  <a:lnTo>
                    <a:pt x="319" y="646"/>
                  </a:lnTo>
                  <a:lnTo>
                    <a:pt x="319" y="644"/>
                  </a:lnTo>
                  <a:lnTo>
                    <a:pt x="319" y="644"/>
                  </a:lnTo>
                  <a:lnTo>
                    <a:pt x="317" y="639"/>
                  </a:lnTo>
                  <a:lnTo>
                    <a:pt x="312" y="637"/>
                  </a:lnTo>
                  <a:lnTo>
                    <a:pt x="307" y="635"/>
                  </a:lnTo>
                  <a:lnTo>
                    <a:pt x="300" y="635"/>
                  </a:lnTo>
                  <a:lnTo>
                    <a:pt x="300" y="635"/>
                  </a:lnTo>
                  <a:lnTo>
                    <a:pt x="295" y="632"/>
                  </a:lnTo>
                  <a:lnTo>
                    <a:pt x="293" y="632"/>
                  </a:lnTo>
                  <a:lnTo>
                    <a:pt x="291" y="627"/>
                  </a:lnTo>
                  <a:lnTo>
                    <a:pt x="291" y="623"/>
                  </a:lnTo>
                  <a:lnTo>
                    <a:pt x="291" y="623"/>
                  </a:lnTo>
                  <a:lnTo>
                    <a:pt x="291" y="618"/>
                  </a:lnTo>
                  <a:lnTo>
                    <a:pt x="288" y="613"/>
                  </a:lnTo>
                  <a:lnTo>
                    <a:pt x="286" y="609"/>
                  </a:lnTo>
                  <a:lnTo>
                    <a:pt x="286" y="609"/>
                  </a:lnTo>
                  <a:lnTo>
                    <a:pt x="286" y="601"/>
                  </a:lnTo>
                  <a:lnTo>
                    <a:pt x="286" y="599"/>
                  </a:lnTo>
                  <a:lnTo>
                    <a:pt x="286" y="597"/>
                  </a:lnTo>
                  <a:lnTo>
                    <a:pt x="286" y="597"/>
                  </a:lnTo>
                  <a:lnTo>
                    <a:pt x="288" y="594"/>
                  </a:lnTo>
                  <a:lnTo>
                    <a:pt x="288" y="590"/>
                  </a:lnTo>
                  <a:lnTo>
                    <a:pt x="288" y="585"/>
                  </a:lnTo>
                  <a:lnTo>
                    <a:pt x="288" y="585"/>
                  </a:lnTo>
                  <a:lnTo>
                    <a:pt x="286" y="580"/>
                  </a:lnTo>
                  <a:lnTo>
                    <a:pt x="284" y="578"/>
                  </a:lnTo>
                  <a:lnTo>
                    <a:pt x="279" y="575"/>
                  </a:lnTo>
                  <a:lnTo>
                    <a:pt x="274" y="573"/>
                  </a:lnTo>
                  <a:lnTo>
                    <a:pt x="274" y="573"/>
                  </a:lnTo>
                  <a:lnTo>
                    <a:pt x="269" y="573"/>
                  </a:lnTo>
                  <a:lnTo>
                    <a:pt x="267" y="571"/>
                  </a:lnTo>
                  <a:lnTo>
                    <a:pt x="265" y="566"/>
                  </a:lnTo>
                  <a:lnTo>
                    <a:pt x="262" y="566"/>
                  </a:lnTo>
                  <a:lnTo>
                    <a:pt x="262" y="566"/>
                  </a:lnTo>
                  <a:lnTo>
                    <a:pt x="251" y="559"/>
                  </a:lnTo>
                  <a:lnTo>
                    <a:pt x="246" y="554"/>
                  </a:lnTo>
                  <a:lnTo>
                    <a:pt x="243" y="549"/>
                  </a:lnTo>
                  <a:lnTo>
                    <a:pt x="243" y="549"/>
                  </a:lnTo>
                  <a:lnTo>
                    <a:pt x="241" y="547"/>
                  </a:lnTo>
                  <a:lnTo>
                    <a:pt x="239" y="545"/>
                  </a:lnTo>
                  <a:lnTo>
                    <a:pt x="236" y="545"/>
                  </a:lnTo>
                  <a:lnTo>
                    <a:pt x="236" y="542"/>
                  </a:lnTo>
                  <a:lnTo>
                    <a:pt x="236" y="542"/>
                  </a:lnTo>
                  <a:lnTo>
                    <a:pt x="243" y="545"/>
                  </a:lnTo>
                  <a:lnTo>
                    <a:pt x="253" y="549"/>
                  </a:lnTo>
                  <a:lnTo>
                    <a:pt x="253" y="549"/>
                  </a:lnTo>
                  <a:lnTo>
                    <a:pt x="262" y="556"/>
                  </a:lnTo>
                  <a:lnTo>
                    <a:pt x="279" y="561"/>
                  </a:lnTo>
                  <a:lnTo>
                    <a:pt x="279" y="561"/>
                  </a:lnTo>
                  <a:lnTo>
                    <a:pt x="286" y="561"/>
                  </a:lnTo>
                  <a:lnTo>
                    <a:pt x="295" y="566"/>
                  </a:lnTo>
                  <a:lnTo>
                    <a:pt x="303" y="568"/>
                  </a:lnTo>
                  <a:lnTo>
                    <a:pt x="312" y="571"/>
                  </a:lnTo>
                  <a:lnTo>
                    <a:pt x="312" y="571"/>
                  </a:lnTo>
                  <a:lnTo>
                    <a:pt x="357" y="578"/>
                  </a:lnTo>
                  <a:lnTo>
                    <a:pt x="357" y="578"/>
                  </a:lnTo>
                  <a:lnTo>
                    <a:pt x="364" y="578"/>
                  </a:lnTo>
                  <a:lnTo>
                    <a:pt x="374" y="575"/>
                  </a:lnTo>
                  <a:lnTo>
                    <a:pt x="390" y="568"/>
                  </a:lnTo>
                  <a:lnTo>
                    <a:pt x="402" y="561"/>
                  </a:lnTo>
                  <a:lnTo>
                    <a:pt x="411" y="554"/>
                  </a:lnTo>
                  <a:lnTo>
                    <a:pt x="411" y="554"/>
                  </a:lnTo>
                  <a:lnTo>
                    <a:pt x="414" y="549"/>
                  </a:lnTo>
                  <a:lnTo>
                    <a:pt x="411" y="542"/>
                  </a:lnTo>
                  <a:lnTo>
                    <a:pt x="409" y="530"/>
                  </a:lnTo>
                  <a:lnTo>
                    <a:pt x="409" y="530"/>
                  </a:lnTo>
                  <a:lnTo>
                    <a:pt x="409" y="528"/>
                  </a:lnTo>
                  <a:lnTo>
                    <a:pt x="404" y="526"/>
                  </a:lnTo>
                  <a:lnTo>
                    <a:pt x="402" y="526"/>
                  </a:lnTo>
                  <a:lnTo>
                    <a:pt x="400" y="523"/>
                  </a:lnTo>
                  <a:lnTo>
                    <a:pt x="400" y="523"/>
                  </a:lnTo>
                  <a:lnTo>
                    <a:pt x="393" y="516"/>
                  </a:lnTo>
                  <a:lnTo>
                    <a:pt x="388" y="514"/>
                  </a:lnTo>
                  <a:lnTo>
                    <a:pt x="383" y="514"/>
                  </a:lnTo>
                  <a:lnTo>
                    <a:pt x="383" y="514"/>
                  </a:lnTo>
                  <a:lnTo>
                    <a:pt x="378" y="511"/>
                  </a:lnTo>
                  <a:lnTo>
                    <a:pt x="374" y="509"/>
                  </a:lnTo>
                  <a:lnTo>
                    <a:pt x="371" y="507"/>
                  </a:lnTo>
                  <a:lnTo>
                    <a:pt x="367" y="504"/>
                  </a:lnTo>
                  <a:lnTo>
                    <a:pt x="367" y="504"/>
                  </a:lnTo>
                  <a:lnTo>
                    <a:pt x="362" y="504"/>
                  </a:lnTo>
                  <a:lnTo>
                    <a:pt x="357" y="502"/>
                  </a:lnTo>
                  <a:lnTo>
                    <a:pt x="338" y="490"/>
                  </a:lnTo>
                  <a:lnTo>
                    <a:pt x="338" y="490"/>
                  </a:lnTo>
                  <a:lnTo>
                    <a:pt x="326" y="483"/>
                  </a:lnTo>
                  <a:lnTo>
                    <a:pt x="312" y="476"/>
                  </a:lnTo>
                  <a:lnTo>
                    <a:pt x="300" y="474"/>
                  </a:lnTo>
                  <a:lnTo>
                    <a:pt x="295" y="474"/>
                  </a:lnTo>
                  <a:lnTo>
                    <a:pt x="295" y="474"/>
                  </a:lnTo>
                  <a:lnTo>
                    <a:pt x="288" y="474"/>
                  </a:lnTo>
                  <a:lnTo>
                    <a:pt x="286" y="474"/>
                  </a:lnTo>
                  <a:lnTo>
                    <a:pt x="286" y="471"/>
                  </a:lnTo>
                  <a:lnTo>
                    <a:pt x="286" y="471"/>
                  </a:lnTo>
                  <a:lnTo>
                    <a:pt x="281" y="469"/>
                  </a:lnTo>
                  <a:lnTo>
                    <a:pt x="279" y="469"/>
                  </a:lnTo>
                  <a:lnTo>
                    <a:pt x="272" y="471"/>
                  </a:lnTo>
                  <a:lnTo>
                    <a:pt x="272" y="471"/>
                  </a:lnTo>
                  <a:lnTo>
                    <a:pt x="267" y="474"/>
                  </a:lnTo>
                  <a:lnTo>
                    <a:pt x="265" y="471"/>
                  </a:lnTo>
                  <a:lnTo>
                    <a:pt x="260" y="471"/>
                  </a:lnTo>
                  <a:lnTo>
                    <a:pt x="253" y="471"/>
                  </a:lnTo>
                  <a:lnTo>
                    <a:pt x="253" y="471"/>
                  </a:lnTo>
                  <a:lnTo>
                    <a:pt x="248" y="471"/>
                  </a:lnTo>
                  <a:lnTo>
                    <a:pt x="243" y="469"/>
                  </a:lnTo>
                  <a:lnTo>
                    <a:pt x="243" y="466"/>
                  </a:lnTo>
                  <a:lnTo>
                    <a:pt x="243" y="464"/>
                  </a:lnTo>
                  <a:lnTo>
                    <a:pt x="243" y="464"/>
                  </a:lnTo>
                  <a:lnTo>
                    <a:pt x="246" y="464"/>
                  </a:lnTo>
                  <a:lnTo>
                    <a:pt x="251" y="462"/>
                  </a:lnTo>
                  <a:lnTo>
                    <a:pt x="255" y="462"/>
                  </a:lnTo>
                  <a:lnTo>
                    <a:pt x="258" y="459"/>
                  </a:lnTo>
                  <a:lnTo>
                    <a:pt x="258" y="459"/>
                  </a:lnTo>
                  <a:lnTo>
                    <a:pt x="255" y="457"/>
                  </a:lnTo>
                  <a:lnTo>
                    <a:pt x="253" y="457"/>
                  </a:lnTo>
                  <a:lnTo>
                    <a:pt x="251" y="457"/>
                  </a:lnTo>
                  <a:lnTo>
                    <a:pt x="243" y="455"/>
                  </a:lnTo>
                  <a:lnTo>
                    <a:pt x="243" y="455"/>
                  </a:lnTo>
                  <a:lnTo>
                    <a:pt x="239" y="452"/>
                  </a:lnTo>
                  <a:lnTo>
                    <a:pt x="236" y="452"/>
                  </a:lnTo>
                  <a:lnTo>
                    <a:pt x="232" y="455"/>
                  </a:lnTo>
                  <a:lnTo>
                    <a:pt x="232" y="457"/>
                  </a:lnTo>
                  <a:lnTo>
                    <a:pt x="232" y="457"/>
                  </a:lnTo>
                  <a:lnTo>
                    <a:pt x="229" y="459"/>
                  </a:lnTo>
                  <a:lnTo>
                    <a:pt x="227" y="459"/>
                  </a:lnTo>
                  <a:lnTo>
                    <a:pt x="220" y="457"/>
                  </a:lnTo>
                  <a:lnTo>
                    <a:pt x="220" y="457"/>
                  </a:lnTo>
                  <a:lnTo>
                    <a:pt x="217" y="455"/>
                  </a:lnTo>
                  <a:lnTo>
                    <a:pt x="217" y="455"/>
                  </a:lnTo>
                  <a:lnTo>
                    <a:pt x="217" y="459"/>
                  </a:lnTo>
                  <a:lnTo>
                    <a:pt x="215" y="462"/>
                  </a:lnTo>
                  <a:lnTo>
                    <a:pt x="208" y="462"/>
                  </a:lnTo>
                  <a:lnTo>
                    <a:pt x="208" y="462"/>
                  </a:lnTo>
                  <a:lnTo>
                    <a:pt x="206" y="464"/>
                  </a:lnTo>
                  <a:lnTo>
                    <a:pt x="201" y="466"/>
                  </a:lnTo>
                  <a:lnTo>
                    <a:pt x="196" y="469"/>
                  </a:lnTo>
                  <a:lnTo>
                    <a:pt x="194" y="469"/>
                  </a:lnTo>
                  <a:lnTo>
                    <a:pt x="194" y="469"/>
                  </a:lnTo>
                  <a:lnTo>
                    <a:pt x="189" y="471"/>
                  </a:lnTo>
                  <a:lnTo>
                    <a:pt x="184" y="474"/>
                  </a:lnTo>
                  <a:lnTo>
                    <a:pt x="180" y="481"/>
                  </a:lnTo>
                  <a:lnTo>
                    <a:pt x="180" y="481"/>
                  </a:lnTo>
                  <a:lnTo>
                    <a:pt x="177" y="483"/>
                  </a:lnTo>
                  <a:lnTo>
                    <a:pt x="175" y="485"/>
                  </a:lnTo>
                  <a:lnTo>
                    <a:pt x="172" y="485"/>
                  </a:lnTo>
                  <a:lnTo>
                    <a:pt x="172" y="488"/>
                  </a:lnTo>
                  <a:lnTo>
                    <a:pt x="172" y="488"/>
                  </a:lnTo>
                  <a:lnTo>
                    <a:pt x="172" y="493"/>
                  </a:lnTo>
                  <a:lnTo>
                    <a:pt x="170" y="497"/>
                  </a:lnTo>
                  <a:lnTo>
                    <a:pt x="170" y="497"/>
                  </a:lnTo>
                  <a:lnTo>
                    <a:pt x="168" y="500"/>
                  </a:lnTo>
                  <a:lnTo>
                    <a:pt x="168" y="502"/>
                  </a:lnTo>
                  <a:lnTo>
                    <a:pt x="172" y="507"/>
                  </a:lnTo>
                  <a:lnTo>
                    <a:pt x="172" y="507"/>
                  </a:lnTo>
                  <a:lnTo>
                    <a:pt x="175" y="511"/>
                  </a:lnTo>
                  <a:lnTo>
                    <a:pt x="177" y="511"/>
                  </a:lnTo>
                  <a:lnTo>
                    <a:pt x="184" y="514"/>
                  </a:lnTo>
                  <a:lnTo>
                    <a:pt x="184" y="514"/>
                  </a:lnTo>
                  <a:lnTo>
                    <a:pt x="191" y="521"/>
                  </a:lnTo>
                  <a:lnTo>
                    <a:pt x="196" y="526"/>
                  </a:lnTo>
                  <a:lnTo>
                    <a:pt x="198" y="528"/>
                  </a:lnTo>
                  <a:lnTo>
                    <a:pt x="198" y="528"/>
                  </a:lnTo>
                  <a:lnTo>
                    <a:pt x="194" y="535"/>
                  </a:lnTo>
                  <a:lnTo>
                    <a:pt x="187" y="542"/>
                  </a:lnTo>
                  <a:lnTo>
                    <a:pt x="187" y="542"/>
                  </a:lnTo>
                  <a:lnTo>
                    <a:pt x="182" y="547"/>
                  </a:lnTo>
                  <a:lnTo>
                    <a:pt x="180" y="552"/>
                  </a:lnTo>
                  <a:lnTo>
                    <a:pt x="180" y="554"/>
                  </a:lnTo>
                  <a:lnTo>
                    <a:pt x="180" y="554"/>
                  </a:lnTo>
                  <a:lnTo>
                    <a:pt x="198" y="582"/>
                  </a:lnTo>
                  <a:lnTo>
                    <a:pt x="198" y="582"/>
                  </a:lnTo>
                  <a:lnTo>
                    <a:pt x="201" y="587"/>
                  </a:lnTo>
                  <a:lnTo>
                    <a:pt x="198" y="590"/>
                  </a:lnTo>
                  <a:lnTo>
                    <a:pt x="196" y="592"/>
                  </a:lnTo>
                  <a:lnTo>
                    <a:pt x="191" y="594"/>
                  </a:lnTo>
                  <a:lnTo>
                    <a:pt x="191" y="594"/>
                  </a:lnTo>
                  <a:lnTo>
                    <a:pt x="191" y="597"/>
                  </a:lnTo>
                  <a:lnTo>
                    <a:pt x="191" y="601"/>
                  </a:lnTo>
                  <a:lnTo>
                    <a:pt x="194" y="609"/>
                  </a:lnTo>
                  <a:lnTo>
                    <a:pt x="194" y="609"/>
                  </a:lnTo>
                  <a:lnTo>
                    <a:pt x="194" y="611"/>
                  </a:lnTo>
                  <a:lnTo>
                    <a:pt x="194" y="611"/>
                  </a:lnTo>
                  <a:lnTo>
                    <a:pt x="191" y="613"/>
                  </a:lnTo>
                  <a:lnTo>
                    <a:pt x="191" y="613"/>
                  </a:lnTo>
                  <a:lnTo>
                    <a:pt x="191" y="613"/>
                  </a:lnTo>
                  <a:lnTo>
                    <a:pt x="191" y="616"/>
                  </a:lnTo>
                  <a:lnTo>
                    <a:pt x="196" y="618"/>
                  </a:lnTo>
                  <a:lnTo>
                    <a:pt x="201" y="620"/>
                  </a:lnTo>
                  <a:lnTo>
                    <a:pt x="201" y="620"/>
                  </a:lnTo>
                  <a:lnTo>
                    <a:pt x="198" y="625"/>
                  </a:lnTo>
                  <a:lnTo>
                    <a:pt x="196" y="627"/>
                  </a:lnTo>
                  <a:lnTo>
                    <a:pt x="196" y="630"/>
                  </a:lnTo>
                  <a:lnTo>
                    <a:pt x="196" y="630"/>
                  </a:lnTo>
                  <a:lnTo>
                    <a:pt x="203" y="635"/>
                  </a:lnTo>
                  <a:lnTo>
                    <a:pt x="206" y="637"/>
                  </a:lnTo>
                  <a:lnTo>
                    <a:pt x="208" y="639"/>
                  </a:lnTo>
                  <a:lnTo>
                    <a:pt x="208" y="639"/>
                  </a:lnTo>
                  <a:lnTo>
                    <a:pt x="206" y="644"/>
                  </a:lnTo>
                  <a:lnTo>
                    <a:pt x="201" y="646"/>
                  </a:lnTo>
                  <a:lnTo>
                    <a:pt x="196" y="649"/>
                  </a:lnTo>
                  <a:lnTo>
                    <a:pt x="196" y="651"/>
                  </a:lnTo>
                  <a:lnTo>
                    <a:pt x="196" y="651"/>
                  </a:lnTo>
                  <a:lnTo>
                    <a:pt x="198" y="653"/>
                  </a:lnTo>
                  <a:lnTo>
                    <a:pt x="206" y="658"/>
                  </a:lnTo>
                  <a:lnTo>
                    <a:pt x="213" y="663"/>
                  </a:lnTo>
                  <a:lnTo>
                    <a:pt x="220" y="670"/>
                  </a:lnTo>
                  <a:lnTo>
                    <a:pt x="220" y="670"/>
                  </a:lnTo>
                  <a:lnTo>
                    <a:pt x="224" y="677"/>
                  </a:lnTo>
                  <a:lnTo>
                    <a:pt x="224" y="684"/>
                  </a:lnTo>
                  <a:lnTo>
                    <a:pt x="224" y="684"/>
                  </a:lnTo>
                  <a:lnTo>
                    <a:pt x="220" y="691"/>
                  </a:lnTo>
                  <a:lnTo>
                    <a:pt x="210" y="698"/>
                  </a:lnTo>
                  <a:lnTo>
                    <a:pt x="203" y="703"/>
                  </a:lnTo>
                  <a:lnTo>
                    <a:pt x="196" y="710"/>
                  </a:lnTo>
                  <a:lnTo>
                    <a:pt x="196" y="710"/>
                  </a:lnTo>
                  <a:lnTo>
                    <a:pt x="191" y="717"/>
                  </a:lnTo>
                  <a:lnTo>
                    <a:pt x="184" y="724"/>
                  </a:lnTo>
                  <a:lnTo>
                    <a:pt x="175" y="729"/>
                  </a:lnTo>
                  <a:lnTo>
                    <a:pt x="168" y="734"/>
                  </a:lnTo>
                  <a:lnTo>
                    <a:pt x="168" y="734"/>
                  </a:lnTo>
                  <a:lnTo>
                    <a:pt x="158" y="746"/>
                  </a:lnTo>
                  <a:lnTo>
                    <a:pt x="158" y="746"/>
                  </a:lnTo>
                  <a:lnTo>
                    <a:pt x="165" y="743"/>
                  </a:lnTo>
                  <a:lnTo>
                    <a:pt x="165" y="743"/>
                  </a:lnTo>
                  <a:lnTo>
                    <a:pt x="170" y="743"/>
                  </a:lnTo>
                  <a:lnTo>
                    <a:pt x="172" y="748"/>
                  </a:lnTo>
                  <a:lnTo>
                    <a:pt x="177" y="755"/>
                  </a:lnTo>
                  <a:lnTo>
                    <a:pt x="177" y="755"/>
                  </a:lnTo>
                  <a:lnTo>
                    <a:pt x="182" y="758"/>
                  </a:lnTo>
                  <a:lnTo>
                    <a:pt x="187" y="758"/>
                  </a:lnTo>
                  <a:lnTo>
                    <a:pt x="191" y="758"/>
                  </a:lnTo>
                  <a:lnTo>
                    <a:pt x="194" y="760"/>
                  </a:lnTo>
                  <a:lnTo>
                    <a:pt x="194" y="760"/>
                  </a:lnTo>
                  <a:lnTo>
                    <a:pt x="196" y="762"/>
                  </a:lnTo>
                  <a:lnTo>
                    <a:pt x="194" y="762"/>
                  </a:lnTo>
                  <a:lnTo>
                    <a:pt x="187" y="762"/>
                  </a:lnTo>
                  <a:lnTo>
                    <a:pt x="187" y="762"/>
                  </a:lnTo>
                  <a:lnTo>
                    <a:pt x="182" y="762"/>
                  </a:lnTo>
                  <a:lnTo>
                    <a:pt x="177" y="765"/>
                  </a:lnTo>
                  <a:lnTo>
                    <a:pt x="168" y="769"/>
                  </a:lnTo>
                  <a:lnTo>
                    <a:pt x="168" y="769"/>
                  </a:lnTo>
                  <a:lnTo>
                    <a:pt x="161" y="772"/>
                  </a:lnTo>
                  <a:lnTo>
                    <a:pt x="158" y="777"/>
                  </a:lnTo>
                  <a:lnTo>
                    <a:pt x="158" y="777"/>
                  </a:lnTo>
                  <a:lnTo>
                    <a:pt x="161" y="779"/>
                  </a:lnTo>
                  <a:lnTo>
                    <a:pt x="158" y="784"/>
                  </a:lnTo>
                  <a:lnTo>
                    <a:pt x="153" y="788"/>
                  </a:lnTo>
                  <a:lnTo>
                    <a:pt x="153" y="788"/>
                  </a:lnTo>
                  <a:lnTo>
                    <a:pt x="151" y="793"/>
                  </a:lnTo>
                  <a:lnTo>
                    <a:pt x="149" y="798"/>
                  </a:lnTo>
                  <a:lnTo>
                    <a:pt x="149" y="798"/>
                  </a:lnTo>
                  <a:lnTo>
                    <a:pt x="149" y="810"/>
                  </a:lnTo>
                  <a:lnTo>
                    <a:pt x="149" y="810"/>
                  </a:lnTo>
                  <a:lnTo>
                    <a:pt x="151" y="814"/>
                  </a:lnTo>
                  <a:lnTo>
                    <a:pt x="153" y="819"/>
                  </a:lnTo>
                  <a:lnTo>
                    <a:pt x="153" y="819"/>
                  </a:lnTo>
                  <a:lnTo>
                    <a:pt x="153" y="822"/>
                  </a:lnTo>
                  <a:lnTo>
                    <a:pt x="153" y="824"/>
                  </a:lnTo>
                  <a:lnTo>
                    <a:pt x="149" y="826"/>
                  </a:lnTo>
                  <a:lnTo>
                    <a:pt x="149" y="826"/>
                  </a:lnTo>
                  <a:lnTo>
                    <a:pt x="146" y="829"/>
                  </a:lnTo>
                  <a:lnTo>
                    <a:pt x="146" y="831"/>
                  </a:lnTo>
                  <a:lnTo>
                    <a:pt x="151" y="836"/>
                  </a:lnTo>
                  <a:lnTo>
                    <a:pt x="151" y="836"/>
                  </a:lnTo>
                  <a:lnTo>
                    <a:pt x="153" y="840"/>
                  </a:lnTo>
                  <a:lnTo>
                    <a:pt x="153" y="845"/>
                  </a:lnTo>
                  <a:lnTo>
                    <a:pt x="153" y="845"/>
                  </a:lnTo>
                  <a:lnTo>
                    <a:pt x="153" y="848"/>
                  </a:lnTo>
                  <a:lnTo>
                    <a:pt x="153" y="852"/>
                  </a:lnTo>
                  <a:lnTo>
                    <a:pt x="158" y="857"/>
                  </a:lnTo>
                  <a:lnTo>
                    <a:pt x="158" y="857"/>
                  </a:lnTo>
                  <a:lnTo>
                    <a:pt x="161" y="864"/>
                  </a:lnTo>
                  <a:lnTo>
                    <a:pt x="163" y="871"/>
                  </a:lnTo>
                  <a:lnTo>
                    <a:pt x="163" y="871"/>
                  </a:lnTo>
                  <a:lnTo>
                    <a:pt x="168" y="874"/>
                  </a:lnTo>
                  <a:lnTo>
                    <a:pt x="175" y="874"/>
                  </a:lnTo>
                  <a:lnTo>
                    <a:pt x="175" y="874"/>
                  </a:lnTo>
                  <a:lnTo>
                    <a:pt x="180" y="874"/>
                  </a:lnTo>
                  <a:lnTo>
                    <a:pt x="184" y="878"/>
                  </a:lnTo>
                  <a:lnTo>
                    <a:pt x="184" y="878"/>
                  </a:lnTo>
                  <a:lnTo>
                    <a:pt x="187" y="881"/>
                  </a:lnTo>
                  <a:lnTo>
                    <a:pt x="189" y="881"/>
                  </a:lnTo>
                  <a:lnTo>
                    <a:pt x="194" y="878"/>
                  </a:lnTo>
                  <a:lnTo>
                    <a:pt x="194" y="878"/>
                  </a:lnTo>
                  <a:lnTo>
                    <a:pt x="198" y="878"/>
                  </a:lnTo>
                  <a:lnTo>
                    <a:pt x="203" y="878"/>
                  </a:lnTo>
                  <a:lnTo>
                    <a:pt x="213" y="883"/>
                  </a:lnTo>
                  <a:lnTo>
                    <a:pt x="213" y="883"/>
                  </a:lnTo>
                  <a:lnTo>
                    <a:pt x="213" y="885"/>
                  </a:lnTo>
                  <a:lnTo>
                    <a:pt x="213" y="888"/>
                  </a:lnTo>
                  <a:lnTo>
                    <a:pt x="213" y="895"/>
                  </a:lnTo>
                  <a:lnTo>
                    <a:pt x="213" y="895"/>
                  </a:lnTo>
                  <a:lnTo>
                    <a:pt x="213" y="904"/>
                  </a:lnTo>
                  <a:lnTo>
                    <a:pt x="213" y="907"/>
                  </a:lnTo>
                  <a:lnTo>
                    <a:pt x="215" y="909"/>
                  </a:lnTo>
                  <a:lnTo>
                    <a:pt x="215" y="909"/>
                  </a:lnTo>
                  <a:lnTo>
                    <a:pt x="217" y="912"/>
                  </a:lnTo>
                  <a:lnTo>
                    <a:pt x="220" y="916"/>
                  </a:lnTo>
                  <a:lnTo>
                    <a:pt x="222" y="919"/>
                  </a:lnTo>
                  <a:lnTo>
                    <a:pt x="224" y="921"/>
                  </a:lnTo>
                  <a:lnTo>
                    <a:pt x="224" y="921"/>
                  </a:lnTo>
                  <a:lnTo>
                    <a:pt x="227" y="923"/>
                  </a:lnTo>
                  <a:lnTo>
                    <a:pt x="232" y="928"/>
                  </a:lnTo>
                  <a:lnTo>
                    <a:pt x="236" y="933"/>
                  </a:lnTo>
                  <a:lnTo>
                    <a:pt x="236" y="933"/>
                  </a:lnTo>
                  <a:lnTo>
                    <a:pt x="241" y="935"/>
                  </a:lnTo>
                  <a:lnTo>
                    <a:pt x="246" y="942"/>
                  </a:lnTo>
                  <a:lnTo>
                    <a:pt x="246" y="942"/>
                  </a:lnTo>
                  <a:lnTo>
                    <a:pt x="246" y="945"/>
                  </a:lnTo>
                  <a:lnTo>
                    <a:pt x="243" y="947"/>
                  </a:lnTo>
                  <a:lnTo>
                    <a:pt x="236" y="949"/>
                  </a:lnTo>
                  <a:lnTo>
                    <a:pt x="236" y="949"/>
                  </a:lnTo>
                  <a:lnTo>
                    <a:pt x="234" y="949"/>
                  </a:lnTo>
                  <a:lnTo>
                    <a:pt x="229" y="949"/>
                  </a:lnTo>
                  <a:lnTo>
                    <a:pt x="224" y="947"/>
                  </a:lnTo>
                  <a:lnTo>
                    <a:pt x="222" y="949"/>
                  </a:lnTo>
                  <a:lnTo>
                    <a:pt x="222" y="949"/>
                  </a:lnTo>
                  <a:lnTo>
                    <a:pt x="222" y="952"/>
                  </a:lnTo>
                  <a:lnTo>
                    <a:pt x="222" y="954"/>
                  </a:lnTo>
                  <a:lnTo>
                    <a:pt x="224" y="966"/>
                  </a:lnTo>
                  <a:lnTo>
                    <a:pt x="224" y="966"/>
                  </a:lnTo>
                  <a:lnTo>
                    <a:pt x="229" y="975"/>
                  </a:lnTo>
                  <a:lnTo>
                    <a:pt x="234" y="975"/>
                  </a:lnTo>
                  <a:lnTo>
                    <a:pt x="234" y="975"/>
                  </a:lnTo>
                  <a:lnTo>
                    <a:pt x="239" y="975"/>
                  </a:lnTo>
                  <a:lnTo>
                    <a:pt x="243" y="971"/>
                  </a:lnTo>
                  <a:lnTo>
                    <a:pt x="243" y="971"/>
                  </a:lnTo>
                  <a:lnTo>
                    <a:pt x="248" y="971"/>
                  </a:lnTo>
                  <a:lnTo>
                    <a:pt x="255" y="971"/>
                  </a:lnTo>
                  <a:lnTo>
                    <a:pt x="255" y="971"/>
                  </a:lnTo>
                  <a:lnTo>
                    <a:pt x="262" y="971"/>
                  </a:lnTo>
                  <a:lnTo>
                    <a:pt x="267" y="971"/>
                  </a:lnTo>
                  <a:lnTo>
                    <a:pt x="272" y="973"/>
                  </a:lnTo>
                  <a:lnTo>
                    <a:pt x="272" y="973"/>
                  </a:lnTo>
                  <a:lnTo>
                    <a:pt x="274" y="980"/>
                  </a:lnTo>
                  <a:lnTo>
                    <a:pt x="274" y="987"/>
                  </a:lnTo>
                  <a:lnTo>
                    <a:pt x="274" y="987"/>
                  </a:lnTo>
                  <a:lnTo>
                    <a:pt x="272" y="990"/>
                  </a:lnTo>
                  <a:lnTo>
                    <a:pt x="274" y="992"/>
                  </a:lnTo>
                  <a:lnTo>
                    <a:pt x="277" y="997"/>
                  </a:lnTo>
                  <a:lnTo>
                    <a:pt x="277" y="997"/>
                  </a:lnTo>
                  <a:lnTo>
                    <a:pt x="281" y="999"/>
                  </a:lnTo>
                  <a:lnTo>
                    <a:pt x="284" y="1001"/>
                  </a:lnTo>
                  <a:lnTo>
                    <a:pt x="291" y="1001"/>
                  </a:lnTo>
                  <a:lnTo>
                    <a:pt x="291" y="1001"/>
                  </a:lnTo>
                  <a:lnTo>
                    <a:pt x="298" y="1009"/>
                  </a:lnTo>
                  <a:lnTo>
                    <a:pt x="300" y="1011"/>
                  </a:lnTo>
                  <a:lnTo>
                    <a:pt x="300" y="1016"/>
                  </a:lnTo>
                  <a:lnTo>
                    <a:pt x="300" y="1016"/>
                  </a:lnTo>
                  <a:lnTo>
                    <a:pt x="300" y="1018"/>
                  </a:lnTo>
                  <a:lnTo>
                    <a:pt x="303" y="1020"/>
                  </a:lnTo>
                  <a:lnTo>
                    <a:pt x="307" y="1020"/>
                  </a:lnTo>
                  <a:lnTo>
                    <a:pt x="307" y="1020"/>
                  </a:lnTo>
                  <a:lnTo>
                    <a:pt x="312" y="1020"/>
                  </a:lnTo>
                  <a:lnTo>
                    <a:pt x="317" y="1023"/>
                  </a:lnTo>
                  <a:lnTo>
                    <a:pt x="317" y="1023"/>
                  </a:lnTo>
                  <a:lnTo>
                    <a:pt x="322" y="1025"/>
                  </a:lnTo>
                  <a:lnTo>
                    <a:pt x="326" y="1023"/>
                  </a:lnTo>
                  <a:lnTo>
                    <a:pt x="326" y="1023"/>
                  </a:lnTo>
                  <a:lnTo>
                    <a:pt x="331" y="1020"/>
                  </a:lnTo>
                  <a:lnTo>
                    <a:pt x="336" y="1020"/>
                  </a:lnTo>
                  <a:lnTo>
                    <a:pt x="336" y="1023"/>
                  </a:lnTo>
                  <a:lnTo>
                    <a:pt x="336" y="1023"/>
                  </a:lnTo>
                  <a:lnTo>
                    <a:pt x="340" y="1027"/>
                  </a:lnTo>
                  <a:lnTo>
                    <a:pt x="345" y="1032"/>
                  </a:lnTo>
                  <a:lnTo>
                    <a:pt x="345" y="1032"/>
                  </a:lnTo>
                  <a:lnTo>
                    <a:pt x="350" y="1032"/>
                  </a:lnTo>
                  <a:lnTo>
                    <a:pt x="362" y="1035"/>
                  </a:lnTo>
                  <a:lnTo>
                    <a:pt x="362" y="1035"/>
                  </a:lnTo>
                  <a:lnTo>
                    <a:pt x="369" y="1037"/>
                  </a:lnTo>
                  <a:lnTo>
                    <a:pt x="376" y="1039"/>
                  </a:lnTo>
                  <a:lnTo>
                    <a:pt x="376" y="1039"/>
                  </a:lnTo>
                  <a:lnTo>
                    <a:pt x="383" y="1042"/>
                  </a:lnTo>
                  <a:lnTo>
                    <a:pt x="385" y="1044"/>
                  </a:lnTo>
                  <a:lnTo>
                    <a:pt x="388" y="1046"/>
                  </a:lnTo>
                  <a:lnTo>
                    <a:pt x="388" y="1046"/>
                  </a:lnTo>
                  <a:lnTo>
                    <a:pt x="388" y="1049"/>
                  </a:lnTo>
                  <a:lnTo>
                    <a:pt x="385" y="1051"/>
                  </a:lnTo>
                  <a:lnTo>
                    <a:pt x="383" y="1054"/>
                  </a:lnTo>
                  <a:lnTo>
                    <a:pt x="383" y="1054"/>
                  </a:lnTo>
                  <a:lnTo>
                    <a:pt x="385" y="1056"/>
                  </a:lnTo>
                  <a:lnTo>
                    <a:pt x="388" y="1058"/>
                  </a:lnTo>
                  <a:lnTo>
                    <a:pt x="388" y="1058"/>
                  </a:lnTo>
                  <a:lnTo>
                    <a:pt x="385" y="1061"/>
                  </a:lnTo>
                  <a:lnTo>
                    <a:pt x="383" y="1063"/>
                  </a:lnTo>
                  <a:lnTo>
                    <a:pt x="381" y="1063"/>
                  </a:lnTo>
                  <a:lnTo>
                    <a:pt x="381" y="1063"/>
                  </a:lnTo>
                  <a:lnTo>
                    <a:pt x="381" y="1068"/>
                  </a:lnTo>
                  <a:lnTo>
                    <a:pt x="385" y="1070"/>
                  </a:lnTo>
                  <a:lnTo>
                    <a:pt x="385" y="1070"/>
                  </a:lnTo>
                  <a:lnTo>
                    <a:pt x="383" y="1077"/>
                  </a:lnTo>
                  <a:lnTo>
                    <a:pt x="381" y="1082"/>
                  </a:lnTo>
                  <a:lnTo>
                    <a:pt x="381" y="1082"/>
                  </a:lnTo>
                  <a:lnTo>
                    <a:pt x="378" y="1084"/>
                  </a:lnTo>
                  <a:lnTo>
                    <a:pt x="374" y="1084"/>
                  </a:lnTo>
                  <a:lnTo>
                    <a:pt x="367" y="1082"/>
                  </a:lnTo>
                  <a:lnTo>
                    <a:pt x="367" y="1082"/>
                  </a:lnTo>
                  <a:lnTo>
                    <a:pt x="357" y="1087"/>
                  </a:lnTo>
                  <a:lnTo>
                    <a:pt x="350" y="1091"/>
                  </a:lnTo>
                  <a:lnTo>
                    <a:pt x="350" y="1091"/>
                  </a:lnTo>
                  <a:lnTo>
                    <a:pt x="350" y="1094"/>
                  </a:lnTo>
                  <a:lnTo>
                    <a:pt x="350" y="1096"/>
                  </a:lnTo>
                  <a:lnTo>
                    <a:pt x="350" y="1101"/>
                  </a:lnTo>
                  <a:lnTo>
                    <a:pt x="350" y="1101"/>
                  </a:lnTo>
                  <a:lnTo>
                    <a:pt x="362" y="1101"/>
                  </a:lnTo>
                  <a:lnTo>
                    <a:pt x="369" y="1101"/>
                  </a:lnTo>
                  <a:lnTo>
                    <a:pt x="369" y="1101"/>
                  </a:lnTo>
                  <a:lnTo>
                    <a:pt x="367" y="1103"/>
                  </a:lnTo>
                  <a:lnTo>
                    <a:pt x="359" y="1108"/>
                  </a:lnTo>
                  <a:lnTo>
                    <a:pt x="345" y="1115"/>
                  </a:lnTo>
                  <a:lnTo>
                    <a:pt x="345" y="1115"/>
                  </a:lnTo>
                  <a:lnTo>
                    <a:pt x="345" y="1117"/>
                  </a:lnTo>
                  <a:lnTo>
                    <a:pt x="348" y="1120"/>
                  </a:lnTo>
                  <a:lnTo>
                    <a:pt x="352" y="1122"/>
                  </a:lnTo>
                  <a:lnTo>
                    <a:pt x="352" y="1125"/>
                  </a:lnTo>
                  <a:lnTo>
                    <a:pt x="352" y="1125"/>
                  </a:lnTo>
                  <a:lnTo>
                    <a:pt x="352" y="1127"/>
                  </a:lnTo>
                  <a:lnTo>
                    <a:pt x="348" y="1129"/>
                  </a:lnTo>
                  <a:lnTo>
                    <a:pt x="343" y="1132"/>
                  </a:lnTo>
                  <a:lnTo>
                    <a:pt x="343" y="1136"/>
                  </a:lnTo>
                  <a:lnTo>
                    <a:pt x="343" y="1136"/>
                  </a:lnTo>
                  <a:lnTo>
                    <a:pt x="343" y="1141"/>
                  </a:lnTo>
                  <a:lnTo>
                    <a:pt x="340" y="1143"/>
                  </a:lnTo>
                  <a:lnTo>
                    <a:pt x="331" y="1143"/>
                  </a:lnTo>
                  <a:lnTo>
                    <a:pt x="331" y="1143"/>
                  </a:lnTo>
                  <a:lnTo>
                    <a:pt x="329" y="1146"/>
                  </a:lnTo>
                  <a:lnTo>
                    <a:pt x="326" y="1146"/>
                  </a:lnTo>
                  <a:lnTo>
                    <a:pt x="326" y="1148"/>
                  </a:lnTo>
                  <a:lnTo>
                    <a:pt x="326" y="1148"/>
                  </a:lnTo>
                  <a:lnTo>
                    <a:pt x="326" y="1148"/>
                  </a:lnTo>
                  <a:lnTo>
                    <a:pt x="329" y="1151"/>
                  </a:lnTo>
                  <a:lnTo>
                    <a:pt x="331" y="1155"/>
                  </a:lnTo>
                  <a:lnTo>
                    <a:pt x="333" y="1158"/>
                  </a:lnTo>
                  <a:lnTo>
                    <a:pt x="340" y="1160"/>
                  </a:lnTo>
                  <a:lnTo>
                    <a:pt x="340" y="1160"/>
                  </a:lnTo>
                  <a:lnTo>
                    <a:pt x="350" y="1165"/>
                  </a:lnTo>
                  <a:lnTo>
                    <a:pt x="359" y="1172"/>
                  </a:lnTo>
                  <a:lnTo>
                    <a:pt x="376" y="1186"/>
                  </a:lnTo>
                  <a:lnTo>
                    <a:pt x="376" y="1186"/>
                  </a:lnTo>
                  <a:lnTo>
                    <a:pt x="381" y="1191"/>
                  </a:lnTo>
                  <a:lnTo>
                    <a:pt x="381" y="1191"/>
                  </a:lnTo>
                  <a:lnTo>
                    <a:pt x="390" y="1188"/>
                  </a:lnTo>
                  <a:lnTo>
                    <a:pt x="390" y="1188"/>
                  </a:lnTo>
                  <a:lnTo>
                    <a:pt x="400" y="1188"/>
                  </a:lnTo>
                  <a:lnTo>
                    <a:pt x="411" y="1193"/>
                  </a:lnTo>
                  <a:lnTo>
                    <a:pt x="411" y="1193"/>
                  </a:lnTo>
                  <a:lnTo>
                    <a:pt x="419" y="1196"/>
                  </a:lnTo>
                  <a:lnTo>
                    <a:pt x="428" y="1196"/>
                  </a:lnTo>
                  <a:lnTo>
                    <a:pt x="438" y="1196"/>
                  </a:lnTo>
                  <a:lnTo>
                    <a:pt x="442" y="1196"/>
                  </a:lnTo>
                  <a:lnTo>
                    <a:pt x="442" y="1196"/>
                  </a:lnTo>
                  <a:lnTo>
                    <a:pt x="447" y="1203"/>
                  </a:lnTo>
                  <a:lnTo>
                    <a:pt x="454" y="1205"/>
                  </a:lnTo>
                  <a:lnTo>
                    <a:pt x="454" y="1205"/>
                  </a:lnTo>
                  <a:lnTo>
                    <a:pt x="456" y="1205"/>
                  </a:lnTo>
                  <a:lnTo>
                    <a:pt x="459" y="1207"/>
                  </a:lnTo>
                  <a:lnTo>
                    <a:pt x="461" y="1210"/>
                  </a:lnTo>
                  <a:lnTo>
                    <a:pt x="466" y="1210"/>
                  </a:lnTo>
                  <a:lnTo>
                    <a:pt x="466" y="1210"/>
                  </a:lnTo>
                  <a:lnTo>
                    <a:pt x="475" y="1207"/>
                  </a:lnTo>
                  <a:lnTo>
                    <a:pt x="485" y="1207"/>
                  </a:lnTo>
                  <a:lnTo>
                    <a:pt x="485" y="1207"/>
                  </a:lnTo>
                  <a:lnTo>
                    <a:pt x="487" y="1210"/>
                  </a:lnTo>
                  <a:lnTo>
                    <a:pt x="492" y="1210"/>
                  </a:lnTo>
                  <a:lnTo>
                    <a:pt x="492" y="1210"/>
                  </a:lnTo>
                  <a:lnTo>
                    <a:pt x="494" y="1212"/>
                  </a:lnTo>
                  <a:lnTo>
                    <a:pt x="494" y="1217"/>
                  </a:lnTo>
                  <a:lnTo>
                    <a:pt x="497" y="1222"/>
                  </a:lnTo>
                  <a:lnTo>
                    <a:pt x="497" y="1222"/>
                  </a:lnTo>
                  <a:lnTo>
                    <a:pt x="497" y="1222"/>
                  </a:lnTo>
                  <a:lnTo>
                    <a:pt x="504" y="1226"/>
                  </a:lnTo>
                  <a:lnTo>
                    <a:pt x="516" y="1231"/>
                  </a:lnTo>
                  <a:lnTo>
                    <a:pt x="516" y="1231"/>
                  </a:lnTo>
                  <a:lnTo>
                    <a:pt x="518" y="1233"/>
                  </a:lnTo>
                  <a:lnTo>
                    <a:pt x="523" y="1236"/>
                  </a:lnTo>
                  <a:lnTo>
                    <a:pt x="527" y="1241"/>
                  </a:lnTo>
                  <a:lnTo>
                    <a:pt x="530" y="1241"/>
                  </a:lnTo>
                  <a:lnTo>
                    <a:pt x="530" y="1241"/>
                  </a:lnTo>
                  <a:lnTo>
                    <a:pt x="535" y="1243"/>
                  </a:lnTo>
                  <a:lnTo>
                    <a:pt x="537" y="1243"/>
                  </a:lnTo>
                  <a:lnTo>
                    <a:pt x="537" y="1241"/>
                  </a:lnTo>
                  <a:lnTo>
                    <a:pt x="537" y="1241"/>
                  </a:lnTo>
                  <a:lnTo>
                    <a:pt x="539" y="1238"/>
                  </a:lnTo>
                  <a:lnTo>
                    <a:pt x="544" y="1238"/>
                  </a:lnTo>
                  <a:lnTo>
                    <a:pt x="546" y="1236"/>
                  </a:lnTo>
                  <a:lnTo>
                    <a:pt x="549" y="1231"/>
                  </a:lnTo>
                  <a:lnTo>
                    <a:pt x="549" y="1231"/>
                  </a:lnTo>
                  <a:lnTo>
                    <a:pt x="535" y="1212"/>
                  </a:lnTo>
                  <a:lnTo>
                    <a:pt x="530" y="1205"/>
                  </a:lnTo>
                  <a:lnTo>
                    <a:pt x="527" y="1198"/>
                  </a:lnTo>
                  <a:lnTo>
                    <a:pt x="527" y="1198"/>
                  </a:lnTo>
                  <a:lnTo>
                    <a:pt x="530" y="1186"/>
                  </a:lnTo>
                  <a:lnTo>
                    <a:pt x="527" y="1179"/>
                  </a:lnTo>
                  <a:lnTo>
                    <a:pt x="520" y="1172"/>
                  </a:lnTo>
                  <a:lnTo>
                    <a:pt x="520" y="1172"/>
                  </a:lnTo>
                  <a:lnTo>
                    <a:pt x="518" y="1170"/>
                  </a:lnTo>
                  <a:lnTo>
                    <a:pt x="516" y="1165"/>
                  </a:lnTo>
                  <a:lnTo>
                    <a:pt x="518" y="1158"/>
                  </a:lnTo>
                  <a:lnTo>
                    <a:pt x="530" y="1146"/>
                  </a:lnTo>
                  <a:lnTo>
                    <a:pt x="530" y="1146"/>
                  </a:lnTo>
                  <a:lnTo>
                    <a:pt x="537" y="1139"/>
                  </a:lnTo>
                  <a:lnTo>
                    <a:pt x="546" y="1134"/>
                  </a:lnTo>
                  <a:lnTo>
                    <a:pt x="563" y="1125"/>
                  </a:lnTo>
                  <a:lnTo>
                    <a:pt x="563" y="1125"/>
                  </a:lnTo>
                  <a:lnTo>
                    <a:pt x="558" y="1120"/>
                  </a:lnTo>
                  <a:lnTo>
                    <a:pt x="558" y="1120"/>
                  </a:lnTo>
                  <a:lnTo>
                    <a:pt x="551" y="1115"/>
                  </a:lnTo>
                  <a:lnTo>
                    <a:pt x="551" y="1113"/>
                  </a:lnTo>
                  <a:lnTo>
                    <a:pt x="554" y="1113"/>
                  </a:lnTo>
                  <a:lnTo>
                    <a:pt x="554" y="1113"/>
                  </a:lnTo>
                  <a:lnTo>
                    <a:pt x="556" y="1110"/>
                  </a:lnTo>
                  <a:lnTo>
                    <a:pt x="556" y="1108"/>
                  </a:lnTo>
                  <a:lnTo>
                    <a:pt x="551" y="1101"/>
                  </a:lnTo>
                  <a:lnTo>
                    <a:pt x="551" y="1101"/>
                  </a:lnTo>
                  <a:lnTo>
                    <a:pt x="544" y="1091"/>
                  </a:lnTo>
                  <a:lnTo>
                    <a:pt x="542" y="1089"/>
                  </a:lnTo>
                  <a:lnTo>
                    <a:pt x="539" y="1087"/>
                  </a:lnTo>
                  <a:lnTo>
                    <a:pt x="539" y="1087"/>
                  </a:lnTo>
                  <a:lnTo>
                    <a:pt x="532" y="1087"/>
                  </a:lnTo>
                  <a:lnTo>
                    <a:pt x="525" y="1087"/>
                  </a:lnTo>
                  <a:lnTo>
                    <a:pt x="525" y="1087"/>
                  </a:lnTo>
                  <a:lnTo>
                    <a:pt x="523" y="1087"/>
                  </a:lnTo>
                  <a:lnTo>
                    <a:pt x="523" y="1084"/>
                  </a:lnTo>
                  <a:lnTo>
                    <a:pt x="523" y="1077"/>
                  </a:lnTo>
                  <a:lnTo>
                    <a:pt x="523" y="1077"/>
                  </a:lnTo>
                  <a:lnTo>
                    <a:pt x="520" y="1075"/>
                  </a:lnTo>
                  <a:lnTo>
                    <a:pt x="518" y="1072"/>
                  </a:lnTo>
                  <a:lnTo>
                    <a:pt x="511" y="1070"/>
                  </a:lnTo>
                  <a:lnTo>
                    <a:pt x="511" y="1070"/>
                  </a:lnTo>
                  <a:lnTo>
                    <a:pt x="511" y="1068"/>
                  </a:lnTo>
                  <a:lnTo>
                    <a:pt x="513" y="1063"/>
                  </a:lnTo>
                  <a:lnTo>
                    <a:pt x="516" y="1058"/>
                  </a:lnTo>
                  <a:lnTo>
                    <a:pt x="516" y="1058"/>
                  </a:lnTo>
                  <a:lnTo>
                    <a:pt x="520" y="1056"/>
                  </a:lnTo>
                  <a:lnTo>
                    <a:pt x="523" y="1051"/>
                  </a:lnTo>
                  <a:lnTo>
                    <a:pt x="523" y="1051"/>
                  </a:lnTo>
                  <a:lnTo>
                    <a:pt x="520" y="1051"/>
                  </a:lnTo>
                  <a:lnTo>
                    <a:pt x="518" y="1049"/>
                  </a:lnTo>
                  <a:lnTo>
                    <a:pt x="516" y="1046"/>
                  </a:lnTo>
                  <a:lnTo>
                    <a:pt x="516" y="1044"/>
                  </a:lnTo>
                  <a:lnTo>
                    <a:pt x="516" y="1044"/>
                  </a:lnTo>
                  <a:lnTo>
                    <a:pt x="520" y="1039"/>
                  </a:lnTo>
                  <a:lnTo>
                    <a:pt x="523" y="1037"/>
                  </a:lnTo>
                  <a:lnTo>
                    <a:pt x="525" y="1035"/>
                  </a:lnTo>
                  <a:lnTo>
                    <a:pt x="527" y="1032"/>
                  </a:lnTo>
                  <a:lnTo>
                    <a:pt x="527" y="1032"/>
                  </a:lnTo>
                  <a:lnTo>
                    <a:pt x="527" y="1027"/>
                  </a:lnTo>
                  <a:lnTo>
                    <a:pt x="530" y="1023"/>
                  </a:lnTo>
                  <a:lnTo>
                    <a:pt x="532" y="1023"/>
                  </a:lnTo>
                  <a:lnTo>
                    <a:pt x="537" y="1025"/>
                  </a:lnTo>
                  <a:lnTo>
                    <a:pt x="537" y="1025"/>
                  </a:lnTo>
                  <a:lnTo>
                    <a:pt x="544" y="1032"/>
                  </a:lnTo>
                  <a:lnTo>
                    <a:pt x="549" y="1037"/>
                  </a:lnTo>
                  <a:lnTo>
                    <a:pt x="554" y="1037"/>
                  </a:lnTo>
                  <a:lnTo>
                    <a:pt x="554" y="1037"/>
                  </a:lnTo>
                  <a:lnTo>
                    <a:pt x="556" y="1035"/>
                  </a:lnTo>
                  <a:lnTo>
                    <a:pt x="556" y="1032"/>
                  </a:lnTo>
                  <a:lnTo>
                    <a:pt x="554" y="1025"/>
                  </a:lnTo>
                  <a:lnTo>
                    <a:pt x="554" y="1025"/>
                  </a:lnTo>
                  <a:lnTo>
                    <a:pt x="554" y="1020"/>
                  </a:lnTo>
                  <a:lnTo>
                    <a:pt x="556" y="1018"/>
                  </a:lnTo>
                  <a:lnTo>
                    <a:pt x="561" y="1016"/>
                  </a:lnTo>
                  <a:lnTo>
                    <a:pt x="561" y="1016"/>
                  </a:lnTo>
                  <a:lnTo>
                    <a:pt x="563" y="1013"/>
                  </a:lnTo>
                  <a:lnTo>
                    <a:pt x="565" y="1011"/>
                  </a:lnTo>
                  <a:lnTo>
                    <a:pt x="568" y="1006"/>
                  </a:lnTo>
                  <a:lnTo>
                    <a:pt x="570" y="1006"/>
                  </a:lnTo>
                  <a:lnTo>
                    <a:pt x="570" y="1006"/>
                  </a:lnTo>
                  <a:lnTo>
                    <a:pt x="575" y="1004"/>
                  </a:lnTo>
                  <a:lnTo>
                    <a:pt x="582" y="1001"/>
                  </a:lnTo>
                  <a:lnTo>
                    <a:pt x="589" y="997"/>
                  </a:lnTo>
                  <a:lnTo>
                    <a:pt x="589" y="997"/>
                  </a:lnTo>
                  <a:lnTo>
                    <a:pt x="596" y="992"/>
                  </a:lnTo>
                  <a:lnTo>
                    <a:pt x="601" y="992"/>
                  </a:lnTo>
                  <a:lnTo>
                    <a:pt x="603" y="992"/>
                  </a:lnTo>
                  <a:lnTo>
                    <a:pt x="603" y="992"/>
                  </a:lnTo>
                  <a:lnTo>
                    <a:pt x="610" y="994"/>
                  </a:lnTo>
                  <a:lnTo>
                    <a:pt x="613" y="994"/>
                  </a:lnTo>
                  <a:lnTo>
                    <a:pt x="615" y="992"/>
                  </a:lnTo>
                  <a:lnTo>
                    <a:pt x="615" y="992"/>
                  </a:lnTo>
                  <a:lnTo>
                    <a:pt x="617" y="990"/>
                  </a:lnTo>
                  <a:lnTo>
                    <a:pt x="622" y="990"/>
                  </a:lnTo>
                  <a:lnTo>
                    <a:pt x="627" y="990"/>
                  </a:lnTo>
                  <a:lnTo>
                    <a:pt x="627" y="992"/>
                  </a:lnTo>
                  <a:lnTo>
                    <a:pt x="627" y="992"/>
                  </a:lnTo>
                  <a:lnTo>
                    <a:pt x="632" y="994"/>
                  </a:lnTo>
                  <a:lnTo>
                    <a:pt x="636" y="997"/>
                  </a:lnTo>
                  <a:lnTo>
                    <a:pt x="643" y="997"/>
                  </a:lnTo>
                  <a:lnTo>
                    <a:pt x="651" y="999"/>
                  </a:lnTo>
                  <a:lnTo>
                    <a:pt x="651" y="999"/>
                  </a:lnTo>
                  <a:lnTo>
                    <a:pt x="660" y="1006"/>
                  </a:lnTo>
                  <a:lnTo>
                    <a:pt x="665" y="1009"/>
                  </a:lnTo>
                  <a:lnTo>
                    <a:pt x="665" y="1013"/>
                  </a:lnTo>
                  <a:lnTo>
                    <a:pt x="665" y="1013"/>
                  </a:lnTo>
                  <a:lnTo>
                    <a:pt x="670" y="1018"/>
                  </a:lnTo>
                  <a:lnTo>
                    <a:pt x="670" y="1018"/>
                  </a:lnTo>
                  <a:lnTo>
                    <a:pt x="672" y="1016"/>
                  </a:lnTo>
                  <a:lnTo>
                    <a:pt x="672" y="1016"/>
                  </a:lnTo>
                  <a:lnTo>
                    <a:pt x="672" y="1011"/>
                  </a:lnTo>
                  <a:lnTo>
                    <a:pt x="674" y="1011"/>
                  </a:lnTo>
                  <a:lnTo>
                    <a:pt x="681" y="1016"/>
                  </a:lnTo>
                  <a:lnTo>
                    <a:pt x="681" y="1016"/>
                  </a:lnTo>
                  <a:lnTo>
                    <a:pt x="688" y="1018"/>
                  </a:lnTo>
                  <a:lnTo>
                    <a:pt x="693" y="1018"/>
                  </a:lnTo>
                  <a:lnTo>
                    <a:pt x="698" y="1016"/>
                  </a:lnTo>
                  <a:lnTo>
                    <a:pt x="700" y="1013"/>
                  </a:lnTo>
                  <a:lnTo>
                    <a:pt x="700" y="1013"/>
                  </a:lnTo>
                  <a:lnTo>
                    <a:pt x="703" y="1011"/>
                  </a:lnTo>
                  <a:lnTo>
                    <a:pt x="707" y="1009"/>
                  </a:lnTo>
                  <a:lnTo>
                    <a:pt x="714" y="1006"/>
                  </a:lnTo>
                  <a:lnTo>
                    <a:pt x="719" y="1009"/>
                  </a:lnTo>
                  <a:lnTo>
                    <a:pt x="719" y="1009"/>
                  </a:lnTo>
                  <a:lnTo>
                    <a:pt x="724" y="1011"/>
                  </a:lnTo>
                  <a:lnTo>
                    <a:pt x="726" y="1011"/>
                  </a:lnTo>
                  <a:lnTo>
                    <a:pt x="729" y="1009"/>
                  </a:lnTo>
                  <a:lnTo>
                    <a:pt x="729" y="1009"/>
                  </a:lnTo>
                  <a:lnTo>
                    <a:pt x="733" y="1006"/>
                  </a:lnTo>
                  <a:lnTo>
                    <a:pt x="741" y="1004"/>
                  </a:lnTo>
                  <a:lnTo>
                    <a:pt x="745" y="1006"/>
                  </a:lnTo>
                  <a:lnTo>
                    <a:pt x="748" y="1009"/>
                  </a:lnTo>
                  <a:lnTo>
                    <a:pt x="748" y="1009"/>
                  </a:lnTo>
                  <a:lnTo>
                    <a:pt x="750" y="1013"/>
                  </a:lnTo>
                  <a:lnTo>
                    <a:pt x="752" y="1013"/>
                  </a:lnTo>
                  <a:lnTo>
                    <a:pt x="759" y="1016"/>
                  </a:lnTo>
                  <a:lnTo>
                    <a:pt x="759" y="1016"/>
                  </a:lnTo>
                  <a:lnTo>
                    <a:pt x="764" y="1016"/>
                  </a:lnTo>
                  <a:lnTo>
                    <a:pt x="767" y="1018"/>
                  </a:lnTo>
                  <a:lnTo>
                    <a:pt x="767" y="1020"/>
                  </a:lnTo>
                  <a:lnTo>
                    <a:pt x="769" y="1020"/>
                  </a:lnTo>
                  <a:lnTo>
                    <a:pt x="769" y="1020"/>
                  </a:lnTo>
                  <a:lnTo>
                    <a:pt x="771" y="1018"/>
                  </a:lnTo>
                  <a:lnTo>
                    <a:pt x="774" y="1016"/>
                  </a:lnTo>
                  <a:lnTo>
                    <a:pt x="774" y="1013"/>
                  </a:lnTo>
                  <a:lnTo>
                    <a:pt x="776" y="1011"/>
                  </a:lnTo>
                  <a:lnTo>
                    <a:pt x="776" y="1011"/>
                  </a:lnTo>
                  <a:lnTo>
                    <a:pt x="783" y="1016"/>
                  </a:lnTo>
                  <a:lnTo>
                    <a:pt x="785" y="1016"/>
                  </a:lnTo>
                  <a:lnTo>
                    <a:pt x="790" y="1018"/>
                  </a:lnTo>
                  <a:lnTo>
                    <a:pt x="790" y="1018"/>
                  </a:lnTo>
                  <a:lnTo>
                    <a:pt x="800" y="1016"/>
                  </a:lnTo>
                  <a:lnTo>
                    <a:pt x="802" y="1013"/>
                  </a:lnTo>
                  <a:lnTo>
                    <a:pt x="802" y="1011"/>
                  </a:lnTo>
                  <a:lnTo>
                    <a:pt x="802" y="1011"/>
                  </a:lnTo>
                  <a:lnTo>
                    <a:pt x="802" y="1001"/>
                  </a:lnTo>
                  <a:lnTo>
                    <a:pt x="800" y="999"/>
                  </a:lnTo>
                  <a:lnTo>
                    <a:pt x="797" y="997"/>
                  </a:lnTo>
                  <a:lnTo>
                    <a:pt x="797" y="997"/>
                  </a:lnTo>
                  <a:lnTo>
                    <a:pt x="790" y="994"/>
                  </a:lnTo>
                  <a:lnTo>
                    <a:pt x="783" y="992"/>
                  </a:lnTo>
                  <a:lnTo>
                    <a:pt x="783" y="992"/>
                  </a:lnTo>
                  <a:lnTo>
                    <a:pt x="781" y="992"/>
                  </a:lnTo>
                  <a:lnTo>
                    <a:pt x="778" y="990"/>
                  </a:lnTo>
                  <a:lnTo>
                    <a:pt x="776" y="985"/>
                  </a:lnTo>
                  <a:lnTo>
                    <a:pt x="778" y="983"/>
                  </a:lnTo>
                  <a:lnTo>
                    <a:pt x="778" y="983"/>
                  </a:lnTo>
                  <a:lnTo>
                    <a:pt x="788" y="978"/>
                  </a:lnTo>
                  <a:lnTo>
                    <a:pt x="790" y="975"/>
                  </a:lnTo>
                  <a:lnTo>
                    <a:pt x="790" y="973"/>
                  </a:lnTo>
                  <a:lnTo>
                    <a:pt x="790" y="973"/>
                  </a:lnTo>
                  <a:lnTo>
                    <a:pt x="790" y="966"/>
                  </a:lnTo>
                  <a:lnTo>
                    <a:pt x="790" y="961"/>
                  </a:lnTo>
                  <a:lnTo>
                    <a:pt x="795" y="959"/>
                  </a:lnTo>
                  <a:lnTo>
                    <a:pt x="795" y="959"/>
                  </a:lnTo>
                  <a:lnTo>
                    <a:pt x="807" y="959"/>
                  </a:lnTo>
                  <a:lnTo>
                    <a:pt x="812" y="956"/>
                  </a:lnTo>
                  <a:lnTo>
                    <a:pt x="814" y="956"/>
                  </a:lnTo>
                  <a:lnTo>
                    <a:pt x="814" y="956"/>
                  </a:lnTo>
                  <a:lnTo>
                    <a:pt x="812" y="954"/>
                  </a:lnTo>
                  <a:lnTo>
                    <a:pt x="807" y="952"/>
                  </a:lnTo>
                  <a:lnTo>
                    <a:pt x="802" y="949"/>
                  </a:lnTo>
                  <a:lnTo>
                    <a:pt x="797" y="947"/>
                  </a:lnTo>
                  <a:lnTo>
                    <a:pt x="797" y="947"/>
                  </a:lnTo>
                  <a:lnTo>
                    <a:pt x="795" y="938"/>
                  </a:lnTo>
                  <a:lnTo>
                    <a:pt x="795" y="935"/>
                  </a:lnTo>
                  <a:lnTo>
                    <a:pt x="797" y="930"/>
                  </a:lnTo>
                  <a:lnTo>
                    <a:pt x="797" y="930"/>
                  </a:lnTo>
                  <a:lnTo>
                    <a:pt x="804" y="930"/>
                  </a:lnTo>
                  <a:lnTo>
                    <a:pt x="814" y="930"/>
                  </a:lnTo>
                  <a:lnTo>
                    <a:pt x="814" y="930"/>
                  </a:lnTo>
                  <a:lnTo>
                    <a:pt x="823" y="930"/>
                  </a:lnTo>
                  <a:lnTo>
                    <a:pt x="830" y="930"/>
                  </a:lnTo>
                  <a:lnTo>
                    <a:pt x="835" y="928"/>
                  </a:lnTo>
                  <a:lnTo>
                    <a:pt x="835" y="928"/>
                  </a:lnTo>
                  <a:lnTo>
                    <a:pt x="842" y="926"/>
                  </a:lnTo>
                  <a:lnTo>
                    <a:pt x="849" y="923"/>
                  </a:lnTo>
                  <a:lnTo>
                    <a:pt x="864" y="923"/>
                  </a:lnTo>
                  <a:lnTo>
                    <a:pt x="864" y="923"/>
                  </a:lnTo>
                  <a:lnTo>
                    <a:pt x="875" y="919"/>
                  </a:lnTo>
                  <a:lnTo>
                    <a:pt x="885" y="916"/>
                  </a:lnTo>
                  <a:lnTo>
                    <a:pt x="885" y="916"/>
                  </a:lnTo>
                  <a:lnTo>
                    <a:pt x="911" y="912"/>
                  </a:lnTo>
                  <a:lnTo>
                    <a:pt x="911" y="912"/>
                  </a:lnTo>
                  <a:lnTo>
                    <a:pt x="925" y="907"/>
                  </a:lnTo>
                  <a:lnTo>
                    <a:pt x="935" y="904"/>
                  </a:lnTo>
                  <a:lnTo>
                    <a:pt x="939" y="902"/>
                  </a:lnTo>
                  <a:lnTo>
                    <a:pt x="939" y="902"/>
                  </a:lnTo>
                  <a:lnTo>
                    <a:pt x="942" y="900"/>
                  </a:lnTo>
                  <a:lnTo>
                    <a:pt x="949" y="897"/>
                  </a:lnTo>
                  <a:lnTo>
                    <a:pt x="956" y="895"/>
                  </a:lnTo>
                  <a:lnTo>
                    <a:pt x="963" y="897"/>
                  </a:lnTo>
                  <a:lnTo>
                    <a:pt x="963" y="897"/>
                  </a:lnTo>
                  <a:lnTo>
                    <a:pt x="970" y="900"/>
                  </a:lnTo>
                  <a:lnTo>
                    <a:pt x="977" y="900"/>
                  </a:lnTo>
                  <a:lnTo>
                    <a:pt x="977" y="900"/>
                  </a:lnTo>
                  <a:lnTo>
                    <a:pt x="982" y="897"/>
                  </a:lnTo>
                  <a:lnTo>
                    <a:pt x="984" y="900"/>
                  </a:lnTo>
                  <a:lnTo>
                    <a:pt x="989" y="902"/>
                  </a:lnTo>
                  <a:lnTo>
                    <a:pt x="989" y="907"/>
                  </a:lnTo>
                  <a:lnTo>
                    <a:pt x="989" y="907"/>
                  </a:lnTo>
                  <a:lnTo>
                    <a:pt x="991" y="914"/>
                  </a:lnTo>
                  <a:lnTo>
                    <a:pt x="994" y="919"/>
                  </a:lnTo>
                  <a:lnTo>
                    <a:pt x="994" y="919"/>
                  </a:lnTo>
                  <a:lnTo>
                    <a:pt x="991" y="923"/>
                  </a:lnTo>
                  <a:lnTo>
                    <a:pt x="989" y="926"/>
                  </a:lnTo>
                  <a:lnTo>
                    <a:pt x="991" y="928"/>
                  </a:lnTo>
                  <a:lnTo>
                    <a:pt x="991" y="928"/>
                  </a:lnTo>
                  <a:lnTo>
                    <a:pt x="994" y="928"/>
                  </a:lnTo>
                  <a:lnTo>
                    <a:pt x="999" y="928"/>
                  </a:lnTo>
                  <a:lnTo>
                    <a:pt x="1003" y="928"/>
                  </a:lnTo>
                  <a:lnTo>
                    <a:pt x="1008" y="926"/>
                  </a:lnTo>
                  <a:lnTo>
                    <a:pt x="1008" y="926"/>
                  </a:lnTo>
                  <a:lnTo>
                    <a:pt x="1010" y="923"/>
                  </a:lnTo>
                  <a:lnTo>
                    <a:pt x="1013" y="923"/>
                  </a:lnTo>
                  <a:lnTo>
                    <a:pt x="1015" y="930"/>
                  </a:lnTo>
                  <a:lnTo>
                    <a:pt x="1015" y="930"/>
                  </a:lnTo>
                  <a:lnTo>
                    <a:pt x="1015" y="930"/>
                  </a:lnTo>
                  <a:lnTo>
                    <a:pt x="1017" y="933"/>
                  </a:lnTo>
                  <a:lnTo>
                    <a:pt x="1020" y="933"/>
                  </a:lnTo>
                  <a:lnTo>
                    <a:pt x="1020" y="930"/>
                  </a:lnTo>
                  <a:lnTo>
                    <a:pt x="1020" y="930"/>
                  </a:lnTo>
                  <a:lnTo>
                    <a:pt x="1022" y="928"/>
                  </a:lnTo>
                  <a:lnTo>
                    <a:pt x="1025" y="928"/>
                  </a:lnTo>
                  <a:lnTo>
                    <a:pt x="1029" y="933"/>
                  </a:lnTo>
                  <a:lnTo>
                    <a:pt x="1029" y="933"/>
                  </a:lnTo>
                  <a:lnTo>
                    <a:pt x="1032" y="933"/>
                  </a:lnTo>
                  <a:lnTo>
                    <a:pt x="1036" y="933"/>
                  </a:lnTo>
                  <a:lnTo>
                    <a:pt x="1039" y="930"/>
                  </a:lnTo>
                  <a:lnTo>
                    <a:pt x="1039" y="933"/>
                  </a:lnTo>
                  <a:lnTo>
                    <a:pt x="1039" y="933"/>
                  </a:lnTo>
                  <a:lnTo>
                    <a:pt x="1039" y="935"/>
                  </a:lnTo>
                  <a:lnTo>
                    <a:pt x="1034" y="940"/>
                  </a:lnTo>
                  <a:lnTo>
                    <a:pt x="1032" y="942"/>
                  </a:lnTo>
                  <a:lnTo>
                    <a:pt x="1032" y="945"/>
                  </a:lnTo>
                  <a:lnTo>
                    <a:pt x="1032" y="945"/>
                  </a:lnTo>
                  <a:lnTo>
                    <a:pt x="1036" y="947"/>
                  </a:lnTo>
                  <a:lnTo>
                    <a:pt x="1039" y="945"/>
                  </a:lnTo>
                  <a:lnTo>
                    <a:pt x="1044" y="942"/>
                  </a:lnTo>
                  <a:lnTo>
                    <a:pt x="1048" y="942"/>
                  </a:lnTo>
                  <a:lnTo>
                    <a:pt x="1048" y="942"/>
                  </a:lnTo>
                  <a:lnTo>
                    <a:pt x="1053" y="942"/>
                  </a:lnTo>
                  <a:lnTo>
                    <a:pt x="1058" y="940"/>
                  </a:lnTo>
                  <a:lnTo>
                    <a:pt x="1067" y="933"/>
                  </a:lnTo>
                  <a:lnTo>
                    <a:pt x="1067" y="933"/>
                  </a:lnTo>
                  <a:lnTo>
                    <a:pt x="1077" y="930"/>
                  </a:lnTo>
                  <a:lnTo>
                    <a:pt x="1086" y="923"/>
                  </a:lnTo>
                  <a:lnTo>
                    <a:pt x="1086" y="923"/>
                  </a:lnTo>
                  <a:lnTo>
                    <a:pt x="1091" y="923"/>
                  </a:lnTo>
                  <a:lnTo>
                    <a:pt x="1096" y="921"/>
                  </a:lnTo>
                  <a:lnTo>
                    <a:pt x="1098" y="923"/>
                  </a:lnTo>
                  <a:lnTo>
                    <a:pt x="1098" y="926"/>
                  </a:lnTo>
                  <a:lnTo>
                    <a:pt x="1098" y="926"/>
                  </a:lnTo>
                  <a:lnTo>
                    <a:pt x="1096" y="928"/>
                  </a:lnTo>
                  <a:lnTo>
                    <a:pt x="1096" y="933"/>
                  </a:lnTo>
                  <a:lnTo>
                    <a:pt x="1096" y="935"/>
                  </a:lnTo>
                  <a:lnTo>
                    <a:pt x="1103" y="940"/>
                  </a:lnTo>
                  <a:lnTo>
                    <a:pt x="1103" y="940"/>
                  </a:lnTo>
                  <a:lnTo>
                    <a:pt x="1112" y="947"/>
                  </a:lnTo>
                  <a:lnTo>
                    <a:pt x="1122" y="956"/>
                  </a:lnTo>
                  <a:lnTo>
                    <a:pt x="1138" y="980"/>
                  </a:lnTo>
                  <a:lnTo>
                    <a:pt x="1138" y="980"/>
                  </a:lnTo>
                  <a:lnTo>
                    <a:pt x="1150" y="1001"/>
                  </a:lnTo>
                  <a:lnTo>
                    <a:pt x="1155" y="1011"/>
                  </a:lnTo>
                  <a:lnTo>
                    <a:pt x="1157" y="1016"/>
                  </a:lnTo>
                  <a:lnTo>
                    <a:pt x="1157" y="1016"/>
                  </a:lnTo>
                  <a:lnTo>
                    <a:pt x="1162" y="1013"/>
                  </a:lnTo>
                  <a:lnTo>
                    <a:pt x="1164" y="1009"/>
                  </a:lnTo>
                  <a:lnTo>
                    <a:pt x="1167" y="1006"/>
                  </a:lnTo>
                  <a:lnTo>
                    <a:pt x="1169" y="1004"/>
                  </a:lnTo>
                  <a:lnTo>
                    <a:pt x="1169" y="1004"/>
                  </a:lnTo>
                  <a:lnTo>
                    <a:pt x="1174" y="1004"/>
                  </a:lnTo>
                  <a:lnTo>
                    <a:pt x="1176" y="1006"/>
                  </a:lnTo>
                  <a:lnTo>
                    <a:pt x="1181" y="1011"/>
                  </a:lnTo>
                  <a:lnTo>
                    <a:pt x="1183" y="1013"/>
                  </a:lnTo>
                  <a:lnTo>
                    <a:pt x="1183" y="1013"/>
                  </a:lnTo>
                  <a:lnTo>
                    <a:pt x="1193" y="1016"/>
                  </a:lnTo>
                  <a:lnTo>
                    <a:pt x="1202" y="1016"/>
                  </a:lnTo>
                  <a:lnTo>
                    <a:pt x="1202" y="1016"/>
                  </a:lnTo>
                  <a:lnTo>
                    <a:pt x="1212" y="1013"/>
                  </a:lnTo>
                  <a:lnTo>
                    <a:pt x="1219" y="1011"/>
                  </a:lnTo>
                  <a:lnTo>
                    <a:pt x="1221" y="1011"/>
                  </a:lnTo>
                  <a:lnTo>
                    <a:pt x="1221" y="1011"/>
                  </a:lnTo>
                  <a:lnTo>
                    <a:pt x="1228" y="1013"/>
                  </a:lnTo>
                  <a:lnTo>
                    <a:pt x="1231" y="1016"/>
                  </a:lnTo>
                  <a:lnTo>
                    <a:pt x="1233" y="1020"/>
                  </a:lnTo>
                  <a:lnTo>
                    <a:pt x="1233" y="1020"/>
                  </a:lnTo>
                  <a:lnTo>
                    <a:pt x="1238" y="1025"/>
                  </a:lnTo>
                  <a:lnTo>
                    <a:pt x="1240" y="1030"/>
                  </a:lnTo>
                  <a:lnTo>
                    <a:pt x="1245" y="1030"/>
                  </a:lnTo>
                  <a:lnTo>
                    <a:pt x="1245" y="1030"/>
                  </a:lnTo>
                  <a:lnTo>
                    <a:pt x="1247" y="1032"/>
                  </a:lnTo>
                  <a:lnTo>
                    <a:pt x="1249" y="1032"/>
                  </a:lnTo>
                  <a:lnTo>
                    <a:pt x="1249" y="1037"/>
                  </a:lnTo>
                  <a:lnTo>
                    <a:pt x="1249" y="1037"/>
                  </a:lnTo>
                  <a:lnTo>
                    <a:pt x="1254" y="1044"/>
                  </a:lnTo>
                  <a:lnTo>
                    <a:pt x="1259" y="1046"/>
                  </a:lnTo>
                  <a:lnTo>
                    <a:pt x="1259" y="1046"/>
                  </a:lnTo>
                  <a:lnTo>
                    <a:pt x="1266" y="1044"/>
                  </a:lnTo>
                  <a:lnTo>
                    <a:pt x="1275" y="1044"/>
                  </a:lnTo>
                  <a:lnTo>
                    <a:pt x="1275" y="1044"/>
                  </a:lnTo>
                  <a:lnTo>
                    <a:pt x="1278" y="1042"/>
                  </a:lnTo>
                  <a:lnTo>
                    <a:pt x="1280" y="1042"/>
                  </a:lnTo>
                  <a:lnTo>
                    <a:pt x="1280" y="1044"/>
                  </a:lnTo>
                  <a:lnTo>
                    <a:pt x="1280" y="1044"/>
                  </a:lnTo>
                  <a:lnTo>
                    <a:pt x="1285" y="1051"/>
                  </a:lnTo>
                  <a:lnTo>
                    <a:pt x="1290" y="1054"/>
                  </a:lnTo>
                  <a:lnTo>
                    <a:pt x="1290" y="1054"/>
                  </a:lnTo>
                  <a:lnTo>
                    <a:pt x="1297" y="1054"/>
                  </a:lnTo>
                  <a:lnTo>
                    <a:pt x="1299" y="1056"/>
                  </a:lnTo>
                  <a:lnTo>
                    <a:pt x="1302" y="1054"/>
                  </a:lnTo>
                  <a:lnTo>
                    <a:pt x="1302" y="1054"/>
                  </a:lnTo>
                  <a:lnTo>
                    <a:pt x="1302" y="1051"/>
                  </a:lnTo>
                  <a:lnTo>
                    <a:pt x="1306" y="1051"/>
                  </a:lnTo>
                  <a:lnTo>
                    <a:pt x="1313" y="1049"/>
                  </a:lnTo>
                  <a:lnTo>
                    <a:pt x="1313" y="1049"/>
                  </a:lnTo>
                  <a:lnTo>
                    <a:pt x="1323" y="1046"/>
                  </a:lnTo>
                  <a:lnTo>
                    <a:pt x="1328" y="1044"/>
                  </a:lnTo>
                  <a:lnTo>
                    <a:pt x="1332" y="1042"/>
                  </a:lnTo>
                  <a:lnTo>
                    <a:pt x="1332" y="1042"/>
                  </a:lnTo>
                  <a:lnTo>
                    <a:pt x="1335" y="1037"/>
                  </a:lnTo>
                  <a:lnTo>
                    <a:pt x="1339" y="1037"/>
                  </a:lnTo>
                  <a:lnTo>
                    <a:pt x="1347" y="1032"/>
                  </a:lnTo>
                  <a:lnTo>
                    <a:pt x="1347" y="1032"/>
                  </a:lnTo>
                  <a:lnTo>
                    <a:pt x="1354" y="1027"/>
                  </a:lnTo>
                  <a:lnTo>
                    <a:pt x="1358" y="1023"/>
                  </a:lnTo>
                  <a:lnTo>
                    <a:pt x="1358" y="1023"/>
                  </a:lnTo>
                  <a:lnTo>
                    <a:pt x="1361" y="1023"/>
                  </a:lnTo>
                  <a:lnTo>
                    <a:pt x="1365" y="1020"/>
                  </a:lnTo>
                  <a:lnTo>
                    <a:pt x="1368" y="1020"/>
                  </a:lnTo>
                  <a:lnTo>
                    <a:pt x="1370" y="1018"/>
                  </a:lnTo>
                  <a:lnTo>
                    <a:pt x="1370" y="1018"/>
                  </a:lnTo>
                  <a:lnTo>
                    <a:pt x="1373" y="1016"/>
                  </a:lnTo>
                  <a:lnTo>
                    <a:pt x="1377" y="1016"/>
                  </a:lnTo>
                  <a:lnTo>
                    <a:pt x="1384" y="1016"/>
                  </a:lnTo>
                  <a:lnTo>
                    <a:pt x="1384" y="1016"/>
                  </a:lnTo>
                  <a:lnTo>
                    <a:pt x="1399" y="1018"/>
                  </a:lnTo>
                  <a:lnTo>
                    <a:pt x="1410" y="1020"/>
                  </a:lnTo>
                  <a:lnTo>
                    <a:pt x="1410" y="1020"/>
                  </a:lnTo>
                  <a:lnTo>
                    <a:pt x="1413" y="1023"/>
                  </a:lnTo>
                  <a:lnTo>
                    <a:pt x="1415" y="1025"/>
                  </a:lnTo>
                  <a:lnTo>
                    <a:pt x="1415" y="1030"/>
                  </a:lnTo>
                  <a:lnTo>
                    <a:pt x="1418" y="1032"/>
                  </a:lnTo>
                  <a:lnTo>
                    <a:pt x="1418" y="1032"/>
                  </a:lnTo>
                  <a:lnTo>
                    <a:pt x="1425" y="1035"/>
                  </a:lnTo>
                  <a:lnTo>
                    <a:pt x="1429" y="1037"/>
                  </a:lnTo>
                  <a:lnTo>
                    <a:pt x="1434" y="1037"/>
                  </a:lnTo>
                  <a:lnTo>
                    <a:pt x="1434" y="1037"/>
                  </a:lnTo>
                  <a:lnTo>
                    <a:pt x="1439" y="1035"/>
                  </a:lnTo>
                  <a:lnTo>
                    <a:pt x="1444" y="1035"/>
                  </a:lnTo>
                  <a:lnTo>
                    <a:pt x="1448" y="1037"/>
                  </a:lnTo>
                  <a:lnTo>
                    <a:pt x="1448" y="1037"/>
                  </a:lnTo>
                  <a:lnTo>
                    <a:pt x="1455" y="1042"/>
                  </a:lnTo>
                  <a:lnTo>
                    <a:pt x="1460" y="1042"/>
                  </a:lnTo>
                  <a:lnTo>
                    <a:pt x="1462" y="1039"/>
                  </a:lnTo>
                  <a:lnTo>
                    <a:pt x="1462" y="1039"/>
                  </a:lnTo>
                  <a:lnTo>
                    <a:pt x="1465" y="1037"/>
                  </a:lnTo>
                  <a:lnTo>
                    <a:pt x="1470" y="1035"/>
                  </a:lnTo>
                  <a:lnTo>
                    <a:pt x="1477" y="1032"/>
                  </a:lnTo>
                  <a:lnTo>
                    <a:pt x="1477" y="1032"/>
                  </a:lnTo>
                  <a:lnTo>
                    <a:pt x="1479" y="1027"/>
                  </a:lnTo>
                  <a:lnTo>
                    <a:pt x="1479" y="1023"/>
                  </a:lnTo>
                  <a:lnTo>
                    <a:pt x="1479" y="1020"/>
                  </a:lnTo>
                  <a:lnTo>
                    <a:pt x="1479" y="1020"/>
                  </a:lnTo>
                  <a:lnTo>
                    <a:pt x="1474" y="1013"/>
                  </a:lnTo>
                  <a:lnTo>
                    <a:pt x="1472" y="1006"/>
                  </a:lnTo>
                  <a:lnTo>
                    <a:pt x="1472" y="1006"/>
                  </a:lnTo>
                  <a:lnTo>
                    <a:pt x="1472" y="1001"/>
                  </a:lnTo>
                  <a:lnTo>
                    <a:pt x="1474" y="999"/>
                  </a:lnTo>
                  <a:lnTo>
                    <a:pt x="1477" y="999"/>
                  </a:lnTo>
                  <a:lnTo>
                    <a:pt x="1479" y="997"/>
                  </a:lnTo>
                  <a:lnTo>
                    <a:pt x="1479" y="997"/>
                  </a:lnTo>
                  <a:lnTo>
                    <a:pt x="1481" y="994"/>
                  </a:lnTo>
                  <a:lnTo>
                    <a:pt x="1484" y="992"/>
                  </a:lnTo>
                  <a:lnTo>
                    <a:pt x="1489" y="990"/>
                  </a:lnTo>
                  <a:lnTo>
                    <a:pt x="1489" y="990"/>
                  </a:lnTo>
                  <a:lnTo>
                    <a:pt x="1493" y="985"/>
                  </a:lnTo>
                  <a:lnTo>
                    <a:pt x="1493" y="983"/>
                  </a:lnTo>
                  <a:lnTo>
                    <a:pt x="1496" y="983"/>
                  </a:lnTo>
                  <a:lnTo>
                    <a:pt x="1496" y="983"/>
                  </a:lnTo>
                  <a:lnTo>
                    <a:pt x="1510" y="987"/>
                  </a:lnTo>
                  <a:lnTo>
                    <a:pt x="1510" y="987"/>
                  </a:lnTo>
                  <a:lnTo>
                    <a:pt x="1515" y="990"/>
                  </a:lnTo>
                  <a:lnTo>
                    <a:pt x="1522" y="992"/>
                  </a:lnTo>
                  <a:lnTo>
                    <a:pt x="1522" y="992"/>
                  </a:lnTo>
                  <a:lnTo>
                    <a:pt x="1529" y="992"/>
                  </a:lnTo>
                  <a:lnTo>
                    <a:pt x="1536" y="997"/>
                  </a:lnTo>
                  <a:lnTo>
                    <a:pt x="1536" y="997"/>
                  </a:lnTo>
                  <a:lnTo>
                    <a:pt x="1545" y="999"/>
                  </a:lnTo>
                  <a:lnTo>
                    <a:pt x="1552" y="1001"/>
                  </a:lnTo>
                  <a:lnTo>
                    <a:pt x="1555" y="1001"/>
                  </a:lnTo>
                  <a:lnTo>
                    <a:pt x="1555" y="1001"/>
                  </a:lnTo>
                  <a:lnTo>
                    <a:pt x="1555" y="1011"/>
                  </a:lnTo>
                  <a:lnTo>
                    <a:pt x="1555" y="1016"/>
                  </a:lnTo>
                  <a:lnTo>
                    <a:pt x="1557" y="1018"/>
                  </a:lnTo>
                  <a:lnTo>
                    <a:pt x="1557" y="1018"/>
                  </a:lnTo>
                  <a:lnTo>
                    <a:pt x="1564" y="1025"/>
                  </a:lnTo>
                  <a:lnTo>
                    <a:pt x="1567" y="1027"/>
                  </a:lnTo>
                  <a:lnTo>
                    <a:pt x="1569" y="1027"/>
                  </a:lnTo>
                  <a:lnTo>
                    <a:pt x="1569" y="1027"/>
                  </a:lnTo>
                  <a:lnTo>
                    <a:pt x="1571" y="1027"/>
                  </a:lnTo>
                  <a:lnTo>
                    <a:pt x="1576" y="1030"/>
                  </a:lnTo>
                  <a:lnTo>
                    <a:pt x="1586" y="1032"/>
                  </a:lnTo>
                  <a:lnTo>
                    <a:pt x="1586" y="1032"/>
                  </a:lnTo>
                  <a:lnTo>
                    <a:pt x="1593" y="1030"/>
                  </a:lnTo>
                  <a:lnTo>
                    <a:pt x="1600" y="1025"/>
                  </a:lnTo>
                  <a:lnTo>
                    <a:pt x="1600" y="1025"/>
                  </a:lnTo>
                  <a:lnTo>
                    <a:pt x="1607" y="1025"/>
                  </a:lnTo>
                  <a:lnTo>
                    <a:pt x="1616" y="1023"/>
                  </a:lnTo>
                  <a:lnTo>
                    <a:pt x="1616" y="1023"/>
                  </a:lnTo>
                  <a:lnTo>
                    <a:pt x="1626" y="1027"/>
                  </a:lnTo>
                  <a:lnTo>
                    <a:pt x="1635" y="1027"/>
                  </a:lnTo>
                  <a:lnTo>
                    <a:pt x="1635" y="1027"/>
                  </a:lnTo>
                  <a:lnTo>
                    <a:pt x="1642" y="1027"/>
                  </a:lnTo>
                  <a:lnTo>
                    <a:pt x="1647" y="1030"/>
                  </a:lnTo>
                  <a:lnTo>
                    <a:pt x="1650" y="1032"/>
                  </a:lnTo>
                  <a:lnTo>
                    <a:pt x="1650" y="1032"/>
                  </a:lnTo>
                  <a:lnTo>
                    <a:pt x="1652" y="1035"/>
                  </a:lnTo>
                  <a:lnTo>
                    <a:pt x="1657" y="1035"/>
                  </a:lnTo>
                  <a:lnTo>
                    <a:pt x="1661" y="1037"/>
                  </a:lnTo>
                  <a:lnTo>
                    <a:pt x="1664" y="1039"/>
                  </a:lnTo>
                  <a:lnTo>
                    <a:pt x="1664" y="1039"/>
                  </a:lnTo>
                  <a:lnTo>
                    <a:pt x="1666" y="1042"/>
                  </a:lnTo>
                  <a:lnTo>
                    <a:pt x="1668" y="1044"/>
                  </a:lnTo>
                  <a:lnTo>
                    <a:pt x="1676" y="1049"/>
                  </a:lnTo>
                  <a:lnTo>
                    <a:pt x="1676" y="1049"/>
                  </a:lnTo>
                  <a:lnTo>
                    <a:pt x="1678" y="1051"/>
                  </a:lnTo>
                  <a:lnTo>
                    <a:pt x="1687" y="1054"/>
                  </a:lnTo>
                  <a:lnTo>
                    <a:pt x="1694" y="1054"/>
                  </a:lnTo>
                  <a:lnTo>
                    <a:pt x="1699" y="1054"/>
                  </a:lnTo>
                  <a:lnTo>
                    <a:pt x="1699" y="1054"/>
                  </a:lnTo>
                  <a:lnTo>
                    <a:pt x="1704" y="1056"/>
                  </a:lnTo>
                  <a:lnTo>
                    <a:pt x="1713" y="1056"/>
                  </a:lnTo>
                  <a:lnTo>
                    <a:pt x="1721" y="1056"/>
                  </a:lnTo>
                  <a:lnTo>
                    <a:pt x="1725" y="1054"/>
                  </a:lnTo>
                  <a:lnTo>
                    <a:pt x="1725" y="1054"/>
                  </a:lnTo>
                  <a:lnTo>
                    <a:pt x="1728" y="1054"/>
                  </a:lnTo>
                  <a:lnTo>
                    <a:pt x="1735" y="1051"/>
                  </a:lnTo>
                  <a:lnTo>
                    <a:pt x="1749" y="1049"/>
                  </a:lnTo>
                  <a:lnTo>
                    <a:pt x="1749" y="1049"/>
                  </a:lnTo>
                  <a:lnTo>
                    <a:pt x="1758" y="1046"/>
                  </a:lnTo>
                  <a:lnTo>
                    <a:pt x="1763" y="1044"/>
                  </a:lnTo>
                  <a:lnTo>
                    <a:pt x="1763" y="1042"/>
                  </a:lnTo>
                  <a:lnTo>
                    <a:pt x="1763" y="1042"/>
                  </a:lnTo>
                  <a:lnTo>
                    <a:pt x="1765" y="1039"/>
                  </a:lnTo>
                  <a:lnTo>
                    <a:pt x="1770" y="1037"/>
                  </a:lnTo>
                  <a:lnTo>
                    <a:pt x="1780" y="1032"/>
                  </a:lnTo>
                  <a:lnTo>
                    <a:pt x="1780" y="1032"/>
                  </a:lnTo>
                  <a:lnTo>
                    <a:pt x="1784" y="1030"/>
                  </a:lnTo>
                  <a:lnTo>
                    <a:pt x="1792" y="1030"/>
                  </a:lnTo>
                  <a:lnTo>
                    <a:pt x="1799" y="1032"/>
                  </a:lnTo>
                  <a:lnTo>
                    <a:pt x="1803" y="1032"/>
                  </a:lnTo>
                  <a:lnTo>
                    <a:pt x="1803" y="1032"/>
                  </a:lnTo>
                  <a:lnTo>
                    <a:pt x="1806" y="1037"/>
                  </a:lnTo>
                  <a:lnTo>
                    <a:pt x="1810" y="1037"/>
                  </a:lnTo>
                  <a:lnTo>
                    <a:pt x="1820" y="1037"/>
                  </a:lnTo>
                  <a:lnTo>
                    <a:pt x="1820" y="1037"/>
                  </a:lnTo>
                  <a:lnTo>
                    <a:pt x="1829" y="1037"/>
                  </a:lnTo>
                  <a:lnTo>
                    <a:pt x="1834" y="1039"/>
                  </a:lnTo>
                  <a:lnTo>
                    <a:pt x="1837" y="1042"/>
                  </a:lnTo>
                  <a:lnTo>
                    <a:pt x="1837" y="1042"/>
                  </a:lnTo>
                  <a:lnTo>
                    <a:pt x="1841" y="1044"/>
                  </a:lnTo>
                  <a:lnTo>
                    <a:pt x="1846" y="1046"/>
                  </a:lnTo>
                  <a:lnTo>
                    <a:pt x="1855" y="1046"/>
                  </a:lnTo>
                  <a:lnTo>
                    <a:pt x="1855" y="1046"/>
                  </a:lnTo>
                  <a:lnTo>
                    <a:pt x="1865" y="1042"/>
                  </a:lnTo>
                  <a:lnTo>
                    <a:pt x="1874" y="1037"/>
                  </a:lnTo>
                  <a:lnTo>
                    <a:pt x="1874" y="1037"/>
                  </a:lnTo>
                  <a:lnTo>
                    <a:pt x="1879" y="1035"/>
                  </a:lnTo>
                  <a:lnTo>
                    <a:pt x="1881" y="1032"/>
                  </a:lnTo>
                  <a:lnTo>
                    <a:pt x="1881" y="1027"/>
                  </a:lnTo>
                  <a:lnTo>
                    <a:pt x="1881" y="1027"/>
                  </a:lnTo>
                  <a:lnTo>
                    <a:pt x="1884" y="1025"/>
                  </a:lnTo>
                  <a:lnTo>
                    <a:pt x="1886" y="1018"/>
                  </a:lnTo>
                  <a:lnTo>
                    <a:pt x="1891" y="1009"/>
                  </a:lnTo>
                  <a:lnTo>
                    <a:pt x="1891" y="1009"/>
                  </a:lnTo>
                  <a:lnTo>
                    <a:pt x="1896" y="999"/>
                  </a:lnTo>
                  <a:lnTo>
                    <a:pt x="1903" y="990"/>
                  </a:lnTo>
                  <a:lnTo>
                    <a:pt x="1903" y="990"/>
                  </a:lnTo>
                  <a:lnTo>
                    <a:pt x="1908" y="987"/>
                  </a:lnTo>
                  <a:lnTo>
                    <a:pt x="1910" y="985"/>
                  </a:lnTo>
                  <a:lnTo>
                    <a:pt x="1912" y="980"/>
                  </a:lnTo>
                  <a:lnTo>
                    <a:pt x="1912" y="980"/>
                  </a:lnTo>
                  <a:lnTo>
                    <a:pt x="1910" y="973"/>
                  </a:lnTo>
                  <a:lnTo>
                    <a:pt x="1908" y="968"/>
                  </a:lnTo>
                  <a:lnTo>
                    <a:pt x="1905" y="968"/>
                  </a:lnTo>
                  <a:lnTo>
                    <a:pt x="1905" y="968"/>
                  </a:lnTo>
                  <a:lnTo>
                    <a:pt x="1903" y="968"/>
                  </a:lnTo>
                  <a:lnTo>
                    <a:pt x="1900" y="966"/>
                  </a:lnTo>
                  <a:lnTo>
                    <a:pt x="1900" y="964"/>
                  </a:lnTo>
                  <a:lnTo>
                    <a:pt x="1905" y="956"/>
                  </a:lnTo>
                  <a:lnTo>
                    <a:pt x="1905" y="956"/>
                  </a:lnTo>
                  <a:lnTo>
                    <a:pt x="1912" y="952"/>
                  </a:lnTo>
                  <a:lnTo>
                    <a:pt x="1919" y="949"/>
                  </a:lnTo>
                  <a:lnTo>
                    <a:pt x="1929" y="949"/>
                  </a:lnTo>
                  <a:lnTo>
                    <a:pt x="1929" y="949"/>
                  </a:lnTo>
                  <a:lnTo>
                    <a:pt x="1941" y="947"/>
                  </a:lnTo>
                  <a:lnTo>
                    <a:pt x="1950" y="947"/>
                  </a:lnTo>
                  <a:lnTo>
                    <a:pt x="1957" y="947"/>
                  </a:lnTo>
                  <a:lnTo>
                    <a:pt x="1957" y="947"/>
                  </a:lnTo>
                  <a:lnTo>
                    <a:pt x="1967" y="947"/>
                  </a:lnTo>
                  <a:lnTo>
                    <a:pt x="1971" y="949"/>
                  </a:lnTo>
                  <a:lnTo>
                    <a:pt x="1979" y="952"/>
                  </a:lnTo>
                  <a:lnTo>
                    <a:pt x="1979" y="952"/>
                  </a:lnTo>
                  <a:lnTo>
                    <a:pt x="1986" y="954"/>
                  </a:lnTo>
                  <a:lnTo>
                    <a:pt x="1993" y="954"/>
                  </a:lnTo>
                  <a:lnTo>
                    <a:pt x="1997" y="954"/>
                  </a:lnTo>
                  <a:lnTo>
                    <a:pt x="2002" y="956"/>
                  </a:lnTo>
                  <a:lnTo>
                    <a:pt x="2002" y="956"/>
                  </a:lnTo>
                  <a:lnTo>
                    <a:pt x="2009" y="964"/>
                  </a:lnTo>
                  <a:lnTo>
                    <a:pt x="2012" y="966"/>
                  </a:lnTo>
                  <a:lnTo>
                    <a:pt x="2014" y="971"/>
                  </a:lnTo>
                  <a:lnTo>
                    <a:pt x="2014" y="971"/>
                  </a:lnTo>
                  <a:lnTo>
                    <a:pt x="2014" y="975"/>
                  </a:lnTo>
                  <a:lnTo>
                    <a:pt x="2016" y="978"/>
                  </a:lnTo>
                  <a:lnTo>
                    <a:pt x="2019" y="980"/>
                  </a:lnTo>
                  <a:lnTo>
                    <a:pt x="2024" y="990"/>
                  </a:lnTo>
                  <a:lnTo>
                    <a:pt x="2024" y="990"/>
                  </a:lnTo>
                  <a:lnTo>
                    <a:pt x="2026" y="997"/>
                  </a:lnTo>
                  <a:lnTo>
                    <a:pt x="2028" y="1004"/>
                  </a:lnTo>
                  <a:lnTo>
                    <a:pt x="2031" y="1006"/>
                  </a:lnTo>
                  <a:lnTo>
                    <a:pt x="2033" y="1011"/>
                  </a:lnTo>
                  <a:lnTo>
                    <a:pt x="2033" y="1011"/>
                  </a:lnTo>
                  <a:lnTo>
                    <a:pt x="2040" y="1025"/>
                  </a:lnTo>
                  <a:lnTo>
                    <a:pt x="2042" y="1030"/>
                  </a:lnTo>
                  <a:lnTo>
                    <a:pt x="2042" y="1035"/>
                  </a:lnTo>
                  <a:lnTo>
                    <a:pt x="2042" y="1035"/>
                  </a:lnTo>
                  <a:lnTo>
                    <a:pt x="2042" y="1042"/>
                  </a:lnTo>
                  <a:lnTo>
                    <a:pt x="2045" y="1044"/>
                  </a:lnTo>
                  <a:lnTo>
                    <a:pt x="2050" y="1044"/>
                  </a:lnTo>
                  <a:lnTo>
                    <a:pt x="2050" y="1044"/>
                  </a:lnTo>
                  <a:lnTo>
                    <a:pt x="2057" y="1046"/>
                  </a:lnTo>
                  <a:lnTo>
                    <a:pt x="2064" y="1049"/>
                  </a:lnTo>
                  <a:lnTo>
                    <a:pt x="2066" y="1051"/>
                  </a:lnTo>
                  <a:lnTo>
                    <a:pt x="2068" y="1051"/>
                  </a:lnTo>
                  <a:lnTo>
                    <a:pt x="2068" y="1051"/>
                  </a:lnTo>
                  <a:lnTo>
                    <a:pt x="2078" y="1054"/>
                  </a:lnTo>
                  <a:lnTo>
                    <a:pt x="2087" y="1061"/>
                  </a:lnTo>
                  <a:lnTo>
                    <a:pt x="2087" y="1061"/>
                  </a:lnTo>
                  <a:lnTo>
                    <a:pt x="2092" y="1063"/>
                  </a:lnTo>
                  <a:lnTo>
                    <a:pt x="2097" y="1065"/>
                  </a:lnTo>
                  <a:lnTo>
                    <a:pt x="2102" y="1065"/>
                  </a:lnTo>
                  <a:lnTo>
                    <a:pt x="2102" y="1070"/>
                  </a:lnTo>
                  <a:lnTo>
                    <a:pt x="2102" y="1070"/>
                  </a:lnTo>
                  <a:lnTo>
                    <a:pt x="2102" y="1075"/>
                  </a:lnTo>
                  <a:lnTo>
                    <a:pt x="2104" y="1077"/>
                  </a:lnTo>
                  <a:lnTo>
                    <a:pt x="2106" y="1087"/>
                  </a:lnTo>
                  <a:lnTo>
                    <a:pt x="2106" y="1087"/>
                  </a:lnTo>
                  <a:lnTo>
                    <a:pt x="2106" y="1089"/>
                  </a:lnTo>
                  <a:lnTo>
                    <a:pt x="2111" y="1091"/>
                  </a:lnTo>
                  <a:lnTo>
                    <a:pt x="2118" y="1094"/>
                  </a:lnTo>
                  <a:lnTo>
                    <a:pt x="2125" y="1094"/>
                  </a:lnTo>
                  <a:lnTo>
                    <a:pt x="2125" y="1094"/>
                  </a:lnTo>
                  <a:lnTo>
                    <a:pt x="2135" y="1094"/>
                  </a:lnTo>
                  <a:lnTo>
                    <a:pt x="2140" y="1091"/>
                  </a:lnTo>
                  <a:lnTo>
                    <a:pt x="2142" y="1089"/>
                  </a:lnTo>
                  <a:lnTo>
                    <a:pt x="2142" y="1089"/>
                  </a:lnTo>
                  <a:lnTo>
                    <a:pt x="2144" y="1087"/>
                  </a:lnTo>
                  <a:lnTo>
                    <a:pt x="2151" y="1084"/>
                  </a:lnTo>
                  <a:lnTo>
                    <a:pt x="2156" y="1084"/>
                  </a:lnTo>
                  <a:lnTo>
                    <a:pt x="2161" y="1082"/>
                  </a:lnTo>
                  <a:lnTo>
                    <a:pt x="2161" y="1082"/>
                  </a:lnTo>
                  <a:lnTo>
                    <a:pt x="2163" y="1080"/>
                  </a:lnTo>
                  <a:lnTo>
                    <a:pt x="2170" y="1080"/>
                  </a:lnTo>
                  <a:lnTo>
                    <a:pt x="2173" y="1082"/>
                  </a:lnTo>
                  <a:lnTo>
                    <a:pt x="2175" y="1087"/>
                  </a:lnTo>
                  <a:lnTo>
                    <a:pt x="2175" y="1087"/>
                  </a:lnTo>
                  <a:lnTo>
                    <a:pt x="2175" y="1091"/>
                  </a:lnTo>
                  <a:lnTo>
                    <a:pt x="2177" y="1096"/>
                  </a:lnTo>
                  <a:lnTo>
                    <a:pt x="2177" y="1099"/>
                  </a:lnTo>
                  <a:lnTo>
                    <a:pt x="2175" y="1101"/>
                  </a:lnTo>
                  <a:lnTo>
                    <a:pt x="2175" y="1101"/>
                  </a:lnTo>
                  <a:lnTo>
                    <a:pt x="2173" y="1106"/>
                  </a:lnTo>
                  <a:lnTo>
                    <a:pt x="2168" y="1113"/>
                  </a:lnTo>
                  <a:lnTo>
                    <a:pt x="2166" y="1127"/>
                  </a:lnTo>
                  <a:lnTo>
                    <a:pt x="2166" y="1127"/>
                  </a:lnTo>
                  <a:lnTo>
                    <a:pt x="2163" y="1129"/>
                  </a:lnTo>
                  <a:lnTo>
                    <a:pt x="2161" y="1134"/>
                  </a:lnTo>
                  <a:lnTo>
                    <a:pt x="2156" y="1136"/>
                  </a:lnTo>
                  <a:lnTo>
                    <a:pt x="2154" y="1141"/>
                  </a:lnTo>
                  <a:lnTo>
                    <a:pt x="2154" y="1141"/>
                  </a:lnTo>
                  <a:lnTo>
                    <a:pt x="2151" y="1146"/>
                  </a:lnTo>
                  <a:lnTo>
                    <a:pt x="2149" y="1148"/>
                  </a:lnTo>
                  <a:lnTo>
                    <a:pt x="2147" y="1151"/>
                  </a:lnTo>
                  <a:lnTo>
                    <a:pt x="2144" y="1153"/>
                  </a:lnTo>
                  <a:lnTo>
                    <a:pt x="2144" y="1153"/>
                  </a:lnTo>
                  <a:lnTo>
                    <a:pt x="2144" y="1155"/>
                  </a:lnTo>
                  <a:lnTo>
                    <a:pt x="2140" y="1158"/>
                  </a:lnTo>
                  <a:lnTo>
                    <a:pt x="2132" y="1155"/>
                  </a:lnTo>
                  <a:lnTo>
                    <a:pt x="2128" y="1153"/>
                  </a:lnTo>
                  <a:lnTo>
                    <a:pt x="2128" y="1153"/>
                  </a:lnTo>
                  <a:lnTo>
                    <a:pt x="2125" y="1153"/>
                  </a:lnTo>
                  <a:lnTo>
                    <a:pt x="2121" y="1155"/>
                  </a:lnTo>
                  <a:lnTo>
                    <a:pt x="2116" y="1160"/>
                  </a:lnTo>
                  <a:lnTo>
                    <a:pt x="2113" y="1160"/>
                  </a:lnTo>
                  <a:lnTo>
                    <a:pt x="2113" y="1160"/>
                  </a:lnTo>
                  <a:lnTo>
                    <a:pt x="2111" y="1162"/>
                  </a:lnTo>
                  <a:lnTo>
                    <a:pt x="2109" y="1165"/>
                  </a:lnTo>
                  <a:lnTo>
                    <a:pt x="2109" y="1174"/>
                  </a:lnTo>
                  <a:lnTo>
                    <a:pt x="2109" y="1174"/>
                  </a:lnTo>
                  <a:lnTo>
                    <a:pt x="2109" y="1181"/>
                  </a:lnTo>
                  <a:lnTo>
                    <a:pt x="2109" y="1186"/>
                  </a:lnTo>
                  <a:lnTo>
                    <a:pt x="2111" y="1191"/>
                  </a:lnTo>
                  <a:lnTo>
                    <a:pt x="2111" y="1191"/>
                  </a:lnTo>
                  <a:lnTo>
                    <a:pt x="2111" y="1198"/>
                  </a:lnTo>
                  <a:lnTo>
                    <a:pt x="2111" y="1207"/>
                  </a:lnTo>
                  <a:lnTo>
                    <a:pt x="2111" y="1207"/>
                  </a:lnTo>
                  <a:lnTo>
                    <a:pt x="2121" y="1203"/>
                  </a:lnTo>
                  <a:lnTo>
                    <a:pt x="2128" y="1200"/>
                  </a:lnTo>
                  <a:lnTo>
                    <a:pt x="2128" y="1200"/>
                  </a:lnTo>
                  <a:lnTo>
                    <a:pt x="2132" y="1200"/>
                  </a:lnTo>
                  <a:lnTo>
                    <a:pt x="2140" y="1205"/>
                  </a:lnTo>
                  <a:lnTo>
                    <a:pt x="2144" y="1210"/>
                  </a:lnTo>
                  <a:lnTo>
                    <a:pt x="2149" y="1212"/>
                  </a:lnTo>
                  <a:lnTo>
                    <a:pt x="2149" y="1212"/>
                  </a:lnTo>
                  <a:lnTo>
                    <a:pt x="2161" y="1207"/>
                  </a:lnTo>
                  <a:lnTo>
                    <a:pt x="2175" y="1200"/>
                  </a:lnTo>
                  <a:lnTo>
                    <a:pt x="2189" y="1191"/>
                  </a:lnTo>
                  <a:lnTo>
                    <a:pt x="2194" y="1184"/>
                  </a:lnTo>
                  <a:lnTo>
                    <a:pt x="2194" y="1184"/>
                  </a:lnTo>
                  <a:lnTo>
                    <a:pt x="2199" y="1179"/>
                  </a:lnTo>
                  <a:lnTo>
                    <a:pt x="2206" y="1170"/>
                  </a:lnTo>
                  <a:lnTo>
                    <a:pt x="2225" y="1151"/>
                  </a:lnTo>
                  <a:lnTo>
                    <a:pt x="2225" y="1151"/>
                  </a:lnTo>
                  <a:lnTo>
                    <a:pt x="2241" y="1132"/>
                  </a:lnTo>
                  <a:lnTo>
                    <a:pt x="2248" y="1122"/>
                  </a:lnTo>
                  <a:lnTo>
                    <a:pt x="2253" y="1113"/>
                  </a:lnTo>
                  <a:lnTo>
                    <a:pt x="2253" y="1113"/>
                  </a:lnTo>
                  <a:lnTo>
                    <a:pt x="2263" y="1099"/>
                  </a:lnTo>
                  <a:lnTo>
                    <a:pt x="2272" y="1084"/>
                  </a:lnTo>
                  <a:lnTo>
                    <a:pt x="2272" y="1084"/>
                  </a:lnTo>
                  <a:lnTo>
                    <a:pt x="2277" y="1080"/>
                  </a:lnTo>
                  <a:lnTo>
                    <a:pt x="2284" y="1065"/>
                  </a:lnTo>
                  <a:lnTo>
                    <a:pt x="2284" y="1065"/>
                  </a:lnTo>
                  <a:lnTo>
                    <a:pt x="2289" y="1054"/>
                  </a:lnTo>
                  <a:lnTo>
                    <a:pt x="2291" y="1037"/>
                  </a:lnTo>
                  <a:lnTo>
                    <a:pt x="2293" y="1016"/>
                  </a:lnTo>
                  <a:lnTo>
                    <a:pt x="2293" y="1016"/>
                  </a:lnTo>
                  <a:lnTo>
                    <a:pt x="2293" y="1011"/>
                  </a:lnTo>
                  <a:lnTo>
                    <a:pt x="2296" y="1004"/>
                  </a:lnTo>
                  <a:lnTo>
                    <a:pt x="2296" y="1004"/>
                  </a:lnTo>
                  <a:lnTo>
                    <a:pt x="2298" y="997"/>
                  </a:lnTo>
                  <a:lnTo>
                    <a:pt x="2300" y="994"/>
                  </a:lnTo>
                  <a:lnTo>
                    <a:pt x="2303" y="990"/>
                  </a:lnTo>
                  <a:lnTo>
                    <a:pt x="2303" y="990"/>
                  </a:lnTo>
                  <a:lnTo>
                    <a:pt x="2308" y="987"/>
                  </a:lnTo>
                  <a:lnTo>
                    <a:pt x="2308" y="985"/>
                  </a:lnTo>
                  <a:lnTo>
                    <a:pt x="2308" y="978"/>
                  </a:lnTo>
                  <a:lnTo>
                    <a:pt x="2308" y="978"/>
                  </a:lnTo>
                  <a:lnTo>
                    <a:pt x="2305" y="971"/>
                  </a:lnTo>
                  <a:lnTo>
                    <a:pt x="2305" y="964"/>
                  </a:lnTo>
                  <a:lnTo>
                    <a:pt x="2305" y="964"/>
                  </a:lnTo>
                  <a:lnTo>
                    <a:pt x="2305" y="961"/>
                  </a:lnTo>
                  <a:lnTo>
                    <a:pt x="2308" y="959"/>
                  </a:lnTo>
                  <a:lnTo>
                    <a:pt x="2308" y="959"/>
                  </a:lnTo>
                  <a:lnTo>
                    <a:pt x="2310" y="956"/>
                  </a:lnTo>
                  <a:lnTo>
                    <a:pt x="2308" y="954"/>
                  </a:lnTo>
                  <a:lnTo>
                    <a:pt x="2300" y="949"/>
                  </a:lnTo>
                  <a:lnTo>
                    <a:pt x="2300" y="949"/>
                  </a:lnTo>
                  <a:lnTo>
                    <a:pt x="2293" y="945"/>
                  </a:lnTo>
                  <a:lnTo>
                    <a:pt x="2291" y="942"/>
                  </a:lnTo>
                  <a:lnTo>
                    <a:pt x="2289" y="940"/>
                  </a:lnTo>
                  <a:lnTo>
                    <a:pt x="2289" y="940"/>
                  </a:lnTo>
                  <a:lnTo>
                    <a:pt x="2289" y="935"/>
                  </a:lnTo>
                  <a:lnTo>
                    <a:pt x="2284" y="930"/>
                  </a:lnTo>
                  <a:lnTo>
                    <a:pt x="2279" y="928"/>
                  </a:lnTo>
                  <a:lnTo>
                    <a:pt x="2274" y="928"/>
                  </a:lnTo>
                  <a:lnTo>
                    <a:pt x="2274" y="928"/>
                  </a:lnTo>
                  <a:lnTo>
                    <a:pt x="2263" y="926"/>
                  </a:lnTo>
                  <a:lnTo>
                    <a:pt x="2260" y="926"/>
                  </a:lnTo>
                  <a:lnTo>
                    <a:pt x="2258" y="928"/>
                  </a:lnTo>
                  <a:lnTo>
                    <a:pt x="2258" y="928"/>
                  </a:lnTo>
                  <a:lnTo>
                    <a:pt x="2258" y="933"/>
                  </a:lnTo>
                  <a:lnTo>
                    <a:pt x="2255" y="935"/>
                  </a:lnTo>
                  <a:lnTo>
                    <a:pt x="2255" y="935"/>
                  </a:lnTo>
                  <a:lnTo>
                    <a:pt x="2255" y="935"/>
                  </a:lnTo>
                  <a:lnTo>
                    <a:pt x="2251" y="935"/>
                  </a:lnTo>
                  <a:lnTo>
                    <a:pt x="2246" y="942"/>
                  </a:lnTo>
                  <a:lnTo>
                    <a:pt x="2246" y="942"/>
                  </a:lnTo>
                  <a:lnTo>
                    <a:pt x="2241" y="945"/>
                  </a:lnTo>
                  <a:lnTo>
                    <a:pt x="2237" y="947"/>
                  </a:lnTo>
                  <a:lnTo>
                    <a:pt x="2234" y="947"/>
                  </a:lnTo>
                  <a:lnTo>
                    <a:pt x="2237" y="942"/>
                  </a:lnTo>
                  <a:lnTo>
                    <a:pt x="2237" y="942"/>
                  </a:lnTo>
                  <a:lnTo>
                    <a:pt x="2239" y="940"/>
                  </a:lnTo>
                  <a:lnTo>
                    <a:pt x="2237" y="938"/>
                  </a:lnTo>
                  <a:lnTo>
                    <a:pt x="2234" y="935"/>
                  </a:lnTo>
                  <a:lnTo>
                    <a:pt x="2234" y="933"/>
                  </a:lnTo>
                  <a:lnTo>
                    <a:pt x="2234" y="933"/>
                  </a:lnTo>
                  <a:lnTo>
                    <a:pt x="2237" y="923"/>
                  </a:lnTo>
                  <a:lnTo>
                    <a:pt x="2237" y="923"/>
                  </a:lnTo>
                  <a:lnTo>
                    <a:pt x="2234" y="923"/>
                  </a:lnTo>
                  <a:lnTo>
                    <a:pt x="2234" y="923"/>
                  </a:lnTo>
                  <a:lnTo>
                    <a:pt x="2229" y="928"/>
                  </a:lnTo>
                  <a:lnTo>
                    <a:pt x="2227" y="933"/>
                  </a:lnTo>
                  <a:lnTo>
                    <a:pt x="2225" y="935"/>
                  </a:lnTo>
                  <a:lnTo>
                    <a:pt x="2222" y="938"/>
                  </a:lnTo>
                  <a:lnTo>
                    <a:pt x="2222" y="938"/>
                  </a:lnTo>
                  <a:lnTo>
                    <a:pt x="2220" y="938"/>
                  </a:lnTo>
                  <a:lnTo>
                    <a:pt x="2220" y="935"/>
                  </a:lnTo>
                  <a:lnTo>
                    <a:pt x="2218" y="930"/>
                  </a:lnTo>
                  <a:lnTo>
                    <a:pt x="2220" y="919"/>
                  </a:lnTo>
                  <a:lnTo>
                    <a:pt x="2220" y="919"/>
                  </a:lnTo>
                  <a:lnTo>
                    <a:pt x="2220" y="916"/>
                  </a:lnTo>
                  <a:lnTo>
                    <a:pt x="2215" y="916"/>
                  </a:lnTo>
                  <a:lnTo>
                    <a:pt x="2199" y="919"/>
                  </a:lnTo>
                  <a:lnTo>
                    <a:pt x="2199" y="919"/>
                  </a:lnTo>
                  <a:lnTo>
                    <a:pt x="2192" y="916"/>
                  </a:lnTo>
                  <a:lnTo>
                    <a:pt x="2192" y="912"/>
                  </a:lnTo>
                  <a:lnTo>
                    <a:pt x="2194" y="907"/>
                  </a:lnTo>
                  <a:lnTo>
                    <a:pt x="2199" y="904"/>
                  </a:lnTo>
                  <a:lnTo>
                    <a:pt x="2199" y="904"/>
                  </a:lnTo>
                  <a:lnTo>
                    <a:pt x="2206" y="900"/>
                  </a:lnTo>
                  <a:lnTo>
                    <a:pt x="2208" y="897"/>
                  </a:lnTo>
                  <a:lnTo>
                    <a:pt x="2208" y="895"/>
                  </a:lnTo>
                  <a:lnTo>
                    <a:pt x="2213" y="893"/>
                  </a:lnTo>
                  <a:lnTo>
                    <a:pt x="2213" y="893"/>
                  </a:lnTo>
                  <a:lnTo>
                    <a:pt x="2237" y="878"/>
                  </a:lnTo>
                  <a:lnTo>
                    <a:pt x="2237" y="878"/>
                  </a:lnTo>
                  <a:lnTo>
                    <a:pt x="2244" y="871"/>
                  </a:lnTo>
                  <a:lnTo>
                    <a:pt x="2246" y="864"/>
                  </a:lnTo>
                  <a:lnTo>
                    <a:pt x="2246" y="864"/>
                  </a:lnTo>
                  <a:lnTo>
                    <a:pt x="2251" y="859"/>
                  </a:lnTo>
                  <a:lnTo>
                    <a:pt x="2255" y="855"/>
                  </a:lnTo>
                  <a:lnTo>
                    <a:pt x="2274" y="843"/>
                  </a:lnTo>
                  <a:lnTo>
                    <a:pt x="2274" y="843"/>
                  </a:lnTo>
                  <a:lnTo>
                    <a:pt x="2289" y="831"/>
                  </a:lnTo>
                  <a:lnTo>
                    <a:pt x="2296" y="822"/>
                  </a:lnTo>
                  <a:lnTo>
                    <a:pt x="2296" y="822"/>
                  </a:lnTo>
                  <a:lnTo>
                    <a:pt x="2300" y="817"/>
                  </a:lnTo>
                  <a:lnTo>
                    <a:pt x="2308" y="812"/>
                  </a:lnTo>
                  <a:lnTo>
                    <a:pt x="2312" y="807"/>
                  </a:lnTo>
                  <a:lnTo>
                    <a:pt x="2317" y="805"/>
                  </a:lnTo>
                  <a:lnTo>
                    <a:pt x="2317" y="805"/>
                  </a:lnTo>
                  <a:lnTo>
                    <a:pt x="2319" y="800"/>
                  </a:lnTo>
                  <a:lnTo>
                    <a:pt x="2329" y="793"/>
                  </a:lnTo>
                  <a:lnTo>
                    <a:pt x="2341" y="788"/>
                  </a:lnTo>
                  <a:lnTo>
                    <a:pt x="2353" y="786"/>
                  </a:lnTo>
                  <a:lnTo>
                    <a:pt x="2353" y="786"/>
                  </a:lnTo>
                  <a:lnTo>
                    <a:pt x="2364" y="784"/>
                  </a:lnTo>
                  <a:lnTo>
                    <a:pt x="2376" y="786"/>
                  </a:lnTo>
                  <a:lnTo>
                    <a:pt x="2388" y="788"/>
                  </a:lnTo>
                  <a:lnTo>
                    <a:pt x="2393" y="791"/>
                  </a:lnTo>
                  <a:lnTo>
                    <a:pt x="2393" y="791"/>
                  </a:lnTo>
                  <a:lnTo>
                    <a:pt x="2395" y="793"/>
                  </a:lnTo>
                  <a:lnTo>
                    <a:pt x="2400" y="793"/>
                  </a:lnTo>
                  <a:lnTo>
                    <a:pt x="2402" y="791"/>
                  </a:lnTo>
                  <a:lnTo>
                    <a:pt x="2402" y="791"/>
                  </a:lnTo>
                  <a:lnTo>
                    <a:pt x="2405" y="788"/>
                  </a:lnTo>
                  <a:lnTo>
                    <a:pt x="2409" y="788"/>
                  </a:lnTo>
                  <a:lnTo>
                    <a:pt x="2421" y="791"/>
                  </a:lnTo>
                  <a:lnTo>
                    <a:pt x="2421" y="791"/>
                  </a:lnTo>
                  <a:lnTo>
                    <a:pt x="2426" y="791"/>
                  </a:lnTo>
                  <a:lnTo>
                    <a:pt x="2431" y="788"/>
                  </a:lnTo>
                  <a:lnTo>
                    <a:pt x="2435" y="786"/>
                  </a:lnTo>
                  <a:lnTo>
                    <a:pt x="2440" y="788"/>
                  </a:lnTo>
                  <a:lnTo>
                    <a:pt x="2440" y="788"/>
                  </a:lnTo>
                  <a:lnTo>
                    <a:pt x="2447" y="788"/>
                  </a:lnTo>
                  <a:lnTo>
                    <a:pt x="2452" y="786"/>
                  </a:lnTo>
                  <a:lnTo>
                    <a:pt x="2454" y="784"/>
                  </a:lnTo>
                  <a:lnTo>
                    <a:pt x="2454" y="784"/>
                  </a:lnTo>
                  <a:lnTo>
                    <a:pt x="2459" y="779"/>
                  </a:lnTo>
                  <a:lnTo>
                    <a:pt x="2469" y="777"/>
                  </a:lnTo>
                  <a:lnTo>
                    <a:pt x="2476" y="779"/>
                  </a:lnTo>
                  <a:lnTo>
                    <a:pt x="2483" y="779"/>
                  </a:lnTo>
                  <a:lnTo>
                    <a:pt x="2483" y="779"/>
                  </a:lnTo>
                  <a:lnTo>
                    <a:pt x="2487" y="784"/>
                  </a:lnTo>
                  <a:lnTo>
                    <a:pt x="2492" y="784"/>
                  </a:lnTo>
                  <a:lnTo>
                    <a:pt x="2497" y="784"/>
                  </a:lnTo>
                  <a:lnTo>
                    <a:pt x="2497" y="784"/>
                  </a:lnTo>
                  <a:lnTo>
                    <a:pt x="2499" y="781"/>
                  </a:lnTo>
                  <a:lnTo>
                    <a:pt x="2502" y="784"/>
                  </a:lnTo>
                  <a:lnTo>
                    <a:pt x="2506" y="788"/>
                  </a:lnTo>
                  <a:lnTo>
                    <a:pt x="2509" y="788"/>
                  </a:lnTo>
                  <a:lnTo>
                    <a:pt x="2509" y="788"/>
                  </a:lnTo>
                  <a:lnTo>
                    <a:pt x="2511" y="791"/>
                  </a:lnTo>
                  <a:lnTo>
                    <a:pt x="2511" y="793"/>
                  </a:lnTo>
                  <a:lnTo>
                    <a:pt x="2509" y="796"/>
                  </a:lnTo>
                  <a:lnTo>
                    <a:pt x="2506" y="796"/>
                  </a:lnTo>
                  <a:lnTo>
                    <a:pt x="2506" y="796"/>
                  </a:lnTo>
                  <a:lnTo>
                    <a:pt x="2499" y="798"/>
                  </a:lnTo>
                  <a:lnTo>
                    <a:pt x="2497" y="800"/>
                  </a:lnTo>
                  <a:lnTo>
                    <a:pt x="2499" y="803"/>
                  </a:lnTo>
                  <a:lnTo>
                    <a:pt x="2499" y="803"/>
                  </a:lnTo>
                  <a:lnTo>
                    <a:pt x="2504" y="803"/>
                  </a:lnTo>
                  <a:lnTo>
                    <a:pt x="2509" y="803"/>
                  </a:lnTo>
                  <a:lnTo>
                    <a:pt x="2514" y="800"/>
                  </a:lnTo>
                  <a:lnTo>
                    <a:pt x="2518" y="798"/>
                  </a:lnTo>
                  <a:lnTo>
                    <a:pt x="2518" y="798"/>
                  </a:lnTo>
                  <a:lnTo>
                    <a:pt x="2528" y="800"/>
                  </a:lnTo>
                  <a:lnTo>
                    <a:pt x="2532" y="798"/>
                  </a:lnTo>
                  <a:lnTo>
                    <a:pt x="2540" y="796"/>
                  </a:lnTo>
                  <a:lnTo>
                    <a:pt x="2540" y="796"/>
                  </a:lnTo>
                  <a:lnTo>
                    <a:pt x="2544" y="793"/>
                  </a:lnTo>
                  <a:lnTo>
                    <a:pt x="2547" y="796"/>
                  </a:lnTo>
                  <a:lnTo>
                    <a:pt x="2549" y="796"/>
                  </a:lnTo>
                  <a:lnTo>
                    <a:pt x="2551" y="796"/>
                  </a:lnTo>
                  <a:lnTo>
                    <a:pt x="2551" y="796"/>
                  </a:lnTo>
                  <a:lnTo>
                    <a:pt x="2556" y="793"/>
                  </a:lnTo>
                  <a:lnTo>
                    <a:pt x="2561" y="791"/>
                  </a:lnTo>
                  <a:lnTo>
                    <a:pt x="2573" y="791"/>
                  </a:lnTo>
                  <a:lnTo>
                    <a:pt x="2573" y="791"/>
                  </a:lnTo>
                  <a:lnTo>
                    <a:pt x="2575" y="791"/>
                  </a:lnTo>
                  <a:lnTo>
                    <a:pt x="2573" y="788"/>
                  </a:lnTo>
                  <a:lnTo>
                    <a:pt x="2570" y="786"/>
                  </a:lnTo>
                  <a:lnTo>
                    <a:pt x="2563" y="784"/>
                  </a:lnTo>
                  <a:lnTo>
                    <a:pt x="2563" y="784"/>
                  </a:lnTo>
                  <a:lnTo>
                    <a:pt x="2558" y="784"/>
                  </a:lnTo>
                  <a:lnTo>
                    <a:pt x="2558" y="781"/>
                  </a:lnTo>
                  <a:lnTo>
                    <a:pt x="2558" y="777"/>
                  </a:lnTo>
                  <a:lnTo>
                    <a:pt x="2563" y="769"/>
                  </a:lnTo>
                  <a:lnTo>
                    <a:pt x="2563" y="769"/>
                  </a:lnTo>
                  <a:lnTo>
                    <a:pt x="2568" y="760"/>
                  </a:lnTo>
                  <a:lnTo>
                    <a:pt x="2577" y="755"/>
                  </a:lnTo>
                  <a:lnTo>
                    <a:pt x="2592" y="743"/>
                  </a:lnTo>
                  <a:lnTo>
                    <a:pt x="2592" y="743"/>
                  </a:lnTo>
                  <a:lnTo>
                    <a:pt x="2596" y="741"/>
                  </a:lnTo>
                  <a:lnTo>
                    <a:pt x="2601" y="739"/>
                  </a:lnTo>
                  <a:lnTo>
                    <a:pt x="2603" y="739"/>
                  </a:lnTo>
                  <a:lnTo>
                    <a:pt x="2606" y="736"/>
                  </a:lnTo>
                  <a:lnTo>
                    <a:pt x="2606" y="736"/>
                  </a:lnTo>
                  <a:lnTo>
                    <a:pt x="2608" y="724"/>
                  </a:lnTo>
                  <a:lnTo>
                    <a:pt x="2611" y="720"/>
                  </a:lnTo>
                  <a:lnTo>
                    <a:pt x="2615" y="717"/>
                  </a:lnTo>
                  <a:lnTo>
                    <a:pt x="2615" y="717"/>
                  </a:lnTo>
                  <a:lnTo>
                    <a:pt x="2630" y="720"/>
                  </a:lnTo>
                  <a:lnTo>
                    <a:pt x="2639" y="717"/>
                  </a:lnTo>
                  <a:lnTo>
                    <a:pt x="2646" y="715"/>
                  </a:lnTo>
                  <a:lnTo>
                    <a:pt x="2646" y="715"/>
                  </a:lnTo>
                  <a:lnTo>
                    <a:pt x="2651" y="713"/>
                  </a:lnTo>
                  <a:lnTo>
                    <a:pt x="2656" y="715"/>
                  </a:lnTo>
                  <a:lnTo>
                    <a:pt x="2656" y="717"/>
                  </a:lnTo>
                  <a:lnTo>
                    <a:pt x="2658" y="720"/>
                  </a:lnTo>
                  <a:lnTo>
                    <a:pt x="2658" y="720"/>
                  </a:lnTo>
                  <a:lnTo>
                    <a:pt x="2663" y="720"/>
                  </a:lnTo>
                  <a:lnTo>
                    <a:pt x="2665" y="717"/>
                  </a:lnTo>
                  <a:lnTo>
                    <a:pt x="2670" y="715"/>
                  </a:lnTo>
                  <a:lnTo>
                    <a:pt x="2672" y="715"/>
                  </a:lnTo>
                  <a:lnTo>
                    <a:pt x="2672" y="715"/>
                  </a:lnTo>
                  <a:lnTo>
                    <a:pt x="2674" y="717"/>
                  </a:lnTo>
                  <a:lnTo>
                    <a:pt x="2670" y="722"/>
                  </a:lnTo>
                  <a:lnTo>
                    <a:pt x="2667" y="727"/>
                  </a:lnTo>
                  <a:lnTo>
                    <a:pt x="2663" y="734"/>
                  </a:lnTo>
                  <a:lnTo>
                    <a:pt x="2663" y="734"/>
                  </a:lnTo>
                  <a:lnTo>
                    <a:pt x="2663" y="736"/>
                  </a:lnTo>
                  <a:lnTo>
                    <a:pt x="2665" y="739"/>
                  </a:lnTo>
                  <a:lnTo>
                    <a:pt x="2674" y="741"/>
                  </a:lnTo>
                  <a:lnTo>
                    <a:pt x="2674" y="741"/>
                  </a:lnTo>
                  <a:lnTo>
                    <a:pt x="2674" y="741"/>
                  </a:lnTo>
                  <a:lnTo>
                    <a:pt x="2672" y="743"/>
                  </a:lnTo>
                  <a:lnTo>
                    <a:pt x="2670" y="746"/>
                  </a:lnTo>
                  <a:lnTo>
                    <a:pt x="2670" y="748"/>
                  </a:lnTo>
                  <a:lnTo>
                    <a:pt x="2670" y="748"/>
                  </a:lnTo>
                  <a:lnTo>
                    <a:pt x="2672" y="751"/>
                  </a:lnTo>
                  <a:lnTo>
                    <a:pt x="2677" y="748"/>
                  </a:lnTo>
                  <a:lnTo>
                    <a:pt x="2684" y="746"/>
                  </a:lnTo>
                  <a:lnTo>
                    <a:pt x="2691" y="739"/>
                  </a:lnTo>
                  <a:lnTo>
                    <a:pt x="2691" y="739"/>
                  </a:lnTo>
                  <a:lnTo>
                    <a:pt x="2701" y="732"/>
                  </a:lnTo>
                  <a:lnTo>
                    <a:pt x="2710" y="727"/>
                  </a:lnTo>
                  <a:lnTo>
                    <a:pt x="2717" y="724"/>
                  </a:lnTo>
                  <a:lnTo>
                    <a:pt x="2724" y="722"/>
                  </a:lnTo>
                  <a:lnTo>
                    <a:pt x="2724" y="722"/>
                  </a:lnTo>
                  <a:lnTo>
                    <a:pt x="2727" y="722"/>
                  </a:lnTo>
                  <a:lnTo>
                    <a:pt x="2729" y="717"/>
                  </a:lnTo>
                  <a:lnTo>
                    <a:pt x="2727" y="706"/>
                  </a:lnTo>
                  <a:lnTo>
                    <a:pt x="2727" y="706"/>
                  </a:lnTo>
                  <a:lnTo>
                    <a:pt x="2729" y="701"/>
                  </a:lnTo>
                  <a:lnTo>
                    <a:pt x="2731" y="698"/>
                  </a:lnTo>
                  <a:lnTo>
                    <a:pt x="2741" y="694"/>
                  </a:lnTo>
                  <a:lnTo>
                    <a:pt x="2753" y="691"/>
                  </a:lnTo>
                  <a:lnTo>
                    <a:pt x="2760" y="694"/>
                  </a:lnTo>
                  <a:lnTo>
                    <a:pt x="2760" y="694"/>
                  </a:lnTo>
                  <a:lnTo>
                    <a:pt x="2764" y="696"/>
                  </a:lnTo>
                  <a:lnTo>
                    <a:pt x="2767" y="698"/>
                  </a:lnTo>
                  <a:lnTo>
                    <a:pt x="2764" y="698"/>
                  </a:lnTo>
                  <a:lnTo>
                    <a:pt x="2760" y="698"/>
                  </a:lnTo>
                  <a:lnTo>
                    <a:pt x="2760" y="698"/>
                  </a:lnTo>
                  <a:lnTo>
                    <a:pt x="2755" y="698"/>
                  </a:lnTo>
                  <a:lnTo>
                    <a:pt x="2750" y="701"/>
                  </a:lnTo>
                  <a:lnTo>
                    <a:pt x="2745" y="706"/>
                  </a:lnTo>
                  <a:lnTo>
                    <a:pt x="2745" y="713"/>
                  </a:lnTo>
                  <a:lnTo>
                    <a:pt x="2745" y="713"/>
                  </a:lnTo>
                  <a:lnTo>
                    <a:pt x="2745" y="717"/>
                  </a:lnTo>
                  <a:lnTo>
                    <a:pt x="2743" y="722"/>
                  </a:lnTo>
                  <a:lnTo>
                    <a:pt x="2741" y="724"/>
                  </a:lnTo>
                  <a:lnTo>
                    <a:pt x="2743" y="729"/>
                  </a:lnTo>
                  <a:lnTo>
                    <a:pt x="2743" y="729"/>
                  </a:lnTo>
                  <a:lnTo>
                    <a:pt x="2743" y="732"/>
                  </a:lnTo>
                  <a:lnTo>
                    <a:pt x="2741" y="732"/>
                  </a:lnTo>
                  <a:lnTo>
                    <a:pt x="2738" y="734"/>
                  </a:lnTo>
                  <a:lnTo>
                    <a:pt x="2736" y="736"/>
                  </a:lnTo>
                  <a:lnTo>
                    <a:pt x="2736" y="736"/>
                  </a:lnTo>
                  <a:lnTo>
                    <a:pt x="2736" y="741"/>
                  </a:lnTo>
                  <a:lnTo>
                    <a:pt x="2734" y="743"/>
                  </a:lnTo>
                  <a:lnTo>
                    <a:pt x="2731" y="746"/>
                  </a:lnTo>
                  <a:lnTo>
                    <a:pt x="2731" y="746"/>
                  </a:lnTo>
                  <a:lnTo>
                    <a:pt x="2717" y="748"/>
                  </a:lnTo>
                  <a:lnTo>
                    <a:pt x="2710" y="753"/>
                  </a:lnTo>
                  <a:lnTo>
                    <a:pt x="2708" y="753"/>
                  </a:lnTo>
                  <a:lnTo>
                    <a:pt x="2705" y="755"/>
                  </a:lnTo>
                  <a:lnTo>
                    <a:pt x="2705" y="755"/>
                  </a:lnTo>
                  <a:lnTo>
                    <a:pt x="2705" y="760"/>
                  </a:lnTo>
                  <a:lnTo>
                    <a:pt x="2701" y="765"/>
                  </a:lnTo>
                  <a:lnTo>
                    <a:pt x="2696" y="767"/>
                  </a:lnTo>
                  <a:lnTo>
                    <a:pt x="2691" y="774"/>
                  </a:lnTo>
                  <a:lnTo>
                    <a:pt x="2691" y="774"/>
                  </a:lnTo>
                  <a:lnTo>
                    <a:pt x="2684" y="779"/>
                  </a:lnTo>
                  <a:lnTo>
                    <a:pt x="2677" y="786"/>
                  </a:lnTo>
                  <a:lnTo>
                    <a:pt x="2665" y="796"/>
                  </a:lnTo>
                  <a:lnTo>
                    <a:pt x="2656" y="805"/>
                  </a:lnTo>
                  <a:lnTo>
                    <a:pt x="2656" y="805"/>
                  </a:lnTo>
                  <a:lnTo>
                    <a:pt x="2646" y="817"/>
                  </a:lnTo>
                  <a:lnTo>
                    <a:pt x="2634" y="822"/>
                  </a:lnTo>
                  <a:lnTo>
                    <a:pt x="2627" y="826"/>
                  </a:lnTo>
                  <a:lnTo>
                    <a:pt x="2625" y="826"/>
                  </a:lnTo>
                  <a:lnTo>
                    <a:pt x="2625" y="826"/>
                  </a:lnTo>
                  <a:lnTo>
                    <a:pt x="2622" y="829"/>
                  </a:lnTo>
                  <a:lnTo>
                    <a:pt x="2618" y="831"/>
                  </a:lnTo>
                  <a:lnTo>
                    <a:pt x="2606" y="831"/>
                  </a:lnTo>
                  <a:lnTo>
                    <a:pt x="2606" y="831"/>
                  </a:lnTo>
                  <a:lnTo>
                    <a:pt x="2606" y="833"/>
                  </a:lnTo>
                  <a:lnTo>
                    <a:pt x="2606" y="838"/>
                  </a:lnTo>
                  <a:lnTo>
                    <a:pt x="2606" y="845"/>
                  </a:lnTo>
                  <a:lnTo>
                    <a:pt x="2601" y="855"/>
                  </a:lnTo>
                  <a:lnTo>
                    <a:pt x="2601" y="855"/>
                  </a:lnTo>
                  <a:lnTo>
                    <a:pt x="2592" y="864"/>
                  </a:lnTo>
                  <a:lnTo>
                    <a:pt x="2587" y="874"/>
                  </a:lnTo>
                  <a:lnTo>
                    <a:pt x="2585" y="885"/>
                  </a:lnTo>
                  <a:lnTo>
                    <a:pt x="2582" y="897"/>
                  </a:lnTo>
                  <a:lnTo>
                    <a:pt x="2582" y="897"/>
                  </a:lnTo>
                  <a:lnTo>
                    <a:pt x="2587" y="935"/>
                  </a:lnTo>
                  <a:lnTo>
                    <a:pt x="2589" y="956"/>
                  </a:lnTo>
                  <a:lnTo>
                    <a:pt x="2594" y="968"/>
                  </a:lnTo>
                  <a:lnTo>
                    <a:pt x="2594" y="968"/>
                  </a:lnTo>
                  <a:lnTo>
                    <a:pt x="2596" y="975"/>
                  </a:lnTo>
                  <a:lnTo>
                    <a:pt x="2596" y="985"/>
                  </a:lnTo>
                  <a:lnTo>
                    <a:pt x="2596" y="994"/>
                  </a:lnTo>
                  <a:lnTo>
                    <a:pt x="2599" y="1001"/>
                  </a:lnTo>
                  <a:lnTo>
                    <a:pt x="2599" y="1001"/>
                  </a:lnTo>
                  <a:lnTo>
                    <a:pt x="2601" y="1004"/>
                  </a:lnTo>
                  <a:lnTo>
                    <a:pt x="2601" y="1009"/>
                  </a:lnTo>
                  <a:lnTo>
                    <a:pt x="2603" y="1013"/>
                  </a:lnTo>
                  <a:lnTo>
                    <a:pt x="2603" y="1013"/>
                  </a:lnTo>
                  <a:lnTo>
                    <a:pt x="2608" y="1013"/>
                  </a:lnTo>
                  <a:lnTo>
                    <a:pt x="2613" y="1009"/>
                  </a:lnTo>
                  <a:lnTo>
                    <a:pt x="2625" y="997"/>
                  </a:lnTo>
                  <a:lnTo>
                    <a:pt x="2625" y="997"/>
                  </a:lnTo>
                  <a:lnTo>
                    <a:pt x="2630" y="990"/>
                  </a:lnTo>
                  <a:lnTo>
                    <a:pt x="2634" y="987"/>
                  </a:lnTo>
                  <a:lnTo>
                    <a:pt x="2634" y="987"/>
                  </a:lnTo>
                  <a:lnTo>
                    <a:pt x="2637" y="983"/>
                  </a:lnTo>
                  <a:lnTo>
                    <a:pt x="2637" y="975"/>
                  </a:lnTo>
                  <a:lnTo>
                    <a:pt x="2637" y="966"/>
                  </a:lnTo>
                  <a:lnTo>
                    <a:pt x="2637" y="966"/>
                  </a:lnTo>
                  <a:lnTo>
                    <a:pt x="2639" y="964"/>
                  </a:lnTo>
                  <a:lnTo>
                    <a:pt x="2644" y="964"/>
                  </a:lnTo>
                  <a:lnTo>
                    <a:pt x="2651" y="959"/>
                  </a:lnTo>
                  <a:lnTo>
                    <a:pt x="2651" y="959"/>
                  </a:lnTo>
                  <a:lnTo>
                    <a:pt x="2653" y="956"/>
                  </a:lnTo>
                  <a:lnTo>
                    <a:pt x="2658" y="956"/>
                  </a:lnTo>
                  <a:lnTo>
                    <a:pt x="2665" y="954"/>
                  </a:lnTo>
                  <a:lnTo>
                    <a:pt x="2665" y="954"/>
                  </a:lnTo>
                  <a:lnTo>
                    <a:pt x="2667" y="952"/>
                  </a:lnTo>
                  <a:lnTo>
                    <a:pt x="2665" y="949"/>
                  </a:lnTo>
                  <a:lnTo>
                    <a:pt x="2663" y="940"/>
                  </a:lnTo>
                  <a:lnTo>
                    <a:pt x="2663" y="940"/>
                  </a:lnTo>
                  <a:lnTo>
                    <a:pt x="2665" y="935"/>
                  </a:lnTo>
                  <a:lnTo>
                    <a:pt x="2670" y="930"/>
                  </a:lnTo>
                  <a:lnTo>
                    <a:pt x="2682" y="921"/>
                  </a:lnTo>
                  <a:lnTo>
                    <a:pt x="2682" y="921"/>
                  </a:lnTo>
                  <a:lnTo>
                    <a:pt x="2686" y="921"/>
                  </a:lnTo>
                  <a:lnTo>
                    <a:pt x="2693" y="921"/>
                  </a:lnTo>
                  <a:lnTo>
                    <a:pt x="2698" y="921"/>
                  </a:lnTo>
                  <a:lnTo>
                    <a:pt x="2705" y="919"/>
                  </a:lnTo>
                  <a:lnTo>
                    <a:pt x="2705" y="919"/>
                  </a:lnTo>
                  <a:lnTo>
                    <a:pt x="2708" y="912"/>
                  </a:lnTo>
                  <a:lnTo>
                    <a:pt x="2705" y="907"/>
                  </a:lnTo>
                  <a:lnTo>
                    <a:pt x="2701" y="900"/>
                  </a:lnTo>
                  <a:lnTo>
                    <a:pt x="2701" y="900"/>
                  </a:lnTo>
                  <a:lnTo>
                    <a:pt x="2701" y="895"/>
                  </a:lnTo>
                  <a:lnTo>
                    <a:pt x="2705" y="885"/>
                  </a:lnTo>
                  <a:lnTo>
                    <a:pt x="2710" y="881"/>
                  </a:lnTo>
                  <a:lnTo>
                    <a:pt x="2715" y="876"/>
                  </a:lnTo>
                  <a:lnTo>
                    <a:pt x="2715" y="876"/>
                  </a:lnTo>
                  <a:lnTo>
                    <a:pt x="2719" y="876"/>
                  </a:lnTo>
                  <a:lnTo>
                    <a:pt x="2722" y="876"/>
                  </a:lnTo>
                  <a:lnTo>
                    <a:pt x="2724" y="876"/>
                  </a:lnTo>
                  <a:lnTo>
                    <a:pt x="2729" y="876"/>
                  </a:lnTo>
                  <a:lnTo>
                    <a:pt x="2729" y="876"/>
                  </a:lnTo>
                  <a:lnTo>
                    <a:pt x="2731" y="871"/>
                  </a:lnTo>
                  <a:lnTo>
                    <a:pt x="2729" y="867"/>
                  </a:lnTo>
                  <a:lnTo>
                    <a:pt x="2724" y="864"/>
                  </a:lnTo>
                  <a:lnTo>
                    <a:pt x="2719" y="862"/>
                  </a:lnTo>
                  <a:lnTo>
                    <a:pt x="2719" y="862"/>
                  </a:lnTo>
                  <a:lnTo>
                    <a:pt x="2717" y="859"/>
                  </a:lnTo>
                  <a:lnTo>
                    <a:pt x="2717" y="855"/>
                  </a:lnTo>
                  <a:lnTo>
                    <a:pt x="2719" y="848"/>
                  </a:lnTo>
                  <a:lnTo>
                    <a:pt x="2724" y="840"/>
                  </a:lnTo>
                  <a:lnTo>
                    <a:pt x="2724" y="840"/>
                  </a:lnTo>
                  <a:lnTo>
                    <a:pt x="2729" y="836"/>
                  </a:lnTo>
                  <a:lnTo>
                    <a:pt x="2729" y="833"/>
                  </a:lnTo>
                  <a:lnTo>
                    <a:pt x="2727" y="831"/>
                  </a:lnTo>
                  <a:lnTo>
                    <a:pt x="2724" y="831"/>
                  </a:lnTo>
                  <a:lnTo>
                    <a:pt x="2724" y="831"/>
                  </a:lnTo>
                  <a:lnTo>
                    <a:pt x="2717" y="831"/>
                  </a:lnTo>
                  <a:lnTo>
                    <a:pt x="2712" y="831"/>
                  </a:lnTo>
                  <a:lnTo>
                    <a:pt x="2712" y="831"/>
                  </a:lnTo>
                  <a:lnTo>
                    <a:pt x="2708" y="831"/>
                  </a:lnTo>
                  <a:lnTo>
                    <a:pt x="2705" y="826"/>
                  </a:lnTo>
                  <a:lnTo>
                    <a:pt x="2705" y="819"/>
                  </a:lnTo>
                  <a:lnTo>
                    <a:pt x="2710" y="812"/>
                  </a:lnTo>
                  <a:lnTo>
                    <a:pt x="2710" y="812"/>
                  </a:lnTo>
                  <a:lnTo>
                    <a:pt x="2715" y="807"/>
                  </a:lnTo>
                  <a:lnTo>
                    <a:pt x="2719" y="803"/>
                  </a:lnTo>
                  <a:lnTo>
                    <a:pt x="2722" y="800"/>
                  </a:lnTo>
                  <a:lnTo>
                    <a:pt x="2724" y="796"/>
                  </a:lnTo>
                  <a:lnTo>
                    <a:pt x="2724" y="796"/>
                  </a:lnTo>
                  <a:lnTo>
                    <a:pt x="2727" y="788"/>
                  </a:lnTo>
                  <a:lnTo>
                    <a:pt x="2731" y="781"/>
                  </a:lnTo>
                  <a:lnTo>
                    <a:pt x="2738" y="772"/>
                  </a:lnTo>
                  <a:lnTo>
                    <a:pt x="2738" y="772"/>
                  </a:lnTo>
                  <a:lnTo>
                    <a:pt x="2743" y="769"/>
                  </a:lnTo>
                  <a:lnTo>
                    <a:pt x="2748" y="769"/>
                  </a:lnTo>
                  <a:lnTo>
                    <a:pt x="2755" y="769"/>
                  </a:lnTo>
                  <a:lnTo>
                    <a:pt x="2755" y="769"/>
                  </a:lnTo>
                  <a:lnTo>
                    <a:pt x="2757" y="772"/>
                  </a:lnTo>
                  <a:lnTo>
                    <a:pt x="2760" y="774"/>
                  </a:lnTo>
                  <a:lnTo>
                    <a:pt x="2760" y="774"/>
                  </a:lnTo>
                  <a:lnTo>
                    <a:pt x="2764" y="774"/>
                  </a:lnTo>
                  <a:lnTo>
                    <a:pt x="2764" y="774"/>
                  </a:lnTo>
                  <a:lnTo>
                    <a:pt x="2772" y="762"/>
                  </a:lnTo>
                  <a:lnTo>
                    <a:pt x="2776" y="758"/>
                  </a:lnTo>
                  <a:lnTo>
                    <a:pt x="2783" y="755"/>
                  </a:lnTo>
                  <a:lnTo>
                    <a:pt x="2783" y="755"/>
                  </a:lnTo>
                  <a:lnTo>
                    <a:pt x="2786" y="758"/>
                  </a:lnTo>
                  <a:lnTo>
                    <a:pt x="2786" y="762"/>
                  </a:lnTo>
                  <a:lnTo>
                    <a:pt x="2786" y="772"/>
                  </a:lnTo>
                  <a:lnTo>
                    <a:pt x="2786" y="772"/>
                  </a:lnTo>
                  <a:lnTo>
                    <a:pt x="2788" y="774"/>
                  </a:lnTo>
                  <a:lnTo>
                    <a:pt x="2790" y="772"/>
                  </a:lnTo>
                  <a:lnTo>
                    <a:pt x="2805" y="762"/>
                  </a:lnTo>
                  <a:lnTo>
                    <a:pt x="2805" y="762"/>
                  </a:lnTo>
                  <a:lnTo>
                    <a:pt x="2817" y="758"/>
                  </a:lnTo>
                  <a:lnTo>
                    <a:pt x="2828" y="755"/>
                  </a:lnTo>
                  <a:lnTo>
                    <a:pt x="2843" y="755"/>
                  </a:lnTo>
                  <a:lnTo>
                    <a:pt x="2852" y="758"/>
                  </a:lnTo>
                  <a:lnTo>
                    <a:pt x="2852" y="758"/>
                  </a:lnTo>
                  <a:lnTo>
                    <a:pt x="2857" y="762"/>
                  </a:lnTo>
                  <a:lnTo>
                    <a:pt x="2859" y="767"/>
                  </a:lnTo>
                  <a:lnTo>
                    <a:pt x="2864" y="769"/>
                  </a:lnTo>
                  <a:lnTo>
                    <a:pt x="2866" y="769"/>
                  </a:lnTo>
                  <a:lnTo>
                    <a:pt x="2866" y="769"/>
                  </a:lnTo>
                  <a:lnTo>
                    <a:pt x="2869" y="767"/>
                  </a:lnTo>
                  <a:lnTo>
                    <a:pt x="2869" y="765"/>
                  </a:lnTo>
                  <a:lnTo>
                    <a:pt x="2871" y="762"/>
                  </a:lnTo>
                  <a:lnTo>
                    <a:pt x="2873" y="760"/>
                  </a:lnTo>
                  <a:lnTo>
                    <a:pt x="2873" y="760"/>
                  </a:lnTo>
                  <a:lnTo>
                    <a:pt x="2888" y="753"/>
                  </a:lnTo>
                  <a:lnTo>
                    <a:pt x="2902" y="743"/>
                  </a:lnTo>
                  <a:lnTo>
                    <a:pt x="2902" y="743"/>
                  </a:lnTo>
                  <a:lnTo>
                    <a:pt x="2909" y="739"/>
                  </a:lnTo>
                  <a:lnTo>
                    <a:pt x="2914" y="736"/>
                  </a:lnTo>
                  <a:lnTo>
                    <a:pt x="2914" y="736"/>
                  </a:lnTo>
                  <a:lnTo>
                    <a:pt x="2916" y="734"/>
                  </a:lnTo>
                  <a:lnTo>
                    <a:pt x="2918" y="732"/>
                  </a:lnTo>
                  <a:lnTo>
                    <a:pt x="2921" y="732"/>
                  </a:lnTo>
                  <a:lnTo>
                    <a:pt x="2923" y="729"/>
                  </a:lnTo>
                  <a:lnTo>
                    <a:pt x="2923" y="729"/>
                  </a:lnTo>
                  <a:lnTo>
                    <a:pt x="2925" y="724"/>
                  </a:lnTo>
                  <a:lnTo>
                    <a:pt x="2932" y="722"/>
                  </a:lnTo>
                  <a:lnTo>
                    <a:pt x="2956" y="715"/>
                  </a:lnTo>
                  <a:lnTo>
                    <a:pt x="2956" y="715"/>
                  </a:lnTo>
                  <a:lnTo>
                    <a:pt x="2970" y="710"/>
                  </a:lnTo>
                  <a:lnTo>
                    <a:pt x="2982" y="706"/>
                  </a:lnTo>
                  <a:lnTo>
                    <a:pt x="2992" y="698"/>
                  </a:lnTo>
                  <a:lnTo>
                    <a:pt x="2994" y="694"/>
                  </a:lnTo>
                  <a:lnTo>
                    <a:pt x="2994" y="694"/>
                  </a:lnTo>
                  <a:lnTo>
                    <a:pt x="2996" y="691"/>
                  </a:lnTo>
                  <a:lnTo>
                    <a:pt x="2999" y="691"/>
                  </a:lnTo>
                  <a:lnTo>
                    <a:pt x="3001" y="691"/>
                  </a:lnTo>
                  <a:lnTo>
                    <a:pt x="3004" y="694"/>
                  </a:lnTo>
                  <a:lnTo>
                    <a:pt x="3004" y="694"/>
                  </a:lnTo>
                  <a:lnTo>
                    <a:pt x="3004" y="696"/>
                  </a:lnTo>
                  <a:lnTo>
                    <a:pt x="3008" y="696"/>
                  </a:lnTo>
                  <a:lnTo>
                    <a:pt x="3020" y="698"/>
                  </a:lnTo>
                  <a:lnTo>
                    <a:pt x="3020" y="698"/>
                  </a:lnTo>
                  <a:lnTo>
                    <a:pt x="3032" y="701"/>
                  </a:lnTo>
                  <a:lnTo>
                    <a:pt x="3037" y="698"/>
                  </a:lnTo>
                  <a:lnTo>
                    <a:pt x="3041" y="696"/>
                  </a:lnTo>
                  <a:lnTo>
                    <a:pt x="3041" y="696"/>
                  </a:lnTo>
                  <a:lnTo>
                    <a:pt x="3044" y="691"/>
                  </a:lnTo>
                  <a:lnTo>
                    <a:pt x="3044" y="687"/>
                  </a:lnTo>
                  <a:lnTo>
                    <a:pt x="3041" y="684"/>
                  </a:lnTo>
                  <a:lnTo>
                    <a:pt x="3039" y="680"/>
                  </a:lnTo>
                  <a:lnTo>
                    <a:pt x="3039" y="680"/>
                  </a:lnTo>
                  <a:lnTo>
                    <a:pt x="3039" y="675"/>
                  </a:lnTo>
                  <a:lnTo>
                    <a:pt x="3034" y="672"/>
                  </a:lnTo>
                  <a:lnTo>
                    <a:pt x="3030" y="668"/>
                  </a:lnTo>
                  <a:lnTo>
                    <a:pt x="3030" y="663"/>
                  </a:lnTo>
                  <a:lnTo>
                    <a:pt x="3030" y="663"/>
                  </a:lnTo>
                  <a:lnTo>
                    <a:pt x="3027" y="656"/>
                  </a:lnTo>
                  <a:lnTo>
                    <a:pt x="3025" y="651"/>
                  </a:lnTo>
                  <a:lnTo>
                    <a:pt x="3020" y="644"/>
                  </a:lnTo>
                  <a:lnTo>
                    <a:pt x="3015" y="644"/>
                  </a:lnTo>
                  <a:lnTo>
                    <a:pt x="3015" y="644"/>
                  </a:lnTo>
                  <a:lnTo>
                    <a:pt x="3013" y="644"/>
                  </a:lnTo>
                  <a:lnTo>
                    <a:pt x="3008" y="644"/>
                  </a:lnTo>
                  <a:lnTo>
                    <a:pt x="3006" y="642"/>
                  </a:lnTo>
                  <a:lnTo>
                    <a:pt x="3006" y="637"/>
                  </a:lnTo>
                  <a:lnTo>
                    <a:pt x="3006" y="637"/>
                  </a:lnTo>
                  <a:lnTo>
                    <a:pt x="3004" y="630"/>
                  </a:lnTo>
                  <a:lnTo>
                    <a:pt x="3001" y="630"/>
                  </a:lnTo>
                  <a:lnTo>
                    <a:pt x="2999" y="630"/>
                  </a:lnTo>
                  <a:lnTo>
                    <a:pt x="2999" y="630"/>
                  </a:lnTo>
                  <a:lnTo>
                    <a:pt x="2994" y="632"/>
                  </a:lnTo>
                  <a:lnTo>
                    <a:pt x="2989" y="632"/>
                  </a:lnTo>
                  <a:lnTo>
                    <a:pt x="2985" y="630"/>
                  </a:lnTo>
                  <a:lnTo>
                    <a:pt x="2982" y="627"/>
                  </a:lnTo>
                  <a:lnTo>
                    <a:pt x="2982" y="627"/>
                  </a:lnTo>
                  <a:lnTo>
                    <a:pt x="2985" y="623"/>
                  </a:lnTo>
                  <a:lnTo>
                    <a:pt x="2989" y="620"/>
                  </a:lnTo>
                  <a:lnTo>
                    <a:pt x="2994" y="620"/>
                  </a:lnTo>
                  <a:lnTo>
                    <a:pt x="3001" y="623"/>
                  </a:lnTo>
                  <a:lnTo>
                    <a:pt x="3001" y="623"/>
                  </a:lnTo>
                  <a:lnTo>
                    <a:pt x="3006" y="625"/>
                  </a:lnTo>
                  <a:lnTo>
                    <a:pt x="3008" y="627"/>
                  </a:lnTo>
                  <a:lnTo>
                    <a:pt x="3013" y="632"/>
                  </a:lnTo>
                  <a:lnTo>
                    <a:pt x="3013" y="632"/>
                  </a:lnTo>
                  <a:lnTo>
                    <a:pt x="3015" y="632"/>
                  </a:lnTo>
                  <a:lnTo>
                    <a:pt x="3022" y="632"/>
                  </a:lnTo>
                  <a:lnTo>
                    <a:pt x="3034" y="630"/>
                  </a:lnTo>
                  <a:lnTo>
                    <a:pt x="3034" y="630"/>
                  </a:lnTo>
                  <a:lnTo>
                    <a:pt x="3048" y="625"/>
                  </a:lnTo>
                  <a:lnTo>
                    <a:pt x="3056" y="620"/>
                  </a:lnTo>
                  <a:lnTo>
                    <a:pt x="3058" y="618"/>
                  </a:lnTo>
                  <a:lnTo>
                    <a:pt x="3058" y="618"/>
                  </a:lnTo>
                  <a:lnTo>
                    <a:pt x="3060" y="611"/>
                  </a:lnTo>
                  <a:lnTo>
                    <a:pt x="3060" y="609"/>
                  </a:lnTo>
                  <a:lnTo>
                    <a:pt x="3065" y="606"/>
                  </a:lnTo>
                  <a:lnTo>
                    <a:pt x="3065" y="606"/>
                  </a:lnTo>
                  <a:lnTo>
                    <a:pt x="3067" y="604"/>
                  </a:lnTo>
                  <a:lnTo>
                    <a:pt x="3067" y="601"/>
                  </a:lnTo>
                  <a:lnTo>
                    <a:pt x="3060" y="597"/>
                  </a:lnTo>
                  <a:lnTo>
                    <a:pt x="3060" y="597"/>
                  </a:lnTo>
                  <a:lnTo>
                    <a:pt x="3058" y="594"/>
                  </a:lnTo>
                  <a:lnTo>
                    <a:pt x="3058" y="590"/>
                  </a:lnTo>
                  <a:lnTo>
                    <a:pt x="3060" y="587"/>
                  </a:lnTo>
                  <a:lnTo>
                    <a:pt x="3063" y="587"/>
                  </a:lnTo>
                  <a:lnTo>
                    <a:pt x="3063" y="587"/>
                  </a:lnTo>
                  <a:lnTo>
                    <a:pt x="3065" y="585"/>
                  </a:lnTo>
                  <a:lnTo>
                    <a:pt x="3067" y="582"/>
                  </a:lnTo>
                  <a:lnTo>
                    <a:pt x="3067" y="582"/>
                  </a:lnTo>
                  <a:lnTo>
                    <a:pt x="3070" y="580"/>
                  </a:lnTo>
                  <a:lnTo>
                    <a:pt x="3070" y="580"/>
                  </a:lnTo>
                  <a:lnTo>
                    <a:pt x="3072" y="580"/>
                  </a:lnTo>
                  <a:lnTo>
                    <a:pt x="3079" y="580"/>
                  </a:lnTo>
                  <a:lnTo>
                    <a:pt x="3079" y="580"/>
                  </a:lnTo>
                  <a:lnTo>
                    <a:pt x="3082" y="580"/>
                  </a:lnTo>
                  <a:lnTo>
                    <a:pt x="3082" y="582"/>
                  </a:lnTo>
                  <a:lnTo>
                    <a:pt x="3077" y="590"/>
                  </a:lnTo>
                  <a:lnTo>
                    <a:pt x="3077" y="590"/>
                  </a:lnTo>
                  <a:lnTo>
                    <a:pt x="3077" y="594"/>
                  </a:lnTo>
                  <a:lnTo>
                    <a:pt x="3079" y="597"/>
                  </a:lnTo>
                  <a:lnTo>
                    <a:pt x="3084" y="604"/>
                  </a:lnTo>
                  <a:lnTo>
                    <a:pt x="3084" y="604"/>
                  </a:lnTo>
                  <a:lnTo>
                    <a:pt x="3086" y="604"/>
                  </a:lnTo>
                  <a:lnTo>
                    <a:pt x="3091" y="606"/>
                  </a:lnTo>
                  <a:lnTo>
                    <a:pt x="3098" y="606"/>
                  </a:lnTo>
                  <a:lnTo>
                    <a:pt x="3103" y="604"/>
                  </a:lnTo>
                  <a:lnTo>
                    <a:pt x="3103" y="604"/>
                  </a:lnTo>
                  <a:lnTo>
                    <a:pt x="3110" y="601"/>
                  </a:lnTo>
                  <a:lnTo>
                    <a:pt x="3120" y="604"/>
                  </a:lnTo>
                  <a:lnTo>
                    <a:pt x="3129" y="609"/>
                  </a:lnTo>
                  <a:lnTo>
                    <a:pt x="3134" y="613"/>
                  </a:lnTo>
                  <a:lnTo>
                    <a:pt x="3134" y="613"/>
                  </a:lnTo>
                  <a:lnTo>
                    <a:pt x="3136" y="623"/>
                  </a:lnTo>
                  <a:lnTo>
                    <a:pt x="3141" y="625"/>
                  </a:lnTo>
                  <a:lnTo>
                    <a:pt x="3146" y="630"/>
                  </a:lnTo>
                  <a:lnTo>
                    <a:pt x="3146" y="630"/>
                  </a:lnTo>
                  <a:lnTo>
                    <a:pt x="3160" y="632"/>
                  </a:lnTo>
                  <a:lnTo>
                    <a:pt x="3162" y="635"/>
                  </a:lnTo>
                  <a:lnTo>
                    <a:pt x="3164" y="637"/>
                  </a:lnTo>
                  <a:lnTo>
                    <a:pt x="3164" y="637"/>
                  </a:lnTo>
                  <a:lnTo>
                    <a:pt x="3169" y="642"/>
                  </a:lnTo>
                  <a:lnTo>
                    <a:pt x="3176" y="642"/>
                  </a:lnTo>
                  <a:lnTo>
                    <a:pt x="3176" y="642"/>
                  </a:lnTo>
                  <a:lnTo>
                    <a:pt x="3179" y="642"/>
                  </a:lnTo>
                  <a:lnTo>
                    <a:pt x="3181" y="644"/>
                  </a:lnTo>
                  <a:lnTo>
                    <a:pt x="3183" y="644"/>
                  </a:lnTo>
                  <a:lnTo>
                    <a:pt x="3188" y="642"/>
                  </a:lnTo>
                  <a:lnTo>
                    <a:pt x="3188" y="642"/>
                  </a:lnTo>
                  <a:lnTo>
                    <a:pt x="3191" y="642"/>
                  </a:lnTo>
                  <a:lnTo>
                    <a:pt x="3193" y="642"/>
                  </a:lnTo>
                  <a:lnTo>
                    <a:pt x="3195" y="642"/>
                  </a:lnTo>
                  <a:lnTo>
                    <a:pt x="3198" y="642"/>
                  </a:lnTo>
                  <a:lnTo>
                    <a:pt x="3198" y="642"/>
                  </a:lnTo>
                  <a:lnTo>
                    <a:pt x="3198" y="639"/>
                  </a:lnTo>
                  <a:lnTo>
                    <a:pt x="3198" y="637"/>
                  </a:lnTo>
                  <a:lnTo>
                    <a:pt x="3195" y="635"/>
                  </a:lnTo>
                  <a:lnTo>
                    <a:pt x="3191" y="632"/>
                  </a:lnTo>
                  <a:lnTo>
                    <a:pt x="3188" y="630"/>
                  </a:lnTo>
                  <a:lnTo>
                    <a:pt x="3188" y="630"/>
                  </a:lnTo>
                  <a:lnTo>
                    <a:pt x="3191" y="630"/>
                  </a:lnTo>
                  <a:lnTo>
                    <a:pt x="3193" y="630"/>
                  </a:lnTo>
                  <a:lnTo>
                    <a:pt x="3198" y="632"/>
                  </a:lnTo>
                  <a:lnTo>
                    <a:pt x="3198" y="632"/>
                  </a:lnTo>
                  <a:lnTo>
                    <a:pt x="3200" y="630"/>
                  </a:lnTo>
                  <a:lnTo>
                    <a:pt x="3200" y="627"/>
                  </a:lnTo>
                  <a:lnTo>
                    <a:pt x="3200" y="625"/>
                  </a:lnTo>
                  <a:lnTo>
                    <a:pt x="3200" y="623"/>
                  </a:lnTo>
                  <a:lnTo>
                    <a:pt x="3200" y="623"/>
                  </a:lnTo>
                  <a:lnTo>
                    <a:pt x="3202" y="620"/>
                  </a:lnTo>
                  <a:lnTo>
                    <a:pt x="3202" y="613"/>
                  </a:lnTo>
                  <a:lnTo>
                    <a:pt x="3200" y="609"/>
                  </a:lnTo>
                  <a:lnTo>
                    <a:pt x="3198" y="604"/>
                  </a:lnTo>
                  <a:lnTo>
                    <a:pt x="3198" y="604"/>
                  </a:lnTo>
                  <a:lnTo>
                    <a:pt x="3195" y="604"/>
                  </a:lnTo>
                  <a:lnTo>
                    <a:pt x="3198" y="601"/>
                  </a:lnTo>
                  <a:lnTo>
                    <a:pt x="3200" y="599"/>
                  </a:lnTo>
                  <a:lnTo>
                    <a:pt x="3202" y="601"/>
                  </a:lnTo>
                  <a:lnTo>
                    <a:pt x="3202" y="601"/>
                  </a:lnTo>
                  <a:lnTo>
                    <a:pt x="3209" y="604"/>
                  </a:lnTo>
                  <a:lnTo>
                    <a:pt x="3214" y="606"/>
                  </a:lnTo>
                  <a:lnTo>
                    <a:pt x="3226" y="606"/>
                  </a:lnTo>
                  <a:lnTo>
                    <a:pt x="3226" y="606"/>
                  </a:lnTo>
                  <a:lnTo>
                    <a:pt x="3226" y="606"/>
                  </a:lnTo>
                  <a:lnTo>
                    <a:pt x="3226" y="604"/>
                  </a:lnTo>
                  <a:lnTo>
                    <a:pt x="3221" y="601"/>
                  </a:lnTo>
                  <a:lnTo>
                    <a:pt x="3221" y="601"/>
                  </a:lnTo>
                  <a:lnTo>
                    <a:pt x="3219" y="599"/>
                  </a:lnTo>
                  <a:lnTo>
                    <a:pt x="3219" y="599"/>
                  </a:lnTo>
                  <a:lnTo>
                    <a:pt x="3221" y="599"/>
                  </a:lnTo>
                  <a:lnTo>
                    <a:pt x="3224" y="599"/>
                  </a:lnTo>
                  <a:lnTo>
                    <a:pt x="3224" y="599"/>
                  </a:lnTo>
                  <a:lnTo>
                    <a:pt x="3231" y="601"/>
                  </a:lnTo>
                  <a:lnTo>
                    <a:pt x="3233" y="601"/>
                  </a:lnTo>
                  <a:lnTo>
                    <a:pt x="3235" y="601"/>
                  </a:lnTo>
                  <a:lnTo>
                    <a:pt x="3235" y="601"/>
                  </a:lnTo>
                  <a:lnTo>
                    <a:pt x="3238" y="594"/>
                  </a:lnTo>
                  <a:lnTo>
                    <a:pt x="3240" y="592"/>
                  </a:lnTo>
                  <a:lnTo>
                    <a:pt x="3245" y="590"/>
                  </a:lnTo>
                  <a:lnTo>
                    <a:pt x="3245" y="590"/>
                  </a:lnTo>
                  <a:lnTo>
                    <a:pt x="3247" y="590"/>
                  </a:lnTo>
                  <a:lnTo>
                    <a:pt x="3250" y="590"/>
                  </a:lnTo>
                  <a:lnTo>
                    <a:pt x="3250" y="587"/>
                  </a:lnTo>
                  <a:lnTo>
                    <a:pt x="3247" y="585"/>
                  </a:lnTo>
                  <a:lnTo>
                    <a:pt x="3247" y="585"/>
                  </a:lnTo>
                  <a:close/>
                  <a:moveTo>
                    <a:pt x="1678" y="954"/>
                  </a:moveTo>
                  <a:lnTo>
                    <a:pt x="1678" y="954"/>
                  </a:lnTo>
                  <a:lnTo>
                    <a:pt x="1664" y="964"/>
                  </a:lnTo>
                  <a:lnTo>
                    <a:pt x="1647" y="971"/>
                  </a:lnTo>
                  <a:lnTo>
                    <a:pt x="1635" y="975"/>
                  </a:lnTo>
                  <a:lnTo>
                    <a:pt x="1631" y="980"/>
                  </a:lnTo>
                  <a:lnTo>
                    <a:pt x="1628" y="985"/>
                  </a:lnTo>
                  <a:lnTo>
                    <a:pt x="1628" y="985"/>
                  </a:lnTo>
                  <a:lnTo>
                    <a:pt x="1628" y="987"/>
                  </a:lnTo>
                  <a:lnTo>
                    <a:pt x="1623" y="992"/>
                  </a:lnTo>
                  <a:lnTo>
                    <a:pt x="1609" y="997"/>
                  </a:lnTo>
                  <a:lnTo>
                    <a:pt x="1595" y="999"/>
                  </a:lnTo>
                  <a:lnTo>
                    <a:pt x="1590" y="997"/>
                  </a:lnTo>
                  <a:lnTo>
                    <a:pt x="1588" y="997"/>
                  </a:lnTo>
                  <a:lnTo>
                    <a:pt x="1588" y="997"/>
                  </a:lnTo>
                  <a:lnTo>
                    <a:pt x="1588" y="994"/>
                  </a:lnTo>
                  <a:lnTo>
                    <a:pt x="1590" y="994"/>
                  </a:lnTo>
                  <a:lnTo>
                    <a:pt x="1602" y="990"/>
                  </a:lnTo>
                  <a:lnTo>
                    <a:pt x="1614" y="985"/>
                  </a:lnTo>
                  <a:lnTo>
                    <a:pt x="1619" y="980"/>
                  </a:lnTo>
                  <a:lnTo>
                    <a:pt x="1623" y="973"/>
                  </a:lnTo>
                  <a:lnTo>
                    <a:pt x="1623" y="973"/>
                  </a:lnTo>
                  <a:lnTo>
                    <a:pt x="1628" y="968"/>
                  </a:lnTo>
                  <a:lnTo>
                    <a:pt x="1633" y="961"/>
                  </a:lnTo>
                  <a:lnTo>
                    <a:pt x="1647" y="952"/>
                  </a:lnTo>
                  <a:lnTo>
                    <a:pt x="1661" y="940"/>
                  </a:lnTo>
                  <a:lnTo>
                    <a:pt x="1668" y="933"/>
                  </a:lnTo>
                  <a:lnTo>
                    <a:pt x="1673" y="926"/>
                  </a:lnTo>
                  <a:lnTo>
                    <a:pt x="1673" y="926"/>
                  </a:lnTo>
                  <a:lnTo>
                    <a:pt x="1687" y="900"/>
                  </a:lnTo>
                  <a:lnTo>
                    <a:pt x="1694" y="890"/>
                  </a:lnTo>
                  <a:lnTo>
                    <a:pt x="1697" y="888"/>
                  </a:lnTo>
                  <a:lnTo>
                    <a:pt x="1699" y="888"/>
                  </a:lnTo>
                  <a:lnTo>
                    <a:pt x="1699" y="888"/>
                  </a:lnTo>
                  <a:lnTo>
                    <a:pt x="1699" y="890"/>
                  </a:lnTo>
                  <a:lnTo>
                    <a:pt x="1699" y="895"/>
                  </a:lnTo>
                  <a:lnTo>
                    <a:pt x="1697" y="916"/>
                  </a:lnTo>
                  <a:lnTo>
                    <a:pt x="1687" y="938"/>
                  </a:lnTo>
                  <a:lnTo>
                    <a:pt x="1683" y="947"/>
                  </a:lnTo>
                  <a:lnTo>
                    <a:pt x="1678" y="954"/>
                  </a:lnTo>
                  <a:lnTo>
                    <a:pt x="1678" y="954"/>
                  </a:lnTo>
                  <a:close/>
                  <a:moveTo>
                    <a:pt x="1749" y="294"/>
                  </a:moveTo>
                  <a:lnTo>
                    <a:pt x="1749" y="294"/>
                  </a:lnTo>
                  <a:lnTo>
                    <a:pt x="1747" y="296"/>
                  </a:lnTo>
                  <a:lnTo>
                    <a:pt x="1742" y="298"/>
                  </a:lnTo>
                  <a:lnTo>
                    <a:pt x="1737" y="301"/>
                  </a:lnTo>
                  <a:lnTo>
                    <a:pt x="1737" y="303"/>
                  </a:lnTo>
                  <a:lnTo>
                    <a:pt x="1737" y="303"/>
                  </a:lnTo>
                  <a:lnTo>
                    <a:pt x="1742" y="306"/>
                  </a:lnTo>
                  <a:lnTo>
                    <a:pt x="1744" y="306"/>
                  </a:lnTo>
                  <a:lnTo>
                    <a:pt x="1756" y="306"/>
                  </a:lnTo>
                  <a:lnTo>
                    <a:pt x="1768" y="303"/>
                  </a:lnTo>
                  <a:lnTo>
                    <a:pt x="1770" y="301"/>
                  </a:lnTo>
                  <a:lnTo>
                    <a:pt x="1773" y="296"/>
                  </a:lnTo>
                  <a:lnTo>
                    <a:pt x="1773" y="296"/>
                  </a:lnTo>
                  <a:lnTo>
                    <a:pt x="1770" y="294"/>
                  </a:lnTo>
                  <a:lnTo>
                    <a:pt x="1768" y="291"/>
                  </a:lnTo>
                  <a:lnTo>
                    <a:pt x="1761" y="289"/>
                  </a:lnTo>
                  <a:lnTo>
                    <a:pt x="1754" y="291"/>
                  </a:lnTo>
                  <a:lnTo>
                    <a:pt x="1749" y="294"/>
                  </a:lnTo>
                  <a:lnTo>
                    <a:pt x="1749" y="294"/>
                  </a:lnTo>
                  <a:close/>
                  <a:moveTo>
                    <a:pt x="724" y="14"/>
                  </a:moveTo>
                  <a:lnTo>
                    <a:pt x="724" y="14"/>
                  </a:lnTo>
                  <a:lnTo>
                    <a:pt x="731" y="14"/>
                  </a:lnTo>
                  <a:lnTo>
                    <a:pt x="736" y="12"/>
                  </a:lnTo>
                  <a:lnTo>
                    <a:pt x="738" y="10"/>
                  </a:lnTo>
                  <a:lnTo>
                    <a:pt x="743" y="7"/>
                  </a:lnTo>
                  <a:lnTo>
                    <a:pt x="743" y="7"/>
                  </a:lnTo>
                  <a:lnTo>
                    <a:pt x="755" y="7"/>
                  </a:lnTo>
                  <a:lnTo>
                    <a:pt x="759" y="5"/>
                  </a:lnTo>
                  <a:lnTo>
                    <a:pt x="759" y="3"/>
                  </a:lnTo>
                  <a:lnTo>
                    <a:pt x="759" y="3"/>
                  </a:lnTo>
                  <a:lnTo>
                    <a:pt x="752" y="0"/>
                  </a:lnTo>
                  <a:lnTo>
                    <a:pt x="738" y="0"/>
                  </a:lnTo>
                  <a:lnTo>
                    <a:pt x="729" y="0"/>
                  </a:lnTo>
                  <a:lnTo>
                    <a:pt x="726" y="3"/>
                  </a:lnTo>
                  <a:lnTo>
                    <a:pt x="724" y="5"/>
                  </a:lnTo>
                  <a:lnTo>
                    <a:pt x="724" y="5"/>
                  </a:lnTo>
                  <a:lnTo>
                    <a:pt x="724" y="5"/>
                  </a:lnTo>
                  <a:lnTo>
                    <a:pt x="722" y="7"/>
                  </a:lnTo>
                  <a:lnTo>
                    <a:pt x="712" y="7"/>
                  </a:lnTo>
                  <a:lnTo>
                    <a:pt x="700" y="7"/>
                  </a:lnTo>
                  <a:lnTo>
                    <a:pt x="700" y="7"/>
                  </a:lnTo>
                  <a:lnTo>
                    <a:pt x="703" y="12"/>
                  </a:lnTo>
                  <a:lnTo>
                    <a:pt x="707" y="12"/>
                  </a:lnTo>
                  <a:lnTo>
                    <a:pt x="724" y="14"/>
                  </a:lnTo>
                  <a:lnTo>
                    <a:pt x="724" y="14"/>
                  </a:lnTo>
                  <a:close/>
                  <a:moveTo>
                    <a:pt x="655" y="52"/>
                  </a:moveTo>
                  <a:lnTo>
                    <a:pt x="655" y="52"/>
                  </a:lnTo>
                  <a:lnTo>
                    <a:pt x="653" y="50"/>
                  </a:lnTo>
                  <a:lnTo>
                    <a:pt x="651" y="50"/>
                  </a:lnTo>
                  <a:lnTo>
                    <a:pt x="641" y="50"/>
                  </a:lnTo>
                  <a:lnTo>
                    <a:pt x="632" y="52"/>
                  </a:lnTo>
                  <a:lnTo>
                    <a:pt x="629" y="55"/>
                  </a:lnTo>
                  <a:lnTo>
                    <a:pt x="632" y="55"/>
                  </a:lnTo>
                  <a:lnTo>
                    <a:pt x="632" y="55"/>
                  </a:lnTo>
                  <a:lnTo>
                    <a:pt x="643" y="59"/>
                  </a:lnTo>
                  <a:lnTo>
                    <a:pt x="651" y="57"/>
                  </a:lnTo>
                  <a:lnTo>
                    <a:pt x="653" y="55"/>
                  </a:lnTo>
                  <a:lnTo>
                    <a:pt x="655" y="52"/>
                  </a:lnTo>
                  <a:lnTo>
                    <a:pt x="655" y="52"/>
                  </a:lnTo>
                  <a:close/>
                  <a:moveTo>
                    <a:pt x="726" y="45"/>
                  </a:moveTo>
                  <a:lnTo>
                    <a:pt x="726" y="45"/>
                  </a:lnTo>
                  <a:lnTo>
                    <a:pt x="726" y="47"/>
                  </a:lnTo>
                  <a:lnTo>
                    <a:pt x="724" y="50"/>
                  </a:lnTo>
                  <a:lnTo>
                    <a:pt x="712" y="50"/>
                  </a:lnTo>
                  <a:lnTo>
                    <a:pt x="712" y="50"/>
                  </a:lnTo>
                  <a:lnTo>
                    <a:pt x="705" y="52"/>
                  </a:lnTo>
                  <a:lnTo>
                    <a:pt x="700" y="55"/>
                  </a:lnTo>
                  <a:lnTo>
                    <a:pt x="700" y="57"/>
                  </a:lnTo>
                  <a:lnTo>
                    <a:pt x="700" y="62"/>
                  </a:lnTo>
                  <a:lnTo>
                    <a:pt x="700" y="62"/>
                  </a:lnTo>
                  <a:lnTo>
                    <a:pt x="710" y="64"/>
                  </a:lnTo>
                  <a:lnTo>
                    <a:pt x="724" y="64"/>
                  </a:lnTo>
                  <a:lnTo>
                    <a:pt x="736" y="62"/>
                  </a:lnTo>
                  <a:lnTo>
                    <a:pt x="743" y="59"/>
                  </a:lnTo>
                  <a:lnTo>
                    <a:pt x="743" y="59"/>
                  </a:lnTo>
                  <a:lnTo>
                    <a:pt x="748" y="55"/>
                  </a:lnTo>
                  <a:lnTo>
                    <a:pt x="755" y="55"/>
                  </a:lnTo>
                  <a:lnTo>
                    <a:pt x="759" y="55"/>
                  </a:lnTo>
                  <a:lnTo>
                    <a:pt x="764" y="50"/>
                  </a:lnTo>
                  <a:lnTo>
                    <a:pt x="764" y="50"/>
                  </a:lnTo>
                  <a:lnTo>
                    <a:pt x="762" y="47"/>
                  </a:lnTo>
                  <a:lnTo>
                    <a:pt x="759" y="45"/>
                  </a:lnTo>
                  <a:lnTo>
                    <a:pt x="745" y="43"/>
                  </a:lnTo>
                  <a:lnTo>
                    <a:pt x="731" y="43"/>
                  </a:lnTo>
                  <a:lnTo>
                    <a:pt x="729" y="45"/>
                  </a:lnTo>
                  <a:lnTo>
                    <a:pt x="726" y="45"/>
                  </a:lnTo>
                  <a:lnTo>
                    <a:pt x="726" y="45"/>
                  </a:lnTo>
                  <a:close/>
                  <a:moveTo>
                    <a:pt x="823" y="36"/>
                  </a:moveTo>
                  <a:lnTo>
                    <a:pt x="823" y="36"/>
                  </a:lnTo>
                  <a:lnTo>
                    <a:pt x="823" y="31"/>
                  </a:lnTo>
                  <a:lnTo>
                    <a:pt x="821" y="29"/>
                  </a:lnTo>
                  <a:lnTo>
                    <a:pt x="816" y="29"/>
                  </a:lnTo>
                  <a:lnTo>
                    <a:pt x="814" y="24"/>
                  </a:lnTo>
                  <a:lnTo>
                    <a:pt x="814" y="24"/>
                  </a:lnTo>
                  <a:lnTo>
                    <a:pt x="814" y="24"/>
                  </a:lnTo>
                  <a:lnTo>
                    <a:pt x="809" y="21"/>
                  </a:lnTo>
                  <a:lnTo>
                    <a:pt x="797" y="21"/>
                  </a:lnTo>
                  <a:lnTo>
                    <a:pt x="788" y="21"/>
                  </a:lnTo>
                  <a:lnTo>
                    <a:pt x="785" y="21"/>
                  </a:lnTo>
                  <a:lnTo>
                    <a:pt x="783" y="24"/>
                  </a:lnTo>
                  <a:lnTo>
                    <a:pt x="783" y="24"/>
                  </a:lnTo>
                  <a:lnTo>
                    <a:pt x="783" y="26"/>
                  </a:lnTo>
                  <a:lnTo>
                    <a:pt x="781" y="29"/>
                  </a:lnTo>
                  <a:lnTo>
                    <a:pt x="774" y="33"/>
                  </a:lnTo>
                  <a:lnTo>
                    <a:pt x="769" y="38"/>
                  </a:lnTo>
                  <a:lnTo>
                    <a:pt x="767" y="40"/>
                  </a:lnTo>
                  <a:lnTo>
                    <a:pt x="769" y="40"/>
                  </a:lnTo>
                  <a:lnTo>
                    <a:pt x="769" y="40"/>
                  </a:lnTo>
                  <a:lnTo>
                    <a:pt x="776" y="45"/>
                  </a:lnTo>
                  <a:lnTo>
                    <a:pt x="783" y="45"/>
                  </a:lnTo>
                  <a:lnTo>
                    <a:pt x="800" y="45"/>
                  </a:lnTo>
                  <a:lnTo>
                    <a:pt x="814" y="40"/>
                  </a:lnTo>
                  <a:lnTo>
                    <a:pt x="823" y="36"/>
                  </a:lnTo>
                  <a:lnTo>
                    <a:pt x="823" y="36"/>
                  </a:lnTo>
                  <a:close/>
                  <a:moveTo>
                    <a:pt x="733" y="26"/>
                  </a:moveTo>
                  <a:lnTo>
                    <a:pt x="733" y="26"/>
                  </a:lnTo>
                  <a:lnTo>
                    <a:pt x="733" y="21"/>
                  </a:lnTo>
                  <a:lnTo>
                    <a:pt x="731" y="21"/>
                  </a:lnTo>
                  <a:lnTo>
                    <a:pt x="724" y="19"/>
                  </a:lnTo>
                  <a:lnTo>
                    <a:pt x="712" y="19"/>
                  </a:lnTo>
                  <a:lnTo>
                    <a:pt x="700" y="17"/>
                  </a:lnTo>
                  <a:lnTo>
                    <a:pt x="700" y="17"/>
                  </a:lnTo>
                  <a:lnTo>
                    <a:pt x="691" y="14"/>
                  </a:lnTo>
                  <a:lnTo>
                    <a:pt x="686" y="14"/>
                  </a:lnTo>
                  <a:lnTo>
                    <a:pt x="684" y="14"/>
                  </a:lnTo>
                  <a:lnTo>
                    <a:pt x="684" y="14"/>
                  </a:lnTo>
                  <a:lnTo>
                    <a:pt x="688" y="19"/>
                  </a:lnTo>
                  <a:lnTo>
                    <a:pt x="688" y="19"/>
                  </a:lnTo>
                  <a:lnTo>
                    <a:pt x="688" y="21"/>
                  </a:lnTo>
                  <a:lnTo>
                    <a:pt x="686" y="24"/>
                  </a:lnTo>
                  <a:lnTo>
                    <a:pt x="677" y="26"/>
                  </a:lnTo>
                  <a:lnTo>
                    <a:pt x="670" y="29"/>
                  </a:lnTo>
                  <a:lnTo>
                    <a:pt x="667" y="31"/>
                  </a:lnTo>
                  <a:lnTo>
                    <a:pt x="667" y="31"/>
                  </a:lnTo>
                  <a:lnTo>
                    <a:pt x="667" y="31"/>
                  </a:lnTo>
                  <a:lnTo>
                    <a:pt x="672" y="36"/>
                  </a:lnTo>
                  <a:lnTo>
                    <a:pt x="681" y="38"/>
                  </a:lnTo>
                  <a:lnTo>
                    <a:pt x="703" y="38"/>
                  </a:lnTo>
                  <a:lnTo>
                    <a:pt x="724" y="33"/>
                  </a:lnTo>
                  <a:lnTo>
                    <a:pt x="731" y="31"/>
                  </a:lnTo>
                  <a:lnTo>
                    <a:pt x="733" y="26"/>
                  </a:lnTo>
                  <a:lnTo>
                    <a:pt x="733" y="26"/>
                  </a:lnTo>
                  <a:close/>
                  <a:moveTo>
                    <a:pt x="651" y="339"/>
                  </a:moveTo>
                  <a:lnTo>
                    <a:pt x="651" y="339"/>
                  </a:lnTo>
                  <a:lnTo>
                    <a:pt x="648" y="341"/>
                  </a:lnTo>
                  <a:lnTo>
                    <a:pt x="648" y="346"/>
                  </a:lnTo>
                  <a:lnTo>
                    <a:pt x="643" y="348"/>
                  </a:lnTo>
                  <a:lnTo>
                    <a:pt x="636" y="348"/>
                  </a:lnTo>
                  <a:lnTo>
                    <a:pt x="636" y="348"/>
                  </a:lnTo>
                  <a:lnTo>
                    <a:pt x="632" y="348"/>
                  </a:lnTo>
                  <a:lnTo>
                    <a:pt x="634" y="353"/>
                  </a:lnTo>
                  <a:lnTo>
                    <a:pt x="639" y="355"/>
                  </a:lnTo>
                  <a:lnTo>
                    <a:pt x="643" y="360"/>
                  </a:lnTo>
                  <a:lnTo>
                    <a:pt x="643" y="360"/>
                  </a:lnTo>
                  <a:lnTo>
                    <a:pt x="641" y="365"/>
                  </a:lnTo>
                  <a:lnTo>
                    <a:pt x="636" y="365"/>
                  </a:lnTo>
                  <a:lnTo>
                    <a:pt x="634" y="367"/>
                  </a:lnTo>
                  <a:lnTo>
                    <a:pt x="632" y="372"/>
                  </a:lnTo>
                  <a:lnTo>
                    <a:pt x="632" y="372"/>
                  </a:lnTo>
                  <a:lnTo>
                    <a:pt x="629" y="374"/>
                  </a:lnTo>
                  <a:lnTo>
                    <a:pt x="627" y="377"/>
                  </a:lnTo>
                  <a:lnTo>
                    <a:pt x="620" y="377"/>
                  </a:lnTo>
                  <a:lnTo>
                    <a:pt x="613" y="379"/>
                  </a:lnTo>
                  <a:lnTo>
                    <a:pt x="610" y="381"/>
                  </a:lnTo>
                  <a:lnTo>
                    <a:pt x="608" y="384"/>
                  </a:lnTo>
                  <a:lnTo>
                    <a:pt x="608" y="384"/>
                  </a:lnTo>
                  <a:lnTo>
                    <a:pt x="608" y="391"/>
                  </a:lnTo>
                  <a:lnTo>
                    <a:pt x="613" y="395"/>
                  </a:lnTo>
                  <a:lnTo>
                    <a:pt x="627" y="395"/>
                  </a:lnTo>
                  <a:lnTo>
                    <a:pt x="627" y="395"/>
                  </a:lnTo>
                  <a:lnTo>
                    <a:pt x="629" y="398"/>
                  </a:lnTo>
                  <a:lnTo>
                    <a:pt x="629" y="400"/>
                  </a:lnTo>
                  <a:lnTo>
                    <a:pt x="627" y="405"/>
                  </a:lnTo>
                  <a:lnTo>
                    <a:pt x="629" y="407"/>
                  </a:lnTo>
                  <a:lnTo>
                    <a:pt x="629" y="410"/>
                  </a:lnTo>
                  <a:lnTo>
                    <a:pt x="629" y="410"/>
                  </a:lnTo>
                  <a:lnTo>
                    <a:pt x="634" y="412"/>
                  </a:lnTo>
                  <a:lnTo>
                    <a:pt x="639" y="412"/>
                  </a:lnTo>
                  <a:lnTo>
                    <a:pt x="639" y="410"/>
                  </a:lnTo>
                  <a:lnTo>
                    <a:pt x="636" y="403"/>
                  </a:lnTo>
                  <a:lnTo>
                    <a:pt x="636" y="403"/>
                  </a:lnTo>
                  <a:lnTo>
                    <a:pt x="636" y="400"/>
                  </a:lnTo>
                  <a:lnTo>
                    <a:pt x="639" y="400"/>
                  </a:lnTo>
                  <a:lnTo>
                    <a:pt x="646" y="403"/>
                  </a:lnTo>
                  <a:lnTo>
                    <a:pt x="653" y="407"/>
                  </a:lnTo>
                  <a:lnTo>
                    <a:pt x="653" y="412"/>
                  </a:lnTo>
                  <a:lnTo>
                    <a:pt x="653" y="414"/>
                  </a:lnTo>
                  <a:lnTo>
                    <a:pt x="653" y="414"/>
                  </a:lnTo>
                  <a:lnTo>
                    <a:pt x="651" y="417"/>
                  </a:lnTo>
                  <a:lnTo>
                    <a:pt x="651" y="419"/>
                  </a:lnTo>
                  <a:lnTo>
                    <a:pt x="658" y="424"/>
                  </a:lnTo>
                  <a:lnTo>
                    <a:pt x="667" y="426"/>
                  </a:lnTo>
                  <a:lnTo>
                    <a:pt x="677" y="429"/>
                  </a:lnTo>
                  <a:lnTo>
                    <a:pt x="677" y="429"/>
                  </a:lnTo>
                  <a:lnTo>
                    <a:pt x="705" y="431"/>
                  </a:lnTo>
                  <a:lnTo>
                    <a:pt x="719" y="431"/>
                  </a:lnTo>
                  <a:lnTo>
                    <a:pt x="724" y="431"/>
                  </a:lnTo>
                  <a:lnTo>
                    <a:pt x="726" y="429"/>
                  </a:lnTo>
                  <a:lnTo>
                    <a:pt x="726" y="429"/>
                  </a:lnTo>
                  <a:lnTo>
                    <a:pt x="724" y="424"/>
                  </a:lnTo>
                  <a:lnTo>
                    <a:pt x="717" y="419"/>
                  </a:lnTo>
                  <a:lnTo>
                    <a:pt x="710" y="412"/>
                  </a:lnTo>
                  <a:lnTo>
                    <a:pt x="700" y="405"/>
                  </a:lnTo>
                  <a:lnTo>
                    <a:pt x="700" y="405"/>
                  </a:lnTo>
                  <a:lnTo>
                    <a:pt x="693" y="393"/>
                  </a:lnTo>
                  <a:lnTo>
                    <a:pt x="688" y="384"/>
                  </a:lnTo>
                  <a:lnTo>
                    <a:pt x="686" y="377"/>
                  </a:lnTo>
                  <a:lnTo>
                    <a:pt x="686" y="372"/>
                  </a:lnTo>
                  <a:lnTo>
                    <a:pt x="688" y="367"/>
                  </a:lnTo>
                  <a:lnTo>
                    <a:pt x="693" y="365"/>
                  </a:lnTo>
                  <a:lnTo>
                    <a:pt x="693" y="365"/>
                  </a:lnTo>
                  <a:lnTo>
                    <a:pt x="700" y="358"/>
                  </a:lnTo>
                  <a:lnTo>
                    <a:pt x="700" y="353"/>
                  </a:lnTo>
                  <a:lnTo>
                    <a:pt x="703" y="348"/>
                  </a:lnTo>
                  <a:lnTo>
                    <a:pt x="710" y="341"/>
                  </a:lnTo>
                  <a:lnTo>
                    <a:pt x="710" y="341"/>
                  </a:lnTo>
                  <a:lnTo>
                    <a:pt x="714" y="334"/>
                  </a:lnTo>
                  <a:lnTo>
                    <a:pt x="717" y="329"/>
                  </a:lnTo>
                  <a:lnTo>
                    <a:pt x="719" y="324"/>
                  </a:lnTo>
                  <a:lnTo>
                    <a:pt x="726" y="322"/>
                  </a:lnTo>
                  <a:lnTo>
                    <a:pt x="726" y="322"/>
                  </a:lnTo>
                  <a:lnTo>
                    <a:pt x="729" y="322"/>
                  </a:lnTo>
                  <a:lnTo>
                    <a:pt x="731" y="320"/>
                  </a:lnTo>
                  <a:lnTo>
                    <a:pt x="731" y="315"/>
                  </a:lnTo>
                  <a:lnTo>
                    <a:pt x="731" y="313"/>
                  </a:lnTo>
                  <a:lnTo>
                    <a:pt x="733" y="310"/>
                  </a:lnTo>
                  <a:lnTo>
                    <a:pt x="736" y="308"/>
                  </a:lnTo>
                  <a:lnTo>
                    <a:pt x="736" y="308"/>
                  </a:lnTo>
                  <a:lnTo>
                    <a:pt x="743" y="306"/>
                  </a:lnTo>
                  <a:lnTo>
                    <a:pt x="748" y="301"/>
                  </a:lnTo>
                  <a:lnTo>
                    <a:pt x="748" y="296"/>
                  </a:lnTo>
                  <a:lnTo>
                    <a:pt x="748" y="291"/>
                  </a:lnTo>
                  <a:lnTo>
                    <a:pt x="748" y="291"/>
                  </a:lnTo>
                  <a:lnTo>
                    <a:pt x="748" y="289"/>
                  </a:lnTo>
                  <a:lnTo>
                    <a:pt x="748" y="289"/>
                  </a:lnTo>
                  <a:lnTo>
                    <a:pt x="755" y="289"/>
                  </a:lnTo>
                  <a:lnTo>
                    <a:pt x="759" y="287"/>
                  </a:lnTo>
                  <a:lnTo>
                    <a:pt x="767" y="284"/>
                  </a:lnTo>
                  <a:lnTo>
                    <a:pt x="767" y="284"/>
                  </a:lnTo>
                  <a:lnTo>
                    <a:pt x="771" y="282"/>
                  </a:lnTo>
                  <a:lnTo>
                    <a:pt x="778" y="279"/>
                  </a:lnTo>
                  <a:lnTo>
                    <a:pt x="785" y="277"/>
                  </a:lnTo>
                  <a:lnTo>
                    <a:pt x="790" y="272"/>
                  </a:lnTo>
                  <a:lnTo>
                    <a:pt x="790" y="272"/>
                  </a:lnTo>
                  <a:lnTo>
                    <a:pt x="795" y="268"/>
                  </a:lnTo>
                  <a:lnTo>
                    <a:pt x="804" y="263"/>
                  </a:lnTo>
                  <a:lnTo>
                    <a:pt x="833" y="251"/>
                  </a:lnTo>
                  <a:lnTo>
                    <a:pt x="866" y="242"/>
                  </a:lnTo>
                  <a:lnTo>
                    <a:pt x="897" y="232"/>
                  </a:lnTo>
                  <a:lnTo>
                    <a:pt x="897" y="232"/>
                  </a:lnTo>
                  <a:lnTo>
                    <a:pt x="923" y="225"/>
                  </a:lnTo>
                  <a:lnTo>
                    <a:pt x="939" y="216"/>
                  </a:lnTo>
                  <a:lnTo>
                    <a:pt x="946" y="211"/>
                  </a:lnTo>
                  <a:lnTo>
                    <a:pt x="949" y="206"/>
                  </a:lnTo>
                  <a:lnTo>
                    <a:pt x="949" y="204"/>
                  </a:lnTo>
                  <a:lnTo>
                    <a:pt x="946" y="199"/>
                  </a:lnTo>
                  <a:lnTo>
                    <a:pt x="946" y="199"/>
                  </a:lnTo>
                  <a:lnTo>
                    <a:pt x="939" y="197"/>
                  </a:lnTo>
                  <a:lnTo>
                    <a:pt x="932" y="194"/>
                  </a:lnTo>
                  <a:lnTo>
                    <a:pt x="916" y="197"/>
                  </a:lnTo>
                  <a:lnTo>
                    <a:pt x="899" y="204"/>
                  </a:lnTo>
                  <a:lnTo>
                    <a:pt x="887" y="211"/>
                  </a:lnTo>
                  <a:lnTo>
                    <a:pt x="887" y="211"/>
                  </a:lnTo>
                  <a:lnTo>
                    <a:pt x="880" y="213"/>
                  </a:lnTo>
                  <a:lnTo>
                    <a:pt x="871" y="213"/>
                  </a:lnTo>
                  <a:lnTo>
                    <a:pt x="864" y="216"/>
                  </a:lnTo>
                  <a:lnTo>
                    <a:pt x="857" y="218"/>
                  </a:lnTo>
                  <a:lnTo>
                    <a:pt x="857" y="218"/>
                  </a:lnTo>
                  <a:lnTo>
                    <a:pt x="847" y="220"/>
                  </a:lnTo>
                  <a:lnTo>
                    <a:pt x="838" y="223"/>
                  </a:lnTo>
                  <a:lnTo>
                    <a:pt x="828" y="223"/>
                  </a:lnTo>
                  <a:lnTo>
                    <a:pt x="819" y="220"/>
                  </a:lnTo>
                  <a:lnTo>
                    <a:pt x="819" y="220"/>
                  </a:lnTo>
                  <a:lnTo>
                    <a:pt x="814" y="218"/>
                  </a:lnTo>
                  <a:lnTo>
                    <a:pt x="812" y="218"/>
                  </a:lnTo>
                  <a:lnTo>
                    <a:pt x="804" y="223"/>
                  </a:lnTo>
                  <a:lnTo>
                    <a:pt x="797" y="225"/>
                  </a:lnTo>
                  <a:lnTo>
                    <a:pt x="790" y="227"/>
                  </a:lnTo>
                  <a:lnTo>
                    <a:pt x="790" y="227"/>
                  </a:lnTo>
                  <a:lnTo>
                    <a:pt x="785" y="227"/>
                  </a:lnTo>
                  <a:lnTo>
                    <a:pt x="778" y="230"/>
                  </a:lnTo>
                  <a:lnTo>
                    <a:pt x="774" y="232"/>
                  </a:lnTo>
                  <a:lnTo>
                    <a:pt x="767" y="235"/>
                  </a:lnTo>
                  <a:lnTo>
                    <a:pt x="767" y="235"/>
                  </a:lnTo>
                  <a:lnTo>
                    <a:pt x="759" y="235"/>
                  </a:lnTo>
                  <a:lnTo>
                    <a:pt x="752" y="237"/>
                  </a:lnTo>
                  <a:lnTo>
                    <a:pt x="745" y="242"/>
                  </a:lnTo>
                  <a:lnTo>
                    <a:pt x="743" y="244"/>
                  </a:lnTo>
                  <a:lnTo>
                    <a:pt x="743" y="244"/>
                  </a:lnTo>
                  <a:lnTo>
                    <a:pt x="738" y="246"/>
                  </a:lnTo>
                  <a:lnTo>
                    <a:pt x="733" y="249"/>
                  </a:lnTo>
                  <a:lnTo>
                    <a:pt x="729" y="251"/>
                  </a:lnTo>
                  <a:lnTo>
                    <a:pt x="726" y="253"/>
                  </a:lnTo>
                  <a:lnTo>
                    <a:pt x="726" y="253"/>
                  </a:lnTo>
                  <a:lnTo>
                    <a:pt x="726" y="258"/>
                  </a:lnTo>
                  <a:lnTo>
                    <a:pt x="722" y="261"/>
                  </a:lnTo>
                  <a:lnTo>
                    <a:pt x="717" y="261"/>
                  </a:lnTo>
                  <a:lnTo>
                    <a:pt x="712" y="261"/>
                  </a:lnTo>
                  <a:lnTo>
                    <a:pt x="712" y="261"/>
                  </a:lnTo>
                  <a:lnTo>
                    <a:pt x="707" y="258"/>
                  </a:lnTo>
                  <a:lnTo>
                    <a:pt x="703" y="261"/>
                  </a:lnTo>
                  <a:lnTo>
                    <a:pt x="703" y="268"/>
                  </a:lnTo>
                  <a:lnTo>
                    <a:pt x="707" y="272"/>
                  </a:lnTo>
                  <a:lnTo>
                    <a:pt x="707" y="272"/>
                  </a:lnTo>
                  <a:lnTo>
                    <a:pt x="707" y="275"/>
                  </a:lnTo>
                  <a:lnTo>
                    <a:pt x="707" y="277"/>
                  </a:lnTo>
                  <a:lnTo>
                    <a:pt x="703" y="279"/>
                  </a:lnTo>
                  <a:lnTo>
                    <a:pt x="698" y="282"/>
                  </a:lnTo>
                  <a:lnTo>
                    <a:pt x="696" y="284"/>
                  </a:lnTo>
                  <a:lnTo>
                    <a:pt x="696" y="284"/>
                  </a:lnTo>
                  <a:lnTo>
                    <a:pt x="696" y="284"/>
                  </a:lnTo>
                  <a:lnTo>
                    <a:pt x="696" y="289"/>
                  </a:lnTo>
                  <a:lnTo>
                    <a:pt x="693" y="291"/>
                  </a:lnTo>
                  <a:lnTo>
                    <a:pt x="691" y="294"/>
                  </a:lnTo>
                  <a:lnTo>
                    <a:pt x="691" y="296"/>
                  </a:lnTo>
                  <a:lnTo>
                    <a:pt x="691" y="296"/>
                  </a:lnTo>
                  <a:lnTo>
                    <a:pt x="691" y="301"/>
                  </a:lnTo>
                  <a:lnTo>
                    <a:pt x="686" y="303"/>
                  </a:lnTo>
                  <a:lnTo>
                    <a:pt x="674" y="306"/>
                  </a:lnTo>
                  <a:lnTo>
                    <a:pt x="674" y="306"/>
                  </a:lnTo>
                  <a:lnTo>
                    <a:pt x="670" y="308"/>
                  </a:lnTo>
                  <a:lnTo>
                    <a:pt x="665" y="313"/>
                  </a:lnTo>
                  <a:lnTo>
                    <a:pt x="667" y="317"/>
                  </a:lnTo>
                  <a:lnTo>
                    <a:pt x="672" y="320"/>
                  </a:lnTo>
                  <a:lnTo>
                    <a:pt x="672" y="320"/>
                  </a:lnTo>
                  <a:lnTo>
                    <a:pt x="674" y="320"/>
                  </a:lnTo>
                  <a:lnTo>
                    <a:pt x="672" y="322"/>
                  </a:lnTo>
                  <a:lnTo>
                    <a:pt x="670" y="324"/>
                  </a:lnTo>
                  <a:lnTo>
                    <a:pt x="667" y="327"/>
                  </a:lnTo>
                  <a:lnTo>
                    <a:pt x="667" y="329"/>
                  </a:lnTo>
                  <a:lnTo>
                    <a:pt x="667" y="329"/>
                  </a:lnTo>
                  <a:lnTo>
                    <a:pt x="667" y="332"/>
                  </a:lnTo>
                  <a:lnTo>
                    <a:pt x="665" y="334"/>
                  </a:lnTo>
                  <a:lnTo>
                    <a:pt x="658" y="334"/>
                  </a:lnTo>
                  <a:lnTo>
                    <a:pt x="653" y="336"/>
                  </a:lnTo>
                  <a:lnTo>
                    <a:pt x="651" y="336"/>
                  </a:lnTo>
                  <a:lnTo>
                    <a:pt x="651" y="339"/>
                  </a:lnTo>
                  <a:lnTo>
                    <a:pt x="651" y="339"/>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8" name="Oval 37"/>
            <p:cNvSpPr/>
            <p:nvPr/>
          </p:nvSpPr>
          <p:spPr>
            <a:xfrm>
              <a:off x="12709109" y="3310177"/>
              <a:ext cx="159800" cy="159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39" name="TextBox 38"/>
            <p:cNvSpPr txBox="1"/>
            <p:nvPr/>
          </p:nvSpPr>
          <p:spPr>
            <a:xfrm>
              <a:off x="13015866" y="3230881"/>
              <a:ext cx="1043876" cy="307777"/>
            </a:xfrm>
            <a:prstGeom prst="rect">
              <a:avLst/>
            </a:prstGeom>
            <a:noFill/>
          </p:spPr>
          <p:txBody>
            <a:bodyPr wrap="none" rtlCol="0">
              <a:spAutoFit/>
            </a:bodyPr>
            <a:lstStyle/>
            <a:p>
              <a:r>
                <a:rPr lang="it-IT" sz="1400" dirty="0">
                  <a:latin typeface="Arial" panose="020B0604020202020204" pitchFamily="34" charset="0"/>
                  <a:cs typeface="Arial" panose="020B0604020202020204" pitchFamily="34" charset="0"/>
                </a:rPr>
                <a:t>MOSCOW</a:t>
              </a:r>
            </a:p>
          </p:txBody>
        </p:sp>
      </p:grpSp>
      <p:sp>
        <p:nvSpPr>
          <p:cNvPr id="22" name="Oval 21"/>
          <p:cNvSpPr/>
          <p:nvPr/>
        </p:nvSpPr>
        <p:spPr>
          <a:xfrm>
            <a:off x="7316020" y="1182759"/>
            <a:ext cx="3789907" cy="3789907"/>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496" y="947229"/>
            <a:ext cx="5175504" cy="5873562"/>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4706" y="1890524"/>
            <a:ext cx="1104612" cy="1104612"/>
          </a:xfrm>
          <a:prstGeom prst="rect">
            <a:avLst/>
          </a:prstGeom>
          <a:effectLst>
            <a:outerShdw blurRad="63500" sx="102000" sy="102000" algn="ctr" rotWithShape="0">
              <a:prstClr val="black">
                <a:alpha val="20000"/>
              </a:prstClr>
            </a:outerShdw>
          </a:effectLst>
        </p:spPr>
      </p:pic>
      <p:grpSp>
        <p:nvGrpSpPr>
          <p:cNvPr id="25" name="Group 24"/>
          <p:cNvGrpSpPr/>
          <p:nvPr/>
        </p:nvGrpSpPr>
        <p:grpSpPr>
          <a:xfrm>
            <a:off x="9091973" y="365125"/>
            <a:ext cx="1994916" cy="1994916"/>
            <a:chOff x="2771394" y="4777740"/>
            <a:chExt cx="1994916" cy="1994916"/>
          </a:xfrm>
        </p:grpSpPr>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1394" y="4777740"/>
              <a:ext cx="1994916" cy="1994916"/>
            </a:xfrm>
            <a:prstGeom prst="rect">
              <a:avLst/>
            </a:prstGeom>
          </p:spPr>
        </p:pic>
        <p:sp>
          <p:nvSpPr>
            <p:cNvPr id="27" name="TextBox 26"/>
            <p:cNvSpPr txBox="1"/>
            <p:nvPr/>
          </p:nvSpPr>
          <p:spPr>
            <a:xfrm rot="20577424">
              <a:off x="3325857" y="5532935"/>
              <a:ext cx="870751" cy="461665"/>
            </a:xfrm>
            <a:prstGeom prst="rect">
              <a:avLst/>
            </a:prstGeom>
            <a:noFill/>
          </p:spPr>
          <p:txBody>
            <a:bodyPr wrap="none" rtlCol="0">
              <a:spAutoFit/>
            </a:bodyPr>
            <a:lstStyle/>
            <a:p>
              <a:pPr algn="ctr"/>
              <a:r>
                <a:rPr lang="en-GB" sz="2400" b="1" dirty="0">
                  <a:solidFill>
                    <a:schemeClr val="bg1"/>
                  </a:solidFill>
                </a:rPr>
                <a:t>2004</a:t>
              </a:r>
            </a:p>
          </p:txBody>
        </p:sp>
      </p:grpSp>
      <p:grpSp>
        <p:nvGrpSpPr>
          <p:cNvPr id="28" name="Group 27"/>
          <p:cNvGrpSpPr/>
          <p:nvPr/>
        </p:nvGrpSpPr>
        <p:grpSpPr>
          <a:xfrm>
            <a:off x="7227296" y="4169455"/>
            <a:ext cx="1256110" cy="1256110"/>
            <a:chOff x="8562487" y="3529144"/>
            <a:chExt cx="1256110" cy="1256110"/>
          </a:xfrm>
        </p:grpSpPr>
        <p:sp>
          <p:nvSpPr>
            <p:cNvPr id="29" name="Oval 28"/>
            <p:cNvSpPr/>
            <p:nvPr/>
          </p:nvSpPr>
          <p:spPr>
            <a:xfrm>
              <a:off x="8562487" y="3529144"/>
              <a:ext cx="1256110" cy="1256110"/>
            </a:xfrm>
            <a:prstGeom prst="ellipse">
              <a:avLst/>
            </a:prstGeom>
            <a:solidFill>
              <a:schemeClr val="bg1"/>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8604583" y="3571240"/>
              <a:ext cx="1171918" cy="1171918"/>
            </a:xfrm>
            <a:prstGeom prst="ellipse">
              <a:avLst/>
            </a:prstGeom>
            <a:solidFill>
              <a:schemeClr val="tx1">
                <a:lumMod val="10000"/>
                <a:lumOff val="90000"/>
              </a:schemeClr>
            </a:solidFill>
            <a:ln w="57150">
              <a:noFill/>
            </a:ln>
            <a:effectLst>
              <a:innerShdw blurRad="3302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 name="Group 30"/>
            <p:cNvGrpSpPr/>
            <p:nvPr/>
          </p:nvGrpSpPr>
          <p:grpSpPr>
            <a:xfrm>
              <a:off x="8802633" y="3749498"/>
              <a:ext cx="778348" cy="468520"/>
              <a:chOff x="1037457" y="5601335"/>
              <a:chExt cx="975800" cy="587375"/>
            </a:xfrm>
            <a:solidFill>
              <a:schemeClr val="bg2">
                <a:lumMod val="25000"/>
              </a:schemeClr>
            </a:solidFill>
          </p:grpSpPr>
          <p:sp>
            <p:nvSpPr>
              <p:cNvPr id="33" name="Freeform 12"/>
              <p:cNvSpPr>
                <a:spLocks/>
              </p:cNvSpPr>
              <p:nvPr/>
            </p:nvSpPr>
            <p:spPr bwMode="auto">
              <a:xfrm>
                <a:off x="1037457" y="5655945"/>
                <a:ext cx="396924" cy="447750"/>
              </a:xfrm>
              <a:custGeom>
                <a:avLst/>
                <a:gdLst>
                  <a:gd name="T0" fmla="*/ 168 w 328"/>
                  <a:gd name="T1" fmla="*/ 370 h 370"/>
                  <a:gd name="T2" fmla="*/ 242 w 328"/>
                  <a:gd name="T3" fmla="*/ 366 h 370"/>
                  <a:gd name="T4" fmla="*/ 318 w 328"/>
                  <a:gd name="T5" fmla="*/ 356 h 370"/>
                  <a:gd name="T6" fmla="*/ 328 w 328"/>
                  <a:gd name="T7" fmla="*/ 354 h 370"/>
                  <a:gd name="T8" fmla="*/ 324 w 328"/>
                  <a:gd name="T9" fmla="*/ 312 h 370"/>
                  <a:gd name="T10" fmla="*/ 312 w 328"/>
                  <a:gd name="T11" fmla="*/ 276 h 370"/>
                  <a:gd name="T12" fmla="*/ 290 w 328"/>
                  <a:gd name="T13" fmla="*/ 248 h 370"/>
                  <a:gd name="T14" fmla="*/ 252 w 328"/>
                  <a:gd name="T15" fmla="*/ 228 h 370"/>
                  <a:gd name="T16" fmla="*/ 192 w 328"/>
                  <a:gd name="T17" fmla="*/ 218 h 370"/>
                  <a:gd name="T18" fmla="*/ 192 w 328"/>
                  <a:gd name="T19" fmla="*/ 184 h 370"/>
                  <a:gd name="T20" fmla="*/ 214 w 328"/>
                  <a:gd name="T21" fmla="*/ 168 h 370"/>
                  <a:gd name="T22" fmla="*/ 232 w 328"/>
                  <a:gd name="T23" fmla="*/ 146 h 370"/>
                  <a:gd name="T24" fmla="*/ 244 w 328"/>
                  <a:gd name="T25" fmla="*/ 116 h 370"/>
                  <a:gd name="T26" fmla="*/ 248 w 328"/>
                  <a:gd name="T27" fmla="*/ 86 h 370"/>
                  <a:gd name="T28" fmla="*/ 246 w 328"/>
                  <a:gd name="T29" fmla="*/ 66 h 370"/>
                  <a:gd name="T30" fmla="*/ 234 w 328"/>
                  <a:gd name="T31" fmla="*/ 36 h 370"/>
                  <a:gd name="T32" fmla="*/ 212 w 328"/>
                  <a:gd name="T33" fmla="*/ 14 h 370"/>
                  <a:gd name="T34" fmla="*/ 182 w 328"/>
                  <a:gd name="T35" fmla="*/ 2 h 370"/>
                  <a:gd name="T36" fmla="*/ 164 w 328"/>
                  <a:gd name="T37" fmla="*/ 0 h 370"/>
                  <a:gd name="T38" fmla="*/ 132 w 328"/>
                  <a:gd name="T39" fmla="*/ 6 h 370"/>
                  <a:gd name="T40" fmla="*/ 104 w 328"/>
                  <a:gd name="T41" fmla="*/ 24 h 370"/>
                  <a:gd name="T42" fmla="*/ 86 w 328"/>
                  <a:gd name="T43" fmla="*/ 50 h 370"/>
                  <a:gd name="T44" fmla="*/ 80 w 328"/>
                  <a:gd name="T45" fmla="*/ 86 h 370"/>
                  <a:gd name="T46" fmla="*/ 80 w 328"/>
                  <a:gd name="T47" fmla="*/ 102 h 370"/>
                  <a:gd name="T48" fmla="*/ 88 w 328"/>
                  <a:gd name="T49" fmla="*/ 132 h 370"/>
                  <a:gd name="T50" fmla="*/ 104 w 328"/>
                  <a:gd name="T51" fmla="*/ 158 h 370"/>
                  <a:gd name="T52" fmla="*/ 124 w 328"/>
                  <a:gd name="T53" fmla="*/ 178 h 370"/>
                  <a:gd name="T54" fmla="*/ 136 w 328"/>
                  <a:gd name="T55" fmla="*/ 218 h 370"/>
                  <a:gd name="T56" fmla="*/ 104 w 328"/>
                  <a:gd name="T57" fmla="*/ 222 h 370"/>
                  <a:gd name="T58" fmla="*/ 54 w 328"/>
                  <a:gd name="T59" fmla="*/ 236 h 370"/>
                  <a:gd name="T60" fmla="*/ 24 w 328"/>
                  <a:gd name="T61" fmla="*/ 262 h 370"/>
                  <a:gd name="T62" fmla="*/ 8 w 328"/>
                  <a:gd name="T63" fmla="*/ 296 h 370"/>
                  <a:gd name="T64" fmla="*/ 2 w 328"/>
                  <a:gd name="T65" fmla="*/ 314 h 370"/>
                  <a:gd name="T66" fmla="*/ 0 w 328"/>
                  <a:gd name="T67" fmla="*/ 354 h 370"/>
                  <a:gd name="T68" fmla="*/ 40 w 328"/>
                  <a:gd name="T69" fmla="*/ 362 h 370"/>
                  <a:gd name="T70" fmla="*/ 126 w 328"/>
                  <a:gd name="T71" fmla="*/ 368 h 370"/>
                  <a:gd name="T72" fmla="*/ 168 w 328"/>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8" h="370">
                    <a:moveTo>
                      <a:pt x="168" y="370"/>
                    </a:moveTo>
                    <a:lnTo>
                      <a:pt x="168" y="370"/>
                    </a:lnTo>
                    <a:lnTo>
                      <a:pt x="208" y="368"/>
                    </a:lnTo>
                    <a:lnTo>
                      <a:pt x="242" y="366"/>
                    </a:lnTo>
                    <a:lnTo>
                      <a:pt x="290" y="362"/>
                    </a:lnTo>
                    <a:lnTo>
                      <a:pt x="318" y="356"/>
                    </a:lnTo>
                    <a:lnTo>
                      <a:pt x="328" y="354"/>
                    </a:lnTo>
                    <a:lnTo>
                      <a:pt x="328" y="354"/>
                    </a:lnTo>
                    <a:lnTo>
                      <a:pt x="324" y="312"/>
                    </a:lnTo>
                    <a:lnTo>
                      <a:pt x="324" y="312"/>
                    </a:lnTo>
                    <a:lnTo>
                      <a:pt x="320" y="294"/>
                    </a:lnTo>
                    <a:lnTo>
                      <a:pt x="312" y="276"/>
                    </a:lnTo>
                    <a:lnTo>
                      <a:pt x="304" y="262"/>
                    </a:lnTo>
                    <a:lnTo>
                      <a:pt x="290" y="248"/>
                    </a:lnTo>
                    <a:lnTo>
                      <a:pt x="274" y="236"/>
                    </a:lnTo>
                    <a:lnTo>
                      <a:pt x="252" y="228"/>
                    </a:lnTo>
                    <a:lnTo>
                      <a:pt x="224" y="222"/>
                    </a:lnTo>
                    <a:lnTo>
                      <a:pt x="192" y="218"/>
                    </a:lnTo>
                    <a:lnTo>
                      <a:pt x="192" y="184"/>
                    </a:lnTo>
                    <a:lnTo>
                      <a:pt x="192" y="184"/>
                    </a:lnTo>
                    <a:lnTo>
                      <a:pt x="204" y="178"/>
                    </a:lnTo>
                    <a:lnTo>
                      <a:pt x="214" y="168"/>
                    </a:lnTo>
                    <a:lnTo>
                      <a:pt x="224" y="158"/>
                    </a:lnTo>
                    <a:lnTo>
                      <a:pt x="232" y="146"/>
                    </a:lnTo>
                    <a:lnTo>
                      <a:pt x="240" y="132"/>
                    </a:lnTo>
                    <a:lnTo>
                      <a:pt x="244" y="116"/>
                    </a:lnTo>
                    <a:lnTo>
                      <a:pt x="248" y="102"/>
                    </a:lnTo>
                    <a:lnTo>
                      <a:pt x="248" y="86"/>
                    </a:lnTo>
                    <a:lnTo>
                      <a:pt x="248" y="86"/>
                    </a:lnTo>
                    <a:lnTo>
                      <a:pt x="246" y="66"/>
                    </a:lnTo>
                    <a:lnTo>
                      <a:pt x="242" y="50"/>
                    </a:lnTo>
                    <a:lnTo>
                      <a:pt x="234" y="36"/>
                    </a:lnTo>
                    <a:lnTo>
                      <a:pt x="224" y="24"/>
                    </a:lnTo>
                    <a:lnTo>
                      <a:pt x="212" y="14"/>
                    </a:lnTo>
                    <a:lnTo>
                      <a:pt x="196" y="6"/>
                    </a:lnTo>
                    <a:lnTo>
                      <a:pt x="182" y="2"/>
                    </a:lnTo>
                    <a:lnTo>
                      <a:pt x="164" y="0"/>
                    </a:lnTo>
                    <a:lnTo>
                      <a:pt x="164" y="0"/>
                    </a:lnTo>
                    <a:lnTo>
                      <a:pt x="148" y="2"/>
                    </a:lnTo>
                    <a:lnTo>
                      <a:pt x="132" y="6"/>
                    </a:lnTo>
                    <a:lnTo>
                      <a:pt x="116" y="14"/>
                    </a:lnTo>
                    <a:lnTo>
                      <a:pt x="104" y="24"/>
                    </a:lnTo>
                    <a:lnTo>
                      <a:pt x="94" y="36"/>
                    </a:lnTo>
                    <a:lnTo>
                      <a:pt x="86" y="50"/>
                    </a:lnTo>
                    <a:lnTo>
                      <a:pt x="82" y="66"/>
                    </a:lnTo>
                    <a:lnTo>
                      <a:pt x="80" y="86"/>
                    </a:lnTo>
                    <a:lnTo>
                      <a:pt x="80" y="86"/>
                    </a:lnTo>
                    <a:lnTo>
                      <a:pt x="80" y="102"/>
                    </a:lnTo>
                    <a:lnTo>
                      <a:pt x="84" y="116"/>
                    </a:lnTo>
                    <a:lnTo>
                      <a:pt x="88" y="132"/>
                    </a:lnTo>
                    <a:lnTo>
                      <a:pt x="96" y="146"/>
                    </a:lnTo>
                    <a:lnTo>
                      <a:pt x="104" y="158"/>
                    </a:lnTo>
                    <a:lnTo>
                      <a:pt x="114" y="168"/>
                    </a:lnTo>
                    <a:lnTo>
                      <a:pt x="124" y="178"/>
                    </a:lnTo>
                    <a:lnTo>
                      <a:pt x="136" y="184"/>
                    </a:lnTo>
                    <a:lnTo>
                      <a:pt x="136" y="218"/>
                    </a:lnTo>
                    <a:lnTo>
                      <a:pt x="136" y="218"/>
                    </a:lnTo>
                    <a:lnTo>
                      <a:pt x="104" y="222"/>
                    </a:lnTo>
                    <a:lnTo>
                      <a:pt x="76" y="228"/>
                    </a:lnTo>
                    <a:lnTo>
                      <a:pt x="54" y="236"/>
                    </a:lnTo>
                    <a:lnTo>
                      <a:pt x="36" y="248"/>
                    </a:lnTo>
                    <a:lnTo>
                      <a:pt x="24" y="262"/>
                    </a:lnTo>
                    <a:lnTo>
                      <a:pt x="14" y="278"/>
                    </a:lnTo>
                    <a:lnTo>
                      <a:pt x="8" y="296"/>
                    </a:lnTo>
                    <a:lnTo>
                      <a:pt x="2" y="314"/>
                    </a:lnTo>
                    <a:lnTo>
                      <a:pt x="2" y="314"/>
                    </a:lnTo>
                    <a:lnTo>
                      <a:pt x="0" y="354"/>
                    </a:lnTo>
                    <a:lnTo>
                      <a:pt x="0" y="354"/>
                    </a:lnTo>
                    <a:lnTo>
                      <a:pt x="10" y="356"/>
                    </a:lnTo>
                    <a:lnTo>
                      <a:pt x="40" y="362"/>
                    </a:lnTo>
                    <a:lnTo>
                      <a:pt x="90" y="366"/>
                    </a:lnTo>
                    <a:lnTo>
                      <a:pt x="126" y="368"/>
                    </a:lnTo>
                    <a:lnTo>
                      <a:pt x="168" y="370"/>
                    </a:lnTo>
                    <a:lnTo>
                      <a:pt x="168"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34" name="Freeform 14"/>
              <p:cNvSpPr>
                <a:spLocks/>
              </p:cNvSpPr>
              <p:nvPr/>
            </p:nvSpPr>
            <p:spPr bwMode="auto">
              <a:xfrm>
                <a:off x="1618753" y="5655945"/>
                <a:ext cx="394504" cy="447750"/>
              </a:xfrm>
              <a:custGeom>
                <a:avLst/>
                <a:gdLst>
                  <a:gd name="T0" fmla="*/ 166 w 326"/>
                  <a:gd name="T1" fmla="*/ 370 h 370"/>
                  <a:gd name="T2" fmla="*/ 240 w 326"/>
                  <a:gd name="T3" fmla="*/ 366 h 370"/>
                  <a:gd name="T4" fmla="*/ 318 w 326"/>
                  <a:gd name="T5" fmla="*/ 356 h 370"/>
                  <a:gd name="T6" fmla="*/ 326 w 326"/>
                  <a:gd name="T7" fmla="*/ 354 h 370"/>
                  <a:gd name="T8" fmla="*/ 324 w 326"/>
                  <a:gd name="T9" fmla="*/ 312 h 370"/>
                  <a:gd name="T10" fmla="*/ 312 w 326"/>
                  <a:gd name="T11" fmla="*/ 276 h 370"/>
                  <a:gd name="T12" fmla="*/ 290 w 326"/>
                  <a:gd name="T13" fmla="*/ 248 h 370"/>
                  <a:gd name="T14" fmla="*/ 250 w 326"/>
                  <a:gd name="T15" fmla="*/ 228 h 370"/>
                  <a:gd name="T16" fmla="*/ 190 w 326"/>
                  <a:gd name="T17" fmla="*/ 218 h 370"/>
                  <a:gd name="T18" fmla="*/ 190 w 326"/>
                  <a:gd name="T19" fmla="*/ 184 h 370"/>
                  <a:gd name="T20" fmla="*/ 214 w 326"/>
                  <a:gd name="T21" fmla="*/ 168 h 370"/>
                  <a:gd name="T22" fmla="*/ 232 w 326"/>
                  <a:gd name="T23" fmla="*/ 146 h 370"/>
                  <a:gd name="T24" fmla="*/ 242 w 326"/>
                  <a:gd name="T25" fmla="*/ 116 h 370"/>
                  <a:gd name="T26" fmla="*/ 248 w 326"/>
                  <a:gd name="T27" fmla="*/ 86 h 370"/>
                  <a:gd name="T28" fmla="*/ 246 w 326"/>
                  <a:gd name="T29" fmla="*/ 66 h 370"/>
                  <a:gd name="T30" fmla="*/ 232 w 326"/>
                  <a:gd name="T31" fmla="*/ 36 h 370"/>
                  <a:gd name="T32" fmla="*/ 210 w 326"/>
                  <a:gd name="T33" fmla="*/ 14 h 370"/>
                  <a:gd name="T34" fmla="*/ 180 w 326"/>
                  <a:gd name="T35" fmla="*/ 2 h 370"/>
                  <a:gd name="T36" fmla="*/ 162 w 326"/>
                  <a:gd name="T37" fmla="*/ 0 h 370"/>
                  <a:gd name="T38" fmla="*/ 130 w 326"/>
                  <a:gd name="T39" fmla="*/ 6 h 370"/>
                  <a:gd name="T40" fmla="*/ 104 w 326"/>
                  <a:gd name="T41" fmla="*/ 24 h 370"/>
                  <a:gd name="T42" fmla="*/ 86 w 326"/>
                  <a:gd name="T43" fmla="*/ 50 h 370"/>
                  <a:gd name="T44" fmla="*/ 78 w 326"/>
                  <a:gd name="T45" fmla="*/ 86 h 370"/>
                  <a:gd name="T46" fmla="*/ 80 w 326"/>
                  <a:gd name="T47" fmla="*/ 102 h 370"/>
                  <a:gd name="T48" fmla="*/ 88 w 326"/>
                  <a:gd name="T49" fmla="*/ 132 h 370"/>
                  <a:gd name="T50" fmla="*/ 102 w 326"/>
                  <a:gd name="T51" fmla="*/ 158 h 370"/>
                  <a:gd name="T52" fmla="*/ 124 w 326"/>
                  <a:gd name="T53" fmla="*/ 178 h 370"/>
                  <a:gd name="T54" fmla="*/ 136 w 326"/>
                  <a:gd name="T55" fmla="*/ 218 h 370"/>
                  <a:gd name="T56" fmla="*/ 102 w 326"/>
                  <a:gd name="T57" fmla="*/ 222 h 370"/>
                  <a:gd name="T58" fmla="*/ 52 w 326"/>
                  <a:gd name="T59" fmla="*/ 236 h 370"/>
                  <a:gd name="T60" fmla="*/ 22 w 326"/>
                  <a:gd name="T61" fmla="*/ 262 h 370"/>
                  <a:gd name="T62" fmla="*/ 6 w 326"/>
                  <a:gd name="T63" fmla="*/ 296 h 370"/>
                  <a:gd name="T64" fmla="*/ 2 w 326"/>
                  <a:gd name="T65" fmla="*/ 314 h 370"/>
                  <a:gd name="T66" fmla="*/ 0 w 326"/>
                  <a:gd name="T67" fmla="*/ 354 h 370"/>
                  <a:gd name="T68" fmla="*/ 38 w 326"/>
                  <a:gd name="T69" fmla="*/ 362 h 370"/>
                  <a:gd name="T70" fmla="*/ 124 w 326"/>
                  <a:gd name="T71" fmla="*/ 368 h 370"/>
                  <a:gd name="T72" fmla="*/ 166 w 326"/>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6" h="370">
                    <a:moveTo>
                      <a:pt x="166" y="370"/>
                    </a:moveTo>
                    <a:lnTo>
                      <a:pt x="166" y="370"/>
                    </a:lnTo>
                    <a:lnTo>
                      <a:pt x="206" y="368"/>
                    </a:lnTo>
                    <a:lnTo>
                      <a:pt x="240" y="366"/>
                    </a:lnTo>
                    <a:lnTo>
                      <a:pt x="290" y="362"/>
                    </a:lnTo>
                    <a:lnTo>
                      <a:pt x="318" y="356"/>
                    </a:lnTo>
                    <a:lnTo>
                      <a:pt x="326" y="354"/>
                    </a:lnTo>
                    <a:lnTo>
                      <a:pt x="326" y="354"/>
                    </a:lnTo>
                    <a:lnTo>
                      <a:pt x="324" y="312"/>
                    </a:lnTo>
                    <a:lnTo>
                      <a:pt x="324" y="312"/>
                    </a:lnTo>
                    <a:lnTo>
                      <a:pt x="318" y="294"/>
                    </a:lnTo>
                    <a:lnTo>
                      <a:pt x="312" y="276"/>
                    </a:lnTo>
                    <a:lnTo>
                      <a:pt x="302" y="262"/>
                    </a:lnTo>
                    <a:lnTo>
                      <a:pt x="290" y="248"/>
                    </a:lnTo>
                    <a:lnTo>
                      <a:pt x="272" y="236"/>
                    </a:lnTo>
                    <a:lnTo>
                      <a:pt x="250" y="228"/>
                    </a:lnTo>
                    <a:lnTo>
                      <a:pt x="224" y="222"/>
                    </a:lnTo>
                    <a:lnTo>
                      <a:pt x="190" y="218"/>
                    </a:lnTo>
                    <a:lnTo>
                      <a:pt x="190" y="184"/>
                    </a:lnTo>
                    <a:lnTo>
                      <a:pt x="190" y="184"/>
                    </a:lnTo>
                    <a:lnTo>
                      <a:pt x="202" y="178"/>
                    </a:lnTo>
                    <a:lnTo>
                      <a:pt x="214" y="168"/>
                    </a:lnTo>
                    <a:lnTo>
                      <a:pt x="222" y="158"/>
                    </a:lnTo>
                    <a:lnTo>
                      <a:pt x="232" y="146"/>
                    </a:lnTo>
                    <a:lnTo>
                      <a:pt x="238" y="132"/>
                    </a:lnTo>
                    <a:lnTo>
                      <a:pt x="242" y="116"/>
                    </a:lnTo>
                    <a:lnTo>
                      <a:pt x="246" y="102"/>
                    </a:lnTo>
                    <a:lnTo>
                      <a:pt x="248" y="86"/>
                    </a:lnTo>
                    <a:lnTo>
                      <a:pt x="248" y="86"/>
                    </a:lnTo>
                    <a:lnTo>
                      <a:pt x="246" y="66"/>
                    </a:lnTo>
                    <a:lnTo>
                      <a:pt x="240" y="50"/>
                    </a:lnTo>
                    <a:lnTo>
                      <a:pt x="232" y="36"/>
                    </a:lnTo>
                    <a:lnTo>
                      <a:pt x="222" y="24"/>
                    </a:lnTo>
                    <a:lnTo>
                      <a:pt x="210" y="14"/>
                    </a:lnTo>
                    <a:lnTo>
                      <a:pt x="196" y="6"/>
                    </a:lnTo>
                    <a:lnTo>
                      <a:pt x="180" y="2"/>
                    </a:lnTo>
                    <a:lnTo>
                      <a:pt x="162" y="0"/>
                    </a:lnTo>
                    <a:lnTo>
                      <a:pt x="162" y="0"/>
                    </a:lnTo>
                    <a:lnTo>
                      <a:pt x="146" y="2"/>
                    </a:lnTo>
                    <a:lnTo>
                      <a:pt x="130" y="6"/>
                    </a:lnTo>
                    <a:lnTo>
                      <a:pt x="116" y="14"/>
                    </a:lnTo>
                    <a:lnTo>
                      <a:pt x="104" y="24"/>
                    </a:lnTo>
                    <a:lnTo>
                      <a:pt x="92" y="36"/>
                    </a:lnTo>
                    <a:lnTo>
                      <a:pt x="86" y="50"/>
                    </a:lnTo>
                    <a:lnTo>
                      <a:pt x="80" y="66"/>
                    </a:lnTo>
                    <a:lnTo>
                      <a:pt x="78" y="86"/>
                    </a:lnTo>
                    <a:lnTo>
                      <a:pt x="78" y="86"/>
                    </a:lnTo>
                    <a:lnTo>
                      <a:pt x="80" y="102"/>
                    </a:lnTo>
                    <a:lnTo>
                      <a:pt x="82" y="116"/>
                    </a:lnTo>
                    <a:lnTo>
                      <a:pt x="88" y="132"/>
                    </a:lnTo>
                    <a:lnTo>
                      <a:pt x="94" y="146"/>
                    </a:lnTo>
                    <a:lnTo>
                      <a:pt x="102"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8" y="356"/>
                    </a:lnTo>
                    <a:lnTo>
                      <a:pt x="38" y="362"/>
                    </a:lnTo>
                    <a:lnTo>
                      <a:pt x="90" y="366"/>
                    </a:lnTo>
                    <a:lnTo>
                      <a:pt x="124" y="368"/>
                    </a:lnTo>
                    <a:lnTo>
                      <a:pt x="166" y="370"/>
                    </a:lnTo>
                    <a:lnTo>
                      <a:pt x="166"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35" name="Freeform 13"/>
              <p:cNvSpPr>
                <a:spLocks/>
              </p:cNvSpPr>
              <p:nvPr/>
            </p:nvSpPr>
            <p:spPr bwMode="auto">
              <a:xfrm>
                <a:off x="1265238" y="5601335"/>
                <a:ext cx="519113" cy="587375"/>
              </a:xfrm>
              <a:custGeom>
                <a:avLst/>
                <a:gdLst>
                  <a:gd name="T0" fmla="*/ 166 w 327"/>
                  <a:gd name="T1" fmla="*/ 370 h 370"/>
                  <a:gd name="T2" fmla="*/ 241 w 327"/>
                  <a:gd name="T3" fmla="*/ 366 h 370"/>
                  <a:gd name="T4" fmla="*/ 319 w 327"/>
                  <a:gd name="T5" fmla="*/ 356 h 370"/>
                  <a:gd name="T6" fmla="*/ 327 w 327"/>
                  <a:gd name="T7" fmla="*/ 354 h 370"/>
                  <a:gd name="T8" fmla="*/ 325 w 327"/>
                  <a:gd name="T9" fmla="*/ 312 h 370"/>
                  <a:gd name="T10" fmla="*/ 313 w 327"/>
                  <a:gd name="T11" fmla="*/ 276 h 370"/>
                  <a:gd name="T12" fmla="*/ 291 w 327"/>
                  <a:gd name="T13" fmla="*/ 248 h 370"/>
                  <a:gd name="T14" fmla="*/ 251 w 327"/>
                  <a:gd name="T15" fmla="*/ 228 h 370"/>
                  <a:gd name="T16" fmla="*/ 190 w 327"/>
                  <a:gd name="T17" fmla="*/ 218 h 370"/>
                  <a:gd name="T18" fmla="*/ 190 w 327"/>
                  <a:gd name="T19" fmla="*/ 184 h 370"/>
                  <a:gd name="T20" fmla="*/ 215 w 327"/>
                  <a:gd name="T21" fmla="*/ 168 h 370"/>
                  <a:gd name="T22" fmla="*/ 233 w 327"/>
                  <a:gd name="T23" fmla="*/ 146 h 370"/>
                  <a:gd name="T24" fmla="*/ 245 w 327"/>
                  <a:gd name="T25" fmla="*/ 116 h 370"/>
                  <a:gd name="T26" fmla="*/ 249 w 327"/>
                  <a:gd name="T27" fmla="*/ 86 h 370"/>
                  <a:gd name="T28" fmla="*/ 247 w 327"/>
                  <a:gd name="T29" fmla="*/ 66 h 370"/>
                  <a:gd name="T30" fmla="*/ 235 w 327"/>
                  <a:gd name="T31" fmla="*/ 36 h 370"/>
                  <a:gd name="T32" fmla="*/ 211 w 327"/>
                  <a:gd name="T33" fmla="*/ 14 h 370"/>
                  <a:gd name="T34" fmla="*/ 180 w 327"/>
                  <a:gd name="T35" fmla="*/ 2 h 370"/>
                  <a:gd name="T36" fmla="*/ 164 w 327"/>
                  <a:gd name="T37" fmla="*/ 0 h 370"/>
                  <a:gd name="T38" fmla="*/ 130 w 327"/>
                  <a:gd name="T39" fmla="*/ 6 h 370"/>
                  <a:gd name="T40" fmla="*/ 104 w 327"/>
                  <a:gd name="T41" fmla="*/ 24 h 370"/>
                  <a:gd name="T42" fmla="*/ 86 w 327"/>
                  <a:gd name="T43" fmla="*/ 50 h 370"/>
                  <a:gd name="T44" fmla="*/ 78 w 327"/>
                  <a:gd name="T45" fmla="*/ 86 h 370"/>
                  <a:gd name="T46" fmla="*/ 80 w 327"/>
                  <a:gd name="T47" fmla="*/ 102 h 370"/>
                  <a:gd name="T48" fmla="*/ 88 w 327"/>
                  <a:gd name="T49" fmla="*/ 132 h 370"/>
                  <a:gd name="T50" fmla="*/ 104 w 327"/>
                  <a:gd name="T51" fmla="*/ 158 h 370"/>
                  <a:gd name="T52" fmla="*/ 124 w 327"/>
                  <a:gd name="T53" fmla="*/ 178 h 370"/>
                  <a:gd name="T54" fmla="*/ 136 w 327"/>
                  <a:gd name="T55" fmla="*/ 218 h 370"/>
                  <a:gd name="T56" fmla="*/ 102 w 327"/>
                  <a:gd name="T57" fmla="*/ 222 h 370"/>
                  <a:gd name="T58" fmla="*/ 52 w 327"/>
                  <a:gd name="T59" fmla="*/ 236 h 370"/>
                  <a:gd name="T60" fmla="*/ 22 w 327"/>
                  <a:gd name="T61" fmla="*/ 262 h 370"/>
                  <a:gd name="T62" fmla="*/ 6 w 327"/>
                  <a:gd name="T63" fmla="*/ 296 h 370"/>
                  <a:gd name="T64" fmla="*/ 2 w 327"/>
                  <a:gd name="T65" fmla="*/ 314 h 370"/>
                  <a:gd name="T66" fmla="*/ 0 w 327"/>
                  <a:gd name="T67" fmla="*/ 354 h 370"/>
                  <a:gd name="T68" fmla="*/ 38 w 327"/>
                  <a:gd name="T69" fmla="*/ 362 h 370"/>
                  <a:gd name="T70" fmla="*/ 124 w 327"/>
                  <a:gd name="T71" fmla="*/ 368 h 370"/>
                  <a:gd name="T72" fmla="*/ 166 w 327"/>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70">
                    <a:moveTo>
                      <a:pt x="166" y="370"/>
                    </a:moveTo>
                    <a:lnTo>
                      <a:pt x="166" y="370"/>
                    </a:lnTo>
                    <a:lnTo>
                      <a:pt x="206" y="368"/>
                    </a:lnTo>
                    <a:lnTo>
                      <a:pt x="241" y="366"/>
                    </a:lnTo>
                    <a:lnTo>
                      <a:pt x="291" y="362"/>
                    </a:lnTo>
                    <a:lnTo>
                      <a:pt x="319" y="356"/>
                    </a:lnTo>
                    <a:lnTo>
                      <a:pt x="327" y="354"/>
                    </a:lnTo>
                    <a:lnTo>
                      <a:pt x="327" y="354"/>
                    </a:lnTo>
                    <a:lnTo>
                      <a:pt x="325" y="312"/>
                    </a:lnTo>
                    <a:lnTo>
                      <a:pt x="325" y="312"/>
                    </a:lnTo>
                    <a:lnTo>
                      <a:pt x="321" y="294"/>
                    </a:lnTo>
                    <a:lnTo>
                      <a:pt x="313" y="276"/>
                    </a:lnTo>
                    <a:lnTo>
                      <a:pt x="303" y="262"/>
                    </a:lnTo>
                    <a:lnTo>
                      <a:pt x="291" y="248"/>
                    </a:lnTo>
                    <a:lnTo>
                      <a:pt x="273" y="236"/>
                    </a:lnTo>
                    <a:lnTo>
                      <a:pt x="251" y="228"/>
                    </a:lnTo>
                    <a:lnTo>
                      <a:pt x="225" y="222"/>
                    </a:lnTo>
                    <a:lnTo>
                      <a:pt x="190" y="218"/>
                    </a:lnTo>
                    <a:lnTo>
                      <a:pt x="190" y="184"/>
                    </a:lnTo>
                    <a:lnTo>
                      <a:pt x="190" y="184"/>
                    </a:lnTo>
                    <a:lnTo>
                      <a:pt x="202" y="178"/>
                    </a:lnTo>
                    <a:lnTo>
                      <a:pt x="215" y="168"/>
                    </a:lnTo>
                    <a:lnTo>
                      <a:pt x="225" y="158"/>
                    </a:lnTo>
                    <a:lnTo>
                      <a:pt x="233" y="146"/>
                    </a:lnTo>
                    <a:lnTo>
                      <a:pt x="239" y="132"/>
                    </a:lnTo>
                    <a:lnTo>
                      <a:pt x="245" y="116"/>
                    </a:lnTo>
                    <a:lnTo>
                      <a:pt x="247" y="102"/>
                    </a:lnTo>
                    <a:lnTo>
                      <a:pt x="249" y="86"/>
                    </a:lnTo>
                    <a:lnTo>
                      <a:pt x="249" y="86"/>
                    </a:lnTo>
                    <a:lnTo>
                      <a:pt x="247" y="66"/>
                    </a:lnTo>
                    <a:lnTo>
                      <a:pt x="241" y="50"/>
                    </a:lnTo>
                    <a:lnTo>
                      <a:pt x="235" y="36"/>
                    </a:lnTo>
                    <a:lnTo>
                      <a:pt x="223" y="24"/>
                    </a:lnTo>
                    <a:lnTo>
                      <a:pt x="211" y="14"/>
                    </a:lnTo>
                    <a:lnTo>
                      <a:pt x="196" y="6"/>
                    </a:lnTo>
                    <a:lnTo>
                      <a:pt x="180" y="2"/>
                    </a:lnTo>
                    <a:lnTo>
                      <a:pt x="164" y="0"/>
                    </a:lnTo>
                    <a:lnTo>
                      <a:pt x="164" y="0"/>
                    </a:lnTo>
                    <a:lnTo>
                      <a:pt x="146" y="2"/>
                    </a:lnTo>
                    <a:lnTo>
                      <a:pt x="130" y="6"/>
                    </a:lnTo>
                    <a:lnTo>
                      <a:pt x="116" y="14"/>
                    </a:lnTo>
                    <a:lnTo>
                      <a:pt x="104" y="24"/>
                    </a:lnTo>
                    <a:lnTo>
                      <a:pt x="94" y="36"/>
                    </a:lnTo>
                    <a:lnTo>
                      <a:pt x="86" y="50"/>
                    </a:lnTo>
                    <a:lnTo>
                      <a:pt x="80" y="66"/>
                    </a:lnTo>
                    <a:lnTo>
                      <a:pt x="78" y="86"/>
                    </a:lnTo>
                    <a:lnTo>
                      <a:pt x="78" y="86"/>
                    </a:lnTo>
                    <a:lnTo>
                      <a:pt x="80" y="102"/>
                    </a:lnTo>
                    <a:lnTo>
                      <a:pt x="84" y="116"/>
                    </a:lnTo>
                    <a:lnTo>
                      <a:pt x="88" y="132"/>
                    </a:lnTo>
                    <a:lnTo>
                      <a:pt x="94" y="146"/>
                    </a:lnTo>
                    <a:lnTo>
                      <a:pt x="104"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10" y="356"/>
                    </a:lnTo>
                    <a:lnTo>
                      <a:pt x="38" y="362"/>
                    </a:lnTo>
                    <a:lnTo>
                      <a:pt x="90" y="366"/>
                    </a:lnTo>
                    <a:lnTo>
                      <a:pt x="124" y="368"/>
                    </a:lnTo>
                    <a:lnTo>
                      <a:pt x="166" y="370"/>
                    </a:lnTo>
                    <a:lnTo>
                      <a:pt x="166" y="37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32" name="Rectangle 31"/>
            <p:cNvSpPr/>
            <p:nvPr/>
          </p:nvSpPr>
          <p:spPr>
            <a:xfrm>
              <a:off x="8878002" y="4187886"/>
              <a:ext cx="623890" cy="461665"/>
            </a:xfrm>
            <a:prstGeom prst="rect">
              <a:avLst/>
            </a:prstGeom>
          </p:spPr>
          <p:txBody>
            <a:bodyPr wrap="none">
              <a:spAutoFit/>
            </a:bodyPr>
            <a:lstStyle/>
            <a:p>
              <a:pPr algn="ctr"/>
              <a:r>
                <a:rPr lang="en-GB" sz="2400" b="1" dirty="0">
                  <a:solidFill>
                    <a:schemeClr val="bg2">
                      <a:lumMod val="25000"/>
                    </a:schemeClr>
                  </a:solidFill>
                </a:rPr>
                <a:t>17</a:t>
              </a:r>
            </a:p>
          </p:txBody>
        </p:sp>
      </p:grpSp>
      <p:sp>
        <p:nvSpPr>
          <p:cNvPr id="36" name="Oval 35"/>
          <p:cNvSpPr/>
          <p:nvPr/>
        </p:nvSpPr>
        <p:spPr>
          <a:xfrm>
            <a:off x="8203177" y="3242477"/>
            <a:ext cx="368038" cy="3680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Group 42"/>
          <p:cNvGrpSpPr/>
          <p:nvPr/>
        </p:nvGrpSpPr>
        <p:grpSpPr>
          <a:xfrm>
            <a:off x="1222569" y="1867341"/>
            <a:ext cx="668924" cy="668924"/>
            <a:chOff x="716011" y="1656659"/>
            <a:chExt cx="668924" cy="668924"/>
          </a:xfrm>
        </p:grpSpPr>
        <p:sp>
          <p:nvSpPr>
            <p:cNvPr id="45" name="Oval 44"/>
            <p:cNvSpPr/>
            <p:nvPr/>
          </p:nvSpPr>
          <p:spPr>
            <a:xfrm>
              <a:off x="716011" y="1656659"/>
              <a:ext cx="668924" cy="668924"/>
            </a:xfrm>
            <a:prstGeom prst="ellipse">
              <a:avLst/>
            </a:prstGeom>
            <a:solidFill>
              <a:schemeClr val="tx2"/>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21"/>
            <p:cNvSpPr>
              <a:spLocks noEditPoints="1"/>
            </p:cNvSpPr>
            <p:nvPr/>
          </p:nvSpPr>
          <p:spPr bwMode="auto">
            <a:xfrm>
              <a:off x="872293" y="1782987"/>
              <a:ext cx="383030" cy="416268"/>
            </a:xfrm>
            <a:custGeom>
              <a:avLst/>
              <a:gdLst>
                <a:gd name="T0" fmla="*/ 254 w 726"/>
                <a:gd name="T1" fmla="*/ 0 h 789"/>
                <a:gd name="T2" fmla="*/ 0 w 726"/>
                <a:gd name="T3" fmla="*/ 176 h 789"/>
                <a:gd name="T4" fmla="*/ 248 w 726"/>
                <a:gd name="T5" fmla="*/ 789 h 789"/>
                <a:gd name="T6" fmla="*/ 726 w 726"/>
                <a:gd name="T7" fmla="*/ 604 h 789"/>
                <a:gd name="T8" fmla="*/ 716 w 726"/>
                <a:gd name="T9" fmla="*/ 306 h 789"/>
                <a:gd name="T10" fmla="*/ 24 w 726"/>
                <a:gd name="T11" fmla="*/ 554 h 789"/>
                <a:gd name="T12" fmla="*/ 26 w 726"/>
                <a:gd name="T13" fmla="*/ 478 h 789"/>
                <a:gd name="T14" fmla="*/ 56 w 726"/>
                <a:gd name="T15" fmla="*/ 414 h 789"/>
                <a:gd name="T16" fmla="*/ 20 w 726"/>
                <a:gd name="T17" fmla="*/ 414 h 789"/>
                <a:gd name="T18" fmla="*/ 54 w 726"/>
                <a:gd name="T19" fmla="*/ 334 h 789"/>
                <a:gd name="T20" fmla="*/ 26 w 726"/>
                <a:gd name="T21" fmla="*/ 280 h 789"/>
                <a:gd name="T22" fmla="*/ 22 w 726"/>
                <a:gd name="T23" fmla="*/ 204 h 789"/>
                <a:gd name="T24" fmla="*/ 56 w 726"/>
                <a:gd name="T25" fmla="*/ 264 h 789"/>
                <a:gd name="T26" fmla="*/ 82 w 726"/>
                <a:gd name="T27" fmla="*/ 570 h 789"/>
                <a:gd name="T28" fmla="*/ 84 w 726"/>
                <a:gd name="T29" fmla="*/ 482 h 789"/>
                <a:gd name="T30" fmla="*/ 122 w 726"/>
                <a:gd name="T31" fmla="*/ 408 h 789"/>
                <a:gd name="T32" fmla="*/ 78 w 726"/>
                <a:gd name="T33" fmla="*/ 408 h 789"/>
                <a:gd name="T34" fmla="*/ 122 w 726"/>
                <a:gd name="T35" fmla="*/ 316 h 789"/>
                <a:gd name="T36" fmla="*/ 84 w 726"/>
                <a:gd name="T37" fmla="*/ 254 h 789"/>
                <a:gd name="T38" fmla="*/ 80 w 726"/>
                <a:gd name="T39" fmla="*/ 168 h 789"/>
                <a:gd name="T40" fmla="*/ 122 w 726"/>
                <a:gd name="T41" fmla="*/ 234 h 789"/>
                <a:gd name="T42" fmla="*/ 210 w 726"/>
                <a:gd name="T43" fmla="*/ 608 h 789"/>
                <a:gd name="T44" fmla="*/ 156 w 726"/>
                <a:gd name="T45" fmla="*/ 494 h 789"/>
                <a:gd name="T46" fmla="*/ 216 w 726"/>
                <a:gd name="T47" fmla="*/ 500 h 789"/>
                <a:gd name="T48" fmla="*/ 162 w 726"/>
                <a:gd name="T49" fmla="*/ 406 h 789"/>
                <a:gd name="T50" fmla="*/ 158 w 726"/>
                <a:gd name="T51" fmla="*/ 306 h 789"/>
                <a:gd name="T52" fmla="*/ 216 w 726"/>
                <a:gd name="T53" fmla="*/ 194 h 789"/>
                <a:gd name="T54" fmla="*/ 158 w 726"/>
                <a:gd name="T55" fmla="*/ 220 h 789"/>
                <a:gd name="T56" fmla="*/ 212 w 726"/>
                <a:gd name="T57" fmla="*/ 86 h 789"/>
                <a:gd name="T58" fmla="*/ 420 w 726"/>
                <a:gd name="T59" fmla="*/ 138 h 789"/>
                <a:gd name="T60" fmla="*/ 480 w 726"/>
                <a:gd name="T61" fmla="*/ 246 h 789"/>
                <a:gd name="T62" fmla="*/ 418 w 726"/>
                <a:gd name="T63" fmla="*/ 232 h 789"/>
                <a:gd name="T64" fmla="*/ 476 w 726"/>
                <a:gd name="T65" fmla="*/ 322 h 789"/>
                <a:gd name="T66" fmla="*/ 476 w 726"/>
                <a:gd name="T67" fmla="*/ 412 h 789"/>
                <a:gd name="T68" fmla="*/ 276 w 726"/>
                <a:gd name="T69" fmla="*/ 82 h 789"/>
                <a:gd name="T70" fmla="*/ 362 w 726"/>
                <a:gd name="T71" fmla="*/ 210 h 789"/>
                <a:gd name="T72" fmla="*/ 280 w 726"/>
                <a:gd name="T73" fmla="*/ 190 h 789"/>
                <a:gd name="T74" fmla="*/ 278 w 726"/>
                <a:gd name="T75" fmla="*/ 288 h 789"/>
                <a:gd name="T76" fmla="*/ 362 w 726"/>
                <a:gd name="T77" fmla="*/ 400 h 789"/>
                <a:gd name="T78" fmla="*/ 276 w 726"/>
                <a:gd name="T79" fmla="*/ 396 h 789"/>
                <a:gd name="T80" fmla="*/ 322 w 726"/>
                <a:gd name="T81" fmla="*/ 751 h 789"/>
                <a:gd name="T82" fmla="*/ 320 w 726"/>
                <a:gd name="T83" fmla="*/ 494 h 789"/>
                <a:gd name="T84" fmla="*/ 548 w 726"/>
                <a:gd name="T85" fmla="*/ 663 h 789"/>
                <a:gd name="T86" fmla="*/ 472 w 726"/>
                <a:gd name="T87" fmla="*/ 693 h 789"/>
                <a:gd name="T88" fmla="*/ 546 w 726"/>
                <a:gd name="T89" fmla="*/ 480 h 789"/>
                <a:gd name="T90" fmla="*/ 562 w 726"/>
                <a:gd name="T91" fmla="*/ 416 h 789"/>
                <a:gd name="T92" fmla="*/ 518 w 726"/>
                <a:gd name="T93" fmla="*/ 336 h 789"/>
                <a:gd name="T94" fmla="*/ 566 w 726"/>
                <a:gd name="T95" fmla="*/ 412 h 789"/>
                <a:gd name="T96" fmla="*/ 520 w 726"/>
                <a:gd name="T97" fmla="*/ 264 h 789"/>
                <a:gd name="T98" fmla="*/ 524 w 726"/>
                <a:gd name="T99" fmla="*/ 182 h 789"/>
                <a:gd name="T100" fmla="*/ 646 w 726"/>
                <a:gd name="T101" fmla="*/ 540 h 789"/>
                <a:gd name="T102" fmla="*/ 608 w 726"/>
                <a:gd name="T103" fmla="*/ 542 h 789"/>
                <a:gd name="T104" fmla="*/ 646 w 726"/>
                <a:gd name="T105" fmla="*/ 474 h 789"/>
                <a:gd name="T106" fmla="*/ 642 w 726"/>
                <a:gd name="T107" fmla="*/ 422 h 789"/>
                <a:gd name="T108" fmla="*/ 610 w 726"/>
                <a:gd name="T109" fmla="*/ 348 h 789"/>
                <a:gd name="T110" fmla="*/ 696 w 726"/>
                <a:gd name="T111" fmla="*/ 528 h 789"/>
                <a:gd name="T112" fmla="*/ 664 w 726"/>
                <a:gd name="T113" fmla="*/ 536 h 789"/>
                <a:gd name="T114" fmla="*/ 694 w 726"/>
                <a:gd name="T115" fmla="*/ 470 h 789"/>
                <a:gd name="T116" fmla="*/ 692 w 726"/>
                <a:gd name="T117" fmla="*/ 424 h 789"/>
                <a:gd name="T118" fmla="*/ 664 w 726"/>
                <a:gd name="T119" fmla="*/ 360 h 789"/>
                <a:gd name="T120" fmla="*/ 696 w 726"/>
                <a:gd name="T121" fmla="*/ 42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6" h="789">
                  <a:moveTo>
                    <a:pt x="716" y="306"/>
                  </a:moveTo>
                  <a:lnTo>
                    <a:pt x="594" y="268"/>
                  </a:lnTo>
                  <a:lnTo>
                    <a:pt x="594" y="176"/>
                  </a:lnTo>
                  <a:lnTo>
                    <a:pt x="594" y="176"/>
                  </a:lnTo>
                  <a:lnTo>
                    <a:pt x="592" y="170"/>
                  </a:lnTo>
                  <a:lnTo>
                    <a:pt x="586" y="164"/>
                  </a:lnTo>
                  <a:lnTo>
                    <a:pt x="254" y="0"/>
                  </a:lnTo>
                  <a:lnTo>
                    <a:pt x="254" y="0"/>
                  </a:lnTo>
                  <a:lnTo>
                    <a:pt x="252" y="0"/>
                  </a:lnTo>
                  <a:lnTo>
                    <a:pt x="248" y="0"/>
                  </a:lnTo>
                  <a:lnTo>
                    <a:pt x="248" y="0"/>
                  </a:lnTo>
                  <a:lnTo>
                    <a:pt x="242" y="0"/>
                  </a:lnTo>
                  <a:lnTo>
                    <a:pt x="240" y="2"/>
                  </a:lnTo>
                  <a:lnTo>
                    <a:pt x="4" y="170"/>
                  </a:lnTo>
                  <a:lnTo>
                    <a:pt x="4" y="170"/>
                  </a:lnTo>
                  <a:lnTo>
                    <a:pt x="0" y="176"/>
                  </a:lnTo>
                  <a:lnTo>
                    <a:pt x="0" y="182"/>
                  </a:lnTo>
                  <a:lnTo>
                    <a:pt x="0" y="645"/>
                  </a:lnTo>
                  <a:lnTo>
                    <a:pt x="0" y="645"/>
                  </a:lnTo>
                  <a:lnTo>
                    <a:pt x="2" y="653"/>
                  </a:lnTo>
                  <a:lnTo>
                    <a:pt x="6" y="657"/>
                  </a:lnTo>
                  <a:lnTo>
                    <a:pt x="242" y="787"/>
                  </a:lnTo>
                  <a:lnTo>
                    <a:pt x="242" y="787"/>
                  </a:lnTo>
                  <a:lnTo>
                    <a:pt x="248" y="789"/>
                  </a:lnTo>
                  <a:lnTo>
                    <a:pt x="248" y="789"/>
                  </a:lnTo>
                  <a:lnTo>
                    <a:pt x="254" y="787"/>
                  </a:lnTo>
                  <a:lnTo>
                    <a:pt x="584" y="661"/>
                  </a:lnTo>
                  <a:lnTo>
                    <a:pt x="718" y="612"/>
                  </a:lnTo>
                  <a:lnTo>
                    <a:pt x="718" y="612"/>
                  </a:lnTo>
                  <a:lnTo>
                    <a:pt x="720" y="610"/>
                  </a:lnTo>
                  <a:lnTo>
                    <a:pt x="724" y="608"/>
                  </a:lnTo>
                  <a:lnTo>
                    <a:pt x="726" y="604"/>
                  </a:lnTo>
                  <a:lnTo>
                    <a:pt x="726" y="600"/>
                  </a:lnTo>
                  <a:lnTo>
                    <a:pt x="726" y="318"/>
                  </a:lnTo>
                  <a:lnTo>
                    <a:pt x="726" y="318"/>
                  </a:lnTo>
                  <a:lnTo>
                    <a:pt x="726" y="314"/>
                  </a:lnTo>
                  <a:lnTo>
                    <a:pt x="724" y="310"/>
                  </a:lnTo>
                  <a:lnTo>
                    <a:pt x="720" y="308"/>
                  </a:lnTo>
                  <a:lnTo>
                    <a:pt x="716" y="306"/>
                  </a:lnTo>
                  <a:lnTo>
                    <a:pt x="716" y="306"/>
                  </a:lnTo>
                  <a:close/>
                  <a:moveTo>
                    <a:pt x="56" y="558"/>
                  </a:moveTo>
                  <a:lnTo>
                    <a:pt x="56" y="558"/>
                  </a:lnTo>
                  <a:lnTo>
                    <a:pt x="54" y="562"/>
                  </a:lnTo>
                  <a:lnTo>
                    <a:pt x="54" y="562"/>
                  </a:lnTo>
                  <a:lnTo>
                    <a:pt x="52" y="562"/>
                  </a:lnTo>
                  <a:lnTo>
                    <a:pt x="52" y="562"/>
                  </a:lnTo>
                  <a:lnTo>
                    <a:pt x="50" y="562"/>
                  </a:lnTo>
                  <a:lnTo>
                    <a:pt x="24" y="554"/>
                  </a:lnTo>
                  <a:lnTo>
                    <a:pt x="24" y="554"/>
                  </a:lnTo>
                  <a:lnTo>
                    <a:pt x="22" y="554"/>
                  </a:lnTo>
                  <a:lnTo>
                    <a:pt x="20" y="550"/>
                  </a:lnTo>
                  <a:lnTo>
                    <a:pt x="20" y="482"/>
                  </a:lnTo>
                  <a:lnTo>
                    <a:pt x="20" y="482"/>
                  </a:lnTo>
                  <a:lnTo>
                    <a:pt x="22" y="478"/>
                  </a:lnTo>
                  <a:lnTo>
                    <a:pt x="22" y="478"/>
                  </a:lnTo>
                  <a:lnTo>
                    <a:pt x="26" y="478"/>
                  </a:lnTo>
                  <a:lnTo>
                    <a:pt x="52" y="480"/>
                  </a:lnTo>
                  <a:lnTo>
                    <a:pt x="52" y="480"/>
                  </a:lnTo>
                  <a:lnTo>
                    <a:pt x="56" y="482"/>
                  </a:lnTo>
                  <a:lnTo>
                    <a:pt x="56" y="484"/>
                  </a:lnTo>
                  <a:lnTo>
                    <a:pt x="56" y="558"/>
                  </a:lnTo>
                  <a:close/>
                  <a:moveTo>
                    <a:pt x="56" y="410"/>
                  </a:moveTo>
                  <a:lnTo>
                    <a:pt x="56" y="410"/>
                  </a:lnTo>
                  <a:lnTo>
                    <a:pt x="56" y="414"/>
                  </a:lnTo>
                  <a:lnTo>
                    <a:pt x="52" y="416"/>
                  </a:lnTo>
                  <a:lnTo>
                    <a:pt x="26" y="418"/>
                  </a:lnTo>
                  <a:lnTo>
                    <a:pt x="26" y="418"/>
                  </a:lnTo>
                  <a:lnTo>
                    <a:pt x="24" y="418"/>
                  </a:lnTo>
                  <a:lnTo>
                    <a:pt x="24" y="418"/>
                  </a:lnTo>
                  <a:lnTo>
                    <a:pt x="22" y="416"/>
                  </a:lnTo>
                  <a:lnTo>
                    <a:pt x="22" y="416"/>
                  </a:lnTo>
                  <a:lnTo>
                    <a:pt x="20" y="414"/>
                  </a:lnTo>
                  <a:lnTo>
                    <a:pt x="20" y="344"/>
                  </a:lnTo>
                  <a:lnTo>
                    <a:pt x="20" y="344"/>
                  </a:lnTo>
                  <a:lnTo>
                    <a:pt x="22" y="342"/>
                  </a:lnTo>
                  <a:lnTo>
                    <a:pt x="24" y="340"/>
                  </a:lnTo>
                  <a:lnTo>
                    <a:pt x="50" y="332"/>
                  </a:lnTo>
                  <a:lnTo>
                    <a:pt x="50" y="332"/>
                  </a:lnTo>
                  <a:lnTo>
                    <a:pt x="54" y="334"/>
                  </a:lnTo>
                  <a:lnTo>
                    <a:pt x="54" y="334"/>
                  </a:lnTo>
                  <a:lnTo>
                    <a:pt x="56" y="338"/>
                  </a:lnTo>
                  <a:lnTo>
                    <a:pt x="56" y="410"/>
                  </a:lnTo>
                  <a:close/>
                  <a:moveTo>
                    <a:pt x="56" y="264"/>
                  </a:moveTo>
                  <a:lnTo>
                    <a:pt x="56" y="264"/>
                  </a:lnTo>
                  <a:lnTo>
                    <a:pt x="56" y="266"/>
                  </a:lnTo>
                  <a:lnTo>
                    <a:pt x="54" y="268"/>
                  </a:lnTo>
                  <a:lnTo>
                    <a:pt x="26" y="280"/>
                  </a:lnTo>
                  <a:lnTo>
                    <a:pt x="26" y="280"/>
                  </a:lnTo>
                  <a:lnTo>
                    <a:pt x="24" y="280"/>
                  </a:lnTo>
                  <a:lnTo>
                    <a:pt x="24" y="280"/>
                  </a:lnTo>
                  <a:lnTo>
                    <a:pt x="22" y="280"/>
                  </a:lnTo>
                  <a:lnTo>
                    <a:pt x="22" y="280"/>
                  </a:lnTo>
                  <a:lnTo>
                    <a:pt x="20" y="276"/>
                  </a:lnTo>
                  <a:lnTo>
                    <a:pt x="20" y="208"/>
                  </a:lnTo>
                  <a:lnTo>
                    <a:pt x="20" y="208"/>
                  </a:lnTo>
                  <a:lnTo>
                    <a:pt x="22" y="204"/>
                  </a:lnTo>
                  <a:lnTo>
                    <a:pt x="50" y="186"/>
                  </a:lnTo>
                  <a:lnTo>
                    <a:pt x="50" y="186"/>
                  </a:lnTo>
                  <a:lnTo>
                    <a:pt x="52" y="186"/>
                  </a:lnTo>
                  <a:lnTo>
                    <a:pt x="54" y="186"/>
                  </a:lnTo>
                  <a:lnTo>
                    <a:pt x="54" y="186"/>
                  </a:lnTo>
                  <a:lnTo>
                    <a:pt x="56" y="188"/>
                  </a:lnTo>
                  <a:lnTo>
                    <a:pt x="56" y="190"/>
                  </a:lnTo>
                  <a:lnTo>
                    <a:pt x="56" y="264"/>
                  </a:lnTo>
                  <a:close/>
                  <a:moveTo>
                    <a:pt x="122" y="576"/>
                  </a:moveTo>
                  <a:lnTo>
                    <a:pt x="122" y="576"/>
                  </a:lnTo>
                  <a:lnTo>
                    <a:pt x="122" y="580"/>
                  </a:lnTo>
                  <a:lnTo>
                    <a:pt x="122" y="580"/>
                  </a:lnTo>
                  <a:lnTo>
                    <a:pt x="118" y="580"/>
                  </a:lnTo>
                  <a:lnTo>
                    <a:pt x="118" y="580"/>
                  </a:lnTo>
                  <a:lnTo>
                    <a:pt x="118" y="580"/>
                  </a:lnTo>
                  <a:lnTo>
                    <a:pt x="82" y="570"/>
                  </a:lnTo>
                  <a:lnTo>
                    <a:pt x="82" y="570"/>
                  </a:lnTo>
                  <a:lnTo>
                    <a:pt x="78" y="570"/>
                  </a:lnTo>
                  <a:lnTo>
                    <a:pt x="78" y="566"/>
                  </a:lnTo>
                  <a:lnTo>
                    <a:pt x="78" y="488"/>
                  </a:lnTo>
                  <a:lnTo>
                    <a:pt x="78" y="488"/>
                  </a:lnTo>
                  <a:lnTo>
                    <a:pt x="80" y="484"/>
                  </a:lnTo>
                  <a:lnTo>
                    <a:pt x="80" y="484"/>
                  </a:lnTo>
                  <a:lnTo>
                    <a:pt x="84" y="482"/>
                  </a:lnTo>
                  <a:lnTo>
                    <a:pt x="118" y="486"/>
                  </a:lnTo>
                  <a:lnTo>
                    <a:pt x="118" y="486"/>
                  </a:lnTo>
                  <a:lnTo>
                    <a:pt x="122" y="488"/>
                  </a:lnTo>
                  <a:lnTo>
                    <a:pt x="122" y="490"/>
                  </a:lnTo>
                  <a:lnTo>
                    <a:pt x="122" y="576"/>
                  </a:lnTo>
                  <a:close/>
                  <a:moveTo>
                    <a:pt x="122" y="406"/>
                  </a:moveTo>
                  <a:lnTo>
                    <a:pt x="122" y="406"/>
                  </a:lnTo>
                  <a:lnTo>
                    <a:pt x="122" y="408"/>
                  </a:lnTo>
                  <a:lnTo>
                    <a:pt x="118" y="410"/>
                  </a:lnTo>
                  <a:lnTo>
                    <a:pt x="82" y="412"/>
                  </a:lnTo>
                  <a:lnTo>
                    <a:pt x="82" y="412"/>
                  </a:lnTo>
                  <a:lnTo>
                    <a:pt x="82" y="412"/>
                  </a:lnTo>
                  <a:lnTo>
                    <a:pt x="82" y="412"/>
                  </a:lnTo>
                  <a:lnTo>
                    <a:pt x="80" y="412"/>
                  </a:lnTo>
                  <a:lnTo>
                    <a:pt x="80" y="412"/>
                  </a:lnTo>
                  <a:lnTo>
                    <a:pt x="78" y="408"/>
                  </a:lnTo>
                  <a:lnTo>
                    <a:pt x="78" y="330"/>
                  </a:lnTo>
                  <a:lnTo>
                    <a:pt x="78" y="330"/>
                  </a:lnTo>
                  <a:lnTo>
                    <a:pt x="78" y="326"/>
                  </a:lnTo>
                  <a:lnTo>
                    <a:pt x="82" y="324"/>
                  </a:lnTo>
                  <a:lnTo>
                    <a:pt x="118" y="316"/>
                  </a:lnTo>
                  <a:lnTo>
                    <a:pt x="118" y="316"/>
                  </a:lnTo>
                  <a:lnTo>
                    <a:pt x="122" y="316"/>
                  </a:lnTo>
                  <a:lnTo>
                    <a:pt x="122" y="316"/>
                  </a:lnTo>
                  <a:lnTo>
                    <a:pt x="122" y="320"/>
                  </a:lnTo>
                  <a:lnTo>
                    <a:pt x="122" y="406"/>
                  </a:lnTo>
                  <a:close/>
                  <a:moveTo>
                    <a:pt x="122" y="234"/>
                  </a:moveTo>
                  <a:lnTo>
                    <a:pt x="122" y="234"/>
                  </a:lnTo>
                  <a:lnTo>
                    <a:pt x="122" y="236"/>
                  </a:lnTo>
                  <a:lnTo>
                    <a:pt x="120" y="238"/>
                  </a:lnTo>
                  <a:lnTo>
                    <a:pt x="84" y="254"/>
                  </a:lnTo>
                  <a:lnTo>
                    <a:pt x="84" y="254"/>
                  </a:lnTo>
                  <a:lnTo>
                    <a:pt x="82" y="254"/>
                  </a:lnTo>
                  <a:lnTo>
                    <a:pt x="82" y="254"/>
                  </a:lnTo>
                  <a:lnTo>
                    <a:pt x="80" y="254"/>
                  </a:lnTo>
                  <a:lnTo>
                    <a:pt x="80" y="254"/>
                  </a:lnTo>
                  <a:lnTo>
                    <a:pt x="78" y="250"/>
                  </a:lnTo>
                  <a:lnTo>
                    <a:pt x="78" y="172"/>
                  </a:lnTo>
                  <a:lnTo>
                    <a:pt x="78" y="172"/>
                  </a:lnTo>
                  <a:lnTo>
                    <a:pt x="80" y="168"/>
                  </a:lnTo>
                  <a:lnTo>
                    <a:pt x="116" y="144"/>
                  </a:lnTo>
                  <a:lnTo>
                    <a:pt x="116" y="144"/>
                  </a:lnTo>
                  <a:lnTo>
                    <a:pt x="118" y="144"/>
                  </a:lnTo>
                  <a:lnTo>
                    <a:pt x="120" y="144"/>
                  </a:lnTo>
                  <a:lnTo>
                    <a:pt x="120" y="144"/>
                  </a:lnTo>
                  <a:lnTo>
                    <a:pt x="122" y="146"/>
                  </a:lnTo>
                  <a:lnTo>
                    <a:pt x="122" y="148"/>
                  </a:lnTo>
                  <a:lnTo>
                    <a:pt x="122" y="234"/>
                  </a:lnTo>
                  <a:close/>
                  <a:moveTo>
                    <a:pt x="216" y="602"/>
                  </a:moveTo>
                  <a:lnTo>
                    <a:pt x="216" y="602"/>
                  </a:lnTo>
                  <a:lnTo>
                    <a:pt x="214" y="606"/>
                  </a:lnTo>
                  <a:lnTo>
                    <a:pt x="214" y="606"/>
                  </a:lnTo>
                  <a:lnTo>
                    <a:pt x="212" y="608"/>
                  </a:lnTo>
                  <a:lnTo>
                    <a:pt x="210" y="608"/>
                  </a:lnTo>
                  <a:lnTo>
                    <a:pt x="210" y="608"/>
                  </a:lnTo>
                  <a:lnTo>
                    <a:pt x="210" y="608"/>
                  </a:lnTo>
                  <a:lnTo>
                    <a:pt x="200" y="606"/>
                  </a:lnTo>
                  <a:lnTo>
                    <a:pt x="184" y="600"/>
                  </a:lnTo>
                  <a:lnTo>
                    <a:pt x="160" y="592"/>
                  </a:lnTo>
                  <a:lnTo>
                    <a:pt x="160" y="592"/>
                  </a:lnTo>
                  <a:lnTo>
                    <a:pt x="158" y="590"/>
                  </a:lnTo>
                  <a:lnTo>
                    <a:pt x="156" y="588"/>
                  </a:lnTo>
                  <a:lnTo>
                    <a:pt x="156" y="494"/>
                  </a:lnTo>
                  <a:lnTo>
                    <a:pt x="156" y="494"/>
                  </a:lnTo>
                  <a:lnTo>
                    <a:pt x="158" y="492"/>
                  </a:lnTo>
                  <a:lnTo>
                    <a:pt x="158" y="492"/>
                  </a:lnTo>
                  <a:lnTo>
                    <a:pt x="162" y="490"/>
                  </a:lnTo>
                  <a:lnTo>
                    <a:pt x="212" y="496"/>
                  </a:lnTo>
                  <a:lnTo>
                    <a:pt x="212" y="496"/>
                  </a:lnTo>
                  <a:lnTo>
                    <a:pt x="214" y="496"/>
                  </a:lnTo>
                  <a:lnTo>
                    <a:pt x="216" y="500"/>
                  </a:lnTo>
                  <a:lnTo>
                    <a:pt x="216" y="500"/>
                  </a:lnTo>
                  <a:lnTo>
                    <a:pt x="216" y="602"/>
                  </a:lnTo>
                  <a:lnTo>
                    <a:pt x="216" y="602"/>
                  </a:lnTo>
                  <a:close/>
                  <a:moveTo>
                    <a:pt x="216" y="398"/>
                  </a:moveTo>
                  <a:lnTo>
                    <a:pt x="216" y="398"/>
                  </a:lnTo>
                  <a:lnTo>
                    <a:pt x="214" y="400"/>
                  </a:lnTo>
                  <a:lnTo>
                    <a:pt x="212" y="402"/>
                  </a:lnTo>
                  <a:lnTo>
                    <a:pt x="162" y="406"/>
                  </a:lnTo>
                  <a:lnTo>
                    <a:pt x="162" y="406"/>
                  </a:lnTo>
                  <a:lnTo>
                    <a:pt x="160" y="406"/>
                  </a:lnTo>
                  <a:lnTo>
                    <a:pt x="160" y="406"/>
                  </a:lnTo>
                  <a:lnTo>
                    <a:pt x="158" y="406"/>
                  </a:lnTo>
                  <a:lnTo>
                    <a:pt x="158" y="406"/>
                  </a:lnTo>
                  <a:lnTo>
                    <a:pt x="156" y="402"/>
                  </a:lnTo>
                  <a:lnTo>
                    <a:pt x="156" y="308"/>
                  </a:lnTo>
                  <a:lnTo>
                    <a:pt x="156" y="308"/>
                  </a:lnTo>
                  <a:lnTo>
                    <a:pt x="158" y="306"/>
                  </a:lnTo>
                  <a:lnTo>
                    <a:pt x="160" y="304"/>
                  </a:lnTo>
                  <a:lnTo>
                    <a:pt x="210" y="292"/>
                  </a:lnTo>
                  <a:lnTo>
                    <a:pt x="210" y="292"/>
                  </a:lnTo>
                  <a:lnTo>
                    <a:pt x="214" y="292"/>
                  </a:lnTo>
                  <a:lnTo>
                    <a:pt x="214" y="292"/>
                  </a:lnTo>
                  <a:lnTo>
                    <a:pt x="216" y="296"/>
                  </a:lnTo>
                  <a:lnTo>
                    <a:pt x="216" y="398"/>
                  </a:lnTo>
                  <a:close/>
                  <a:moveTo>
                    <a:pt x="216" y="194"/>
                  </a:moveTo>
                  <a:lnTo>
                    <a:pt x="216" y="194"/>
                  </a:lnTo>
                  <a:lnTo>
                    <a:pt x="216" y="196"/>
                  </a:lnTo>
                  <a:lnTo>
                    <a:pt x="214" y="198"/>
                  </a:lnTo>
                  <a:lnTo>
                    <a:pt x="162" y="220"/>
                  </a:lnTo>
                  <a:lnTo>
                    <a:pt x="162" y="220"/>
                  </a:lnTo>
                  <a:lnTo>
                    <a:pt x="160" y="220"/>
                  </a:lnTo>
                  <a:lnTo>
                    <a:pt x="160" y="220"/>
                  </a:lnTo>
                  <a:lnTo>
                    <a:pt x="158" y="220"/>
                  </a:lnTo>
                  <a:lnTo>
                    <a:pt x="158" y="220"/>
                  </a:lnTo>
                  <a:lnTo>
                    <a:pt x="156" y="216"/>
                  </a:lnTo>
                  <a:lnTo>
                    <a:pt x="156" y="122"/>
                  </a:lnTo>
                  <a:lnTo>
                    <a:pt x="156" y="122"/>
                  </a:lnTo>
                  <a:lnTo>
                    <a:pt x="158" y="118"/>
                  </a:lnTo>
                  <a:lnTo>
                    <a:pt x="208" y="88"/>
                  </a:lnTo>
                  <a:lnTo>
                    <a:pt x="208" y="88"/>
                  </a:lnTo>
                  <a:lnTo>
                    <a:pt x="212" y="86"/>
                  </a:lnTo>
                  <a:lnTo>
                    <a:pt x="214" y="86"/>
                  </a:lnTo>
                  <a:lnTo>
                    <a:pt x="214" y="86"/>
                  </a:lnTo>
                  <a:lnTo>
                    <a:pt x="216" y="88"/>
                  </a:lnTo>
                  <a:lnTo>
                    <a:pt x="216" y="90"/>
                  </a:lnTo>
                  <a:lnTo>
                    <a:pt x="216" y="194"/>
                  </a:lnTo>
                  <a:close/>
                  <a:moveTo>
                    <a:pt x="418" y="142"/>
                  </a:moveTo>
                  <a:lnTo>
                    <a:pt x="418" y="142"/>
                  </a:lnTo>
                  <a:lnTo>
                    <a:pt x="420" y="138"/>
                  </a:lnTo>
                  <a:lnTo>
                    <a:pt x="420" y="138"/>
                  </a:lnTo>
                  <a:lnTo>
                    <a:pt x="424" y="138"/>
                  </a:lnTo>
                  <a:lnTo>
                    <a:pt x="478" y="162"/>
                  </a:lnTo>
                  <a:lnTo>
                    <a:pt x="478" y="162"/>
                  </a:lnTo>
                  <a:lnTo>
                    <a:pt x="480" y="164"/>
                  </a:lnTo>
                  <a:lnTo>
                    <a:pt x="480" y="166"/>
                  </a:lnTo>
                  <a:lnTo>
                    <a:pt x="480" y="246"/>
                  </a:lnTo>
                  <a:lnTo>
                    <a:pt x="480" y="246"/>
                  </a:lnTo>
                  <a:lnTo>
                    <a:pt x="478" y="250"/>
                  </a:lnTo>
                  <a:lnTo>
                    <a:pt x="478" y="250"/>
                  </a:lnTo>
                  <a:lnTo>
                    <a:pt x="476" y="250"/>
                  </a:lnTo>
                  <a:lnTo>
                    <a:pt x="476" y="250"/>
                  </a:lnTo>
                  <a:lnTo>
                    <a:pt x="474" y="250"/>
                  </a:lnTo>
                  <a:lnTo>
                    <a:pt x="420" y="234"/>
                  </a:lnTo>
                  <a:lnTo>
                    <a:pt x="420" y="234"/>
                  </a:lnTo>
                  <a:lnTo>
                    <a:pt x="418" y="232"/>
                  </a:lnTo>
                  <a:lnTo>
                    <a:pt x="418" y="230"/>
                  </a:lnTo>
                  <a:lnTo>
                    <a:pt x="418" y="142"/>
                  </a:lnTo>
                  <a:close/>
                  <a:moveTo>
                    <a:pt x="418" y="316"/>
                  </a:moveTo>
                  <a:lnTo>
                    <a:pt x="418" y="316"/>
                  </a:lnTo>
                  <a:lnTo>
                    <a:pt x="418" y="314"/>
                  </a:lnTo>
                  <a:lnTo>
                    <a:pt x="418" y="314"/>
                  </a:lnTo>
                  <a:lnTo>
                    <a:pt x="422" y="312"/>
                  </a:lnTo>
                  <a:lnTo>
                    <a:pt x="476" y="322"/>
                  </a:lnTo>
                  <a:lnTo>
                    <a:pt x="476" y="322"/>
                  </a:lnTo>
                  <a:lnTo>
                    <a:pt x="480" y="324"/>
                  </a:lnTo>
                  <a:lnTo>
                    <a:pt x="480" y="326"/>
                  </a:lnTo>
                  <a:lnTo>
                    <a:pt x="480" y="408"/>
                  </a:lnTo>
                  <a:lnTo>
                    <a:pt x="480" y="408"/>
                  </a:lnTo>
                  <a:lnTo>
                    <a:pt x="478" y="412"/>
                  </a:lnTo>
                  <a:lnTo>
                    <a:pt x="478" y="412"/>
                  </a:lnTo>
                  <a:lnTo>
                    <a:pt x="476" y="412"/>
                  </a:lnTo>
                  <a:lnTo>
                    <a:pt x="476" y="412"/>
                  </a:lnTo>
                  <a:lnTo>
                    <a:pt x="422" y="408"/>
                  </a:lnTo>
                  <a:lnTo>
                    <a:pt x="422" y="408"/>
                  </a:lnTo>
                  <a:lnTo>
                    <a:pt x="418" y="408"/>
                  </a:lnTo>
                  <a:lnTo>
                    <a:pt x="418" y="404"/>
                  </a:lnTo>
                  <a:lnTo>
                    <a:pt x="418" y="316"/>
                  </a:lnTo>
                  <a:close/>
                  <a:moveTo>
                    <a:pt x="276" y="82"/>
                  </a:moveTo>
                  <a:lnTo>
                    <a:pt x="276" y="82"/>
                  </a:lnTo>
                  <a:lnTo>
                    <a:pt x="278" y="78"/>
                  </a:lnTo>
                  <a:lnTo>
                    <a:pt x="278" y="78"/>
                  </a:lnTo>
                  <a:lnTo>
                    <a:pt x="282" y="78"/>
                  </a:lnTo>
                  <a:lnTo>
                    <a:pt x="360" y="110"/>
                  </a:lnTo>
                  <a:lnTo>
                    <a:pt x="360" y="110"/>
                  </a:lnTo>
                  <a:lnTo>
                    <a:pt x="362" y="112"/>
                  </a:lnTo>
                  <a:lnTo>
                    <a:pt x="362" y="114"/>
                  </a:lnTo>
                  <a:lnTo>
                    <a:pt x="362" y="210"/>
                  </a:lnTo>
                  <a:lnTo>
                    <a:pt x="362" y="210"/>
                  </a:lnTo>
                  <a:lnTo>
                    <a:pt x="360" y="214"/>
                  </a:lnTo>
                  <a:lnTo>
                    <a:pt x="360" y="214"/>
                  </a:lnTo>
                  <a:lnTo>
                    <a:pt x="358" y="214"/>
                  </a:lnTo>
                  <a:lnTo>
                    <a:pt x="358" y="214"/>
                  </a:lnTo>
                  <a:lnTo>
                    <a:pt x="356" y="214"/>
                  </a:lnTo>
                  <a:lnTo>
                    <a:pt x="280" y="190"/>
                  </a:lnTo>
                  <a:lnTo>
                    <a:pt x="280" y="190"/>
                  </a:lnTo>
                  <a:lnTo>
                    <a:pt x="278" y="190"/>
                  </a:lnTo>
                  <a:lnTo>
                    <a:pt x="276" y="186"/>
                  </a:lnTo>
                  <a:lnTo>
                    <a:pt x="276" y="82"/>
                  </a:lnTo>
                  <a:lnTo>
                    <a:pt x="276" y="82"/>
                  </a:lnTo>
                  <a:close/>
                  <a:moveTo>
                    <a:pt x="276" y="396"/>
                  </a:moveTo>
                  <a:lnTo>
                    <a:pt x="276" y="292"/>
                  </a:lnTo>
                  <a:lnTo>
                    <a:pt x="276" y="292"/>
                  </a:lnTo>
                  <a:lnTo>
                    <a:pt x="278" y="288"/>
                  </a:lnTo>
                  <a:lnTo>
                    <a:pt x="278" y="288"/>
                  </a:lnTo>
                  <a:lnTo>
                    <a:pt x="282" y="286"/>
                  </a:lnTo>
                  <a:lnTo>
                    <a:pt x="358" y="300"/>
                  </a:lnTo>
                  <a:lnTo>
                    <a:pt x="358" y="300"/>
                  </a:lnTo>
                  <a:lnTo>
                    <a:pt x="362" y="302"/>
                  </a:lnTo>
                  <a:lnTo>
                    <a:pt x="362" y="306"/>
                  </a:lnTo>
                  <a:lnTo>
                    <a:pt x="362" y="400"/>
                  </a:lnTo>
                  <a:lnTo>
                    <a:pt x="362" y="400"/>
                  </a:lnTo>
                  <a:lnTo>
                    <a:pt x="360" y="404"/>
                  </a:lnTo>
                  <a:lnTo>
                    <a:pt x="360" y="404"/>
                  </a:lnTo>
                  <a:lnTo>
                    <a:pt x="358" y="406"/>
                  </a:lnTo>
                  <a:lnTo>
                    <a:pt x="358" y="406"/>
                  </a:lnTo>
                  <a:lnTo>
                    <a:pt x="280" y="400"/>
                  </a:lnTo>
                  <a:lnTo>
                    <a:pt x="280" y="400"/>
                  </a:lnTo>
                  <a:lnTo>
                    <a:pt x="278" y="400"/>
                  </a:lnTo>
                  <a:lnTo>
                    <a:pt x="276" y="396"/>
                  </a:lnTo>
                  <a:lnTo>
                    <a:pt x="276" y="396"/>
                  </a:lnTo>
                  <a:close/>
                  <a:moveTo>
                    <a:pt x="426" y="709"/>
                  </a:moveTo>
                  <a:lnTo>
                    <a:pt x="426" y="709"/>
                  </a:lnTo>
                  <a:lnTo>
                    <a:pt x="426" y="711"/>
                  </a:lnTo>
                  <a:lnTo>
                    <a:pt x="424" y="713"/>
                  </a:lnTo>
                  <a:lnTo>
                    <a:pt x="322" y="751"/>
                  </a:lnTo>
                  <a:lnTo>
                    <a:pt x="322" y="751"/>
                  </a:lnTo>
                  <a:lnTo>
                    <a:pt x="322" y="751"/>
                  </a:lnTo>
                  <a:lnTo>
                    <a:pt x="322" y="751"/>
                  </a:lnTo>
                  <a:lnTo>
                    <a:pt x="318" y="751"/>
                  </a:lnTo>
                  <a:lnTo>
                    <a:pt x="318" y="751"/>
                  </a:lnTo>
                  <a:lnTo>
                    <a:pt x="316" y="747"/>
                  </a:lnTo>
                  <a:lnTo>
                    <a:pt x="316" y="498"/>
                  </a:lnTo>
                  <a:lnTo>
                    <a:pt x="316" y="498"/>
                  </a:lnTo>
                  <a:lnTo>
                    <a:pt x="318" y="496"/>
                  </a:lnTo>
                  <a:lnTo>
                    <a:pt x="320" y="494"/>
                  </a:lnTo>
                  <a:lnTo>
                    <a:pt x="422" y="488"/>
                  </a:lnTo>
                  <a:lnTo>
                    <a:pt x="422" y="488"/>
                  </a:lnTo>
                  <a:lnTo>
                    <a:pt x="424" y="488"/>
                  </a:lnTo>
                  <a:lnTo>
                    <a:pt x="424" y="488"/>
                  </a:lnTo>
                  <a:lnTo>
                    <a:pt x="426" y="492"/>
                  </a:lnTo>
                  <a:lnTo>
                    <a:pt x="426" y="709"/>
                  </a:lnTo>
                  <a:close/>
                  <a:moveTo>
                    <a:pt x="548" y="663"/>
                  </a:moveTo>
                  <a:lnTo>
                    <a:pt x="548" y="663"/>
                  </a:lnTo>
                  <a:lnTo>
                    <a:pt x="546" y="665"/>
                  </a:lnTo>
                  <a:lnTo>
                    <a:pt x="544" y="667"/>
                  </a:lnTo>
                  <a:lnTo>
                    <a:pt x="478" y="693"/>
                  </a:lnTo>
                  <a:lnTo>
                    <a:pt x="478" y="693"/>
                  </a:lnTo>
                  <a:lnTo>
                    <a:pt x="476" y="693"/>
                  </a:lnTo>
                  <a:lnTo>
                    <a:pt x="476" y="693"/>
                  </a:lnTo>
                  <a:lnTo>
                    <a:pt x="472" y="693"/>
                  </a:lnTo>
                  <a:lnTo>
                    <a:pt x="472" y="693"/>
                  </a:lnTo>
                  <a:lnTo>
                    <a:pt x="472" y="689"/>
                  </a:lnTo>
                  <a:lnTo>
                    <a:pt x="472" y="488"/>
                  </a:lnTo>
                  <a:lnTo>
                    <a:pt x="472" y="488"/>
                  </a:lnTo>
                  <a:lnTo>
                    <a:pt x="472" y="486"/>
                  </a:lnTo>
                  <a:lnTo>
                    <a:pt x="476" y="484"/>
                  </a:lnTo>
                  <a:lnTo>
                    <a:pt x="542" y="480"/>
                  </a:lnTo>
                  <a:lnTo>
                    <a:pt x="542" y="480"/>
                  </a:lnTo>
                  <a:lnTo>
                    <a:pt x="546" y="480"/>
                  </a:lnTo>
                  <a:lnTo>
                    <a:pt x="546" y="480"/>
                  </a:lnTo>
                  <a:lnTo>
                    <a:pt x="548" y="484"/>
                  </a:lnTo>
                  <a:lnTo>
                    <a:pt x="548" y="663"/>
                  </a:lnTo>
                  <a:close/>
                  <a:moveTo>
                    <a:pt x="566" y="412"/>
                  </a:moveTo>
                  <a:lnTo>
                    <a:pt x="566" y="412"/>
                  </a:lnTo>
                  <a:lnTo>
                    <a:pt x="566" y="416"/>
                  </a:lnTo>
                  <a:lnTo>
                    <a:pt x="566" y="416"/>
                  </a:lnTo>
                  <a:lnTo>
                    <a:pt x="562" y="416"/>
                  </a:lnTo>
                  <a:lnTo>
                    <a:pt x="562" y="416"/>
                  </a:lnTo>
                  <a:lnTo>
                    <a:pt x="562" y="416"/>
                  </a:lnTo>
                  <a:lnTo>
                    <a:pt x="522" y="414"/>
                  </a:lnTo>
                  <a:lnTo>
                    <a:pt x="522" y="414"/>
                  </a:lnTo>
                  <a:lnTo>
                    <a:pt x="518" y="414"/>
                  </a:lnTo>
                  <a:lnTo>
                    <a:pt x="518" y="410"/>
                  </a:lnTo>
                  <a:lnTo>
                    <a:pt x="518" y="336"/>
                  </a:lnTo>
                  <a:lnTo>
                    <a:pt x="518" y="336"/>
                  </a:lnTo>
                  <a:lnTo>
                    <a:pt x="518" y="332"/>
                  </a:lnTo>
                  <a:lnTo>
                    <a:pt x="518" y="332"/>
                  </a:lnTo>
                  <a:lnTo>
                    <a:pt x="522" y="330"/>
                  </a:lnTo>
                  <a:lnTo>
                    <a:pt x="562" y="338"/>
                  </a:lnTo>
                  <a:lnTo>
                    <a:pt x="562" y="338"/>
                  </a:lnTo>
                  <a:lnTo>
                    <a:pt x="566" y="340"/>
                  </a:lnTo>
                  <a:lnTo>
                    <a:pt x="566" y="342"/>
                  </a:lnTo>
                  <a:lnTo>
                    <a:pt x="566" y="412"/>
                  </a:lnTo>
                  <a:close/>
                  <a:moveTo>
                    <a:pt x="566" y="272"/>
                  </a:moveTo>
                  <a:lnTo>
                    <a:pt x="566" y="272"/>
                  </a:lnTo>
                  <a:lnTo>
                    <a:pt x="564" y="276"/>
                  </a:lnTo>
                  <a:lnTo>
                    <a:pt x="564" y="276"/>
                  </a:lnTo>
                  <a:lnTo>
                    <a:pt x="562" y="278"/>
                  </a:lnTo>
                  <a:lnTo>
                    <a:pt x="562" y="278"/>
                  </a:lnTo>
                  <a:lnTo>
                    <a:pt x="560" y="278"/>
                  </a:lnTo>
                  <a:lnTo>
                    <a:pt x="520" y="264"/>
                  </a:lnTo>
                  <a:lnTo>
                    <a:pt x="520" y="264"/>
                  </a:lnTo>
                  <a:lnTo>
                    <a:pt x="518" y="264"/>
                  </a:lnTo>
                  <a:lnTo>
                    <a:pt x="518" y="260"/>
                  </a:lnTo>
                  <a:lnTo>
                    <a:pt x="518" y="186"/>
                  </a:lnTo>
                  <a:lnTo>
                    <a:pt x="518" y="186"/>
                  </a:lnTo>
                  <a:lnTo>
                    <a:pt x="520" y="182"/>
                  </a:lnTo>
                  <a:lnTo>
                    <a:pt x="520" y="182"/>
                  </a:lnTo>
                  <a:lnTo>
                    <a:pt x="524" y="182"/>
                  </a:lnTo>
                  <a:lnTo>
                    <a:pt x="564" y="198"/>
                  </a:lnTo>
                  <a:lnTo>
                    <a:pt x="564" y="198"/>
                  </a:lnTo>
                  <a:lnTo>
                    <a:pt x="566" y="200"/>
                  </a:lnTo>
                  <a:lnTo>
                    <a:pt x="566" y="202"/>
                  </a:lnTo>
                  <a:lnTo>
                    <a:pt x="566" y="272"/>
                  </a:lnTo>
                  <a:close/>
                  <a:moveTo>
                    <a:pt x="646" y="536"/>
                  </a:moveTo>
                  <a:lnTo>
                    <a:pt x="646" y="536"/>
                  </a:lnTo>
                  <a:lnTo>
                    <a:pt x="646" y="540"/>
                  </a:lnTo>
                  <a:lnTo>
                    <a:pt x="642" y="542"/>
                  </a:lnTo>
                  <a:lnTo>
                    <a:pt x="614" y="546"/>
                  </a:lnTo>
                  <a:lnTo>
                    <a:pt x="614" y="546"/>
                  </a:lnTo>
                  <a:lnTo>
                    <a:pt x="612" y="546"/>
                  </a:lnTo>
                  <a:lnTo>
                    <a:pt x="612" y="546"/>
                  </a:lnTo>
                  <a:lnTo>
                    <a:pt x="610" y="546"/>
                  </a:lnTo>
                  <a:lnTo>
                    <a:pt x="610" y="546"/>
                  </a:lnTo>
                  <a:lnTo>
                    <a:pt x="608" y="542"/>
                  </a:lnTo>
                  <a:lnTo>
                    <a:pt x="608" y="478"/>
                  </a:lnTo>
                  <a:lnTo>
                    <a:pt x="608" y="478"/>
                  </a:lnTo>
                  <a:lnTo>
                    <a:pt x="610" y="476"/>
                  </a:lnTo>
                  <a:lnTo>
                    <a:pt x="612" y="474"/>
                  </a:lnTo>
                  <a:lnTo>
                    <a:pt x="642" y="472"/>
                  </a:lnTo>
                  <a:lnTo>
                    <a:pt x="642" y="472"/>
                  </a:lnTo>
                  <a:lnTo>
                    <a:pt x="646" y="474"/>
                  </a:lnTo>
                  <a:lnTo>
                    <a:pt x="646" y="474"/>
                  </a:lnTo>
                  <a:lnTo>
                    <a:pt x="646" y="476"/>
                  </a:lnTo>
                  <a:lnTo>
                    <a:pt x="646" y="536"/>
                  </a:lnTo>
                  <a:close/>
                  <a:moveTo>
                    <a:pt x="646" y="418"/>
                  </a:moveTo>
                  <a:lnTo>
                    <a:pt x="646" y="418"/>
                  </a:lnTo>
                  <a:lnTo>
                    <a:pt x="646" y="420"/>
                  </a:lnTo>
                  <a:lnTo>
                    <a:pt x="646" y="420"/>
                  </a:lnTo>
                  <a:lnTo>
                    <a:pt x="642" y="422"/>
                  </a:lnTo>
                  <a:lnTo>
                    <a:pt x="642" y="422"/>
                  </a:lnTo>
                  <a:lnTo>
                    <a:pt x="612" y="420"/>
                  </a:lnTo>
                  <a:lnTo>
                    <a:pt x="612" y="420"/>
                  </a:lnTo>
                  <a:lnTo>
                    <a:pt x="610" y="418"/>
                  </a:lnTo>
                  <a:lnTo>
                    <a:pt x="608" y="416"/>
                  </a:lnTo>
                  <a:lnTo>
                    <a:pt x="608" y="352"/>
                  </a:lnTo>
                  <a:lnTo>
                    <a:pt x="608" y="352"/>
                  </a:lnTo>
                  <a:lnTo>
                    <a:pt x="610" y="348"/>
                  </a:lnTo>
                  <a:lnTo>
                    <a:pt x="610" y="348"/>
                  </a:lnTo>
                  <a:lnTo>
                    <a:pt x="614" y="348"/>
                  </a:lnTo>
                  <a:lnTo>
                    <a:pt x="642" y="352"/>
                  </a:lnTo>
                  <a:lnTo>
                    <a:pt x="642" y="352"/>
                  </a:lnTo>
                  <a:lnTo>
                    <a:pt x="646" y="354"/>
                  </a:lnTo>
                  <a:lnTo>
                    <a:pt x="646" y="358"/>
                  </a:lnTo>
                  <a:lnTo>
                    <a:pt x="646" y="418"/>
                  </a:lnTo>
                  <a:close/>
                  <a:moveTo>
                    <a:pt x="696" y="528"/>
                  </a:moveTo>
                  <a:lnTo>
                    <a:pt x="696" y="528"/>
                  </a:lnTo>
                  <a:lnTo>
                    <a:pt x="694" y="530"/>
                  </a:lnTo>
                  <a:lnTo>
                    <a:pt x="692" y="532"/>
                  </a:lnTo>
                  <a:lnTo>
                    <a:pt x="668" y="536"/>
                  </a:lnTo>
                  <a:lnTo>
                    <a:pt x="668" y="536"/>
                  </a:lnTo>
                  <a:lnTo>
                    <a:pt x="668" y="536"/>
                  </a:lnTo>
                  <a:lnTo>
                    <a:pt x="668" y="536"/>
                  </a:lnTo>
                  <a:lnTo>
                    <a:pt x="664" y="536"/>
                  </a:lnTo>
                  <a:lnTo>
                    <a:pt x="664" y="536"/>
                  </a:lnTo>
                  <a:lnTo>
                    <a:pt x="664" y="532"/>
                  </a:lnTo>
                  <a:lnTo>
                    <a:pt x="664" y="476"/>
                  </a:lnTo>
                  <a:lnTo>
                    <a:pt x="664" y="476"/>
                  </a:lnTo>
                  <a:lnTo>
                    <a:pt x="664" y="472"/>
                  </a:lnTo>
                  <a:lnTo>
                    <a:pt x="668" y="470"/>
                  </a:lnTo>
                  <a:lnTo>
                    <a:pt x="690" y="470"/>
                  </a:lnTo>
                  <a:lnTo>
                    <a:pt x="690" y="470"/>
                  </a:lnTo>
                  <a:lnTo>
                    <a:pt x="694" y="470"/>
                  </a:lnTo>
                  <a:lnTo>
                    <a:pt x="694" y="470"/>
                  </a:lnTo>
                  <a:lnTo>
                    <a:pt x="696" y="474"/>
                  </a:lnTo>
                  <a:lnTo>
                    <a:pt x="696" y="528"/>
                  </a:lnTo>
                  <a:close/>
                  <a:moveTo>
                    <a:pt x="696" y="420"/>
                  </a:moveTo>
                  <a:lnTo>
                    <a:pt x="696" y="420"/>
                  </a:lnTo>
                  <a:lnTo>
                    <a:pt x="694" y="424"/>
                  </a:lnTo>
                  <a:lnTo>
                    <a:pt x="694" y="424"/>
                  </a:lnTo>
                  <a:lnTo>
                    <a:pt x="692" y="424"/>
                  </a:lnTo>
                  <a:lnTo>
                    <a:pt x="690" y="424"/>
                  </a:lnTo>
                  <a:lnTo>
                    <a:pt x="668" y="424"/>
                  </a:lnTo>
                  <a:lnTo>
                    <a:pt x="668" y="424"/>
                  </a:lnTo>
                  <a:lnTo>
                    <a:pt x="664" y="422"/>
                  </a:lnTo>
                  <a:lnTo>
                    <a:pt x="664" y="418"/>
                  </a:lnTo>
                  <a:lnTo>
                    <a:pt x="664" y="362"/>
                  </a:lnTo>
                  <a:lnTo>
                    <a:pt x="664" y="362"/>
                  </a:lnTo>
                  <a:lnTo>
                    <a:pt x="664" y="360"/>
                  </a:lnTo>
                  <a:lnTo>
                    <a:pt x="664" y="360"/>
                  </a:lnTo>
                  <a:lnTo>
                    <a:pt x="668" y="358"/>
                  </a:lnTo>
                  <a:lnTo>
                    <a:pt x="692" y="362"/>
                  </a:lnTo>
                  <a:lnTo>
                    <a:pt x="692" y="362"/>
                  </a:lnTo>
                  <a:lnTo>
                    <a:pt x="694" y="364"/>
                  </a:lnTo>
                  <a:lnTo>
                    <a:pt x="696" y="366"/>
                  </a:lnTo>
                  <a:lnTo>
                    <a:pt x="696" y="420"/>
                  </a:lnTo>
                  <a:close/>
                  <a:moveTo>
                    <a:pt x="696" y="420"/>
                  </a:moveTo>
                  <a:lnTo>
                    <a:pt x="696" y="4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3388634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23" presetClass="entr" presetSubtype="32"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strVal val="4*#ppt_w"/>
                                          </p:val>
                                        </p:tav>
                                        <p:tav tm="100000">
                                          <p:val>
                                            <p:strVal val="#ppt_w"/>
                                          </p:val>
                                        </p:tav>
                                      </p:tavLst>
                                    </p:anim>
                                    <p:anim calcmode="lin" valueType="num">
                                      <p:cBhvr>
                                        <p:cTn id="13" dur="1000" fill="hold"/>
                                        <p:tgtEl>
                                          <p:spTgt spid="22"/>
                                        </p:tgtEl>
                                        <p:attrNameLst>
                                          <p:attrName>ppt_h</p:attrName>
                                        </p:attrNameLst>
                                      </p:cBhvr>
                                      <p:tavLst>
                                        <p:tav tm="0">
                                          <p:val>
                                            <p:strVal val="4*#ppt_h"/>
                                          </p:val>
                                        </p:tav>
                                        <p:tav tm="100000">
                                          <p:val>
                                            <p:strVal val="#ppt_h"/>
                                          </p:val>
                                        </p:tav>
                                      </p:tavLst>
                                    </p:anim>
                                  </p:childTnLst>
                                </p:cTn>
                              </p:par>
                              <p:par>
                                <p:cTn id="14" presetID="50" presetClass="entr" presetSubtype="0" decel="10000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3"/>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childTnLst>
                          </p:cTn>
                        </p:par>
                        <p:par>
                          <p:cTn id="19" fill="hold">
                            <p:stCondLst>
                              <p:cond delay="1000"/>
                            </p:stCondLst>
                            <p:childTnLst>
                              <p:par>
                                <p:cTn id="20" presetID="1" presetClass="exit" presetSubtype="0" fill="hold" grpId="1" nodeType="after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childTnLst>
                                </p:cTn>
                              </p:par>
                            </p:childTnLst>
                          </p:cTn>
                        </p:par>
                        <p:par>
                          <p:cTn id="24" fill="hold">
                            <p:stCondLst>
                              <p:cond delay="1000"/>
                            </p:stCondLst>
                            <p:childTnLst>
                              <p:par>
                                <p:cTn id="25" presetID="23" presetClass="exit" presetSubtype="16" fill="hold" grpId="1" nodeType="afterEffect">
                                  <p:stCondLst>
                                    <p:cond delay="0"/>
                                  </p:stCondLst>
                                  <p:childTnLst>
                                    <p:anim calcmode="lin" valueType="num">
                                      <p:cBhvr>
                                        <p:cTn id="26" dur="1000"/>
                                        <p:tgtEl>
                                          <p:spTgt spid="36"/>
                                        </p:tgtEl>
                                        <p:attrNameLst>
                                          <p:attrName>ppt_w</p:attrName>
                                        </p:attrNameLst>
                                      </p:cBhvr>
                                      <p:tavLst>
                                        <p:tav tm="0">
                                          <p:val>
                                            <p:strVal val="ppt_w"/>
                                          </p:val>
                                        </p:tav>
                                        <p:tav tm="100000">
                                          <p:val>
                                            <p:strVal val="4*ppt_w"/>
                                          </p:val>
                                        </p:tav>
                                      </p:tavLst>
                                    </p:anim>
                                    <p:anim calcmode="lin" valueType="num">
                                      <p:cBhvr>
                                        <p:cTn id="27" dur="1000"/>
                                        <p:tgtEl>
                                          <p:spTgt spid="36"/>
                                        </p:tgtEl>
                                        <p:attrNameLst>
                                          <p:attrName>ppt_h</p:attrName>
                                        </p:attrNameLst>
                                      </p:cBhvr>
                                      <p:tavLst>
                                        <p:tav tm="0">
                                          <p:val>
                                            <p:strVal val="ppt_h"/>
                                          </p:val>
                                        </p:tav>
                                        <p:tav tm="100000">
                                          <p:val>
                                            <p:strVal val="4*ppt_h"/>
                                          </p:val>
                                        </p:tav>
                                      </p:tavLst>
                                    </p:anim>
                                    <p:set>
                                      <p:cBhvr>
                                        <p:cTn id="28" dur="1" fill="hold">
                                          <p:stCondLst>
                                            <p:cond delay="999"/>
                                          </p:stCondLst>
                                        </p:cTn>
                                        <p:tgtEl>
                                          <p:spTgt spid="36"/>
                                        </p:tgtEl>
                                        <p:attrNameLst>
                                          <p:attrName>style.visibility</p:attrName>
                                        </p:attrNameLst>
                                      </p:cBhvr>
                                      <p:to>
                                        <p:strVal val="hidden"/>
                                      </p:to>
                                    </p:set>
                                  </p:childTnLst>
                                </p:cTn>
                              </p:par>
                              <p:par>
                                <p:cTn id="29" presetID="10" presetClass="exit" presetSubtype="0" fill="hold" grpId="2" nodeType="withEffect">
                                  <p:stCondLst>
                                    <p:cond delay="250"/>
                                  </p:stCondLst>
                                  <p:childTnLst>
                                    <p:animEffect transition="out" filter="fade">
                                      <p:cBhvr>
                                        <p:cTn id="30" dur="750"/>
                                        <p:tgtEl>
                                          <p:spTgt spid="36"/>
                                        </p:tgtEl>
                                      </p:cBhvr>
                                    </p:animEffect>
                                    <p:set>
                                      <p:cBhvr>
                                        <p:cTn id="31" dur="1" fill="hold">
                                          <p:stCondLst>
                                            <p:cond delay="749"/>
                                          </p:stCondLst>
                                        </p:cTn>
                                        <p:tgtEl>
                                          <p:spTgt spid="36"/>
                                        </p:tgtEl>
                                        <p:attrNameLst>
                                          <p:attrName>style.visibility</p:attrName>
                                        </p:attrNameLst>
                                      </p:cBhvr>
                                      <p:to>
                                        <p:strVal val="hidden"/>
                                      </p:to>
                                    </p:set>
                                  </p:childTnLst>
                                </p:cTn>
                              </p:par>
                            </p:childTnLst>
                          </p:cTn>
                        </p:par>
                        <p:par>
                          <p:cTn id="32" fill="hold">
                            <p:stCondLst>
                              <p:cond delay="2000"/>
                            </p:stCondLst>
                            <p:childTnLst>
                              <p:par>
                                <p:cTn id="33" presetID="31" presetClass="entr" presetSubtype="0" fill="hold" nodeType="afterEffect">
                                  <p:stCondLst>
                                    <p:cond delay="250"/>
                                  </p:stCondLst>
                                  <p:childTnLst>
                                    <p:set>
                                      <p:cBhvr>
                                        <p:cTn id="34" dur="1" fill="hold">
                                          <p:stCondLst>
                                            <p:cond delay="0"/>
                                          </p:stCondLst>
                                        </p:cTn>
                                        <p:tgtEl>
                                          <p:spTgt spid="25"/>
                                        </p:tgtEl>
                                        <p:attrNameLst>
                                          <p:attrName>style.visibility</p:attrName>
                                        </p:attrNameLst>
                                      </p:cBhvr>
                                      <p:to>
                                        <p:strVal val="visible"/>
                                      </p:to>
                                    </p:set>
                                    <p:anim calcmode="lin" valueType="num">
                                      <p:cBhvr>
                                        <p:cTn id="35" dur="1000" fill="hold"/>
                                        <p:tgtEl>
                                          <p:spTgt spid="25"/>
                                        </p:tgtEl>
                                        <p:attrNameLst>
                                          <p:attrName>ppt_w</p:attrName>
                                        </p:attrNameLst>
                                      </p:cBhvr>
                                      <p:tavLst>
                                        <p:tav tm="0">
                                          <p:val>
                                            <p:fltVal val="0"/>
                                          </p:val>
                                        </p:tav>
                                        <p:tav tm="100000">
                                          <p:val>
                                            <p:strVal val="#ppt_w"/>
                                          </p:val>
                                        </p:tav>
                                      </p:tavLst>
                                    </p:anim>
                                    <p:anim calcmode="lin" valueType="num">
                                      <p:cBhvr>
                                        <p:cTn id="36" dur="1000" fill="hold"/>
                                        <p:tgtEl>
                                          <p:spTgt spid="25"/>
                                        </p:tgtEl>
                                        <p:attrNameLst>
                                          <p:attrName>ppt_h</p:attrName>
                                        </p:attrNameLst>
                                      </p:cBhvr>
                                      <p:tavLst>
                                        <p:tav tm="0">
                                          <p:val>
                                            <p:fltVal val="0"/>
                                          </p:val>
                                        </p:tav>
                                        <p:tav tm="100000">
                                          <p:val>
                                            <p:strVal val="#ppt_h"/>
                                          </p:val>
                                        </p:tav>
                                      </p:tavLst>
                                    </p:anim>
                                    <p:anim calcmode="lin" valueType="num">
                                      <p:cBhvr>
                                        <p:cTn id="37" dur="1000" fill="hold"/>
                                        <p:tgtEl>
                                          <p:spTgt spid="25"/>
                                        </p:tgtEl>
                                        <p:attrNameLst>
                                          <p:attrName>style.rotation</p:attrName>
                                        </p:attrNameLst>
                                      </p:cBhvr>
                                      <p:tavLst>
                                        <p:tav tm="0">
                                          <p:val>
                                            <p:fltVal val="90"/>
                                          </p:val>
                                        </p:tav>
                                        <p:tav tm="100000">
                                          <p:val>
                                            <p:fltVal val="0"/>
                                          </p:val>
                                        </p:tav>
                                      </p:tavLst>
                                    </p:anim>
                                    <p:animEffect transition="in" filter="fade">
                                      <p:cBhvr>
                                        <p:cTn id="38" dur="1000"/>
                                        <p:tgtEl>
                                          <p:spTgt spid="25"/>
                                        </p:tgtEl>
                                      </p:cBhvr>
                                    </p:animEffect>
                                  </p:childTnLst>
                                </p:cTn>
                              </p:par>
                              <p:par>
                                <p:cTn id="39" presetID="31" presetClass="entr" presetSubtype="0" fill="hold" nodeType="withEffect">
                                  <p:stCondLst>
                                    <p:cond delay="500"/>
                                  </p:stCondLst>
                                  <p:childTnLst>
                                    <p:set>
                                      <p:cBhvr>
                                        <p:cTn id="40" dur="1" fill="hold">
                                          <p:stCondLst>
                                            <p:cond delay="0"/>
                                          </p:stCondLst>
                                        </p:cTn>
                                        <p:tgtEl>
                                          <p:spTgt spid="24"/>
                                        </p:tgtEl>
                                        <p:attrNameLst>
                                          <p:attrName>style.visibility</p:attrName>
                                        </p:attrNameLst>
                                      </p:cBhvr>
                                      <p:to>
                                        <p:strVal val="visible"/>
                                      </p:to>
                                    </p:set>
                                    <p:anim calcmode="lin" valueType="num">
                                      <p:cBhvr>
                                        <p:cTn id="41" dur="1000" fill="hold"/>
                                        <p:tgtEl>
                                          <p:spTgt spid="24"/>
                                        </p:tgtEl>
                                        <p:attrNameLst>
                                          <p:attrName>ppt_w</p:attrName>
                                        </p:attrNameLst>
                                      </p:cBhvr>
                                      <p:tavLst>
                                        <p:tav tm="0">
                                          <p:val>
                                            <p:fltVal val="0"/>
                                          </p:val>
                                        </p:tav>
                                        <p:tav tm="100000">
                                          <p:val>
                                            <p:strVal val="#ppt_w"/>
                                          </p:val>
                                        </p:tav>
                                      </p:tavLst>
                                    </p:anim>
                                    <p:anim calcmode="lin" valueType="num">
                                      <p:cBhvr>
                                        <p:cTn id="42" dur="1000" fill="hold"/>
                                        <p:tgtEl>
                                          <p:spTgt spid="24"/>
                                        </p:tgtEl>
                                        <p:attrNameLst>
                                          <p:attrName>ppt_h</p:attrName>
                                        </p:attrNameLst>
                                      </p:cBhvr>
                                      <p:tavLst>
                                        <p:tav tm="0">
                                          <p:val>
                                            <p:fltVal val="0"/>
                                          </p:val>
                                        </p:tav>
                                        <p:tav tm="100000">
                                          <p:val>
                                            <p:strVal val="#ppt_h"/>
                                          </p:val>
                                        </p:tav>
                                      </p:tavLst>
                                    </p:anim>
                                    <p:anim calcmode="lin" valueType="num">
                                      <p:cBhvr>
                                        <p:cTn id="43" dur="1000" fill="hold"/>
                                        <p:tgtEl>
                                          <p:spTgt spid="24"/>
                                        </p:tgtEl>
                                        <p:attrNameLst>
                                          <p:attrName>style.rotation</p:attrName>
                                        </p:attrNameLst>
                                      </p:cBhvr>
                                      <p:tavLst>
                                        <p:tav tm="0">
                                          <p:val>
                                            <p:fltVal val="90"/>
                                          </p:val>
                                        </p:tav>
                                        <p:tav tm="100000">
                                          <p:val>
                                            <p:fltVal val="0"/>
                                          </p:val>
                                        </p:tav>
                                      </p:tavLst>
                                    </p:anim>
                                    <p:animEffect transition="in" filter="fade">
                                      <p:cBhvr>
                                        <p:cTn id="44" dur="1000"/>
                                        <p:tgtEl>
                                          <p:spTgt spid="24"/>
                                        </p:tgtEl>
                                      </p:cBhvr>
                                    </p:animEffect>
                                  </p:childTnLst>
                                </p:cTn>
                              </p:par>
                              <p:par>
                                <p:cTn id="45" presetID="31" presetClass="entr" presetSubtype="0" fill="hold" nodeType="withEffect">
                                  <p:stCondLst>
                                    <p:cond delay="750"/>
                                  </p:stCondLst>
                                  <p:childTnLst>
                                    <p:set>
                                      <p:cBhvr>
                                        <p:cTn id="46" dur="1" fill="hold">
                                          <p:stCondLst>
                                            <p:cond delay="0"/>
                                          </p:stCondLst>
                                        </p:cTn>
                                        <p:tgtEl>
                                          <p:spTgt spid="28"/>
                                        </p:tgtEl>
                                        <p:attrNameLst>
                                          <p:attrName>style.visibility</p:attrName>
                                        </p:attrNameLst>
                                      </p:cBhvr>
                                      <p:to>
                                        <p:strVal val="visible"/>
                                      </p:to>
                                    </p:set>
                                    <p:anim calcmode="lin" valueType="num">
                                      <p:cBhvr>
                                        <p:cTn id="47" dur="1000" fill="hold"/>
                                        <p:tgtEl>
                                          <p:spTgt spid="28"/>
                                        </p:tgtEl>
                                        <p:attrNameLst>
                                          <p:attrName>ppt_w</p:attrName>
                                        </p:attrNameLst>
                                      </p:cBhvr>
                                      <p:tavLst>
                                        <p:tav tm="0">
                                          <p:val>
                                            <p:fltVal val="0"/>
                                          </p:val>
                                        </p:tav>
                                        <p:tav tm="100000">
                                          <p:val>
                                            <p:strVal val="#ppt_w"/>
                                          </p:val>
                                        </p:tav>
                                      </p:tavLst>
                                    </p:anim>
                                    <p:anim calcmode="lin" valueType="num">
                                      <p:cBhvr>
                                        <p:cTn id="48" dur="1000" fill="hold"/>
                                        <p:tgtEl>
                                          <p:spTgt spid="28"/>
                                        </p:tgtEl>
                                        <p:attrNameLst>
                                          <p:attrName>ppt_h</p:attrName>
                                        </p:attrNameLst>
                                      </p:cBhvr>
                                      <p:tavLst>
                                        <p:tav tm="0">
                                          <p:val>
                                            <p:fltVal val="0"/>
                                          </p:val>
                                        </p:tav>
                                        <p:tav tm="100000">
                                          <p:val>
                                            <p:strVal val="#ppt_h"/>
                                          </p:val>
                                        </p:tav>
                                      </p:tavLst>
                                    </p:anim>
                                    <p:anim calcmode="lin" valueType="num">
                                      <p:cBhvr>
                                        <p:cTn id="49" dur="1000" fill="hold"/>
                                        <p:tgtEl>
                                          <p:spTgt spid="28"/>
                                        </p:tgtEl>
                                        <p:attrNameLst>
                                          <p:attrName>style.rotation</p:attrName>
                                        </p:attrNameLst>
                                      </p:cBhvr>
                                      <p:tavLst>
                                        <p:tav tm="0">
                                          <p:val>
                                            <p:fltVal val="90"/>
                                          </p:val>
                                        </p:tav>
                                        <p:tav tm="100000">
                                          <p:val>
                                            <p:fltVal val="0"/>
                                          </p:val>
                                        </p:tav>
                                      </p:tavLst>
                                    </p:anim>
                                    <p:animEffect transition="in" filter="fade">
                                      <p:cBhvr>
                                        <p:cTn id="50" dur="1000"/>
                                        <p:tgtEl>
                                          <p:spTgt spid="28"/>
                                        </p:tgtEl>
                                      </p:cBhvr>
                                    </p:animEffect>
                                  </p:childTnLst>
                                </p:cTn>
                              </p:par>
                            </p:childTnLst>
                          </p:cTn>
                        </p:par>
                        <p:par>
                          <p:cTn id="51" fill="hold">
                            <p:stCondLst>
                              <p:cond delay="3750"/>
                            </p:stCondLst>
                            <p:childTnLst>
                              <p:par>
                                <p:cTn id="52" presetID="12" presetClass="entr" presetSubtype="2" fill="hold" grpId="0" nodeType="afterEffect">
                                  <p:stCondLst>
                                    <p:cond delay="0"/>
                                  </p:stCondLst>
                                  <p:childTnLst>
                                    <p:set>
                                      <p:cBhvr>
                                        <p:cTn id="53" dur="1" fill="hold">
                                          <p:stCondLst>
                                            <p:cond delay="0"/>
                                          </p:stCondLst>
                                        </p:cTn>
                                        <p:tgtEl>
                                          <p:spTgt spid="44"/>
                                        </p:tgtEl>
                                        <p:attrNameLst>
                                          <p:attrName>style.visibility</p:attrName>
                                        </p:attrNameLst>
                                      </p:cBhvr>
                                      <p:to>
                                        <p:strVal val="visible"/>
                                      </p:to>
                                    </p:set>
                                    <p:anim calcmode="lin" valueType="num">
                                      <p:cBhvr additive="base">
                                        <p:cTn id="54" dur="750"/>
                                        <p:tgtEl>
                                          <p:spTgt spid="44"/>
                                        </p:tgtEl>
                                        <p:attrNameLst>
                                          <p:attrName>ppt_x</p:attrName>
                                        </p:attrNameLst>
                                      </p:cBhvr>
                                      <p:tavLst>
                                        <p:tav tm="0">
                                          <p:val>
                                            <p:strVal val="#ppt_x+#ppt_w*1.125000"/>
                                          </p:val>
                                        </p:tav>
                                        <p:tav tm="100000">
                                          <p:val>
                                            <p:strVal val="#ppt_x"/>
                                          </p:val>
                                        </p:tav>
                                      </p:tavLst>
                                    </p:anim>
                                    <p:animEffect transition="in" filter="wipe(left)">
                                      <p:cBhvr>
                                        <p:cTn id="55" dur="750"/>
                                        <p:tgtEl>
                                          <p:spTgt spid="44"/>
                                        </p:tgtEl>
                                      </p:cBhvr>
                                    </p:animEffect>
                                  </p:childTnLst>
                                </p:cTn>
                              </p:par>
                              <p:par>
                                <p:cTn id="56" presetID="31" presetClass="entr" presetSubtype="0" fill="hold" nodeType="withEffect">
                                  <p:stCondLst>
                                    <p:cond delay="0"/>
                                  </p:stCondLst>
                                  <p:childTnLst>
                                    <p:set>
                                      <p:cBhvr>
                                        <p:cTn id="57" dur="1" fill="hold">
                                          <p:stCondLst>
                                            <p:cond delay="0"/>
                                          </p:stCondLst>
                                        </p:cTn>
                                        <p:tgtEl>
                                          <p:spTgt spid="43"/>
                                        </p:tgtEl>
                                        <p:attrNameLst>
                                          <p:attrName>style.visibility</p:attrName>
                                        </p:attrNameLst>
                                      </p:cBhvr>
                                      <p:to>
                                        <p:strVal val="visible"/>
                                      </p:to>
                                    </p:set>
                                    <p:anim calcmode="lin" valueType="num">
                                      <p:cBhvr>
                                        <p:cTn id="58" dur="750" fill="hold"/>
                                        <p:tgtEl>
                                          <p:spTgt spid="43"/>
                                        </p:tgtEl>
                                        <p:attrNameLst>
                                          <p:attrName>ppt_w</p:attrName>
                                        </p:attrNameLst>
                                      </p:cBhvr>
                                      <p:tavLst>
                                        <p:tav tm="0">
                                          <p:val>
                                            <p:fltVal val="0"/>
                                          </p:val>
                                        </p:tav>
                                        <p:tav tm="100000">
                                          <p:val>
                                            <p:strVal val="#ppt_w"/>
                                          </p:val>
                                        </p:tav>
                                      </p:tavLst>
                                    </p:anim>
                                    <p:anim calcmode="lin" valueType="num">
                                      <p:cBhvr>
                                        <p:cTn id="59" dur="750" fill="hold"/>
                                        <p:tgtEl>
                                          <p:spTgt spid="43"/>
                                        </p:tgtEl>
                                        <p:attrNameLst>
                                          <p:attrName>ppt_h</p:attrName>
                                        </p:attrNameLst>
                                      </p:cBhvr>
                                      <p:tavLst>
                                        <p:tav tm="0">
                                          <p:val>
                                            <p:fltVal val="0"/>
                                          </p:val>
                                        </p:tav>
                                        <p:tav tm="100000">
                                          <p:val>
                                            <p:strVal val="#ppt_h"/>
                                          </p:val>
                                        </p:tav>
                                      </p:tavLst>
                                    </p:anim>
                                    <p:anim calcmode="lin" valueType="num">
                                      <p:cBhvr>
                                        <p:cTn id="60" dur="750" fill="hold"/>
                                        <p:tgtEl>
                                          <p:spTgt spid="43"/>
                                        </p:tgtEl>
                                        <p:attrNameLst>
                                          <p:attrName>style.rotation</p:attrName>
                                        </p:attrNameLst>
                                      </p:cBhvr>
                                      <p:tavLst>
                                        <p:tav tm="0">
                                          <p:val>
                                            <p:fltVal val="90"/>
                                          </p:val>
                                        </p:tav>
                                        <p:tav tm="100000">
                                          <p:val>
                                            <p:fltVal val="0"/>
                                          </p:val>
                                        </p:tav>
                                      </p:tavLst>
                                    </p:anim>
                                    <p:animEffect transition="in" filter="fade">
                                      <p:cBhvr>
                                        <p:cTn id="61" dur="750"/>
                                        <p:tgtEl>
                                          <p:spTgt spid="43"/>
                                        </p:tgtEl>
                                      </p:cBhvr>
                                    </p:animEffect>
                                  </p:childTnLst>
                                </p:cTn>
                              </p:par>
                            </p:childTnLst>
                          </p:cTn>
                        </p:par>
                        <p:par>
                          <p:cTn id="62" fill="hold">
                            <p:stCondLst>
                              <p:cond delay="4500"/>
                            </p:stCondLst>
                            <p:childTnLst>
                              <p:par>
                                <p:cTn id="63" presetID="12" presetClass="entr" presetSubtype="2" fill="hold" grpId="0" nodeType="afterEffect">
                                  <p:stCondLst>
                                    <p:cond delay="0"/>
                                  </p:stCondLst>
                                  <p:childTnLst>
                                    <p:set>
                                      <p:cBhvr>
                                        <p:cTn id="64" dur="1" fill="hold">
                                          <p:stCondLst>
                                            <p:cond delay="0"/>
                                          </p:stCondLst>
                                        </p:cTn>
                                        <p:tgtEl>
                                          <p:spTgt spid="40"/>
                                        </p:tgtEl>
                                        <p:attrNameLst>
                                          <p:attrName>style.visibility</p:attrName>
                                        </p:attrNameLst>
                                      </p:cBhvr>
                                      <p:to>
                                        <p:strVal val="visible"/>
                                      </p:to>
                                    </p:set>
                                    <p:anim calcmode="lin" valueType="num">
                                      <p:cBhvr additive="base">
                                        <p:cTn id="65" dur="750"/>
                                        <p:tgtEl>
                                          <p:spTgt spid="40"/>
                                        </p:tgtEl>
                                        <p:attrNameLst>
                                          <p:attrName>ppt_x</p:attrName>
                                        </p:attrNameLst>
                                      </p:cBhvr>
                                      <p:tavLst>
                                        <p:tav tm="0">
                                          <p:val>
                                            <p:strVal val="#ppt_x+#ppt_w*1.125000"/>
                                          </p:val>
                                        </p:tav>
                                        <p:tav tm="100000">
                                          <p:val>
                                            <p:strVal val="#ppt_x"/>
                                          </p:val>
                                        </p:tav>
                                      </p:tavLst>
                                    </p:anim>
                                    <p:animEffect transition="in" filter="wipe(left)">
                                      <p:cBhvr>
                                        <p:cTn id="66" dur="750"/>
                                        <p:tgtEl>
                                          <p:spTgt spid="40"/>
                                        </p:tgtEl>
                                      </p:cBhvr>
                                    </p:animEffect>
                                  </p:childTnLst>
                                </p:cTn>
                              </p:par>
                              <p:par>
                                <p:cTn id="67" presetID="12" presetClass="entr" presetSubtype="2" fill="hold" grpId="0" nodeType="withEffect">
                                  <p:stCondLst>
                                    <p:cond delay="250"/>
                                  </p:stCondLst>
                                  <p:childTnLst>
                                    <p:set>
                                      <p:cBhvr>
                                        <p:cTn id="68" dur="1" fill="hold">
                                          <p:stCondLst>
                                            <p:cond delay="0"/>
                                          </p:stCondLst>
                                        </p:cTn>
                                        <p:tgtEl>
                                          <p:spTgt spid="41"/>
                                        </p:tgtEl>
                                        <p:attrNameLst>
                                          <p:attrName>style.visibility</p:attrName>
                                        </p:attrNameLst>
                                      </p:cBhvr>
                                      <p:to>
                                        <p:strVal val="visible"/>
                                      </p:to>
                                    </p:set>
                                    <p:anim calcmode="lin" valueType="num">
                                      <p:cBhvr additive="base">
                                        <p:cTn id="69" dur="750"/>
                                        <p:tgtEl>
                                          <p:spTgt spid="41"/>
                                        </p:tgtEl>
                                        <p:attrNameLst>
                                          <p:attrName>ppt_x</p:attrName>
                                        </p:attrNameLst>
                                      </p:cBhvr>
                                      <p:tavLst>
                                        <p:tav tm="0">
                                          <p:val>
                                            <p:strVal val="#ppt_x+#ppt_w*1.125000"/>
                                          </p:val>
                                        </p:tav>
                                        <p:tav tm="100000">
                                          <p:val>
                                            <p:strVal val="#ppt_x"/>
                                          </p:val>
                                        </p:tav>
                                      </p:tavLst>
                                    </p:anim>
                                    <p:animEffect transition="in" filter="wipe(left)">
                                      <p:cBhvr>
                                        <p:cTn id="70" dur="750"/>
                                        <p:tgtEl>
                                          <p:spTgt spid="41"/>
                                        </p:tgtEl>
                                      </p:cBhvr>
                                    </p:animEffect>
                                  </p:childTnLst>
                                </p:cTn>
                              </p:par>
                              <p:par>
                                <p:cTn id="71" presetID="12" presetClass="entr" presetSubtype="2" fill="hold" grpId="0" nodeType="withEffect">
                                  <p:stCondLst>
                                    <p:cond delay="500"/>
                                  </p:stCondLst>
                                  <p:childTnLst>
                                    <p:set>
                                      <p:cBhvr>
                                        <p:cTn id="72" dur="1" fill="hold">
                                          <p:stCondLst>
                                            <p:cond delay="0"/>
                                          </p:stCondLst>
                                        </p:cTn>
                                        <p:tgtEl>
                                          <p:spTgt spid="42"/>
                                        </p:tgtEl>
                                        <p:attrNameLst>
                                          <p:attrName>style.visibility</p:attrName>
                                        </p:attrNameLst>
                                      </p:cBhvr>
                                      <p:to>
                                        <p:strVal val="visible"/>
                                      </p:to>
                                    </p:set>
                                    <p:anim calcmode="lin" valueType="num">
                                      <p:cBhvr additive="base">
                                        <p:cTn id="73" dur="750"/>
                                        <p:tgtEl>
                                          <p:spTgt spid="42"/>
                                        </p:tgtEl>
                                        <p:attrNameLst>
                                          <p:attrName>ppt_x</p:attrName>
                                        </p:attrNameLst>
                                      </p:cBhvr>
                                      <p:tavLst>
                                        <p:tav tm="0">
                                          <p:val>
                                            <p:strVal val="#ppt_x+#ppt_w*1.125000"/>
                                          </p:val>
                                        </p:tav>
                                        <p:tav tm="100000">
                                          <p:val>
                                            <p:strVal val="#ppt_x"/>
                                          </p:val>
                                        </p:tav>
                                      </p:tavLst>
                                    </p:anim>
                                    <p:animEffect transition="in" filter="wipe(left)">
                                      <p:cBhvr>
                                        <p:cTn id="74" dur="7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0" grpId="0" animBg="1"/>
      <p:bldP spid="41" grpId="0" animBg="1"/>
      <p:bldP spid="42" grpId="0" animBg="1"/>
      <p:bldP spid="22" grpId="0" animBg="1"/>
      <p:bldP spid="22" grpId="1" animBg="1"/>
      <p:bldP spid="36" grpId="0" animBg="1"/>
      <p:bldP spid="36" grpId="1" animBg="1"/>
      <p:bldP spid="36" grpId="2"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 name="Rectangle: Rounded Corners 44"/>
          <p:cNvSpPr/>
          <p:nvPr/>
        </p:nvSpPr>
        <p:spPr>
          <a:xfrm>
            <a:off x="1827646" y="2073087"/>
            <a:ext cx="5552204" cy="664795"/>
          </a:xfrm>
          <a:prstGeom prst="roundRect">
            <a:avLst>
              <a:gd name="adj" fmla="val 26891"/>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648000" rtlCol="0" anchor="ctr"/>
          <a:lstStyle/>
          <a:p>
            <a:r>
              <a:rPr lang="it-IT" sz="1600" b="1" dirty="0">
                <a:solidFill>
                  <a:schemeClr val="bg1"/>
                </a:solidFill>
                <a:cs typeface="Arial" panose="020B0604020202020204" pitchFamily="34" charset="0"/>
              </a:rPr>
              <a:t>Turkish </a:t>
            </a:r>
            <a:r>
              <a:rPr lang="tr-TR" sz="1600" b="1" dirty="0">
                <a:solidFill>
                  <a:schemeClr val="bg1"/>
                </a:solidFill>
                <a:cs typeface="Arial" panose="020B0604020202020204" pitchFamily="34" charset="0"/>
              </a:rPr>
              <a:t>ofis, depo ve teknik hizmetler</a:t>
            </a:r>
            <a:endParaRPr lang="en-GB" sz="1600" b="1" dirty="0">
              <a:solidFill>
                <a:schemeClr val="bg1"/>
              </a:solidFill>
            </a:endParaRPr>
          </a:p>
        </p:txBody>
      </p:sp>
      <p:sp>
        <p:nvSpPr>
          <p:cNvPr id="42" name="Rectangle: Rounded Corners 41"/>
          <p:cNvSpPr/>
          <p:nvPr/>
        </p:nvSpPr>
        <p:spPr>
          <a:xfrm>
            <a:off x="1813312" y="2793349"/>
            <a:ext cx="6207699" cy="518619"/>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tr-TR" sz="1600" dirty="0">
                <a:solidFill>
                  <a:schemeClr val="bg1"/>
                </a:solidFill>
                <a:cs typeface="Arial" panose="020B0604020202020204" pitchFamily="34" charset="0"/>
              </a:rPr>
              <a:t>Temizlik/Hijyen ve endüstriyel su şartlandırma                 konularında ülke lideri</a:t>
            </a:r>
            <a:endParaRPr lang="en-GB" sz="1600" dirty="0">
              <a:solidFill>
                <a:schemeClr val="bg1"/>
              </a:solidFill>
              <a:cs typeface="Arial" panose="020B0604020202020204" pitchFamily="34" charset="0"/>
            </a:endParaRPr>
          </a:p>
        </p:txBody>
      </p:sp>
      <p:sp>
        <p:nvSpPr>
          <p:cNvPr id="43" name="Rectangle: Rounded Corners 42"/>
          <p:cNvSpPr/>
          <p:nvPr/>
        </p:nvSpPr>
        <p:spPr>
          <a:xfrm>
            <a:off x="1813312" y="3397316"/>
            <a:ext cx="6207699" cy="409774"/>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tr-TR" sz="1600" dirty="0">
                <a:solidFill>
                  <a:schemeClr val="bg1"/>
                </a:solidFill>
                <a:cs typeface="Arial" panose="020B0604020202020204" pitchFamily="34" charset="0"/>
              </a:rPr>
              <a:t>Servis mühendisliği</a:t>
            </a:r>
            <a:endParaRPr lang="en-GB" sz="1600" dirty="0">
              <a:solidFill>
                <a:schemeClr val="bg1"/>
              </a:solidFill>
              <a:cs typeface="Arial" panose="020B0604020202020204" pitchFamily="34" charset="0"/>
            </a:endParaRPr>
          </a:p>
        </p:txBody>
      </p:sp>
      <p:sp>
        <p:nvSpPr>
          <p:cNvPr id="44" name="Rectangle: Rounded Corners 43"/>
          <p:cNvSpPr/>
          <p:nvPr/>
        </p:nvSpPr>
        <p:spPr>
          <a:xfrm>
            <a:off x="1813312" y="3893334"/>
            <a:ext cx="6207699" cy="465102"/>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tr-TR" sz="1600" dirty="0">
                <a:solidFill>
                  <a:schemeClr val="bg1"/>
                </a:solidFill>
                <a:cs typeface="Arial" panose="020B0604020202020204" pitchFamily="34" charset="0"/>
              </a:rPr>
              <a:t>Servis ve onarım merkezi</a:t>
            </a:r>
            <a:endParaRPr lang="en-GB" sz="1600" dirty="0">
              <a:solidFill>
                <a:schemeClr val="bg1"/>
              </a:solidFill>
              <a:cs typeface="Arial" panose="020B0604020202020204" pitchFamily="34" charset="0"/>
            </a:endParaRPr>
          </a:p>
        </p:txBody>
      </p:sp>
      <p:sp>
        <p:nvSpPr>
          <p:cNvPr id="8" name="Title 7"/>
          <p:cNvSpPr>
            <a:spLocks noGrp="1"/>
          </p:cNvSpPr>
          <p:nvPr>
            <p:ph type="title"/>
          </p:nvPr>
        </p:nvSpPr>
        <p:spPr/>
        <p:txBody>
          <a:bodyPr>
            <a:normAutofit/>
          </a:bodyPr>
          <a:lstStyle/>
          <a:p>
            <a:r>
              <a:rPr lang="it-IT" dirty="0">
                <a:latin typeface="Arial" panose="020B0604020202020204" pitchFamily="34" charset="0"/>
                <a:cs typeface="Arial" panose="020B0604020202020204" pitchFamily="34" charset="0"/>
              </a:rPr>
              <a:t>SEKO TUR</a:t>
            </a:r>
            <a:r>
              <a:rPr lang="tr-TR" dirty="0">
                <a:latin typeface="Arial" panose="020B0604020202020204" pitchFamily="34" charset="0"/>
                <a:cs typeface="Arial" panose="020B0604020202020204" pitchFamily="34" charset="0"/>
              </a:rPr>
              <a:t>KİYE</a:t>
            </a:r>
            <a:endParaRPr lang="en-GB" dirty="0"/>
          </a:p>
        </p:txBody>
      </p:sp>
      <p:grpSp>
        <p:nvGrpSpPr>
          <p:cNvPr id="17" name="Group 16"/>
          <p:cNvGrpSpPr/>
          <p:nvPr/>
        </p:nvGrpSpPr>
        <p:grpSpPr>
          <a:xfrm>
            <a:off x="6208761" y="940927"/>
            <a:ext cx="5982818" cy="4983930"/>
            <a:chOff x="12739303" y="794775"/>
            <a:chExt cx="5982818" cy="4983930"/>
          </a:xfrm>
        </p:grpSpPr>
        <p:sp>
          <p:nvSpPr>
            <p:cNvPr id="18" name="Freeform 9"/>
            <p:cNvSpPr>
              <a:spLocks/>
            </p:cNvSpPr>
            <p:nvPr/>
          </p:nvSpPr>
          <p:spPr bwMode="auto">
            <a:xfrm>
              <a:off x="13186342" y="1167177"/>
              <a:ext cx="5088740" cy="4239127"/>
            </a:xfrm>
            <a:custGeom>
              <a:avLst/>
              <a:gdLst>
                <a:gd name="T0" fmla="*/ 3544 w 4552"/>
                <a:gd name="T1" fmla="*/ 3792 h 3792"/>
                <a:gd name="T2" fmla="*/ 3708 w 4552"/>
                <a:gd name="T3" fmla="*/ 3670 h 3792"/>
                <a:gd name="T4" fmla="*/ 3862 w 4552"/>
                <a:gd name="T5" fmla="*/ 3534 h 3792"/>
                <a:gd name="T6" fmla="*/ 4002 w 4552"/>
                <a:gd name="T7" fmla="*/ 3384 h 3792"/>
                <a:gd name="T8" fmla="*/ 4130 w 4552"/>
                <a:gd name="T9" fmla="*/ 3222 h 3792"/>
                <a:gd name="T10" fmla="*/ 4242 w 4552"/>
                <a:gd name="T11" fmla="*/ 3048 h 3792"/>
                <a:gd name="T12" fmla="*/ 4338 w 4552"/>
                <a:gd name="T13" fmla="*/ 2866 h 3792"/>
                <a:gd name="T14" fmla="*/ 4418 w 4552"/>
                <a:gd name="T15" fmla="*/ 2672 h 3792"/>
                <a:gd name="T16" fmla="*/ 4480 w 4552"/>
                <a:gd name="T17" fmla="*/ 2472 h 3792"/>
                <a:gd name="T18" fmla="*/ 4524 w 4552"/>
                <a:gd name="T19" fmla="*/ 2262 h 3792"/>
                <a:gd name="T20" fmla="*/ 4548 w 4552"/>
                <a:gd name="T21" fmla="*/ 2048 h 3792"/>
                <a:gd name="T22" fmla="*/ 4552 w 4552"/>
                <a:gd name="T23" fmla="*/ 1902 h 3792"/>
                <a:gd name="T24" fmla="*/ 4542 w 4552"/>
                <a:gd name="T25" fmla="*/ 1680 h 3792"/>
                <a:gd name="T26" fmla="*/ 4510 w 4552"/>
                <a:gd name="T27" fmla="*/ 1466 h 3792"/>
                <a:gd name="T28" fmla="*/ 4460 w 4552"/>
                <a:gd name="T29" fmla="*/ 1258 h 3792"/>
                <a:gd name="T30" fmla="*/ 4390 w 4552"/>
                <a:gd name="T31" fmla="*/ 1058 h 3792"/>
                <a:gd name="T32" fmla="*/ 4304 w 4552"/>
                <a:gd name="T33" fmla="*/ 866 h 3792"/>
                <a:gd name="T34" fmla="*/ 4200 w 4552"/>
                <a:gd name="T35" fmla="*/ 686 h 3792"/>
                <a:gd name="T36" fmla="*/ 4082 w 4552"/>
                <a:gd name="T37" fmla="*/ 516 h 3792"/>
                <a:gd name="T38" fmla="*/ 3948 w 4552"/>
                <a:gd name="T39" fmla="*/ 358 h 3792"/>
                <a:gd name="T40" fmla="*/ 3800 w 4552"/>
                <a:gd name="T41" fmla="*/ 212 h 3792"/>
                <a:gd name="T42" fmla="*/ 3640 w 4552"/>
                <a:gd name="T43" fmla="*/ 80 h 3792"/>
                <a:gd name="T44" fmla="*/ 1024 w 4552"/>
                <a:gd name="T45" fmla="*/ 0 h 3792"/>
                <a:gd name="T46" fmla="*/ 912 w 4552"/>
                <a:gd name="T47" fmla="*/ 80 h 3792"/>
                <a:gd name="T48" fmla="*/ 752 w 4552"/>
                <a:gd name="T49" fmla="*/ 212 h 3792"/>
                <a:gd name="T50" fmla="*/ 604 w 4552"/>
                <a:gd name="T51" fmla="*/ 358 h 3792"/>
                <a:gd name="T52" fmla="*/ 470 w 4552"/>
                <a:gd name="T53" fmla="*/ 516 h 3792"/>
                <a:gd name="T54" fmla="*/ 352 w 4552"/>
                <a:gd name="T55" fmla="*/ 686 h 3792"/>
                <a:gd name="T56" fmla="*/ 248 w 4552"/>
                <a:gd name="T57" fmla="*/ 866 h 3792"/>
                <a:gd name="T58" fmla="*/ 162 w 4552"/>
                <a:gd name="T59" fmla="*/ 1058 h 3792"/>
                <a:gd name="T60" fmla="*/ 92 w 4552"/>
                <a:gd name="T61" fmla="*/ 1258 h 3792"/>
                <a:gd name="T62" fmla="*/ 42 w 4552"/>
                <a:gd name="T63" fmla="*/ 1466 h 3792"/>
                <a:gd name="T64" fmla="*/ 10 w 4552"/>
                <a:gd name="T65" fmla="*/ 1680 h 3792"/>
                <a:gd name="T66" fmla="*/ 0 w 4552"/>
                <a:gd name="T67" fmla="*/ 1902 h 3792"/>
                <a:gd name="T68" fmla="*/ 4 w 4552"/>
                <a:gd name="T69" fmla="*/ 2048 h 3792"/>
                <a:gd name="T70" fmla="*/ 28 w 4552"/>
                <a:gd name="T71" fmla="*/ 2262 h 3792"/>
                <a:gd name="T72" fmla="*/ 72 w 4552"/>
                <a:gd name="T73" fmla="*/ 2472 h 3792"/>
                <a:gd name="T74" fmla="*/ 134 w 4552"/>
                <a:gd name="T75" fmla="*/ 2672 h 3792"/>
                <a:gd name="T76" fmla="*/ 214 w 4552"/>
                <a:gd name="T77" fmla="*/ 2866 h 3792"/>
                <a:gd name="T78" fmla="*/ 310 w 4552"/>
                <a:gd name="T79" fmla="*/ 3048 h 3792"/>
                <a:gd name="T80" fmla="*/ 422 w 4552"/>
                <a:gd name="T81" fmla="*/ 3222 h 3792"/>
                <a:gd name="T82" fmla="*/ 550 w 4552"/>
                <a:gd name="T83" fmla="*/ 3384 h 3792"/>
                <a:gd name="T84" fmla="*/ 690 w 4552"/>
                <a:gd name="T85" fmla="*/ 3534 h 3792"/>
                <a:gd name="T86" fmla="*/ 844 w 4552"/>
                <a:gd name="T87" fmla="*/ 3670 h 3792"/>
                <a:gd name="T88" fmla="*/ 1008 w 4552"/>
                <a:gd name="T89" fmla="*/ 3792 h 3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552" h="3792">
                  <a:moveTo>
                    <a:pt x="1008" y="3792"/>
                  </a:moveTo>
                  <a:lnTo>
                    <a:pt x="3544" y="3792"/>
                  </a:lnTo>
                  <a:lnTo>
                    <a:pt x="3544" y="3792"/>
                  </a:lnTo>
                  <a:lnTo>
                    <a:pt x="3600" y="3752"/>
                  </a:lnTo>
                  <a:lnTo>
                    <a:pt x="3654" y="3712"/>
                  </a:lnTo>
                  <a:lnTo>
                    <a:pt x="3708" y="3670"/>
                  </a:lnTo>
                  <a:lnTo>
                    <a:pt x="3762" y="3626"/>
                  </a:lnTo>
                  <a:lnTo>
                    <a:pt x="3812" y="3580"/>
                  </a:lnTo>
                  <a:lnTo>
                    <a:pt x="3862" y="3534"/>
                  </a:lnTo>
                  <a:lnTo>
                    <a:pt x="3910" y="3484"/>
                  </a:lnTo>
                  <a:lnTo>
                    <a:pt x="3958" y="3436"/>
                  </a:lnTo>
                  <a:lnTo>
                    <a:pt x="4002" y="3384"/>
                  </a:lnTo>
                  <a:lnTo>
                    <a:pt x="4046" y="3332"/>
                  </a:lnTo>
                  <a:lnTo>
                    <a:pt x="4090" y="3278"/>
                  </a:lnTo>
                  <a:lnTo>
                    <a:pt x="4130" y="3222"/>
                  </a:lnTo>
                  <a:lnTo>
                    <a:pt x="4168" y="3166"/>
                  </a:lnTo>
                  <a:lnTo>
                    <a:pt x="4206" y="3108"/>
                  </a:lnTo>
                  <a:lnTo>
                    <a:pt x="4242" y="3048"/>
                  </a:lnTo>
                  <a:lnTo>
                    <a:pt x="4276" y="2988"/>
                  </a:lnTo>
                  <a:lnTo>
                    <a:pt x="4308" y="2928"/>
                  </a:lnTo>
                  <a:lnTo>
                    <a:pt x="4338" y="2866"/>
                  </a:lnTo>
                  <a:lnTo>
                    <a:pt x="4366" y="2802"/>
                  </a:lnTo>
                  <a:lnTo>
                    <a:pt x="4394" y="2738"/>
                  </a:lnTo>
                  <a:lnTo>
                    <a:pt x="4418" y="2672"/>
                  </a:lnTo>
                  <a:lnTo>
                    <a:pt x="4440" y="2606"/>
                  </a:lnTo>
                  <a:lnTo>
                    <a:pt x="4462" y="2540"/>
                  </a:lnTo>
                  <a:lnTo>
                    <a:pt x="4480" y="2472"/>
                  </a:lnTo>
                  <a:lnTo>
                    <a:pt x="4496" y="2402"/>
                  </a:lnTo>
                  <a:lnTo>
                    <a:pt x="4512" y="2334"/>
                  </a:lnTo>
                  <a:lnTo>
                    <a:pt x="4524" y="2262"/>
                  </a:lnTo>
                  <a:lnTo>
                    <a:pt x="4534" y="2192"/>
                  </a:lnTo>
                  <a:lnTo>
                    <a:pt x="4542" y="2120"/>
                  </a:lnTo>
                  <a:lnTo>
                    <a:pt x="4548" y="2048"/>
                  </a:lnTo>
                  <a:lnTo>
                    <a:pt x="4550" y="1974"/>
                  </a:lnTo>
                  <a:lnTo>
                    <a:pt x="4552" y="1902"/>
                  </a:lnTo>
                  <a:lnTo>
                    <a:pt x="4552" y="1902"/>
                  </a:lnTo>
                  <a:lnTo>
                    <a:pt x="4550" y="1826"/>
                  </a:lnTo>
                  <a:lnTo>
                    <a:pt x="4548" y="1754"/>
                  </a:lnTo>
                  <a:lnTo>
                    <a:pt x="4542" y="1680"/>
                  </a:lnTo>
                  <a:lnTo>
                    <a:pt x="4534" y="1608"/>
                  </a:lnTo>
                  <a:lnTo>
                    <a:pt x="4522" y="1536"/>
                  </a:lnTo>
                  <a:lnTo>
                    <a:pt x="4510" y="1466"/>
                  </a:lnTo>
                  <a:lnTo>
                    <a:pt x="4496" y="1396"/>
                  </a:lnTo>
                  <a:lnTo>
                    <a:pt x="4478" y="1326"/>
                  </a:lnTo>
                  <a:lnTo>
                    <a:pt x="4460" y="1258"/>
                  </a:lnTo>
                  <a:lnTo>
                    <a:pt x="4438" y="1190"/>
                  </a:lnTo>
                  <a:lnTo>
                    <a:pt x="4416" y="1124"/>
                  </a:lnTo>
                  <a:lnTo>
                    <a:pt x="4390" y="1058"/>
                  </a:lnTo>
                  <a:lnTo>
                    <a:pt x="4364" y="994"/>
                  </a:lnTo>
                  <a:lnTo>
                    <a:pt x="4334" y="930"/>
                  </a:lnTo>
                  <a:lnTo>
                    <a:pt x="4304" y="866"/>
                  </a:lnTo>
                  <a:lnTo>
                    <a:pt x="4272" y="806"/>
                  </a:lnTo>
                  <a:lnTo>
                    <a:pt x="4236" y="744"/>
                  </a:lnTo>
                  <a:lnTo>
                    <a:pt x="4200" y="686"/>
                  </a:lnTo>
                  <a:lnTo>
                    <a:pt x="4162" y="628"/>
                  </a:lnTo>
                  <a:lnTo>
                    <a:pt x="4122" y="570"/>
                  </a:lnTo>
                  <a:lnTo>
                    <a:pt x="4082" y="516"/>
                  </a:lnTo>
                  <a:lnTo>
                    <a:pt x="4038" y="462"/>
                  </a:lnTo>
                  <a:lnTo>
                    <a:pt x="3994" y="408"/>
                  </a:lnTo>
                  <a:lnTo>
                    <a:pt x="3948" y="358"/>
                  </a:lnTo>
                  <a:lnTo>
                    <a:pt x="3900" y="308"/>
                  </a:lnTo>
                  <a:lnTo>
                    <a:pt x="3852" y="258"/>
                  </a:lnTo>
                  <a:lnTo>
                    <a:pt x="3800" y="212"/>
                  </a:lnTo>
                  <a:lnTo>
                    <a:pt x="3748" y="166"/>
                  </a:lnTo>
                  <a:lnTo>
                    <a:pt x="3696" y="122"/>
                  </a:lnTo>
                  <a:lnTo>
                    <a:pt x="3640" y="80"/>
                  </a:lnTo>
                  <a:lnTo>
                    <a:pt x="3584" y="40"/>
                  </a:lnTo>
                  <a:lnTo>
                    <a:pt x="3528" y="0"/>
                  </a:lnTo>
                  <a:lnTo>
                    <a:pt x="1024" y="0"/>
                  </a:lnTo>
                  <a:lnTo>
                    <a:pt x="1024" y="0"/>
                  </a:lnTo>
                  <a:lnTo>
                    <a:pt x="968" y="40"/>
                  </a:lnTo>
                  <a:lnTo>
                    <a:pt x="912" y="80"/>
                  </a:lnTo>
                  <a:lnTo>
                    <a:pt x="856" y="122"/>
                  </a:lnTo>
                  <a:lnTo>
                    <a:pt x="804" y="166"/>
                  </a:lnTo>
                  <a:lnTo>
                    <a:pt x="752" y="212"/>
                  </a:lnTo>
                  <a:lnTo>
                    <a:pt x="700" y="258"/>
                  </a:lnTo>
                  <a:lnTo>
                    <a:pt x="652" y="308"/>
                  </a:lnTo>
                  <a:lnTo>
                    <a:pt x="604" y="358"/>
                  </a:lnTo>
                  <a:lnTo>
                    <a:pt x="558" y="408"/>
                  </a:lnTo>
                  <a:lnTo>
                    <a:pt x="514" y="462"/>
                  </a:lnTo>
                  <a:lnTo>
                    <a:pt x="470" y="516"/>
                  </a:lnTo>
                  <a:lnTo>
                    <a:pt x="430" y="570"/>
                  </a:lnTo>
                  <a:lnTo>
                    <a:pt x="390" y="628"/>
                  </a:lnTo>
                  <a:lnTo>
                    <a:pt x="352" y="686"/>
                  </a:lnTo>
                  <a:lnTo>
                    <a:pt x="316" y="744"/>
                  </a:lnTo>
                  <a:lnTo>
                    <a:pt x="280" y="806"/>
                  </a:lnTo>
                  <a:lnTo>
                    <a:pt x="248" y="866"/>
                  </a:lnTo>
                  <a:lnTo>
                    <a:pt x="218" y="930"/>
                  </a:lnTo>
                  <a:lnTo>
                    <a:pt x="188" y="994"/>
                  </a:lnTo>
                  <a:lnTo>
                    <a:pt x="162" y="1058"/>
                  </a:lnTo>
                  <a:lnTo>
                    <a:pt x="136" y="1124"/>
                  </a:lnTo>
                  <a:lnTo>
                    <a:pt x="114" y="1190"/>
                  </a:lnTo>
                  <a:lnTo>
                    <a:pt x="92" y="1258"/>
                  </a:lnTo>
                  <a:lnTo>
                    <a:pt x="74" y="1326"/>
                  </a:lnTo>
                  <a:lnTo>
                    <a:pt x="56" y="1396"/>
                  </a:lnTo>
                  <a:lnTo>
                    <a:pt x="42" y="1466"/>
                  </a:lnTo>
                  <a:lnTo>
                    <a:pt x="30" y="1536"/>
                  </a:lnTo>
                  <a:lnTo>
                    <a:pt x="18" y="1608"/>
                  </a:lnTo>
                  <a:lnTo>
                    <a:pt x="10" y="1680"/>
                  </a:lnTo>
                  <a:lnTo>
                    <a:pt x="4" y="1754"/>
                  </a:lnTo>
                  <a:lnTo>
                    <a:pt x="2" y="1826"/>
                  </a:lnTo>
                  <a:lnTo>
                    <a:pt x="0" y="1902"/>
                  </a:lnTo>
                  <a:lnTo>
                    <a:pt x="0" y="1902"/>
                  </a:lnTo>
                  <a:lnTo>
                    <a:pt x="2" y="1974"/>
                  </a:lnTo>
                  <a:lnTo>
                    <a:pt x="4" y="2048"/>
                  </a:lnTo>
                  <a:lnTo>
                    <a:pt x="10" y="2120"/>
                  </a:lnTo>
                  <a:lnTo>
                    <a:pt x="18" y="2192"/>
                  </a:lnTo>
                  <a:lnTo>
                    <a:pt x="28" y="2262"/>
                  </a:lnTo>
                  <a:lnTo>
                    <a:pt x="40" y="2334"/>
                  </a:lnTo>
                  <a:lnTo>
                    <a:pt x="56" y="2402"/>
                  </a:lnTo>
                  <a:lnTo>
                    <a:pt x="72" y="2472"/>
                  </a:lnTo>
                  <a:lnTo>
                    <a:pt x="90" y="2540"/>
                  </a:lnTo>
                  <a:lnTo>
                    <a:pt x="112" y="2606"/>
                  </a:lnTo>
                  <a:lnTo>
                    <a:pt x="134" y="2672"/>
                  </a:lnTo>
                  <a:lnTo>
                    <a:pt x="158" y="2738"/>
                  </a:lnTo>
                  <a:lnTo>
                    <a:pt x="186" y="2802"/>
                  </a:lnTo>
                  <a:lnTo>
                    <a:pt x="214" y="2866"/>
                  </a:lnTo>
                  <a:lnTo>
                    <a:pt x="244" y="2928"/>
                  </a:lnTo>
                  <a:lnTo>
                    <a:pt x="276" y="2988"/>
                  </a:lnTo>
                  <a:lnTo>
                    <a:pt x="310" y="3048"/>
                  </a:lnTo>
                  <a:lnTo>
                    <a:pt x="346" y="3108"/>
                  </a:lnTo>
                  <a:lnTo>
                    <a:pt x="384" y="3166"/>
                  </a:lnTo>
                  <a:lnTo>
                    <a:pt x="422" y="3222"/>
                  </a:lnTo>
                  <a:lnTo>
                    <a:pt x="462" y="3278"/>
                  </a:lnTo>
                  <a:lnTo>
                    <a:pt x="506" y="3332"/>
                  </a:lnTo>
                  <a:lnTo>
                    <a:pt x="550" y="3384"/>
                  </a:lnTo>
                  <a:lnTo>
                    <a:pt x="594" y="3436"/>
                  </a:lnTo>
                  <a:lnTo>
                    <a:pt x="642" y="3484"/>
                  </a:lnTo>
                  <a:lnTo>
                    <a:pt x="690" y="3534"/>
                  </a:lnTo>
                  <a:lnTo>
                    <a:pt x="740" y="3580"/>
                  </a:lnTo>
                  <a:lnTo>
                    <a:pt x="790" y="3626"/>
                  </a:lnTo>
                  <a:lnTo>
                    <a:pt x="844" y="3670"/>
                  </a:lnTo>
                  <a:lnTo>
                    <a:pt x="898" y="3712"/>
                  </a:lnTo>
                  <a:lnTo>
                    <a:pt x="952" y="3752"/>
                  </a:lnTo>
                  <a:lnTo>
                    <a:pt x="1008" y="3792"/>
                  </a:lnTo>
                  <a:lnTo>
                    <a:pt x="1008" y="3792"/>
                  </a:lnTo>
                  <a:close/>
                </a:path>
              </a:pathLst>
            </a:custGeom>
            <a:solidFill>
              <a:srgbClr val="FFFFFF"/>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9"/>
            <p:cNvSpPr>
              <a:spLocks/>
            </p:cNvSpPr>
            <p:nvPr/>
          </p:nvSpPr>
          <p:spPr bwMode="auto">
            <a:xfrm>
              <a:off x="12739303" y="794775"/>
              <a:ext cx="5982818" cy="4983930"/>
            </a:xfrm>
            <a:custGeom>
              <a:avLst/>
              <a:gdLst>
                <a:gd name="T0" fmla="*/ 3544 w 4552"/>
                <a:gd name="T1" fmla="*/ 3792 h 3792"/>
                <a:gd name="T2" fmla="*/ 3708 w 4552"/>
                <a:gd name="T3" fmla="*/ 3670 h 3792"/>
                <a:gd name="T4" fmla="*/ 3862 w 4552"/>
                <a:gd name="T5" fmla="*/ 3534 h 3792"/>
                <a:gd name="T6" fmla="*/ 4002 w 4552"/>
                <a:gd name="T7" fmla="*/ 3384 h 3792"/>
                <a:gd name="T8" fmla="*/ 4130 w 4552"/>
                <a:gd name="T9" fmla="*/ 3222 h 3792"/>
                <a:gd name="T10" fmla="*/ 4242 w 4552"/>
                <a:gd name="T11" fmla="*/ 3048 h 3792"/>
                <a:gd name="T12" fmla="*/ 4338 w 4552"/>
                <a:gd name="T13" fmla="*/ 2866 h 3792"/>
                <a:gd name="T14" fmla="*/ 4418 w 4552"/>
                <a:gd name="T15" fmla="*/ 2672 h 3792"/>
                <a:gd name="T16" fmla="*/ 4480 w 4552"/>
                <a:gd name="T17" fmla="*/ 2472 h 3792"/>
                <a:gd name="T18" fmla="*/ 4524 w 4552"/>
                <a:gd name="T19" fmla="*/ 2262 h 3792"/>
                <a:gd name="T20" fmla="*/ 4548 w 4552"/>
                <a:gd name="T21" fmla="*/ 2048 h 3792"/>
                <a:gd name="T22" fmla="*/ 4552 w 4552"/>
                <a:gd name="T23" fmla="*/ 1902 h 3792"/>
                <a:gd name="T24" fmla="*/ 4542 w 4552"/>
                <a:gd name="T25" fmla="*/ 1680 h 3792"/>
                <a:gd name="T26" fmla="*/ 4510 w 4552"/>
                <a:gd name="T27" fmla="*/ 1466 h 3792"/>
                <a:gd name="T28" fmla="*/ 4460 w 4552"/>
                <a:gd name="T29" fmla="*/ 1258 h 3792"/>
                <a:gd name="T30" fmla="*/ 4390 w 4552"/>
                <a:gd name="T31" fmla="*/ 1058 h 3792"/>
                <a:gd name="T32" fmla="*/ 4304 w 4552"/>
                <a:gd name="T33" fmla="*/ 866 h 3792"/>
                <a:gd name="T34" fmla="*/ 4200 w 4552"/>
                <a:gd name="T35" fmla="*/ 686 h 3792"/>
                <a:gd name="T36" fmla="*/ 4082 w 4552"/>
                <a:gd name="T37" fmla="*/ 516 h 3792"/>
                <a:gd name="T38" fmla="*/ 3948 w 4552"/>
                <a:gd name="T39" fmla="*/ 358 h 3792"/>
                <a:gd name="T40" fmla="*/ 3800 w 4552"/>
                <a:gd name="T41" fmla="*/ 212 h 3792"/>
                <a:gd name="T42" fmla="*/ 3640 w 4552"/>
                <a:gd name="T43" fmla="*/ 80 h 3792"/>
                <a:gd name="T44" fmla="*/ 1024 w 4552"/>
                <a:gd name="T45" fmla="*/ 0 h 3792"/>
                <a:gd name="T46" fmla="*/ 912 w 4552"/>
                <a:gd name="T47" fmla="*/ 80 h 3792"/>
                <a:gd name="T48" fmla="*/ 752 w 4552"/>
                <a:gd name="T49" fmla="*/ 212 h 3792"/>
                <a:gd name="T50" fmla="*/ 604 w 4552"/>
                <a:gd name="T51" fmla="*/ 358 h 3792"/>
                <a:gd name="T52" fmla="*/ 470 w 4552"/>
                <a:gd name="T53" fmla="*/ 516 h 3792"/>
                <a:gd name="T54" fmla="*/ 352 w 4552"/>
                <a:gd name="T55" fmla="*/ 686 h 3792"/>
                <a:gd name="T56" fmla="*/ 248 w 4552"/>
                <a:gd name="T57" fmla="*/ 866 h 3792"/>
                <a:gd name="T58" fmla="*/ 162 w 4552"/>
                <a:gd name="T59" fmla="*/ 1058 h 3792"/>
                <a:gd name="T60" fmla="*/ 92 w 4552"/>
                <a:gd name="T61" fmla="*/ 1258 h 3792"/>
                <a:gd name="T62" fmla="*/ 42 w 4552"/>
                <a:gd name="T63" fmla="*/ 1466 h 3792"/>
                <a:gd name="T64" fmla="*/ 10 w 4552"/>
                <a:gd name="T65" fmla="*/ 1680 h 3792"/>
                <a:gd name="T66" fmla="*/ 0 w 4552"/>
                <a:gd name="T67" fmla="*/ 1902 h 3792"/>
                <a:gd name="T68" fmla="*/ 4 w 4552"/>
                <a:gd name="T69" fmla="*/ 2048 h 3792"/>
                <a:gd name="T70" fmla="*/ 28 w 4552"/>
                <a:gd name="T71" fmla="*/ 2262 h 3792"/>
                <a:gd name="T72" fmla="*/ 72 w 4552"/>
                <a:gd name="T73" fmla="*/ 2472 h 3792"/>
                <a:gd name="T74" fmla="*/ 134 w 4552"/>
                <a:gd name="T75" fmla="*/ 2672 h 3792"/>
                <a:gd name="T76" fmla="*/ 214 w 4552"/>
                <a:gd name="T77" fmla="*/ 2866 h 3792"/>
                <a:gd name="T78" fmla="*/ 310 w 4552"/>
                <a:gd name="T79" fmla="*/ 3048 h 3792"/>
                <a:gd name="T80" fmla="*/ 422 w 4552"/>
                <a:gd name="T81" fmla="*/ 3222 h 3792"/>
                <a:gd name="T82" fmla="*/ 550 w 4552"/>
                <a:gd name="T83" fmla="*/ 3384 h 3792"/>
                <a:gd name="T84" fmla="*/ 690 w 4552"/>
                <a:gd name="T85" fmla="*/ 3534 h 3792"/>
                <a:gd name="T86" fmla="*/ 844 w 4552"/>
                <a:gd name="T87" fmla="*/ 3670 h 3792"/>
                <a:gd name="T88" fmla="*/ 1008 w 4552"/>
                <a:gd name="T89" fmla="*/ 3792 h 3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552" h="3792">
                  <a:moveTo>
                    <a:pt x="1008" y="3792"/>
                  </a:moveTo>
                  <a:lnTo>
                    <a:pt x="3544" y="3792"/>
                  </a:lnTo>
                  <a:lnTo>
                    <a:pt x="3544" y="3792"/>
                  </a:lnTo>
                  <a:lnTo>
                    <a:pt x="3600" y="3752"/>
                  </a:lnTo>
                  <a:lnTo>
                    <a:pt x="3654" y="3712"/>
                  </a:lnTo>
                  <a:lnTo>
                    <a:pt x="3708" y="3670"/>
                  </a:lnTo>
                  <a:lnTo>
                    <a:pt x="3762" y="3626"/>
                  </a:lnTo>
                  <a:lnTo>
                    <a:pt x="3812" y="3580"/>
                  </a:lnTo>
                  <a:lnTo>
                    <a:pt x="3862" y="3534"/>
                  </a:lnTo>
                  <a:lnTo>
                    <a:pt x="3910" y="3484"/>
                  </a:lnTo>
                  <a:lnTo>
                    <a:pt x="3958" y="3436"/>
                  </a:lnTo>
                  <a:lnTo>
                    <a:pt x="4002" y="3384"/>
                  </a:lnTo>
                  <a:lnTo>
                    <a:pt x="4046" y="3332"/>
                  </a:lnTo>
                  <a:lnTo>
                    <a:pt x="4090" y="3278"/>
                  </a:lnTo>
                  <a:lnTo>
                    <a:pt x="4130" y="3222"/>
                  </a:lnTo>
                  <a:lnTo>
                    <a:pt x="4168" y="3166"/>
                  </a:lnTo>
                  <a:lnTo>
                    <a:pt x="4206" y="3108"/>
                  </a:lnTo>
                  <a:lnTo>
                    <a:pt x="4242" y="3048"/>
                  </a:lnTo>
                  <a:lnTo>
                    <a:pt x="4276" y="2988"/>
                  </a:lnTo>
                  <a:lnTo>
                    <a:pt x="4308" y="2928"/>
                  </a:lnTo>
                  <a:lnTo>
                    <a:pt x="4338" y="2866"/>
                  </a:lnTo>
                  <a:lnTo>
                    <a:pt x="4366" y="2802"/>
                  </a:lnTo>
                  <a:lnTo>
                    <a:pt x="4394" y="2738"/>
                  </a:lnTo>
                  <a:lnTo>
                    <a:pt x="4418" y="2672"/>
                  </a:lnTo>
                  <a:lnTo>
                    <a:pt x="4440" y="2606"/>
                  </a:lnTo>
                  <a:lnTo>
                    <a:pt x="4462" y="2540"/>
                  </a:lnTo>
                  <a:lnTo>
                    <a:pt x="4480" y="2472"/>
                  </a:lnTo>
                  <a:lnTo>
                    <a:pt x="4496" y="2402"/>
                  </a:lnTo>
                  <a:lnTo>
                    <a:pt x="4512" y="2334"/>
                  </a:lnTo>
                  <a:lnTo>
                    <a:pt x="4524" y="2262"/>
                  </a:lnTo>
                  <a:lnTo>
                    <a:pt x="4534" y="2192"/>
                  </a:lnTo>
                  <a:lnTo>
                    <a:pt x="4542" y="2120"/>
                  </a:lnTo>
                  <a:lnTo>
                    <a:pt x="4548" y="2048"/>
                  </a:lnTo>
                  <a:lnTo>
                    <a:pt x="4550" y="1974"/>
                  </a:lnTo>
                  <a:lnTo>
                    <a:pt x="4552" y="1902"/>
                  </a:lnTo>
                  <a:lnTo>
                    <a:pt x="4552" y="1902"/>
                  </a:lnTo>
                  <a:lnTo>
                    <a:pt x="4550" y="1826"/>
                  </a:lnTo>
                  <a:lnTo>
                    <a:pt x="4548" y="1754"/>
                  </a:lnTo>
                  <a:lnTo>
                    <a:pt x="4542" y="1680"/>
                  </a:lnTo>
                  <a:lnTo>
                    <a:pt x="4534" y="1608"/>
                  </a:lnTo>
                  <a:lnTo>
                    <a:pt x="4522" y="1536"/>
                  </a:lnTo>
                  <a:lnTo>
                    <a:pt x="4510" y="1466"/>
                  </a:lnTo>
                  <a:lnTo>
                    <a:pt x="4496" y="1396"/>
                  </a:lnTo>
                  <a:lnTo>
                    <a:pt x="4478" y="1326"/>
                  </a:lnTo>
                  <a:lnTo>
                    <a:pt x="4460" y="1258"/>
                  </a:lnTo>
                  <a:lnTo>
                    <a:pt x="4438" y="1190"/>
                  </a:lnTo>
                  <a:lnTo>
                    <a:pt x="4416" y="1124"/>
                  </a:lnTo>
                  <a:lnTo>
                    <a:pt x="4390" y="1058"/>
                  </a:lnTo>
                  <a:lnTo>
                    <a:pt x="4364" y="994"/>
                  </a:lnTo>
                  <a:lnTo>
                    <a:pt x="4334" y="930"/>
                  </a:lnTo>
                  <a:lnTo>
                    <a:pt x="4304" y="866"/>
                  </a:lnTo>
                  <a:lnTo>
                    <a:pt x="4272" y="806"/>
                  </a:lnTo>
                  <a:lnTo>
                    <a:pt x="4236" y="744"/>
                  </a:lnTo>
                  <a:lnTo>
                    <a:pt x="4200" y="686"/>
                  </a:lnTo>
                  <a:lnTo>
                    <a:pt x="4162" y="628"/>
                  </a:lnTo>
                  <a:lnTo>
                    <a:pt x="4122" y="570"/>
                  </a:lnTo>
                  <a:lnTo>
                    <a:pt x="4082" y="516"/>
                  </a:lnTo>
                  <a:lnTo>
                    <a:pt x="4038" y="462"/>
                  </a:lnTo>
                  <a:lnTo>
                    <a:pt x="3994" y="408"/>
                  </a:lnTo>
                  <a:lnTo>
                    <a:pt x="3948" y="358"/>
                  </a:lnTo>
                  <a:lnTo>
                    <a:pt x="3900" y="308"/>
                  </a:lnTo>
                  <a:lnTo>
                    <a:pt x="3852" y="258"/>
                  </a:lnTo>
                  <a:lnTo>
                    <a:pt x="3800" y="212"/>
                  </a:lnTo>
                  <a:lnTo>
                    <a:pt x="3748" y="166"/>
                  </a:lnTo>
                  <a:lnTo>
                    <a:pt x="3696" y="122"/>
                  </a:lnTo>
                  <a:lnTo>
                    <a:pt x="3640" y="80"/>
                  </a:lnTo>
                  <a:lnTo>
                    <a:pt x="3584" y="40"/>
                  </a:lnTo>
                  <a:lnTo>
                    <a:pt x="3528" y="0"/>
                  </a:lnTo>
                  <a:lnTo>
                    <a:pt x="1024" y="0"/>
                  </a:lnTo>
                  <a:lnTo>
                    <a:pt x="1024" y="0"/>
                  </a:lnTo>
                  <a:lnTo>
                    <a:pt x="968" y="40"/>
                  </a:lnTo>
                  <a:lnTo>
                    <a:pt x="912" y="80"/>
                  </a:lnTo>
                  <a:lnTo>
                    <a:pt x="856" y="122"/>
                  </a:lnTo>
                  <a:lnTo>
                    <a:pt x="804" y="166"/>
                  </a:lnTo>
                  <a:lnTo>
                    <a:pt x="752" y="212"/>
                  </a:lnTo>
                  <a:lnTo>
                    <a:pt x="700" y="258"/>
                  </a:lnTo>
                  <a:lnTo>
                    <a:pt x="652" y="308"/>
                  </a:lnTo>
                  <a:lnTo>
                    <a:pt x="604" y="358"/>
                  </a:lnTo>
                  <a:lnTo>
                    <a:pt x="558" y="408"/>
                  </a:lnTo>
                  <a:lnTo>
                    <a:pt x="514" y="462"/>
                  </a:lnTo>
                  <a:lnTo>
                    <a:pt x="470" y="516"/>
                  </a:lnTo>
                  <a:lnTo>
                    <a:pt x="430" y="570"/>
                  </a:lnTo>
                  <a:lnTo>
                    <a:pt x="390" y="628"/>
                  </a:lnTo>
                  <a:lnTo>
                    <a:pt x="352" y="686"/>
                  </a:lnTo>
                  <a:lnTo>
                    <a:pt x="316" y="744"/>
                  </a:lnTo>
                  <a:lnTo>
                    <a:pt x="280" y="806"/>
                  </a:lnTo>
                  <a:lnTo>
                    <a:pt x="248" y="866"/>
                  </a:lnTo>
                  <a:lnTo>
                    <a:pt x="218" y="930"/>
                  </a:lnTo>
                  <a:lnTo>
                    <a:pt x="188" y="994"/>
                  </a:lnTo>
                  <a:lnTo>
                    <a:pt x="162" y="1058"/>
                  </a:lnTo>
                  <a:lnTo>
                    <a:pt x="136" y="1124"/>
                  </a:lnTo>
                  <a:lnTo>
                    <a:pt x="114" y="1190"/>
                  </a:lnTo>
                  <a:lnTo>
                    <a:pt x="92" y="1258"/>
                  </a:lnTo>
                  <a:lnTo>
                    <a:pt x="74" y="1326"/>
                  </a:lnTo>
                  <a:lnTo>
                    <a:pt x="56" y="1396"/>
                  </a:lnTo>
                  <a:lnTo>
                    <a:pt x="42" y="1466"/>
                  </a:lnTo>
                  <a:lnTo>
                    <a:pt x="30" y="1536"/>
                  </a:lnTo>
                  <a:lnTo>
                    <a:pt x="18" y="1608"/>
                  </a:lnTo>
                  <a:lnTo>
                    <a:pt x="10" y="1680"/>
                  </a:lnTo>
                  <a:lnTo>
                    <a:pt x="4" y="1754"/>
                  </a:lnTo>
                  <a:lnTo>
                    <a:pt x="2" y="1826"/>
                  </a:lnTo>
                  <a:lnTo>
                    <a:pt x="0" y="1902"/>
                  </a:lnTo>
                  <a:lnTo>
                    <a:pt x="0" y="1902"/>
                  </a:lnTo>
                  <a:lnTo>
                    <a:pt x="2" y="1974"/>
                  </a:lnTo>
                  <a:lnTo>
                    <a:pt x="4" y="2048"/>
                  </a:lnTo>
                  <a:lnTo>
                    <a:pt x="10" y="2120"/>
                  </a:lnTo>
                  <a:lnTo>
                    <a:pt x="18" y="2192"/>
                  </a:lnTo>
                  <a:lnTo>
                    <a:pt x="28" y="2262"/>
                  </a:lnTo>
                  <a:lnTo>
                    <a:pt x="40" y="2334"/>
                  </a:lnTo>
                  <a:lnTo>
                    <a:pt x="56" y="2402"/>
                  </a:lnTo>
                  <a:lnTo>
                    <a:pt x="72" y="2472"/>
                  </a:lnTo>
                  <a:lnTo>
                    <a:pt x="90" y="2540"/>
                  </a:lnTo>
                  <a:lnTo>
                    <a:pt x="112" y="2606"/>
                  </a:lnTo>
                  <a:lnTo>
                    <a:pt x="134" y="2672"/>
                  </a:lnTo>
                  <a:lnTo>
                    <a:pt x="158" y="2738"/>
                  </a:lnTo>
                  <a:lnTo>
                    <a:pt x="186" y="2802"/>
                  </a:lnTo>
                  <a:lnTo>
                    <a:pt x="214" y="2866"/>
                  </a:lnTo>
                  <a:lnTo>
                    <a:pt x="244" y="2928"/>
                  </a:lnTo>
                  <a:lnTo>
                    <a:pt x="276" y="2988"/>
                  </a:lnTo>
                  <a:lnTo>
                    <a:pt x="310" y="3048"/>
                  </a:lnTo>
                  <a:lnTo>
                    <a:pt x="346" y="3108"/>
                  </a:lnTo>
                  <a:lnTo>
                    <a:pt x="384" y="3166"/>
                  </a:lnTo>
                  <a:lnTo>
                    <a:pt x="422" y="3222"/>
                  </a:lnTo>
                  <a:lnTo>
                    <a:pt x="462" y="3278"/>
                  </a:lnTo>
                  <a:lnTo>
                    <a:pt x="506" y="3332"/>
                  </a:lnTo>
                  <a:lnTo>
                    <a:pt x="550" y="3384"/>
                  </a:lnTo>
                  <a:lnTo>
                    <a:pt x="594" y="3436"/>
                  </a:lnTo>
                  <a:lnTo>
                    <a:pt x="642" y="3484"/>
                  </a:lnTo>
                  <a:lnTo>
                    <a:pt x="690" y="3534"/>
                  </a:lnTo>
                  <a:lnTo>
                    <a:pt x="740" y="3580"/>
                  </a:lnTo>
                  <a:lnTo>
                    <a:pt x="790" y="3626"/>
                  </a:lnTo>
                  <a:lnTo>
                    <a:pt x="844" y="3670"/>
                  </a:lnTo>
                  <a:lnTo>
                    <a:pt x="898" y="3712"/>
                  </a:lnTo>
                  <a:lnTo>
                    <a:pt x="952" y="3752"/>
                  </a:lnTo>
                  <a:lnTo>
                    <a:pt x="1008" y="3792"/>
                  </a:lnTo>
                  <a:lnTo>
                    <a:pt x="1008" y="3792"/>
                  </a:lnTo>
                  <a:close/>
                </a:path>
              </a:pathLst>
            </a:custGeom>
            <a:solidFill>
              <a:srgbClr val="FFFFFF">
                <a:alpha val="50196"/>
              </a:srgbClr>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3" name="Group 2"/>
          <p:cNvGrpSpPr/>
          <p:nvPr/>
        </p:nvGrpSpPr>
        <p:grpSpPr>
          <a:xfrm>
            <a:off x="7714032" y="2494505"/>
            <a:ext cx="5441787" cy="2130731"/>
            <a:chOff x="11252991" y="3715853"/>
            <a:chExt cx="5441787" cy="2130731"/>
          </a:xfrm>
        </p:grpSpPr>
        <p:sp>
          <p:nvSpPr>
            <p:cNvPr id="39" name="Freeform 57"/>
            <p:cNvSpPr>
              <a:spLocks noEditPoints="1"/>
            </p:cNvSpPr>
            <p:nvPr/>
          </p:nvSpPr>
          <p:spPr bwMode="auto">
            <a:xfrm>
              <a:off x="11252991" y="3715853"/>
              <a:ext cx="5441787" cy="2130731"/>
            </a:xfrm>
            <a:custGeom>
              <a:avLst/>
              <a:gdLst>
                <a:gd name="T0" fmla="*/ 346 w 355"/>
                <a:gd name="T1" fmla="*/ 87 h 139"/>
                <a:gd name="T2" fmla="*/ 344 w 355"/>
                <a:gd name="T3" fmla="*/ 64 h 139"/>
                <a:gd name="T4" fmla="*/ 348 w 355"/>
                <a:gd name="T5" fmla="*/ 56 h 139"/>
                <a:gd name="T6" fmla="*/ 348 w 355"/>
                <a:gd name="T7" fmla="*/ 45 h 139"/>
                <a:gd name="T8" fmla="*/ 336 w 355"/>
                <a:gd name="T9" fmla="*/ 42 h 139"/>
                <a:gd name="T10" fmla="*/ 329 w 355"/>
                <a:gd name="T11" fmla="*/ 26 h 139"/>
                <a:gd name="T12" fmla="*/ 318 w 355"/>
                <a:gd name="T13" fmla="*/ 9 h 139"/>
                <a:gd name="T14" fmla="*/ 294 w 355"/>
                <a:gd name="T15" fmla="*/ 11 h 139"/>
                <a:gd name="T16" fmla="*/ 265 w 355"/>
                <a:gd name="T17" fmla="*/ 23 h 139"/>
                <a:gd name="T18" fmla="*/ 244 w 355"/>
                <a:gd name="T19" fmla="*/ 23 h 139"/>
                <a:gd name="T20" fmla="*/ 213 w 355"/>
                <a:gd name="T21" fmla="*/ 21 h 139"/>
                <a:gd name="T22" fmla="*/ 199 w 355"/>
                <a:gd name="T23" fmla="*/ 16 h 139"/>
                <a:gd name="T24" fmla="*/ 187 w 355"/>
                <a:gd name="T25" fmla="*/ 9 h 139"/>
                <a:gd name="T26" fmla="*/ 159 w 355"/>
                <a:gd name="T27" fmla="*/ 2 h 139"/>
                <a:gd name="T28" fmla="*/ 121 w 355"/>
                <a:gd name="T29" fmla="*/ 7 h 139"/>
                <a:gd name="T30" fmla="*/ 95 w 355"/>
                <a:gd name="T31" fmla="*/ 21 h 139"/>
                <a:gd name="T32" fmla="*/ 60 w 355"/>
                <a:gd name="T33" fmla="*/ 21 h 139"/>
                <a:gd name="T34" fmla="*/ 55 w 355"/>
                <a:gd name="T35" fmla="*/ 33 h 139"/>
                <a:gd name="T36" fmla="*/ 29 w 355"/>
                <a:gd name="T37" fmla="*/ 37 h 139"/>
                <a:gd name="T38" fmla="*/ 5 w 355"/>
                <a:gd name="T39" fmla="*/ 42 h 139"/>
                <a:gd name="T40" fmla="*/ 5 w 355"/>
                <a:gd name="T41" fmla="*/ 54 h 139"/>
                <a:gd name="T42" fmla="*/ 12 w 355"/>
                <a:gd name="T43" fmla="*/ 59 h 139"/>
                <a:gd name="T44" fmla="*/ 15 w 355"/>
                <a:gd name="T45" fmla="*/ 73 h 139"/>
                <a:gd name="T46" fmla="*/ 12 w 355"/>
                <a:gd name="T47" fmla="*/ 82 h 139"/>
                <a:gd name="T48" fmla="*/ 19 w 355"/>
                <a:gd name="T49" fmla="*/ 92 h 139"/>
                <a:gd name="T50" fmla="*/ 15 w 355"/>
                <a:gd name="T51" fmla="*/ 97 h 139"/>
                <a:gd name="T52" fmla="*/ 24 w 355"/>
                <a:gd name="T53" fmla="*/ 106 h 139"/>
                <a:gd name="T54" fmla="*/ 36 w 355"/>
                <a:gd name="T55" fmla="*/ 111 h 139"/>
                <a:gd name="T56" fmla="*/ 41 w 355"/>
                <a:gd name="T57" fmla="*/ 118 h 139"/>
                <a:gd name="T58" fmla="*/ 52 w 355"/>
                <a:gd name="T59" fmla="*/ 120 h 139"/>
                <a:gd name="T60" fmla="*/ 71 w 355"/>
                <a:gd name="T61" fmla="*/ 132 h 139"/>
                <a:gd name="T62" fmla="*/ 83 w 355"/>
                <a:gd name="T63" fmla="*/ 125 h 139"/>
                <a:gd name="T64" fmla="*/ 97 w 355"/>
                <a:gd name="T65" fmla="*/ 118 h 139"/>
                <a:gd name="T66" fmla="*/ 123 w 355"/>
                <a:gd name="T67" fmla="*/ 132 h 139"/>
                <a:gd name="T68" fmla="*/ 145 w 355"/>
                <a:gd name="T69" fmla="*/ 130 h 139"/>
                <a:gd name="T70" fmla="*/ 161 w 355"/>
                <a:gd name="T71" fmla="*/ 118 h 139"/>
                <a:gd name="T72" fmla="*/ 175 w 355"/>
                <a:gd name="T73" fmla="*/ 123 h 139"/>
                <a:gd name="T74" fmla="*/ 192 w 355"/>
                <a:gd name="T75" fmla="*/ 118 h 139"/>
                <a:gd name="T76" fmla="*/ 185 w 355"/>
                <a:gd name="T77" fmla="*/ 130 h 139"/>
                <a:gd name="T78" fmla="*/ 187 w 355"/>
                <a:gd name="T79" fmla="*/ 139 h 139"/>
                <a:gd name="T80" fmla="*/ 197 w 355"/>
                <a:gd name="T81" fmla="*/ 125 h 139"/>
                <a:gd name="T82" fmla="*/ 206 w 355"/>
                <a:gd name="T83" fmla="*/ 123 h 139"/>
                <a:gd name="T84" fmla="*/ 223 w 355"/>
                <a:gd name="T85" fmla="*/ 123 h 139"/>
                <a:gd name="T86" fmla="*/ 235 w 355"/>
                <a:gd name="T87" fmla="*/ 120 h 139"/>
                <a:gd name="T88" fmla="*/ 256 w 355"/>
                <a:gd name="T89" fmla="*/ 120 h 139"/>
                <a:gd name="T90" fmla="*/ 282 w 355"/>
                <a:gd name="T91" fmla="*/ 113 h 139"/>
                <a:gd name="T92" fmla="*/ 310 w 355"/>
                <a:gd name="T93" fmla="*/ 111 h 139"/>
                <a:gd name="T94" fmla="*/ 318 w 355"/>
                <a:gd name="T95" fmla="*/ 106 h 139"/>
                <a:gd name="T96" fmla="*/ 336 w 355"/>
                <a:gd name="T97" fmla="*/ 108 h 139"/>
                <a:gd name="T98" fmla="*/ 353 w 355"/>
                <a:gd name="T99" fmla="*/ 116 h 139"/>
                <a:gd name="T100" fmla="*/ 353 w 355"/>
                <a:gd name="T101" fmla="*/ 104 h 139"/>
                <a:gd name="T102" fmla="*/ 29 w 355"/>
                <a:gd name="T103" fmla="*/ 23 h 139"/>
                <a:gd name="T104" fmla="*/ 55 w 355"/>
                <a:gd name="T105" fmla="*/ 21 h 139"/>
                <a:gd name="T106" fmla="*/ 41 w 355"/>
                <a:gd name="T107" fmla="*/ 9 h 139"/>
                <a:gd name="T108" fmla="*/ 36 w 355"/>
                <a:gd name="T109" fmla="*/ 0 h 139"/>
                <a:gd name="T110" fmla="*/ 24 w 355"/>
                <a:gd name="T111" fmla="*/ 0 h 139"/>
                <a:gd name="T112" fmla="*/ 7 w 355"/>
                <a:gd name="T113" fmla="*/ 4 h 139"/>
                <a:gd name="T114" fmla="*/ 10 w 355"/>
                <a:gd name="T115" fmla="*/ 16 h 139"/>
                <a:gd name="T116" fmla="*/ 3 w 355"/>
                <a:gd name="T117" fmla="*/ 26 h 139"/>
                <a:gd name="T118" fmla="*/ 12 w 355"/>
                <a:gd name="T119" fmla="*/ 35 h 139"/>
                <a:gd name="T120" fmla="*/ 24 w 355"/>
                <a:gd name="T121" fmla="*/ 2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5" h="139">
                  <a:moveTo>
                    <a:pt x="346" y="97"/>
                  </a:moveTo>
                  <a:lnTo>
                    <a:pt x="346" y="97"/>
                  </a:lnTo>
                  <a:lnTo>
                    <a:pt x="346" y="94"/>
                  </a:lnTo>
                  <a:lnTo>
                    <a:pt x="346" y="87"/>
                  </a:lnTo>
                  <a:lnTo>
                    <a:pt x="346" y="75"/>
                  </a:lnTo>
                  <a:lnTo>
                    <a:pt x="346" y="75"/>
                  </a:lnTo>
                  <a:lnTo>
                    <a:pt x="344" y="68"/>
                  </a:lnTo>
                  <a:lnTo>
                    <a:pt x="344" y="64"/>
                  </a:lnTo>
                  <a:lnTo>
                    <a:pt x="346" y="61"/>
                  </a:lnTo>
                  <a:lnTo>
                    <a:pt x="346" y="61"/>
                  </a:lnTo>
                  <a:lnTo>
                    <a:pt x="348" y="59"/>
                  </a:lnTo>
                  <a:lnTo>
                    <a:pt x="348" y="56"/>
                  </a:lnTo>
                  <a:lnTo>
                    <a:pt x="348" y="52"/>
                  </a:lnTo>
                  <a:lnTo>
                    <a:pt x="351" y="52"/>
                  </a:lnTo>
                  <a:lnTo>
                    <a:pt x="351" y="52"/>
                  </a:lnTo>
                  <a:lnTo>
                    <a:pt x="348" y="45"/>
                  </a:lnTo>
                  <a:lnTo>
                    <a:pt x="348" y="45"/>
                  </a:lnTo>
                  <a:lnTo>
                    <a:pt x="344" y="42"/>
                  </a:lnTo>
                  <a:lnTo>
                    <a:pt x="341" y="42"/>
                  </a:lnTo>
                  <a:lnTo>
                    <a:pt x="336" y="42"/>
                  </a:lnTo>
                  <a:lnTo>
                    <a:pt x="332" y="37"/>
                  </a:lnTo>
                  <a:lnTo>
                    <a:pt x="332" y="37"/>
                  </a:lnTo>
                  <a:lnTo>
                    <a:pt x="332" y="28"/>
                  </a:lnTo>
                  <a:lnTo>
                    <a:pt x="329" y="26"/>
                  </a:lnTo>
                  <a:lnTo>
                    <a:pt x="327" y="21"/>
                  </a:lnTo>
                  <a:lnTo>
                    <a:pt x="327" y="21"/>
                  </a:lnTo>
                  <a:lnTo>
                    <a:pt x="322" y="11"/>
                  </a:lnTo>
                  <a:lnTo>
                    <a:pt x="318" y="9"/>
                  </a:lnTo>
                  <a:lnTo>
                    <a:pt x="315" y="11"/>
                  </a:lnTo>
                  <a:lnTo>
                    <a:pt x="315" y="11"/>
                  </a:lnTo>
                  <a:lnTo>
                    <a:pt x="306" y="11"/>
                  </a:lnTo>
                  <a:lnTo>
                    <a:pt x="294" y="11"/>
                  </a:lnTo>
                  <a:lnTo>
                    <a:pt x="294" y="11"/>
                  </a:lnTo>
                  <a:lnTo>
                    <a:pt x="287" y="16"/>
                  </a:lnTo>
                  <a:lnTo>
                    <a:pt x="275" y="21"/>
                  </a:lnTo>
                  <a:lnTo>
                    <a:pt x="265" y="23"/>
                  </a:lnTo>
                  <a:lnTo>
                    <a:pt x="258" y="23"/>
                  </a:lnTo>
                  <a:lnTo>
                    <a:pt x="258" y="23"/>
                  </a:lnTo>
                  <a:lnTo>
                    <a:pt x="251" y="21"/>
                  </a:lnTo>
                  <a:lnTo>
                    <a:pt x="244" y="23"/>
                  </a:lnTo>
                  <a:lnTo>
                    <a:pt x="225" y="23"/>
                  </a:lnTo>
                  <a:lnTo>
                    <a:pt x="225" y="23"/>
                  </a:lnTo>
                  <a:lnTo>
                    <a:pt x="218" y="23"/>
                  </a:lnTo>
                  <a:lnTo>
                    <a:pt x="213" y="21"/>
                  </a:lnTo>
                  <a:lnTo>
                    <a:pt x="209" y="19"/>
                  </a:lnTo>
                  <a:lnTo>
                    <a:pt x="204" y="16"/>
                  </a:lnTo>
                  <a:lnTo>
                    <a:pt x="204" y="16"/>
                  </a:lnTo>
                  <a:lnTo>
                    <a:pt x="199" y="16"/>
                  </a:lnTo>
                  <a:lnTo>
                    <a:pt x="194" y="14"/>
                  </a:lnTo>
                  <a:lnTo>
                    <a:pt x="192" y="9"/>
                  </a:lnTo>
                  <a:lnTo>
                    <a:pt x="187" y="9"/>
                  </a:lnTo>
                  <a:lnTo>
                    <a:pt x="187" y="9"/>
                  </a:lnTo>
                  <a:lnTo>
                    <a:pt x="183" y="9"/>
                  </a:lnTo>
                  <a:lnTo>
                    <a:pt x="178" y="7"/>
                  </a:lnTo>
                  <a:lnTo>
                    <a:pt x="173" y="4"/>
                  </a:lnTo>
                  <a:lnTo>
                    <a:pt x="159" y="2"/>
                  </a:lnTo>
                  <a:lnTo>
                    <a:pt x="159" y="2"/>
                  </a:lnTo>
                  <a:lnTo>
                    <a:pt x="147" y="2"/>
                  </a:lnTo>
                  <a:lnTo>
                    <a:pt x="140" y="2"/>
                  </a:lnTo>
                  <a:lnTo>
                    <a:pt x="121" y="7"/>
                  </a:lnTo>
                  <a:lnTo>
                    <a:pt x="109" y="14"/>
                  </a:lnTo>
                  <a:lnTo>
                    <a:pt x="100" y="19"/>
                  </a:lnTo>
                  <a:lnTo>
                    <a:pt x="100" y="19"/>
                  </a:lnTo>
                  <a:lnTo>
                    <a:pt x="95" y="21"/>
                  </a:lnTo>
                  <a:lnTo>
                    <a:pt x="90" y="23"/>
                  </a:lnTo>
                  <a:lnTo>
                    <a:pt x="76" y="23"/>
                  </a:lnTo>
                  <a:lnTo>
                    <a:pt x="64" y="21"/>
                  </a:lnTo>
                  <a:lnTo>
                    <a:pt x="60" y="21"/>
                  </a:lnTo>
                  <a:lnTo>
                    <a:pt x="60" y="21"/>
                  </a:lnTo>
                  <a:lnTo>
                    <a:pt x="57" y="23"/>
                  </a:lnTo>
                  <a:lnTo>
                    <a:pt x="57" y="28"/>
                  </a:lnTo>
                  <a:lnTo>
                    <a:pt x="55" y="33"/>
                  </a:lnTo>
                  <a:lnTo>
                    <a:pt x="50" y="35"/>
                  </a:lnTo>
                  <a:lnTo>
                    <a:pt x="50" y="35"/>
                  </a:lnTo>
                  <a:lnTo>
                    <a:pt x="41" y="37"/>
                  </a:lnTo>
                  <a:lnTo>
                    <a:pt x="29" y="37"/>
                  </a:lnTo>
                  <a:lnTo>
                    <a:pt x="17" y="37"/>
                  </a:lnTo>
                  <a:lnTo>
                    <a:pt x="10" y="40"/>
                  </a:lnTo>
                  <a:lnTo>
                    <a:pt x="10" y="40"/>
                  </a:lnTo>
                  <a:lnTo>
                    <a:pt x="5" y="42"/>
                  </a:lnTo>
                  <a:lnTo>
                    <a:pt x="3" y="47"/>
                  </a:lnTo>
                  <a:lnTo>
                    <a:pt x="3" y="52"/>
                  </a:lnTo>
                  <a:lnTo>
                    <a:pt x="5" y="54"/>
                  </a:lnTo>
                  <a:lnTo>
                    <a:pt x="5" y="54"/>
                  </a:lnTo>
                  <a:lnTo>
                    <a:pt x="12" y="54"/>
                  </a:lnTo>
                  <a:lnTo>
                    <a:pt x="15" y="56"/>
                  </a:lnTo>
                  <a:lnTo>
                    <a:pt x="12" y="59"/>
                  </a:lnTo>
                  <a:lnTo>
                    <a:pt x="12" y="59"/>
                  </a:lnTo>
                  <a:lnTo>
                    <a:pt x="12" y="61"/>
                  </a:lnTo>
                  <a:lnTo>
                    <a:pt x="15" y="66"/>
                  </a:lnTo>
                  <a:lnTo>
                    <a:pt x="15" y="71"/>
                  </a:lnTo>
                  <a:lnTo>
                    <a:pt x="15" y="73"/>
                  </a:lnTo>
                  <a:lnTo>
                    <a:pt x="15" y="73"/>
                  </a:lnTo>
                  <a:lnTo>
                    <a:pt x="12" y="75"/>
                  </a:lnTo>
                  <a:lnTo>
                    <a:pt x="12" y="80"/>
                  </a:lnTo>
                  <a:lnTo>
                    <a:pt x="12" y="82"/>
                  </a:lnTo>
                  <a:lnTo>
                    <a:pt x="15" y="87"/>
                  </a:lnTo>
                  <a:lnTo>
                    <a:pt x="15" y="87"/>
                  </a:lnTo>
                  <a:lnTo>
                    <a:pt x="17" y="90"/>
                  </a:lnTo>
                  <a:lnTo>
                    <a:pt x="19" y="92"/>
                  </a:lnTo>
                  <a:lnTo>
                    <a:pt x="17" y="94"/>
                  </a:lnTo>
                  <a:lnTo>
                    <a:pt x="15" y="97"/>
                  </a:lnTo>
                  <a:lnTo>
                    <a:pt x="15" y="97"/>
                  </a:lnTo>
                  <a:lnTo>
                    <a:pt x="15" y="97"/>
                  </a:lnTo>
                  <a:lnTo>
                    <a:pt x="15" y="99"/>
                  </a:lnTo>
                  <a:lnTo>
                    <a:pt x="17" y="101"/>
                  </a:lnTo>
                  <a:lnTo>
                    <a:pt x="22" y="104"/>
                  </a:lnTo>
                  <a:lnTo>
                    <a:pt x="24" y="106"/>
                  </a:lnTo>
                  <a:lnTo>
                    <a:pt x="24" y="106"/>
                  </a:lnTo>
                  <a:lnTo>
                    <a:pt x="26" y="108"/>
                  </a:lnTo>
                  <a:lnTo>
                    <a:pt x="31" y="111"/>
                  </a:lnTo>
                  <a:lnTo>
                    <a:pt x="36" y="111"/>
                  </a:lnTo>
                  <a:lnTo>
                    <a:pt x="38" y="113"/>
                  </a:lnTo>
                  <a:lnTo>
                    <a:pt x="38" y="113"/>
                  </a:lnTo>
                  <a:lnTo>
                    <a:pt x="38" y="116"/>
                  </a:lnTo>
                  <a:lnTo>
                    <a:pt x="41" y="118"/>
                  </a:lnTo>
                  <a:lnTo>
                    <a:pt x="48" y="116"/>
                  </a:lnTo>
                  <a:lnTo>
                    <a:pt x="48" y="116"/>
                  </a:lnTo>
                  <a:lnTo>
                    <a:pt x="50" y="118"/>
                  </a:lnTo>
                  <a:lnTo>
                    <a:pt x="52" y="120"/>
                  </a:lnTo>
                  <a:lnTo>
                    <a:pt x="60" y="130"/>
                  </a:lnTo>
                  <a:lnTo>
                    <a:pt x="60" y="130"/>
                  </a:lnTo>
                  <a:lnTo>
                    <a:pt x="64" y="132"/>
                  </a:lnTo>
                  <a:lnTo>
                    <a:pt x="71" y="132"/>
                  </a:lnTo>
                  <a:lnTo>
                    <a:pt x="81" y="127"/>
                  </a:lnTo>
                  <a:lnTo>
                    <a:pt x="83" y="127"/>
                  </a:lnTo>
                  <a:lnTo>
                    <a:pt x="83" y="125"/>
                  </a:lnTo>
                  <a:lnTo>
                    <a:pt x="83" y="125"/>
                  </a:lnTo>
                  <a:lnTo>
                    <a:pt x="83" y="120"/>
                  </a:lnTo>
                  <a:lnTo>
                    <a:pt x="88" y="118"/>
                  </a:lnTo>
                  <a:lnTo>
                    <a:pt x="97" y="118"/>
                  </a:lnTo>
                  <a:lnTo>
                    <a:pt x="97" y="118"/>
                  </a:lnTo>
                  <a:lnTo>
                    <a:pt x="107" y="120"/>
                  </a:lnTo>
                  <a:lnTo>
                    <a:pt x="114" y="125"/>
                  </a:lnTo>
                  <a:lnTo>
                    <a:pt x="123" y="132"/>
                  </a:lnTo>
                  <a:lnTo>
                    <a:pt x="123" y="132"/>
                  </a:lnTo>
                  <a:lnTo>
                    <a:pt x="128" y="132"/>
                  </a:lnTo>
                  <a:lnTo>
                    <a:pt x="133" y="132"/>
                  </a:lnTo>
                  <a:lnTo>
                    <a:pt x="145" y="130"/>
                  </a:lnTo>
                  <a:lnTo>
                    <a:pt x="145" y="130"/>
                  </a:lnTo>
                  <a:lnTo>
                    <a:pt x="149" y="127"/>
                  </a:lnTo>
                  <a:lnTo>
                    <a:pt x="154" y="125"/>
                  </a:lnTo>
                  <a:lnTo>
                    <a:pt x="161" y="118"/>
                  </a:lnTo>
                  <a:lnTo>
                    <a:pt x="161" y="118"/>
                  </a:lnTo>
                  <a:lnTo>
                    <a:pt x="164" y="118"/>
                  </a:lnTo>
                  <a:lnTo>
                    <a:pt x="168" y="120"/>
                  </a:lnTo>
                  <a:lnTo>
                    <a:pt x="173" y="123"/>
                  </a:lnTo>
                  <a:lnTo>
                    <a:pt x="175" y="123"/>
                  </a:lnTo>
                  <a:lnTo>
                    <a:pt x="175" y="123"/>
                  </a:lnTo>
                  <a:lnTo>
                    <a:pt x="185" y="118"/>
                  </a:lnTo>
                  <a:lnTo>
                    <a:pt x="187" y="118"/>
                  </a:lnTo>
                  <a:lnTo>
                    <a:pt x="192" y="118"/>
                  </a:lnTo>
                  <a:lnTo>
                    <a:pt x="192" y="118"/>
                  </a:lnTo>
                  <a:lnTo>
                    <a:pt x="192" y="120"/>
                  </a:lnTo>
                  <a:lnTo>
                    <a:pt x="190" y="125"/>
                  </a:lnTo>
                  <a:lnTo>
                    <a:pt x="185" y="130"/>
                  </a:lnTo>
                  <a:lnTo>
                    <a:pt x="185" y="132"/>
                  </a:lnTo>
                  <a:lnTo>
                    <a:pt x="185" y="132"/>
                  </a:lnTo>
                  <a:lnTo>
                    <a:pt x="187" y="137"/>
                  </a:lnTo>
                  <a:lnTo>
                    <a:pt x="187" y="139"/>
                  </a:lnTo>
                  <a:lnTo>
                    <a:pt x="187" y="139"/>
                  </a:lnTo>
                  <a:lnTo>
                    <a:pt x="192" y="137"/>
                  </a:lnTo>
                  <a:lnTo>
                    <a:pt x="197" y="135"/>
                  </a:lnTo>
                  <a:lnTo>
                    <a:pt x="197" y="125"/>
                  </a:lnTo>
                  <a:lnTo>
                    <a:pt x="197" y="125"/>
                  </a:lnTo>
                  <a:lnTo>
                    <a:pt x="199" y="120"/>
                  </a:lnTo>
                  <a:lnTo>
                    <a:pt x="202" y="120"/>
                  </a:lnTo>
                  <a:lnTo>
                    <a:pt x="206" y="123"/>
                  </a:lnTo>
                  <a:lnTo>
                    <a:pt x="206" y="123"/>
                  </a:lnTo>
                  <a:lnTo>
                    <a:pt x="211" y="125"/>
                  </a:lnTo>
                  <a:lnTo>
                    <a:pt x="223" y="123"/>
                  </a:lnTo>
                  <a:lnTo>
                    <a:pt x="223" y="123"/>
                  </a:lnTo>
                  <a:lnTo>
                    <a:pt x="230" y="118"/>
                  </a:lnTo>
                  <a:lnTo>
                    <a:pt x="232" y="118"/>
                  </a:lnTo>
                  <a:lnTo>
                    <a:pt x="235" y="120"/>
                  </a:lnTo>
                  <a:lnTo>
                    <a:pt x="235" y="120"/>
                  </a:lnTo>
                  <a:lnTo>
                    <a:pt x="237" y="120"/>
                  </a:lnTo>
                  <a:lnTo>
                    <a:pt x="242" y="120"/>
                  </a:lnTo>
                  <a:lnTo>
                    <a:pt x="256" y="120"/>
                  </a:lnTo>
                  <a:lnTo>
                    <a:pt x="256" y="120"/>
                  </a:lnTo>
                  <a:lnTo>
                    <a:pt x="263" y="118"/>
                  </a:lnTo>
                  <a:lnTo>
                    <a:pt x="270" y="116"/>
                  </a:lnTo>
                  <a:lnTo>
                    <a:pt x="275" y="113"/>
                  </a:lnTo>
                  <a:lnTo>
                    <a:pt x="282" y="113"/>
                  </a:lnTo>
                  <a:lnTo>
                    <a:pt x="282" y="113"/>
                  </a:lnTo>
                  <a:lnTo>
                    <a:pt x="296" y="111"/>
                  </a:lnTo>
                  <a:lnTo>
                    <a:pt x="303" y="108"/>
                  </a:lnTo>
                  <a:lnTo>
                    <a:pt x="310" y="111"/>
                  </a:lnTo>
                  <a:lnTo>
                    <a:pt x="310" y="111"/>
                  </a:lnTo>
                  <a:lnTo>
                    <a:pt x="313" y="108"/>
                  </a:lnTo>
                  <a:lnTo>
                    <a:pt x="318" y="106"/>
                  </a:lnTo>
                  <a:lnTo>
                    <a:pt x="318" y="106"/>
                  </a:lnTo>
                  <a:lnTo>
                    <a:pt x="325" y="106"/>
                  </a:lnTo>
                  <a:lnTo>
                    <a:pt x="329" y="108"/>
                  </a:lnTo>
                  <a:lnTo>
                    <a:pt x="332" y="108"/>
                  </a:lnTo>
                  <a:lnTo>
                    <a:pt x="336" y="108"/>
                  </a:lnTo>
                  <a:lnTo>
                    <a:pt x="336" y="108"/>
                  </a:lnTo>
                  <a:lnTo>
                    <a:pt x="341" y="108"/>
                  </a:lnTo>
                  <a:lnTo>
                    <a:pt x="346" y="113"/>
                  </a:lnTo>
                  <a:lnTo>
                    <a:pt x="353" y="116"/>
                  </a:lnTo>
                  <a:lnTo>
                    <a:pt x="355" y="113"/>
                  </a:lnTo>
                  <a:lnTo>
                    <a:pt x="355" y="111"/>
                  </a:lnTo>
                  <a:lnTo>
                    <a:pt x="355" y="111"/>
                  </a:lnTo>
                  <a:lnTo>
                    <a:pt x="353" y="104"/>
                  </a:lnTo>
                  <a:lnTo>
                    <a:pt x="346" y="97"/>
                  </a:lnTo>
                  <a:lnTo>
                    <a:pt x="346" y="97"/>
                  </a:lnTo>
                  <a:close/>
                  <a:moveTo>
                    <a:pt x="29" y="23"/>
                  </a:moveTo>
                  <a:lnTo>
                    <a:pt x="29" y="23"/>
                  </a:lnTo>
                  <a:lnTo>
                    <a:pt x="36" y="23"/>
                  </a:lnTo>
                  <a:lnTo>
                    <a:pt x="43" y="23"/>
                  </a:lnTo>
                  <a:lnTo>
                    <a:pt x="50" y="23"/>
                  </a:lnTo>
                  <a:lnTo>
                    <a:pt x="55" y="21"/>
                  </a:lnTo>
                  <a:lnTo>
                    <a:pt x="55" y="21"/>
                  </a:lnTo>
                  <a:lnTo>
                    <a:pt x="55" y="19"/>
                  </a:lnTo>
                  <a:lnTo>
                    <a:pt x="50" y="16"/>
                  </a:lnTo>
                  <a:lnTo>
                    <a:pt x="41" y="9"/>
                  </a:lnTo>
                  <a:lnTo>
                    <a:pt x="41" y="9"/>
                  </a:lnTo>
                  <a:lnTo>
                    <a:pt x="38" y="4"/>
                  </a:lnTo>
                  <a:lnTo>
                    <a:pt x="36" y="0"/>
                  </a:lnTo>
                  <a:lnTo>
                    <a:pt x="36" y="0"/>
                  </a:lnTo>
                  <a:lnTo>
                    <a:pt x="33" y="2"/>
                  </a:lnTo>
                  <a:lnTo>
                    <a:pt x="29" y="2"/>
                  </a:lnTo>
                  <a:lnTo>
                    <a:pt x="29" y="2"/>
                  </a:lnTo>
                  <a:lnTo>
                    <a:pt x="24" y="0"/>
                  </a:lnTo>
                  <a:lnTo>
                    <a:pt x="17" y="0"/>
                  </a:lnTo>
                  <a:lnTo>
                    <a:pt x="10" y="2"/>
                  </a:lnTo>
                  <a:lnTo>
                    <a:pt x="10" y="2"/>
                  </a:lnTo>
                  <a:lnTo>
                    <a:pt x="7" y="4"/>
                  </a:lnTo>
                  <a:lnTo>
                    <a:pt x="10" y="7"/>
                  </a:lnTo>
                  <a:lnTo>
                    <a:pt x="10" y="14"/>
                  </a:lnTo>
                  <a:lnTo>
                    <a:pt x="10" y="14"/>
                  </a:lnTo>
                  <a:lnTo>
                    <a:pt x="10" y="16"/>
                  </a:lnTo>
                  <a:lnTo>
                    <a:pt x="7" y="19"/>
                  </a:lnTo>
                  <a:lnTo>
                    <a:pt x="5" y="23"/>
                  </a:lnTo>
                  <a:lnTo>
                    <a:pt x="5" y="23"/>
                  </a:lnTo>
                  <a:lnTo>
                    <a:pt x="3" y="26"/>
                  </a:lnTo>
                  <a:lnTo>
                    <a:pt x="0" y="30"/>
                  </a:lnTo>
                  <a:lnTo>
                    <a:pt x="0" y="30"/>
                  </a:lnTo>
                  <a:lnTo>
                    <a:pt x="5" y="33"/>
                  </a:lnTo>
                  <a:lnTo>
                    <a:pt x="12" y="35"/>
                  </a:lnTo>
                  <a:lnTo>
                    <a:pt x="12" y="35"/>
                  </a:lnTo>
                  <a:lnTo>
                    <a:pt x="17" y="33"/>
                  </a:lnTo>
                  <a:lnTo>
                    <a:pt x="22" y="30"/>
                  </a:lnTo>
                  <a:lnTo>
                    <a:pt x="24" y="28"/>
                  </a:lnTo>
                  <a:lnTo>
                    <a:pt x="29" y="23"/>
                  </a:lnTo>
                  <a:lnTo>
                    <a:pt x="29" y="23"/>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0" name="Oval 39"/>
            <p:cNvSpPr/>
            <p:nvPr/>
          </p:nvSpPr>
          <p:spPr>
            <a:xfrm>
              <a:off x="12008772" y="3967988"/>
              <a:ext cx="159800" cy="159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41" name="TextBox 40"/>
            <p:cNvSpPr txBox="1"/>
            <p:nvPr/>
          </p:nvSpPr>
          <p:spPr>
            <a:xfrm>
              <a:off x="12259877" y="3888975"/>
              <a:ext cx="1092800" cy="307777"/>
            </a:xfrm>
            <a:prstGeom prst="rect">
              <a:avLst/>
            </a:prstGeom>
            <a:noFill/>
          </p:spPr>
          <p:txBody>
            <a:bodyPr wrap="none" rtlCol="0">
              <a:spAutoFit/>
            </a:bodyPr>
            <a:lstStyle/>
            <a:p>
              <a:r>
                <a:rPr lang="it-IT" sz="1400" dirty="0">
                  <a:latin typeface="Arial" panose="020B0604020202020204" pitchFamily="34" charset="0"/>
                  <a:cs typeface="Arial" panose="020B0604020202020204" pitchFamily="34" charset="0"/>
                </a:rPr>
                <a:t>ISTANBUL </a:t>
              </a:r>
            </a:p>
          </p:txBody>
        </p:sp>
      </p:grpSp>
      <p:sp>
        <p:nvSpPr>
          <p:cNvPr id="20" name="Oval 19"/>
          <p:cNvSpPr/>
          <p:nvPr/>
        </p:nvSpPr>
        <p:spPr>
          <a:xfrm>
            <a:off x="7316020" y="1511793"/>
            <a:ext cx="3789907" cy="3789907"/>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496" y="1276263"/>
            <a:ext cx="5175504" cy="5873562"/>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4926" y="2228107"/>
            <a:ext cx="1104612" cy="1104612"/>
          </a:xfrm>
          <a:prstGeom prst="rect">
            <a:avLst/>
          </a:prstGeom>
          <a:effectLst>
            <a:outerShdw blurRad="63500" sx="102000" sy="102000" algn="ctr" rotWithShape="0">
              <a:prstClr val="black">
                <a:alpha val="20000"/>
              </a:prstClr>
            </a:outerShdw>
          </a:effectLst>
        </p:spPr>
      </p:pic>
      <p:grpSp>
        <p:nvGrpSpPr>
          <p:cNvPr id="27" name="Group 26"/>
          <p:cNvGrpSpPr/>
          <p:nvPr/>
        </p:nvGrpSpPr>
        <p:grpSpPr>
          <a:xfrm>
            <a:off x="9110191" y="712111"/>
            <a:ext cx="1994916" cy="1994916"/>
            <a:chOff x="2771394" y="4777740"/>
            <a:chExt cx="1994916" cy="1994916"/>
          </a:xfrm>
        </p:grpSpPr>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1394" y="4777740"/>
              <a:ext cx="1994916" cy="1994916"/>
            </a:xfrm>
            <a:prstGeom prst="rect">
              <a:avLst/>
            </a:prstGeom>
          </p:spPr>
        </p:pic>
        <p:sp>
          <p:nvSpPr>
            <p:cNvPr id="29" name="TextBox 28"/>
            <p:cNvSpPr txBox="1"/>
            <p:nvPr/>
          </p:nvSpPr>
          <p:spPr>
            <a:xfrm rot="20577424">
              <a:off x="3325858" y="5532935"/>
              <a:ext cx="870751" cy="461665"/>
            </a:xfrm>
            <a:prstGeom prst="rect">
              <a:avLst/>
            </a:prstGeom>
            <a:noFill/>
          </p:spPr>
          <p:txBody>
            <a:bodyPr wrap="none" rtlCol="0">
              <a:spAutoFit/>
            </a:bodyPr>
            <a:lstStyle/>
            <a:p>
              <a:pPr algn="ctr"/>
              <a:r>
                <a:rPr lang="en-GB" sz="2400" b="1" dirty="0">
                  <a:solidFill>
                    <a:schemeClr val="bg1"/>
                  </a:solidFill>
                </a:rPr>
                <a:t>2010</a:t>
              </a:r>
            </a:p>
          </p:txBody>
        </p:sp>
      </p:grpSp>
      <p:grpSp>
        <p:nvGrpSpPr>
          <p:cNvPr id="30" name="Group 29"/>
          <p:cNvGrpSpPr/>
          <p:nvPr/>
        </p:nvGrpSpPr>
        <p:grpSpPr>
          <a:xfrm>
            <a:off x="7227296" y="4498489"/>
            <a:ext cx="1256110" cy="1256110"/>
            <a:chOff x="8562487" y="3529144"/>
            <a:chExt cx="1256110" cy="1256110"/>
          </a:xfrm>
        </p:grpSpPr>
        <p:sp>
          <p:nvSpPr>
            <p:cNvPr id="31" name="Oval 30"/>
            <p:cNvSpPr/>
            <p:nvPr/>
          </p:nvSpPr>
          <p:spPr>
            <a:xfrm>
              <a:off x="8562487" y="3529144"/>
              <a:ext cx="1256110" cy="1256110"/>
            </a:xfrm>
            <a:prstGeom prst="ellipse">
              <a:avLst/>
            </a:prstGeom>
            <a:solidFill>
              <a:schemeClr val="bg1"/>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8604583" y="3571240"/>
              <a:ext cx="1171918" cy="1171918"/>
            </a:xfrm>
            <a:prstGeom prst="ellipse">
              <a:avLst/>
            </a:prstGeom>
            <a:solidFill>
              <a:schemeClr val="tx1">
                <a:lumMod val="10000"/>
                <a:lumOff val="90000"/>
              </a:schemeClr>
            </a:solidFill>
            <a:ln w="57150">
              <a:noFill/>
            </a:ln>
            <a:effectLst>
              <a:innerShdw blurRad="3302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3" name="Group 32"/>
            <p:cNvGrpSpPr/>
            <p:nvPr/>
          </p:nvGrpSpPr>
          <p:grpSpPr>
            <a:xfrm>
              <a:off x="8802633" y="3749498"/>
              <a:ext cx="778348" cy="468520"/>
              <a:chOff x="1037457" y="5601335"/>
              <a:chExt cx="975800" cy="587375"/>
            </a:xfrm>
            <a:solidFill>
              <a:schemeClr val="bg2">
                <a:lumMod val="25000"/>
              </a:schemeClr>
            </a:solidFill>
          </p:grpSpPr>
          <p:sp>
            <p:nvSpPr>
              <p:cNvPr id="35" name="Freeform 12"/>
              <p:cNvSpPr>
                <a:spLocks/>
              </p:cNvSpPr>
              <p:nvPr/>
            </p:nvSpPr>
            <p:spPr bwMode="auto">
              <a:xfrm>
                <a:off x="1037457" y="5655945"/>
                <a:ext cx="396924" cy="447750"/>
              </a:xfrm>
              <a:custGeom>
                <a:avLst/>
                <a:gdLst>
                  <a:gd name="T0" fmla="*/ 168 w 328"/>
                  <a:gd name="T1" fmla="*/ 370 h 370"/>
                  <a:gd name="T2" fmla="*/ 242 w 328"/>
                  <a:gd name="T3" fmla="*/ 366 h 370"/>
                  <a:gd name="T4" fmla="*/ 318 w 328"/>
                  <a:gd name="T5" fmla="*/ 356 h 370"/>
                  <a:gd name="T6" fmla="*/ 328 w 328"/>
                  <a:gd name="T7" fmla="*/ 354 h 370"/>
                  <a:gd name="T8" fmla="*/ 324 w 328"/>
                  <a:gd name="T9" fmla="*/ 312 h 370"/>
                  <a:gd name="T10" fmla="*/ 312 w 328"/>
                  <a:gd name="T11" fmla="*/ 276 h 370"/>
                  <a:gd name="T12" fmla="*/ 290 w 328"/>
                  <a:gd name="T13" fmla="*/ 248 h 370"/>
                  <a:gd name="T14" fmla="*/ 252 w 328"/>
                  <a:gd name="T15" fmla="*/ 228 h 370"/>
                  <a:gd name="T16" fmla="*/ 192 w 328"/>
                  <a:gd name="T17" fmla="*/ 218 h 370"/>
                  <a:gd name="T18" fmla="*/ 192 w 328"/>
                  <a:gd name="T19" fmla="*/ 184 h 370"/>
                  <a:gd name="T20" fmla="*/ 214 w 328"/>
                  <a:gd name="T21" fmla="*/ 168 h 370"/>
                  <a:gd name="T22" fmla="*/ 232 w 328"/>
                  <a:gd name="T23" fmla="*/ 146 h 370"/>
                  <a:gd name="T24" fmla="*/ 244 w 328"/>
                  <a:gd name="T25" fmla="*/ 116 h 370"/>
                  <a:gd name="T26" fmla="*/ 248 w 328"/>
                  <a:gd name="T27" fmla="*/ 86 h 370"/>
                  <a:gd name="T28" fmla="*/ 246 w 328"/>
                  <a:gd name="T29" fmla="*/ 66 h 370"/>
                  <a:gd name="T30" fmla="*/ 234 w 328"/>
                  <a:gd name="T31" fmla="*/ 36 h 370"/>
                  <a:gd name="T32" fmla="*/ 212 w 328"/>
                  <a:gd name="T33" fmla="*/ 14 h 370"/>
                  <a:gd name="T34" fmla="*/ 182 w 328"/>
                  <a:gd name="T35" fmla="*/ 2 h 370"/>
                  <a:gd name="T36" fmla="*/ 164 w 328"/>
                  <a:gd name="T37" fmla="*/ 0 h 370"/>
                  <a:gd name="T38" fmla="*/ 132 w 328"/>
                  <a:gd name="T39" fmla="*/ 6 h 370"/>
                  <a:gd name="T40" fmla="*/ 104 w 328"/>
                  <a:gd name="T41" fmla="*/ 24 h 370"/>
                  <a:gd name="T42" fmla="*/ 86 w 328"/>
                  <a:gd name="T43" fmla="*/ 50 h 370"/>
                  <a:gd name="T44" fmla="*/ 80 w 328"/>
                  <a:gd name="T45" fmla="*/ 86 h 370"/>
                  <a:gd name="T46" fmla="*/ 80 w 328"/>
                  <a:gd name="T47" fmla="*/ 102 h 370"/>
                  <a:gd name="T48" fmla="*/ 88 w 328"/>
                  <a:gd name="T49" fmla="*/ 132 h 370"/>
                  <a:gd name="T50" fmla="*/ 104 w 328"/>
                  <a:gd name="T51" fmla="*/ 158 h 370"/>
                  <a:gd name="T52" fmla="*/ 124 w 328"/>
                  <a:gd name="T53" fmla="*/ 178 h 370"/>
                  <a:gd name="T54" fmla="*/ 136 w 328"/>
                  <a:gd name="T55" fmla="*/ 218 h 370"/>
                  <a:gd name="T56" fmla="*/ 104 w 328"/>
                  <a:gd name="T57" fmla="*/ 222 h 370"/>
                  <a:gd name="T58" fmla="*/ 54 w 328"/>
                  <a:gd name="T59" fmla="*/ 236 h 370"/>
                  <a:gd name="T60" fmla="*/ 24 w 328"/>
                  <a:gd name="T61" fmla="*/ 262 h 370"/>
                  <a:gd name="T62" fmla="*/ 8 w 328"/>
                  <a:gd name="T63" fmla="*/ 296 h 370"/>
                  <a:gd name="T64" fmla="*/ 2 w 328"/>
                  <a:gd name="T65" fmla="*/ 314 h 370"/>
                  <a:gd name="T66" fmla="*/ 0 w 328"/>
                  <a:gd name="T67" fmla="*/ 354 h 370"/>
                  <a:gd name="T68" fmla="*/ 40 w 328"/>
                  <a:gd name="T69" fmla="*/ 362 h 370"/>
                  <a:gd name="T70" fmla="*/ 126 w 328"/>
                  <a:gd name="T71" fmla="*/ 368 h 370"/>
                  <a:gd name="T72" fmla="*/ 168 w 328"/>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8" h="370">
                    <a:moveTo>
                      <a:pt x="168" y="370"/>
                    </a:moveTo>
                    <a:lnTo>
                      <a:pt x="168" y="370"/>
                    </a:lnTo>
                    <a:lnTo>
                      <a:pt x="208" y="368"/>
                    </a:lnTo>
                    <a:lnTo>
                      <a:pt x="242" y="366"/>
                    </a:lnTo>
                    <a:lnTo>
                      <a:pt x="290" y="362"/>
                    </a:lnTo>
                    <a:lnTo>
                      <a:pt x="318" y="356"/>
                    </a:lnTo>
                    <a:lnTo>
                      <a:pt x="328" y="354"/>
                    </a:lnTo>
                    <a:lnTo>
                      <a:pt x="328" y="354"/>
                    </a:lnTo>
                    <a:lnTo>
                      <a:pt x="324" y="312"/>
                    </a:lnTo>
                    <a:lnTo>
                      <a:pt x="324" y="312"/>
                    </a:lnTo>
                    <a:lnTo>
                      <a:pt x="320" y="294"/>
                    </a:lnTo>
                    <a:lnTo>
                      <a:pt x="312" y="276"/>
                    </a:lnTo>
                    <a:lnTo>
                      <a:pt x="304" y="262"/>
                    </a:lnTo>
                    <a:lnTo>
                      <a:pt x="290" y="248"/>
                    </a:lnTo>
                    <a:lnTo>
                      <a:pt x="274" y="236"/>
                    </a:lnTo>
                    <a:lnTo>
                      <a:pt x="252" y="228"/>
                    </a:lnTo>
                    <a:lnTo>
                      <a:pt x="224" y="222"/>
                    </a:lnTo>
                    <a:lnTo>
                      <a:pt x="192" y="218"/>
                    </a:lnTo>
                    <a:lnTo>
                      <a:pt x="192" y="184"/>
                    </a:lnTo>
                    <a:lnTo>
                      <a:pt x="192" y="184"/>
                    </a:lnTo>
                    <a:lnTo>
                      <a:pt x="204" y="178"/>
                    </a:lnTo>
                    <a:lnTo>
                      <a:pt x="214" y="168"/>
                    </a:lnTo>
                    <a:lnTo>
                      <a:pt x="224" y="158"/>
                    </a:lnTo>
                    <a:lnTo>
                      <a:pt x="232" y="146"/>
                    </a:lnTo>
                    <a:lnTo>
                      <a:pt x="240" y="132"/>
                    </a:lnTo>
                    <a:lnTo>
                      <a:pt x="244" y="116"/>
                    </a:lnTo>
                    <a:lnTo>
                      <a:pt x="248" y="102"/>
                    </a:lnTo>
                    <a:lnTo>
                      <a:pt x="248" y="86"/>
                    </a:lnTo>
                    <a:lnTo>
                      <a:pt x="248" y="86"/>
                    </a:lnTo>
                    <a:lnTo>
                      <a:pt x="246" y="66"/>
                    </a:lnTo>
                    <a:lnTo>
                      <a:pt x="242" y="50"/>
                    </a:lnTo>
                    <a:lnTo>
                      <a:pt x="234" y="36"/>
                    </a:lnTo>
                    <a:lnTo>
                      <a:pt x="224" y="24"/>
                    </a:lnTo>
                    <a:lnTo>
                      <a:pt x="212" y="14"/>
                    </a:lnTo>
                    <a:lnTo>
                      <a:pt x="196" y="6"/>
                    </a:lnTo>
                    <a:lnTo>
                      <a:pt x="182" y="2"/>
                    </a:lnTo>
                    <a:lnTo>
                      <a:pt x="164" y="0"/>
                    </a:lnTo>
                    <a:lnTo>
                      <a:pt x="164" y="0"/>
                    </a:lnTo>
                    <a:lnTo>
                      <a:pt x="148" y="2"/>
                    </a:lnTo>
                    <a:lnTo>
                      <a:pt x="132" y="6"/>
                    </a:lnTo>
                    <a:lnTo>
                      <a:pt x="116" y="14"/>
                    </a:lnTo>
                    <a:lnTo>
                      <a:pt x="104" y="24"/>
                    </a:lnTo>
                    <a:lnTo>
                      <a:pt x="94" y="36"/>
                    </a:lnTo>
                    <a:lnTo>
                      <a:pt x="86" y="50"/>
                    </a:lnTo>
                    <a:lnTo>
                      <a:pt x="82" y="66"/>
                    </a:lnTo>
                    <a:lnTo>
                      <a:pt x="80" y="86"/>
                    </a:lnTo>
                    <a:lnTo>
                      <a:pt x="80" y="86"/>
                    </a:lnTo>
                    <a:lnTo>
                      <a:pt x="80" y="102"/>
                    </a:lnTo>
                    <a:lnTo>
                      <a:pt x="84" y="116"/>
                    </a:lnTo>
                    <a:lnTo>
                      <a:pt x="88" y="132"/>
                    </a:lnTo>
                    <a:lnTo>
                      <a:pt x="96" y="146"/>
                    </a:lnTo>
                    <a:lnTo>
                      <a:pt x="104" y="158"/>
                    </a:lnTo>
                    <a:lnTo>
                      <a:pt x="114" y="168"/>
                    </a:lnTo>
                    <a:lnTo>
                      <a:pt x="124" y="178"/>
                    </a:lnTo>
                    <a:lnTo>
                      <a:pt x="136" y="184"/>
                    </a:lnTo>
                    <a:lnTo>
                      <a:pt x="136" y="218"/>
                    </a:lnTo>
                    <a:lnTo>
                      <a:pt x="136" y="218"/>
                    </a:lnTo>
                    <a:lnTo>
                      <a:pt x="104" y="222"/>
                    </a:lnTo>
                    <a:lnTo>
                      <a:pt x="76" y="228"/>
                    </a:lnTo>
                    <a:lnTo>
                      <a:pt x="54" y="236"/>
                    </a:lnTo>
                    <a:lnTo>
                      <a:pt x="36" y="248"/>
                    </a:lnTo>
                    <a:lnTo>
                      <a:pt x="24" y="262"/>
                    </a:lnTo>
                    <a:lnTo>
                      <a:pt x="14" y="278"/>
                    </a:lnTo>
                    <a:lnTo>
                      <a:pt x="8" y="296"/>
                    </a:lnTo>
                    <a:lnTo>
                      <a:pt x="2" y="314"/>
                    </a:lnTo>
                    <a:lnTo>
                      <a:pt x="2" y="314"/>
                    </a:lnTo>
                    <a:lnTo>
                      <a:pt x="0" y="354"/>
                    </a:lnTo>
                    <a:lnTo>
                      <a:pt x="0" y="354"/>
                    </a:lnTo>
                    <a:lnTo>
                      <a:pt x="10" y="356"/>
                    </a:lnTo>
                    <a:lnTo>
                      <a:pt x="40" y="362"/>
                    </a:lnTo>
                    <a:lnTo>
                      <a:pt x="90" y="366"/>
                    </a:lnTo>
                    <a:lnTo>
                      <a:pt x="126" y="368"/>
                    </a:lnTo>
                    <a:lnTo>
                      <a:pt x="168" y="370"/>
                    </a:lnTo>
                    <a:lnTo>
                      <a:pt x="168"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36" name="Freeform 14"/>
              <p:cNvSpPr>
                <a:spLocks/>
              </p:cNvSpPr>
              <p:nvPr/>
            </p:nvSpPr>
            <p:spPr bwMode="auto">
              <a:xfrm>
                <a:off x="1618753" y="5655945"/>
                <a:ext cx="394504" cy="447750"/>
              </a:xfrm>
              <a:custGeom>
                <a:avLst/>
                <a:gdLst>
                  <a:gd name="T0" fmla="*/ 166 w 326"/>
                  <a:gd name="T1" fmla="*/ 370 h 370"/>
                  <a:gd name="T2" fmla="*/ 240 w 326"/>
                  <a:gd name="T3" fmla="*/ 366 h 370"/>
                  <a:gd name="T4" fmla="*/ 318 w 326"/>
                  <a:gd name="T5" fmla="*/ 356 h 370"/>
                  <a:gd name="T6" fmla="*/ 326 w 326"/>
                  <a:gd name="T7" fmla="*/ 354 h 370"/>
                  <a:gd name="T8" fmla="*/ 324 w 326"/>
                  <a:gd name="T9" fmla="*/ 312 h 370"/>
                  <a:gd name="T10" fmla="*/ 312 w 326"/>
                  <a:gd name="T11" fmla="*/ 276 h 370"/>
                  <a:gd name="T12" fmla="*/ 290 w 326"/>
                  <a:gd name="T13" fmla="*/ 248 h 370"/>
                  <a:gd name="T14" fmla="*/ 250 w 326"/>
                  <a:gd name="T15" fmla="*/ 228 h 370"/>
                  <a:gd name="T16" fmla="*/ 190 w 326"/>
                  <a:gd name="T17" fmla="*/ 218 h 370"/>
                  <a:gd name="T18" fmla="*/ 190 w 326"/>
                  <a:gd name="T19" fmla="*/ 184 h 370"/>
                  <a:gd name="T20" fmla="*/ 214 w 326"/>
                  <a:gd name="T21" fmla="*/ 168 h 370"/>
                  <a:gd name="T22" fmla="*/ 232 w 326"/>
                  <a:gd name="T23" fmla="*/ 146 h 370"/>
                  <a:gd name="T24" fmla="*/ 242 w 326"/>
                  <a:gd name="T25" fmla="*/ 116 h 370"/>
                  <a:gd name="T26" fmla="*/ 248 w 326"/>
                  <a:gd name="T27" fmla="*/ 86 h 370"/>
                  <a:gd name="T28" fmla="*/ 246 w 326"/>
                  <a:gd name="T29" fmla="*/ 66 h 370"/>
                  <a:gd name="T30" fmla="*/ 232 w 326"/>
                  <a:gd name="T31" fmla="*/ 36 h 370"/>
                  <a:gd name="T32" fmla="*/ 210 w 326"/>
                  <a:gd name="T33" fmla="*/ 14 h 370"/>
                  <a:gd name="T34" fmla="*/ 180 w 326"/>
                  <a:gd name="T35" fmla="*/ 2 h 370"/>
                  <a:gd name="T36" fmla="*/ 162 w 326"/>
                  <a:gd name="T37" fmla="*/ 0 h 370"/>
                  <a:gd name="T38" fmla="*/ 130 w 326"/>
                  <a:gd name="T39" fmla="*/ 6 h 370"/>
                  <a:gd name="T40" fmla="*/ 104 w 326"/>
                  <a:gd name="T41" fmla="*/ 24 h 370"/>
                  <a:gd name="T42" fmla="*/ 86 w 326"/>
                  <a:gd name="T43" fmla="*/ 50 h 370"/>
                  <a:gd name="T44" fmla="*/ 78 w 326"/>
                  <a:gd name="T45" fmla="*/ 86 h 370"/>
                  <a:gd name="T46" fmla="*/ 80 w 326"/>
                  <a:gd name="T47" fmla="*/ 102 h 370"/>
                  <a:gd name="T48" fmla="*/ 88 w 326"/>
                  <a:gd name="T49" fmla="*/ 132 h 370"/>
                  <a:gd name="T50" fmla="*/ 102 w 326"/>
                  <a:gd name="T51" fmla="*/ 158 h 370"/>
                  <a:gd name="T52" fmla="*/ 124 w 326"/>
                  <a:gd name="T53" fmla="*/ 178 h 370"/>
                  <a:gd name="T54" fmla="*/ 136 w 326"/>
                  <a:gd name="T55" fmla="*/ 218 h 370"/>
                  <a:gd name="T56" fmla="*/ 102 w 326"/>
                  <a:gd name="T57" fmla="*/ 222 h 370"/>
                  <a:gd name="T58" fmla="*/ 52 w 326"/>
                  <a:gd name="T59" fmla="*/ 236 h 370"/>
                  <a:gd name="T60" fmla="*/ 22 w 326"/>
                  <a:gd name="T61" fmla="*/ 262 h 370"/>
                  <a:gd name="T62" fmla="*/ 6 w 326"/>
                  <a:gd name="T63" fmla="*/ 296 h 370"/>
                  <a:gd name="T64" fmla="*/ 2 w 326"/>
                  <a:gd name="T65" fmla="*/ 314 h 370"/>
                  <a:gd name="T66" fmla="*/ 0 w 326"/>
                  <a:gd name="T67" fmla="*/ 354 h 370"/>
                  <a:gd name="T68" fmla="*/ 38 w 326"/>
                  <a:gd name="T69" fmla="*/ 362 h 370"/>
                  <a:gd name="T70" fmla="*/ 124 w 326"/>
                  <a:gd name="T71" fmla="*/ 368 h 370"/>
                  <a:gd name="T72" fmla="*/ 166 w 326"/>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6" h="370">
                    <a:moveTo>
                      <a:pt x="166" y="370"/>
                    </a:moveTo>
                    <a:lnTo>
                      <a:pt x="166" y="370"/>
                    </a:lnTo>
                    <a:lnTo>
                      <a:pt x="206" y="368"/>
                    </a:lnTo>
                    <a:lnTo>
                      <a:pt x="240" y="366"/>
                    </a:lnTo>
                    <a:lnTo>
                      <a:pt x="290" y="362"/>
                    </a:lnTo>
                    <a:lnTo>
                      <a:pt x="318" y="356"/>
                    </a:lnTo>
                    <a:lnTo>
                      <a:pt x="326" y="354"/>
                    </a:lnTo>
                    <a:lnTo>
                      <a:pt x="326" y="354"/>
                    </a:lnTo>
                    <a:lnTo>
                      <a:pt x="324" y="312"/>
                    </a:lnTo>
                    <a:lnTo>
                      <a:pt x="324" y="312"/>
                    </a:lnTo>
                    <a:lnTo>
                      <a:pt x="318" y="294"/>
                    </a:lnTo>
                    <a:lnTo>
                      <a:pt x="312" y="276"/>
                    </a:lnTo>
                    <a:lnTo>
                      <a:pt x="302" y="262"/>
                    </a:lnTo>
                    <a:lnTo>
                      <a:pt x="290" y="248"/>
                    </a:lnTo>
                    <a:lnTo>
                      <a:pt x="272" y="236"/>
                    </a:lnTo>
                    <a:lnTo>
                      <a:pt x="250" y="228"/>
                    </a:lnTo>
                    <a:lnTo>
                      <a:pt x="224" y="222"/>
                    </a:lnTo>
                    <a:lnTo>
                      <a:pt x="190" y="218"/>
                    </a:lnTo>
                    <a:lnTo>
                      <a:pt x="190" y="184"/>
                    </a:lnTo>
                    <a:lnTo>
                      <a:pt x="190" y="184"/>
                    </a:lnTo>
                    <a:lnTo>
                      <a:pt x="202" y="178"/>
                    </a:lnTo>
                    <a:lnTo>
                      <a:pt x="214" y="168"/>
                    </a:lnTo>
                    <a:lnTo>
                      <a:pt x="222" y="158"/>
                    </a:lnTo>
                    <a:lnTo>
                      <a:pt x="232" y="146"/>
                    </a:lnTo>
                    <a:lnTo>
                      <a:pt x="238" y="132"/>
                    </a:lnTo>
                    <a:lnTo>
                      <a:pt x="242" y="116"/>
                    </a:lnTo>
                    <a:lnTo>
                      <a:pt x="246" y="102"/>
                    </a:lnTo>
                    <a:lnTo>
                      <a:pt x="248" y="86"/>
                    </a:lnTo>
                    <a:lnTo>
                      <a:pt x="248" y="86"/>
                    </a:lnTo>
                    <a:lnTo>
                      <a:pt x="246" y="66"/>
                    </a:lnTo>
                    <a:lnTo>
                      <a:pt x="240" y="50"/>
                    </a:lnTo>
                    <a:lnTo>
                      <a:pt x="232" y="36"/>
                    </a:lnTo>
                    <a:lnTo>
                      <a:pt x="222" y="24"/>
                    </a:lnTo>
                    <a:lnTo>
                      <a:pt x="210" y="14"/>
                    </a:lnTo>
                    <a:lnTo>
                      <a:pt x="196" y="6"/>
                    </a:lnTo>
                    <a:lnTo>
                      <a:pt x="180" y="2"/>
                    </a:lnTo>
                    <a:lnTo>
                      <a:pt x="162" y="0"/>
                    </a:lnTo>
                    <a:lnTo>
                      <a:pt x="162" y="0"/>
                    </a:lnTo>
                    <a:lnTo>
                      <a:pt x="146" y="2"/>
                    </a:lnTo>
                    <a:lnTo>
                      <a:pt x="130" y="6"/>
                    </a:lnTo>
                    <a:lnTo>
                      <a:pt x="116" y="14"/>
                    </a:lnTo>
                    <a:lnTo>
                      <a:pt x="104" y="24"/>
                    </a:lnTo>
                    <a:lnTo>
                      <a:pt x="92" y="36"/>
                    </a:lnTo>
                    <a:lnTo>
                      <a:pt x="86" y="50"/>
                    </a:lnTo>
                    <a:lnTo>
                      <a:pt x="80" y="66"/>
                    </a:lnTo>
                    <a:lnTo>
                      <a:pt x="78" y="86"/>
                    </a:lnTo>
                    <a:lnTo>
                      <a:pt x="78" y="86"/>
                    </a:lnTo>
                    <a:lnTo>
                      <a:pt x="80" y="102"/>
                    </a:lnTo>
                    <a:lnTo>
                      <a:pt x="82" y="116"/>
                    </a:lnTo>
                    <a:lnTo>
                      <a:pt x="88" y="132"/>
                    </a:lnTo>
                    <a:lnTo>
                      <a:pt x="94" y="146"/>
                    </a:lnTo>
                    <a:lnTo>
                      <a:pt x="102"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8" y="356"/>
                    </a:lnTo>
                    <a:lnTo>
                      <a:pt x="38" y="362"/>
                    </a:lnTo>
                    <a:lnTo>
                      <a:pt x="90" y="366"/>
                    </a:lnTo>
                    <a:lnTo>
                      <a:pt x="124" y="368"/>
                    </a:lnTo>
                    <a:lnTo>
                      <a:pt x="166" y="370"/>
                    </a:lnTo>
                    <a:lnTo>
                      <a:pt x="166"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37" name="Freeform 13"/>
              <p:cNvSpPr>
                <a:spLocks/>
              </p:cNvSpPr>
              <p:nvPr/>
            </p:nvSpPr>
            <p:spPr bwMode="auto">
              <a:xfrm>
                <a:off x="1265238" y="5601335"/>
                <a:ext cx="519113" cy="587375"/>
              </a:xfrm>
              <a:custGeom>
                <a:avLst/>
                <a:gdLst>
                  <a:gd name="T0" fmla="*/ 166 w 327"/>
                  <a:gd name="T1" fmla="*/ 370 h 370"/>
                  <a:gd name="T2" fmla="*/ 241 w 327"/>
                  <a:gd name="T3" fmla="*/ 366 h 370"/>
                  <a:gd name="T4" fmla="*/ 319 w 327"/>
                  <a:gd name="T5" fmla="*/ 356 h 370"/>
                  <a:gd name="T6" fmla="*/ 327 w 327"/>
                  <a:gd name="T7" fmla="*/ 354 h 370"/>
                  <a:gd name="T8" fmla="*/ 325 w 327"/>
                  <a:gd name="T9" fmla="*/ 312 h 370"/>
                  <a:gd name="T10" fmla="*/ 313 w 327"/>
                  <a:gd name="T11" fmla="*/ 276 h 370"/>
                  <a:gd name="T12" fmla="*/ 291 w 327"/>
                  <a:gd name="T13" fmla="*/ 248 h 370"/>
                  <a:gd name="T14" fmla="*/ 251 w 327"/>
                  <a:gd name="T15" fmla="*/ 228 h 370"/>
                  <a:gd name="T16" fmla="*/ 190 w 327"/>
                  <a:gd name="T17" fmla="*/ 218 h 370"/>
                  <a:gd name="T18" fmla="*/ 190 w 327"/>
                  <a:gd name="T19" fmla="*/ 184 h 370"/>
                  <a:gd name="T20" fmla="*/ 215 w 327"/>
                  <a:gd name="T21" fmla="*/ 168 h 370"/>
                  <a:gd name="T22" fmla="*/ 233 w 327"/>
                  <a:gd name="T23" fmla="*/ 146 h 370"/>
                  <a:gd name="T24" fmla="*/ 245 w 327"/>
                  <a:gd name="T25" fmla="*/ 116 h 370"/>
                  <a:gd name="T26" fmla="*/ 249 w 327"/>
                  <a:gd name="T27" fmla="*/ 86 h 370"/>
                  <a:gd name="T28" fmla="*/ 247 w 327"/>
                  <a:gd name="T29" fmla="*/ 66 h 370"/>
                  <a:gd name="T30" fmla="*/ 235 w 327"/>
                  <a:gd name="T31" fmla="*/ 36 h 370"/>
                  <a:gd name="T32" fmla="*/ 211 w 327"/>
                  <a:gd name="T33" fmla="*/ 14 h 370"/>
                  <a:gd name="T34" fmla="*/ 180 w 327"/>
                  <a:gd name="T35" fmla="*/ 2 h 370"/>
                  <a:gd name="T36" fmla="*/ 164 w 327"/>
                  <a:gd name="T37" fmla="*/ 0 h 370"/>
                  <a:gd name="T38" fmla="*/ 130 w 327"/>
                  <a:gd name="T39" fmla="*/ 6 h 370"/>
                  <a:gd name="T40" fmla="*/ 104 w 327"/>
                  <a:gd name="T41" fmla="*/ 24 h 370"/>
                  <a:gd name="T42" fmla="*/ 86 w 327"/>
                  <a:gd name="T43" fmla="*/ 50 h 370"/>
                  <a:gd name="T44" fmla="*/ 78 w 327"/>
                  <a:gd name="T45" fmla="*/ 86 h 370"/>
                  <a:gd name="T46" fmla="*/ 80 w 327"/>
                  <a:gd name="T47" fmla="*/ 102 h 370"/>
                  <a:gd name="T48" fmla="*/ 88 w 327"/>
                  <a:gd name="T49" fmla="*/ 132 h 370"/>
                  <a:gd name="T50" fmla="*/ 104 w 327"/>
                  <a:gd name="T51" fmla="*/ 158 h 370"/>
                  <a:gd name="T52" fmla="*/ 124 w 327"/>
                  <a:gd name="T53" fmla="*/ 178 h 370"/>
                  <a:gd name="T54" fmla="*/ 136 w 327"/>
                  <a:gd name="T55" fmla="*/ 218 h 370"/>
                  <a:gd name="T56" fmla="*/ 102 w 327"/>
                  <a:gd name="T57" fmla="*/ 222 h 370"/>
                  <a:gd name="T58" fmla="*/ 52 w 327"/>
                  <a:gd name="T59" fmla="*/ 236 h 370"/>
                  <a:gd name="T60" fmla="*/ 22 w 327"/>
                  <a:gd name="T61" fmla="*/ 262 h 370"/>
                  <a:gd name="T62" fmla="*/ 6 w 327"/>
                  <a:gd name="T63" fmla="*/ 296 h 370"/>
                  <a:gd name="T64" fmla="*/ 2 w 327"/>
                  <a:gd name="T65" fmla="*/ 314 h 370"/>
                  <a:gd name="T66" fmla="*/ 0 w 327"/>
                  <a:gd name="T67" fmla="*/ 354 h 370"/>
                  <a:gd name="T68" fmla="*/ 38 w 327"/>
                  <a:gd name="T69" fmla="*/ 362 h 370"/>
                  <a:gd name="T70" fmla="*/ 124 w 327"/>
                  <a:gd name="T71" fmla="*/ 368 h 370"/>
                  <a:gd name="T72" fmla="*/ 166 w 327"/>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70">
                    <a:moveTo>
                      <a:pt x="166" y="370"/>
                    </a:moveTo>
                    <a:lnTo>
                      <a:pt x="166" y="370"/>
                    </a:lnTo>
                    <a:lnTo>
                      <a:pt x="206" y="368"/>
                    </a:lnTo>
                    <a:lnTo>
                      <a:pt x="241" y="366"/>
                    </a:lnTo>
                    <a:lnTo>
                      <a:pt x="291" y="362"/>
                    </a:lnTo>
                    <a:lnTo>
                      <a:pt x="319" y="356"/>
                    </a:lnTo>
                    <a:lnTo>
                      <a:pt x="327" y="354"/>
                    </a:lnTo>
                    <a:lnTo>
                      <a:pt x="327" y="354"/>
                    </a:lnTo>
                    <a:lnTo>
                      <a:pt x="325" y="312"/>
                    </a:lnTo>
                    <a:lnTo>
                      <a:pt x="325" y="312"/>
                    </a:lnTo>
                    <a:lnTo>
                      <a:pt x="321" y="294"/>
                    </a:lnTo>
                    <a:lnTo>
                      <a:pt x="313" y="276"/>
                    </a:lnTo>
                    <a:lnTo>
                      <a:pt x="303" y="262"/>
                    </a:lnTo>
                    <a:lnTo>
                      <a:pt x="291" y="248"/>
                    </a:lnTo>
                    <a:lnTo>
                      <a:pt x="273" y="236"/>
                    </a:lnTo>
                    <a:lnTo>
                      <a:pt x="251" y="228"/>
                    </a:lnTo>
                    <a:lnTo>
                      <a:pt x="225" y="222"/>
                    </a:lnTo>
                    <a:lnTo>
                      <a:pt x="190" y="218"/>
                    </a:lnTo>
                    <a:lnTo>
                      <a:pt x="190" y="184"/>
                    </a:lnTo>
                    <a:lnTo>
                      <a:pt x="190" y="184"/>
                    </a:lnTo>
                    <a:lnTo>
                      <a:pt x="202" y="178"/>
                    </a:lnTo>
                    <a:lnTo>
                      <a:pt x="215" y="168"/>
                    </a:lnTo>
                    <a:lnTo>
                      <a:pt x="225" y="158"/>
                    </a:lnTo>
                    <a:lnTo>
                      <a:pt x="233" y="146"/>
                    </a:lnTo>
                    <a:lnTo>
                      <a:pt x="239" y="132"/>
                    </a:lnTo>
                    <a:lnTo>
                      <a:pt x="245" y="116"/>
                    </a:lnTo>
                    <a:lnTo>
                      <a:pt x="247" y="102"/>
                    </a:lnTo>
                    <a:lnTo>
                      <a:pt x="249" y="86"/>
                    </a:lnTo>
                    <a:lnTo>
                      <a:pt x="249" y="86"/>
                    </a:lnTo>
                    <a:lnTo>
                      <a:pt x="247" y="66"/>
                    </a:lnTo>
                    <a:lnTo>
                      <a:pt x="241" y="50"/>
                    </a:lnTo>
                    <a:lnTo>
                      <a:pt x="235" y="36"/>
                    </a:lnTo>
                    <a:lnTo>
                      <a:pt x="223" y="24"/>
                    </a:lnTo>
                    <a:lnTo>
                      <a:pt x="211" y="14"/>
                    </a:lnTo>
                    <a:lnTo>
                      <a:pt x="196" y="6"/>
                    </a:lnTo>
                    <a:lnTo>
                      <a:pt x="180" y="2"/>
                    </a:lnTo>
                    <a:lnTo>
                      <a:pt x="164" y="0"/>
                    </a:lnTo>
                    <a:lnTo>
                      <a:pt x="164" y="0"/>
                    </a:lnTo>
                    <a:lnTo>
                      <a:pt x="146" y="2"/>
                    </a:lnTo>
                    <a:lnTo>
                      <a:pt x="130" y="6"/>
                    </a:lnTo>
                    <a:lnTo>
                      <a:pt x="116" y="14"/>
                    </a:lnTo>
                    <a:lnTo>
                      <a:pt x="104" y="24"/>
                    </a:lnTo>
                    <a:lnTo>
                      <a:pt x="94" y="36"/>
                    </a:lnTo>
                    <a:lnTo>
                      <a:pt x="86" y="50"/>
                    </a:lnTo>
                    <a:lnTo>
                      <a:pt x="80" y="66"/>
                    </a:lnTo>
                    <a:lnTo>
                      <a:pt x="78" y="86"/>
                    </a:lnTo>
                    <a:lnTo>
                      <a:pt x="78" y="86"/>
                    </a:lnTo>
                    <a:lnTo>
                      <a:pt x="80" y="102"/>
                    </a:lnTo>
                    <a:lnTo>
                      <a:pt x="84" y="116"/>
                    </a:lnTo>
                    <a:lnTo>
                      <a:pt x="88" y="132"/>
                    </a:lnTo>
                    <a:lnTo>
                      <a:pt x="94" y="146"/>
                    </a:lnTo>
                    <a:lnTo>
                      <a:pt x="104"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10" y="356"/>
                    </a:lnTo>
                    <a:lnTo>
                      <a:pt x="38" y="362"/>
                    </a:lnTo>
                    <a:lnTo>
                      <a:pt x="90" y="366"/>
                    </a:lnTo>
                    <a:lnTo>
                      <a:pt x="124" y="368"/>
                    </a:lnTo>
                    <a:lnTo>
                      <a:pt x="166" y="370"/>
                    </a:lnTo>
                    <a:lnTo>
                      <a:pt x="166" y="37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34" name="Rectangle 33"/>
            <p:cNvSpPr/>
            <p:nvPr/>
          </p:nvSpPr>
          <p:spPr>
            <a:xfrm>
              <a:off x="8926091" y="4187886"/>
              <a:ext cx="527709" cy="461665"/>
            </a:xfrm>
            <a:prstGeom prst="rect">
              <a:avLst/>
            </a:prstGeom>
          </p:spPr>
          <p:txBody>
            <a:bodyPr wrap="none">
              <a:spAutoFit/>
            </a:bodyPr>
            <a:lstStyle/>
            <a:p>
              <a:pPr algn="ctr"/>
              <a:r>
                <a:rPr lang="en-GB" sz="2400" b="1" dirty="0">
                  <a:solidFill>
                    <a:schemeClr val="bg2">
                      <a:lumMod val="25000"/>
                    </a:schemeClr>
                  </a:solidFill>
                </a:rPr>
                <a:t>1</a:t>
              </a:r>
              <a:r>
                <a:rPr lang="tr-TR" sz="2400" b="1" dirty="0">
                  <a:solidFill>
                    <a:schemeClr val="bg2">
                      <a:lumMod val="25000"/>
                    </a:schemeClr>
                  </a:solidFill>
                </a:rPr>
                <a:t>7</a:t>
              </a:r>
              <a:endParaRPr lang="en-GB" sz="2400" b="1" dirty="0">
                <a:solidFill>
                  <a:schemeClr val="bg2">
                    <a:lumMod val="25000"/>
                  </a:schemeClr>
                </a:solidFill>
              </a:endParaRPr>
            </a:p>
          </p:txBody>
        </p:sp>
      </p:grpSp>
      <p:sp>
        <p:nvSpPr>
          <p:cNvPr id="38" name="Oval 37"/>
          <p:cNvSpPr/>
          <p:nvPr/>
        </p:nvSpPr>
        <p:spPr>
          <a:xfrm>
            <a:off x="8365054" y="2653408"/>
            <a:ext cx="368038" cy="3680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ooter Placeholder 1"/>
          <p:cNvSpPr>
            <a:spLocks noGrp="1"/>
          </p:cNvSpPr>
          <p:nvPr>
            <p:ph type="ftr" sz="quarter" idx="3"/>
          </p:nvPr>
        </p:nvSpPr>
        <p:spPr/>
        <p:txBody>
          <a:bodyPr/>
          <a:lstStyle/>
          <a:p>
            <a:pPr algn="r"/>
            <a:r>
              <a:rPr lang="en-GB"/>
              <a:t>© 2017 SEKO</a:t>
            </a:r>
            <a:endParaRPr lang="en-GB" dirty="0"/>
          </a:p>
        </p:txBody>
      </p:sp>
      <p:grpSp>
        <p:nvGrpSpPr>
          <p:cNvPr id="46" name="Group 45"/>
          <p:cNvGrpSpPr/>
          <p:nvPr/>
        </p:nvGrpSpPr>
        <p:grpSpPr>
          <a:xfrm>
            <a:off x="1303575" y="2046438"/>
            <a:ext cx="668924" cy="668924"/>
            <a:chOff x="716011" y="1656659"/>
            <a:chExt cx="668924" cy="668924"/>
          </a:xfrm>
        </p:grpSpPr>
        <p:sp>
          <p:nvSpPr>
            <p:cNvPr id="47" name="Oval 46"/>
            <p:cNvSpPr/>
            <p:nvPr/>
          </p:nvSpPr>
          <p:spPr>
            <a:xfrm>
              <a:off x="716011" y="1656659"/>
              <a:ext cx="668924" cy="668924"/>
            </a:xfrm>
            <a:prstGeom prst="ellipse">
              <a:avLst/>
            </a:prstGeom>
            <a:solidFill>
              <a:schemeClr val="tx2"/>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Freeform 21"/>
            <p:cNvSpPr>
              <a:spLocks noEditPoints="1"/>
            </p:cNvSpPr>
            <p:nvPr/>
          </p:nvSpPr>
          <p:spPr bwMode="auto">
            <a:xfrm>
              <a:off x="872293" y="1782987"/>
              <a:ext cx="383030" cy="416268"/>
            </a:xfrm>
            <a:custGeom>
              <a:avLst/>
              <a:gdLst>
                <a:gd name="T0" fmla="*/ 254 w 726"/>
                <a:gd name="T1" fmla="*/ 0 h 789"/>
                <a:gd name="T2" fmla="*/ 0 w 726"/>
                <a:gd name="T3" fmla="*/ 176 h 789"/>
                <a:gd name="T4" fmla="*/ 248 w 726"/>
                <a:gd name="T5" fmla="*/ 789 h 789"/>
                <a:gd name="T6" fmla="*/ 726 w 726"/>
                <a:gd name="T7" fmla="*/ 604 h 789"/>
                <a:gd name="T8" fmla="*/ 716 w 726"/>
                <a:gd name="T9" fmla="*/ 306 h 789"/>
                <a:gd name="T10" fmla="*/ 24 w 726"/>
                <a:gd name="T11" fmla="*/ 554 h 789"/>
                <a:gd name="T12" fmla="*/ 26 w 726"/>
                <a:gd name="T13" fmla="*/ 478 h 789"/>
                <a:gd name="T14" fmla="*/ 56 w 726"/>
                <a:gd name="T15" fmla="*/ 414 h 789"/>
                <a:gd name="T16" fmla="*/ 20 w 726"/>
                <a:gd name="T17" fmla="*/ 414 h 789"/>
                <a:gd name="T18" fmla="*/ 54 w 726"/>
                <a:gd name="T19" fmla="*/ 334 h 789"/>
                <a:gd name="T20" fmla="*/ 26 w 726"/>
                <a:gd name="T21" fmla="*/ 280 h 789"/>
                <a:gd name="T22" fmla="*/ 22 w 726"/>
                <a:gd name="T23" fmla="*/ 204 h 789"/>
                <a:gd name="T24" fmla="*/ 56 w 726"/>
                <a:gd name="T25" fmla="*/ 264 h 789"/>
                <a:gd name="T26" fmla="*/ 82 w 726"/>
                <a:gd name="T27" fmla="*/ 570 h 789"/>
                <a:gd name="T28" fmla="*/ 84 w 726"/>
                <a:gd name="T29" fmla="*/ 482 h 789"/>
                <a:gd name="T30" fmla="*/ 122 w 726"/>
                <a:gd name="T31" fmla="*/ 408 h 789"/>
                <a:gd name="T32" fmla="*/ 78 w 726"/>
                <a:gd name="T33" fmla="*/ 408 h 789"/>
                <a:gd name="T34" fmla="*/ 122 w 726"/>
                <a:gd name="T35" fmla="*/ 316 h 789"/>
                <a:gd name="T36" fmla="*/ 84 w 726"/>
                <a:gd name="T37" fmla="*/ 254 h 789"/>
                <a:gd name="T38" fmla="*/ 80 w 726"/>
                <a:gd name="T39" fmla="*/ 168 h 789"/>
                <a:gd name="T40" fmla="*/ 122 w 726"/>
                <a:gd name="T41" fmla="*/ 234 h 789"/>
                <a:gd name="T42" fmla="*/ 210 w 726"/>
                <a:gd name="T43" fmla="*/ 608 h 789"/>
                <a:gd name="T44" fmla="*/ 156 w 726"/>
                <a:gd name="T45" fmla="*/ 494 h 789"/>
                <a:gd name="T46" fmla="*/ 216 w 726"/>
                <a:gd name="T47" fmla="*/ 500 h 789"/>
                <a:gd name="T48" fmla="*/ 162 w 726"/>
                <a:gd name="T49" fmla="*/ 406 h 789"/>
                <a:gd name="T50" fmla="*/ 158 w 726"/>
                <a:gd name="T51" fmla="*/ 306 h 789"/>
                <a:gd name="T52" fmla="*/ 216 w 726"/>
                <a:gd name="T53" fmla="*/ 194 h 789"/>
                <a:gd name="T54" fmla="*/ 158 w 726"/>
                <a:gd name="T55" fmla="*/ 220 h 789"/>
                <a:gd name="T56" fmla="*/ 212 w 726"/>
                <a:gd name="T57" fmla="*/ 86 h 789"/>
                <a:gd name="T58" fmla="*/ 420 w 726"/>
                <a:gd name="T59" fmla="*/ 138 h 789"/>
                <a:gd name="T60" fmla="*/ 480 w 726"/>
                <a:gd name="T61" fmla="*/ 246 h 789"/>
                <a:gd name="T62" fmla="*/ 418 w 726"/>
                <a:gd name="T63" fmla="*/ 232 h 789"/>
                <a:gd name="T64" fmla="*/ 476 w 726"/>
                <a:gd name="T65" fmla="*/ 322 h 789"/>
                <a:gd name="T66" fmla="*/ 476 w 726"/>
                <a:gd name="T67" fmla="*/ 412 h 789"/>
                <a:gd name="T68" fmla="*/ 276 w 726"/>
                <a:gd name="T69" fmla="*/ 82 h 789"/>
                <a:gd name="T70" fmla="*/ 362 w 726"/>
                <a:gd name="T71" fmla="*/ 210 h 789"/>
                <a:gd name="T72" fmla="*/ 280 w 726"/>
                <a:gd name="T73" fmla="*/ 190 h 789"/>
                <a:gd name="T74" fmla="*/ 278 w 726"/>
                <a:gd name="T75" fmla="*/ 288 h 789"/>
                <a:gd name="T76" fmla="*/ 362 w 726"/>
                <a:gd name="T77" fmla="*/ 400 h 789"/>
                <a:gd name="T78" fmla="*/ 276 w 726"/>
                <a:gd name="T79" fmla="*/ 396 h 789"/>
                <a:gd name="T80" fmla="*/ 322 w 726"/>
                <a:gd name="T81" fmla="*/ 751 h 789"/>
                <a:gd name="T82" fmla="*/ 320 w 726"/>
                <a:gd name="T83" fmla="*/ 494 h 789"/>
                <a:gd name="T84" fmla="*/ 548 w 726"/>
                <a:gd name="T85" fmla="*/ 663 h 789"/>
                <a:gd name="T86" fmla="*/ 472 w 726"/>
                <a:gd name="T87" fmla="*/ 693 h 789"/>
                <a:gd name="T88" fmla="*/ 546 w 726"/>
                <a:gd name="T89" fmla="*/ 480 h 789"/>
                <a:gd name="T90" fmla="*/ 562 w 726"/>
                <a:gd name="T91" fmla="*/ 416 h 789"/>
                <a:gd name="T92" fmla="*/ 518 w 726"/>
                <a:gd name="T93" fmla="*/ 336 h 789"/>
                <a:gd name="T94" fmla="*/ 566 w 726"/>
                <a:gd name="T95" fmla="*/ 412 h 789"/>
                <a:gd name="T96" fmla="*/ 520 w 726"/>
                <a:gd name="T97" fmla="*/ 264 h 789"/>
                <a:gd name="T98" fmla="*/ 524 w 726"/>
                <a:gd name="T99" fmla="*/ 182 h 789"/>
                <a:gd name="T100" fmla="*/ 646 w 726"/>
                <a:gd name="T101" fmla="*/ 540 h 789"/>
                <a:gd name="T102" fmla="*/ 608 w 726"/>
                <a:gd name="T103" fmla="*/ 542 h 789"/>
                <a:gd name="T104" fmla="*/ 646 w 726"/>
                <a:gd name="T105" fmla="*/ 474 h 789"/>
                <a:gd name="T106" fmla="*/ 642 w 726"/>
                <a:gd name="T107" fmla="*/ 422 h 789"/>
                <a:gd name="T108" fmla="*/ 610 w 726"/>
                <a:gd name="T109" fmla="*/ 348 h 789"/>
                <a:gd name="T110" fmla="*/ 696 w 726"/>
                <a:gd name="T111" fmla="*/ 528 h 789"/>
                <a:gd name="T112" fmla="*/ 664 w 726"/>
                <a:gd name="T113" fmla="*/ 536 h 789"/>
                <a:gd name="T114" fmla="*/ 694 w 726"/>
                <a:gd name="T115" fmla="*/ 470 h 789"/>
                <a:gd name="T116" fmla="*/ 692 w 726"/>
                <a:gd name="T117" fmla="*/ 424 h 789"/>
                <a:gd name="T118" fmla="*/ 664 w 726"/>
                <a:gd name="T119" fmla="*/ 360 h 789"/>
                <a:gd name="T120" fmla="*/ 696 w 726"/>
                <a:gd name="T121" fmla="*/ 42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6" h="789">
                  <a:moveTo>
                    <a:pt x="716" y="306"/>
                  </a:moveTo>
                  <a:lnTo>
                    <a:pt x="594" y="268"/>
                  </a:lnTo>
                  <a:lnTo>
                    <a:pt x="594" y="176"/>
                  </a:lnTo>
                  <a:lnTo>
                    <a:pt x="594" y="176"/>
                  </a:lnTo>
                  <a:lnTo>
                    <a:pt x="592" y="170"/>
                  </a:lnTo>
                  <a:lnTo>
                    <a:pt x="586" y="164"/>
                  </a:lnTo>
                  <a:lnTo>
                    <a:pt x="254" y="0"/>
                  </a:lnTo>
                  <a:lnTo>
                    <a:pt x="254" y="0"/>
                  </a:lnTo>
                  <a:lnTo>
                    <a:pt x="252" y="0"/>
                  </a:lnTo>
                  <a:lnTo>
                    <a:pt x="248" y="0"/>
                  </a:lnTo>
                  <a:lnTo>
                    <a:pt x="248" y="0"/>
                  </a:lnTo>
                  <a:lnTo>
                    <a:pt x="242" y="0"/>
                  </a:lnTo>
                  <a:lnTo>
                    <a:pt x="240" y="2"/>
                  </a:lnTo>
                  <a:lnTo>
                    <a:pt x="4" y="170"/>
                  </a:lnTo>
                  <a:lnTo>
                    <a:pt x="4" y="170"/>
                  </a:lnTo>
                  <a:lnTo>
                    <a:pt x="0" y="176"/>
                  </a:lnTo>
                  <a:lnTo>
                    <a:pt x="0" y="182"/>
                  </a:lnTo>
                  <a:lnTo>
                    <a:pt x="0" y="645"/>
                  </a:lnTo>
                  <a:lnTo>
                    <a:pt x="0" y="645"/>
                  </a:lnTo>
                  <a:lnTo>
                    <a:pt x="2" y="653"/>
                  </a:lnTo>
                  <a:lnTo>
                    <a:pt x="6" y="657"/>
                  </a:lnTo>
                  <a:lnTo>
                    <a:pt x="242" y="787"/>
                  </a:lnTo>
                  <a:lnTo>
                    <a:pt x="242" y="787"/>
                  </a:lnTo>
                  <a:lnTo>
                    <a:pt x="248" y="789"/>
                  </a:lnTo>
                  <a:lnTo>
                    <a:pt x="248" y="789"/>
                  </a:lnTo>
                  <a:lnTo>
                    <a:pt x="254" y="787"/>
                  </a:lnTo>
                  <a:lnTo>
                    <a:pt x="584" y="661"/>
                  </a:lnTo>
                  <a:lnTo>
                    <a:pt x="718" y="612"/>
                  </a:lnTo>
                  <a:lnTo>
                    <a:pt x="718" y="612"/>
                  </a:lnTo>
                  <a:lnTo>
                    <a:pt x="720" y="610"/>
                  </a:lnTo>
                  <a:lnTo>
                    <a:pt x="724" y="608"/>
                  </a:lnTo>
                  <a:lnTo>
                    <a:pt x="726" y="604"/>
                  </a:lnTo>
                  <a:lnTo>
                    <a:pt x="726" y="600"/>
                  </a:lnTo>
                  <a:lnTo>
                    <a:pt x="726" y="318"/>
                  </a:lnTo>
                  <a:lnTo>
                    <a:pt x="726" y="318"/>
                  </a:lnTo>
                  <a:lnTo>
                    <a:pt x="726" y="314"/>
                  </a:lnTo>
                  <a:lnTo>
                    <a:pt x="724" y="310"/>
                  </a:lnTo>
                  <a:lnTo>
                    <a:pt x="720" y="308"/>
                  </a:lnTo>
                  <a:lnTo>
                    <a:pt x="716" y="306"/>
                  </a:lnTo>
                  <a:lnTo>
                    <a:pt x="716" y="306"/>
                  </a:lnTo>
                  <a:close/>
                  <a:moveTo>
                    <a:pt x="56" y="558"/>
                  </a:moveTo>
                  <a:lnTo>
                    <a:pt x="56" y="558"/>
                  </a:lnTo>
                  <a:lnTo>
                    <a:pt x="54" y="562"/>
                  </a:lnTo>
                  <a:lnTo>
                    <a:pt x="54" y="562"/>
                  </a:lnTo>
                  <a:lnTo>
                    <a:pt x="52" y="562"/>
                  </a:lnTo>
                  <a:lnTo>
                    <a:pt x="52" y="562"/>
                  </a:lnTo>
                  <a:lnTo>
                    <a:pt x="50" y="562"/>
                  </a:lnTo>
                  <a:lnTo>
                    <a:pt x="24" y="554"/>
                  </a:lnTo>
                  <a:lnTo>
                    <a:pt x="24" y="554"/>
                  </a:lnTo>
                  <a:lnTo>
                    <a:pt x="22" y="554"/>
                  </a:lnTo>
                  <a:lnTo>
                    <a:pt x="20" y="550"/>
                  </a:lnTo>
                  <a:lnTo>
                    <a:pt x="20" y="482"/>
                  </a:lnTo>
                  <a:lnTo>
                    <a:pt x="20" y="482"/>
                  </a:lnTo>
                  <a:lnTo>
                    <a:pt x="22" y="478"/>
                  </a:lnTo>
                  <a:lnTo>
                    <a:pt x="22" y="478"/>
                  </a:lnTo>
                  <a:lnTo>
                    <a:pt x="26" y="478"/>
                  </a:lnTo>
                  <a:lnTo>
                    <a:pt x="52" y="480"/>
                  </a:lnTo>
                  <a:lnTo>
                    <a:pt x="52" y="480"/>
                  </a:lnTo>
                  <a:lnTo>
                    <a:pt x="56" y="482"/>
                  </a:lnTo>
                  <a:lnTo>
                    <a:pt x="56" y="484"/>
                  </a:lnTo>
                  <a:lnTo>
                    <a:pt x="56" y="558"/>
                  </a:lnTo>
                  <a:close/>
                  <a:moveTo>
                    <a:pt x="56" y="410"/>
                  </a:moveTo>
                  <a:lnTo>
                    <a:pt x="56" y="410"/>
                  </a:lnTo>
                  <a:lnTo>
                    <a:pt x="56" y="414"/>
                  </a:lnTo>
                  <a:lnTo>
                    <a:pt x="52" y="416"/>
                  </a:lnTo>
                  <a:lnTo>
                    <a:pt x="26" y="418"/>
                  </a:lnTo>
                  <a:lnTo>
                    <a:pt x="26" y="418"/>
                  </a:lnTo>
                  <a:lnTo>
                    <a:pt x="24" y="418"/>
                  </a:lnTo>
                  <a:lnTo>
                    <a:pt x="24" y="418"/>
                  </a:lnTo>
                  <a:lnTo>
                    <a:pt x="22" y="416"/>
                  </a:lnTo>
                  <a:lnTo>
                    <a:pt x="22" y="416"/>
                  </a:lnTo>
                  <a:lnTo>
                    <a:pt x="20" y="414"/>
                  </a:lnTo>
                  <a:lnTo>
                    <a:pt x="20" y="344"/>
                  </a:lnTo>
                  <a:lnTo>
                    <a:pt x="20" y="344"/>
                  </a:lnTo>
                  <a:lnTo>
                    <a:pt x="22" y="342"/>
                  </a:lnTo>
                  <a:lnTo>
                    <a:pt x="24" y="340"/>
                  </a:lnTo>
                  <a:lnTo>
                    <a:pt x="50" y="332"/>
                  </a:lnTo>
                  <a:lnTo>
                    <a:pt x="50" y="332"/>
                  </a:lnTo>
                  <a:lnTo>
                    <a:pt x="54" y="334"/>
                  </a:lnTo>
                  <a:lnTo>
                    <a:pt x="54" y="334"/>
                  </a:lnTo>
                  <a:lnTo>
                    <a:pt x="56" y="338"/>
                  </a:lnTo>
                  <a:lnTo>
                    <a:pt x="56" y="410"/>
                  </a:lnTo>
                  <a:close/>
                  <a:moveTo>
                    <a:pt x="56" y="264"/>
                  </a:moveTo>
                  <a:lnTo>
                    <a:pt x="56" y="264"/>
                  </a:lnTo>
                  <a:lnTo>
                    <a:pt x="56" y="266"/>
                  </a:lnTo>
                  <a:lnTo>
                    <a:pt x="54" y="268"/>
                  </a:lnTo>
                  <a:lnTo>
                    <a:pt x="26" y="280"/>
                  </a:lnTo>
                  <a:lnTo>
                    <a:pt x="26" y="280"/>
                  </a:lnTo>
                  <a:lnTo>
                    <a:pt x="24" y="280"/>
                  </a:lnTo>
                  <a:lnTo>
                    <a:pt x="24" y="280"/>
                  </a:lnTo>
                  <a:lnTo>
                    <a:pt x="22" y="280"/>
                  </a:lnTo>
                  <a:lnTo>
                    <a:pt x="22" y="280"/>
                  </a:lnTo>
                  <a:lnTo>
                    <a:pt x="20" y="276"/>
                  </a:lnTo>
                  <a:lnTo>
                    <a:pt x="20" y="208"/>
                  </a:lnTo>
                  <a:lnTo>
                    <a:pt x="20" y="208"/>
                  </a:lnTo>
                  <a:lnTo>
                    <a:pt x="22" y="204"/>
                  </a:lnTo>
                  <a:lnTo>
                    <a:pt x="50" y="186"/>
                  </a:lnTo>
                  <a:lnTo>
                    <a:pt x="50" y="186"/>
                  </a:lnTo>
                  <a:lnTo>
                    <a:pt x="52" y="186"/>
                  </a:lnTo>
                  <a:lnTo>
                    <a:pt x="54" y="186"/>
                  </a:lnTo>
                  <a:lnTo>
                    <a:pt x="54" y="186"/>
                  </a:lnTo>
                  <a:lnTo>
                    <a:pt x="56" y="188"/>
                  </a:lnTo>
                  <a:lnTo>
                    <a:pt x="56" y="190"/>
                  </a:lnTo>
                  <a:lnTo>
                    <a:pt x="56" y="264"/>
                  </a:lnTo>
                  <a:close/>
                  <a:moveTo>
                    <a:pt x="122" y="576"/>
                  </a:moveTo>
                  <a:lnTo>
                    <a:pt x="122" y="576"/>
                  </a:lnTo>
                  <a:lnTo>
                    <a:pt x="122" y="580"/>
                  </a:lnTo>
                  <a:lnTo>
                    <a:pt x="122" y="580"/>
                  </a:lnTo>
                  <a:lnTo>
                    <a:pt x="118" y="580"/>
                  </a:lnTo>
                  <a:lnTo>
                    <a:pt x="118" y="580"/>
                  </a:lnTo>
                  <a:lnTo>
                    <a:pt x="118" y="580"/>
                  </a:lnTo>
                  <a:lnTo>
                    <a:pt x="82" y="570"/>
                  </a:lnTo>
                  <a:lnTo>
                    <a:pt x="82" y="570"/>
                  </a:lnTo>
                  <a:lnTo>
                    <a:pt x="78" y="570"/>
                  </a:lnTo>
                  <a:lnTo>
                    <a:pt x="78" y="566"/>
                  </a:lnTo>
                  <a:lnTo>
                    <a:pt x="78" y="488"/>
                  </a:lnTo>
                  <a:lnTo>
                    <a:pt x="78" y="488"/>
                  </a:lnTo>
                  <a:lnTo>
                    <a:pt x="80" y="484"/>
                  </a:lnTo>
                  <a:lnTo>
                    <a:pt x="80" y="484"/>
                  </a:lnTo>
                  <a:lnTo>
                    <a:pt x="84" y="482"/>
                  </a:lnTo>
                  <a:lnTo>
                    <a:pt x="118" y="486"/>
                  </a:lnTo>
                  <a:lnTo>
                    <a:pt x="118" y="486"/>
                  </a:lnTo>
                  <a:lnTo>
                    <a:pt x="122" y="488"/>
                  </a:lnTo>
                  <a:lnTo>
                    <a:pt x="122" y="490"/>
                  </a:lnTo>
                  <a:lnTo>
                    <a:pt x="122" y="576"/>
                  </a:lnTo>
                  <a:close/>
                  <a:moveTo>
                    <a:pt x="122" y="406"/>
                  </a:moveTo>
                  <a:lnTo>
                    <a:pt x="122" y="406"/>
                  </a:lnTo>
                  <a:lnTo>
                    <a:pt x="122" y="408"/>
                  </a:lnTo>
                  <a:lnTo>
                    <a:pt x="118" y="410"/>
                  </a:lnTo>
                  <a:lnTo>
                    <a:pt x="82" y="412"/>
                  </a:lnTo>
                  <a:lnTo>
                    <a:pt x="82" y="412"/>
                  </a:lnTo>
                  <a:lnTo>
                    <a:pt x="82" y="412"/>
                  </a:lnTo>
                  <a:lnTo>
                    <a:pt x="82" y="412"/>
                  </a:lnTo>
                  <a:lnTo>
                    <a:pt x="80" y="412"/>
                  </a:lnTo>
                  <a:lnTo>
                    <a:pt x="80" y="412"/>
                  </a:lnTo>
                  <a:lnTo>
                    <a:pt x="78" y="408"/>
                  </a:lnTo>
                  <a:lnTo>
                    <a:pt x="78" y="330"/>
                  </a:lnTo>
                  <a:lnTo>
                    <a:pt x="78" y="330"/>
                  </a:lnTo>
                  <a:lnTo>
                    <a:pt x="78" y="326"/>
                  </a:lnTo>
                  <a:lnTo>
                    <a:pt x="82" y="324"/>
                  </a:lnTo>
                  <a:lnTo>
                    <a:pt x="118" y="316"/>
                  </a:lnTo>
                  <a:lnTo>
                    <a:pt x="118" y="316"/>
                  </a:lnTo>
                  <a:lnTo>
                    <a:pt x="122" y="316"/>
                  </a:lnTo>
                  <a:lnTo>
                    <a:pt x="122" y="316"/>
                  </a:lnTo>
                  <a:lnTo>
                    <a:pt x="122" y="320"/>
                  </a:lnTo>
                  <a:lnTo>
                    <a:pt x="122" y="406"/>
                  </a:lnTo>
                  <a:close/>
                  <a:moveTo>
                    <a:pt x="122" y="234"/>
                  </a:moveTo>
                  <a:lnTo>
                    <a:pt x="122" y="234"/>
                  </a:lnTo>
                  <a:lnTo>
                    <a:pt x="122" y="236"/>
                  </a:lnTo>
                  <a:lnTo>
                    <a:pt x="120" y="238"/>
                  </a:lnTo>
                  <a:lnTo>
                    <a:pt x="84" y="254"/>
                  </a:lnTo>
                  <a:lnTo>
                    <a:pt x="84" y="254"/>
                  </a:lnTo>
                  <a:lnTo>
                    <a:pt x="82" y="254"/>
                  </a:lnTo>
                  <a:lnTo>
                    <a:pt x="82" y="254"/>
                  </a:lnTo>
                  <a:lnTo>
                    <a:pt x="80" y="254"/>
                  </a:lnTo>
                  <a:lnTo>
                    <a:pt x="80" y="254"/>
                  </a:lnTo>
                  <a:lnTo>
                    <a:pt x="78" y="250"/>
                  </a:lnTo>
                  <a:lnTo>
                    <a:pt x="78" y="172"/>
                  </a:lnTo>
                  <a:lnTo>
                    <a:pt x="78" y="172"/>
                  </a:lnTo>
                  <a:lnTo>
                    <a:pt x="80" y="168"/>
                  </a:lnTo>
                  <a:lnTo>
                    <a:pt x="116" y="144"/>
                  </a:lnTo>
                  <a:lnTo>
                    <a:pt x="116" y="144"/>
                  </a:lnTo>
                  <a:lnTo>
                    <a:pt x="118" y="144"/>
                  </a:lnTo>
                  <a:lnTo>
                    <a:pt x="120" y="144"/>
                  </a:lnTo>
                  <a:lnTo>
                    <a:pt x="120" y="144"/>
                  </a:lnTo>
                  <a:lnTo>
                    <a:pt x="122" y="146"/>
                  </a:lnTo>
                  <a:lnTo>
                    <a:pt x="122" y="148"/>
                  </a:lnTo>
                  <a:lnTo>
                    <a:pt x="122" y="234"/>
                  </a:lnTo>
                  <a:close/>
                  <a:moveTo>
                    <a:pt x="216" y="602"/>
                  </a:moveTo>
                  <a:lnTo>
                    <a:pt x="216" y="602"/>
                  </a:lnTo>
                  <a:lnTo>
                    <a:pt x="214" y="606"/>
                  </a:lnTo>
                  <a:lnTo>
                    <a:pt x="214" y="606"/>
                  </a:lnTo>
                  <a:lnTo>
                    <a:pt x="212" y="608"/>
                  </a:lnTo>
                  <a:lnTo>
                    <a:pt x="210" y="608"/>
                  </a:lnTo>
                  <a:lnTo>
                    <a:pt x="210" y="608"/>
                  </a:lnTo>
                  <a:lnTo>
                    <a:pt x="210" y="608"/>
                  </a:lnTo>
                  <a:lnTo>
                    <a:pt x="200" y="606"/>
                  </a:lnTo>
                  <a:lnTo>
                    <a:pt x="184" y="600"/>
                  </a:lnTo>
                  <a:lnTo>
                    <a:pt x="160" y="592"/>
                  </a:lnTo>
                  <a:lnTo>
                    <a:pt x="160" y="592"/>
                  </a:lnTo>
                  <a:lnTo>
                    <a:pt x="158" y="590"/>
                  </a:lnTo>
                  <a:lnTo>
                    <a:pt x="156" y="588"/>
                  </a:lnTo>
                  <a:lnTo>
                    <a:pt x="156" y="494"/>
                  </a:lnTo>
                  <a:lnTo>
                    <a:pt x="156" y="494"/>
                  </a:lnTo>
                  <a:lnTo>
                    <a:pt x="158" y="492"/>
                  </a:lnTo>
                  <a:lnTo>
                    <a:pt x="158" y="492"/>
                  </a:lnTo>
                  <a:lnTo>
                    <a:pt x="162" y="490"/>
                  </a:lnTo>
                  <a:lnTo>
                    <a:pt x="212" y="496"/>
                  </a:lnTo>
                  <a:lnTo>
                    <a:pt x="212" y="496"/>
                  </a:lnTo>
                  <a:lnTo>
                    <a:pt x="214" y="496"/>
                  </a:lnTo>
                  <a:lnTo>
                    <a:pt x="216" y="500"/>
                  </a:lnTo>
                  <a:lnTo>
                    <a:pt x="216" y="500"/>
                  </a:lnTo>
                  <a:lnTo>
                    <a:pt x="216" y="602"/>
                  </a:lnTo>
                  <a:lnTo>
                    <a:pt x="216" y="602"/>
                  </a:lnTo>
                  <a:close/>
                  <a:moveTo>
                    <a:pt x="216" y="398"/>
                  </a:moveTo>
                  <a:lnTo>
                    <a:pt x="216" y="398"/>
                  </a:lnTo>
                  <a:lnTo>
                    <a:pt x="214" y="400"/>
                  </a:lnTo>
                  <a:lnTo>
                    <a:pt x="212" y="402"/>
                  </a:lnTo>
                  <a:lnTo>
                    <a:pt x="162" y="406"/>
                  </a:lnTo>
                  <a:lnTo>
                    <a:pt x="162" y="406"/>
                  </a:lnTo>
                  <a:lnTo>
                    <a:pt x="160" y="406"/>
                  </a:lnTo>
                  <a:lnTo>
                    <a:pt x="160" y="406"/>
                  </a:lnTo>
                  <a:lnTo>
                    <a:pt x="158" y="406"/>
                  </a:lnTo>
                  <a:lnTo>
                    <a:pt x="158" y="406"/>
                  </a:lnTo>
                  <a:lnTo>
                    <a:pt x="156" y="402"/>
                  </a:lnTo>
                  <a:lnTo>
                    <a:pt x="156" y="308"/>
                  </a:lnTo>
                  <a:lnTo>
                    <a:pt x="156" y="308"/>
                  </a:lnTo>
                  <a:lnTo>
                    <a:pt x="158" y="306"/>
                  </a:lnTo>
                  <a:lnTo>
                    <a:pt x="160" y="304"/>
                  </a:lnTo>
                  <a:lnTo>
                    <a:pt x="210" y="292"/>
                  </a:lnTo>
                  <a:lnTo>
                    <a:pt x="210" y="292"/>
                  </a:lnTo>
                  <a:lnTo>
                    <a:pt x="214" y="292"/>
                  </a:lnTo>
                  <a:lnTo>
                    <a:pt x="214" y="292"/>
                  </a:lnTo>
                  <a:lnTo>
                    <a:pt x="216" y="296"/>
                  </a:lnTo>
                  <a:lnTo>
                    <a:pt x="216" y="398"/>
                  </a:lnTo>
                  <a:close/>
                  <a:moveTo>
                    <a:pt x="216" y="194"/>
                  </a:moveTo>
                  <a:lnTo>
                    <a:pt x="216" y="194"/>
                  </a:lnTo>
                  <a:lnTo>
                    <a:pt x="216" y="196"/>
                  </a:lnTo>
                  <a:lnTo>
                    <a:pt x="214" y="198"/>
                  </a:lnTo>
                  <a:lnTo>
                    <a:pt x="162" y="220"/>
                  </a:lnTo>
                  <a:lnTo>
                    <a:pt x="162" y="220"/>
                  </a:lnTo>
                  <a:lnTo>
                    <a:pt x="160" y="220"/>
                  </a:lnTo>
                  <a:lnTo>
                    <a:pt x="160" y="220"/>
                  </a:lnTo>
                  <a:lnTo>
                    <a:pt x="158" y="220"/>
                  </a:lnTo>
                  <a:lnTo>
                    <a:pt x="158" y="220"/>
                  </a:lnTo>
                  <a:lnTo>
                    <a:pt x="156" y="216"/>
                  </a:lnTo>
                  <a:lnTo>
                    <a:pt x="156" y="122"/>
                  </a:lnTo>
                  <a:lnTo>
                    <a:pt x="156" y="122"/>
                  </a:lnTo>
                  <a:lnTo>
                    <a:pt x="158" y="118"/>
                  </a:lnTo>
                  <a:lnTo>
                    <a:pt x="208" y="88"/>
                  </a:lnTo>
                  <a:lnTo>
                    <a:pt x="208" y="88"/>
                  </a:lnTo>
                  <a:lnTo>
                    <a:pt x="212" y="86"/>
                  </a:lnTo>
                  <a:lnTo>
                    <a:pt x="214" y="86"/>
                  </a:lnTo>
                  <a:lnTo>
                    <a:pt x="214" y="86"/>
                  </a:lnTo>
                  <a:lnTo>
                    <a:pt x="216" y="88"/>
                  </a:lnTo>
                  <a:lnTo>
                    <a:pt x="216" y="90"/>
                  </a:lnTo>
                  <a:lnTo>
                    <a:pt x="216" y="194"/>
                  </a:lnTo>
                  <a:close/>
                  <a:moveTo>
                    <a:pt x="418" y="142"/>
                  </a:moveTo>
                  <a:lnTo>
                    <a:pt x="418" y="142"/>
                  </a:lnTo>
                  <a:lnTo>
                    <a:pt x="420" y="138"/>
                  </a:lnTo>
                  <a:lnTo>
                    <a:pt x="420" y="138"/>
                  </a:lnTo>
                  <a:lnTo>
                    <a:pt x="424" y="138"/>
                  </a:lnTo>
                  <a:lnTo>
                    <a:pt x="478" y="162"/>
                  </a:lnTo>
                  <a:lnTo>
                    <a:pt x="478" y="162"/>
                  </a:lnTo>
                  <a:lnTo>
                    <a:pt x="480" y="164"/>
                  </a:lnTo>
                  <a:lnTo>
                    <a:pt x="480" y="166"/>
                  </a:lnTo>
                  <a:lnTo>
                    <a:pt x="480" y="246"/>
                  </a:lnTo>
                  <a:lnTo>
                    <a:pt x="480" y="246"/>
                  </a:lnTo>
                  <a:lnTo>
                    <a:pt x="478" y="250"/>
                  </a:lnTo>
                  <a:lnTo>
                    <a:pt x="478" y="250"/>
                  </a:lnTo>
                  <a:lnTo>
                    <a:pt x="476" y="250"/>
                  </a:lnTo>
                  <a:lnTo>
                    <a:pt x="476" y="250"/>
                  </a:lnTo>
                  <a:lnTo>
                    <a:pt x="474" y="250"/>
                  </a:lnTo>
                  <a:lnTo>
                    <a:pt x="420" y="234"/>
                  </a:lnTo>
                  <a:lnTo>
                    <a:pt x="420" y="234"/>
                  </a:lnTo>
                  <a:lnTo>
                    <a:pt x="418" y="232"/>
                  </a:lnTo>
                  <a:lnTo>
                    <a:pt x="418" y="230"/>
                  </a:lnTo>
                  <a:lnTo>
                    <a:pt x="418" y="142"/>
                  </a:lnTo>
                  <a:close/>
                  <a:moveTo>
                    <a:pt x="418" y="316"/>
                  </a:moveTo>
                  <a:lnTo>
                    <a:pt x="418" y="316"/>
                  </a:lnTo>
                  <a:lnTo>
                    <a:pt x="418" y="314"/>
                  </a:lnTo>
                  <a:lnTo>
                    <a:pt x="418" y="314"/>
                  </a:lnTo>
                  <a:lnTo>
                    <a:pt x="422" y="312"/>
                  </a:lnTo>
                  <a:lnTo>
                    <a:pt x="476" y="322"/>
                  </a:lnTo>
                  <a:lnTo>
                    <a:pt x="476" y="322"/>
                  </a:lnTo>
                  <a:lnTo>
                    <a:pt x="480" y="324"/>
                  </a:lnTo>
                  <a:lnTo>
                    <a:pt x="480" y="326"/>
                  </a:lnTo>
                  <a:lnTo>
                    <a:pt x="480" y="408"/>
                  </a:lnTo>
                  <a:lnTo>
                    <a:pt x="480" y="408"/>
                  </a:lnTo>
                  <a:lnTo>
                    <a:pt x="478" y="412"/>
                  </a:lnTo>
                  <a:lnTo>
                    <a:pt x="478" y="412"/>
                  </a:lnTo>
                  <a:lnTo>
                    <a:pt x="476" y="412"/>
                  </a:lnTo>
                  <a:lnTo>
                    <a:pt x="476" y="412"/>
                  </a:lnTo>
                  <a:lnTo>
                    <a:pt x="422" y="408"/>
                  </a:lnTo>
                  <a:lnTo>
                    <a:pt x="422" y="408"/>
                  </a:lnTo>
                  <a:lnTo>
                    <a:pt x="418" y="408"/>
                  </a:lnTo>
                  <a:lnTo>
                    <a:pt x="418" y="404"/>
                  </a:lnTo>
                  <a:lnTo>
                    <a:pt x="418" y="316"/>
                  </a:lnTo>
                  <a:close/>
                  <a:moveTo>
                    <a:pt x="276" y="82"/>
                  </a:moveTo>
                  <a:lnTo>
                    <a:pt x="276" y="82"/>
                  </a:lnTo>
                  <a:lnTo>
                    <a:pt x="278" y="78"/>
                  </a:lnTo>
                  <a:lnTo>
                    <a:pt x="278" y="78"/>
                  </a:lnTo>
                  <a:lnTo>
                    <a:pt x="282" y="78"/>
                  </a:lnTo>
                  <a:lnTo>
                    <a:pt x="360" y="110"/>
                  </a:lnTo>
                  <a:lnTo>
                    <a:pt x="360" y="110"/>
                  </a:lnTo>
                  <a:lnTo>
                    <a:pt x="362" y="112"/>
                  </a:lnTo>
                  <a:lnTo>
                    <a:pt x="362" y="114"/>
                  </a:lnTo>
                  <a:lnTo>
                    <a:pt x="362" y="210"/>
                  </a:lnTo>
                  <a:lnTo>
                    <a:pt x="362" y="210"/>
                  </a:lnTo>
                  <a:lnTo>
                    <a:pt x="360" y="214"/>
                  </a:lnTo>
                  <a:lnTo>
                    <a:pt x="360" y="214"/>
                  </a:lnTo>
                  <a:lnTo>
                    <a:pt x="358" y="214"/>
                  </a:lnTo>
                  <a:lnTo>
                    <a:pt x="358" y="214"/>
                  </a:lnTo>
                  <a:lnTo>
                    <a:pt x="356" y="214"/>
                  </a:lnTo>
                  <a:lnTo>
                    <a:pt x="280" y="190"/>
                  </a:lnTo>
                  <a:lnTo>
                    <a:pt x="280" y="190"/>
                  </a:lnTo>
                  <a:lnTo>
                    <a:pt x="278" y="190"/>
                  </a:lnTo>
                  <a:lnTo>
                    <a:pt x="276" y="186"/>
                  </a:lnTo>
                  <a:lnTo>
                    <a:pt x="276" y="82"/>
                  </a:lnTo>
                  <a:lnTo>
                    <a:pt x="276" y="82"/>
                  </a:lnTo>
                  <a:close/>
                  <a:moveTo>
                    <a:pt x="276" y="396"/>
                  </a:moveTo>
                  <a:lnTo>
                    <a:pt x="276" y="292"/>
                  </a:lnTo>
                  <a:lnTo>
                    <a:pt x="276" y="292"/>
                  </a:lnTo>
                  <a:lnTo>
                    <a:pt x="278" y="288"/>
                  </a:lnTo>
                  <a:lnTo>
                    <a:pt x="278" y="288"/>
                  </a:lnTo>
                  <a:lnTo>
                    <a:pt x="282" y="286"/>
                  </a:lnTo>
                  <a:lnTo>
                    <a:pt x="358" y="300"/>
                  </a:lnTo>
                  <a:lnTo>
                    <a:pt x="358" y="300"/>
                  </a:lnTo>
                  <a:lnTo>
                    <a:pt x="362" y="302"/>
                  </a:lnTo>
                  <a:lnTo>
                    <a:pt x="362" y="306"/>
                  </a:lnTo>
                  <a:lnTo>
                    <a:pt x="362" y="400"/>
                  </a:lnTo>
                  <a:lnTo>
                    <a:pt x="362" y="400"/>
                  </a:lnTo>
                  <a:lnTo>
                    <a:pt x="360" y="404"/>
                  </a:lnTo>
                  <a:lnTo>
                    <a:pt x="360" y="404"/>
                  </a:lnTo>
                  <a:lnTo>
                    <a:pt x="358" y="406"/>
                  </a:lnTo>
                  <a:lnTo>
                    <a:pt x="358" y="406"/>
                  </a:lnTo>
                  <a:lnTo>
                    <a:pt x="280" y="400"/>
                  </a:lnTo>
                  <a:lnTo>
                    <a:pt x="280" y="400"/>
                  </a:lnTo>
                  <a:lnTo>
                    <a:pt x="278" y="400"/>
                  </a:lnTo>
                  <a:lnTo>
                    <a:pt x="276" y="396"/>
                  </a:lnTo>
                  <a:lnTo>
                    <a:pt x="276" y="396"/>
                  </a:lnTo>
                  <a:close/>
                  <a:moveTo>
                    <a:pt x="426" y="709"/>
                  </a:moveTo>
                  <a:lnTo>
                    <a:pt x="426" y="709"/>
                  </a:lnTo>
                  <a:lnTo>
                    <a:pt x="426" y="711"/>
                  </a:lnTo>
                  <a:lnTo>
                    <a:pt x="424" y="713"/>
                  </a:lnTo>
                  <a:lnTo>
                    <a:pt x="322" y="751"/>
                  </a:lnTo>
                  <a:lnTo>
                    <a:pt x="322" y="751"/>
                  </a:lnTo>
                  <a:lnTo>
                    <a:pt x="322" y="751"/>
                  </a:lnTo>
                  <a:lnTo>
                    <a:pt x="322" y="751"/>
                  </a:lnTo>
                  <a:lnTo>
                    <a:pt x="318" y="751"/>
                  </a:lnTo>
                  <a:lnTo>
                    <a:pt x="318" y="751"/>
                  </a:lnTo>
                  <a:lnTo>
                    <a:pt x="316" y="747"/>
                  </a:lnTo>
                  <a:lnTo>
                    <a:pt x="316" y="498"/>
                  </a:lnTo>
                  <a:lnTo>
                    <a:pt x="316" y="498"/>
                  </a:lnTo>
                  <a:lnTo>
                    <a:pt x="318" y="496"/>
                  </a:lnTo>
                  <a:lnTo>
                    <a:pt x="320" y="494"/>
                  </a:lnTo>
                  <a:lnTo>
                    <a:pt x="422" y="488"/>
                  </a:lnTo>
                  <a:lnTo>
                    <a:pt x="422" y="488"/>
                  </a:lnTo>
                  <a:lnTo>
                    <a:pt x="424" y="488"/>
                  </a:lnTo>
                  <a:lnTo>
                    <a:pt x="424" y="488"/>
                  </a:lnTo>
                  <a:lnTo>
                    <a:pt x="426" y="492"/>
                  </a:lnTo>
                  <a:lnTo>
                    <a:pt x="426" y="709"/>
                  </a:lnTo>
                  <a:close/>
                  <a:moveTo>
                    <a:pt x="548" y="663"/>
                  </a:moveTo>
                  <a:lnTo>
                    <a:pt x="548" y="663"/>
                  </a:lnTo>
                  <a:lnTo>
                    <a:pt x="546" y="665"/>
                  </a:lnTo>
                  <a:lnTo>
                    <a:pt x="544" y="667"/>
                  </a:lnTo>
                  <a:lnTo>
                    <a:pt x="478" y="693"/>
                  </a:lnTo>
                  <a:lnTo>
                    <a:pt x="478" y="693"/>
                  </a:lnTo>
                  <a:lnTo>
                    <a:pt x="476" y="693"/>
                  </a:lnTo>
                  <a:lnTo>
                    <a:pt x="476" y="693"/>
                  </a:lnTo>
                  <a:lnTo>
                    <a:pt x="472" y="693"/>
                  </a:lnTo>
                  <a:lnTo>
                    <a:pt x="472" y="693"/>
                  </a:lnTo>
                  <a:lnTo>
                    <a:pt x="472" y="689"/>
                  </a:lnTo>
                  <a:lnTo>
                    <a:pt x="472" y="488"/>
                  </a:lnTo>
                  <a:lnTo>
                    <a:pt x="472" y="488"/>
                  </a:lnTo>
                  <a:lnTo>
                    <a:pt x="472" y="486"/>
                  </a:lnTo>
                  <a:lnTo>
                    <a:pt x="476" y="484"/>
                  </a:lnTo>
                  <a:lnTo>
                    <a:pt x="542" y="480"/>
                  </a:lnTo>
                  <a:lnTo>
                    <a:pt x="542" y="480"/>
                  </a:lnTo>
                  <a:lnTo>
                    <a:pt x="546" y="480"/>
                  </a:lnTo>
                  <a:lnTo>
                    <a:pt x="546" y="480"/>
                  </a:lnTo>
                  <a:lnTo>
                    <a:pt x="548" y="484"/>
                  </a:lnTo>
                  <a:lnTo>
                    <a:pt x="548" y="663"/>
                  </a:lnTo>
                  <a:close/>
                  <a:moveTo>
                    <a:pt x="566" y="412"/>
                  </a:moveTo>
                  <a:lnTo>
                    <a:pt x="566" y="412"/>
                  </a:lnTo>
                  <a:lnTo>
                    <a:pt x="566" y="416"/>
                  </a:lnTo>
                  <a:lnTo>
                    <a:pt x="566" y="416"/>
                  </a:lnTo>
                  <a:lnTo>
                    <a:pt x="562" y="416"/>
                  </a:lnTo>
                  <a:lnTo>
                    <a:pt x="562" y="416"/>
                  </a:lnTo>
                  <a:lnTo>
                    <a:pt x="562" y="416"/>
                  </a:lnTo>
                  <a:lnTo>
                    <a:pt x="522" y="414"/>
                  </a:lnTo>
                  <a:lnTo>
                    <a:pt x="522" y="414"/>
                  </a:lnTo>
                  <a:lnTo>
                    <a:pt x="518" y="414"/>
                  </a:lnTo>
                  <a:lnTo>
                    <a:pt x="518" y="410"/>
                  </a:lnTo>
                  <a:lnTo>
                    <a:pt x="518" y="336"/>
                  </a:lnTo>
                  <a:lnTo>
                    <a:pt x="518" y="336"/>
                  </a:lnTo>
                  <a:lnTo>
                    <a:pt x="518" y="332"/>
                  </a:lnTo>
                  <a:lnTo>
                    <a:pt x="518" y="332"/>
                  </a:lnTo>
                  <a:lnTo>
                    <a:pt x="522" y="330"/>
                  </a:lnTo>
                  <a:lnTo>
                    <a:pt x="562" y="338"/>
                  </a:lnTo>
                  <a:lnTo>
                    <a:pt x="562" y="338"/>
                  </a:lnTo>
                  <a:lnTo>
                    <a:pt x="566" y="340"/>
                  </a:lnTo>
                  <a:lnTo>
                    <a:pt x="566" y="342"/>
                  </a:lnTo>
                  <a:lnTo>
                    <a:pt x="566" y="412"/>
                  </a:lnTo>
                  <a:close/>
                  <a:moveTo>
                    <a:pt x="566" y="272"/>
                  </a:moveTo>
                  <a:lnTo>
                    <a:pt x="566" y="272"/>
                  </a:lnTo>
                  <a:lnTo>
                    <a:pt x="564" y="276"/>
                  </a:lnTo>
                  <a:lnTo>
                    <a:pt x="564" y="276"/>
                  </a:lnTo>
                  <a:lnTo>
                    <a:pt x="562" y="278"/>
                  </a:lnTo>
                  <a:lnTo>
                    <a:pt x="562" y="278"/>
                  </a:lnTo>
                  <a:lnTo>
                    <a:pt x="560" y="278"/>
                  </a:lnTo>
                  <a:lnTo>
                    <a:pt x="520" y="264"/>
                  </a:lnTo>
                  <a:lnTo>
                    <a:pt x="520" y="264"/>
                  </a:lnTo>
                  <a:lnTo>
                    <a:pt x="518" y="264"/>
                  </a:lnTo>
                  <a:lnTo>
                    <a:pt x="518" y="260"/>
                  </a:lnTo>
                  <a:lnTo>
                    <a:pt x="518" y="186"/>
                  </a:lnTo>
                  <a:lnTo>
                    <a:pt x="518" y="186"/>
                  </a:lnTo>
                  <a:lnTo>
                    <a:pt x="520" y="182"/>
                  </a:lnTo>
                  <a:lnTo>
                    <a:pt x="520" y="182"/>
                  </a:lnTo>
                  <a:lnTo>
                    <a:pt x="524" y="182"/>
                  </a:lnTo>
                  <a:lnTo>
                    <a:pt x="564" y="198"/>
                  </a:lnTo>
                  <a:lnTo>
                    <a:pt x="564" y="198"/>
                  </a:lnTo>
                  <a:lnTo>
                    <a:pt x="566" y="200"/>
                  </a:lnTo>
                  <a:lnTo>
                    <a:pt x="566" y="202"/>
                  </a:lnTo>
                  <a:lnTo>
                    <a:pt x="566" y="272"/>
                  </a:lnTo>
                  <a:close/>
                  <a:moveTo>
                    <a:pt x="646" y="536"/>
                  </a:moveTo>
                  <a:lnTo>
                    <a:pt x="646" y="536"/>
                  </a:lnTo>
                  <a:lnTo>
                    <a:pt x="646" y="540"/>
                  </a:lnTo>
                  <a:lnTo>
                    <a:pt x="642" y="542"/>
                  </a:lnTo>
                  <a:lnTo>
                    <a:pt x="614" y="546"/>
                  </a:lnTo>
                  <a:lnTo>
                    <a:pt x="614" y="546"/>
                  </a:lnTo>
                  <a:lnTo>
                    <a:pt x="612" y="546"/>
                  </a:lnTo>
                  <a:lnTo>
                    <a:pt x="612" y="546"/>
                  </a:lnTo>
                  <a:lnTo>
                    <a:pt x="610" y="546"/>
                  </a:lnTo>
                  <a:lnTo>
                    <a:pt x="610" y="546"/>
                  </a:lnTo>
                  <a:lnTo>
                    <a:pt x="608" y="542"/>
                  </a:lnTo>
                  <a:lnTo>
                    <a:pt x="608" y="478"/>
                  </a:lnTo>
                  <a:lnTo>
                    <a:pt x="608" y="478"/>
                  </a:lnTo>
                  <a:lnTo>
                    <a:pt x="610" y="476"/>
                  </a:lnTo>
                  <a:lnTo>
                    <a:pt x="612" y="474"/>
                  </a:lnTo>
                  <a:lnTo>
                    <a:pt x="642" y="472"/>
                  </a:lnTo>
                  <a:lnTo>
                    <a:pt x="642" y="472"/>
                  </a:lnTo>
                  <a:lnTo>
                    <a:pt x="646" y="474"/>
                  </a:lnTo>
                  <a:lnTo>
                    <a:pt x="646" y="474"/>
                  </a:lnTo>
                  <a:lnTo>
                    <a:pt x="646" y="476"/>
                  </a:lnTo>
                  <a:lnTo>
                    <a:pt x="646" y="536"/>
                  </a:lnTo>
                  <a:close/>
                  <a:moveTo>
                    <a:pt x="646" y="418"/>
                  </a:moveTo>
                  <a:lnTo>
                    <a:pt x="646" y="418"/>
                  </a:lnTo>
                  <a:lnTo>
                    <a:pt x="646" y="420"/>
                  </a:lnTo>
                  <a:lnTo>
                    <a:pt x="646" y="420"/>
                  </a:lnTo>
                  <a:lnTo>
                    <a:pt x="642" y="422"/>
                  </a:lnTo>
                  <a:lnTo>
                    <a:pt x="642" y="422"/>
                  </a:lnTo>
                  <a:lnTo>
                    <a:pt x="612" y="420"/>
                  </a:lnTo>
                  <a:lnTo>
                    <a:pt x="612" y="420"/>
                  </a:lnTo>
                  <a:lnTo>
                    <a:pt x="610" y="418"/>
                  </a:lnTo>
                  <a:lnTo>
                    <a:pt x="608" y="416"/>
                  </a:lnTo>
                  <a:lnTo>
                    <a:pt x="608" y="352"/>
                  </a:lnTo>
                  <a:lnTo>
                    <a:pt x="608" y="352"/>
                  </a:lnTo>
                  <a:lnTo>
                    <a:pt x="610" y="348"/>
                  </a:lnTo>
                  <a:lnTo>
                    <a:pt x="610" y="348"/>
                  </a:lnTo>
                  <a:lnTo>
                    <a:pt x="614" y="348"/>
                  </a:lnTo>
                  <a:lnTo>
                    <a:pt x="642" y="352"/>
                  </a:lnTo>
                  <a:lnTo>
                    <a:pt x="642" y="352"/>
                  </a:lnTo>
                  <a:lnTo>
                    <a:pt x="646" y="354"/>
                  </a:lnTo>
                  <a:lnTo>
                    <a:pt x="646" y="358"/>
                  </a:lnTo>
                  <a:lnTo>
                    <a:pt x="646" y="418"/>
                  </a:lnTo>
                  <a:close/>
                  <a:moveTo>
                    <a:pt x="696" y="528"/>
                  </a:moveTo>
                  <a:lnTo>
                    <a:pt x="696" y="528"/>
                  </a:lnTo>
                  <a:lnTo>
                    <a:pt x="694" y="530"/>
                  </a:lnTo>
                  <a:lnTo>
                    <a:pt x="692" y="532"/>
                  </a:lnTo>
                  <a:lnTo>
                    <a:pt x="668" y="536"/>
                  </a:lnTo>
                  <a:lnTo>
                    <a:pt x="668" y="536"/>
                  </a:lnTo>
                  <a:lnTo>
                    <a:pt x="668" y="536"/>
                  </a:lnTo>
                  <a:lnTo>
                    <a:pt x="668" y="536"/>
                  </a:lnTo>
                  <a:lnTo>
                    <a:pt x="664" y="536"/>
                  </a:lnTo>
                  <a:lnTo>
                    <a:pt x="664" y="536"/>
                  </a:lnTo>
                  <a:lnTo>
                    <a:pt x="664" y="532"/>
                  </a:lnTo>
                  <a:lnTo>
                    <a:pt x="664" y="476"/>
                  </a:lnTo>
                  <a:lnTo>
                    <a:pt x="664" y="476"/>
                  </a:lnTo>
                  <a:lnTo>
                    <a:pt x="664" y="472"/>
                  </a:lnTo>
                  <a:lnTo>
                    <a:pt x="668" y="470"/>
                  </a:lnTo>
                  <a:lnTo>
                    <a:pt x="690" y="470"/>
                  </a:lnTo>
                  <a:lnTo>
                    <a:pt x="690" y="470"/>
                  </a:lnTo>
                  <a:lnTo>
                    <a:pt x="694" y="470"/>
                  </a:lnTo>
                  <a:lnTo>
                    <a:pt x="694" y="470"/>
                  </a:lnTo>
                  <a:lnTo>
                    <a:pt x="696" y="474"/>
                  </a:lnTo>
                  <a:lnTo>
                    <a:pt x="696" y="528"/>
                  </a:lnTo>
                  <a:close/>
                  <a:moveTo>
                    <a:pt x="696" y="420"/>
                  </a:moveTo>
                  <a:lnTo>
                    <a:pt x="696" y="420"/>
                  </a:lnTo>
                  <a:lnTo>
                    <a:pt x="694" y="424"/>
                  </a:lnTo>
                  <a:lnTo>
                    <a:pt x="694" y="424"/>
                  </a:lnTo>
                  <a:lnTo>
                    <a:pt x="692" y="424"/>
                  </a:lnTo>
                  <a:lnTo>
                    <a:pt x="690" y="424"/>
                  </a:lnTo>
                  <a:lnTo>
                    <a:pt x="668" y="424"/>
                  </a:lnTo>
                  <a:lnTo>
                    <a:pt x="668" y="424"/>
                  </a:lnTo>
                  <a:lnTo>
                    <a:pt x="664" y="422"/>
                  </a:lnTo>
                  <a:lnTo>
                    <a:pt x="664" y="418"/>
                  </a:lnTo>
                  <a:lnTo>
                    <a:pt x="664" y="362"/>
                  </a:lnTo>
                  <a:lnTo>
                    <a:pt x="664" y="362"/>
                  </a:lnTo>
                  <a:lnTo>
                    <a:pt x="664" y="360"/>
                  </a:lnTo>
                  <a:lnTo>
                    <a:pt x="664" y="360"/>
                  </a:lnTo>
                  <a:lnTo>
                    <a:pt x="668" y="358"/>
                  </a:lnTo>
                  <a:lnTo>
                    <a:pt x="692" y="362"/>
                  </a:lnTo>
                  <a:lnTo>
                    <a:pt x="692" y="362"/>
                  </a:lnTo>
                  <a:lnTo>
                    <a:pt x="694" y="364"/>
                  </a:lnTo>
                  <a:lnTo>
                    <a:pt x="696" y="366"/>
                  </a:lnTo>
                  <a:lnTo>
                    <a:pt x="696" y="420"/>
                  </a:lnTo>
                  <a:close/>
                  <a:moveTo>
                    <a:pt x="696" y="420"/>
                  </a:moveTo>
                  <a:lnTo>
                    <a:pt x="696" y="4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9547581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23" presetClass="entr" presetSubtype="32"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strVal val="4*#ppt_w"/>
                                          </p:val>
                                        </p:tav>
                                        <p:tav tm="100000">
                                          <p:val>
                                            <p:strVal val="#ppt_w"/>
                                          </p:val>
                                        </p:tav>
                                      </p:tavLst>
                                    </p:anim>
                                    <p:anim calcmode="lin" valueType="num">
                                      <p:cBhvr>
                                        <p:cTn id="18" dur="1000" fill="hold"/>
                                        <p:tgtEl>
                                          <p:spTgt spid="20"/>
                                        </p:tgtEl>
                                        <p:attrNameLst>
                                          <p:attrName>ppt_h</p:attrName>
                                        </p:attrNameLst>
                                      </p:cBhvr>
                                      <p:tavLst>
                                        <p:tav tm="0">
                                          <p:val>
                                            <p:strVal val="4*#ppt_h"/>
                                          </p:val>
                                        </p:tav>
                                        <p:tav tm="100000">
                                          <p:val>
                                            <p:strVal val="#ppt_h"/>
                                          </p:val>
                                        </p:tav>
                                      </p:tavLst>
                                    </p:anim>
                                  </p:childTnLst>
                                </p:cTn>
                              </p:par>
                            </p:childTnLst>
                          </p:cTn>
                        </p:par>
                        <p:par>
                          <p:cTn id="19" fill="hold">
                            <p:stCondLst>
                              <p:cond delay="1000"/>
                            </p:stCondLst>
                            <p:childTnLst>
                              <p:par>
                                <p:cTn id="20" presetID="1" presetClass="exit" presetSubtype="0" fill="hold" grpId="1" nodeType="afterEffect">
                                  <p:stCondLst>
                                    <p:cond delay="0"/>
                                  </p:stCondLst>
                                  <p:childTnLst>
                                    <p:set>
                                      <p:cBhvr>
                                        <p:cTn id="21" dur="1" fill="hold">
                                          <p:stCondLst>
                                            <p:cond delay="0"/>
                                          </p:stCondLst>
                                        </p:cTn>
                                        <p:tgtEl>
                                          <p:spTgt spid="20"/>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childTnLst>
                                </p:cTn>
                              </p:par>
                            </p:childTnLst>
                          </p:cTn>
                        </p:par>
                        <p:par>
                          <p:cTn id="24" fill="hold">
                            <p:stCondLst>
                              <p:cond delay="1000"/>
                            </p:stCondLst>
                            <p:childTnLst>
                              <p:par>
                                <p:cTn id="25" presetID="23" presetClass="exit" presetSubtype="16" fill="hold" grpId="1" nodeType="afterEffect">
                                  <p:stCondLst>
                                    <p:cond delay="0"/>
                                  </p:stCondLst>
                                  <p:childTnLst>
                                    <p:anim calcmode="lin" valueType="num">
                                      <p:cBhvr>
                                        <p:cTn id="26" dur="1000"/>
                                        <p:tgtEl>
                                          <p:spTgt spid="38"/>
                                        </p:tgtEl>
                                        <p:attrNameLst>
                                          <p:attrName>ppt_w</p:attrName>
                                        </p:attrNameLst>
                                      </p:cBhvr>
                                      <p:tavLst>
                                        <p:tav tm="0">
                                          <p:val>
                                            <p:strVal val="ppt_w"/>
                                          </p:val>
                                        </p:tav>
                                        <p:tav tm="100000">
                                          <p:val>
                                            <p:strVal val="4*ppt_w"/>
                                          </p:val>
                                        </p:tav>
                                      </p:tavLst>
                                    </p:anim>
                                    <p:anim calcmode="lin" valueType="num">
                                      <p:cBhvr>
                                        <p:cTn id="27" dur="1000"/>
                                        <p:tgtEl>
                                          <p:spTgt spid="38"/>
                                        </p:tgtEl>
                                        <p:attrNameLst>
                                          <p:attrName>ppt_h</p:attrName>
                                        </p:attrNameLst>
                                      </p:cBhvr>
                                      <p:tavLst>
                                        <p:tav tm="0">
                                          <p:val>
                                            <p:strVal val="ppt_h"/>
                                          </p:val>
                                        </p:tav>
                                        <p:tav tm="100000">
                                          <p:val>
                                            <p:strVal val="4*ppt_h"/>
                                          </p:val>
                                        </p:tav>
                                      </p:tavLst>
                                    </p:anim>
                                    <p:set>
                                      <p:cBhvr>
                                        <p:cTn id="28" dur="1" fill="hold">
                                          <p:stCondLst>
                                            <p:cond delay="999"/>
                                          </p:stCondLst>
                                        </p:cTn>
                                        <p:tgtEl>
                                          <p:spTgt spid="38"/>
                                        </p:tgtEl>
                                        <p:attrNameLst>
                                          <p:attrName>style.visibility</p:attrName>
                                        </p:attrNameLst>
                                      </p:cBhvr>
                                      <p:to>
                                        <p:strVal val="hidden"/>
                                      </p:to>
                                    </p:set>
                                  </p:childTnLst>
                                </p:cTn>
                              </p:par>
                              <p:par>
                                <p:cTn id="29" presetID="10" presetClass="exit" presetSubtype="0" fill="hold" grpId="2" nodeType="withEffect">
                                  <p:stCondLst>
                                    <p:cond delay="250"/>
                                  </p:stCondLst>
                                  <p:childTnLst>
                                    <p:animEffect transition="out" filter="fade">
                                      <p:cBhvr>
                                        <p:cTn id="30" dur="750"/>
                                        <p:tgtEl>
                                          <p:spTgt spid="38"/>
                                        </p:tgtEl>
                                      </p:cBhvr>
                                    </p:animEffect>
                                    <p:set>
                                      <p:cBhvr>
                                        <p:cTn id="31" dur="1" fill="hold">
                                          <p:stCondLst>
                                            <p:cond delay="749"/>
                                          </p:stCondLst>
                                        </p:cTn>
                                        <p:tgtEl>
                                          <p:spTgt spid="38"/>
                                        </p:tgtEl>
                                        <p:attrNameLst>
                                          <p:attrName>style.visibility</p:attrName>
                                        </p:attrNameLst>
                                      </p:cBhvr>
                                      <p:to>
                                        <p:strVal val="hidden"/>
                                      </p:to>
                                    </p:set>
                                  </p:childTnLst>
                                </p:cTn>
                              </p:par>
                            </p:childTnLst>
                          </p:cTn>
                        </p:par>
                        <p:par>
                          <p:cTn id="32" fill="hold">
                            <p:stCondLst>
                              <p:cond delay="2000"/>
                            </p:stCondLst>
                            <p:childTnLst>
                              <p:par>
                                <p:cTn id="33" presetID="31" presetClass="entr" presetSubtype="0" fill="hold" nodeType="afterEffect">
                                  <p:stCondLst>
                                    <p:cond delay="250"/>
                                  </p:stCondLst>
                                  <p:childTnLst>
                                    <p:set>
                                      <p:cBhvr>
                                        <p:cTn id="34" dur="1" fill="hold">
                                          <p:stCondLst>
                                            <p:cond delay="0"/>
                                          </p:stCondLst>
                                        </p:cTn>
                                        <p:tgtEl>
                                          <p:spTgt spid="27"/>
                                        </p:tgtEl>
                                        <p:attrNameLst>
                                          <p:attrName>style.visibility</p:attrName>
                                        </p:attrNameLst>
                                      </p:cBhvr>
                                      <p:to>
                                        <p:strVal val="visible"/>
                                      </p:to>
                                    </p:set>
                                    <p:anim calcmode="lin" valueType="num">
                                      <p:cBhvr>
                                        <p:cTn id="35" dur="1000" fill="hold"/>
                                        <p:tgtEl>
                                          <p:spTgt spid="27"/>
                                        </p:tgtEl>
                                        <p:attrNameLst>
                                          <p:attrName>ppt_w</p:attrName>
                                        </p:attrNameLst>
                                      </p:cBhvr>
                                      <p:tavLst>
                                        <p:tav tm="0">
                                          <p:val>
                                            <p:fltVal val="0"/>
                                          </p:val>
                                        </p:tav>
                                        <p:tav tm="100000">
                                          <p:val>
                                            <p:strVal val="#ppt_w"/>
                                          </p:val>
                                        </p:tav>
                                      </p:tavLst>
                                    </p:anim>
                                    <p:anim calcmode="lin" valueType="num">
                                      <p:cBhvr>
                                        <p:cTn id="36" dur="1000" fill="hold"/>
                                        <p:tgtEl>
                                          <p:spTgt spid="27"/>
                                        </p:tgtEl>
                                        <p:attrNameLst>
                                          <p:attrName>ppt_h</p:attrName>
                                        </p:attrNameLst>
                                      </p:cBhvr>
                                      <p:tavLst>
                                        <p:tav tm="0">
                                          <p:val>
                                            <p:fltVal val="0"/>
                                          </p:val>
                                        </p:tav>
                                        <p:tav tm="100000">
                                          <p:val>
                                            <p:strVal val="#ppt_h"/>
                                          </p:val>
                                        </p:tav>
                                      </p:tavLst>
                                    </p:anim>
                                    <p:anim calcmode="lin" valueType="num">
                                      <p:cBhvr>
                                        <p:cTn id="37" dur="1000" fill="hold"/>
                                        <p:tgtEl>
                                          <p:spTgt spid="27"/>
                                        </p:tgtEl>
                                        <p:attrNameLst>
                                          <p:attrName>style.rotation</p:attrName>
                                        </p:attrNameLst>
                                      </p:cBhvr>
                                      <p:tavLst>
                                        <p:tav tm="0">
                                          <p:val>
                                            <p:fltVal val="90"/>
                                          </p:val>
                                        </p:tav>
                                        <p:tav tm="100000">
                                          <p:val>
                                            <p:fltVal val="0"/>
                                          </p:val>
                                        </p:tav>
                                      </p:tavLst>
                                    </p:anim>
                                    <p:animEffect transition="in" filter="fade">
                                      <p:cBhvr>
                                        <p:cTn id="38" dur="1000"/>
                                        <p:tgtEl>
                                          <p:spTgt spid="27"/>
                                        </p:tgtEl>
                                      </p:cBhvr>
                                    </p:animEffect>
                                  </p:childTnLst>
                                </p:cTn>
                              </p:par>
                              <p:par>
                                <p:cTn id="39" presetID="3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1000" fill="hold"/>
                                        <p:tgtEl>
                                          <p:spTgt spid="26"/>
                                        </p:tgtEl>
                                        <p:attrNameLst>
                                          <p:attrName>ppt_w</p:attrName>
                                        </p:attrNameLst>
                                      </p:cBhvr>
                                      <p:tavLst>
                                        <p:tav tm="0">
                                          <p:val>
                                            <p:fltVal val="0"/>
                                          </p:val>
                                        </p:tav>
                                        <p:tav tm="100000">
                                          <p:val>
                                            <p:strVal val="#ppt_w"/>
                                          </p:val>
                                        </p:tav>
                                      </p:tavLst>
                                    </p:anim>
                                    <p:anim calcmode="lin" valueType="num">
                                      <p:cBhvr>
                                        <p:cTn id="42" dur="1000" fill="hold"/>
                                        <p:tgtEl>
                                          <p:spTgt spid="26"/>
                                        </p:tgtEl>
                                        <p:attrNameLst>
                                          <p:attrName>ppt_h</p:attrName>
                                        </p:attrNameLst>
                                      </p:cBhvr>
                                      <p:tavLst>
                                        <p:tav tm="0">
                                          <p:val>
                                            <p:fltVal val="0"/>
                                          </p:val>
                                        </p:tav>
                                        <p:tav tm="100000">
                                          <p:val>
                                            <p:strVal val="#ppt_h"/>
                                          </p:val>
                                        </p:tav>
                                      </p:tavLst>
                                    </p:anim>
                                    <p:anim calcmode="lin" valueType="num">
                                      <p:cBhvr>
                                        <p:cTn id="43" dur="1000" fill="hold"/>
                                        <p:tgtEl>
                                          <p:spTgt spid="26"/>
                                        </p:tgtEl>
                                        <p:attrNameLst>
                                          <p:attrName>style.rotation</p:attrName>
                                        </p:attrNameLst>
                                      </p:cBhvr>
                                      <p:tavLst>
                                        <p:tav tm="0">
                                          <p:val>
                                            <p:fltVal val="90"/>
                                          </p:val>
                                        </p:tav>
                                        <p:tav tm="100000">
                                          <p:val>
                                            <p:fltVal val="0"/>
                                          </p:val>
                                        </p:tav>
                                      </p:tavLst>
                                    </p:anim>
                                    <p:animEffect transition="in" filter="fade">
                                      <p:cBhvr>
                                        <p:cTn id="44" dur="1000"/>
                                        <p:tgtEl>
                                          <p:spTgt spid="26"/>
                                        </p:tgtEl>
                                      </p:cBhvr>
                                    </p:animEffect>
                                  </p:childTnLst>
                                </p:cTn>
                              </p:par>
                              <p:par>
                                <p:cTn id="45" presetID="31" presetClass="entr" presetSubtype="0" fill="hold" nodeType="withEffect">
                                  <p:stCondLst>
                                    <p:cond delay="750"/>
                                  </p:stCondLst>
                                  <p:childTnLst>
                                    <p:set>
                                      <p:cBhvr>
                                        <p:cTn id="46" dur="1" fill="hold">
                                          <p:stCondLst>
                                            <p:cond delay="0"/>
                                          </p:stCondLst>
                                        </p:cTn>
                                        <p:tgtEl>
                                          <p:spTgt spid="30"/>
                                        </p:tgtEl>
                                        <p:attrNameLst>
                                          <p:attrName>style.visibility</p:attrName>
                                        </p:attrNameLst>
                                      </p:cBhvr>
                                      <p:to>
                                        <p:strVal val="visible"/>
                                      </p:to>
                                    </p:set>
                                    <p:anim calcmode="lin" valueType="num">
                                      <p:cBhvr>
                                        <p:cTn id="47" dur="1000" fill="hold"/>
                                        <p:tgtEl>
                                          <p:spTgt spid="30"/>
                                        </p:tgtEl>
                                        <p:attrNameLst>
                                          <p:attrName>ppt_w</p:attrName>
                                        </p:attrNameLst>
                                      </p:cBhvr>
                                      <p:tavLst>
                                        <p:tav tm="0">
                                          <p:val>
                                            <p:fltVal val="0"/>
                                          </p:val>
                                        </p:tav>
                                        <p:tav tm="100000">
                                          <p:val>
                                            <p:strVal val="#ppt_w"/>
                                          </p:val>
                                        </p:tav>
                                      </p:tavLst>
                                    </p:anim>
                                    <p:anim calcmode="lin" valueType="num">
                                      <p:cBhvr>
                                        <p:cTn id="48" dur="1000" fill="hold"/>
                                        <p:tgtEl>
                                          <p:spTgt spid="30"/>
                                        </p:tgtEl>
                                        <p:attrNameLst>
                                          <p:attrName>ppt_h</p:attrName>
                                        </p:attrNameLst>
                                      </p:cBhvr>
                                      <p:tavLst>
                                        <p:tav tm="0">
                                          <p:val>
                                            <p:fltVal val="0"/>
                                          </p:val>
                                        </p:tav>
                                        <p:tav tm="100000">
                                          <p:val>
                                            <p:strVal val="#ppt_h"/>
                                          </p:val>
                                        </p:tav>
                                      </p:tavLst>
                                    </p:anim>
                                    <p:anim calcmode="lin" valueType="num">
                                      <p:cBhvr>
                                        <p:cTn id="49" dur="1000" fill="hold"/>
                                        <p:tgtEl>
                                          <p:spTgt spid="30"/>
                                        </p:tgtEl>
                                        <p:attrNameLst>
                                          <p:attrName>style.rotation</p:attrName>
                                        </p:attrNameLst>
                                      </p:cBhvr>
                                      <p:tavLst>
                                        <p:tav tm="0">
                                          <p:val>
                                            <p:fltVal val="90"/>
                                          </p:val>
                                        </p:tav>
                                        <p:tav tm="100000">
                                          <p:val>
                                            <p:fltVal val="0"/>
                                          </p:val>
                                        </p:tav>
                                      </p:tavLst>
                                    </p:anim>
                                    <p:animEffect transition="in" filter="fade">
                                      <p:cBhvr>
                                        <p:cTn id="50" dur="1000"/>
                                        <p:tgtEl>
                                          <p:spTgt spid="30"/>
                                        </p:tgtEl>
                                      </p:cBhvr>
                                    </p:animEffect>
                                  </p:childTnLst>
                                </p:cTn>
                              </p:par>
                            </p:childTnLst>
                          </p:cTn>
                        </p:par>
                        <p:par>
                          <p:cTn id="51" fill="hold">
                            <p:stCondLst>
                              <p:cond delay="3750"/>
                            </p:stCondLst>
                            <p:childTnLst>
                              <p:par>
                                <p:cTn id="52" presetID="12" presetClass="entr" presetSubtype="2" fill="hold" grpId="0" nodeType="afterEffect">
                                  <p:stCondLst>
                                    <p:cond delay="0"/>
                                  </p:stCondLst>
                                  <p:childTnLst>
                                    <p:set>
                                      <p:cBhvr>
                                        <p:cTn id="53" dur="1" fill="hold">
                                          <p:stCondLst>
                                            <p:cond delay="0"/>
                                          </p:stCondLst>
                                        </p:cTn>
                                        <p:tgtEl>
                                          <p:spTgt spid="45"/>
                                        </p:tgtEl>
                                        <p:attrNameLst>
                                          <p:attrName>style.visibility</p:attrName>
                                        </p:attrNameLst>
                                      </p:cBhvr>
                                      <p:to>
                                        <p:strVal val="visible"/>
                                      </p:to>
                                    </p:set>
                                    <p:anim calcmode="lin" valueType="num">
                                      <p:cBhvr additive="base">
                                        <p:cTn id="54" dur="750"/>
                                        <p:tgtEl>
                                          <p:spTgt spid="45"/>
                                        </p:tgtEl>
                                        <p:attrNameLst>
                                          <p:attrName>ppt_x</p:attrName>
                                        </p:attrNameLst>
                                      </p:cBhvr>
                                      <p:tavLst>
                                        <p:tav tm="0">
                                          <p:val>
                                            <p:strVal val="#ppt_x+#ppt_w*1.125000"/>
                                          </p:val>
                                        </p:tav>
                                        <p:tav tm="100000">
                                          <p:val>
                                            <p:strVal val="#ppt_x"/>
                                          </p:val>
                                        </p:tav>
                                      </p:tavLst>
                                    </p:anim>
                                    <p:animEffect transition="in" filter="wipe(left)">
                                      <p:cBhvr>
                                        <p:cTn id="55" dur="750"/>
                                        <p:tgtEl>
                                          <p:spTgt spid="45"/>
                                        </p:tgtEl>
                                      </p:cBhvr>
                                    </p:animEffect>
                                  </p:childTnLst>
                                </p:cTn>
                              </p:par>
                              <p:par>
                                <p:cTn id="56" presetID="3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anim calcmode="lin" valueType="num">
                                      <p:cBhvr>
                                        <p:cTn id="58" dur="750" fill="hold"/>
                                        <p:tgtEl>
                                          <p:spTgt spid="46"/>
                                        </p:tgtEl>
                                        <p:attrNameLst>
                                          <p:attrName>ppt_w</p:attrName>
                                        </p:attrNameLst>
                                      </p:cBhvr>
                                      <p:tavLst>
                                        <p:tav tm="0">
                                          <p:val>
                                            <p:fltVal val="0"/>
                                          </p:val>
                                        </p:tav>
                                        <p:tav tm="100000">
                                          <p:val>
                                            <p:strVal val="#ppt_w"/>
                                          </p:val>
                                        </p:tav>
                                      </p:tavLst>
                                    </p:anim>
                                    <p:anim calcmode="lin" valueType="num">
                                      <p:cBhvr>
                                        <p:cTn id="59" dur="750" fill="hold"/>
                                        <p:tgtEl>
                                          <p:spTgt spid="46"/>
                                        </p:tgtEl>
                                        <p:attrNameLst>
                                          <p:attrName>ppt_h</p:attrName>
                                        </p:attrNameLst>
                                      </p:cBhvr>
                                      <p:tavLst>
                                        <p:tav tm="0">
                                          <p:val>
                                            <p:fltVal val="0"/>
                                          </p:val>
                                        </p:tav>
                                        <p:tav tm="100000">
                                          <p:val>
                                            <p:strVal val="#ppt_h"/>
                                          </p:val>
                                        </p:tav>
                                      </p:tavLst>
                                    </p:anim>
                                    <p:anim calcmode="lin" valueType="num">
                                      <p:cBhvr>
                                        <p:cTn id="60" dur="750" fill="hold"/>
                                        <p:tgtEl>
                                          <p:spTgt spid="46"/>
                                        </p:tgtEl>
                                        <p:attrNameLst>
                                          <p:attrName>style.rotation</p:attrName>
                                        </p:attrNameLst>
                                      </p:cBhvr>
                                      <p:tavLst>
                                        <p:tav tm="0">
                                          <p:val>
                                            <p:fltVal val="90"/>
                                          </p:val>
                                        </p:tav>
                                        <p:tav tm="100000">
                                          <p:val>
                                            <p:fltVal val="0"/>
                                          </p:val>
                                        </p:tav>
                                      </p:tavLst>
                                    </p:anim>
                                    <p:animEffect transition="in" filter="fade">
                                      <p:cBhvr>
                                        <p:cTn id="61" dur="750"/>
                                        <p:tgtEl>
                                          <p:spTgt spid="46"/>
                                        </p:tgtEl>
                                      </p:cBhvr>
                                    </p:animEffect>
                                  </p:childTnLst>
                                </p:cTn>
                              </p:par>
                            </p:childTnLst>
                          </p:cTn>
                        </p:par>
                        <p:par>
                          <p:cTn id="62" fill="hold">
                            <p:stCondLst>
                              <p:cond delay="4500"/>
                            </p:stCondLst>
                            <p:childTnLst>
                              <p:par>
                                <p:cTn id="63" presetID="12" presetClass="entr" presetSubtype="2" fill="hold" grpId="0" nodeType="afterEffect">
                                  <p:stCondLst>
                                    <p:cond delay="0"/>
                                  </p:stCondLst>
                                  <p:childTnLst>
                                    <p:set>
                                      <p:cBhvr>
                                        <p:cTn id="64" dur="1" fill="hold">
                                          <p:stCondLst>
                                            <p:cond delay="0"/>
                                          </p:stCondLst>
                                        </p:cTn>
                                        <p:tgtEl>
                                          <p:spTgt spid="42"/>
                                        </p:tgtEl>
                                        <p:attrNameLst>
                                          <p:attrName>style.visibility</p:attrName>
                                        </p:attrNameLst>
                                      </p:cBhvr>
                                      <p:to>
                                        <p:strVal val="visible"/>
                                      </p:to>
                                    </p:set>
                                    <p:anim calcmode="lin" valueType="num">
                                      <p:cBhvr additive="base">
                                        <p:cTn id="65" dur="750"/>
                                        <p:tgtEl>
                                          <p:spTgt spid="42"/>
                                        </p:tgtEl>
                                        <p:attrNameLst>
                                          <p:attrName>ppt_x</p:attrName>
                                        </p:attrNameLst>
                                      </p:cBhvr>
                                      <p:tavLst>
                                        <p:tav tm="0">
                                          <p:val>
                                            <p:strVal val="#ppt_x+#ppt_w*1.125000"/>
                                          </p:val>
                                        </p:tav>
                                        <p:tav tm="100000">
                                          <p:val>
                                            <p:strVal val="#ppt_x"/>
                                          </p:val>
                                        </p:tav>
                                      </p:tavLst>
                                    </p:anim>
                                    <p:animEffect transition="in" filter="wipe(left)">
                                      <p:cBhvr>
                                        <p:cTn id="66" dur="750"/>
                                        <p:tgtEl>
                                          <p:spTgt spid="42"/>
                                        </p:tgtEl>
                                      </p:cBhvr>
                                    </p:animEffect>
                                  </p:childTnLst>
                                </p:cTn>
                              </p:par>
                              <p:par>
                                <p:cTn id="67" presetID="12" presetClass="entr" presetSubtype="2" fill="hold" grpId="0" nodeType="withEffect">
                                  <p:stCondLst>
                                    <p:cond delay="250"/>
                                  </p:stCondLst>
                                  <p:childTnLst>
                                    <p:set>
                                      <p:cBhvr>
                                        <p:cTn id="68" dur="1" fill="hold">
                                          <p:stCondLst>
                                            <p:cond delay="0"/>
                                          </p:stCondLst>
                                        </p:cTn>
                                        <p:tgtEl>
                                          <p:spTgt spid="43"/>
                                        </p:tgtEl>
                                        <p:attrNameLst>
                                          <p:attrName>style.visibility</p:attrName>
                                        </p:attrNameLst>
                                      </p:cBhvr>
                                      <p:to>
                                        <p:strVal val="visible"/>
                                      </p:to>
                                    </p:set>
                                    <p:anim calcmode="lin" valueType="num">
                                      <p:cBhvr additive="base">
                                        <p:cTn id="69" dur="750"/>
                                        <p:tgtEl>
                                          <p:spTgt spid="43"/>
                                        </p:tgtEl>
                                        <p:attrNameLst>
                                          <p:attrName>ppt_x</p:attrName>
                                        </p:attrNameLst>
                                      </p:cBhvr>
                                      <p:tavLst>
                                        <p:tav tm="0">
                                          <p:val>
                                            <p:strVal val="#ppt_x+#ppt_w*1.125000"/>
                                          </p:val>
                                        </p:tav>
                                        <p:tav tm="100000">
                                          <p:val>
                                            <p:strVal val="#ppt_x"/>
                                          </p:val>
                                        </p:tav>
                                      </p:tavLst>
                                    </p:anim>
                                    <p:animEffect transition="in" filter="wipe(left)">
                                      <p:cBhvr>
                                        <p:cTn id="70" dur="750"/>
                                        <p:tgtEl>
                                          <p:spTgt spid="43"/>
                                        </p:tgtEl>
                                      </p:cBhvr>
                                    </p:animEffect>
                                  </p:childTnLst>
                                </p:cTn>
                              </p:par>
                              <p:par>
                                <p:cTn id="71" presetID="12" presetClass="entr" presetSubtype="2" fill="hold" grpId="0" nodeType="withEffect">
                                  <p:stCondLst>
                                    <p:cond delay="500"/>
                                  </p:stCondLst>
                                  <p:childTnLst>
                                    <p:set>
                                      <p:cBhvr>
                                        <p:cTn id="72" dur="1" fill="hold">
                                          <p:stCondLst>
                                            <p:cond delay="0"/>
                                          </p:stCondLst>
                                        </p:cTn>
                                        <p:tgtEl>
                                          <p:spTgt spid="44"/>
                                        </p:tgtEl>
                                        <p:attrNameLst>
                                          <p:attrName>style.visibility</p:attrName>
                                        </p:attrNameLst>
                                      </p:cBhvr>
                                      <p:to>
                                        <p:strVal val="visible"/>
                                      </p:to>
                                    </p:set>
                                    <p:anim calcmode="lin" valueType="num">
                                      <p:cBhvr additive="base">
                                        <p:cTn id="73" dur="750"/>
                                        <p:tgtEl>
                                          <p:spTgt spid="44"/>
                                        </p:tgtEl>
                                        <p:attrNameLst>
                                          <p:attrName>ppt_x</p:attrName>
                                        </p:attrNameLst>
                                      </p:cBhvr>
                                      <p:tavLst>
                                        <p:tav tm="0">
                                          <p:val>
                                            <p:strVal val="#ppt_x+#ppt_w*1.125000"/>
                                          </p:val>
                                        </p:tav>
                                        <p:tav tm="100000">
                                          <p:val>
                                            <p:strVal val="#ppt_x"/>
                                          </p:val>
                                        </p:tav>
                                      </p:tavLst>
                                    </p:anim>
                                    <p:animEffect transition="in" filter="wipe(left)">
                                      <p:cBhvr>
                                        <p:cTn id="74" dur="7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2" grpId="0" animBg="1"/>
      <p:bldP spid="43" grpId="0" animBg="1"/>
      <p:bldP spid="44" grpId="0" animBg="1"/>
      <p:bldP spid="20" grpId="0" animBg="1"/>
      <p:bldP spid="20" grpId="1" animBg="1"/>
      <p:bldP spid="38" grpId="0" animBg="1"/>
      <p:bldP spid="38" grpId="1" animBg="1"/>
      <p:bldP spid="38" grpId="2"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Rectangle: Rounded Corners 27"/>
          <p:cNvSpPr/>
          <p:nvPr/>
        </p:nvSpPr>
        <p:spPr>
          <a:xfrm>
            <a:off x="1573850" y="2312393"/>
            <a:ext cx="5826901" cy="659083"/>
          </a:xfrm>
          <a:prstGeom prst="roundRect">
            <a:avLst>
              <a:gd name="adj" fmla="val 26891"/>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648000" rtlCol="0" anchor="ctr"/>
          <a:lstStyle/>
          <a:p>
            <a:r>
              <a:rPr lang="it-IT" sz="1600" b="1" dirty="0">
                <a:solidFill>
                  <a:schemeClr val="bg1"/>
                </a:solidFill>
                <a:cs typeface="Arial" panose="020B0604020202020204" pitchFamily="34" charset="0"/>
              </a:rPr>
              <a:t>Benelux office, warehouse and technical </a:t>
            </a:r>
          </a:p>
          <a:p>
            <a:r>
              <a:rPr lang="it-IT" sz="1600" b="1" dirty="0">
                <a:solidFill>
                  <a:schemeClr val="bg1"/>
                </a:solidFill>
                <a:cs typeface="Arial" panose="020B0604020202020204" pitchFamily="34" charset="0"/>
              </a:rPr>
              <a:t>support</a:t>
            </a:r>
            <a:endParaRPr lang="en-GB" sz="1600" b="1" dirty="0">
              <a:solidFill>
                <a:schemeClr val="bg1"/>
              </a:solidFill>
            </a:endParaRPr>
          </a:p>
        </p:txBody>
      </p:sp>
      <p:sp>
        <p:nvSpPr>
          <p:cNvPr id="55" name="Rectangle: Rounded Corners 54"/>
          <p:cNvSpPr/>
          <p:nvPr/>
        </p:nvSpPr>
        <p:spPr>
          <a:xfrm>
            <a:off x="1573850" y="3058180"/>
            <a:ext cx="6207699" cy="446203"/>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National leader in C&amp;H</a:t>
            </a:r>
          </a:p>
        </p:txBody>
      </p:sp>
      <p:sp>
        <p:nvSpPr>
          <p:cNvPr id="56" name="Rectangle: Rounded Corners 55"/>
          <p:cNvSpPr/>
          <p:nvPr/>
        </p:nvSpPr>
        <p:spPr>
          <a:xfrm>
            <a:off x="1573850" y="3606598"/>
            <a:ext cx="6207699" cy="446203"/>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National network of service engineers</a:t>
            </a:r>
          </a:p>
        </p:txBody>
      </p:sp>
      <p:sp>
        <p:nvSpPr>
          <p:cNvPr id="5" name="Title 4"/>
          <p:cNvSpPr>
            <a:spLocks noGrp="1"/>
          </p:cNvSpPr>
          <p:nvPr>
            <p:ph type="title"/>
          </p:nvPr>
        </p:nvSpPr>
        <p:spPr/>
        <p:txBody>
          <a:bodyPr>
            <a:normAutofit/>
          </a:bodyPr>
          <a:lstStyle/>
          <a:p>
            <a:r>
              <a:rPr lang="it-IT" dirty="0">
                <a:latin typeface="Arial" panose="020B0604020202020204" pitchFamily="34" charset="0"/>
                <a:cs typeface="Arial" panose="020B0604020202020204" pitchFamily="34" charset="0"/>
              </a:rPr>
              <a:t>SEKO BENELUX</a:t>
            </a:r>
            <a:endParaRPr lang="en-GB" dirty="0"/>
          </a:p>
        </p:txBody>
      </p:sp>
      <p:sp>
        <p:nvSpPr>
          <p:cNvPr id="31" name="Oval 30"/>
          <p:cNvSpPr/>
          <p:nvPr/>
        </p:nvSpPr>
        <p:spPr>
          <a:xfrm>
            <a:off x="6194798" y="90506"/>
            <a:ext cx="6027682" cy="6027680"/>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6654220" y="549928"/>
            <a:ext cx="5108838" cy="51088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p:cNvGrpSpPr/>
          <p:nvPr/>
        </p:nvGrpSpPr>
        <p:grpSpPr>
          <a:xfrm>
            <a:off x="7069415" y="1554421"/>
            <a:ext cx="3666085" cy="3243089"/>
            <a:chOff x="3407787" y="3226399"/>
            <a:chExt cx="3666085" cy="3243089"/>
          </a:xfrm>
        </p:grpSpPr>
        <p:sp>
          <p:nvSpPr>
            <p:cNvPr id="52" name="Freeform 76"/>
            <p:cNvSpPr>
              <a:spLocks/>
            </p:cNvSpPr>
            <p:nvPr/>
          </p:nvSpPr>
          <p:spPr bwMode="auto">
            <a:xfrm>
              <a:off x="3407787" y="3226399"/>
              <a:ext cx="3666085" cy="3243089"/>
            </a:xfrm>
            <a:custGeom>
              <a:avLst/>
              <a:gdLst>
                <a:gd name="T0" fmla="*/ 24 w 78"/>
                <a:gd name="T1" fmla="*/ 52 h 69"/>
                <a:gd name="T2" fmla="*/ 31 w 78"/>
                <a:gd name="T3" fmla="*/ 52 h 69"/>
                <a:gd name="T4" fmla="*/ 38 w 78"/>
                <a:gd name="T5" fmla="*/ 55 h 69"/>
                <a:gd name="T6" fmla="*/ 50 w 78"/>
                <a:gd name="T7" fmla="*/ 64 h 69"/>
                <a:gd name="T8" fmla="*/ 55 w 78"/>
                <a:gd name="T9" fmla="*/ 69 h 69"/>
                <a:gd name="T10" fmla="*/ 55 w 78"/>
                <a:gd name="T11" fmla="*/ 62 h 69"/>
                <a:gd name="T12" fmla="*/ 57 w 78"/>
                <a:gd name="T13" fmla="*/ 55 h 69"/>
                <a:gd name="T14" fmla="*/ 57 w 78"/>
                <a:gd name="T15" fmla="*/ 45 h 69"/>
                <a:gd name="T16" fmla="*/ 59 w 78"/>
                <a:gd name="T17" fmla="*/ 45 h 69"/>
                <a:gd name="T18" fmla="*/ 69 w 78"/>
                <a:gd name="T19" fmla="*/ 43 h 69"/>
                <a:gd name="T20" fmla="*/ 69 w 78"/>
                <a:gd name="T21" fmla="*/ 41 h 69"/>
                <a:gd name="T22" fmla="*/ 74 w 78"/>
                <a:gd name="T23" fmla="*/ 33 h 69"/>
                <a:gd name="T24" fmla="*/ 74 w 78"/>
                <a:gd name="T25" fmla="*/ 31 h 69"/>
                <a:gd name="T26" fmla="*/ 67 w 78"/>
                <a:gd name="T27" fmla="*/ 24 h 69"/>
                <a:gd name="T28" fmla="*/ 67 w 78"/>
                <a:gd name="T29" fmla="*/ 22 h 69"/>
                <a:gd name="T30" fmla="*/ 76 w 78"/>
                <a:gd name="T31" fmla="*/ 14 h 69"/>
                <a:gd name="T32" fmla="*/ 78 w 78"/>
                <a:gd name="T33" fmla="*/ 10 h 69"/>
                <a:gd name="T34" fmla="*/ 76 w 78"/>
                <a:gd name="T35" fmla="*/ 0 h 69"/>
                <a:gd name="T36" fmla="*/ 71 w 78"/>
                <a:gd name="T37" fmla="*/ 3 h 69"/>
                <a:gd name="T38" fmla="*/ 64 w 78"/>
                <a:gd name="T39" fmla="*/ 3 h 69"/>
                <a:gd name="T40" fmla="*/ 52 w 78"/>
                <a:gd name="T41" fmla="*/ 5 h 69"/>
                <a:gd name="T42" fmla="*/ 43 w 78"/>
                <a:gd name="T43" fmla="*/ 10 h 69"/>
                <a:gd name="T44" fmla="*/ 43 w 78"/>
                <a:gd name="T45" fmla="*/ 17 h 69"/>
                <a:gd name="T46" fmla="*/ 45 w 78"/>
                <a:gd name="T47" fmla="*/ 19 h 69"/>
                <a:gd name="T48" fmla="*/ 38 w 78"/>
                <a:gd name="T49" fmla="*/ 19 h 69"/>
                <a:gd name="T50" fmla="*/ 36 w 78"/>
                <a:gd name="T51" fmla="*/ 17 h 69"/>
                <a:gd name="T52" fmla="*/ 31 w 78"/>
                <a:gd name="T53" fmla="*/ 17 h 69"/>
                <a:gd name="T54" fmla="*/ 26 w 78"/>
                <a:gd name="T55" fmla="*/ 22 h 69"/>
                <a:gd name="T56" fmla="*/ 24 w 78"/>
                <a:gd name="T57" fmla="*/ 26 h 69"/>
                <a:gd name="T58" fmla="*/ 19 w 78"/>
                <a:gd name="T59" fmla="*/ 33 h 69"/>
                <a:gd name="T60" fmla="*/ 17 w 78"/>
                <a:gd name="T61" fmla="*/ 38 h 69"/>
                <a:gd name="T62" fmla="*/ 12 w 78"/>
                <a:gd name="T63" fmla="*/ 48 h 69"/>
                <a:gd name="T64" fmla="*/ 3 w 78"/>
                <a:gd name="T65" fmla="*/ 55 h 69"/>
                <a:gd name="T66" fmla="*/ 0 w 78"/>
                <a:gd name="T67" fmla="*/ 57 h 69"/>
                <a:gd name="T68" fmla="*/ 7 w 78"/>
                <a:gd name="T69" fmla="*/ 59 h 69"/>
                <a:gd name="T70" fmla="*/ 24 w 78"/>
                <a:gd name="T71" fmla="*/ 5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 h="69">
                  <a:moveTo>
                    <a:pt x="24" y="52"/>
                  </a:moveTo>
                  <a:lnTo>
                    <a:pt x="24" y="52"/>
                  </a:lnTo>
                  <a:lnTo>
                    <a:pt x="26" y="52"/>
                  </a:lnTo>
                  <a:lnTo>
                    <a:pt x="31" y="52"/>
                  </a:lnTo>
                  <a:lnTo>
                    <a:pt x="38" y="55"/>
                  </a:lnTo>
                  <a:lnTo>
                    <a:pt x="38" y="55"/>
                  </a:lnTo>
                  <a:lnTo>
                    <a:pt x="43" y="59"/>
                  </a:lnTo>
                  <a:lnTo>
                    <a:pt x="50" y="64"/>
                  </a:lnTo>
                  <a:lnTo>
                    <a:pt x="50" y="64"/>
                  </a:lnTo>
                  <a:lnTo>
                    <a:pt x="55" y="69"/>
                  </a:lnTo>
                  <a:lnTo>
                    <a:pt x="55" y="69"/>
                  </a:lnTo>
                  <a:lnTo>
                    <a:pt x="55" y="62"/>
                  </a:lnTo>
                  <a:lnTo>
                    <a:pt x="57" y="55"/>
                  </a:lnTo>
                  <a:lnTo>
                    <a:pt x="57" y="55"/>
                  </a:lnTo>
                  <a:lnTo>
                    <a:pt x="57" y="48"/>
                  </a:lnTo>
                  <a:lnTo>
                    <a:pt x="57" y="45"/>
                  </a:lnTo>
                  <a:lnTo>
                    <a:pt x="59" y="45"/>
                  </a:lnTo>
                  <a:lnTo>
                    <a:pt x="59" y="45"/>
                  </a:lnTo>
                  <a:lnTo>
                    <a:pt x="64" y="43"/>
                  </a:lnTo>
                  <a:lnTo>
                    <a:pt x="69" y="43"/>
                  </a:lnTo>
                  <a:lnTo>
                    <a:pt x="69" y="41"/>
                  </a:lnTo>
                  <a:lnTo>
                    <a:pt x="69" y="41"/>
                  </a:lnTo>
                  <a:lnTo>
                    <a:pt x="71" y="36"/>
                  </a:lnTo>
                  <a:lnTo>
                    <a:pt x="74" y="33"/>
                  </a:lnTo>
                  <a:lnTo>
                    <a:pt x="74" y="33"/>
                  </a:lnTo>
                  <a:lnTo>
                    <a:pt x="74" y="31"/>
                  </a:lnTo>
                  <a:lnTo>
                    <a:pt x="71" y="29"/>
                  </a:lnTo>
                  <a:lnTo>
                    <a:pt x="67" y="24"/>
                  </a:lnTo>
                  <a:lnTo>
                    <a:pt x="67" y="24"/>
                  </a:lnTo>
                  <a:lnTo>
                    <a:pt x="67" y="22"/>
                  </a:lnTo>
                  <a:lnTo>
                    <a:pt x="69" y="22"/>
                  </a:lnTo>
                  <a:lnTo>
                    <a:pt x="76" y="14"/>
                  </a:lnTo>
                  <a:lnTo>
                    <a:pt x="76" y="14"/>
                  </a:lnTo>
                  <a:lnTo>
                    <a:pt x="78" y="10"/>
                  </a:lnTo>
                  <a:lnTo>
                    <a:pt x="76" y="0"/>
                  </a:lnTo>
                  <a:lnTo>
                    <a:pt x="76" y="0"/>
                  </a:lnTo>
                  <a:lnTo>
                    <a:pt x="74" y="3"/>
                  </a:lnTo>
                  <a:lnTo>
                    <a:pt x="71" y="3"/>
                  </a:lnTo>
                  <a:lnTo>
                    <a:pt x="71" y="3"/>
                  </a:lnTo>
                  <a:lnTo>
                    <a:pt x="64" y="3"/>
                  </a:lnTo>
                  <a:lnTo>
                    <a:pt x="52" y="5"/>
                  </a:lnTo>
                  <a:lnTo>
                    <a:pt x="52" y="5"/>
                  </a:lnTo>
                  <a:lnTo>
                    <a:pt x="48" y="5"/>
                  </a:lnTo>
                  <a:lnTo>
                    <a:pt x="43" y="10"/>
                  </a:lnTo>
                  <a:lnTo>
                    <a:pt x="43" y="14"/>
                  </a:lnTo>
                  <a:lnTo>
                    <a:pt x="43" y="17"/>
                  </a:lnTo>
                  <a:lnTo>
                    <a:pt x="43" y="17"/>
                  </a:lnTo>
                  <a:lnTo>
                    <a:pt x="45" y="19"/>
                  </a:lnTo>
                  <a:lnTo>
                    <a:pt x="40" y="19"/>
                  </a:lnTo>
                  <a:lnTo>
                    <a:pt x="38" y="19"/>
                  </a:lnTo>
                  <a:lnTo>
                    <a:pt x="36" y="17"/>
                  </a:lnTo>
                  <a:lnTo>
                    <a:pt x="36" y="17"/>
                  </a:lnTo>
                  <a:lnTo>
                    <a:pt x="33" y="14"/>
                  </a:lnTo>
                  <a:lnTo>
                    <a:pt x="31" y="17"/>
                  </a:lnTo>
                  <a:lnTo>
                    <a:pt x="26" y="19"/>
                  </a:lnTo>
                  <a:lnTo>
                    <a:pt x="26" y="22"/>
                  </a:lnTo>
                  <a:lnTo>
                    <a:pt x="26" y="22"/>
                  </a:lnTo>
                  <a:lnTo>
                    <a:pt x="24" y="26"/>
                  </a:lnTo>
                  <a:lnTo>
                    <a:pt x="22" y="29"/>
                  </a:lnTo>
                  <a:lnTo>
                    <a:pt x="19" y="33"/>
                  </a:lnTo>
                  <a:lnTo>
                    <a:pt x="17" y="38"/>
                  </a:lnTo>
                  <a:lnTo>
                    <a:pt x="17" y="38"/>
                  </a:lnTo>
                  <a:lnTo>
                    <a:pt x="17" y="43"/>
                  </a:lnTo>
                  <a:lnTo>
                    <a:pt x="12" y="48"/>
                  </a:lnTo>
                  <a:lnTo>
                    <a:pt x="3" y="55"/>
                  </a:lnTo>
                  <a:lnTo>
                    <a:pt x="3" y="55"/>
                  </a:lnTo>
                  <a:lnTo>
                    <a:pt x="0" y="57"/>
                  </a:lnTo>
                  <a:lnTo>
                    <a:pt x="0" y="57"/>
                  </a:lnTo>
                  <a:lnTo>
                    <a:pt x="7" y="59"/>
                  </a:lnTo>
                  <a:lnTo>
                    <a:pt x="7" y="59"/>
                  </a:lnTo>
                  <a:lnTo>
                    <a:pt x="17" y="57"/>
                  </a:lnTo>
                  <a:lnTo>
                    <a:pt x="24" y="52"/>
                  </a:lnTo>
                  <a:lnTo>
                    <a:pt x="24" y="52"/>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3" name="Oval 52"/>
            <p:cNvSpPr/>
            <p:nvPr/>
          </p:nvSpPr>
          <p:spPr>
            <a:xfrm>
              <a:off x="6607928" y="4785525"/>
              <a:ext cx="159800" cy="159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54" name="TextBox 53"/>
            <p:cNvSpPr txBox="1"/>
            <p:nvPr/>
          </p:nvSpPr>
          <p:spPr>
            <a:xfrm>
              <a:off x="5372801" y="4701392"/>
              <a:ext cx="1244251" cy="307777"/>
            </a:xfrm>
            <a:prstGeom prst="rect">
              <a:avLst/>
            </a:prstGeom>
            <a:noFill/>
          </p:spPr>
          <p:txBody>
            <a:bodyPr wrap="none" rtlCol="0">
              <a:spAutoFit/>
            </a:bodyPr>
            <a:lstStyle/>
            <a:p>
              <a:r>
                <a:rPr lang="it-IT" sz="1400" dirty="0">
                  <a:cs typeface="Arial" panose="020B0604020202020204" pitchFamily="34" charset="0"/>
                </a:rPr>
                <a:t>ENSCHEDE</a:t>
              </a:r>
              <a:r>
                <a:rPr lang="it-IT" sz="1400" dirty="0">
                  <a:latin typeface="Arial" panose="020B0604020202020204" pitchFamily="34" charset="0"/>
                  <a:cs typeface="Arial" panose="020B0604020202020204" pitchFamily="34" charset="0"/>
                </a:rPr>
                <a:t> </a:t>
              </a:r>
            </a:p>
          </p:txBody>
        </p:sp>
      </p:grpSp>
      <p:sp>
        <p:nvSpPr>
          <p:cNvPr id="37" name="Oval 36"/>
          <p:cNvSpPr/>
          <p:nvPr/>
        </p:nvSpPr>
        <p:spPr>
          <a:xfrm>
            <a:off x="7316020" y="1182759"/>
            <a:ext cx="3789907" cy="3789907"/>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496" y="947229"/>
            <a:ext cx="5175504" cy="5873562"/>
          </a:xfrm>
          <a:prstGeom prst="rect">
            <a:avLst/>
          </a:prstGeom>
        </p:spPr>
      </p:pic>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4706" y="1890524"/>
            <a:ext cx="1104612" cy="1104612"/>
          </a:xfrm>
          <a:prstGeom prst="rect">
            <a:avLst/>
          </a:prstGeom>
          <a:effectLst>
            <a:outerShdw blurRad="63500" sx="102000" sy="102000" algn="ctr" rotWithShape="0">
              <a:prstClr val="black">
                <a:alpha val="20000"/>
              </a:prstClr>
            </a:outerShdw>
          </a:effectLst>
        </p:spPr>
      </p:pic>
      <p:grpSp>
        <p:nvGrpSpPr>
          <p:cNvPr id="40" name="Group 39"/>
          <p:cNvGrpSpPr/>
          <p:nvPr/>
        </p:nvGrpSpPr>
        <p:grpSpPr>
          <a:xfrm>
            <a:off x="9091973" y="365125"/>
            <a:ext cx="1994916" cy="1994916"/>
            <a:chOff x="2771394" y="4777740"/>
            <a:chExt cx="1994916" cy="1994916"/>
          </a:xfrm>
        </p:grpSpPr>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1394" y="4777740"/>
              <a:ext cx="1994916" cy="1994916"/>
            </a:xfrm>
            <a:prstGeom prst="rect">
              <a:avLst/>
            </a:prstGeom>
          </p:spPr>
        </p:pic>
        <p:sp>
          <p:nvSpPr>
            <p:cNvPr id="42" name="TextBox 41"/>
            <p:cNvSpPr txBox="1"/>
            <p:nvPr/>
          </p:nvSpPr>
          <p:spPr>
            <a:xfrm rot="20577424">
              <a:off x="3325857" y="5532935"/>
              <a:ext cx="870751" cy="461665"/>
            </a:xfrm>
            <a:prstGeom prst="rect">
              <a:avLst/>
            </a:prstGeom>
            <a:noFill/>
          </p:spPr>
          <p:txBody>
            <a:bodyPr wrap="none" rtlCol="0">
              <a:spAutoFit/>
            </a:bodyPr>
            <a:lstStyle/>
            <a:p>
              <a:pPr algn="ctr"/>
              <a:r>
                <a:rPr lang="en-GB" sz="2400" b="1" dirty="0">
                  <a:solidFill>
                    <a:schemeClr val="bg1"/>
                  </a:solidFill>
                </a:rPr>
                <a:t>2013</a:t>
              </a:r>
            </a:p>
          </p:txBody>
        </p:sp>
      </p:grpSp>
      <p:grpSp>
        <p:nvGrpSpPr>
          <p:cNvPr id="43" name="Group 42"/>
          <p:cNvGrpSpPr/>
          <p:nvPr/>
        </p:nvGrpSpPr>
        <p:grpSpPr>
          <a:xfrm>
            <a:off x="7227296" y="4169455"/>
            <a:ext cx="1256110" cy="1256110"/>
            <a:chOff x="8562487" y="3529144"/>
            <a:chExt cx="1256110" cy="1256110"/>
          </a:xfrm>
        </p:grpSpPr>
        <p:sp>
          <p:nvSpPr>
            <p:cNvPr id="44" name="Oval 43"/>
            <p:cNvSpPr/>
            <p:nvPr/>
          </p:nvSpPr>
          <p:spPr>
            <a:xfrm>
              <a:off x="8562487" y="3529144"/>
              <a:ext cx="1256110" cy="1256110"/>
            </a:xfrm>
            <a:prstGeom prst="ellipse">
              <a:avLst/>
            </a:prstGeom>
            <a:solidFill>
              <a:schemeClr val="bg1"/>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a:off x="8604583" y="3571240"/>
              <a:ext cx="1171918" cy="1171918"/>
            </a:xfrm>
            <a:prstGeom prst="ellipse">
              <a:avLst/>
            </a:prstGeom>
            <a:solidFill>
              <a:schemeClr val="tx1">
                <a:lumMod val="10000"/>
                <a:lumOff val="90000"/>
              </a:schemeClr>
            </a:solidFill>
            <a:ln w="57150">
              <a:noFill/>
            </a:ln>
            <a:effectLst>
              <a:innerShdw blurRad="3302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6" name="Group 45"/>
            <p:cNvGrpSpPr/>
            <p:nvPr/>
          </p:nvGrpSpPr>
          <p:grpSpPr>
            <a:xfrm>
              <a:off x="8802633" y="3749498"/>
              <a:ext cx="778348" cy="468520"/>
              <a:chOff x="1037457" y="5601335"/>
              <a:chExt cx="975800" cy="587375"/>
            </a:xfrm>
            <a:solidFill>
              <a:schemeClr val="bg2">
                <a:lumMod val="25000"/>
              </a:schemeClr>
            </a:solidFill>
          </p:grpSpPr>
          <p:sp>
            <p:nvSpPr>
              <p:cNvPr id="48" name="Freeform 12"/>
              <p:cNvSpPr>
                <a:spLocks/>
              </p:cNvSpPr>
              <p:nvPr/>
            </p:nvSpPr>
            <p:spPr bwMode="auto">
              <a:xfrm>
                <a:off x="1037457" y="5655945"/>
                <a:ext cx="396924" cy="447750"/>
              </a:xfrm>
              <a:custGeom>
                <a:avLst/>
                <a:gdLst>
                  <a:gd name="T0" fmla="*/ 168 w 328"/>
                  <a:gd name="T1" fmla="*/ 370 h 370"/>
                  <a:gd name="T2" fmla="*/ 242 w 328"/>
                  <a:gd name="T3" fmla="*/ 366 h 370"/>
                  <a:gd name="T4" fmla="*/ 318 w 328"/>
                  <a:gd name="T5" fmla="*/ 356 h 370"/>
                  <a:gd name="T6" fmla="*/ 328 w 328"/>
                  <a:gd name="T7" fmla="*/ 354 h 370"/>
                  <a:gd name="T8" fmla="*/ 324 w 328"/>
                  <a:gd name="T9" fmla="*/ 312 h 370"/>
                  <a:gd name="T10" fmla="*/ 312 w 328"/>
                  <a:gd name="T11" fmla="*/ 276 h 370"/>
                  <a:gd name="T12" fmla="*/ 290 w 328"/>
                  <a:gd name="T13" fmla="*/ 248 h 370"/>
                  <a:gd name="T14" fmla="*/ 252 w 328"/>
                  <a:gd name="T15" fmla="*/ 228 h 370"/>
                  <a:gd name="T16" fmla="*/ 192 w 328"/>
                  <a:gd name="T17" fmla="*/ 218 h 370"/>
                  <a:gd name="T18" fmla="*/ 192 w 328"/>
                  <a:gd name="T19" fmla="*/ 184 h 370"/>
                  <a:gd name="T20" fmla="*/ 214 w 328"/>
                  <a:gd name="T21" fmla="*/ 168 h 370"/>
                  <a:gd name="T22" fmla="*/ 232 w 328"/>
                  <a:gd name="T23" fmla="*/ 146 h 370"/>
                  <a:gd name="T24" fmla="*/ 244 w 328"/>
                  <a:gd name="T25" fmla="*/ 116 h 370"/>
                  <a:gd name="T26" fmla="*/ 248 w 328"/>
                  <a:gd name="T27" fmla="*/ 86 h 370"/>
                  <a:gd name="T28" fmla="*/ 246 w 328"/>
                  <a:gd name="T29" fmla="*/ 66 h 370"/>
                  <a:gd name="T30" fmla="*/ 234 w 328"/>
                  <a:gd name="T31" fmla="*/ 36 h 370"/>
                  <a:gd name="T32" fmla="*/ 212 w 328"/>
                  <a:gd name="T33" fmla="*/ 14 h 370"/>
                  <a:gd name="T34" fmla="*/ 182 w 328"/>
                  <a:gd name="T35" fmla="*/ 2 h 370"/>
                  <a:gd name="T36" fmla="*/ 164 w 328"/>
                  <a:gd name="T37" fmla="*/ 0 h 370"/>
                  <a:gd name="T38" fmla="*/ 132 w 328"/>
                  <a:gd name="T39" fmla="*/ 6 h 370"/>
                  <a:gd name="T40" fmla="*/ 104 w 328"/>
                  <a:gd name="T41" fmla="*/ 24 h 370"/>
                  <a:gd name="T42" fmla="*/ 86 w 328"/>
                  <a:gd name="T43" fmla="*/ 50 h 370"/>
                  <a:gd name="T44" fmla="*/ 80 w 328"/>
                  <a:gd name="T45" fmla="*/ 86 h 370"/>
                  <a:gd name="T46" fmla="*/ 80 w 328"/>
                  <a:gd name="T47" fmla="*/ 102 h 370"/>
                  <a:gd name="T48" fmla="*/ 88 w 328"/>
                  <a:gd name="T49" fmla="*/ 132 h 370"/>
                  <a:gd name="T50" fmla="*/ 104 w 328"/>
                  <a:gd name="T51" fmla="*/ 158 h 370"/>
                  <a:gd name="T52" fmla="*/ 124 w 328"/>
                  <a:gd name="T53" fmla="*/ 178 h 370"/>
                  <a:gd name="T54" fmla="*/ 136 w 328"/>
                  <a:gd name="T55" fmla="*/ 218 h 370"/>
                  <a:gd name="T56" fmla="*/ 104 w 328"/>
                  <a:gd name="T57" fmla="*/ 222 h 370"/>
                  <a:gd name="T58" fmla="*/ 54 w 328"/>
                  <a:gd name="T59" fmla="*/ 236 h 370"/>
                  <a:gd name="T60" fmla="*/ 24 w 328"/>
                  <a:gd name="T61" fmla="*/ 262 h 370"/>
                  <a:gd name="T62" fmla="*/ 8 w 328"/>
                  <a:gd name="T63" fmla="*/ 296 h 370"/>
                  <a:gd name="T64" fmla="*/ 2 w 328"/>
                  <a:gd name="T65" fmla="*/ 314 h 370"/>
                  <a:gd name="T66" fmla="*/ 0 w 328"/>
                  <a:gd name="T67" fmla="*/ 354 h 370"/>
                  <a:gd name="T68" fmla="*/ 40 w 328"/>
                  <a:gd name="T69" fmla="*/ 362 h 370"/>
                  <a:gd name="T70" fmla="*/ 126 w 328"/>
                  <a:gd name="T71" fmla="*/ 368 h 370"/>
                  <a:gd name="T72" fmla="*/ 168 w 328"/>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8" h="370">
                    <a:moveTo>
                      <a:pt x="168" y="370"/>
                    </a:moveTo>
                    <a:lnTo>
                      <a:pt x="168" y="370"/>
                    </a:lnTo>
                    <a:lnTo>
                      <a:pt x="208" y="368"/>
                    </a:lnTo>
                    <a:lnTo>
                      <a:pt x="242" y="366"/>
                    </a:lnTo>
                    <a:lnTo>
                      <a:pt x="290" y="362"/>
                    </a:lnTo>
                    <a:lnTo>
                      <a:pt x="318" y="356"/>
                    </a:lnTo>
                    <a:lnTo>
                      <a:pt x="328" y="354"/>
                    </a:lnTo>
                    <a:lnTo>
                      <a:pt x="328" y="354"/>
                    </a:lnTo>
                    <a:lnTo>
                      <a:pt x="324" y="312"/>
                    </a:lnTo>
                    <a:lnTo>
                      <a:pt x="324" y="312"/>
                    </a:lnTo>
                    <a:lnTo>
                      <a:pt x="320" y="294"/>
                    </a:lnTo>
                    <a:lnTo>
                      <a:pt x="312" y="276"/>
                    </a:lnTo>
                    <a:lnTo>
                      <a:pt x="304" y="262"/>
                    </a:lnTo>
                    <a:lnTo>
                      <a:pt x="290" y="248"/>
                    </a:lnTo>
                    <a:lnTo>
                      <a:pt x="274" y="236"/>
                    </a:lnTo>
                    <a:lnTo>
                      <a:pt x="252" y="228"/>
                    </a:lnTo>
                    <a:lnTo>
                      <a:pt x="224" y="222"/>
                    </a:lnTo>
                    <a:lnTo>
                      <a:pt x="192" y="218"/>
                    </a:lnTo>
                    <a:lnTo>
                      <a:pt x="192" y="184"/>
                    </a:lnTo>
                    <a:lnTo>
                      <a:pt x="192" y="184"/>
                    </a:lnTo>
                    <a:lnTo>
                      <a:pt x="204" y="178"/>
                    </a:lnTo>
                    <a:lnTo>
                      <a:pt x="214" y="168"/>
                    </a:lnTo>
                    <a:lnTo>
                      <a:pt x="224" y="158"/>
                    </a:lnTo>
                    <a:lnTo>
                      <a:pt x="232" y="146"/>
                    </a:lnTo>
                    <a:lnTo>
                      <a:pt x="240" y="132"/>
                    </a:lnTo>
                    <a:lnTo>
                      <a:pt x="244" y="116"/>
                    </a:lnTo>
                    <a:lnTo>
                      <a:pt x="248" y="102"/>
                    </a:lnTo>
                    <a:lnTo>
                      <a:pt x="248" y="86"/>
                    </a:lnTo>
                    <a:lnTo>
                      <a:pt x="248" y="86"/>
                    </a:lnTo>
                    <a:lnTo>
                      <a:pt x="246" y="66"/>
                    </a:lnTo>
                    <a:lnTo>
                      <a:pt x="242" y="50"/>
                    </a:lnTo>
                    <a:lnTo>
                      <a:pt x="234" y="36"/>
                    </a:lnTo>
                    <a:lnTo>
                      <a:pt x="224" y="24"/>
                    </a:lnTo>
                    <a:lnTo>
                      <a:pt x="212" y="14"/>
                    </a:lnTo>
                    <a:lnTo>
                      <a:pt x="196" y="6"/>
                    </a:lnTo>
                    <a:lnTo>
                      <a:pt x="182" y="2"/>
                    </a:lnTo>
                    <a:lnTo>
                      <a:pt x="164" y="0"/>
                    </a:lnTo>
                    <a:lnTo>
                      <a:pt x="164" y="0"/>
                    </a:lnTo>
                    <a:lnTo>
                      <a:pt x="148" y="2"/>
                    </a:lnTo>
                    <a:lnTo>
                      <a:pt x="132" y="6"/>
                    </a:lnTo>
                    <a:lnTo>
                      <a:pt x="116" y="14"/>
                    </a:lnTo>
                    <a:lnTo>
                      <a:pt x="104" y="24"/>
                    </a:lnTo>
                    <a:lnTo>
                      <a:pt x="94" y="36"/>
                    </a:lnTo>
                    <a:lnTo>
                      <a:pt x="86" y="50"/>
                    </a:lnTo>
                    <a:lnTo>
                      <a:pt x="82" y="66"/>
                    </a:lnTo>
                    <a:lnTo>
                      <a:pt x="80" y="86"/>
                    </a:lnTo>
                    <a:lnTo>
                      <a:pt x="80" y="86"/>
                    </a:lnTo>
                    <a:lnTo>
                      <a:pt x="80" y="102"/>
                    </a:lnTo>
                    <a:lnTo>
                      <a:pt x="84" y="116"/>
                    </a:lnTo>
                    <a:lnTo>
                      <a:pt x="88" y="132"/>
                    </a:lnTo>
                    <a:lnTo>
                      <a:pt x="96" y="146"/>
                    </a:lnTo>
                    <a:lnTo>
                      <a:pt x="104" y="158"/>
                    </a:lnTo>
                    <a:lnTo>
                      <a:pt x="114" y="168"/>
                    </a:lnTo>
                    <a:lnTo>
                      <a:pt x="124" y="178"/>
                    </a:lnTo>
                    <a:lnTo>
                      <a:pt x="136" y="184"/>
                    </a:lnTo>
                    <a:lnTo>
                      <a:pt x="136" y="218"/>
                    </a:lnTo>
                    <a:lnTo>
                      <a:pt x="136" y="218"/>
                    </a:lnTo>
                    <a:lnTo>
                      <a:pt x="104" y="222"/>
                    </a:lnTo>
                    <a:lnTo>
                      <a:pt x="76" y="228"/>
                    </a:lnTo>
                    <a:lnTo>
                      <a:pt x="54" y="236"/>
                    </a:lnTo>
                    <a:lnTo>
                      <a:pt x="36" y="248"/>
                    </a:lnTo>
                    <a:lnTo>
                      <a:pt x="24" y="262"/>
                    </a:lnTo>
                    <a:lnTo>
                      <a:pt x="14" y="278"/>
                    </a:lnTo>
                    <a:lnTo>
                      <a:pt x="8" y="296"/>
                    </a:lnTo>
                    <a:lnTo>
                      <a:pt x="2" y="314"/>
                    </a:lnTo>
                    <a:lnTo>
                      <a:pt x="2" y="314"/>
                    </a:lnTo>
                    <a:lnTo>
                      <a:pt x="0" y="354"/>
                    </a:lnTo>
                    <a:lnTo>
                      <a:pt x="0" y="354"/>
                    </a:lnTo>
                    <a:lnTo>
                      <a:pt x="10" y="356"/>
                    </a:lnTo>
                    <a:lnTo>
                      <a:pt x="40" y="362"/>
                    </a:lnTo>
                    <a:lnTo>
                      <a:pt x="90" y="366"/>
                    </a:lnTo>
                    <a:lnTo>
                      <a:pt x="126" y="368"/>
                    </a:lnTo>
                    <a:lnTo>
                      <a:pt x="168" y="370"/>
                    </a:lnTo>
                    <a:lnTo>
                      <a:pt x="168"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49" name="Freeform 14"/>
              <p:cNvSpPr>
                <a:spLocks/>
              </p:cNvSpPr>
              <p:nvPr/>
            </p:nvSpPr>
            <p:spPr bwMode="auto">
              <a:xfrm>
                <a:off x="1618753" y="5655945"/>
                <a:ext cx="394504" cy="447750"/>
              </a:xfrm>
              <a:custGeom>
                <a:avLst/>
                <a:gdLst>
                  <a:gd name="T0" fmla="*/ 166 w 326"/>
                  <a:gd name="T1" fmla="*/ 370 h 370"/>
                  <a:gd name="T2" fmla="*/ 240 w 326"/>
                  <a:gd name="T3" fmla="*/ 366 h 370"/>
                  <a:gd name="T4" fmla="*/ 318 w 326"/>
                  <a:gd name="T5" fmla="*/ 356 h 370"/>
                  <a:gd name="T6" fmla="*/ 326 w 326"/>
                  <a:gd name="T7" fmla="*/ 354 h 370"/>
                  <a:gd name="T8" fmla="*/ 324 w 326"/>
                  <a:gd name="T9" fmla="*/ 312 h 370"/>
                  <a:gd name="T10" fmla="*/ 312 w 326"/>
                  <a:gd name="T11" fmla="*/ 276 h 370"/>
                  <a:gd name="T12" fmla="*/ 290 w 326"/>
                  <a:gd name="T13" fmla="*/ 248 h 370"/>
                  <a:gd name="T14" fmla="*/ 250 w 326"/>
                  <a:gd name="T15" fmla="*/ 228 h 370"/>
                  <a:gd name="T16" fmla="*/ 190 w 326"/>
                  <a:gd name="T17" fmla="*/ 218 h 370"/>
                  <a:gd name="T18" fmla="*/ 190 w 326"/>
                  <a:gd name="T19" fmla="*/ 184 h 370"/>
                  <a:gd name="T20" fmla="*/ 214 w 326"/>
                  <a:gd name="T21" fmla="*/ 168 h 370"/>
                  <a:gd name="T22" fmla="*/ 232 w 326"/>
                  <a:gd name="T23" fmla="*/ 146 h 370"/>
                  <a:gd name="T24" fmla="*/ 242 w 326"/>
                  <a:gd name="T25" fmla="*/ 116 h 370"/>
                  <a:gd name="T26" fmla="*/ 248 w 326"/>
                  <a:gd name="T27" fmla="*/ 86 h 370"/>
                  <a:gd name="T28" fmla="*/ 246 w 326"/>
                  <a:gd name="T29" fmla="*/ 66 h 370"/>
                  <a:gd name="T30" fmla="*/ 232 w 326"/>
                  <a:gd name="T31" fmla="*/ 36 h 370"/>
                  <a:gd name="T32" fmla="*/ 210 w 326"/>
                  <a:gd name="T33" fmla="*/ 14 h 370"/>
                  <a:gd name="T34" fmla="*/ 180 w 326"/>
                  <a:gd name="T35" fmla="*/ 2 h 370"/>
                  <a:gd name="T36" fmla="*/ 162 w 326"/>
                  <a:gd name="T37" fmla="*/ 0 h 370"/>
                  <a:gd name="T38" fmla="*/ 130 w 326"/>
                  <a:gd name="T39" fmla="*/ 6 h 370"/>
                  <a:gd name="T40" fmla="*/ 104 w 326"/>
                  <a:gd name="T41" fmla="*/ 24 h 370"/>
                  <a:gd name="T42" fmla="*/ 86 w 326"/>
                  <a:gd name="T43" fmla="*/ 50 h 370"/>
                  <a:gd name="T44" fmla="*/ 78 w 326"/>
                  <a:gd name="T45" fmla="*/ 86 h 370"/>
                  <a:gd name="T46" fmla="*/ 80 w 326"/>
                  <a:gd name="T47" fmla="*/ 102 h 370"/>
                  <a:gd name="T48" fmla="*/ 88 w 326"/>
                  <a:gd name="T49" fmla="*/ 132 h 370"/>
                  <a:gd name="T50" fmla="*/ 102 w 326"/>
                  <a:gd name="T51" fmla="*/ 158 h 370"/>
                  <a:gd name="T52" fmla="*/ 124 w 326"/>
                  <a:gd name="T53" fmla="*/ 178 h 370"/>
                  <a:gd name="T54" fmla="*/ 136 w 326"/>
                  <a:gd name="T55" fmla="*/ 218 h 370"/>
                  <a:gd name="T56" fmla="*/ 102 w 326"/>
                  <a:gd name="T57" fmla="*/ 222 h 370"/>
                  <a:gd name="T58" fmla="*/ 52 w 326"/>
                  <a:gd name="T59" fmla="*/ 236 h 370"/>
                  <a:gd name="T60" fmla="*/ 22 w 326"/>
                  <a:gd name="T61" fmla="*/ 262 h 370"/>
                  <a:gd name="T62" fmla="*/ 6 w 326"/>
                  <a:gd name="T63" fmla="*/ 296 h 370"/>
                  <a:gd name="T64" fmla="*/ 2 w 326"/>
                  <a:gd name="T65" fmla="*/ 314 h 370"/>
                  <a:gd name="T66" fmla="*/ 0 w 326"/>
                  <a:gd name="T67" fmla="*/ 354 h 370"/>
                  <a:gd name="T68" fmla="*/ 38 w 326"/>
                  <a:gd name="T69" fmla="*/ 362 h 370"/>
                  <a:gd name="T70" fmla="*/ 124 w 326"/>
                  <a:gd name="T71" fmla="*/ 368 h 370"/>
                  <a:gd name="T72" fmla="*/ 166 w 326"/>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6" h="370">
                    <a:moveTo>
                      <a:pt x="166" y="370"/>
                    </a:moveTo>
                    <a:lnTo>
                      <a:pt x="166" y="370"/>
                    </a:lnTo>
                    <a:lnTo>
                      <a:pt x="206" y="368"/>
                    </a:lnTo>
                    <a:lnTo>
                      <a:pt x="240" y="366"/>
                    </a:lnTo>
                    <a:lnTo>
                      <a:pt x="290" y="362"/>
                    </a:lnTo>
                    <a:lnTo>
                      <a:pt x="318" y="356"/>
                    </a:lnTo>
                    <a:lnTo>
                      <a:pt x="326" y="354"/>
                    </a:lnTo>
                    <a:lnTo>
                      <a:pt x="326" y="354"/>
                    </a:lnTo>
                    <a:lnTo>
                      <a:pt x="324" y="312"/>
                    </a:lnTo>
                    <a:lnTo>
                      <a:pt x="324" y="312"/>
                    </a:lnTo>
                    <a:lnTo>
                      <a:pt x="318" y="294"/>
                    </a:lnTo>
                    <a:lnTo>
                      <a:pt x="312" y="276"/>
                    </a:lnTo>
                    <a:lnTo>
                      <a:pt x="302" y="262"/>
                    </a:lnTo>
                    <a:lnTo>
                      <a:pt x="290" y="248"/>
                    </a:lnTo>
                    <a:lnTo>
                      <a:pt x="272" y="236"/>
                    </a:lnTo>
                    <a:lnTo>
                      <a:pt x="250" y="228"/>
                    </a:lnTo>
                    <a:lnTo>
                      <a:pt x="224" y="222"/>
                    </a:lnTo>
                    <a:lnTo>
                      <a:pt x="190" y="218"/>
                    </a:lnTo>
                    <a:lnTo>
                      <a:pt x="190" y="184"/>
                    </a:lnTo>
                    <a:lnTo>
                      <a:pt x="190" y="184"/>
                    </a:lnTo>
                    <a:lnTo>
                      <a:pt x="202" y="178"/>
                    </a:lnTo>
                    <a:lnTo>
                      <a:pt x="214" y="168"/>
                    </a:lnTo>
                    <a:lnTo>
                      <a:pt x="222" y="158"/>
                    </a:lnTo>
                    <a:lnTo>
                      <a:pt x="232" y="146"/>
                    </a:lnTo>
                    <a:lnTo>
                      <a:pt x="238" y="132"/>
                    </a:lnTo>
                    <a:lnTo>
                      <a:pt x="242" y="116"/>
                    </a:lnTo>
                    <a:lnTo>
                      <a:pt x="246" y="102"/>
                    </a:lnTo>
                    <a:lnTo>
                      <a:pt x="248" y="86"/>
                    </a:lnTo>
                    <a:lnTo>
                      <a:pt x="248" y="86"/>
                    </a:lnTo>
                    <a:lnTo>
                      <a:pt x="246" y="66"/>
                    </a:lnTo>
                    <a:lnTo>
                      <a:pt x="240" y="50"/>
                    </a:lnTo>
                    <a:lnTo>
                      <a:pt x="232" y="36"/>
                    </a:lnTo>
                    <a:lnTo>
                      <a:pt x="222" y="24"/>
                    </a:lnTo>
                    <a:lnTo>
                      <a:pt x="210" y="14"/>
                    </a:lnTo>
                    <a:lnTo>
                      <a:pt x="196" y="6"/>
                    </a:lnTo>
                    <a:lnTo>
                      <a:pt x="180" y="2"/>
                    </a:lnTo>
                    <a:lnTo>
                      <a:pt x="162" y="0"/>
                    </a:lnTo>
                    <a:lnTo>
                      <a:pt x="162" y="0"/>
                    </a:lnTo>
                    <a:lnTo>
                      <a:pt x="146" y="2"/>
                    </a:lnTo>
                    <a:lnTo>
                      <a:pt x="130" y="6"/>
                    </a:lnTo>
                    <a:lnTo>
                      <a:pt x="116" y="14"/>
                    </a:lnTo>
                    <a:lnTo>
                      <a:pt x="104" y="24"/>
                    </a:lnTo>
                    <a:lnTo>
                      <a:pt x="92" y="36"/>
                    </a:lnTo>
                    <a:lnTo>
                      <a:pt x="86" y="50"/>
                    </a:lnTo>
                    <a:lnTo>
                      <a:pt x="80" y="66"/>
                    </a:lnTo>
                    <a:lnTo>
                      <a:pt x="78" y="86"/>
                    </a:lnTo>
                    <a:lnTo>
                      <a:pt x="78" y="86"/>
                    </a:lnTo>
                    <a:lnTo>
                      <a:pt x="80" y="102"/>
                    </a:lnTo>
                    <a:lnTo>
                      <a:pt x="82" y="116"/>
                    </a:lnTo>
                    <a:lnTo>
                      <a:pt x="88" y="132"/>
                    </a:lnTo>
                    <a:lnTo>
                      <a:pt x="94" y="146"/>
                    </a:lnTo>
                    <a:lnTo>
                      <a:pt x="102"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8" y="356"/>
                    </a:lnTo>
                    <a:lnTo>
                      <a:pt x="38" y="362"/>
                    </a:lnTo>
                    <a:lnTo>
                      <a:pt x="90" y="366"/>
                    </a:lnTo>
                    <a:lnTo>
                      <a:pt x="124" y="368"/>
                    </a:lnTo>
                    <a:lnTo>
                      <a:pt x="166" y="370"/>
                    </a:lnTo>
                    <a:lnTo>
                      <a:pt x="166"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50" name="Freeform 13"/>
              <p:cNvSpPr>
                <a:spLocks/>
              </p:cNvSpPr>
              <p:nvPr/>
            </p:nvSpPr>
            <p:spPr bwMode="auto">
              <a:xfrm>
                <a:off x="1265238" y="5601335"/>
                <a:ext cx="519113" cy="587375"/>
              </a:xfrm>
              <a:custGeom>
                <a:avLst/>
                <a:gdLst>
                  <a:gd name="T0" fmla="*/ 166 w 327"/>
                  <a:gd name="T1" fmla="*/ 370 h 370"/>
                  <a:gd name="T2" fmla="*/ 241 w 327"/>
                  <a:gd name="T3" fmla="*/ 366 h 370"/>
                  <a:gd name="T4" fmla="*/ 319 w 327"/>
                  <a:gd name="T5" fmla="*/ 356 h 370"/>
                  <a:gd name="T6" fmla="*/ 327 w 327"/>
                  <a:gd name="T7" fmla="*/ 354 h 370"/>
                  <a:gd name="T8" fmla="*/ 325 w 327"/>
                  <a:gd name="T9" fmla="*/ 312 h 370"/>
                  <a:gd name="T10" fmla="*/ 313 w 327"/>
                  <a:gd name="T11" fmla="*/ 276 h 370"/>
                  <a:gd name="T12" fmla="*/ 291 w 327"/>
                  <a:gd name="T13" fmla="*/ 248 h 370"/>
                  <a:gd name="T14" fmla="*/ 251 w 327"/>
                  <a:gd name="T15" fmla="*/ 228 h 370"/>
                  <a:gd name="T16" fmla="*/ 190 w 327"/>
                  <a:gd name="T17" fmla="*/ 218 h 370"/>
                  <a:gd name="T18" fmla="*/ 190 w 327"/>
                  <a:gd name="T19" fmla="*/ 184 h 370"/>
                  <a:gd name="T20" fmla="*/ 215 w 327"/>
                  <a:gd name="T21" fmla="*/ 168 h 370"/>
                  <a:gd name="T22" fmla="*/ 233 w 327"/>
                  <a:gd name="T23" fmla="*/ 146 h 370"/>
                  <a:gd name="T24" fmla="*/ 245 w 327"/>
                  <a:gd name="T25" fmla="*/ 116 h 370"/>
                  <a:gd name="T26" fmla="*/ 249 w 327"/>
                  <a:gd name="T27" fmla="*/ 86 h 370"/>
                  <a:gd name="T28" fmla="*/ 247 w 327"/>
                  <a:gd name="T29" fmla="*/ 66 h 370"/>
                  <a:gd name="T30" fmla="*/ 235 w 327"/>
                  <a:gd name="T31" fmla="*/ 36 h 370"/>
                  <a:gd name="T32" fmla="*/ 211 w 327"/>
                  <a:gd name="T33" fmla="*/ 14 h 370"/>
                  <a:gd name="T34" fmla="*/ 180 w 327"/>
                  <a:gd name="T35" fmla="*/ 2 h 370"/>
                  <a:gd name="T36" fmla="*/ 164 w 327"/>
                  <a:gd name="T37" fmla="*/ 0 h 370"/>
                  <a:gd name="T38" fmla="*/ 130 w 327"/>
                  <a:gd name="T39" fmla="*/ 6 h 370"/>
                  <a:gd name="T40" fmla="*/ 104 w 327"/>
                  <a:gd name="T41" fmla="*/ 24 h 370"/>
                  <a:gd name="T42" fmla="*/ 86 w 327"/>
                  <a:gd name="T43" fmla="*/ 50 h 370"/>
                  <a:gd name="T44" fmla="*/ 78 w 327"/>
                  <a:gd name="T45" fmla="*/ 86 h 370"/>
                  <a:gd name="T46" fmla="*/ 80 w 327"/>
                  <a:gd name="T47" fmla="*/ 102 h 370"/>
                  <a:gd name="T48" fmla="*/ 88 w 327"/>
                  <a:gd name="T49" fmla="*/ 132 h 370"/>
                  <a:gd name="T50" fmla="*/ 104 w 327"/>
                  <a:gd name="T51" fmla="*/ 158 h 370"/>
                  <a:gd name="T52" fmla="*/ 124 w 327"/>
                  <a:gd name="T53" fmla="*/ 178 h 370"/>
                  <a:gd name="T54" fmla="*/ 136 w 327"/>
                  <a:gd name="T55" fmla="*/ 218 h 370"/>
                  <a:gd name="T56" fmla="*/ 102 w 327"/>
                  <a:gd name="T57" fmla="*/ 222 h 370"/>
                  <a:gd name="T58" fmla="*/ 52 w 327"/>
                  <a:gd name="T59" fmla="*/ 236 h 370"/>
                  <a:gd name="T60" fmla="*/ 22 w 327"/>
                  <a:gd name="T61" fmla="*/ 262 h 370"/>
                  <a:gd name="T62" fmla="*/ 6 w 327"/>
                  <a:gd name="T63" fmla="*/ 296 h 370"/>
                  <a:gd name="T64" fmla="*/ 2 w 327"/>
                  <a:gd name="T65" fmla="*/ 314 h 370"/>
                  <a:gd name="T66" fmla="*/ 0 w 327"/>
                  <a:gd name="T67" fmla="*/ 354 h 370"/>
                  <a:gd name="T68" fmla="*/ 38 w 327"/>
                  <a:gd name="T69" fmla="*/ 362 h 370"/>
                  <a:gd name="T70" fmla="*/ 124 w 327"/>
                  <a:gd name="T71" fmla="*/ 368 h 370"/>
                  <a:gd name="T72" fmla="*/ 166 w 327"/>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70">
                    <a:moveTo>
                      <a:pt x="166" y="370"/>
                    </a:moveTo>
                    <a:lnTo>
                      <a:pt x="166" y="370"/>
                    </a:lnTo>
                    <a:lnTo>
                      <a:pt x="206" y="368"/>
                    </a:lnTo>
                    <a:lnTo>
                      <a:pt x="241" y="366"/>
                    </a:lnTo>
                    <a:lnTo>
                      <a:pt x="291" y="362"/>
                    </a:lnTo>
                    <a:lnTo>
                      <a:pt x="319" y="356"/>
                    </a:lnTo>
                    <a:lnTo>
                      <a:pt x="327" y="354"/>
                    </a:lnTo>
                    <a:lnTo>
                      <a:pt x="327" y="354"/>
                    </a:lnTo>
                    <a:lnTo>
                      <a:pt x="325" y="312"/>
                    </a:lnTo>
                    <a:lnTo>
                      <a:pt x="325" y="312"/>
                    </a:lnTo>
                    <a:lnTo>
                      <a:pt x="321" y="294"/>
                    </a:lnTo>
                    <a:lnTo>
                      <a:pt x="313" y="276"/>
                    </a:lnTo>
                    <a:lnTo>
                      <a:pt x="303" y="262"/>
                    </a:lnTo>
                    <a:lnTo>
                      <a:pt x="291" y="248"/>
                    </a:lnTo>
                    <a:lnTo>
                      <a:pt x="273" y="236"/>
                    </a:lnTo>
                    <a:lnTo>
                      <a:pt x="251" y="228"/>
                    </a:lnTo>
                    <a:lnTo>
                      <a:pt x="225" y="222"/>
                    </a:lnTo>
                    <a:lnTo>
                      <a:pt x="190" y="218"/>
                    </a:lnTo>
                    <a:lnTo>
                      <a:pt x="190" y="184"/>
                    </a:lnTo>
                    <a:lnTo>
                      <a:pt x="190" y="184"/>
                    </a:lnTo>
                    <a:lnTo>
                      <a:pt x="202" y="178"/>
                    </a:lnTo>
                    <a:lnTo>
                      <a:pt x="215" y="168"/>
                    </a:lnTo>
                    <a:lnTo>
                      <a:pt x="225" y="158"/>
                    </a:lnTo>
                    <a:lnTo>
                      <a:pt x="233" y="146"/>
                    </a:lnTo>
                    <a:lnTo>
                      <a:pt x="239" y="132"/>
                    </a:lnTo>
                    <a:lnTo>
                      <a:pt x="245" y="116"/>
                    </a:lnTo>
                    <a:lnTo>
                      <a:pt x="247" y="102"/>
                    </a:lnTo>
                    <a:lnTo>
                      <a:pt x="249" y="86"/>
                    </a:lnTo>
                    <a:lnTo>
                      <a:pt x="249" y="86"/>
                    </a:lnTo>
                    <a:lnTo>
                      <a:pt x="247" y="66"/>
                    </a:lnTo>
                    <a:lnTo>
                      <a:pt x="241" y="50"/>
                    </a:lnTo>
                    <a:lnTo>
                      <a:pt x="235" y="36"/>
                    </a:lnTo>
                    <a:lnTo>
                      <a:pt x="223" y="24"/>
                    </a:lnTo>
                    <a:lnTo>
                      <a:pt x="211" y="14"/>
                    </a:lnTo>
                    <a:lnTo>
                      <a:pt x="196" y="6"/>
                    </a:lnTo>
                    <a:lnTo>
                      <a:pt x="180" y="2"/>
                    </a:lnTo>
                    <a:lnTo>
                      <a:pt x="164" y="0"/>
                    </a:lnTo>
                    <a:lnTo>
                      <a:pt x="164" y="0"/>
                    </a:lnTo>
                    <a:lnTo>
                      <a:pt x="146" y="2"/>
                    </a:lnTo>
                    <a:lnTo>
                      <a:pt x="130" y="6"/>
                    </a:lnTo>
                    <a:lnTo>
                      <a:pt x="116" y="14"/>
                    </a:lnTo>
                    <a:lnTo>
                      <a:pt x="104" y="24"/>
                    </a:lnTo>
                    <a:lnTo>
                      <a:pt x="94" y="36"/>
                    </a:lnTo>
                    <a:lnTo>
                      <a:pt x="86" y="50"/>
                    </a:lnTo>
                    <a:lnTo>
                      <a:pt x="80" y="66"/>
                    </a:lnTo>
                    <a:lnTo>
                      <a:pt x="78" y="86"/>
                    </a:lnTo>
                    <a:lnTo>
                      <a:pt x="78" y="86"/>
                    </a:lnTo>
                    <a:lnTo>
                      <a:pt x="80" y="102"/>
                    </a:lnTo>
                    <a:lnTo>
                      <a:pt x="84" y="116"/>
                    </a:lnTo>
                    <a:lnTo>
                      <a:pt x="88" y="132"/>
                    </a:lnTo>
                    <a:lnTo>
                      <a:pt x="94" y="146"/>
                    </a:lnTo>
                    <a:lnTo>
                      <a:pt x="104"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10" y="356"/>
                    </a:lnTo>
                    <a:lnTo>
                      <a:pt x="38" y="362"/>
                    </a:lnTo>
                    <a:lnTo>
                      <a:pt x="90" y="366"/>
                    </a:lnTo>
                    <a:lnTo>
                      <a:pt x="124" y="368"/>
                    </a:lnTo>
                    <a:lnTo>
                      <a:pt x="166" y="370"/>
                    </a:lnTo>
                    <a:lnTo>
                      <a:pt x="166" y="37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47" name="Rectangle 46"/>
            <p:cNvSpPr/>
            <p:nvPr/>
          </p:nvSpPr>
          <p:spPr>
            <a:xfrm>
              <a:off x="9011853" y="4187886"/>
              <a:ext cx="356188" cy="461665"/>
            </a:xfrm>
            <a:prstGeom prst="rect">
              <a:avLst/>
            </a:prstGeom>
          </p:spPr>
          <p:txBody>
            <a:bodyPr wrap="none">
              <a:spAutoFit/>
            </a:bodyPr>
            <a:lstStyle/>
            <a:p>
              <a:pPr algn="ctr"/>
              <a:r>
                <a:rPr lang="en-GB" sz="2400" b="1" dirty="0">
                  <a:solidFill>
                    <a:schemeClr val="bg2">
                      <a:lumMod val="25000"/>
                    </a:schemeClr>
                  </a:solidFill>
                </a:rPr>
                <a:t>4</a:t>
              </a:r>
            </a:p>
          </p:txBody>
        </p:sp>
      </p:grpSp>
      <p:sp>
        <p:nvSpPr>
          <p:cNvPr id="51" name="Oval 50"/>
          <p:cNvSpPr/>
          <p:nvPr/>
        </p:nvSpPr>
        <p:spPr>
          <a:xfrm>
            <a:off x="10161637" y="3017286"/>
            <a:ext cx="368038" cy="3680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ooter Placeholder 1"/>
          <p:cNvSpPr>
            <a:spLocks noGrp="1"/>
          </p:cNvSpPr>
          <p:nvPr>
            <p:ph type="ftr" sz="quarter" idx="3"/>
          </p:nvPr>
        </p:nvSpPr>
        <p:spPr/>
        <p:txBody>
          <a:bodyPr/>
          <a:lstStyle/>
          <a:p>
            <a:pPr algn="r"/>
            <a:r>
              <a:rPr lang="en-GB"/>
              <a:t>© 2017 SEKO</a:t>
            </a:r>
            <a:endParaRPr lang="en-GB" dirty="0"/>
          </a:p>
        </p:txBody>
      </p:sp>
      <p:grpSp>
        <p:nvGrpSpPr>
          <p:cNvPr id="30" name="Group 29"/>
          <p:cNvGrpSpPr/>
          <p:nvPr/>
        </p:nvGrpSpPr>
        <p:grpSpPr>
          <a:xfrm>
            <a:off x="1041048" y="2318520"/>
            <a:ext cx="668924" cy="668924"/>
            <a:chOff x="716011" y="1656659"/>
            <a:chExt cx="668924" cy="668924"/>
          </a:xfrm>
        </p:grpSpPr>
        <p:sp>
          <p:nvSpPr>
            <p:cNvPr id="33" name="Oval 32"/>
            <p:cNvSpPr/>
            <p:nvPr/>
          </p:nvSpPr>
          <p:spPr>
            <a:xfrm>
              <a:off x="716011" y="1656659"/>
              <a:ext cx="668924" cy="668924"/>
            </a:xfrm>
            <a:prstGeom prst="ellipse">
              <a:avLst/>
            </a:prstGeom>
            <a:solidFill>
              <a:schemeClr val="tx2"/>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reeform 21"/>
            <p:cNvSpPr>
              <a:spLocks noEditPoints="1"/>
            </p:cNvSpPr>
            <p:nvPr/>
          </p:nvSpPr>
          <p:spPr bwMode="auto">
            <a:xfrm>
              <a:off x="872293" y="1782987"/>
              <a:ext cx="383030" cy="416268"/>
            </a:xfrm>
            <a:custGeom>
              <a:avLst/>
              <a:gdLst>
                <a:gd name="T0" fmla="*/ 254 w 726"/>
                <a:gd name="T1" fmla="*/ 0 h 789"/>
                <a:gd name="T2" fmla="*/ 0 w 726"/>
                <a:gd name="T3" fmla="*/ 176 h 789"/>
                <a:gd name="T4" fmla="*/ 248 w 726"/>
                <a:gd name="T5" fmla="*/ 789 h 789"/>
                <a:gd name="T6" fmla="*/ 726 w 726"/>
                <a:gd name="T7" fmla="*/ 604 h 789"/>
                <a:gd name="T8" fmla="*/ 716 w 726"/>
                <a:gd name="T9" fmla="*/ 306 h 789"/>
                <a:gd name="T10" fmla="*/ 24 w 726"/>
                <a:gd name="T11" fmla="*/ 554 h 789"/>
                <a:gd name="T12" fmla="*/ 26 w 726"/>
                <a:gd name="T13" fmla="*/ 478 h 789"/>
                <a:gd name="T14" fmla="*/ 56 w 726"/>
                <a:gd name="T15" fmla="*/ 414 h 789"/>
                <a:gd name="T16" fmla="*/ 20 w 726"/>
                <a:gd name="T17" fmla="*/ 414 h 789"/>
                <a:gd name="T18" fmla="*/ 54 w 726"/>
                <a:gd name="T19" fmla="*/ 334 h 789"/>
                <a:gd name="T20" fmla="*/ 26 w 726"/>
                <a:gd name="T21" fmla="*/ 280 h 789"/>
                <a:gd name="T22" fmla="*/ 22 w 726"/>
                <a:gd name="T23" fmla="*/ 204 h 789"/>
                <a:gd name="T24" fmla="*/ 56 w 726"/>
                <a:gd name="T25" fmla="*/ 264 h 789"/>
                <a:gd name="T26" fmla="*/ 82 w 726"/>
                <a:gd name="T27" fmla="*/ 570 h 789"/>
                <a:gd name="T28" fmla="*/ 84 w 726"/>
                <a:gd name="T29" fmla="*/ 482 h 789"/>
                <a:gd name="T30" fmla="*/ 122 w 726"/>
                <a:gd name="T31" fmla="*/ 408 h 789"/>
                <a:gd name="T32" fmla="*/ 78 w 726"/>
                <a:gd name="T33" fmla="*/ 408 h 789"/>
                <a:gd name="T34" fmla="*/ 122 w 726"/>
                <a:gd name="T35" fmla="*/ 316 h 789"/>
                <a:gd name="T36" fmla="*/ 84 w 726"/>
                <a:gd name="T37" fmla="*/ 254 h 789"/>
                <a:gd name="T38" fmla="*/ 80 w 726"/>
                <a:gd name="T39" fmla="*/ 168 h 789"/>
                <a:gd name="T40" fmla="*/ 122 w 726"/>
                <a:gd name="T41" fmla="*/ 234 h 789"/>
                <a:gd name="T42" fmla="*/ 210 w 726"/>
                <a:gd name="T43" fmla="*/ 608 h 789"/>
                <a:gd name="T44" fmla="*/ 156 w 726"/>
                <a:gd name="T45" fmla="*/ 494 h 789"/>
                <a:gd name="T46" fmla="*/ 216 w 726"/>
                <a:gd name="T47" fmla="*/ 500 h 789"/>
                <a:gd name="T48" fmla="*/ 162 w 726"/>
                <a:gd name="T49" fmla="*/ 406 h 789"/>
                <a:gd name="T50" fmla="*/ 158 w 726"/>
                <a:gd name="T51" fmla="*/ 306 h 789"/>
                <a:gd name="T52" fmla="*/ 216 w 726"/>
                <a:gd name="T53" fmla="*/ 194 h 789"/>
                <a:gd name="T54" fmla="*/ 158 w 726"/>
                <a:gd name="T55" fmla="*/ 220 h 789"/>
                <a:gd name="T56" fmla="*/ 212 w 726"/>
                <a:gd name="T57" fmla="*/ 86 h 789"/>
                <a:gd name="T58" fmla="*/ 420 w 726"/>
                <a:gd name="T59" fmla="*/ 138 h 789"/>
                <a:gd name="T60" fmla="*/ 480 w 726"/>
                <a:gd name="T61" fmla="*/ 246 h 789"/>
                <a:gd name="T62" fmla="*/ 418 w 726"/>
                <a:gd name="T63" fmla="*/ 232 h 789"/>
                <a:gd name="T64" fmla="*/ 476 w 726"/>
                <a:gd name="T65" fmla="*/ 322 h 789"/>
                <a:gd name="T66" fmla="*/ 476 w 726"/>
                <a:gd name="T67" fmla="*/ 412 h 789"/>
                <a:gd name="T68" fmla="*/ 276 w 726"/>
                <a:gd name="T69" fmla="*/ 82 h 789"/>
                <a:gd name="T70" fmla="*/ 362 w 726"/>
                <a:gd name="T71" fmla="*/ 210 h 789"/>
                <a:gd name="T72" fmla="*/ 280 w 726"/>
                <a:gd name="T73" fmla="*/ 190 h 789"/>
                <a:gd name="T74" fmla="*/ 278 w 726"/>
                <a:gd name="T75" fmla="*/ 288 h 789"/>
                <a:gd name="T76" fmla="*/ 362 w 726"/>
                <a:gd name="T77" fmla="*/ 400 h 789"/>
                <a:gd name="T78" fmla="*/ 276 w 726"/>
                <a:gd name="T79" fmla="*/ 396 h 789"/>
                <a:gd name="T80" fmla="*/ 322 w 726"/>
                <a:gd name="T81" fmla="*/ 751 h 789"/>
                <a:gd name="T82" fmla="*/ 320 w 726"/>
                <a:gd name="T83" fmla="*/ 494 h 789"/>
                <a:gd name="T84" fmla="*/ 548 w 726"/>
                <a:gd name="T85" fmla="*/ 663 h 789"/>
                <a:gd name="T86" fmla="*/ 472 w 726"/>
                <a:gd name="T87" fmla="*/ 693 h 789"/>
                <a:gd name="T88" fmla="*/ 546 w 726"/>
                <a:gd name="T89" fmla="*/ 480 h 789"/>
                <a:gd name="T90" fmla="*/ 562 w 726"/>
                <a:gd name="T91" fmla="*/ 416 h 789"/>
                <a:gd name="T92" fmla="*/ 518 w 726"/>
                <a:gd name="T93" fmla="*/ 336 h 789"/>
                <a:gd name="T94" fmla="*/ 566 w 726"/>
                <a:gd name="T95" fmla="*/ 412 h 789"/>
                <a:gd name="T96" fmla="*/ 520 w 726"/>
                <a:gd name="T97" fmla="*/ 264 h 789"/>
                <a:gd name="T98" fmla="*/ 524 w 726"/>
                <a:gd name="T99" fmla="*/ 182 h 789"/>
                <a:gd name="T100" fmla="*/ 646 w 726"/>
                <a:gd name="T101" fmla="*/ 540 h 789"/>
                <a:gd name="T102" fmla="*/ 608 w 726"/>
                <a:gd name="T103" fmla="*/ 542 h 789"/>
                <a:gd name="T104" fmla="*/ 646 w 726"/>
                <a:gd name="T105" fmla="*/ 474 h 789"/>
                <a:gd name="T106" fmla="*/ 642 w 726"/>
                <a:gd name="T107" fmla="*/ 422 h 789"/>
                <a:gd name="T108" fmla="*/ 610 w 726"/>
                <a:gd name="T109" fmla="*/ 348 h 789"/>
                <a:gd name="T110" fmla="*/ 696 w 726"/>
                <a:gd name="T111" fmla="*/ 528 h 789"/>
                <a:gd name="T112" fmla="*/ 664 w 726"/>
                <a:gd name="T113" fmla="*/ 536 h 789"/>
                <a:gd name="T114" fmla="*/ 694 w 726"/>
                <a:gd name="T115" fmla="*/ 470 h 789"/>
                <a:gd name="T116" fmla="*/ 692 w 726"/>
                <a:gd name="T117" fmla="*/ 424 h 789"/>
                <a:gd name="T118" fmla="*/ 664 w 726"/>
                <a:gd name="T119" fmla="*/ 360 h 789"/>
                <a:gd name="T120" fmla="*/ 696 w 726"/>
                <a:gd name="T121" fmla="*/ 42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6" h="789">
                  <a:moveTo>
                    <a:pt x="716" y="306"/>
                  </a:moveTo>
                  <a:lnTo>
                    <a:pt x="594" y="268"/>
                  </a:lnTo>
                  <a:lnTo>
                    <a:pt x="594" y="176"/>
                  </a:lnTo>
                  <a:lnTo>
                    <a:pt x="594" y="176"/>
                  </a:lnTo>
                  <a:lnTo>
                    <a:pt x="592" y="170"/>
                  </a:lnTo>
                  <a:lnTo>
                    <a:pt x="586" y="164"/>
                  </a:lnTo>
                  <a:lnTo>
                    <a:pt x="254" y="0"/>
                  </a:lnTo>
                  <a:lnTo>
                    <a:pt x="254" y="0"/>
                  </a:lnTo>
                  <a:lnTo>
                    <a:pt x="252" y="0"/>
                  </a:lnTo>
                  <a:lnTo>
                    <a:pt x="248" y="0"/>
                  </a:lnTo>
                  <a:lnTo>
                    <a:pt x="248" y="0"/>
                  </a:lnTo>
                  <a:lnTo>
                    <a:pt x="242" y="0"/>
                  </a:lnTo>
                  <a:lnTo>
                    <a:pt x="240" y="2"/>
                  </a:lnTo>
                  <a:lnTo>
                    <a:pt x="4" y="170"/>
                  </a:lnTo>
                  <a:lnTo>
                    <a:pt x="4" y="170"/>
                  </a:lnTo>
                  <a:lnTo>
                    <a:pt x="0" y="176"/>
                  </a:lnTo>
                  <a:lnTo>
                    <a:pt x="0" y="182"/>
                  </a:lnTo>
                  <a:lnTo>
                    <a:pt x="0" y="645"/>
                  </a:lnTo>
                  <a:lnTo>
                    <a:pt x="0" y="645"/>
                  </a:lnTo>
                  <a:lnTo>
                    <a:pt x="2" y="653"/>
                  </a:lnTo>
                  <a:lnTo>
                    <a:pt x="6" y="657"/>
                  </a:lnTo>
                  <a:lnTo>
                    <a:pt x="242" y="787"/>
                  </a:lnTo>
                  <a:lnTo>
                    <a:pt x="242" y="787"/>
                  </a:lnTo>
                  <a:lnTo>
                    <a:pt x="248" y="789"/>
                  </a:lnTo>
                  <a:lnTo>
                    <a:pt x="248" y="789"/>
                  </a:lnTo>
                  <a:lnTo>
                    <a:pt x="254" y="787"/>
                  </a:lnTo>
                  <a:lnTo>
                    <a:pt x="584" y="661"/>
                  </a:lnTo>
                  <a:lnTo>
                    <a:pt x="718" y="612"/>
                  </a:lnTo>
                  <a:lnTo>
                    <a:pt x="718" y="612"/>
                  </a:lnTo>
                  <a:lnTo>
                    <a:pt x="720" y="610"/>
                  </a:lnTo>
                  <a:lnTo>
                    <a:pt x="724" y="608"/>
                  </a:lnTo>
                  <a:lnTo>
                    <a:pt x="726" y="604"/>
                  </a:lnTo>
                  <a:lnTo>
                    <a:pt x="726" y="600"/>
                  </a:lnTo>
                  <a:lnTo>
                    <a:pt x="726" y="318"/>
                  </a:lnTo>
                  <a:lnTo>
                    <a:pt x="726" y="318"/>
                  </a:lnTo>
                  <a:lnTo>
                    <a:pt x="726" y="314"/>
                  </a:lnTo>
                  <a:lnTo>
                    <a:pt x="724" y="310"/>
                  </a:lnTo>
                  <a:lnTo>
                    <a:pt x="720" y="308"/>
                  </a:lnTo>
                  <a:lnTo>
                    <a:pt x="716" y="306"/>
                  </a:lnTo>
                  <a:lnTo>
                    <a:pt x="716" y="306"/>
                  </a:lnTo>
                  <a:close/>
                  <a:moveTo>
                    <a:pt x="56" y="558"/>
                  </a:moveTo>
                  <a:lnTo>
                    <a:pt x="56" y="558"/>
                  </a:lnTo>
                  <a:lnTo>
                    <a:pt x="54" y="562"/>
                  </a:lnTo>
                  <a:lnTo>
                    <a:pt x="54" y="562"/>
                  </a:lnTo>
                  <a:lnTo>
                    <a:pt x="52" y="562"/>
                  </a:lnTo>
                  <a:lnTo>
                    <a:pt x="52" y="562"/>
                  </a:lnTo>
                  <a:lnTo>
                    <a:pt x="50" y="562"/>
                  </a:lnTo>
                  <a:lnTo>
                    <a:pt x="24" y="554"/>
                  </a:lnTo>
                  <a:lnTo>
                    <a:pt x="24" y="554"/>
                  </a:lnTo>
                  <a:lnTo>
                    <a:pt x="22" y="554"/>
                  </a:lnTo>
                  <a:lnTo>
                    <a:pt x="20" y="550"/>
                  </a:lnTo>
                  <a:lnTo>
                    <a:pt x="20" y="482"/>
                  </a:lnTo>
                  <a:lnTo>
                    <a:pt x="20" y="482"/>
                  </a:lnTo>
                  <a:lnTo>
                    <a:pt x="22" y="478"/>
                  </a:lnTo>
                  <a:lnTo>
                    <a:pt x="22" y="478"/>
                  </a:lnTo>
                  <a:lnTo>
                    <a:pt x="26" y="478"/>
                  </a:lnTo>
                  <a:lnTo>
                    <a:pt x="52" y="480"/>
                  </a:lnTo>
                  <a:lnTo>
                    <a:pt x="52" y="480"/>
                  </a:lnTo>
                  <a:lnTo>
                    <a:pt x="56" y="482"/>
                  </a:lnTo>
                  <a:lnTo>
                    <a:pt x="56" y="484"/>
                  </a:lnTo>
                  <a:lnTo>
                    <a:pt x="56" y="558"/>
                  </a:lnTo>
                  <a:close/>
                  <a:moveTo>
                    <a:pt x="56" y="410"/>
                  </a:moveTo>
                  <a:lnTo>
                    <a:pt x="56" y="410"/>
                  </a:lnTo>
                  <a:lnTo>
                    <a:pt x="56" y="414"/>
                  </a:lnTo>
                  <a:lnTo>
                    <a:pt x="52" y="416"/>
                  </a:lnTo>
                  <a:lnTo>
                    <a:pt x="26" y="418"/>
                  </a:lnTo>
                  <a:lnTo>
                    <a:pt x="26" y="418"/>
                  </a:lnTo>
                  <a:lnTo>
                    <a:pt x="24" y="418"/>
                  </a:lnTo>
                  <a:lnTo>
                    <a:pt x="24" y="418"/>
                  </a:lnTo>
                  <a:lnTo>
                    <a:pt x="22" y="416"/>
                  </a:lnTo>
                  <a:lnTo>
                    <a:pt x="22" y="416"/>
                  </a:lnTo>
                  <a:lnTo>
                    <a:pt x="20" y="414"/>
                  </a:lnTo>
                  <a:lnTo>
                    <a:pt x="20" y="344"/>
                  </a:lnTo>
                  <a:lnTo>
                    <a:pt x="20" y="344"/>
                  </a:lnTo>
                  <a:lnTo>
                    <a:pt x="22" y="342"/>
                  </a:lnTo>
                  <a:lnTo>
                    <a:pt x="24" y="340"/>
                  </a:lnTo>
                  <a:lnTo>
                    <a:pt x="50" y="332"/>
                  </a:lnTo>
                  <a:lnTo>
                    <a:pt x="50" y="332"/>
                  </a:lnTo>
                  <a:lnTo>
                    <a:pt x="54" y="334"/>
                  </a:lnTo>
                  <a:lnTo>
                    <a:pt x="54" y="334"/>
                  </a:lnTo>
                  <a:lnTo>
                    <a:pt x="56" y="338"/>
                  </a:lnTo>
                  <a:lnTo>
                    <a:pt x="56" y="410"/>
                  </a:lnTo>
                  <a:close/>
                  <a:moveTo>
                    <a:pt x="56" y="264"/>
                  </a:moveTo>
                  <a:lnTo>
                    <a:pt x="56" y="264"/>
                  </a:lnTo>
                  <a:lnTo>
                    <a:pt x="56" y="266"/>
                  </a:lnTo>
                  <a:lnTo>
                    <a:pt x="54" y="268"/>
                  </a:lnTo>
                  <a:lnTo>
                    <a:pt x="26" y="280"/>
                  </a:lnTo>
                  <a:lnTo>
                    <a:pt x="26" y="280"/>
                  </a:lnTo>
                  <a:lnTo>
                    <a:pt x="24" y="280"/>
                  </a:lnTo>
                  <a:lnTo>
                    <a:pt x="24" y="280"/>
                  </a:lnTo>
                  <a:lnTo>
                    <a:pt x="22" y="280"/>
                  </a:lnTo>
                  <a:lnTo>
                    <a:pt x="22" y="280"/>
                  </a:lnTo>
                  <a:lnTo>
                    <a:pt x="20" y="276"/>
                  </a:lnTo>
                  <a:lnTo>
                    <a:pt x="20" y="208"/>
                  </a:lnTo>
                  <a:lnTo>
                    <a:pt x="20" y="208"/>
                  </a:lnTo>
                  <a:lnTo>
                    <a:pt x="22" y="204"/>
                  </a:lnTo>
                  <a:lnTo>
                    <a:pt x="50" y="186"/>
                  </a:lnTo>
                  <a:lnTo>
                    <a:pt x="50" y="186"/>
                  </a:lnTo>
                  <a:lnTo>
                    <a:pt x="52" y="186"/>
                  </a:lnTo>
                  <a:lnTo>
                    <a:pt x="54" y="186"/>
                  </a:lnTo>
                  <a:lnTo>
                    <a:pt x="54" y="186"/>
                  </a:lnTo>
                  <a:lnTo>
                    <a:pt x="56" y="188"/>
                  </a:lnTo>
                  <a:lnTo>
                    <a:pt x="56" y="190"/>
                  </a:lnTo>
                  <a:lnTo>
                    <a:pt x="56" y="264"/>
                  </a:lnTo>
                  <a:close/>
                  <a:moveTo>
                    <a:pt x="122" y="576"/>
                  </a:moveTo>
                  <a:lnTo>
                    <a:pt x="122" y="576"/>
                  </a:lnTo>
                  <a:lnTo>
                    <a:pt x="122" y="580"/>
                  </a:lnTo>
                  <a:lnTo>
                    <a:pt x="122" y="580"/>
                  </a:lnTo>
                  <a:lnTo>
                    <a:pt x="118" y="580"/>
                  </a:lnTo>
                  <a:lnTo>
                    <a:pt x="118" y="580"/>
                  </a:lnTo>
                  <a:lnTo>
                    <a:pt x="118" y="580"/>
                  </a:lnTo>
                  <a:lnTo>
                    <a:pt x="82" y="570"/>
                  </a:lnTo>
                  <a:lnTo>
                    <a:pt x="82" y="570"/>
                  </a:lnTo>
                  <a:lnTo>
                    <a:pt x="78" y="570"/>
                  </a:lnTo>
                  <a:lnTo>
                    <a:pt x="78" y="566"/>
                  </a:lnTo>
                  <a:lnTo>
                    <a:pt x="78" y="488"/>
                  </a:lnTo>
                  <a:lnTo>
                    <a:pt x="78" y="488"/>
                  </a:lnTo>
                  <a:lnTo>
                    <a:pt x="80" y="484"/>
                  </a:lnTo>
                  <a:lnTo>
                    <a:pt x="80" y="484"/>
                  </a:lnTo>
                  <a:lnTo>
                    <a:pt x="84" y="482"/>
                  </a:lnTo>
                  <a:lnTo>
                    <a:pt x="118" y="486"/>
                  </a:lnTo>
                  <a:lnTo>
                    <a:pt x="118" y="486"/>
                  </a:lnTo>
                  <a:lnTo>
                    <a:pt x="122" y="488"/>
                  </a:lnTo>
                  <a:lnTo>
                    <a:pt x="122" y="490"/>
                  </a:lnTo>
                  <a:lnTo>
                    <a:pt x="122" y="576"/>
                  </a:lnTo>
                  <a:close/>
                  <a:moveTo>
                    <a:pt x="122" y="406"/>
                  </a:moveTo>
                  <a:lnTo>
                    <a:pt x="122" y="406"/>
                  </a:lnTo>
                  <a:lnTo>
                    <a:pt x="122" y="408"/>
                  </a:lnTo>
                  <a:lnTo>
                    <a:pt x="118" y="410"/>
                  </a:lnTo>
                  <a:lnTo>
                    <a:pt x="82" y="412"/>
                  </a:lnTo>
                  <a:lnTo>
                    <a:pt x="82" y="412"/>
                  </a:lnTo>
                  <a:lnTo>
                    <a:pt x="82" y="412"/>
                  </a:lnTo>
                  <a:lnTo>
                    <a:pt x="82" y="412"/>
                  </a:lnTo>
                  <a:lnTo>
                    <a:pt x="80" y="412"/>
                  </a:lnTo>
                  <a:lnTo>
                    <a:pt x="80" y="412"/>
                  </a:lnTo>
                  <a:lnTo>
                    <a:pt x="78" y="408"/>
                  </a:lnTo>
                  <a:lnTo>
                    <a:pt x="78" y="330"/>
                  </a:lnTo>
                  <a:lnTo>
                    <a:pt x="78" y="330"/>
                  </a:lnTo>
                  <a:lnTo>
                    <a:pt x="78" y="326"/>
                  </a:lnTo>
                  <a:lnTo>
                    <a:pt x="82" y="324"/>
                  </a:lnTo>
                  <a:lnTo>
                    <a:pt x="118" y="316"/>
                  </a:lnTo>
                  <a:lnTo>
                    <a:pt x="118" y="316"/>
                  </a:lnTo>
                  <a:lnTo>
                    <a:pt x="122" y="316"/>
                  </a:lnTo>
                  <a:lnTo>
                    <a:pt x="122" y="316"/>
                  </a:lnTo>
                  <a:lnTo>
                    <a:pt x="122" y="320"/>
                  </a:lnTo>
                  <a:lnTo>
                    <a:pt x="122" y="406"/>
                  </a:lnTo>
                  <a:close/>
                  <a:moveTo>
                    <a:pt x="122" y="234"/>
                  </a:moveTo>
                  <a:lnTo>
                    <a:pt x="122" y="234"/>
                  </a:lnTo>
                  <a:lnTo>
                    <a:pt x="122" y="236"/>
                  </a:lnTo>
                  <a:lnTo>
                    <a:pt x="120" y="238"/>
                  </a:lnTo>
                  <a:lnTo>
                    <a:pt x="84" y="254"/>
                  </a:lnTo>
                  <a:lnTo>
                    <a:pt x="84" y="254"/>
                  </a:lnTo>
                  <a:lnTo>
                    <a:pt x="82" y="254"/>
                  </a:lnTo>
                  <a:lnTo>
                    <a:pt x="82" y="254"/>
                  </a:lnTo>
                  <a:lnTo>
                    <a:pt x="80" y="254"/>
                  </a:lnTo>
                  <a:lnTo>
                    <a:pt x="80" y="254"/>
                  </a:lnTo>
                  <a:lnTo>
                    <a:pt x="78" y="250"/>
                  </a:lnTo>
                  <a:lnTo>
                    <a:pt x="78" y="172"/>
                  </a:lnTo>
                  <a:lnTo>
                    <a:pt x="78" y="172"/>
                  </a:lnTo>
                  <a:lnTo>
                    <a:pt x="80" y="168"/>
                  </a:lnTo>
                  <a:lnTo>
                    <a:pt x="116" y="144"/>
                  </a:lnTo>
                  <a:lnTo>
                    <a:pt x="116" y="144"/>
                  </a:lnTo>
                  <a:lnTo>
                    <a:pt x="118" y="144"/>
                  </a:lnTo>
                  <a:lnTo>
                    <a:pt x="120" y="144"/>
                  </a:lnTo>
                  <a:lnTo>
                    <a:pt x="120" y="144"/>
                  </a:lnTo>
                  <a:lnTo>
                    <a:pt x="122" y="146"/>
                  </a:lnTo>
                  <a:lnTo>
                    <a:pt x="122" y="148"/>
                  </a:lnTo>
                  <a:lnTo>
                    <a:pt x="122" y="234"/>
                  </a:lnTo>
                  <a:close/>
                  <a:moveTo>
                    <a:pt x="216" y="602"/>
                  </a:moveTo>
                  <a:lnTo>
                    <a:pt x="216" y="602"/>
                  </a:lnTo>
                  <a:lnTo>
                    <a:pt x="214" y="606"/>
                  </a:lnTo>
                  <a:lnTo>
                    <a:pt x="214" y="606"/>
                  </a:lnTo>
                  <a:lnTo>
                    <a:pt x="212" y="608"/>
                  </a:lnTo>
                  <a:lnTo>
                    <a:pt x="210" y="608"/>
                  </a:lnTo>
                  <a:lnTo>
                    <a:pt x="210" y="608"/>
                  </a:lnTo>
                  <a:lnTo>
                    <a:pt x="210" y="608"/>
                  </a:lnTo>
                  <a:lnTo>
                    <a:pt x="200" y="606"/>
                  </a:lnTo>
                  <a:lnTo>
                    <a:pt x="184" y="600"/>
                  </a:lnTo>
                  <a:lnTo>
                    <a:pt x="160" y="592"/>
                  </a:lnTo>
                  <a:lnTo>
                    <a:pt x="160" y="592"/>
                  </a:lnTo>
                  <a:lnTo>
                    <a:pt x="158" y="590"/>
                  </a:lnTo>
                  <a:lnTo>
                    <a:pt x="156" y="588"/>
                  </a:lnTo>
                  <a:lnTo>
                    <a:pt x="156" y="494"/>
                  </a:lnTo>
                  <a:lnTo>
                    <a:pt x="156" y="494"/>
                  </a:lnTo>
                  <a:lnTo>
                    <a:pt x="158" y="492"/>
                  </a:lnTo>
                  <a:lnTo>
                    <a:pt x="158" y="492"/>
                  </a:lnTo>
                  <a:lnTo>
                    <a:pt x="162" y="490"/>
                  </a:lnTo>
                  <a:lnTo>
                    <a:pt x="212" y="496"/>
                  </a:lnTo>
                  <a:lnTo>
                    <a:pt x="212" y="496"/>
                  </a:lnTo>
                  <a:lnTo>
                    <a:pt x="214" y="496"/>
                  </a:lnTo>
                  <a:lnTo>
                    <a:pt x="216" y="500"/>
                  </a:lnTo>
                  <a:lnTo>
                    <a:pt x="216" y="500"/>
                  </a:lnTo>
                  <a:lnTo>
                    <a:pt x="216" y="602"/>
                  </a:lnTo>
                  <a:lnTo>
                    <a:pt x="216" y="602"/>
                  </a:lnTo>
                  <a:close/>
                  <a:moveTo>
                    <a:pt x="216" y="398"/>
                  </a:moveTo>
                  <a:lnTo>
                    <a:pt x="216" y="398"/>
                  </a:lnTo>
                  <a:lnTo>
                    <a:pt x="214" y="400"/>
                  </a:lnTo>
                  <a:lnTo>
                    <a:pt x="212" y="402"/>
                  </a:lnTo>
                  <a:lnTo>
                    <a:pt x="162" y="406"/>
                  </a:lnTo>
                  <a:lnTo>
                    <a:pt x="162" y="406"/>
                  </a:lnTo>
                  <a:lnTo>
                    <a:pt x="160" y="406"/>
                  </a:lnTo>
                  <a:lnTo>
                    <a:pt x="160" y="406"/>
                  </a:lnTo>
                  <a:lnTo>
                    <a:pt x="158" y="406"/>
                  </a:lnTo>
                  <a:lnTo>
                    <a:pt x="158" y="406"/>
                  </a:lnTo>
                  <a:lnTo>
                    <a:pt x="156" y="402"/>
                  </a:lnTo>
                  <a:lnTo>
                    <a:pt x="156" y="308"/>
                  </a:lnTo>
                  <a:lnTo>
                    <a:pt x="156" y="308"/>
                  </a:lnTo>
                  <a:lnTo>
                    <a:pt x="158" y="306"/>
                  </a:lnTo>
                  <a:lnTo>
                    <a:pt x="160" y="304"/>
                  </a:lnTo>
                  <a:lnTo>
                    <a:pt x="210" y="292"/>
                  </a:lnTo>
                  <a:lnTo>
                    <a:pt x="210" y="292"/>
                  </a:lnTo>
                  <a:lnTo>
                    <a:pt x="214" y="292"/>
                  </a:lnTo>
                  <a:lnTo>
                    <a:pt x="214" y="292"/>
                  </a:lnTo>
                  <a:lnTo>
                    <a:pt x="216" y="296"/>
                  </a:lnTo>
                  <a:lnTo>
                    <a:pt x="216" y="398"/>
                  </a:lnTo>
                  <a:close/>
                  <a:moveTo>
                    <a:pt x="216" y="194"/>
                  </a:moveTo>
                  <a:lnTo>
                    <a:pt x="216" y="194"/>
                  </a:lnTo>
                  <a:lnTo>
                    <a:pt x="216" y="196"/>
                  </a:lnTo>
                  <a:lnTo>
                    <a:pt x="214" y="198"/>
                  </a:lnTo>
                  <a:lnTo>
                    <a:pt x="162" y="220"/>
                  </a:lnTo>
                  <a:lnTo>
                    <a:pt x="162" y="220"/>
                  </a:lnTo>
                  <a:lnTo>
                    <a:pt x="160" y="220"/>
                  </a:lnTo>
                  <a:lnTo>
                    <a:pt x="160" y="220"/>
                  </a:lnTo>
                  <a:lnTo>
                    <a:pt x="158" y="220"/>
                  </a:lnTo>
                  <a:lnTo>
                    <a:pt x="158" y="220"/>
                  </a:lnTo>
                  <a:lnTo>
                    <a:pt x="156" y="216"/>
                  </a:lnTo>
                  <a:lnTo>
                    <a:pt x="156" y="122"/>
                  </a:lnTo>
                  <a:lnTo>
                    <a:pt x="156" y="122"/>
                  </a:lnTo>
                  <a:lnTo>
                    <a:pt x="158" y="118"/>
                  </a:lnTo>
                  <a:lnTo>
                    <a:pt x="208" y="88"/>
                  </a:lnTo>
                  <a:lnTo>
                    <a:pt x="208" y="88"/>
                  </a:lnTo>
                  <a:lnTo>
                    <a:pt x="212" y="86"/>
                  </a:lnTo>
                  <a:lnTo>
                    <a:pt x="214" y="86"/>
                  </a:lnTo>
                  <a:lnTo>
                    <a:pt x="214" y="86"/>
                  </a:lnTo>
                  <a:lnTo>
                    <a:pt x="216" y="88"/>
                  </a:lnTo>
                  <a:lnTo>
                    <a:pt x="216" y="90"/>
                  </a:lnTo>
                  <a:lnTo>
                    <a:pt x="216" y="194"/>
                  </a:lnTo>
                  <a:close/>
                  <a:moveTo>
                    <a:pt x="418" y="142"/>
                  </a:moveTo>
                  <a:lnTo>
                    <a:pt x="418" y="142"/>
                  </a:lnTo>
                  <a:lnTo>
                    <a:pt x="420" y="138"/>
                  </a:lnTo>
                  <a:lnTo>
                    <a:pt x="420" y="138"/>
                  </a:lnTo>
                  <a:lnTo>
                    <a:pt x="424" y="138"/>
                  </a:lnTo>
                  <a:lnTo>
                    <a:pt x="478" y="162"/>
                  </a:lnTo>
                  <a:lnTo>
                    <a:pt x="478" y="162"/>
                  </a:lnTo>
                  <a:lnTo>
                    <a:pt x="480" y="164"/>
                  </a:lnTo>
                  <a:lnTo>
                    <a:pt x="480" y="166"/>
                  </a:lnTo>
                  <a:lnTo>
                    <a:pt x="480" y="246"/>
                  </a:lnTo>
                  <a:lnTo>
                    <a:pt x="480" y="246"/>
                  </a:lnTo>
                  <a:lnTo>
                    <a:pt x="478" y="250"/>
                  </a:lnTo>
                  <a:lnTo>
                    <a:pt x="478" y="250"/>
                  </a:lnTo>
                  <a:lnTo>
                    <a:pt x="476" y="250"/>
                  </a:lnTo>
                  <a:lnTo>
                    <a:pt x="476" y="250"/>
                  </a:lnTo>
                  <a:lnTo>
                    <a:pt x="474" y="250"/>
                  </a:lnTo>
                  <a:lnTo>
                    <a:pt x="420" y="234"/>
                  </a:lnTo>
                  <a:lnTo>
                    <a:pt x="420" y="234"/>
                  </a:lnTo>
                  <a:lnTo>
                    <a:pt x="418" y="232"/>
                  </a:lnTo>
                  <a:lnTo>
                    <a:pt x="418" y="230"/>
                  </a:lnTo>
                  <a:lnTo>
                    <a:pt x="418" y="142"/>
                  </a:lnTo>
                  <a:close/>
                  <a:moveTo>
                    <a:pt x="418" y="316"/>
                  </a:moveTo>
                  <a:lnTo>
                    <a:pt x="418" y="316"/>
                  </a:lnTo>
                  <a:lnTo>
                    <a:pt x="418" y="314"/>
                  </a:lnTo>
                  <a:lnTo>
                    <a:pt x="418" y="314"/>
                  </a:lnTo>
                  <a:lnTo>
                    <a:pt x="422" y="312"/>
                  </a:lnTo>
                  <a:lnTo>
                    <a:pt x="476" y="322"/>
                  </a:lnTo>
                  <a:lnTo>
                    <a:pt x="476" y="322"/>
                  </a:lnTo>
                  <a:lnTo>
                    <a:pt x="480" y="324"/>
                  </a:lnTo>
                  <a:lnTo>
                    <a:pt x="480" y="326"/>
                  </a:lnTo>
                  <a:lnTo>
                    <a:pt x="480" y="408"/>
                  </a:lnTo>
                  <a:lnTo>
                    <a:pt x="480" y="408"/>
                  </a:lnTo>
                  <a:lnTo>
                    <a:pt x="478" y="412"/>
                  </a:lnTo>
                  <a:lnTo>
                    <a:pt x="478" y="412"/>
                  </a:lnTo>
                  <a:lnTo>
                    <a:pt x="476" y="412"/>
                  </a:lnTo>
                  <a:lnTo>
                    <a:pt x="476" y="412"/>
                  </a:lnTo>
                  <a:lnTo>
                    <a:pt x="422" y="408"/>
                  </a:lnTo>
                  <a:lnTo>
                    <a:pt x="422" y="408"/>
                  </a:lnTo>
                  <a:lnTo>
                    <a:pt x="418" y="408"/>
                  </a:lnTo>
                  <a:lnTo>
                    <a:pt x="418" y="404"/>
                  </a:lnTo>
                  <a:lnTo>
                    <a:pt x="418" y="316"/>
                  </a:lnTo>
                  <a:close/>
                  <a:moveTo>
                    <a:pt x="276" y="82"/>
                  </a:moveTo>
                  <a:lnTo>
                    <a:pt x="276" y="82"/>
                  </a:lnTo>
                  <a:lnTo>
                    <a:pt x="278" y="78"/>
                  </a:lnTo>
                  <a:lnTo>
                    <a:pt x="278" y="78"/>
                  </a:lnTo>
                  <a:lnTo>
                    <a:pt x="282" y="78"/>
                  </a:lnTo>
                  <a:lnTo>
                    <a:pt x="360" y="110"/>
                  </a:lnTo>
                  <a:lnTo>
                    <a:pt x="360" y="110"/>
                  </a:lnTo>
                  <a:lnTo>
                    <a:pt x="362" y="112"/>
                  </a:lnTo>
                  <a:lnTo>
                    <a:pt x="362" y="114"/>
                  </a:lnTo>
                  <a:lnTo>
                    <a:pt x="362" y="210"/>
                  </a:lnTo>
                  <a:lnTo>
                    <a:pt x="362" y="210"/>
                  </a:lnTo>
                  <a:lnTo>
                    <a:pt x="360" y="214"/>
                  </a:lnTo>
                  <a:lnTo>
                    <a:pt x="360" y="214"/>
                  </a:lnTo>
                  <a:lnTo>
                    <a:pt x="358" y="214"/>
                  </a:lnTo>
                  <a:lnTo>
                    <a:pt x="358" y="214"/>
                  </a:lnTo>
                  <a:lnTo>
                    <a:pt x="356" y="214"/>
                  </a:lnTo>
                  <a:lnTo>
                    <a:pt x="280" y="190"/>
                  </a:lnTo>
                  <a:lnTo>
                    <a:pt x="280" y="190"/>
                  </a:lnTo>
                  <a:lnTo>
                    <a:pt x="278" y="190"/>
                  </a:lnTo>
                  <a:lnTo>
                    <a:pt x="276" y="186"/>
                  </a:lnTo>
                  <a:lnTo>
                    <a:pt x="276" y="82"/>
                  </a:lnTo>
                  <a:lnTo>
                    <a:pt x="276" y="82"/>
                  </a:lnTo>
                  <a:close/>
                  <a:moveTo>
                    <a:pt x="276" y="396"/>
                  </a:moveTo>
                  <a:lnTo>
                    <a:pt x="276" y="292"/>
                  </a:lnTo>
                  <a:lnTo>
                    <a:pt x="276" y="292"/>
                  </a:lnTo>
                  <a:lnTo>
                    <a:pt x="278" y="288"/>
                  </a:lnTo>
                  <a:lnTo>
                    <a:pt x="278" y="288"/>
                  </a:lnTo>
                  <a:lnTo>
                    <a:pt x="282" y="286"/>
                  </a:lnTo>
                  <a:lnTo>
                    <a:pt x="358" y="300"/>
                  </a:lnTo>
                  <a:lnTo>
                    <a:pt x="358" y="300"/>
                  </a:lnTo>
                  <a:lnTo>
                    <a:pt x="362" y="302"/>
                  </a:lnTo>
                  <a:lnTo>
                    <a:pt x="362" y="306"/>
                  </a:lnTo>
                  <a:lnTo>
                    <a:pt x="362" y="400"/>
                  </a:lnTo>
                  <a:lnTo>
                    <a:pt x="362" y="400"/>
                  </a:lnTo>
                  <a:lnTo>
                    <a:pt x="360" y="404"/>
                  </a:lnTo>
                  <a:lnTo>
                    <a:pt x="360" y="404"/>
                  </a:lnTo>
                  <a:lnTo>
                    <a:pt x="358" y="406"/>
                  </a:lnTo>
                  <a:lnTo>
                    <a:pt x="358" y="406"/>
                  </a:lnTo>
                  <a:lnTo>
                    <a:pt x="280" y="400"/>
                  </a:lnTo>
                  <a:lnTo>
                    <a:pt x="280" y="400"/>
                  </a:lnTo>
                  <a:lnTo>
                    <a:pt x="278" y="400"/>
                  </a:lnTo>
                  <a:lnTo>
                    <a:pt x="276" y="396"/>
                  </a:lnTo>
                  <a:lnTo>
                    <a:pt x="276" y="396"/>
                  </a:lnTo>
                  <a:close/>
                  <a:moveTo>
                    <a:pt x="426" y="709"/>
                  </a:moveTo>
                  <a:lnTo>
                    <a:pt x="426" y="709"/>
                  </a:lnTo>
                  <a:lnTo>
                    <a:pt x="426" y="711"/>
                  </a:lnTo>
                  <a:lnTo>
                    <a:pt x="424" y="713"/>
                  </a:lnTo>
                  <a:lnTo>
                    <a:pt x="322" y="751"/>
                  </a:lnTo>
                  <a:lnTo>
                    <a:pt x="322" y="751"/>
                  </a:lnTo>
                  <a:lnTo>
                    <a:pt x="322" y="751"/>
                  </a:lnTo>
                  <a:lnTo>
                    <a:pt x="322" y="751"/>
                  </a:lnTo>
                  <a:lnTo>
                    <a:pt x="318" y="751"/>
                  </a:lnTo>
                  <a:lnTo>
                    <a:pt x="318" y="751"/>
                  </a:lnTo>
                  <a:lnTo>
                    <a:pt x="316" y="747"/>
                  </a:lnTo>
                  <a:lnTo>
                    <a:pt x="316" y="498"/>
                  </a:lnTo>
                  <a:lnTo>
                    <a:pt x="316" y="498"/>
                  </a:lnTo>
                  <a:lnTo>
                    <a:pt x="318" y="496"/>
                  </a:lnTo>
                  <a:lnTo>
                    <a:pt x="320" y="494"/>
                  </a:lnTo>
                  <a:lnTo>
                    <a:pt x="422" y="488"/>
                  </a:lnTo>
                  <a:lnTo>
                    <a:pt x="422" y="488"/>
                  </a:lnTo>
                  <a:lnTo>
                    <a:pt x="424" y="488"/>
                  </a:lnTo>
                  <a:lnTo>
                    <a:pt x="424" y="488"/>
                  </a:lnTo>
                  <a:lnTo>
                    <a:pt x="426" y="492"/>
                  </a:lnTo>
                  <a:lnTo>
                    <a:pt x="426" y="709"/>
                  </a:lnTo>
                  <a:close/>
                  <a:moveTo>
                    <a:pt x="548" y="663"/>
                  </a:moveTo>
                  <a:lnTo>
                    <a:pt x="548" y="663"/>
                  </a:lnTo>
                  <a:lnTo>
                    <a:pt x="546" y="665"/>
                  </a:lnTo>
                  <a:lnTo>
                    <a:pt x="544" y="667"/>
                  </a:lnTo>
                  <a:lnTo>
                    <a:pt x="478" y="693"/>
                  </a:lnTo>
                  <a:lnTo>
                    <a:pt x="478" y="693"/>
                  </a:lnTo>
                  <a:lnTo>
                    <a:pt x="476" y="693"/>
                  </a:lnTo>
                  <a:lnTo>
                    <a:pt x="476" y="693"/>
                  </a:lnTo>
                  <a:lnTo>
                    <a:pt x="472" y="693"/>
                  </a:lnTo>
                  <a:lnTo>
                    <a:pt x="472" y="693"/>
                  </a:lnTo>
                  <a:lnTo>
                    <a:pt x="472" y="689"/>
                  </a:lnTo>
                  <a:lnTo>
                    <a:pt x="472" y="488"/>
                  </a:lnTo>
                  <a:lnTo>
                    <a:pt x="472" y="488"/>
                  </a:lnTo>
                  <a:lnTo>
                    <a:pt x="472" y="486"/>
                  </a:lnTo>
                  <a:lnTo>
                    <a:pt x="476" y="484"/>
                  </a:lnTo>
                  <a:lnTo>
                    <a:pt x="542" y="480"/>
                  </a:lnTo>
                  <a:lnTo>
                    <a:pt x="542" y="480"/>
                  </a:lnTo>
                  <a:lnTo>
                    <a:pt x="546" y="480"/>
                  </a:lnTo>
                  <a:lnTo>
                    <a:pt x="546" y="480"/>
                  </a:lnTo>
                  <a:lnTo>
                    <a:pt x="548" y="484"/>
                  </a:lnTo>
                  <a:lnTo>
                    <a:pt x="548" y="663"/>
                  </a:lnTo>
                  <a:close/>
                  <a:moveTo>
                    <a:pt x="566" y="412"/>
                  </a:moveTo>
                  <a:lnTo>
                    <a:pt x="566" y="412"/>
                  </a:lnTo>
                  <a:lnTo>
                    <a:pt x="566" y="416"/>
                  </a:lnTo>
                  <a:lnTo>
                    <a:pt x="566" y="416"/>
                  </a:lnTo>
                  <a:lnTo>
                    <a:pt x="562" y="416"/>
                  </a:lnTo>
                  <a:lnTo>
                    <a:pt x="562" y="416"/>
                  </a:lnTo>
                  <a:lnTo>
                    <a:pt x="562" y="416"/>
                  </a:lnTo>
                  <a:lnTo>
                    <a:pt x="522" y="414"/>
                  </a:lnTo>
                  <a:lnTo>
                    <a:pt x="522" y="414"/>
                  </a:lnTo>
                  <a:lnTo>
                    <a:pt x="518" y="414"/>
                  </a:lnTo>
                  <a:lnTo>
                    <a:pt x="518" y="410"/>
                  </a:lnTo>
                  <a:lnTo>
                    <a:pt x="518" y="336"/>
                  </a:lnTo>
                  <a:lnTo>
                    <a:pt x="518" y="336"/>
                  </a:lnTo>
                  <a:lnTo>
                    <a:pt x="518" y="332"/>
                  </a:lnTo>
                  <a:lnTo>
                    <a:pt x="518" y="332"/>
                  </a:lnTo>
                  <a:lnTo>
                    <a:pt x="522" y="330"/>
                  </a:lnTo>
                  <a:lnTo>
                    <a:pt x="562" y="338"/>
                  </a:lnTo>
                  <a:lnTo>
                    <a:pt x="562" y="338"/>
                  </a:lnTo>
                  <a:lnTo>
                    <a:pt x="566" y="340"/>
                  </a:lnTo>
                  <a:lnTo>
                    <a:pt x="566" y="342"/>
                  </a:lnTo>
                  <a:lnTo>
                    <a:pt x="566" y="412"/>
                  </a:lnTo>
                  <a:close/>
                  <a:moveTo>
                    <a:pt x="566" y="272"/>
                  </a:moveTo>
                  <a:lnTo>
                    <a:pt x="566" y="272"/>
                  </a:lnTo>
                  <a:lnTo>
                    <a:pt x="564" y="276"/>
                  </a:lnTo>
                  <a:lnTo>
                    <a:pt x="564" y="276"/>
                  </a:lnTo>
                  <a:lnTo>
                    <a:pt x="562" y="278"/>
                  </a:lnTo>
                  <a:lnTo>
                    <a:pt x="562" y="278"/>
                  </a:lnTo>
                  <a:lnTo>
                    <a:pt x="560" y="278"/>
                  </a:lnTo>
                  <a:lnTo>
                    <a:pt x="520" y="264"/>
                  </a:lnTo>
                  <a:lnTo>
                    <a:pt x="520" y="264"/>
                  </a:lnTo>
                  <a:lnTo>
                    <a:pt x="518" y="264"/>
                  </a:lnTo>
                  <a:lnTo>
                    <a:pt x="518" y="260"/>
                  </a:lnTo>
                  <a:lnTo>
                    <a:pt x="518" y="186"/>
                  </a:lnTo>
                  <a:lnTo>
                    <a:pt x="518" y="186"/>
                  </a:lnTo>
                  <a:lnTo>
                    <a:pt x="520" y="182"/>
                  </a:lnTo>
                  <a:lnTo>
                    <a:pt x="520" y="182"/>
                  </a:lnTo>
                  <a:lnTo>
                    <a:pt x="524" y="182"/>
                  </a:lnTo>
                  <a:lnTo>
                    <a:pt x="564" y="198"/>
                  </a:lnTo>
                  <a:lnTo>
                    <a:pt x="564" y="198"/>
                  </a:lnTo>
                  <a:lnTo>
                    <a:pt x="566" y="200"/>
                  </a:lnTo>
                  <a:lnTo>
                    <a:pt x="566" y="202"/>
                  </a:lnTo>
                  <a:lnTo>
                    <a:pt x="566" y="272"/>
                  </a:lnTo>
                  <a:close/>
                  <a:moveTo>
                    <a:pt x="646" y="536"/>
                  </a:moveTo>
                  <a:lnTo>
                    <a:pt x="646" y="536"/>
                  </a:lnTo>
                  <a:lnTo>
                    <a:pt x="646" y="540"/>
                  </a:lnTo>
                  <a:lnTo>
                    <a:pt x="642" y="542"/>
                  </a:lnTo>
                  <a:lnTo>
                    <a:pt x="614" y="546"/>
                  </a:lnTo>
                  <a:lnTo>
                    <a:pt x="614" y="546"/>
                  </a:lnTo>
                  <a:lnTo>
                    <a:pt x="612" y="546"/>
                  </a:lnTo>
                  <a:lnTo>
                    <a:pt x="612" y="546"/>
                  </a:lnTo>
                  <a:lnTo>
                    <a:pt x="610" y="546"/>
                  </a:lnTo>
                  <a:lnTo>
                    <a:pt x="610" y="546"/>
                  </a:lnTo>
                  <a:lnTo>
                    <a:pt x="608" y="542"/>
                  </a:lnTo>
                  <a:lnTo>
                    <a:pt x="608" y="478"/>
                  </a:lnTo>
                  <a:lnTo>
                    <a:pt x="608" y="478"/>
                  </a:lnTo>
                  <a:lnTo>
                    <a:pt x="610" y="476"/>
                  </a:lnTo>
                  <a:lnTo>
                    <a:pt x="612" y="474"/>
                  </a:lnTo>
                  <a:lnTo>
                    <a:pt x="642" y="472"/>
                  </a:lnTo>
                  <a:lnTo>
                    <a:pt x="642" y="472"/>
                  </a:lnTo>
                  <a:lnTo>
                    <a:pt x="646" y="474"/>
                  </a:lnTo>
                  <a:lnTo>
                    <a:pt x="646" y="474"/>
                  </a:lnTo>
                  <a:lnTo>
                    <a:pt x="646" y="476"/>
                  </a:lnTo>
                  <a:lnTo>
                    <a:pt x="646" y="536"/>
                  </a:lnTo>
                  <a:close/>
                  <a:moveTo>
                    <a:pt x="646" y="418"/>
                  </a:moveTo>
                  <a:lnTo>
                    <a:pt x="646" y="418"/>
                  </a:lnTo>
                  <a:lnTo>
                    <a:pt x="646" y="420"/>
                  </a:lnTo>
                  <a:lnTo>
                    <a:pt x="646" y="420"/>
                  </a:lnTo>
                  <a:lnTo>
                    <a:pt x="642" y="422"/>
                  </a:lnTo>
                  <a:lnTo>
                    <a:pt x="642" y="422"/>
                  </a:lnTo>
                  <a:lnTo>
                    <a:pt x="612" y="420"/>
                  </a:lnTo>
                  <a:lnTo>
                    <a:pt x="612" y="420"/>
                  </a:lnTo>
                  <a:lnTo>
                    <a:pt x="610" y="418"/>
                  </a:lnTo>
                  <a:lnTo>
                    <a:pt x="608" y="416"/>
                  </a:lnTo>
                  <a:lnTo>
                    <a:pt x="608" y="352"/>
                  </a:lnTo>
                  <a:lnTo>
                    <a:pt x="608" y="352"/>
                  </a:lnTo>
                  <a:lnTo>
                    <a:pt x="610" y="348"/>
                  </a:lnTo>
                  <a:lnTo>
                    <a:pt x="610" y="348"/>
                  </a:lnTo>
                  <a:lnTo>
                    <a:pt x="614" y="348"/>
                  </a:lnTo>
                  <a:lnTo>
                    <a:pt x="642" y="352"/>
                  </a:lnTo>
                  <a:lnTo>
                    <a:pt x="642" y="352"/>
                  </a:lnTo>
                  <a:lnTo>
                    <a:pt x="646" y="354"/>
                  </a:lnTo>
                  <a:lnTo>
                    <a:pt x="646" y="358"/>
                  </a:lnTo>
                  <a:lnTo>
                    <a:pt x="646" y="418"/>
                  </a:lnTo>
                  <a:close/>
                  <a:moveTo>
                    <a:pt x="696" y="528"/>
                  </a:moveTo>
                  <a:lnTo>
                    <a:pt x="696" y="528"/>
                  </a:lnTo>
                  <a:lnTo>
                    <a:pt x="694" y="530"/>
                  </a:lnTo>
                  <a:lnTo>
                    <a:pt x="692" y="532"/>
                  </a:lnTo>
                  <a:lnTo>
                    <a:pt x="668" y="536"/>
                  </a:lnTo>
                  <a:lnTo>
                    <a:pt x="668" y="536"/>
                  </a:lnTo>
                  <a:lnTo>
                    <a:pt x="668" y="536"/>
                  </a:lnTo>
                  <a:lnTo>
                    <a:pt x="668" y="536"/>
                  </a:lnTo>
                  <a:lnTo>
                    <a:pt x="664" y="536"/>
                  </a:lnTo>
                  <a:lnTo>
                    <a:pt x="664" y="536"/>
                  </a:lnTo>
                  <a:lnTo>
                    <a:pt x="664" y="532"/>
                  </a:lnTo>
                  <a:lnTo>
                    <a:pt x="664" y="476"/>
                  </a:lnTo>
                  <a:lnTo>
                    <a:pt x="664" y="476"/>
                  </a:lnTo>
                  <a:lnTo>
                    <a:pt x="664" y="472"/>
                  </a:lnTo>
                  <a:lnTo>
                    <a:pt x="668" y="470"/>
                  </a:lnTo>
                  <a:lnTo>
                    <a:pt x="690" y="470"/>
                  </a:lnTo>
                  <a:lnTo>
                    <a:pt x="690" y="470"/>
                  </a:lnTo>
                  <a:lnTo>
                    <a:pt x="694" y="470"/>
                  </a:lnTo>
                  <a:lnTo>
                    <a:pt x="694" y="470"/>
                  </a:lnTo>
                  <a:lnTo>
                    <a:pt x="696" y="474"/>
                  </a:lnTo>
                  <a:lnTo>
                    <a:pt x="696" y="528"/>
                  </a:lnTo>
                  <a:close/>
                  <a:moveTo>
                    <a:pt x="696" y="420"/>
                  </a:moveTo>
                  <a:lnTo>
                    <a:pt x="696" y="420"/>
                  </a:lnTo>
                  <a:lnTo>
                    <a:pt x="694" y="424"/>
                  </a:lnTo>
                  <a:lnTo>
                    <a:pt x="694" y="424"/>
                  </a:lnTo>
                  <a:lnTo>
                    <a:pt x="692" y="424"/>
                  </a:lnTo>
                  <a:lnTo>
                    <a:pt x="690" y="424"/>
                  </a:lnTo>
                  <a:lnTo>
                    <a:pt x="668" y="424"/>
                  </a:lnTo>
                  <a:lnTo>
                    <a:pt x="668" y="424"/>
                  </a:lnTo>
                  <a:lnTo>
                    <a:pt x="664" y="422"/>
                  </a:lnTo>
                  <a:lnTo>
                    <a:pt x="664" y="418"/>
                  </a:lnTo>
                  <a:lnTo>
                    <a:pt x="664" y="362"/>
                  </a:lnTo>
                  <a:lnTo>
                    <a:pt x="664" y="362"/>
                  </a:lnTo>
                  <a:lnTo>
                    <a:pt x="664" y="360"/>
                  </a:lnTo>
                  <a:lnTo>
                    <a:pt x="664" y="360"/>
                  </a:lnTo>
                  <a:lnTo>
                    <a:pt x="668" y="358"/>
                  </a:lnTo>
                  <a:lnTo>
                    <a:pt x="692" y="362"/>
                  </a:lnTo>
                  <a:lnTo>
                    <a:pt x="692" y="362"/>
                  </a:lnTo>
                  <a:lnTo>
                    <a:pt x="694" y="364"/>
                  </a:lnTo>
                  <a:lnTo>
                    <a:pt x="696" y="366"/>
                  </a:lnTo>
                  <a:lnTo>
                    <a:pt x="696" y="420"/>
                  </a:lnTo>
                  <a:close/>
                  <a:moveTo>
                    <a:pt x="696" y="420"/>
                  </a:moveTo>
                  <a:lnTo>
                    <a:pt x="696" y="4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4250759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3"/>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23" presetClass="entr" presetSubtype="32"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1000" fill="hold"/>
                                        <p:tgtEl>
                                          <p:spTgt spid="37"/>
                                        </p:tgtEl>
                                        <p:attrNameLst>
                                          <p:attrName>ppt_w</p:attrName>
                                        </p:attrNameLst>
                                      </p:cBhvr>
                                      <p:tavLst>
                                        <p:tav tm="0">
                                          <p:val>
                                            <p:strVal val="4*#ppt_w"/>
                                          </p:val>
                                        </p:tav>
                                        <p:tav tm="100000">
                                          <p:val>
                                            <p:strVal val="#ppt_w"/>
                                          </p:val>
                                        </p:tav>
                                      </p:tavLst>
                                    </p:anim>
                                    <p:anim calcmode="lin" valueType="num">
                                      <p:cBhvr>
                                        <p:cTn id="18" dur="1000" fill="hold"/>
                                        <p:tgtEl>
                                          <p:spTgt spid="37"/>
                                        </p:tgtEl>
                                        <p:attrNameLst>
                                          <p:attrName>ppt_h</p:attrName>
                                        </p:attrNameLst>
                                      </p:cBhvr>
                                      <p:tavLst>
                                        <p:tav tm="0">
                                          <p:val>
                                            <p:strVal val="4*#ppt_h"/>
                                          </p:val>
                                        </p:tav>
                                        <p:tav tm="100000">
                                          <p:val>
                                            <p:strVal val="#ppt_h"/>
                                          </p:val>
                                        </p:tav>
                                      </p:tavLst>
                                    </p:anim>
                                  </p:childTnLst>
                                </p:cTn>
                              </p:par>
                            </p:childTnLst>
                          </p:cTn>
                        </p:par>
                        <p:par>
                          <p:cTn id="19" fill="hold">
                            <p:stCondLst>
                              <p:cond delay="1000"/>
                            </p:stCondLst>
                            <p:childTnLst>
                              <p:par>
                                <p:cTn id="20" presetID="1" presetClass="exit" presetSubtype="0" fill="hold" grpId="1" nodeType="afterEffect">
                                  <p:stCondLst>
                                    <p:cond delay="0"/>
                                  </p:stCondLst>
                                  <p:childTnLst>
                                    <p:set>
                                      <p:cBhvr>
                                        <p:cTn id="21" dur="1" fill="hold">
                                          <p:stCondLst>
                                            <p:cond delay="0"/>
                                          </p:stCondLst>
                                        </p:cTn>
                                        <p:tgtEl>
                                          <p:spTgt spid="37"/>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childTnLst>
                                </p:cTn>
                              </p:par>
                            </p:childTnLst>
                          </p:cTn>
                        </p:par>
                        <p:par>
                          <p:cTn id="24" fill="hold">
                            <p:stCondLst>
                              <p:cond delay="1000"/>
                            </p:stCondLst>
                            <p:childTnLst>
                              <p:par>
                                <p:cTn id="25" presetID="23" presetClass="exit" presetSubtype="16" fill="hold" grpId="1" nodeType="afterEffect">
                                  <p:stCondLst>
                                    <p:cond delay="0"/>
                                  </p:stCondLst>
                                  <p:childTnLst>
                                    <p:anim calcmode="lin" valueType="num">
                                      <p:cBhvr>
                                        <p:cTn id="26" dur="1000"/>
                                        <p:tgtEl>
                                          <p:spTgt spid="51"/>
                                        </p:tgtEl>
                                        <p:attrNameLst>
                                          <p:attrName>ppt_w</p:attrName>
                                        </p:attrNameLst>
                                      </p:cBhvr>
                                      <p:tavLst>
                                        <p:tav tm="0">
                                          <p:val>
                                            <p:strVal val="ppt_w"/>
                                          </p:val>
                                        </p:tav>
                                        <p:tav tm="100000">
                                          <p:val>
                                            <p:strVal val="4*ppt_w"/>
                                          </p:val>
                                        </p:tav>
                                      </p:tavLst>
                                    </p:anim>
                                    <p:anim calcmode="lin" valueType="num">
                                      <p:cBhvr>
                                        <p:cTn id="27" dur="1000"/>
                                        <p:tgtEl>
                                          <p:spTgt spid="51"/>
                                        </p:tgtEl>
                                        <p:attrNameLst>
                                          <p:attrName>ppt_h</p:attrName>
                                        </p:attrNameLst>
                                      </p:cBhvr>
                                      <p:tavLst>
                                        <p:tav tm="0">
                                          <p:val>
                                            <p:strVal val="ppt_h"/>
                                          </p:val>
                                        </p:tav>
                                        <p:tav tm="100000">
                                          <p:val>
                                            <p:strVal val="4*ppt_h"/>
                                          </p:val>
                                        </p:tav>
                                      </p:tavLst>
                                    </p:anim>
                                    <p:set>
                                      <p:cBhvr>
                                        <p:cTn id="28" dur="1" fill="hold">
                                          <p:stCondLst>
                                            <p:cond delay="999"/>
                                          </p:stCondLst>
                                        </p:cTn>
                                        <p:tgtEl>
                                          <p:spTgt spid="51"/>
                                        </p:tgtEl>
                                        <p:attrNameLst>
                                          <p:attrName>style.visibility</p:attrName>
                                        </p:attrNameLst>
                                      </p:cBhvr>
                                      <p:to>
                                        <p:strVal val="hidden"/>
                                      </p:to>
                                    </p:set>
                                  </p:childTnLst>
                                </p:cTn>
                              </p:par>
                              <p:par>
                                <p:cTn id="29" presetID="10" presetClass="exit" presetSubtype="0" fill="hold" grpId="2" nodeType="withEffect">
                                  <p:stCondLst>
                                    <p:cond delay="250"/>
                                  </p:stCondLst>
                                  <p:childTnLst>
                                    <p:animEffect transition="out" filter="fade">
                                      <p:cBhvr>
                                        <p:cTn id="30" dur="750"/>
                                        <p:tgtEl>
                                          <p:spTgt spid="51"/>
                                        </p:tgtEl>
                                      </p:cBhvr>
                                    </p:animEffect>
                                    <p:set>
                                      <p:cBhvr>
                                        <p:cTn id="31" dur="1" fill="hold">
                                          <p:stCondLst>
                                            <p:cond delay="749"/>
                                          </p:stCondLst>
                                        </p:cTn>
                                        <p:tgtEl>
                                          <p:spTgt spid="51"/>
                                        </p:tgtEl>
                                        <p:attrNameLst>
                                          <p:attrName>style.visibility</p:attrName>
                                        </p:attrNameLst>
                                      </p:cBhvr>
                                      <p:to>
                                        <p:strVal val="hidden"/>
                                      </p:to>
                                    </p:set>
                                  </p:childTnLst>
                                </p:cTn>
                              </p:par>
                            </p:childTnLst>
                          </p:cTn>
                        </p:par>
                        <p:par>
                          <p:cTn id="32" fill="hold">
                            <p:stCondLst>
                              <p:cond delay="2000"/>
                            </p:stCondLst>
                            <p:childTnLst>
                              <p:par>
                                <p:cTn id="33" presetID="31" presetClass="entr" presetSubtype="0" fill="hold" nodeType="afterEffect">
                                  <p:stCondLst>
                                    <p:cond delay="250"/>
                                  </p:stCondLst>
                                  <p:childTnLst>
                                    <p:set>
                                      <p:cBhvr>
                                        <p:cTn id="34" dur="1" fill="hold">
                                          <p:stCondLst>
                                            <p:cond delay="0"/>
                                          </p:stCondLst>
                                        </p:cTn>
                                        <p:tgtEl>
                                          <p:spTgt spid="40"/>
                                        </p:tgtEl>
                                        <p:attrNameLst>
                                          <p:attrName>style.visibility</p:attrName>
                                        </p:attrNameLst>
                                      </p:cBhvr>
                                      <p:to>
                                        <p:strVal val="visible"/>
                                      </p:to>
                                    </p:set>
                                    <p:anim calcmode="lin" valueType="num">
                                      <p:cBhvr>
                                        <p:cTn id="35" dur="1000" fill="hold"/>
                                        <p:tgtEl>
                                          <p:spTgt spid="40"/>
                                        </p:tgtEl>
                                        <p:attrNameLst>
                                          <p:attrName>ppt_w</p:attrName>
                                        </p:attrNameLst>
                                      </p:cBhvr>
                                      <p:tavLst>
                                        <p:tav tm="0">
                                          <p:val>
                                            <p:fltVal val="0"/>
                                          </p:val>
                                        </p:tav>
                                        <p:tav tm="100000">
                                          <p:val>
                                            <p:strVal val="#ppt_w"/>
                                          </p:val>
                                        </p:tav>
                                      </p:tavLst>
                                    </p:anim>
                                    <p:anim calcmode="lin" valueType="num">
                                      <p:cBhvr>
                                        <p:cTn id="36" dur="1000" fill="hold"/>
                                        <p:tgtEl>
                                          <p:spTgt spid="40"/>
                                        </p:tgtEl>
                                        <p:attrNameLst>
                                          <p:attrName>ppt_h</p:attrName>
                                        </p:attrNameLst>
                                      </p:cBhvr>
                                      <p:tavLst>
                                        <p:tav tm="0">
                                          <p:val>
                                            <p:fltVal val="0"/>
                                          </p:val>
                                        </p:tav>
                                        <p:tav tm="100000">
                                          <p:val>
                                            <p:strVal val="#ppt_h"/>
                                          </p:val>
                                        </p:tav>
                                      </p:tavLst>
                                    </p:anim>
                                    <p:anim calcmode="lin" valueType="num">
                                      <p:cBhvr>
                                        <p:cTn id="37" dur="1000" fill="hold"/>
                                        <p:tgtEl>
                                          <p:spTgt spid="40"/>
                                        </p:tgtEl>
                                        <p:attrNameLst>
                                          <p:attrName>style.rotation</p:attrName>
                                        </p:attrNameLst>
                                      </p:cBhvr>
                                      <p:tavLst>
                                        <p:tav tm="0">
                                          <p:val>
                                            <p:fltVal val="90"/>
                                          </p:val>
                                        </p:tav>
                                        <p:tav tm="100000">
                                          <p:val>
                                            <p:fltVal val="0"/>
                                          </p:val>
                                        </p:tav>
                                      </p:tavLst>
                                    </p:anim>
                                    <p:animEffect transition="in" filter="fade">
                                      <p:cBhvr>
                                        <p:cTn id="38" dur="1000"/>
                                        <p:tgtEl>
                                          <p:spTgt spid="40"/>
                                        </p:tgtEl>
                                      </p:cBhvr>
                                    </p:animEffect>
                                  </p:childTnLst>
                                </p:cTn>
                              </p:par>
                              <p:par>
                                <p:cTn id="39" presetID="31" presetClass="entr" presetSubtype="0" fill="hold" nodeType="withEffect">
                                  <p:stCondLst>
                                    <p:cond delay="500"/>
                                  </p:stCondLst>
                                  <p:childTnLst>
                                    <p:set>
                                      <p:cBhvr>
                                        <p:cTn id="40" dur="1" fill="hold">
                                          <p:stCondLst>
                                            <p:cond delay="0"/>
                                          </p:stCondLst>
                                        </p:cTn>
                                        <p:tgtEl>
                                          <p:spTgt spid="39"/>
                                        </p:tgtEl>
                                        <p:attrNameLst>
                                          <p:attrName>style.visibility</p:attrName>
                                        </p:attrNameLst>
                                      </p:cBhvr>
                                      <p:to>
                                        <p:strVal val="visible"/>
                                      </p:to>
                                    </p:set>
                                    <p:anim calcmode="lin" valueType="num">
                                      <p:cBhvr>
                                        <p:cTn id="41" dur="1000" fill="hold"/>
                                        <p:tgtEl>
                                          <p:spTgt spid="39"/>
                                        </p:tgtEl>
                                        <p:attrNameLst>
                                          <p:attrName>ppt_w</p:attrName>
                                        </p:attrNameLst>
                                      </p:cBhvr>
                                      <p:tavLst>
                                        <p:tav tm="0">
                                          <p:val>
                                            <p:fltVal val="0"/>
                                          </p:val>
                                        </p:tav>
                                        <p:tav tm="100000">
                                          <p:val>
                                            <p:strVal val="#ppt_w"/>
                                          </p:val>
                                        </p:tav>
                                      </p:tavLst>
                                    </p:anim>
                                    <p:anim calcmode="lin" valueType="num">
                                      <p:cBhvr>
                                        <p:cTn id="42" dur="1000" fill="hold"/>
                                        <p:tgtEl>
                                          <p:spTgt spid="39"/>
                                        </p:tgtEl>
                                        <p:attrNameLst>
                                          <p:attrName>ppt_h</p:attrName>
                                        </p:attrNameLst>
                                      </p:cBhvr>
                                      <p:tavLst>
                                        <p:tav tm="0">
                                          <p:val>
                                            <p:fltVal val="0"/>
                                          </p:val>
                                        </p:tav>
                                        <p:tav tm="100000">
                                          <p:val>
                                            <p:strVal val="#ppt_h"/>
                                          </p:val>
                                        </p:tav>
                                      </p:tavLst>
                                    </p:anim>
                                    <p:anim calcmode="lin" valueType="num">
                                      <p:cBhvr>
                                        <p:cTn id="43" dur="1000" fill="hold"/>
                                        <p:tgtEl>
                                          <p:spTgt spid="39"/>
                                        </p:tgtEl>
                                        <p:attrNameLst>
                                          <p:attrName>style.rotation</p:attrName>
                                        </p:attrNameLst>
                                      </p:cBhvr>
                                      <p:tavLst>
                                        <p:tav tm="0">
                                          <p:val>
                                            <p:fltVal val="90"/>
                                          </p:val>
                                        </p:tav>
                                        <p:tav tm="100000">
                                          <p:val>
                                            <p:fltVal val="0"/>
                                          </p:val>
                                        </p:tav>
                                      </p:tavLst>
                                    </p:anim>
                                    <p:animEffect transition="in" filter="fade">
                                      <p:cBhvr>
                                        <p:cTn id="44" dur="1000"/>
                                        <p:tgtEl>
                                          <p:spTgt spid="39"/>
                                        </p:tgtEl>
                                      </p:cBhvr>
                                    </p:animEffect>
                                  </p:childTnLst>
                                </p:cTn>
                              </p:par>
                              <p:par>
                                <p:cTn id="45" presetID="31" presetClass="entr" presetSubtype="0" fill="hold" nodeType="withEffect">
                                  <p:stCondLst>
                                    <p:cond delay="750"/>
                                  </p:stCondLst>
                                  <p:childTnLst>
                                    <p:set>
                                      <p:cBhvr>
                                        <p:cTn id="46" dur="1" fill="hold">
                                          <p:stCondLst>
                                            <p:cond delay="0"/>
                                          </p:stCondLst>
                                        </p:cTn>
                                        <p:tgtEl>
                                          <p:spTgt spid="43"/>
                                        </p:tgtEl>
                                        <p:attrNameLst>
                                          <p:attrName>style.visibility</p:attrName>
                                        </p:attrNameLst>
                                      </p:cBhvr>
                                      <p:to>
                                        <p:strVal val="visible"/>
                                      </p:to>
                                    </p:set>
                                    <p:anim calcmode="lin" valueType="num">
                                      <p:cBhvr>
                                        <p:cTn id="47" dur="1000" fill="hold"/>
                                        <p:tgtEl>
                                          <p:spTgt spid="43"/>
                                        </p:tgtEl>
                                        <p:attrNameLst>
                                          <p:attrName>ppt_w</p:attrName>
                                        </p:attrNameLst>
                                      </p:cBhvr>
                                      <p:tavLst>
                                        <p:tav tm="0">
                                          <p:val>
                                            <p:fltVal val="0"/>
                                          </p:val>
                                        </p:tav>
                                        <p:tav tm="100000">
                                          <p:val>
                                            <p:strVal val="#ppt_w"/>
                                          </p:val>
                                        </p:tav>
                                      </p:tavLst>
                                    </p:anim>
                                    <p:anim calcmode="lin" valueType="num">
                                      <p:cBhvr>
                                        <p:cTn id="48" dur="1000" fill="hold"/>
                                        <p:tgtEl>
                                          <p:spTgt spid="43"/>
                                        </p:tgtEl>
                                        <p:attrNameLst>
                                          <p:attrName>ppt_h</p:attrName>
                                        </p:attrNameLst>
                                      </p:cBhvr>
                                      <p:tavLst>
                                        <p:tav tm="0">
                                          <p:val>
                                            <p:fltVal val="0"/>
                                          </p:val>
                                        </p:tav>
                                        <p:tav tm="100000">
                                          <p:val>
                                            <p:strVal val="#ppt_h"/>
                                          </p:val>
                                        </p:tav>
                                      </p:tavLst>
                                    </p:anim>
                                    <p:anim calcmode="lin" valueType="num">
                                      <p:cBhvr>
                                        <p:cTn id="49" dur="1000" fill="hold"/>
                                        <p:tgtEl>
                                          <p:spTgt spid="43"/>
                                        </p:tgtEl>
                                        <p:attrNameLst>
                                          <p:attrName>style.rotation</p:attrName>
                                        </p:attrNameLst>
                                      </p:cBhvr>
                                      <p:tavLst>
                                        <p:tav tm="0">
                                          <p:val>
                                            <p:fltVal val="90"/>
                                          </p:val>
                                        </p:tav>
                                        <p:tav tm="100000">
                                          <p:val>
                                            <p:fltVal val="0"/>
                                          </p:val>
                                        </p:tav>
                                      </p:tavLst>
                                    </p:anim>
                                    <p:animEffect transition="in" filter="fade">
                                      <p:cBhvr>
                                        <p:cTn id="50" dur="1000"/>
                                        <p:tgtEl>
                                          <p:spTgt spid="43"/>
                                        </p:tgtEl>
                                      </p:cBhvr>
                                    </p:animEffect>
                                  </p:childTnLst>
                                </p:cTn>
                              </p:par>
                            </p:childTnLst>
                          </p:cTn>
                        </p:par>
                        <p:par>
                          <p:cTn id="51" fill="hold">
                            <p:stCondLst>
                              <p:cond delay="3750"/>
                            </p:stCondLst>
                            <p:childTnLst>
                              <p:par>
                                <p:cTn id="52" presetID="12" presetClass="entr" presetSubtype="2"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additive="base">
                                        <p:cTn id="54" dur="750"/>
                                        <p:tgtEl>
                                          <p:spTgt spid="28"/>
                                        </p:tgtEl>
                                        <p:attrNameLst>
                                          <p:attrName>ppt_x</p:attrName>
                                        </p:attrNameLst>
                                      </p:cBhvr>
                                      <p:tavLst>
                                        <p:tav tm="0">
                                          <p:val>
                                            <p:strVal val="#ppt_x+#ppt_w*1.125000"/>
                                          </p:val>
                                        </p:tav>
                                        <p:tav tm="100000">
                                          <p:val>
                                            <p:strVal val="#ppt_x"/>
                                          </p:val>
                                        </p:tav>
                                      </p:tavLst>
                                    </p:anim>
                                    <p:animEffect transition="in" filter="wipe(left)">
                                      <p:cBhvr>
                                        <p:cTn id="55" dur="750"/>
                                        <p:tgtEl>
                                          <p:spTgt spid="28"/>
                                        </p:tgtEl>
                                      </p:cBhvr>
                                    </p:animEffect>
                                  </p:childTnLst>
                                </p:cTn>
                              </p:par>
                              <p:par>
                                <p:cTn id="56" presetID="31" presetClass="entr" presetSubtype="0" fill="hold" nodeType="withEffect">
                                  <p:stCondLst>
                                    <p:cond delay="0"/>
                                  </p:stCondLst>
                                  <p:childTnLst>
                                    <p:set>
                                      <p:cBhvr>
                                        <p:cTn id="57" dur="1" fill="hold">
                                          <p:stCondLst>
                                            <p:cond delay="0"/>
                                          </p:stCondLst>
                                        </p:cTn>
                                        <p:tgtEl>
                                          <p:spTgt spid="30"/>
                                        </p:tgtEl>
                                        <p:attrNameLst>
                                          <p:attrName>style.visibility</p:attrName>
                                        </p:attrNameLst>
                                      </p:cBhvr>
                                      <p:to>
                                        <p:strVal val="visible"/>
                                      </p:to>
                                    </p:set>
                                    <p:anim calcmode="lin" valueType="num">
                                      <p:cBhvr>
                                        <p:cTn id="58" dur="750" fill="hold"/>
                                        <p:tgtEl>
                                          <p:spTgt spid="30"/>
                                        </p:tgtEl>
                                        <p:attrNameLst>
                                          <p:attrName>ppt_w</p:attrName>
                                        </p:attrNameLst>
                                      </p:cBhvr>
                                      <p:tavLst>
                                        <p:tav tm="0">
                                          <p:val>
                                            <p:fltVal val="0"/>
                                          </p:val>
                                        </p:tav>
                                        <p:tav tm="100000">
                                          <p:val>
                                            <p:strVal val="#ppt_w"/>
                                          </p:val>
                                        </p:tav>
                                      </p:tavLst>
                                    </p:anim>
                                    <p:anim calcmode="lin" valueType="num">
                                      <p:cBhvr>
                                        <p:cTn id="59" dur="750" fill="hold"/>
                                        <p:tgtEl>
                                          <p:spTgt spid="30"/>
                                        </p:tgtEl>
                                        <p:attrNameLst>
                                          <p:attrName>ppt_h</p:attrName>
                                        </p:attrNameLst>
                                      </p:cBhvr>
                                      <p:tavLst>
                                        <p:tav tm="0">
                                          <p:val>
                                            <p:fltVal val="0"/>
                                          </p:val>
                                        </p:tav>
                                        <p:tav tm="100000">
                                          <p:val>
                                            <p:strVal val="#ppt_h"/>
                                          </p:val>
                                        </p:tav>
                                      </p:tavLst>
                                    </p:anim>
                                    <p:anim calcmode="lin" valueType="num">
                                      <p:cBhvr>
                                        <p:cTn id="60" dur="750" fill="hold"/>
                                        <p:tgtEl>
                                          <p:spTgt spid="30"/>
                                        </p:tgtEl>
                                        <p:attrNameLst>
                                          <p:attrName>style.rotation</p:attrName>
                                        </p:attrNameLst>
                                      </p:cBhvr>
                                      <p:tavLst>
                                        <p:tav tm="0">
                                          <p:val>
                                            <p:fltVal val="90"/>
                                          </p:val>
                                        </p:tav>
                                        <p:tav tm="100000">
                                          <p:val>
                                            <p:fltVal val="0"/>
                                          </p:val>
                                        </p:tav>
                                      </p:tavLst>
                                    </p:anim>
                                    <p:animEffect transition="in" filter="fade">
                                      <p:cBhvr>
                                        <p:cTn id="61" dur="750"/>
                                        <p:tgtEl>
                                          <p:spTgt spid="30"/>
                                        </p:tgtEl>
                                      </p:cBhvr>
                                    </p:animEffect>
                                  </p:childTnLst>
                                </p:cTn>
                              </p:par>
                              <p:par>
                                <p:cTn id="62" presetID="12" presetClass="entr" presetSubtype="2" fill="hold" grpId="0" nodeType="withEffect">
                                  <p:stCondLst>
                                    <p:cond delay="250"/>
                                  </p:stCondLst>
                                  <p:childTnLst>
                                    <p:set>
                                      <p:cBhvr>
                                        <p:cTn id="63" dur="1" fill="hold">
                                          <p:stCondLst>
                                            <p:cond delay="0"/>
                                          </p:stCondLst>
                                        </p:cTn>
                                        <p:tgtEl>
                                          <p:spTgt spid="55"/>
                                        </p:tgtEl>
                                        <p:attrNameLst>
                                          <p:attrName>style.visibility</p:attrName>
                                        </p:attrNameLst>
                                      </p:cBhvr>
                                      <p:to>
                                        <p:strVal val="visible"/>
                                      </p:to>
                                    </p:set>
                                    <p:anim calcmode="lin" valueType="num">
                                      <p:cBhvr additive="base">
                                        <p:cTn id="64" dur="750"/>
                                        <p:tgtEl>
                                          <p:spTgt spid="55"/>
                                        </p:tgtEl>
                                        <p:attrNameLst>
                                          <p:attrName>ppt_x</p:attrName>
                                        </p:attrNameLst>
                                      </p:cBhvr>
                                      <p:tavLst>
                                        <p:tav tm="0">
                                          <p:val>
                                            <p:strVal val="#ppt_x+#ppt_w*1.125000"/>
                                          </p:val>
                                        </p:tav>
                                        <p:tav tm="100000">
                                          <p:val>
                                            <p:strVal val="#ppt_x"/>
                                          </p:val>
                                        </p:tav>
                                      </p:tavLst>
                                    </p:anim>
                                    <p:animEffect transition="in" filter="wipe(left)">
                                      <p:cBhvr>
                                        <p:cTn id="65" dur="750"/>
                                        <p:tgtEl>
                                          <p:spTgt spid="55"/>
                                        </p:tgtEl>
                                      </p:cBhvr>
                                    </p:animEffect>
                                  </p:childTnLst>
                                </p:cTn>
                              </p:par>
                              <p:par>
                                <p:cTn id="66" presetID="12" presetClass="entr" presetSubtype="2" fill="hold" grpId="0" nodeType="withEffect">
                                  <p:stCondLst>
                                    <p:cond delay="500"/>
                                  </p:stCondLst>
                                  <p:childTnLst>
                                    <p:set>
                                      <p:cBhvr>
                                        <p:cTn id="67" dur="1" fill="hold">
                                          <p:stCondLst>
                                            <p:cond delay="0"/>
                                          </p:stCondLst>
                                        </p:cTn>
                                        <p:tgtEl>
                                          <p:spTgt spid="56"/>
                                        </p:tgtEl>
                                        <p:attrNameLst>
                                          <p:attrName>style.visibility</p:attrName>
                                        </p:attrNameLst>
                                      </p:cBhvr>
                                      <p:to>
                                        <p:strVal val="visible"/>
                                      </p:to>
                                    </p:set>
                                    <p:anim calcmode="lin" valueType="num">
                                      <p:cBhvr additive="base">
                                        <p:cTn id="68" dur="750"/>
                                        <p:tgtEl>
                                          <p:spTgt spid="56"/>
                                        </p:tgtEl>
                                        <p:attrNameLst>
                                          <p:attrName>ppt_x</p:attrName>
                                        </p:attrNameLst>
                                      </p:cBhvr>
                                      <p:tavLst>
                                        <p:tav tm="0">
                                          <p:val>
                                            <p:strVal val="#ppt_x+#ppt_w*1.125000"/>
                                          </p:val>
                                        </p:tav>
                                        <p:tav tm="100000">
                                          <p:val>
                                            <p:strVal val="#ppt_x"/>
                                          </p:val>
                                        </p:tav>
                                      </p:tavLst>
                                    </p:anim>
                                    <p:animEffect transition="in" filter="wipe(left)">
                                      <p:cBhvr>
                                        <p:cTn id="69" dur="7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5" grpId="0" animBg="1"/>
      <p:bldP spid="56" grpId="0" animBg="1"/>
      <p:bldP spid="37" grpId="0" animBg="1"/>
      <p:bldP spid="37" grpId="1" animBg="1"/>
      <p:bldP spid="51" grpId="0" animBg="1"/>
      <p:bldP spid="51" grpId="1" animBg="1"/>
      <p:bldP spid="51" grpId="2"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 name="Rectangle: Rounded Corners 46"/>
          <p:cNvSpPr/>
          <p:nvPr/>
        </p:nvSpPr>
        <p:spPr>
          <a:xfrm>
            <a:off x="1573850" y="2134206"/>
            <a:ext cx="5995906" cy="487573"/>
          </a:xfrm>
          <a:prstGeom prst="roundRect">
            <a:avLst>
              <a:gd name="adj" fmla="val 26891"/>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648000" rtlCol="0" anchor="ctr"/>
          <a:lstStyle/>
          <a:p>
            <a:r>
              <a:rPr lang="it-IT" sz="1600" b="1" dirty="0">
                <a:solidFill>
                  <a:schemeClr val="bg1"/>
                </a:solidFill>
                <a:cs typeface="Arial" panose="020B0604020202020204" pitchFamily="34" charset="0"/>
              </a:rPr>
              <a:t>Centrally located office</a:t>
            </a:r>
            <a:endParaRPr lang="en-GB" sz="1600" b="1" dirty="0">
              <a:solidFill>
                <a:schemeClr val="bg1"/>
              </a:solidFill>
            </a:endParaRPr>
          </a:p>
        </p:txBody>
      </p:sp>
      <p:sp>
        <p:nvSpPr>
          <p:cNvPr id="45" name="Rectangle: Rounded Corners 44"/>
          <p:cNvSpPr/>
          <p:nvPr/>
        </p:nvSpPr>
        <p:spPr>
          <a:xfrm>
            <a:off x="1573850" y="2734232"/>
            <a:ext cx="6207699" cy="601228"/>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Distributor Management Cleaning &amp; Hygiene </a:t>
            </a:r>
          </a:p>
          <a:p>
            <a:r>
              <a:rPr lang="en-GB" sz="1600" dirty="0">
                <a:solidFill>
                  <a:schemeClr val="bg1"/>
                </a:solidFill>
                <a:cs typeface="Arial" panose="020B0604020202020204" pitchFamily="34" charset="0"/>
              </a:rPr>
              <a:t>and Water &amp; Industry</a:t>
            </a:r>
          </a:p>
        </p:txBody>
      </p:sp>
      <p:sp>
        <p:nvSpPr>
          <p:cNvPr id="46" name="Rectangle: Rounded Corners 45"/>
          <p:cNvSpPr/>
          <p:nvPr/>
        </p:nvSpPr>
        <p:spPr>
          <a:xfrm>
            <a:off x="1602173" y="3435309"/>
            <a:ext cx="6207699" cy="418648"/>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After sales support</a:t>
            </a:r>
          </a:p>
        </p:txBody>
      </p:sp>
      <p:sp>
        <p:nvSpPr>
          <p:cNvPr id="7" name="Title 6"/>
          <p:cNvSpPr>
            <a:spLocks noGrp="1"/>
          </p:cNvSpPr>
          <p:nvPr>
            <p:ph type="title"/>
          </p:nvPr>
        </p:nvSpPr>
        <p:spPr/>
        <p:txBody>
          <a:bodyPr>
            <a:normAutofit/>
          </a:bodyPr>
          <a:lstStyle/>
          <a:p>
            <a:r>
              <a:rPr lang="it-IT" dirty="0">
                <a:latin typeface="Arial" panose="020B0604020202020204" pitchFamily="34" charset="0"/>
                <a:cs typeface="Arial" panose="020B0604020202020204" pitchFamily="34" charset="0"/>
              </a:rPr>
              <a:t>SEKO MEXICO</a:t>
            </a:r>
            <a:endParaRPr lang="en-GB" dirty="0"/>
          </a:p>
        </p:txBody>
      </p:sp>
      <p:sp>
        <p:nvSpPr>
          <p:cNvPr id="11" name="Oval 10"/>
          <p:cNvSpPr/>
          <p:nvPr/>
        </p:nvSpPr>
        <p:spPr>
          <a:xfrm>
            <a:off x="6194798" y="90506"/>
            <a:ext cx="6027682" cy="6027680"/>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6654220" y="549928"/>
            <a:ext cx="5108838" cy="51088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p:nvPr/>
        </p:nvGrpSpPr>
        <p:grpSpPr>
          <a:xfrm>
            <a:off x="6747580" y="1310824"/>
            <a:ext cx="5444420" cy="3396862"/>
            <a:chOff x="3301104" y="5120178"/>
            <a:chExt cx="5444420" cy="3396862"/>
          </a:xfrm>
        </p:grpSpPr>
        <p:sp>
          <p:nvSpPr>
            <p:cNvPr id="42" name="Freeform 101"/>
            <p:cNvSpPr>
              <a:spLocks/>
            </p:cNvSpPr>
            <p:nvPr/>
          </p:nvSpPr>
          <p:spPr bwMode="auto">
            <a:xfrm>
              <a:off x="3301104" y="5120178"/>
              <a:ext cx="5444420" cy="3396862"/>
            </a:xfrm>
            <a:custGeom>
              <a:avLst/>
              <a:gdLst>
                <a:gd name="T0" fmla="*/ 506 w 577"/>
                <a:gd name="T1" fmla="*/ 336 h 360"/>
                <a:gd name="T2" fmla="*/ 494 w 577"/>
                <a:gd name="T3" fmla="*/ 310 h 360"/>
                <a:gd name="T4" fmla="*/ 539 w 577"/>
                <a:gd name="T5" fmla="*/ 299 h 360"/>
                <a:gd name="T6" fmla="*/ 556 w 577"/>
                <a:gd name="T7" fmla="*/ 299 h 360"/>
                <a:gd name="T8" fmla="*/ 563 w 577"/>
                <a:gd name="T9" fmla="*/ 256 h 360"/>
                <a:gd name="T10" fmla="*/ 577 w 577"/>
                <a:gd name="T11" fmla="*/ 235 h 360"/>
                <a:gd name="T12" fmla="*/ 556 w 577"/>
                <a:gd name="T13" fmla="*/ 230 h 360"/>
                <a:gd name="T14" fmla="*/ 506 w 577"/>
                <a:gd name="T15" fmla="*/ 246 h 360"/>
                <a:gd name="T16" fmla="*/ 501 w 577"/>
                <a:gd name="T17" fmla="*/ 270 h 360"/>
                <a:gd name="T18" fmla="*/ 487 w 577"/>
                <a:gd name="T19" fmla="*/ 289 h 360"/>
                <a:gd name="T20" fmla="*/ 452 w 577"/>
                <a:gd name="T21" fmla="*/ 289 h 360"/>
                <a:gd name="T22" fmla="*/ 407 w 577"/>
                <a:gd name="T23" fmla="*/ 287 h 360"/>
                <a:gd name="T24" fmla="*/ 395 w 577"/>
                <a:gd name="T25" fmla="*/ 261 h 360"/>
                <a:gd name="T26" fmla="*/ 369 w 577"/>
                <a:gd name="T27" fmla="*/ 204 h 360"/>
                <a:gd name="T28" fmla="*/ 376 w 577"/>
                <a:gd name="T29" fmla="*/ 142 h 360"/>
                <a:gd name="T30" fmla="*/ 343 w 577"/>
                <a:gd name="T31" fmla="*/ 130 h 360"/>
                <a:gd name="T32" fmla="*/ 336 w 577"/>
                <a:gd name="T33" fmla="*/ 112 h 360"/>
                <a:gd name="T34" fmla="*/ 314 w 577"/>
                <a:gd name="T35" fmla="*/ 78 h 360"/>
                <a:gd name="T36" fmla="*/ 281 w 577"/>
                <a:gd name="T37" fmla="*/ 59 h 360"/>
                <a:gd name="T38" fmla="*/ 255 w 577"/>
                <a:gd name="T39" fmla="*/ 74 h 360"/>
                <a:gd name="T40" fmla="*/ 236 w 577"/>
                <a:gd name="T41" fmla="*/ 50 h 360"/>
                <a:gd name="T42" fmla="*/ 172 w 577"/>
                <a:gd name="T43" fmla="*/ 19 h 360"/>
                <a:gd name="T44" fmla="*/ 49 w 577"/>
                <a:gd name="T45" fmla="*/ 5 h 360"/>
                <a:gd name="T46" fmla="*/ 16 w 577"/>
                <a:gd name="T47" fmla="*/ 31 h 360"/>
                <a:gd name="T48" fmla="*/ 49 w 577"/>
                <a:gd name="T49" fmla="*/ 78 h 360"/>
                <a:gd name="T50" fmla="*/ 59 w 577"/>
                <a:gd name="T51" fmla="*/ 102 h 360"/>
                <a:gd name="T52" fmla="*/ 45 w 577"/>
                <a:gd name="T53" fmla="*/ 109 h 360"/>
                <a:gd name="T54" fmla="*/ 75 w 577"/>
                <a:gd name="T55" fmla="*/ 123 h 360"/>
                <a:gd name="T56" fmla="*/ 92 w 577"/>
                <a:gd name="T57" fmla="*/ 159 h 360"/>
                <a:gd name="T58" fmla="*/ 116 w 577"/>
                <a:gd name="T59" fmla="*/ 178 h 360"/>
                <a:gd name="T60" fmla="*/ 139 w 577"/>
                <a:gd name="T61" fmla="*/ 204 h 360"/>
                <a:gd name="T62" fmla="*/ 142 w 577"/>
                <a:gd name="T63" fmla="*/ 185 h 360"/>
                <a:gd name="T64" fmla="*/ 123 w 577"/>
                <a:gd name="T65" fmla="*/ 173 h 360"/>
                <a:gd name="T66" fmla="*/ 111 w 577"/>
                <a:gd name="T67" fmla="*/ 145 h 360"/>
                <a:gd name="T68" fmla="*/ 85 w 577"/>
                <a:gd name="T69" fmla="*/ 102 h 360"/>
                <a:gd name="T70" fmla="*/ 71 w 577"/>
                <a:gd name="T71" fmla="*/ 76 h 360"/>
                <a:gd name="T72" fmla="*/ 59 w 577"/>
                <a:gd name="T73" fmla="*/ 64 h 360"/>
                <a:gd name="T74" fmla="*/ 40 w 577"/>
                <a:gd name="T75" fmla="*/ 22 h 360"/>
                <a:gd name="T76" fmla="*/ 52 w 577"/>
                <a:gd name="T77" fmla="*/ 22 h 360"/>
                <a:gd name="T78" fmla="*/ 64 w 577"/>
                <a:gd name="T79" fmla="*/ 26 h 360"/>
                <a:gd name="T80" fmla="*/ 78 w 577"/>
                <a:gd name="T81" fmla="*/ 31 h 360"/>
                <a:gd name="T82" fmla="*/ 87 w 577"/>
                <a:gd name="T83" fmla="*/ 67 h 360"/>
                <a:gd name="T84" fmla="*/ 92 w 577"/>
                <a:gd name="T85" fmla="*/ 81 h 360"/>
                <a:gd name="T86" fmla="*/ 111 w 577"/>
                <a:gd name="T87" fmla="*/ 95 h 360"/>
                <a:gd name="T88" fmla="*/ 127 w 577"/>
                <a:gd name="T89" fmla="*/ 112 h 360"/>
                <a:gd name="T90" fmla="*/ 144 w 577"/>
                <a:gd name="T91" fmla="*/ 126 h 360"/>
                <a:gd name="T92" fmla="*/ 146 w 577"/>
                <a:gd name="T93" fmla="*/ 140 h 360"/>
                <a:gd name="T94" fmla="*/ 168 w 577"/>
                <a:gd name="T95" fmla="*/ 157 h 360"/>
                <a:gd name="T96" fmla="*/ 222 w 577"/>
                <a:gd name="T97" fmla="*/ 223 h 360"/>
                <a:gd name="T98" fmla="*/ 225 w 577"/>
                <a:gd name="T99" fmla="*/ 246 h 360"/>
                <a:gd name="T100" fmla="*/ 220 w 577"/>
                <a:gd name="T101" fmla="*/ 251 h 360"/>
                <a:gd name="T102" fmla="*/ 241 w 577"/>
                <a:gd name="T103" fmla="*/ 277 h 360"/>
                <a:gd name="T104" fmla="*/ 291 w 577"/>
                <a:gd name="T105" fmla="*/ 303 h 360"/>
                <a:gd name="T106" fmla="*/ 352 w 577"/>
                <a:gd name="T107" fmla="*/ 332 h 360"/>
                <a:gd name="T108" fmla="*/ 412 w 577"/>
                <a:gd name="T109" fmla="*/ 339 h 360"/>
                <a:gd name="T110" fmla="*/ 454 w 577"/>
                <a:gd name="T111" fmla="*/ 35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7" h="360">
                  <a:moveTo>
                    <a:pt x="483" y="339"/>
                  </a:moveTo>
                  <a:lnTo>
                    <a:pt x="483" y="339"/>
                  </a:lnTo>
                  <a:lnTo>
                    <a:pt x="494" y="341"/>
                  </a:lnTo>
                  <a:lnTo>
                    <a:pt x="501" y="339"/>
                  </a:lnTo>
                  <a:lnTo>
                    <a:pt x="506" y="336"/>
                  </a:lnTo>
                  <a:lnTo>
                    <a:pt x="506" y="336"/>
                  </a:lnTo>
                  <a:lnTo>
                    <a:pt x="506" y="332"/>
                  </a:lnTo>
                  <a:lnTo>
                    <a:pt x="499" y="327"/>
                  </a:lnTo>
                  <a:lnTo>
                    <a:pt x="494" y="322"/>
                  </a:lnTo>
                  <a:lnTo>
                    <a:pt x="492" y="317"/>
                  </a:lnTo>
                  <a:lnTo>
                    <a:pt x="492" y="317"/>
                  </a:lnTo>
                  <a:lnTo>
                    <a:pt x="494" y="310"/>
                  </a:lnTo>
                  <a:lnTo>
                    <a:pt x="497" y="306"/>
                  </a:lnTo>
                  <a:lnTo>
                    <a:pt x="499" y="303"/>
                  </a:lnTo>
                  <a:lnTo>
                    <a:pt x="499" y="303"/>
                  </a:lnTo>
                  <a:lnTo>
                    <a:pt x="535" y="303"/>
                  </a:lnTo>
                  <a:lnTo>
                    <a:pt x="535" y="303"/>
                  </a:lnTo>
                  <a:lnTo>
                    <a:pt x="539" y="299"/>
                  </a:lnTo>
                  <a:lnTo>
                    <a:pt x="542" y="294"/>
                  </a:lnTo>
                  <a:lnTo>
                    <a:pt x="546" y="291"/>
                  </a:lnTo>
                  <a:lnTo>
                    <a:pt x="546" y="291"/>
                  </a:lnTo>
                  <a:lnTo>
                    <a:pt x="549" y="294"/>
                  </a:lnTo>
                  <a:lnTo>
                    <a:pt x="556" y="299"/>
                  </a:lnTo>
                  <a:lnTo>
                    <a:pt x="556" y="299"/>
                  </a:lnTo>
                  <a:lnTo>
                    <a:pt x="558" y="294"/>
                  </a:lnTo>
                  <a:lnTo>
                    <a:pt x="561" y="287"/>
                  </a:lnTo>
                  <a:lnTo>
                    <a:pt x="563" y="272"/>
                  </a:lnTo>
                  <a:lnTo>
                    <a:pt x="563" y="272"/>
                  </a:lnTo>
                  <a:lnTo>
                    <a:pt x="563" y="258"/>
                  </a:lnTo>
                  <a:lnTo>
                    <a:pt x="563" y="256"/>
                  </a:lnTo>
                  <a:lnTo>
                    <a:pt x="568" y="251"/>
                  </a:lnTo>
                  <a:lnTo>
                    <a:pt x="568" y="251"/>
                  </a:lnTo>
                  <a:lnTo>
                    <a:pt x="575" y="244"/>
                  </a:lnTo>
                  <a:lnTo>
                    <a:pt x="577" y="239"/>
                  </a:lnTo>
                  <a:lnTo>
                    <a:pt x="577" y="235"/>
                  </a:lnTo>
                  <a:lnTo>
                    <a:pt x="577" y="235"/>
                  </a:lnTo>
                  <a:lnTo>
                    <a:pt x="575" y="232"/>
                  </a:lnTo>
                  <a:lnTo>
                    <a:pt x="570" y="230"/>
                  </a:lnTo>
                  <a:lnTo>
                    <a:pt x="565" y="232"/>
                  </a:lnTo>
                  <a:lnTo>
                    <a:pt x="561" y="230"/>
                  </a:lnTo>
                  <a:lnTo>
                    <a:pt x="561" y="230"/>
                  </a:lnTo>
                  <a:lnTo>
                    <a:pt x="556" y="230"/>
                  </a:lnTo>
                  <a:lnTo>
                    <a:pt x="549" y="230"/>
                  </a:lnTo>
                  <a:lnTo>
                    <a:pt x="530" y="232"/>
                  </a:lnTo>
                  <a:lnTo>
                    <a:pt x="530" y="232"/>
                  </a:lnTo>
                  <a:lnTo>
                    <a:pt x="520" y="235"/>
                  </a:lnTo>
                  <a:lnTo>
                    <a:pt x="511" y="239"/>
                  </a:lnTo>
                  <a:lnTo>
                    <a:pt x="506" y="246"/>
                  </a:lnTo>
                  <a:lnTo>
                    <a:pt x="506" y="254"/>
                  </a:lnTo>
                  <a:lnTo>
                    <a:pt x="506" y="254"/>
                  </a:lnTo>
                  <a:lnTo>
                    <a:pt x="506" y="261"/>
                  </a:lnTo>
                  <a:lnTo>
                    <a:pt x="504" y="263"/>
                  </a:lnTo>
                  <a:lnTo>
                    <a:pt x="501" y="265"/>
                  </a:lnTo>
                  <a:lnTo>
                    <a:pt x="501" y="270"/>
                  </a:lnTo>
                  <a:lnTo>
                    <a:pt x="501" y="270"/>
                  </a:lnTo>
                  <a:lnTo>
                    <a:pt x="499" y="277"/>
                  </a:lnTo>
                  <a:lnTo>
                    <a:pt x="494" y="282"/>
                  </a:lnTo>
                  <a:lnTo>
                    <a:pt x="490" y="284"/>
                  </a:lnTo>
                  <a:lnTo>
                    <a:pt x="487" y="289"/>
                  </a:lnTo>
                  <a:lnTo>
                    <a:pt x="487" y="289"/>
                  </a:lnTo>
                  <a:lnTo>
                    <a:pt x="487" y="291"/>
                  </a:lnTo>
                  <a:lnTo>
                    <a:pt x="483" y="291"/>
                  </a:lnTo>
                  <a:lnTo>
                    <a:pt x="473" y="287"/>
                  </a:lnTo>
                  <a:lnTo>
                    <a:pt x="473" y="287"/>
                  </a:lnTo>
                  <a:lnTo>
                    <a:pt x="466" y="287"/>
                  </a:lnTo>
                  <a:lnTo>
                    <a:pt x="452" y="289"/>
                  </a:lnTo>
                  <a:lnTo>
                    <a:pt x="428" y="296"/>
                  </a:lnTo>
                  <a:lnTo>
                    <a:pt x="428" y="296"/>
                  </a:lnTo>
                  <a:lnTo>
                    <a:pt x="423" y="294"/>
                  </a:lnTo>
                  <a:lnTo>
                    <a:pt x="419" y="291"/>
                  </a:lnTo>
                  <a:lnTo>
                    <a:pt x="414" y="287"/>
                  </a:lnTo>
                  <a:lnTo>
                    <a:pt x="407" y="287"/>
                  </a:lnTo>
                  <a:lnTo>
                    <a:pt x="407" y="287"/>
                  </a:lnTo>
                  <a:lnTo>
                    <a:pt x="402" y="284"/>
                  </a:lnTo>
                  <a:lnTo>
                    <a:pt x="400" y="280"/>
                  </a:lnTo>
                  <a:lnTo>
                    <a:pt x="397" y="265"/>
                  </a:lnTo>
                  <a:lnTo>
                    <a:pt x="397" y="265"/>
                  </a:lnTo>
                  <a:lnTo>
                    <a:pt x="395" y="261"/>
                  </a:lnTo>
                  <a:lnTo>
                    <a:pt x="388" y="254"/>
                  </a:lnTo>
                  <a:lnTo>
                    <a:pt x="376" y="242"/>
                  </a:lnTo>
                  <a:lnTo>
                    <a:pt x="376" y="242"/>
                  </a:lnTo>
                  <a:lnTo>
                    <a:pt x="374" y="235"/>
                  </a:lnTo>
                  <a:lnTo>
                    <a:pt x="371" y="225"/>
                  </a:lnTo>
                  <a:lnTo>
                    <a:pt x="369" y="204"/>
                  </a:lnTo>
                  <a:lnTo>
                    <a:pt x="369" y="204"/>
                  </a:lnTo>
                  <a:lnTo>
                    <a:pt x="369" y="183"/>
                  </a:lnTo>
                  <a:lnTo>
                    <a:pt x="371" y="168"/>
                  </a:lnTo>
                  <a:lnTo>
                    <a:pt x="376" y="152"/>
                  </a:lnTo>
                  <a:lnTo>
                    <a:pt x="376" y="152"/>
                  </a:lnTo>
                  <a:lnTo>
                    <a:pt x="376" y="142"/>
                  </a:lnTo>
                  <a:lnTo>
                    <a:pt x="376" y="142"/>
                  </a:lnTo>
                  <a:lnTo>
                    <a:pt x="369" y="140"/>
                  </a:lnTo>
                  <a:lnTo>
                    <a:pt x="369" y="140"/>
                  </a:lnTo>
                  <a:lnTo>
                    <a:pt x="362" y="140"/>
                  </a:lnTo>
                  <a:lnTo>
                    <a:pt x="355" y="135"/>
                  </a:lnTo>
                  <a:lnTo>
                    <a:pt x="343" y="130"/>
                  </a:lnTo>
                  <a:lnTo>
                    <a:pt x="343" y="130"/>
                  </a:lnTo>
                  <a:lnTo>
                    <a:pt x="341" y="130"/>
                  </a:lnTo>
                  <a:lnTo>
                    <a:pt x="341" y="126"/>
                  </a:lnTo>
                  <a:lnTo>
                    <a:pt x="338" y="119"/>
                  </a:lnTo>
                  <a:lnTo>
                    <a:pt x="338" y="119"/>
                  </a:lnTo>
                  <a:lnTo>
                    <a:pt x="336" y="112"/>
                  </a:lnTo>
                  <a:lnTo>
                    <a:pt x="333" y="107"/>
                  </a:lnTo>
                  <a:lnTo>
                    <a:pt x="333" y="104"/>
                  </a:lnTo>
                  <a:lnTo>
                    <a:pt x="333" y="104"/>
                  </a:lnTo>
                  <a:lnTo>
                    <a:pt x="324" y="95"/>
                  </a:lnTo>
                  <a:lnTo>
                    <a:pt x="319" y="88"/>
                  </a:lnTo>
                  <a:lnTo>
                    <a:pt x="314" y="78"/>
                  </a:lnTo>
                  <a:lnTo>
                    <a:pt x="314" y="78"/>
                  </a:lnTo>
                  <a:lnTo>
                    <a:pt x="312" y="74"/>
                  </a:lnTo>
                  <a:lnTo>
                    <a:pt x="310" y="71"/>
                  </a:lnTo>
                  <a:lnTo>
                    <a:pt x="300" y="64"/>
                  </a:lnTo>
                  <a:lnTo>
                    <a:pt x="288" y="62"/>
                  </a:lnTo>
                  <a:lnTo>
                    <a:pt x="281" y="59"/>
                  </a:lnTo>
                  <a:lnTo>
                    <a:pt x="281" y="59"/>
                  </a:lnTo>
                  <a:lnTo>
                    <a:pt x="274" y="62"/>
                  </a:lnTo>
                  <a:lnTo>
                    <a:pt x="272" y="69"/>
                  </a:lnTo>
                  <a:lnTo>
                    <a:pt x="265" y="78"/>
                  </a:lnTo>
                  <a:lnTo>
                    <a:pt x="265" y="78"/>
                  </a:lnTo>
                  <a:lnTo>
                    <a:pt x="255" y="74"/>
                  </a:lnTo>
                  <a:lnTo>
                    <a:pt x="243" y="67"/>
                  </a:lnTo>
                  <a:lnTo>
                    <a:pt x="243" y="67"/>
                  </a:lnTo>
                  <a:lnTo>
                    <a:pt x="239" y="62"/>
                  </a:lnTo>
                  <a:lnTo>
                    <a:pt x="236" y="55"/>
                  </a:lnTo>
                  <a:lnTo>
                    <a:pt x="236" y="55"/>
                  </a:lnTo>
                  <a:lnTo>
                    <a:pt x="236" y="50"/>
                  </a:lnTo>
                  <a:lnTo>
                    <a:pt x="232" y="45"/>
                  </a:lnTo>
                  <a:lnTo>
                    <a:pt x="225" y="38"/>
                  </a:lnTo>
                  <a:lnTo>
                    <a:pt x="225" y="38"/>
                  </a:lnTo>
                  <a:lnTo>
                    <a:pt x="213" y="29"/>
                  </a:lnTo>
                  <a:lnTo>
                    <a:pt x="203" y="19"/>
                  </a:lnTo>
                  <a:lnTo>
                    <a:pt x="172" y="19"/>
                  </a:lnTo>
                  <a:lnTo>
                    <a:pt x="168" y="29"/>
                  </a:lnTo>
                  <a:lnTo>
                    <a:pt x="113" y="29"/>
                  </a:lnTo>
                  <a:lnTo>
                    <a:pt x="113" y="29"/>
                  </a:lnTo>
                  <a:lnTo>
                    <a:pt x="64" y="12"/>
                  </a:lnTo>
                  <a:lnTo>
                    <a:pt x="64" y="12"/>
                  </a:lnTo>
                  <a:lnTo>
                    <a:pt x="49" y="5"/>
                  </a:lnTo>
                  <a:lnTo>
                    <a:pt x="42" y="0"/>
                  </a:lnTo>
                  <a:lnTo>
                    <a:pt x="0" y="5"/>
                  </a:lnTo>
                  <a:lnTo>
                    <a:pt x="0" y="5"/>
                  </a:lnTo>
                  <a:lnTo>
                    <a:pt x="9" y="22"/>
                  </a:lnTo>
                  <a:lnTo>
                    <a:pt x="9" y="22"/>
                  </a:lnTo>
                  <a:lnTo>
                    <a:pt x="16" y="31"/>
                  </a:lnTo>
                  <a:lnTo>
                    <a:pt x="21" y="41"/>
                  </a:lnTo>
                  <a:lnTo>
                    <a:pt x="26" y="59"/>
                  </a:lnTo>
                  <a:lnTo>
                    <a:pt x="26" y="59"/>
                  </a:lnTo>
                  <a:lnTo>
                    <a:pt x="28" y="64"/>
                  </a:lnTo>
                  <a:lnTo>
                    <a:pt x="33" y="69"/>
                  </a:lnTo>
                  <a:lnTo>
                    <a:pt x="49" y="78"/>
                  </a:lnTo>
                  <a:lnTo>
                    <a:pt x="49" y="78"/>
                  </a:lnTo>
                  <a:lnTo>
                    <a:pt x="54" y="83"/>
                  </a:lnTo>
                  <a:lnTo>
                    <a:pt x="59" y="90"/>
                  </a:lnTo>
                  <a:lnTo>
                    <a:pt x="59" y="97"/>
                  </a:lnTo>
                  <a:lnTo>
                    <a:pt x="59" y="102"/>
                  </a:lnTo>
                  <a:lnTo>
                    <a:pt x="59" y="102"/>
                  </a:lnTo>
                  <a:lnTo>
                    <a:pt x="54" y="104"/>
                  </a:lnTo>
                  <a:lnTo>
                    <a:pt x="49" y="104"/>
                  </a:lnTo>
                  <a:lnTo>
                    <a:pt x="45" y="102"/>
                  </a:lnTo>
                  <a:lnTo>
                    <a:pt x="42" y="104"/>
                  </a:lnTo>
                  <a:lnTo>
                    <a:pt x="42" y="104"/>
                  </a:lnTo>
                  <a:lnTo>
                    <a:pt x="45" y="109"/>
                  </a:lnTo>
                  <a:lnTo>
                    <a:pt x="52" y="114"/>
                  </a:lnTo>
                  <a:lnTo>
                    <a:pt x="59" y="121"/>
                  </a:lnTo>
                  <a:lnTo>
                    <a:pt x="66" y="121"/>
                  </a:lnTo>
                  <a:lnTo>
                    <a:pt x="66" y="121"/>
                  </a:lnTo>
                  <a:lnTo>
                    <a:pt x="71" y="121"/>
                  </a:lnTo>
                  <a:lnTo>
                    <a:pt x="75" y="123"/>
                  </a:lnTo>
                  <a:lnTo>
                    <a:pt x="87" y="135"/>
                  </a:lnTo>
                  <a:lnTo>
                    <a:pt x="87" y="135"/>
                  </a:lnTo>
                  <a:lnTo>
                    <a:pt x="92" y="142"/>
                  </a:lnTo>
                  <a:lnTo>
                    <a:pt x="94" y="149"/>
                  </a:lnTo>
                  <a:lnTo>
                    <a:pt x="94" y="154"/>
                  </a:lnTo>
                  <a:lnTo>
                    <a:pt x="92" y="159"/>
                  </a:lnTo>
                  <a:lnTo>
                    <a:pt x="92" y="159"/>
                  </a:lnTo>
                  <a:lnTo>
                    <a:pt x="92" y="159"/>
                  </a:lnTo>
                  <a:lnTo>
                    <a:pt x="92" y="161"/>
                  </a:lnTo>
                  <a:lnTo>
                    <a:pt x="97" y="166"/>
                  </a:lnTo>
                  <a:lnTo>
                    <a:pt x="116" y="178"/>
                  </a:lnTo>
                  <a:lnTo>
                    <a:pt x="116" y="178"/>
                  </a:lnTo>
                  <a:lnTo>
                    <a:pt x="123" y="185"/>
                  </a:lnTo>
                  <a:lnTo>
                    <a:pt x="130" y="192"/>
                  </a:lnTo>
                  <a:lnTo>
                    <a:pt x="135" y="201"/>
                  </a:lnTo>
                  <a:lnTo>
                    <a:pt x="135" y="201"/>
                  </a:lnTo>
                  <a:lnTo>
                    <a:pt x="137" y="204"/>
                  </a:lnTo>
                  <a:lnTo>
                    <a:pt x="139" y="204"/>
                  </a:lnTo>
                  <a:lnTo>
                    <a:pt x="142" y="201"/>
                  </a:lnTo>
                  <a:lnTo>
                    <a:pt x="144" y="197"/>
                  </a:lnTo>
                  <a:lnTo>
                    <a:pt x="144" y="197"/>
                  </a:lnTo>
                  <a:lnTo>
                    <a:pt x="144" y="192"/>
                  </a:lnTo>
                  <a:lnTo>
                    <a:pt x="142" y="190"/>
                  </a:lnTo>
                  <a:lnTo>
                    <a:pt x="142" y="185"/>
                  </a:lnTo>
                  <a:lnTo>
                    <a:pt x="139" y="180"/>
                  </a:lnTo>
                  <a:lnTo>
                    <a:pt x="139" y="180"/>
                  </a:lnTo>
                  <a:lnTo>
                    <a:pt x="137" y="178"/>
                  </a:lnTo>
                  <a:lnTo>
                    <a:pt x="135" y="175"/>
                  </a:lnTo>
                  <a:lnTo>
                    <a:pt x="123" y="173"/>
                  </a:lnTo>
                  <a:lnTo>
                    <a:pt x="123" y="173"/>
                  </a:lnTo>
                  <a:lnTo>
                    <a:pt x="123" y="171"/>
                  </a:lnTo>
                  <a:lnTo>
                    <a:pt x="120" y="168"/>
                  </a:lnTo>
                  <a:lnTo>
                    <a:pt x="120" y="161"/>
                  </a:lnTo>
                  <a:lnTo>
                    <a:pt x="118" y="157"/>
                  </a:lnTo>
                  <a:lnTo>
                    <a:pt x="118" y="157"/>
                  </a:lnTo>
                  <a:lnTo>
                    <a:pt x="111" y="145"/>
                  </a:lnTo>
                  <a:lnTo>
                    <a:pt x="106" y="130"/>
                  </a:lnTo>
                  <a:lnTo>
                    <a:pt x="106" y="130"/>
                  </a:lnTo>
                  <a:lnTo>
                    <a:pt x="104" y="123"/>
                  </a:lnTo>
                  <a:lnTo>
                    <a:pt x="97" y="116"/>
                  </a:lnTo>
                  <a:lnTo>
                    <a:pt x="92" y="109"/>
                  </a:lnTo>
                  <a:lnTo>
                    <a:pt x="85" y="102"/>
                  </a:lnTo>
                  <a:lnTo>
                    <a:pt x="85" y="102"/>
                  </a:lnTo>
                  <a:lnTo>
                    <a:pt x="78" y="88"/>
                  </a:lnTo>
                  <a:lnTo>
                    <a:pt x="71" y="81"/>
                  </a:lnTo>
                  <a:lnTo>
                    <a:pt x="71" y="81"/>
                  </a:lnTo>
                  <a:lnTo>
                    <a:pt x="71" y="78"/>
                  </a:lnTo>
                  <a:lnTo>
                    <a:pt x="71" y="76"/>
                  </a:lnTo>
                  <a:lnTo>
                    <a:pt x="73" y="74"/>
                  </a:lnTo>
                  <a:lnTo>
                    <a:pt x="73" y="71"/>
                  </a:lnTo>
                  <a:lnTo>
                    <a:pt x="73" y="71"/>
                  </a:lnTo>
                  <a:lnTo>
                    <a:pt x="66" y="67"/>
                  </a:lnTo>
                  <a:lnTo>
                    <a:pt x="59" y="64"/>
                  </a:lnTo>
                  <a:lnTo>
                    <a:pt x="59" y="64"/>
                  </a:lnTo>
                  <a:lnTo>
                    <a:pt x="49" y="59"/>
                  </a:lnTo>
                  <a:lnTo>
                    <a:pt x="47" y="55"/>
                  </a:lnTo>
                  <a:lnTo>
                    <a:pt x="47" y="50"/>
                  </a:lnTo>
                  <a:lnTo>
                    <a:pt x="47" y="50"/>
                  </a:lnTo>
                  <a:lnTo>
                    <a:pt x="45" y="36"/>
                  </a:lnTo>
                  <a:lnTo>
                    <a:pt x="40" y="22"/>
                  </a:lnTo>
                  <a:lnTo>
                    <a:pt x="40" y="22"/>
                  </a:lnTo>
                  <a:lnTo>
                    <a:pt x="40" y="19"/>
                  </a:lnTo>
                  <a:lnTo>
                    <a:pt x="42" y="17"/>
                  </a:lnTo>
                  <a:lnTo>
                    <a:pt x="47" y="19"/>
                  </a:lnTo>
                  <a:lnTo>
                    <a:pt x="47" y="19"/>
                  </a:lnTo>
                  <a:lnTo>
                    <a:pt x="52" y="22"/>
                  </a:lnTo>
                  <a:lnTo>
                    <a:pt x="54" y="22"/>
                  </a:lnTo>
                  <a:lnTo>
                    <a:pt x="54" y="22"/>
                  </a:lnTo>
                  <a:lnTo>
                    <a:pt x="59" y="22"/>
                  </a:lnTo>
                  <a:lnTo>
                    <a:pt x="64" y="24"/>
                  </a:lnTo>
                  <a:lnTo>
                    <a:pt x="64" y="26"/>
                  </a:lnTo>
                  <a:lnTo>
                    <a:pt x="64" y="26"/>
                  </a:lnTo>
                  <a:lnTo>
                    <a:pt x="66" y="29"/>
                  </a:lnTo>
                  <a:lnTo>
                    <a:pt x="71" y="29"/>
                  </a:lnTo>
                  <a:lnTo>
                    <a:pt x="75" y="29"/>
                  </a:lnTo>
                  <a:lnTo>
                    <a:pt x="78" y="29"/>
                  </a:lnTo>
                  <a:lnTo>
                    <a:pt x="78" y="29"/>
                  </a:lnTo>
                  <a:lnTo>
                    <a:pt x="78" y="31"/>
                  </a:lnTo>
                  <a:lnTo>
                    <a:pt x="75" y="36"/>
                  </a:lnTo>
                  <a:lnTo>
                    <a:pt x="75" y="43"/>
                  </a:lnTo>
                  <a:lnTo>
                    <a:pt x="80" y="52"/>
                  </a:lnTo>
                  <a:lnTo>
                    <a:pt x="80" y="52"/>
                  </a:lnTo>
                  <a:lnTo>
                    <a:pt x="85" y="64"/>
                  </a:lnTo>
                  <a:lnTo>
                    <a:pt x="87" y="67"/>
                  </a:lnTo>
                  <a:lnTo>
                    <a:pt x="85" y="69"/>
                  </a:lnTo>
                  <a:lnTo>
                    <a:pt x="85" y="76"/>
                  </a:lnTo>
                  <a:lnTo>
                    <a:pt x="85" y="76"/>
                  </a:lnTo>
                  <a:lnTo>
                    <a:pt x="85" y="81"/>
                  </a:lnTo>
                  <a:lnTo>
                    <a:pt x="87" y="83"/>
                  </a:lnTo>
                  <a:lnTo>
                    <a:pt x="92" y="81"/>
                  </a:lnTo>
                  <a:lnTo>
                    <a:pt x="92" y="81"/>
                  </a:lnTo>
                  <a:lnTo>
                    <a:pt x="94" y="81"/>
                  </a:lnTo>
                  <a:lnTo>
                    <a:pt x="99" y="83"/>
                  </a:lnTo>
                  <a:lnTo>
                    <a:pt x="106" y="90"/>
                  </a:lnTo>
                  <a:lnTo>
                    <a:pt x="106" y="90"/>
                  </a:lnTo>
                  <a:lnTo>
                    <a:pt x="111" y="95"/>
                  </a:lnTo>
                  <a:lnTo>
                    <a:pt x="116" y="97"/>
                  </a:lnTo>
                  <a:lnTo>
                    <a:pt x="120" y="100"/>
                  </a:lnTo>
                  <a:lnTo>
                    <a:pt x="123" y="102"/>
                  </a:lnTo>
                  <a:lnTo>
                    <a:pt x="123" y="102"/>
                  </a:lnTo>
                  <a:lnTo>
                    <a:pt x="125" y="109"/>
                  </a:lnTo>
                  <a:lnTo>
                    <a:pt x="127" y="112"/>
                  </a:lnTo>
                  <a:lnTo>
                    <a:pt x="132" y="114"/>
                  </a:lnTo>
                  <a:lnTo>
                    <a:pt x="132" y="114"/>
                  </a:lnTo>
                  <a:lnTo>
                    <a:pt x="137" y="116"/>
                  </a:lnTo>
                  <a:lnTo>
                    <a:pt x="139" y="119"/>
                  </a:lnTo>
                  <a:lnTo>
                    <a:pt x="142" y="123"/>
                  </a:lnTo>
                  <a:lnTo>
                    <a:pt x="144" y="126"/>
                  </a:lnTo>
                  <a:lnTo>
                    <a:pt x="144" y="126"/>
                  </a:lnTo>
                  <a:lnTo>
                    <a:pt x="149" y="126"/>
                  </a:lnTo>
                  <a:lnTo>
                    <a:pt x="149" y="128"/>
                  </a:lnTo>
                  <a:lnTo>
                    <a:pt x="149" y="135"/>
                  </a:lnTo>
                  <a:lnTo>
                    <a:pt x="149" y="135"/>
                  </a:lnTo>
                  <a:lnTo>
                    <a:pt x="146" y="140"/>
                  </a:lnTo>
                  <a:lnTo>
                    <a:pt x="149" y="145"/>
                  </a:lnTo>
                  <a:lnTo>
                    <a:pt x="153" y="147"/>
                  </a:lnTo>
                  <a:lnTo>
                    <a:pt x="161" y="152"/>
                  </a:lnTo>
                  <a:lnTo>
                    <a:pt x="161" y="152"/>
                  </a:lnTo>
                  <a:lnTo>
                    <a:pt x="165" y="154"/>
                  </a:lnTo>
                  <a:lnTo>
                    <a:pt x="168" y="157"/>
                  </a:lnTo>
                  <a:lnTo>
                    <a:pt x="175" y="166"/>
                  </a:lnTo>
                  <a:lnTo>
                    <a:pt x="175" y="166"/>
                  </a:lnTo>
                  <a:lnTo>
                    <a:pt x="196" y="187"/>
                  </a:lnTo>
                  <a:lnTo>
                    <a:pt x="215" y="211"/>
                  </a:lnTo>
                  <a:lnTo>
                    <a:pt x="215" y="211"/>
                  </a:lnTo>
                  <a:lnTo>
                    <a:pt x="222" y="223"/>
                  </a:lnTo>
                  <a:lnTo>
                    <a:pt x="225" y="232"/>
                  </a:lnTo>
                  <a:lnTo>
                    <a:pt x="225" y="232"/>
                  </a:lnTo>
                  <a:lnTo>
                    <a:pt x="227" y="235"/>
                  </a:lnTo>
                  <a:lnTo>
                    <a:pt x="225" y="239"/>
                  </a:lnTo>
                  <a:lnTo>
                    <a:pt x="225" y="242"/>
                  </a:lnTo>
                  <a:lnTo>
                    <a:pt x="225" y="246"/>
                  </a:lnTo>
                  <a:lnTo>
                    <a:pt x="225" y="246"/>
                  </a:lnTo>
                  <a:lnTo>
                    <a:pt x="225" y="249"/>
                  </a:lnTo>
                  <a:lnTo>
                    <a:pt x="222" y="249"/>
                  </a:lnTo>
                  <a:lnTo>
                    <a:pt x="220" y="251"/>
                  </a:lnTo>
                  <a:lnTo>
                    <a:pt x="220" y="251"/>
                  </a:lnTo>
                  <a:lnTo>
                    <a:pt x="220" y="251"/>
                  </a:lnTo>
                  <a:lnTo>
                    <a:pt x="222" y="265"/>
                  </a:lnTo>
                  <a:lnTo>
                    <a:pt x="227" y="272"/>
                  </a:lnTo>
                  <a:lnTo>
                    <a:pt x="232" y="275"/>
                  </a:lnTo>
                  <a:lnTo>
                    <a:pt x="234" y="275"/>
                  </a:lnTo>
                  <a:lnTo>
                    <a:pt x="234" y="275"/>
                  </a:lnTo>
                  <a:lnTo>
                    <a:pt x="241" y="277"/>
                  </a:lnTo>
                  <a:lnTo>
                    <a:pt x="248" y="282"/>
                  </a:lnTo>
                  <a:lnTo>
                    <a:pt x="262" y="294"/>
                  </a:lnTo>
                  <a:lnTo>
                    <a:pt x="262" y="294"/>
                  </a:lnTo>
                  <a:lnTo>
                    <a:pt x="267" y="299"/>
                  </a:lnTo>
                  <a:lnTo>
                    <a:pt x="274" y="301"/>
                  </a:lnTo>
                  <a:lnTo>
                    <a:pt x="291" y="303"/>
                  </a:lnTo>
                  <a:lnTo>
                    <a:pt x="291" y="303"/>
                  </a:lnTo>
                  <a:lnTo>
                    <a:pt x="310" y="313"/>
                  </a:lnTo>
                  <a:lnTo>
                    <a:pt x="319" y="317"/>
                  </a:lnTo>
                  <a:lnTo>
                    <a:pt x="329" y="322"/>
                  </a:lnTo>
                  <a:lnTo>
                    <a:pt x="329" y="322"/>
                  </a:lnTo>
                  <a:lnTo>
                    <a:pt x="352" y="332"/>
                  </a:lnTo>
                  <a:lnTo>
                    <a:pt x="371" y="341"/>
                  </a:lnTo>
                  <a:lnTo>
                    <a:pt x="371" y="341"/>
                  </a:lnTo>
                  <a:lnTo>
                    <a:pt x="381" y="344"/>
                  </a:lnTo>
                  <a:lnTo>
                    <a:pt x="390" y="346"/>
                  </a:lnTo>
                  <a:lnTo>
                    <a:pt x="400" y="344"/>
                  </a:lnTo>
                  <a:lnTo>
                    <a:pt x="412" y="339"/>
                  </a:lnTo>
                  <a:lnTo>
                    <a:pt x="412" y="339"/>
                  </a:lnTo>
                  <a:lnTo>
                    <a:pt x="421" y="336"/>
                  </a:lnTo>
                  <a:lnTo>
                    <a:pt x="430" y="339"/>
                  </a:lnTo>
                  <a:lnTo>
                    <a:pt x="445" y="344"/>
                  </a:lnTo>
                  <a:lnTo>
                    <a:pt x="445" y="344"/>
                  </a:lnTo>
                  <a:lnTo>
                    <a:pt x="454" y="351"/>
                  </a:lnTo>
                  <a:lnTo>
                    <a:pt x="466" y="360"/>
                  </a:lnTo>
                  <a:lnTo>
                    <a:pt x="466" y="360"/>
                  </a:lnTo>
                  <a:lnTo>
                    <a:pt x="483" y="339"/>
                  </a:lnTo>
                  <a:lnTo>
                    <a:pt x="483" y="339"/>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3" name="Oval 42"/>
            <p:cNvSpPr/>
            <p:nvPr/>
          </p:nvSpPr>
          <p:spPr>
            <a:xfrm>
              <a:off x="6312351" y="7609046"/>
              <a:ext cx="159800" cy="159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44" name="TextBox 43"/>
            <p:cNvSpPr txBox="1"/>
            <p:nvPr/>
          </p:nvSpPr>
          <p:spPr>
            <a:xfrm>
              <a:off x="5659925" y="7207103"/>
              <a:ext cx="1398075" cy="307777"/>
            </a:xfrm>
            <a:prstGeom prst="rect">
              <a:avLst/>
            </a:prstGeom>
            <a:noFill/>
          </p:spPr>
          <p:txBody>
            <a:bodyPr wrap="none" rtlCol="0">
              <a:spAutoFit/>
            </a:bodyPr>
            <a:lstStyle/>
            <a:p>
              <a:r>
                <a:rPr lang="it-IT" sz="1400" dirty="0">
                  <a:cs typeface="Arial" panose="020B0604020202020204" pitchFamily="34" charset="0"/>
                </a:rPr>
                <a:t>MEXICO CITY</a:t>
              </a:r>
              <a:r>
                <a:rPr lang="it-IT" sz="1400" dirty="0">
                  <a:latin typeface="Arial" panose="020B0604020202020204" pitchFamily="34" charset="0"/>
                  <a:cs typeface="Arial" panose="020B0604020202020204" pitchFamily="34" charset="0"/>
                </a:rPr>
                <a:t> </a:t>
              </a:r>
            </a:p>
          </p:txBody>
        </p:sp>
      </p:grpSp>
      <p:sp>
        <p:nvSpPr>
          <p:cNvPr id="27" name="Oval 26"/>
          <p:cNvSpPr/>
          <p:nvPr/>
        </p:nvSpPr>
        <p:spPr>
          <a:xfrm>
            <a:off x="7316020" y="1182759"/>
            <a:ext cx="3789907" cy="3789907"/>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496" y="947229"/>
            <a:ext cx="5175504" cy="5873562"/>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4706" y="1890524"/>
            <a:ext cx="1104612" cy="1104612"/>
          </a:xfrm>
          <a:prstGeom prst="rect">
            <a:avLst/>
          </a:prstGeom>
          <a:effectLst>
            <a:outerShdw blurRad="63500" sx="102000" sy="102000" algn="ctr" rotWithShape="0">
              <a:prstClr val="black">
                <a:alpha val="20000"/>
              </a:prstClr>
            </a:outerShdw>
          </a:effectLst>
        </p:spPr>
      </p:pic>
      <p:grpSp>
        <p:nvGrpSpPr>
          <p:cNvPr id="30" name="Group 29"/>
          <p:cNvGrpSpPr/>
          <p:nvPr/>
        </p:nvGrpSpPr>
        <p:grpSpPr>
          <a:xfrm>
            <a:off x="9110191" y="383077"/>
            <a:ext cx="1994916" cy="1994916"/>
            <a:chOff x="2771394" y="4777740"/>
            <a:chExt cx="1994916" cy="1994916"/>
          </a:xfrm>
        </p:grpSpPr>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1394" y="4777740"/>
              <a:ext cx="1994916" cy="1994916"/>
            </a:xfrm>
            <a:prstGeom prst="rect">
              <a:avLst/>
            </a:prstGeom>
          </p:spPr>
        </p:pic>
        <p:sp>
          <p:nvSpPr>
            <p:cNvPr id="32" name="TextBox 31"/>
            <p:cNvSpPr txBox="1"/>
            <p:nvPr/>
          </p:nvSpPr>
          <p:spPr>
            <a:xfrm rot="20577424">
              <a:off x="3325856" y="5532935"/>
              <a:ext cx="870751" cy="461665"/>
            </a:xfrm>
            <a:prstGeom prst="rect">
              <a:avLst/>
            </a:prstGeom>
            <a:noFill/>
          </p:spPr>
          <p:txBody>
            <a:bodyPr wrap="none" rtlCol="0">
              <a:spAutoFit/>
            </a:bodyPr>
            <a:lstStyle/>
            <a:p>
              <a:pPr algn="ctr"/>
              <a:r>
                <a:rPr lang="en-GB" sz="2400" b="1" dirty="0">
                  <a:solidFill>
                    <a:schemeClr val="bg1"/>
                  </a:solidFill>
                </a:rPr>
                <a:t>2014</a:t>
              </a:r>
            </a:p>
          </p:txBody>
        </p:sp>
      </p:grpSp>
      <p:grpSp>
        <p:nvGrpSpPr>
          <p:cNvPr id="33" name="Group 32"/>
          <p:cNvGrpSpPr/>
          <p:nvPr/>
        </p:nvGrpSpPr>
        <p:grpSpPr>
          <a:xfrm>
            <a:off x="7227296" y="4169455"/>
            <a:ext cx="1256110" cy="1256110"/>
            <a:chOff x="8562487" y="3529144"/>
            <a:chExt cx="1256110" cy="1256110"/>
          </a:xfrm>
        </p:grpSpPr>
        <p:sp>
          <p:nvSpPr>
            <p:cNvPr id="34" name="Oval 33"/>
            <p:cNvSpPr/>
            <p:nvPr/>
          </p:nvSpPr>
          <p:spPr>
            <a:xfrm>
              <a:off x="8562487" y="3529144"/>
              <a:ext cx="1256110" cy="1256110"/>
            </a:xfrm>
            <a:prstGeom prst="ellipse">
              <a:avLst/>
            </a:prstGeom>
            <a:solidFill>
              <a:schemeClr val="bg1"/>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8604583" y="3571240"/>
              <a:ext cx="1171918" cy="1171918"/>
            </a:xfrm>
            <a:prstGeom prst="ellipse">
              <a:avLst/>
            </a:prstGeom>
            <a:solidFill>
              <a:schemeClr val="tx1">
                <a:lumMod val="10000"/>
                <a:lumOff val="90000"/>
              </a:schemeClr>
            </a:solidFill>
            <a:ln w="57150">
              <a:noFill/>
            </a:ln>
            <a:effectLst>
              <a:innerShdw blurRad="3302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p:cNvGrpSpPr/>
            <p:nvPr/>
          </p:nvGrpSpPr>
          <p:grpSpPr>
            <a:xfrm>
              <a:off x="8802633" y="3749498"/>
              <a:ext cx="778348" cy="468520"/>
              <a:chOff x="1037457" y="5601335"/>
              <a:chExt cx="975800" cy="587375"/>
            </a:xfrm>
            <a:solidFill>
              <a:schemeClr val="bg2">
                <a:lumMod val="25000"/>
              </a:schemeClr>
            </a:solidFill>
          </p:grpSpPr>
          <p:sp>
            <p:nvSpPr>
              <p:cNvPr id="38" name="Freeform 12"/>
              <p:cNvSpPr>
                <a:spLocks/>
              </p:cNvSpPr>
              <p:nvPr/>
            </p:nvSpPr>
            <p:spPr bwMode="auto">
              <a:xfrm>
                <a:off x="1037457" y="5655945"/>
                <a:ext cx="396924" cy="447750"/>
              </a:xfrm>
              <a:custGeom>
                <a:avLst/>
                <a:gdLst>
                  <a:gd name="T0" fmla="*/ 168 w 328"/>
                  <a:gd name="T1" fmla="*/ 370 h 370"/>
                  <a:gd name="T2" fmla="*/ 242 w 328"/>
                  <a:gd name="T3" fmla="*/ 366 h 370"/>
                  <a:gd name="T4" fmla="*/ 318 w 328"/>
                  <a:gd name="T5" fmla="*/ 356 h 370"/>
                  <a:gd name="T6" fmla="*/ 328 w 328"/>
                  <a:gd name="T7" fmla="*/ 354 h 370"/>
                  <a:gd name="T8" fmla="*/ 324 w 328"/>
                  <a:gd name="T9" fmla="*/ 312 h 370"/>
                  <a:gd name="T10" fmla="*/ 312 w 328"/>
                  <a:gd name="T11" fmla="*/ 276 h 370"/>
                  <a:gd name="T12" fmla="*/ 290 w 328"/>
                  <a:gd name="T13" fmla="*/ 248 h 370"/>
                  <a:gd name="T14" fmla="*/ 252 w 328"/>
                  <a:gd name="T15" fmla="*/ 228 h 370"/>
                  <a:gd name="T16" fmla="*/ 192 w 328"/>
                  <a:gd name="T17" fmla="*/ 218 h 370"/>
                  <a:gd name="T18" fmla="*/ 192 w 328"/>
                  <a:gd name="T19" fmla="*/ 184 h 370"/>
                  <a:gd name="T20" fmla="*/ 214 w 328"/>
                  <a:gd name="T21" fmla="*/ 168 h 370"/>
                  <a:gd name="T22" fmla="*/ 232 w 328"/>
                  <a:gd name="T23" fmla="*/ 146 h 370"/>
                  <a:gd name="T24" fmla="*/ 244 w 328"/>
                  <a:gd name="T25" fmla="*/ 116 h 370"/>
                  <a:gd name="T26" fmla="*/ 248 w 328"/>
                  <a:gd name="T27" fmla="*/ 86 h 370"/>
                  <a:gd name="T28" fmla="*/ 246 w 328"/>
                  <a:gd name="T29" fmla="*/ 66 h 370"/>
                  <a:gd name="T30" fmla="*/ 234 w 328"/>
                  <a:gd name="T31" fmla="*/ 36 h 370"/>
                  <a:gd name="T32" fmla="*/ 212 w 328"/>
                  <a:gd name="T33" fmla="*/ 14 h 370"/>
                  <a:gd name="T34" fmla="*/ 182 w 328"/>
                  <a:gd name="T35" fmla="*/ 2 h 370"/>
                  <a:gd name="T36" fmla="*/ 164 w 328"/>
                  <a:gd name="T37" fmla="*/ 0 h 370"/>
                  <a:gd name="T38" fmla="*/ 132 w 328"/>
                  <a:gd name="T39" fmla="*/ 6 h 370"/>
                  <a:gd name="T40" fmla="*/ 104 w 328"/>
                  <a:gd name="T41" fmla="*/ 24 h 370"/>
                  <a:gd name="T42" fmla="*/ 86 w 328"/>
                  <a:gd name="T43" fmla="*/ 50 h 370"/>
                  <a:gd name="T44" fmla="*/ 80 w 328"/>
                  <a:gd name="T45" fmla="*/ 86 h 370"/>
                  <a:gd name="T46" fmla="*/ 80 w 328"/>
                  <a:gd name="T47" fmla="*/ 102 h 370"/>
                  <a:gd name="T48" fmla="*/ 88 w 328"/>
                  <a:gd name="T49" fmla="*/ 132 h 370"/>
                  <a:gd name="T50" fmla="*/ 104 w 328"/>
                  <a:gd name="T51" fmla="*/ 158 h 370"/>
                  <a:gd name="T52" fmla="*/ 124 w 328"/>
                  <a:gd name="T53" fmla="*/ 178 h 370"/>
                  <a:gd name="T54" fmla="*/ 136 w 328"/>
                  <a:gd name="T55" fmla="*/ 218 h 370"/>
                  <a:gd name="T56" fmla="*/ 104 w 328"/>
                  <a:gd name="T57" fmla="*/ 222 h 370"/>
                  <a:gd name="T58" fmla="*/ 54 w 328"/>
                  <a:gd name="T59" fmla="*/ 236 h 370"/>
                  <a:gd name="T60" fmla="*/ 24 w 328"/>
                  <a:gd name="T61" fmla="*/ 262 h 370"/>
                  <a:gd name="T62" fmla="*/ 8 w 328"/>
                  <a:gd name="T63" fmla="*/ 296 h 370"/>
                  <a:gd name="T64" fmla="*/ 2 w 328"/>
                  <a:gd name="T65" fmla="*/ 314 h 370"/>
                  <a:gd name="T66" fmla="*/ 0 w 328"/>
                  <a:gd name="T67" fmla="*/ 354 h 370"/>
                  <a:gd name="T68" fmla="*/ 40 w 328"/>
                  <a:gd name="T69" fmla="*/ 362 h 370"/>
                  <a:gd name="T70" fmla="*/ 126 w 328"/>
                  <a:gd name="T71" fmla="*/ 368 h 370"/>
                  <a:gd name="T72" fmla="*/ 168 w 328"/>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8" h="370">
                    <a:moveTo>
                      <a:pt x="168" y="370"/>
                    </a:moveTo>
                    <a:lnTo>
                      <a:pt x="168" y="370"/>
                    </a:lnTo>
                    <a:lnTo>
                      <a:pt x="208" y="368"/>
                    </a:lnTo>
                    <a:lnTo>
                      <a:pt x="242" y="366"/>
                    </a:lnTo>
                    <a:lnTo>
                      <a:pt x="290" y="362"/>
                    </a:lnTo>
                    <a:lnTo>
                      <a:pt x="318" y="356"/>
                    </a:lnTo>
                    <a:lnTo>
                      <a:pt x="328" y="354"/>
                    </a:lnTo>
                    <a:lnTo>
                      <a:pt x="328" y="354"/>
                    </a:lnTo>
                    <a:lnTo>
                      <a:pt x="324" y="312"/>
                    </a:lnTo>
                    <a:lnTo>
                      <a:pt x="324" y="312"/>
                    </a:lnTo>
                    <a:lnTo>
                      <a:pt x="320" y="294"/>
                    </a:lnTo>
                    <a:lnTo>
                      <a:pt x="312" y="276"/>
                    </a:lnTo>
                    <a:lnTo>
                      <a:pt x="304" y="262"/>
                    </a:lnTo>
                    <a:lnTo>
                      <a:pt x="290" y="248"/>
                    </a:lnTo>
                    <a:lnTo>
                      <a:pt x="274" y="236"/>
                    </a:lnTo>
                    <a:lnTo>
                      <a:pt x="252" y="228"/>
                    </a:lnTo>
                    <a:lnTo>
                      <a:pt x="224" y="222"/>
                    </a:lnTo>
                    <a:lnTo>
                      <a:pt x="192" y="218"/>
                    </a:lnTo>
                    <a:lnTo>
                      <a:pt x="192" y="184"/>
                    </a:lnTo>
                    <a:lnTo>
                      <a:pt x="192" y="184"/>
                    </a:lnTo>
                    <a:lnTo>
                      <a:pt x="204" y="178"/>
                    </a:lnTo>
                    <a:lnTo>
                      <a:pt x="214" y="168"/>
                    </a:lnTo>
                    <a:lnTo>
                      <a:pt x="224" y="158"/>
                    </a:lnTo>
                    <a:lnTo>
                      <a:pt x="232" y="146"/>
                    </a:lnTo>
                    <a:lnTo>
                      <a:pt x="240" y="132"/>
                    </a:lnTo>
                    <a:lnTo>
                      <a:pt x="244" y="116"/>
                    </a:lnTo>
                    <a:lnTo>
                      <a:pt x="248" y="102"/>
                    </a:lnTo>
                    <a:lnTo>
                      <a:pt x="248" y="86"/>
                    </a:lnTo>
                    <a:lnTo>
                      <a:pt x="248" y="86"/>
                    </a:lnTo>
                    <a:lnTo>
                      <a:pt x="246" y="66"/>
                    </a:lnTo>
                    <a:lnTo>
                      <a:pt x="242" y="50"/>
                    </a:lnTo>
                    <a:lnTo>
                      <a:pt x="234" y="36"/>
                    </a:lnTo>
                    <a:lnTo>
                      <a:pt x="224" y="24"/>
                    </a:lnTo>
                    <a:lnTo>
                      <a:pt x="212" y="14"/>
                    </a:lnTo>
                    <a:lnTo>
                      <a:pt x="196" y="6"/>
                    </a:lnTo>
                    <a:lnTo>
                      <a:pt x="182" y="2"/>
                    </a:lnTo>
                    <a:lnTo>
                      <a:pt x="164" y="0"/>
                    </a:lnTo>
                    <a:lnTo>
                      <a:pt x="164" y="0"/>
                    </a:lnTo>
                    <a:lnTo>
                      <a:pt x="148" y="2"/>
                    </a:lnTo>
                    <a:lnTo>
                      <a:pt x="132" y="6"/>
                    </a:lnTo>
                    <a:lnTo>
                      <a:pt x="116" y="14"/>
                    </a:lnTo>
                    <a:lnTo>
                      <a:pt x="104" y="24"/>
                    </a:lnTo>
                    <a:lnTo>
                      <a:pt x="94" y="36"/>
                    </a:lnTo>
                    <a:lnTo>
                      <a:pt x="86" y="50"/>
                    </a:lnTo>
                    <a:lnTo>
                      <a:pt x="82" y="66"/>
                    </a:lnTo>
                    <a:lnTo>
                      <a:pt x="80" y="86"/>
                    </a:lnTo>
                    <a:lnTo>
                      <a:pt x="80" y="86"/>
                    </a:lnTo>
                    <a:lnTo>
                      <a:pt x="80" y="102"/>
                    </a:lnTo>
                    <a:lnTo>
                      <a:pt x="84" y="116"/>
                    </a:lnTo>
                    <a:lnTo>
                      <a:pt x="88" y="132"/>
                    </a:lnTo>
                    <a:lnTo>
                      <a:pt x="96" y="146"/>
                    </a:lnTo>
                    <a:lnTo>
                      <a:pt x="104" y="158"/>
                    </a:lnTo>
                    <a:lnTo>
                      <a:pt x="114" y="168"/>
                    </a:lnTo>
                    <a:lnTo>
                      <a:pt x="124" y="178"/>
                    </a:lnTo>
                    <a:lnTo>
                      <a:pt x="136" y="184"/>
                    </a:lnTo>
                    <a:lnTo>
                      <a:pt x="136" y="218"/>
                    </a:lnTo>
                    <a:lnTo>
                      <a:pt x="136" y="218"/>
                    </a:lnTo>
                    <a:lnTo>
                      <a:pt x="104" y="222"/>
                    </a:lnTo>
                    <a:lnTo>
                      <a:pt x="76" y="228"/>
                    </a:lnTo>
                    <a:lnTo>
                      <a:pt x="54" y="236"/>
                    </a:lnTo>
                    <a:lnTo>
                      <a:pt x="36" y="248"/>
                    </a:lnTo>
                    <a:lnTo>
                      <a:pt x="24" y="262"/>
                    </a:lnTo>
                    <a:lnTo>
                      <a:pt x="14" y="278"/>
                    </a:lnTo>
                    <a:lnTo>
                      <a:pt x="8" y="296"/>
                    </a:lnTo>
                    <a:lnTo>
                      <a:pt x="2" y="314"/>
                    </a:lnTo>
                    <a:lnTo>
                      <a:pt x="2" y="314"/>
                    </a:lnTo>
                    <a:lnTo>
                      <a:pt x="0" y="354"/>
                    </a:lnTo>
                    <a:lnTo>
                      <a:pt x="0" y="354"/>
                    </a:lnTo>
                    <a:lnTo>
                      <a:pt x="10" y="356"/>
                    </a:lnTo>
                    <a:lnTo>
                      <a:pt x="40" y="362"/>
                    </a:lnTo>
                    <a:lnTo>
                      <a:pt x="90" y="366"/>
                    </a:lnTo>
                    <a:lnTo>
                      <a:pt x="126" y="368"/>
                    </a:lnTo>
                    <a:lnTo>
                      <a:pt x="168" y="370"/>
                    </a:lnTo>
                    <a:lnTo>
                      <a:pt x="168"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39" name="Freeform 14"/>
              <p:cNvSpPr>
                <a:spLocks/>
              </p:cNvSpPr>
              <p:nvPr/>
            </p:nvSpPr>
            <p:spPr bwMode="auto">
              <a:xfrm>
                <a:off x="1618753" y="5655945"/>
                <a:ext cx="394504" cy="447750"/>
              </a:xfrm>
              <a:custGeom>
                <a:avLst/>
                <a:gdLst>
                  <a:gd name="T0" fmla="*/ 166 w 326"/>
                  <a:gd name="T1" fmla="*/ 370 h 370"/>
                  <a:gd name="T2" fmla="*/ 240 w 326"/>
                  <a:gd name="T3" fmla="*/ 366 h 370"/>
                  <a:gd name="T4" fmla="*/ 318 w 326"/>
                  <a:gd name="T5" fmla="*/ 356 h 370"/>
                  <a:gd name="T6" fmla="*/ 326 w 326"/>
                  <a:gd name="T7" fmla="*/ 354 h 370"/>
                  <a:gd name="T8" fmla="*/ 324 w 326"/>
                  <a:gd name="T9" fmla="*/ 312 h 370"/>
                  <a:gd name="T10" fmla="*/ 312 w 326"/>
                  <a:gd name="T11" fmla="*/ 276 h 370"/>
                  <a:gd name="T12" fmla="*/ 290 w 326"/>
                  <a:gd name="T13" fmla="*/ 248 h 370"/>
                  <a:gd name="T14" fmla="*/ 250 w 326"/>
                  <a:gd name="T15" fmla="*/ 228 h 370"/>
                  <a:gd name="T16" fmla="*/ 190 w 326"/>
                  <a:gd name="T17" fmla="*/ 218 h 370"/>
                  <a:gd name="T18" fmla="*/ 190 w 326"/>
                  <a:gd name="T19" fmla="*/ 184 h 370"/>
                  <a:gd name="T20" fmla="*/ 214 w 326"/>
                  <a:gd name="T21" fmla="*/ 168 h 370"/>
                  <a:gd name="T22" fmla="*/ 232 w 326"/>
                  <a:gd name="T23" fmla="*/ 146 h 370"/>
                  <a:gd name="T24" fmla="*/ 242 w 326"/>
                  <a:gd name="T25" fmla="*/ 116 h 370"/>
                  <a:gd name="T26" fmla="*/ 248 w 326"/>
                  <a:gd name="T27" fmla="*/ 86 h 370"/>
                  <a:gd name="T28" fmla="*/ 246 w 326"/>
                  <a:gd name="T29" fmla="*/ 66 h 370"/>
                  <a:gd name="T30" fmla="*/ 232 w 326"/>
                  <a:gd name="T31" fmla="*/ 36 h 370"/>
                  <a:gd name="T32" fmla="*/ 210 w 326"/>
                  <a:gd name="T33" fmla="*/ 14 h 370"/>
                  <a:gd name="T34" fmla="*/ 180 w 326"/>
                  <a:gd name="T35" fmla="*/ 2 h 370"/>
                  <a:gd name="T36" fmla="*/ 162 w 326"/>
                  <a:gd name="T37" fmla="*/ 0 h 370"/>
                  <a:gd name="T38" fmla="*/ 130 w 326"/>
                  <a:gd name="T39" fmla="*/ 6 h 370"/>
                  <a:gd name="T40" fmla="*/ 104 w 326"/>
                  <a:gd name="T41" fmla="*/ 24 h 370"/>
                  <a:gd name="T42" fmla="*/ 86 w 326"/>
                  <a:gd name="T43" fmla="*/ 50 h 370"/>
                  <a:gd name="T44" fmla="*/ 78 w 326"/>
                  <a:gd name="T45" fmla="*/ 86 h 370"/>
                  <a:gd name="T46" fmla="*/ 80 w 326"/>
                  <a:gd name="T47" fmla="*/ 102 h 370"/>
                  <a:gd name="T48" fmla="*/ 88 w 326"/>
                  <a:gd name="T49" fmla="*/ 132 h 370"/>
                  <a:gd name="T50" fmla="*/ 102 w 326"/>
                  <a:gd name="T51" fmla="*/ 158 h 370"/>
                  <a:gd name="T52" fmla="*/ 124 w 326"/>
                  <a:gd name="T53" fmla="*/ 178 h 370"/>
                  <a:gd name="T54" fmla="*/ 136 w 326"/>
                  <a:gd name="T55" fmla="*/ 218 h 370"/>
                  <a:gd name="T56" fmla="*/ 102 w 326"/>
                  <a:gd name="T57" fmla="*/ 222 h 370"/>
                  <a:gd name="T58" fmla="*/ 52 w 326"/>
                  <a:gd name="T59" fmla="*/ 236 h 370"/>
                  <a:gd name="T60" fmla="*/ 22 w 326"/>
                  <a:gd name="T61" fmla="*/ 262 h 370"/>
                  <a:gd name="T62" fmla="*/ 6 w 326"/>
                  <a:gd name="T63" fmla="*/ 296 h 370"/>
                  <a:gd name="T64" fmla="*/ 2 w 326"/>
                  <a:gd name="T65" fmla="*/ 314 h 370"/>
                  <a:gd name="T66" fmla="*/ 0 w 326"/>
                  <a:gd name="T67" fmla="*/ 354 h 370"/>
                  <a:gd name="T68" fmla="*/ 38 w 326"/>
                  <a:gd name="T69" fmla="*/ 362 h 370"/>
                  <a:gd name="T70" fmla="*/ 124 w 326"/>
                  <a:gd name="T71" fmla="*/ 368 h 370"/>
                  <a:gd name="T72" fmla="*/ 166 w 326"/>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6" h="370">
                    <a:moveTo>
                      <a:pt x="166" y="370"/>
                    </a:moveTo>
                    <a:lnTo>
                      <a:pt x="166" y="370"/>
                    </a:lnTo>
                    <a:lnTo>
                      <a:pt x="206" y="368"/>
                    </a:lnTo>
                    <a:lnTo>
                      <a:pt x="240" y="366"/>
                    </a:lnTo>
                    <a:lnTo>
                      <a:pt x="290" y="362"/>
                    </a:lnTo>
                    <a:lnTo>
                      <a:pt x="318" y="356"/>
                    </a:lnTo>
                    <a:lnTo>
                      <a:pt x="326" y="354"/>
                    </a:lnTo>
                    <a:lnTo>
                      <a:pt x="326" y="354"/>
                    </a:lnTo>
                    <a:lnTo>
                      <a:pt x="324" y="312"/>
                    </a:lnTo>
                    <a:lnTo>
                      <a:pt x="324" y="312"/>
                    </a:lnTo>
                    <a:lnTo>
                      <a:pt x="318" y="294"/>
                    </a:lnTo>
                    <a:lnTo>
                      <a:pt x="312" y="276"/>
                    </a:lnTo>
                    <a:lnTo>
                      <a:pt x="302" y="262"/>
                    </a:lnTo>
                    <a:lnTo>
                      <a:pt x="290" y="248"/>
                    </a:lnTo>
                    <a:lnTo>
                      <a:pt x="272" y="236"/>
                    </a:lnTo>
                    <a:lnTo>
                      <a:pt x="250" y="228"/>
                    </a:lnTo>
                    <a:lnTo>
                      <a:pt x="224" y="222"/>
                    </a:lnTo>
                    <a:lnTo>
                      <a:pt x="190" y="218"/>
                    </a:lnTo>
                    <a:lnTo>
                      <a:pt x="190" y="184"/>
                    </a:lnTo>
                    <a:lnTo>
                      <a:pt x="190" y="184"/>
                    </a:lnTo>
                    <a:lnTo>
                      <a:pt x="202" y="178"/>
                    </a:lnTo>
                    <a:lnTo>
                      <a:pt x="214" y="168"/>
                    </a:lnTo>
                    <a:lnTo>
                      <a:pt x="222" y="158"/>
                    </a:lnTo>
                    <a:lnTo>
                      <a:pt x="232" y="146"/>
                    </a:lnTo>
                    <a:lnTo>
                      <a:pt x="238" y="132"/>
                    </a:lnTo>
                    <a:lnTo>
                      <a:pt x="242" y="116"/>
                    </a:lnTo>
                    <a:lnTo>
                      <a:pt x="246" y="102"/>
                    </a:lnTo>
                    <a:lnTo>
                      <a:pt x="248" y="86"/>
                    </a:lnTo>
                    <a:lnTo>
                      <a:pt x="248" y="86"/>
                    </a:lnTo>
                    <a:lnTo>
                      <a:pt x="246" y="66"/>
                    </a:lnTo>
                    <a:lnTo>
                      <a:pt x="240" y="50"/>
                    </a:lnTo>
                    <a:lnTo>
                      <a:pt x="232" y="36"/>
                    </a:lnTo>
                    <a:lnTo>
                      <a:pt x="222" y="24"/>
                    </a:lnTo>
                    <a:lnTo>
                      <a:pt x="210" y="14"/>
                    </a:lnTo>
                    <a:lnTo>
                      <a:pt x="196" y="6"/>
                    </a:lnTo>
                    <a:lnTo>
                      <a:pt x="180" y="2"/>
                    </a:lnTo>
                    <a:lnTo>
                      <a:pt x="162" y="0"/>
                    </a:lnTo>
                    <a:lnTo>
                      <a:pt x="162" y="0"/>
                    </a:lnTo>
                    <a:lnTo>
                      <a:pt x="146" y="2"/>
                    </a:lnTo>
                    <a:lnTo>
                      <a:pt x="130" y="6"/>
                    </a:lnTo>
                    <a:lnTo>
                      <a:pt x="116" y="14"/>
                    </a:lnTo>
                    <a:lnTo>
                      <a:pt x="104" y="24"/>
                    </a:lnTo>
                    <a:lnTo>
                      <a:pt x="92" y="36"/>
                    </a:lnTo>
                    <a:lnTo>
                      <a:pt x="86" y="50"/>
                    </a:lnTo>
                    <a:lnTo>
                      <a:pt x="80" y="66"/>
                    </a:lnTo>
                    <a:lnTo>
                      <a:pt x="78" y="86"/>
                    </a:lnTo>
                    <a:lnTo>
                      <a:pt x="78" y="86"/>
                    </a:lnTo>
                    <a:lnTo>
                      <a:pt x="80" y="102"/>
                    </a:lnTo>
                    <a:lnTo>
                      <a:pt x="82" y="116"/>
                    </a:lnTo>
                    <a:lnTo>
                      <a:pt x="88" y="132"/>
                    </a:lnTo>
                    <a:lnTo>
                      <a:pt x="94" y="146"/>
                    </a:lnTo>
                    <a:lnTo>
                      <a:pt x="102"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8" y="356"/>
                    </a:lnTo>
                    <a:lnTo>
                      <a:pt x="38" y="362"/>
                    </a:lnTo>
                    <a:lnTo>
                      <a:pt x="90" y="366"/>
                    </a:lnTo>
                    <a:lnTo>
                      <a:pt x="124" y="368"/>
                    </a:lnTo>
                    <a:lnTo>
                      <a:pt x="166" y="370"/>
                    </a:lnTo>
                    <a:lnTo>
                      <a:pt x="166"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40" name="Freeform 13"/>
              <p:cNvSpPr>
                <a:spLocks/>
              </p:cNvSpPr>
              <p:nvPr/>
            </p:nvSpPr>
            <p:spPr bwMode="auto">
              <a:xfrm>
                <a:off x="1265238" y="5601335"/>
                <a:ext cx="519113" cy="587375"/>
              </a:xfrm>
              <a:custGeom>
                <a:avLst/>
                <a:gdLst>
                  <a:gd name="T0" fmla="*/ 166 w 327"/>
                  <a:gd name="T1" fmla="*/ 370 h 370"/>
                  <a:gd name="T2" fmla="*/ 241 w 327"/>
                  <a:gd name="T3" fmla="*/ 366 h 370"/>
                  <a:gd name="T4" fmla="*/ 319 w 327"/>
                  <a:gd name="T5" fmla="*/ 356 h 370"/>
                  <a:gd name="T6" fmla="*/ 327 w 327"/>
                  <a:gd name="T7" fmla="*/ 354 h 370"/>
                  <a:gd name="T8" fmla="*/ 325 w 327"/>
                  <a:gd name="T9" fmla="*/ 312 h 370"/>
                  <a:gd name="T10" fmla="*/ 313 w 327"/>
                  <a:gd name="T11" fmla="*/ 276 h 370"/>
                  <a:gd name="T12" fmla="*/ 291 w 327"/>
                  <a:gd name="T13" fmla="*/ 248 h 370"/>
                  <a:gd name="T14" fmla="*/ 251 w 327"/>
                  <a:gd name="T15" fmla="*/ 228 h 370"/>
                  <a:gd name="T16" fmla="*/ 190 w 327"/>
                  <a:gd name="T17" fmla="*/ 218 h 370"/>
                  <a:gd name="T18" fmla="*/ 190 w 327"/>
                  <a:gd name="T19" fmla="*/ 184 h 370"/>
                  <a:gd name="T20" fmla="*/ 215 w 327"/>
                  <a:gd name="T21" fmla="*/ 168 h 370"/>
                  <a:gd name="T22" fmla="*/ 233 w 327"/>
                  <a:gd name="T23" fmla="*/ 146 h 370"/>
                  <a:gd name="T24" fmla="*/ 245 w 327"/>
                  <a:gd name="T25" fmla="*/ 116 h 370"/>
                  <a:gd name="T26" fmla="*/ 249 w 327"/>
                  <a:gd name="T27" fmla="*/ 86 h 370"/>
                  <a:gd name="T28" fmla="*/ 247 w 327"/>
                  <a:gd name="T29" fmla="*/ 66 h 370"/>
                  <a:gd name="T30" fmla="*/ 235 w 327"/>
                  <a:gd name="T31" fmla="*/ 36 h 370"/>
                  <a:gd name="T32" fmla="*/ 211 w 327"/>
                  <a:gd name="T33" fmla="*/ 14 h 370"/>
                  <a:gd name="T34" fmla="*/ 180 w 327"/>
                  <a:gd name="T35" fmla="*/ 2 h 370"/>
                  <a:gd name="T36" fmla="*/ 164 w 327"/>
                  <a:gd name="T37" fmla="*/ 0 h 370"/>
                  <a:gd name="T38" fmla="*/ 130 w 327"/>
                  <a:gd name="T39" fmla="*/ 6 h 370"/>
                  <a:gd name="T40" fmla="*/ 104 w 327"/>
                  <a:gd name="T41" fmla="*/ 24 h 370"/>
                  <a:gd name="T42" fmla="*/ 86 w 327"/>
                  <a:gd name="T43" fmla="*/ 50 h 370"/>
                  <a:gd name="T44" fmla="*/ 78 w 327"/>
                  <a:gd name="T45" fmla="*/ 86 h 370"/>
                  <a:gd name="T46" fmla="*/ 80 w 327"/>
                  <a:gd name="T47" fmla="*/ 102 h 370"/>
                  <a:gd name="T48" fmla="*/ 88 w 327"/>
                  <a:gd name="T49" fmla="*/ 132 h 370"/>
                  <a:gd name="T50" fmla="*/ 104 w 327"/>
                  <a:gd name="T51" fmla="*/ 158 h 370"/>
                  <a:gd name="T52" fmla="*/ 124 w 327"/>
                  <a:gd name="T53" fmla="*/ 178 h 370"/>
                  <a:gd name="T54" fmla="*/ 136 w 327"/>
                  <a:gd name="T55" fmla="*/ 218 h 370"/>
                  <a:gd name="T56" fmla="*/ 102 w 327"/>
                  <a:gd name="T57" fmla="*/ 222 h 370"/>
                  <a:gd name="T58" fmla="*/ 52 w 327"/>
                  <a:gd name="T59" fmla="*/ 236 h 370"/>
                  <a:gd name="T60" fmla="*/ 22 w 327"/>
                  <a:gd name="T61" fmla="*/ 262 h 370"/>
                  <a:gd name="T62" fmla="*/ 6 w 327"/>
                  <a:gd name="T63" fmla="*/ 296 h 370"/>
                  <a:gd name="T64" fmla="*/ 2 w 327"/>
                  <a:gd name="T65" fmla="*/ 314 h 370"/>
                  <a:gd name="T66" fmla="*/ 0 w 327"/>
                  <a:gd name="T67" fmla="*/ 354 h 370"/>
                  <a:gd name="T68" fmla="*/ 38 w 327"/>
                  <a:gd name="T69" fmla="*/ 362 h 370"/>
                  <a:gd name="T70" fmla="*/ 124 w 327"/>
                  <a:gd name="T71" fmla="*/ 368 h 370"/>
                  <a:gd name="T72" fmla="*/ 166 w 327"/>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70">
                    <a:moveTo>
                      <a:pt x="166" y="370"/>
                    </a:moveTo>
                    <a:lnTo>
                      <a:pt x="166" y="370"/>
                    </a:lnTo>
                    <a:lnTo>
                      <a:pt x="206" y="368"/>
                    </a:lnTo>
                    <a:lnTo>
                      <a:pt x="241" y="366"/>
                    </a:lnTo>
                    <a:lnTo>
                      <a:pt x="291" y="362"/>
                    </a:lnTo>
                    <a:lnTo>
                      <a:pt x="319" y="356"/>
                    </a:lnTo>
                    <a:lnTo>
                      <a:pt x="327" y="354"/>
                    </a:lnTo>
                    <a:lnTo>
                      <a:pt x="327" y="354"/>
                    </a:lnTo>
                    <a:lnTo>
                      <a:pt x="325" y="312"/>
                    </a:lnTo>
                    <a:lnTo>
                      <a:pt x="325" y="312"/>
                    </a:lnTo>
                    <a:lnTo>
                      <a:pt x="321" y="294"/>
                    </a:lnTo>
                    <a:lnTo>
                      <a:pt x="313" y="276"/>
                    </a:lnTo>
                    <a:lnTo>
                      <a:pt x="303" y="262"/>
                    </a:lnTo>
                    <a:lnTo>
                      <a:pt x="291" y="248"/>
                    </a:lnTo>
                    <a:lnTo>
                      <a:pt x="273" y="236"/>
                    </a:lnTo>
                    <a:lnTo>
                      <a:pt x="251" y="228"/>
                    </a:lnTo>
                    <a:lnTo>
                      <a:pt x="225" y="222"/>
                    </a:lnTo>
                    <a:lnTo>
                      <a:pt x="190" y="218"/>
                    </a:lnTo>
                    <a:lnTo>
                      <a:pt x="190" y="184"/>
                    </a:lnTo>
                    <a:lnTo>
                      <a:pt x="190" y="184"/>
                    </a:lnTo>
                    <a:lnTo>
                      <a:pt x="202" y="178"/>
                    </a:lnTo>
                    <a:lnTo>
                      <a:pt x="215" y="168"/>
                    </a:lnTo>
                    <a:lnTo>
                      <a:pt x="225" y="158"/>
                    </a:lnTo>
                    <a:lnTo>
                      <a:pt x="233" y="146"/>
                    </a:lnTo>
                    <a:lnTo>
                      <a:pt x="239" y="132"/>
                    </a:lnTo>
                    <a:lnTo>
                      <a:pt x="245" y="116"/>
                    </a:lnTo>
                    <a:lnTo>
                      <a:pt x="247" y="102"/>
                    </a:lnTo>
                    <a:lnTo>
                      <a:pt x="249" y="86"/>
                    </a:lnTo>
                    <a:lnTo>
                      <a:pt x="249" y="86"/>
                    </a:lnTo>
                    <a:lnTo>
                      <a:pt x="247" y="66"/>
                    </a:lnTo>
                    <a:lnTo>
                      <a:pt x="241" y="50"/>
                    </a:lnTo>
                    <a:lnTo>
                      <a:pt x="235" y="36"/>
                    </a:lnTo>
                    <a:lnTo>
                      <a:pt x="223" y="24"/>
                    </a:lnTo>
                    <a:lnTo>
                      <a:pt x="211" y="14"/>
                    </a:lnTo>
                    <a:lnTo>
                      <a:pt x="196" y="6"/>
                    </a:lnTo>
                    <a:lnTo>
                      <a:pt x="180" y="2"/>
                    </a:lnTo>
                    <a:lnTo>
                      <a:pt x="164" y="0"/>
                    </a:lnTo>
                    <a:lnTo>
                      <a:pt x="164" y="0"/>
                    </a:lnTo>
                    <a:lnTo>
                      <a:pt x="146" y="2"/>
                    </a:lnTo>
                    <a:lnTo>
                      <a:pt x="130" y="6"/>
                    </a:lnTo>
                    <a:lnTo>
                      <a:pt x="116" y="14"/>
                    </a:lnTo>
                    <a:lnTo>
                      <a:pt x="104" y="24"/>
                    </a:lnTo>
                    <a:lnTo>
                      <a:pt x="94" y="36"/>
                    </a:lnTo>
                    <a:lnTo>
                      <a:pt x="86" y="50"/>
                    </a:lnTo>
                    <a:lnTo>
                      <a:pt x="80" y="66"/>
                    </a:lnTo>
                    <a:lnTo>
                      <a:pt x="78" y="86"/>
                    </a:lnTo>
                    <a:lnTo>
                      <a:pt x="78" y="86"/>
                    </a:lnTo>
                    <a:lnTo>
                      <a:pt x="80" y="102"/>
                    </a:lnTo>
                    <a:lnTo>
                      <a:pt x="84" y="116"/>
                    </a:lnTo>
                    <a:lnTo>
                      <a:pt x="88" y="132"/>
                    </a:lnTo>
                    <a:lnTo>
                      <a:pt x="94" y="146"/>
                    </a:lnTo>
                    <a:lnTo>
                      <a:pt x="104"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10" y="356"/>
                    </a:lnTo>
                    <a:lnTo>
                      <a:pt x="38" y="362"/>
                    </a:lnTo>
                    <a:lnTo>
                      <a:pt x="90" y="366"/>
                    </a:lnTo>
                    <a:lnTo>
                      <a:pt x="124" y="368"/>
                    </a:lnTo>
                    <a:lnTo>
                      <a:pt x="166" y="370"/>
                    </a:lnTo>
                    <a:lnTo>
                      <a:pt x="166" y="37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37" name="Rectangle 36"/>
            <p:cNvSpPr/>
            <p:nvPr/>
          </p:nvSpPr>
          <p:spPr>
            <a:xfrm>
              <a:off x="8987807" y="4187886"/>
              <a:ext cx="404278" cy="461665"/>
            </a:xfrm>
            <a:prstGeom prst="rect">
              <a:avLst/>
            </a:prstGeom>
          </p:spPr>
          <p:txBody>
            <a:bodyPr wrap="none">
              <a:spAutoFit/>
            </a:bodyPr>
            <a:lstStyle/>
            <a:p>
              <a:pPr algn="ctr"/>
              <a:r>
                <a:rPr lang="en-GB" sz="2400" b="1" dirty="0">
                  <a:solidFill>
                    <a:schemeClr val="bg2">
                      <a:lumMod val="25000"/>
                    </a:schemeClr>
                  </a:solidFill>
                </a:rPr>
                <a:t>2</a:t>
              </a:r>
            </a:p>
          </p:txBody>
        </p:sp>
      </p:grpSp>
      <p:sp>
        <p:nvSpPr>
          <p:cNvPr id="41" name="Oval 40"/>
          <p:cNvSpPr/>
          <p:nvPr/>
        </p:nvSpPr>
        <p:spPr>
          <a:xfrm>
            <a:off x="9652710" y="3702918"/>
            <a:ext cx="368038" cy="3680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8" name="Group 47"/>
          <p:cNvGrpSpPr/>
          <p:nvPr/>
        </p:nvGrpSpPr>
        <p:grpSpPr>
          <a:xfrm>
            <a:off x="1051841" y="2046875"/>
            <a:ext cx="668924" cy="668924"/>
            <a:chOff x="716011" y="1656659"/>
            <a:chExt cx="668924" cy="668924"/>
          </a:xfrm>
        </p:grpSpPr>
        <p:sp>
          <p:nvSpPr>
            <p:cNvPr id="49" name="Oval 48"/>
            <p:cNvSpPr/>
            <p:nvPr/>
          </p:nvSpPr>
          <p:spPr>
            <a:xfrm>
              <a:off x="716011" y="1656659"/>
              <a:ext cx="668924" cy="668924"/>
            </a:xfrm>
            <a:prstGeom prst="ellipse">
              <a:avLst/>
            </a:prstGeom>
            <a:solidFill>
              <a:schemeClr val="tx2"/>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Freeform 21"/>
            <p:cNvSpPr>
              <a:spLocks noEditPoints="1"/>
            </p:cNvSpPr>
            <p:nvPr/>
          </p:nvSpPr>
          <p:spPr bwMode="auto">
            <a:xfrm>
              <a:off x="872293" y="1782987"/>
              <a:ext cx="383030" cy="416268"/>
            </a:xfrm>
            <a:custGeom>
              <a:avLst/>
              <a:gdLst>
                <a:gd name="T0" fmla="*/ 254 w 726"/>
                <a:gd name="T1" fmla="*/ 0 h 789"/>
                <a:gd name="T2" fmla="*/ 0 w 726"/>
                <a:gd name="T3" fmla="*/ 176 h 789"/>
                <a:gd name="T4" fmla="*/ 248 w 726"/>
                <a:gd name="T5" fmla="*/ 789 h 789"/>
                <a:gd name="T6" fmla="*/ 726 w 726"/>
                <a:gd name="T7" fmla="*/ 604 h 789"/>
                <a:gd name="T8" fmla="*/ 716 w 726"/>
                <a:gd name="T9" fmla="*/ 306 h 789"/>
                <a:gd name="T10" fmla="*/ 24 w 726"/>
                <a:gd name="T11" fmla="*/ 554 h 789"/>
                <a:gd name="T12" fmla="*/ 26 w 726"/>
                <a:gd name="T13" fmla="*/ 478 h 789"/>
                <a:gd name="T14" fmla="*/ 56 w 726"/>
                <a:gd name="T15" fmla="*/ 414 h 789"/>
                <a:gd name="T16" fmla="*/ 20 w 726"/>
                <a:gd name="T17" fmla="*/ 414 h 789"/>
                <a:gd name="T18" fmla="*/ 54 w 726"/>
                <a:gd name="T19" fmla="*/ 334 h 789"/>
                <a:gd name="T20" fmla="*/ 26 w 726"/>
                <a:gd name="T21" fmla="*/ 280 h 789"/>
                <a:gd name="T22" fmla="*/ 22 w 726"/>
                <a:gd name="T23" fmla="*/ 204 h 789"/>
                <a:gd name="T24" fmla="*/ 56 w 726"/>
                <a:gd name="T25" fmla="*/ 264 h 789"/>
                <a:gd name="T26" fmla="*/ 82 w 726"/>
                <a:gd name="T27" fmla="*/ 570 h 789"/>
                <a:gd name="T28" fmla="*/ 84 w 726"/>
                <a:gd name="T29" fmla="*/ 482 h 789"/>
                <a:gd name="T30" fmla="*/ 122 w 726"/>
                <a:gd name="T31" fmla="*/ 408 h 789"/>
                <a:gd name="T32" fmla="*/ 78 w 726"/>
                <a:gd name="T33" fmla="*/ 408 h 789"/>
                <a:gd name="T34" fmla="*/ 122 w 726"/>
                <a:gd name="T35" fmla="*/ 316 h 789"/>
                <a:gd name="T36" fmla="*/ 84 w 726"/>
                <a:gd name="T37" fmla="*/ 254 h 789"/>
                <a:gd name="T38" fmla="*/ 80 w 726"/>
                <a:gd name="T39" fmla="*/ 168 h 789"/>
                <a:gd name="T40" fmla="*/ 122 w 726"/>
                <a:gd name="T41" fmla="*/ 234 h 789"/>
                <a:gd name="T42" fmla="*/ 210 w 726"/>
                <a:gd name="T43" fmla="*/ 608 h 789"/>
                <a:gd name="T44" fmla="*/ 156 w 726"/>
                <a:gd name="T45" fmla="*/ 494 h 789"/>
                <a:gd name="T46" fmla="*/ 216 w 726"/>
                <a:gd name="T47" fmla="*/ 500 h 789"/>
                <a:gd name="T48" fmla="*/ 162 w 726"/>
                <a:gd name="T49" fmla="*/ 406 h 789"/>
                <a:gd name="T50" fmla="*/ 158 w 726"/>
                <a:gd name="T51" fmla="*/ 306 h 789"/>
                <a:gd name="T52" fmla="*/ 216 w 726"/>
                <a:gd name="T53" fmla="*/ 194 h 789"/>
                <a:gd name="T54" fmla="*/ 158 w 726"/>
                <a:gd name="T55" fmla="*/ 220 h 789"/>
                <a:gd name="T56" fmla="*/ 212 w 726"/>
                <a:gd name="T57" fmla="*/ 86 h 789"/>
                <a:gd name="T58" fmla="*/ 420 w 726"/>
                <a:gd name="T59" fmla="*/ 138 h 789"/>
                <a:gd name="T60" fmla="*/ 480 w 726"/>
                <a:gd name="T61" fmla="*/ 246 h 789"/>
                <a:gd name="T62" fmla="*/ 418 w 726"/>
                <a:gd name="T63" fmla="*/ 232 h 789"/>
                <a:gd name="T64" fmla="*/ 476 w 726"/>
                <a:gd name="T65" fmla="*/ 322 h 789"/>
                <a:gd name="T66" fmla="*/ 476 w 726"/>
                <a:gd name="T67" fmla="*/ 412 h 789"/>
                <a:gd name="T68" fmla="*/ 276 w 726"/>
                <a:gd name="T69" fmla="*/ 82 h 789"/>
                <a:gd name="T70" fmla="*/ 362 w 726"/>
                <a:gd name="T71" fmla="*/ 210 h 789"/>
                <a:gd name="T72" fmla="*/ 280 w 726"/>
                <a:gd name="T73" fmla="*/ 190 h 789"/>
                <a:gd name="T74" fmla="*/ 278 w 726"/>
                <a:gd name="T75" fmla="*/ 288 h 789"/>
                <a:gd name="T76" fmla="*/ 362 w 726"/>
                <a:gd name="T77" fmla="*/ 400 h 789"/>
                <a:gd name="T78" fmla="*/ 276 w 726"/>
                <a:gd name="T79" fmla="*/ 396 h 789"/>
                <a:gd name="T80" fmla="*/ 322 w 726"/>
                <a:gd name="T81" fmla="*/ 751 h 789"/>
                <a:gd name="T82" fmla="*/ 320 w 726"/>
                <a:gd name="T83" fmla="*/ 494 h 789"/>
                <a:gd name="T84" fmla="*/ 548 w 726"/>
                <a:gd name="T85" fmla="*/ 663 h 789"/>
                <a:gd name="T86" fmla="*/ 472 w 726"/>
                <a:gd name="T87" fmla="*/ 693 h 789"/>
                <a:gd name="T88" fmla="*/ 546 w 726"/>
                <a:gd name="T89" fmla="*/ 480 h 789"/>
                <a:gd name="T90" fmla="*/ 562 w 726"/>
                <a:gd name="T91" fmla="*/ 416 h 789"/>
                <a:gd name="T92" fmla="*/ 518 w 726"/>
                <a:gd name="T93" fmla="*/ 336 h 789"/>
                <a:gd name="T94" fmla="*/ 566 w 726"/>
                <a:gd name="T95" fmla="*/ 412 h 789"/>
                <a:gd name="T96" fmla="*/ 520 w 726"/>
                <a:gd name="T97" fmla="*/ 264 h 789"/>
                <a:gd name="T98" fmla="*/ 524 w 726"/>
                <a:gd name="T99" fmla="*/ 182 h 789"/>
                <a:gd name="T100" fmla="*/ 646 w 726"/>
                <a:gd name="T101" fmla="*/ 540 h 789"/>
                <a:gd name="T102" fmla="*/ 608 w 726"/>
                <a:gd name="T103" fmla="*/ 542 h 789"/>
                <a:gd name="T104" fmla="*/ 646 w 726"/>
                <a:gd name="T105" fmla="*/ 474 h 789"/>
                <a:gd name="T106" fmla="*/ 642 w 726"/>
                <a:gd name="T107" fmla="*/ 422 h 789"/>
                <a:gd name="T108" fmla="*/ 610 w 726"/>
                <a:gd name="T109" fmla="*/ 348 h 789"/>
                <a:gd name="T110" fmla="*/ 696 w 726"/>
                <a:gd name="T111" fmla="*/ 528 h 789"/>
                <a:gd name="T112" fmla="*/ 664 w 726"/>
                <a:gd name="T113" fmla="*/ 536 h 789"/>
                <a:gd name="T114" fmla="*/ 694 w 726"/>
                <a:gd name="T115" fmla="*/ 470 h 789"/>
                <a:gd name="T116" fmla="*/ 692 w 726"/>
                <a:gd name="T117" fmla="*/ 424 h 789"/>
                <a:gd name="T118" fmla="*/ 664 w 726"/>
                <a:gd name="T119" fmla="*/ 360 h 789"/>
                <a:gd name="T120" fmla="*/ 696 w 726"/>
                <a:gd name="T121" fmla="*/ 42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6" h="789">
                  <a:moveTo>
                    <a:pt x="716" y="306"/>
                  </a:moveTo>
                  <a:lnTo>
                    <a:pt x="594" y="268"/>
                  </a:lnTo>
                  <a:lnTo>
                    <a:pt x="594" y="176"/>
                  </a:lnTo>
                  <a:lnTo>
                    <a:pt x="594" y="176"/>
                  </a:lnTo>
                  <a:lnTo>
                    <a:pt x="592" y="170"/>
                  </a:lnTo>
                  <a:lnTo>
                    <a:pt x="586" y="164"/>
                  </a:lnTo>
                  <a:lnTo>
                    <a:pt x="254" y="0"/>
                  </a:lnTo>
                  <a:lnTo>
                    <a:pt x="254" y="0"/>
                  </a:lnTo>
                  <a:lnTo>
                    <a:pt x="252" y="0"/>
                  </a:lnTo>
                  <a:lnTo>
                    <a:pt x="248" y="0"/>
                  </a:lnTo>
                  <a:lnTo>
                    <a:pt x="248" y="0"/>
                  </a:lnTo>
                  <a:lnTo>
                    <a:pt x="242" y="0"/>
                  </a:lnTo>
                  <a:lnTo>
                    <a:pt x="240" y="2"/>
                  </a:lnTo>
                  <a:lnTo>
                    <a:pt x="4" y="170"/>
                  </a:lnTo>
                  <a:lnTo>
                    <a:pt x="4" y="170"/>
                  </a:lnTo>
                  <a:lnTo>
                    <a:pt x="0" y="176"/>
                  </a:lnTo>
                  <a:lnTo>
                    <a:pt x="0" y="182"/>
                  </a:lnTo>
                  <a:lnTo>
                    <a:pt x="0" y="645"/>
                  </a:lnTo>
                  <a:lnTo>
                    <a:pt x="0" y="645"/>
                  </a:lnTo>
                  <a:lnTo>
                    <a:pt x="2" y="653"/>
                  </a:lnTo>
                  <a:lnTo>
                    <a:pt x="6" y="657"/>
                  </a:lnTo>
                  <a:lnTo>
                    <a:pt x="242" y="787"/>
                  </a:lnTo>
                  <a:lnTo>
                    <a:pt x="242" y="787"/>
                  </a:lnTo>
                  <a:lnTo>
                    <a:pt x="248" y="789"/>
                  </a:lnTo>
                  <a:lnTo>
                    <a:pt x="248" y="789"/>
                  </a:lnTo>
                  <a:lnTo>
                    <a:pt x="254" y="787"/>
                  </a:lnTo>
                  <a:lnTo>
                    <a:pt x="584" y="661"/>
                  </a:lnTo>
                  <a:lnTo>
                    <a:pt x="718" y="612"/>
                  </a:lnTo>
                  <a:lnTo>
                    <a:pt x="718" y="612"/>
                  </a:lnTo>
                  <a:lnTo>
                    <a:pt x="720" y="610"/>
                  </a:lnTo>
                  <a:lnTo>
                    <a:pt x="724" y="608"/>
                  </a:lnTo>
                  <a:lnTo>
                    <a:pt x="726" y="604"/>
                  </a:lnTo>
                  <a:lnTo>
                    <a:pt x="726" y="600"/>
                  </a:lnTo>
                  <a:lnTo>
                    <a:pt x="726" y="318"/>
                  </a:lnTo>
                  <a:lnTo>
                    <a:pt x="726" y="318"/>
                  </a:lnTo>
                  <a:lnTo>
                    <a:pt x="726" y="314"/>
                  </a:lnTo>
                  <a:lnTo>
                    <a:pt x="724" y="310"/>
                  </a:lnTo>
                  <a:lnTo>
                    <a:pt x="720" y="308"/>
                  </a:lnTo>
                  <a:lnTo>
                    <a:pt x="716" y="306"/>
                  </a:lnTo>
                  <a:lnTo>
                    <a:pt x="716" y="306"/>
                  </a:lnTo>
                  <a:close/>
                  <a:moveTo>
                    <a:pt x="56" y="558"/>
                  </a:moveTo>
                  <a:lnTo>
                    <a:pt x="56" y="558"/>
                  </a:lnTo>
                  <a:lnTo>
                    <a:pt x="54" y="562"/>
                  </a:lnTo>
                  <a:lnTo>
                    <a:pt x="54" y="562"/>
                  </a:lnTo>
                  <a:lnTo>
                    <a:pt x="52" y="562"/>
                  </a:lnTo>
                  <a:lnTo>
                    <a:pt x="52" y="562"/>
                  </a:lnTo>
                  <a:lnTo>
                    <a:pt x="50" y="562"/>
                  </a:lnTo>
                  <a:lnTo>
                    <a:pt x="24" y="554"/>
                  </a:lnTo>
                  <a:lnTo>
                    <a:pt x="24" y="554"/>
                  </a:lnTo>
                  <a:lnTo>
                    <a:pt x="22" y="554"/>
                  </a:lnTo>
                  <a:lnTo>
                    <a:pt x="20" y="550"/>
                  </a:lnTo>
                  <a:lnTo>
                    <a:pt x="20" y="482"/>
                  </a:lnTo>
                  <a:lnTo>
                    <a:pt x="20" y="482"/>
                  </a:lnTo>
                  <a:lnTo>
                    <a:pt x="22" y="478"/>
                  </a:lnTo>
                  <a:lnTo>
                    <a:pt x="22" y="478"/>
                  </a:lnTo>
                  <a:lnTo>
                    <a:pt x="26" y="478"/>
                  </a:lnTo>
                  <a:lnTo>
                    <a:pt x="52" y="480"/>
                  </a:lnTo>
                  <a:lnTo>
                    <a:pt x="52" y="480"/>
                  </a:lnTo>
                  <a:lnTo>
                    <a:pt x="56" y="482"/>
                  </a:lnTo>
                  <a:lnTo>
                    <a:pt x="56" y="484"/>
                  </a:lnTo>
                  <a:lnTo>
                    <a:pt x="56" y="558"/>
                  </a:lnTo>
                  <a:close/>
                  <a:moveTo>
                    <a:pt x="56" y="410"/>
                  </a:moveTo>
                  <a:lnTo>
                    <a:pt x="56" y="410"/>
                  </a:lnTo>
                  <a:lnTo>
                    <a:pt x="56" y="414"/>
                  </a:lnTo>
                  <a:lnTo>
                    <a:pt x="52" y="416"/>
                  </a:lnTo>
                  <a:lnTo>
                    <a:pt x="26" y="418"/>
                  </a:lnTo>
                  <a:lnTo>
                    <a:pt x="26" y="418"/>
                  </a:lnTo>
                  <a:lnTo>
                    <a:pt x="24" y="418"/>
                  </a:lnTo>
                  <a:lnTo>
                    <a:pt x="24" y="418"/>
                  </a:lnTo>
                  <a:lnTo>
                    <a:pt x="22" y="416"/>
                  </a:lnTo>
                  <a:lnTo>
                    <a:pt x="22" y="416"/>
                  </a:lnTo>
                  <a:lnTo>
                    <a:pt x="20" y="414"/>
                  </a:lnTo>
                  <a:lnTo>
                    <a:pt x="20" y="344"/>
                  </a:lnTo>
                  <a:lnTo>
                    <a:pt x="20" y="344"/>
                  </a:lnTo>
                  <a:lnTo>
                    <a:pt x="22" y="342"/>
                  </a:lnTo>
                  <a:lnTo>
                    <a:pt x="24" y="340"/>
                  </a:lnTo>
                  <a:lnTo>
                    <a:pt x="50" y="332"/>
                  </a:lnTo>
                  <a:lnTo>
                    <a:pt x="50" y="332"/>
                  </a:lnTo>
                  <a:lnTo>
                    <a:pt x="54" y="334"/>
                  </a:lnTo>
                  <a:lnTo>
                    <a:pt x="54" y="334"/>
                  </a:lnTo>
                  <a:lnTo>
                    <a:pt x="56" y="338"/>
                  </a:lnTo>
                  <a:lnTo>
                    <a:pt x="56" y="410"/>
                  </a:lnTo>
                  <a:close/>
                  <a:moveTo>
                    <a:pt x="56" y="264"/>
                  </a:moveTo>
                  <a:lnTo>
                    <a:pt x="56" y="264"/>
                  </a:lnTo>
                  <a:lnTo>
                    <a:pt x="56" y="266"/>
                  </a:lnTo>
                  <a:lnTo>
                    <a:pt x="54" y="268"/>
                  </a:lnTo>
                  <a:lnTo>
                    <a:pt x="26" y="280"/>
                  </a:lnTo>
                  <a:lnTo>
                    <a:pt x="26" y="280"/>
                  </a:lnTo>
                  <a:lnTo>
                    <a:pt x="24" y="280"/>
                  </a:lnTo>
                  <a:lnTo>
                    <a:pt x="24" y="280"/>
                  </a:lnTo>
                  <a:lnTo>
                    <a:pt x="22" y="280"/>
                  </a:lnTo>
                  <a:lnTo>
                    <a:pt x="22" y="280"/>
                  </a:lnTo>
                  <a:lnTo>
                    <a:pt x="20" y="276"/>
                  </a:lnTo>
                  <a:lnTo>
                    <a:pt x="20" y="208"/>
                  </a:lnTo>
                  <a:lnTo>
                    <a:pt x="20" y="208"/>
                  </a:lnTo>
                  <a:lnTo>
                    <a:pt x="22" y="204"/>
                  </a:lnTo>
                  <a:lnTo>
                    <a:pt x="50" y="186"/>
                  </a:lnTo>
                  <a:lnTo>
                    <a:pt x="50" y="186"/>
                  </a:lnTo>
                  <a:lnTo>
                    <a:pt x="52" y="186"/>
                  </a:lnTo>
                  <a:lnTo>
                    <a:pt x="54" y="186"/>
                  </a:lnTo>
                  <a:lnTo>
                    <a:pt x="54" y="186"/>
                  </a:lnTo>
                  <a:lnTo>
                    <a:pt x="56" y="188"/>
                  </a:lnTo>
                  <a:lnTo>
                    <a:pt x="56" y="190"/>
                  </a:lnTo>
                  <a:lnTo>
                    <a:pt x="56" y="264"/>
                  </a:lnTo>
                  <a:close/>
                  <a:moveTo>
                    <a:pt x="122" y="576"/>
                  </a:moveTo>
                  <a:lnTo>
                    <a:pt x="122" y="576"/>
                  </a:lnTo>
                  <a:lnTo>
                    <a:pt x="122" y="580"/>
                  </a:lnTo>
                  <a:lnTo>
                    <a:pt x="122" y="580"/>
                  </a:lnTo>
                  <a:lnTo>
                    <a:pt x="118" y="580"/>
                  </a:lnTo>
                  <a:lnTo>
                    <a:pt x="118" y="580"/>
                  </a:lnTo>
                  <a:lnTo>
                    <a:pt x="118" y="580"/>
                  </a:lnTo>
                  <a:lnTo>
                    <a:pt x="82" y="570"/>
                  </a:lnTo>
                  <a:lnTo>
                    <a:pt x="82" y="570"/>
                  </a:lnTo>
                  <a:lnTo>
                    <a:pt x="78" y="570"/>
                  </a:lnTo>
                  <a:lnTo>
                    <a:pt x="78" y="566"/>
                  </a:lnTo>
                  <a:lnTo>
                    <a:pt x="78" y="488"/>
                  </a:lnTo>
                  <a:lnTo>
                    <a:pt x="78" y="488"/>
                  </a:lnTo>
                  <a:lnTo>
                    <a:pt x="80" y="484"/>
                  </a:lnTo>
                  <a:lnTo>
                    <a:pt x="80" y="484"/>
                  </a:lnTo>
                  <a:lnTo>
                    <a:pt x="84" y="482"/>
                  </a:lnTo>
                  <a:lnTo>
                    <a:pt x="118" y="486"/>
                  </a:lnTo>
                  <a:lnTo>
                    <a:pt x="118" y="486"/>
                  </a:lnTo>
                  <a:lnTo>
                    <a:pt x="122" y="488"/>
                  </a:lnTo>
                  <a:lnTo>
                    <a:pt x="122" y="490"/>
                  </a:lnTo>
                  <a:lnTo>
                    <a:pt x="122" y="576"/>
                  </a:lnTo>
                  <a:close/>
                  <a:moveTo>
                    <a:pt x="122" y="406"/>
                  </a:moveTo>
                  <a:lnTo>
                    <a:pt x="122" y="406"/>
                  </a:lnTo>
                  <a:lnTo>
                    <a:pt x="122" y="408"/>
                  </a:lnTo>
                  <a:lnTo>
                    <a:pt x="118" y="410"/>
                  </a:lnTo>
                  <a:lnTo>
                    <a:pt x="82" y="412"/>
                  </a:lnTo>
                  <a:lnTo>
                    <a:pt x="82" y="412"/>
                  </a:lnTo>
                  <a:lnTo>
                    <a:pt x="82" y="412"/>
                  </a:lnTo>
                  <a:lnTo>
                    <a:pt x="82" y="412"/>
                  </a:lnTo>
                  <a:lnTo>
                    <a:pt x="80" y="412"/>
                  </a:lnTo>
                  <a:lnTo>
                    <a:pt x="80" y="412"/>
                  </a:lnTo>
                  <a:lnTo>
                    <a:pt x="78" y="408"/>
                  </a:lnTo>
                  <a:lnTo>
                    <a:pt x="78" y="330"/>
                  </a:lnTo>
                  <a:lnTo>
                    <a:pt x="78" y="330"/>
                  </a:lnTo>
                  <a:lnTo>
                    <a:pt x="78" y="326"/>
                  </a:lnTo>
                  <a:lnTo>
                    <a:pt x="82" y="324"/>
                  </a:lnTo>
                  <a:lnTo>
                    <a:pt x="118" y="316"/>
                  </a:lnTo>
                  <a:lnTo>
                    <a:pt x="118" y="316"/>
                  </a:lnTo>
                  <a:lnTo>
                    <a:pt x="122" y="316"/>
                  </a:lnTo>
                  <a:lnTo>
                    <a:pt x="122" y="316"/>
                  </a:lnTo>
                  <a:lnTo>
                    <a:pt x="122" y="320"/>
                  </a:lnTo>
                  <a:lnTo>
                    <a:pt x="122" y="406"/>
                  </a:lnTo>
                  <a:close/>
                  <a:moveTo>
                    <a:pt x="122" y="234"/>
                  </a:moveTo>
                  <a:lnTo>
                    <a:pt x="122" y="234"/>
                  </a:lnTo>
                  <a:lnTo>
                    <a:pt x="122" y="236"/>
                  </a:lnTo>
                  <a:lnTo>
                    <a:pt x="120" y="238"/>
                  </a:lnTo>
                  <a:lnTo>
                    <a:pt x="84" y="254"/>
                  </a:lnTo>
                  <a:lnTo>
                    <a:pt x="84" y="254"/>
                  </a:lnTo>
                  <a:lnTo>
                    <a:pt x="82" y="254"/>
                  </a:lnTo>
                  <a:lnTo>
                    <a:pt x="82" y="254"/>
                  </a:lnTo>
                  <a:lnTo>
                    <a:pt x="80" y="254"/>
                  </a:lnTo>
                  <a:lnTo>
                    <a:pt x="80" y="254"/>
                  </a:lnTo>
                  <a:lnTo>
                    <a:pt x="78" y="250"/>
                  </a:lnTo>
                  <a:lnTo>
                    <a:pt x="78" y="172"/>
                  </a:lnTo>
                  <a:lnTo>
                    <a:pt x="78" y="172"/>
                  </a:lnTo>
                  <a:lnTo>
                    <a:pt x="80" y="168"/>
                  </a:lnTo>
                  <a:lnTo>
                    <a:pt x="116" y="144"/>
                  </a:lnTo>
                  <a:lnTo>
                    <a:pt x="116" y="144"/>
                  </a:lnTo>
                  <a:lnTo>
                    <a:pt x="118" y="144"/>
                  </a:lnTo>
                  <a:lnTo>
                    <a:pt x="120" y="144"/>
                  </a:lnTo>
                  <a:lnTo>
                    <a:pt x="120" y="144"/>
                  </a:lnTo>
                  <a:lnTo>
                    <a:pt x="122" y="146"/>
                  </a:lnTo>
                  <a:lnTo>
                    <a:pt x="122" y="148"/>
                  </a:lnTo>
                  <a:lnTo>
                    <a:pt x="122" y="234"/>
                  </a:lnTo>
                  <a:close/>
                  <a:moveTo>
                    <a:pt x="216" y="602"/>
                  </a:moveTo>
                  <a:lnTo>
                    <a:pt x="216" y="602"/>
                  </a:lnTo>
                  <a:lnTo>
                    <a:pt x="214" y="606"/>
                  </a:lnTo>
                  <a:lnTo>
                    <a:pt x="214" y="606"/>
                  </a:lnTo>
                  <a:lnTo>
                    <a:pt x="212" y="608"/>
                  </a:lnTo>
                  <a:lnTo>
                    <a:pt x="210" y="608"/>
                  </a:lnTo>
                  <a:lnTo>
                    <a:pt x="210" y="608"/>
                  </a:lnTo>
                  <a:lnTo>
                    <a:pt x="210" y="608"/>
                  </a:lnTo>
                  <a:lnTo>
                    <a:pt x="200" y="606"/>
                  </a:lnTo>
                  <a:lnTo>
                    <a:pt x="184" y="600"/>
                  </a:lnTo>
                  <a:lnTo>
                    <a:pt x="160" y="592"/>
                  </a:lnTo>
                  <a:lnTo>
                    <a:pt x="160" y="592"/>
                  </a:lnTo>
                  <a:lnTo>
                    <a:pt x="158" y="590"/>
                  </a:lnTo>
                  <a:lnTo>
                    <a:pt x="156" y="588"/>
                  </a:lnTo>
                  <a:lnTo>
                    <a:pt x="156" y="494"/>
                  </a:lnTo>
                  <a:lnTo>
                    <a:pt x="156" y="494"/>
                  </a:lnTo>
                  <a:lnTo>
                    <a:pt x="158" y="492"/>
                  </a:lnTo>
                  <a:lnTo>
                    <a:pt x="158" y="492"/>
                  </a:lnTo>
                  <a:lnTo>
                    <a:pt x="162" y="490"/>
                  </a:lnTo>
                  <a:lnTo>
                    <a:pt x="212" y="496"/>
                  </a:lnTo>
                  <a:lnTo>
                    <a:pt x="212" y="496"/>
                  </a:lnTo>
                  <a:lnTo>
                    <a:pt x="214" y="496"/>
                  </a:lnTo>
                  <a:lnTo>
                    <a:pt x="216" y="500"/>
                  </a:lnTo>
                  <a:lnTo>
                    <a:pt x="216" y="500"/>
                  </a:lnTo>
                  <a:lnTo>
                    <a:pt x="216" y="602"/>
                  </a:lnTo>
                  <a:lnTo>
                    <a:pt x="216" y="602"/>
                  </a:lnTo>
                  <a:close/>
                  <a:moveTo>
                    <a:pt x="216" y="398"/>
                  </a:moveTo>
                  <a:lnTo>
                    <a:pt x="216" y="398"/>
                  </a:lnTo>
                  <a:lnTo>
                    <a:pt x="214" y="400"/>
                  </a:lnTo>
                  <a:lnTo>
                    <a:pt x="212" y="402"/>
                  </a:lnTo>
                  <a:lnTo>
                    <a:pt x="162" y="406"/>
                  </a:lnTo>
                  <a:lnTo>
                    <a:pt x="162" y="406"/>
                  </a:lnTo>
                  <a:lnTo>
                    <a:pt x="160" y="406"/>
                  </a:lnTo>
                  <a:lnTo>
                    <a:pt x="160" y="406"/>
                  </a:lnTo>
                  <a:lnTo>
                    <a:pt x="158" y="406"/>
                  </a:lnTo>
                  <a:lnTo>
                    <a:pt x="158" y="406"/>
                  </a:lnTo>
                  <a:lnTo>
                    <a:pt x="156" y="402"/>
                  </a:lnTo>
                  <a:lnTo>
                    <a:pt x="156" y="308"/>
                  </a:lnTo>
                  <a:lnTo>
                    <a:pt x="156" y="308"/>
                  </a:lnTo>
                  <a:lnTo>
                    <a:pt x="158" y="306"/>
                  </a:lnTo>
                  <a:lnTo>
                    <a:pt x="160" y="304"/>
                  </a:lnTo>
                  <a:lnTo>
                    <a:pt x="210" y="292"/>
                  </a:lnTo>
                  <a:lnTo>
                    <a:pt x="210" y="292"/>
                  </a:lnTo>
                  <a:lnTo>
                    <a:pt x="214" y="292"/>
                  </a:lnTo>
                  <a:lnTo>
                    <a:pt x="214" y="292"/>
                  </a:lnTo>
                  <a:lnTo>
                    <a:pt x="216" y="296"/>
                  </a:lnTo>
                  <a:lnTo>
                    <a:pt x="216" y="398"/>
                  </a:lnTo>
                  <a:close/>
                  <a:moveTo>
                    <a:pt x="216" y="194"/>
                  </a:moveTo>
                  <a:lnTo>
                    <a:pt x="216" y="194"/>
                  </a:lnTo>
                  <a:lnTo>
                    <a:pt x="216" y="196"/>
                  </a:lnTo>
                  <a:lnTo>
                    <a:pt x="214" y="198"/>
                  </a:lnTo>
                  <a:lnTo>
                    <a:pt x="162" y="220"/>
                  </a:lnTo>
                  <a:lnTo>
                    <a:pt x="162" y="220"/>
                  </a:lnTo>
                  <a:lnTo>
                    <a:pt x="160" y="220"/>
                  </a:lnTo>
                  <a:lnTo>
                    <a:pt x="160" y="220"/>
                  </a:lnTo>
                  <a:lnTo>
                    <a:pt x="158" y="220"/>
                  </a:lnTo>
                  <a:lnTo>
                    <a:pt x="158" y="220"/>
                  </a:lnTo>
                  <a:lnTo>
                    <a:pt x="156" y="216"/>
                  </a:lnTo>
                  <a:lnTo>
                    <a:pt x="156" y="122"/>
                  </a:lnTo>
                  <a:lnTo>
                    <a:pt x="156" y="122"/>
                  </a:lnTo>
                  <a:lnTo>
                    <a:pt x="158" y="118"/>
                  </a:lnTo>
                  <a:lnTo>
                    <a:pt x="208" y="88"/>
                  </a:lnTo>
                  <a:lnTo>
                    <a:pt x="208" y="88"/>
                  </a:lnTo>
                  <a:lnTo>
                    <a:pt x="212" y="86"/>
                  </a:lnTo>
                  <a:lnTo>
                    <a:pt x="214" y="86"/>
                  </a:lnTo>
                  <a:lnTo>
                    <a:pt x="214" y="86"/>
                  </a:lnTo>
                  <a:lnTo>
                    <a:pt x="216" y="88"/>
                  </a:lnTo>
                  <a:lnTo>
                    <a:pt x="216" y="90"/>
                  </a:lnTo>
                  <a:lnTo>
                    <a:pt x="216" y="194"/>
                  </a:lnTo>
                  <a:close/>
                  <a:moveTo>
                    <a:pt x="418" y="142"/>
                  </a:moveTo>
                  <a:lnTo>
                    <a:pt x="418" y="142"/>
                  </a:lnTo>
                  <a:lnTo>
                    <a:pt x="420" y="138"/>
                  </a:lnTo>
                  <a:lnTo>
                    <a:pt x="420" y="138"/>
                  </a:lnTo>
                  <a:lnTo>
                    <a:pt x="424" y="138"/>
                  </a:lnTo>
                  <a:lnTo>
                    <a:pt x="478" y="162"/>
                  </a:lnTo>
                  <a:lnTo>
                    <a:pt x="478" y="162"/>
                  </a:lnTo>
                  <a:lnTo>
                    <a:pt x="480" y="164"/>
                  </a:lnTo>
                  <a:lnTo>
                    <a:pt x="480" y="166"/>
                  </a:lnTo>
                  <a:lnTo>
                    <a:pt x="480" y="246"/>
                  </a:lnTo>
                  <a:lnTo>
                    <a:pt x="480" y="246"/>
                  </a:lnTo>
                  <a:lnTo>
                    <a:pt x="478" y="250"/>
                  </a:lnTo>
                  <a:lnTo>
                    <a:pt x="478" y="250"/>
                  </a:lnTo>
                  <a:lnTo>
                    <a:pt x="476" y="250"/>
                  </a:lnTo>
                  <a:lnTo>
                    <a:pt x="476" y="250"/>
                  </a:lnTo>
                  <a:lnTo>
                    <a:pt x="474" y="250"/>
                  </a:lnTo>
                  <a:lnTo>
                    <a:pt x="420" y="234"/>
                  </a:lnTo>
                  <a:lnTo>
                    <a:pt x="420" y="234"/>
                  </a:lnTo>
                  <a:lnTo>
                    <a:pt x="418" y="232"/>
                  </a:lnTo>
                  <a:lnTo>
                    <a:pt x="418" y="230"/>
                  </a:lnTo>
                  <a:lnTo>
                    <a:pt x="418" y="142"/>
                  </a:lnTo>
                  <a:close/>
                  <a:moveTo>
                    <a:pt x="418" y="316"/>
                  </a:moveTo>
                  <a:lnTo>
                    <a:pt x="418" y="316"/>
                  </a:lnTo>
                  <a:lnTo>
                    <a:pt x="418" y="314"/>
                  </a:lnTo>
                  <a:lnTo>
                    <a:pt x="418" y="314"/>
                  </a:lnTo>
                  <a:lnTo>
                    <a:pt x="422" y="312"/>
                  </a:lnTo>
                  <a:lnTo>
                    <a:pt x="476" y="322"/>
                  </a:lnTo>
                  <a:lnTo>
                    <a:pt x="476" y="322"/>
                  </a:lnTo>
                  <a:lnTo>
                    <a:pt x="480" y="324"/>
                  </a:lnTo>
                  <a:lnTo>
                    <a:pt x="480" y="326"/>
                  </a:lnTo>
                  <a:lnTo>
                    <a:pt x="480" y="408"/>
                  </a:lnTo>
                  <a:lnTo>
                    <a:pt x="480" y="408"/>
                  </a:lnTo>
                  <a:lnTo>
                    <a:pt x="478" y="412"/>
                  </a:lnTo>
                  <a:lnTo>
                    <a:pt x="478" y="412"/>
                  </a:lnTo>
                  <a:lnTo>
                    <a:pt x="476" y="412"/>
                  </a:lnTo>
                  <a:lnTo>
                    <a:pt x="476" y="412"/>
                  </a:lnTo>
                  <a:lnTo>
                    <a:pt x="422" y="408"/>
                  </a:lnTo>
                  <a:lnTo>
                    <a:pt x="422" y="408"/>
                  </a:lnTo>
                  <a:lnTo>
                    <a:pt x="418" y="408"/>
                  </a:lnTo>
                  <a:lnTo>
                    <a:pt x="418" y="404"/>
                  </a:lnTo>
                  <a:lnTo>
                    <a:pt x="418" y="316"/>
                  </a:lnTo>
                  <a:close/>
                  <a:moveTo>
                    <a:pt x="276" y="82"/>
                  </a:moveTo>
                  <a:lnTo>
                    <a:pt x="276" y="82"/>
                  </a:lnTo>
                  <a:lnTo>
                    <a:pt x="278" y="78"/>
                  </a:lnTo>
                  <a:lnTo>
                    <a:pt x="278" y="78"/>
                  </a:lnTo>
                  <a:lnTo>
                    <a:pt x="282" y="78"/>
                  </a:lnTo>
                  <a:lnTo>
                    <a:pt x="360" y="110"/>
                  </a:lnTo>
                  <a:lnTo>
                    <a:pt x="360" y="110"/>
                  </a:lnTo>
                  <a:lnTo>
                    <a:pt x="362" y="112"/>
                  </a:lnTo>
                  <a:lnTo>
                    <a:pt x="362" y="114"/>
                  </a:lnTo>
                  <a:lnTo>
                    <a:pt x="362" y="210"/>
                  </a:lnTo>
                  <a:lnTo>
                    <a:pt x="362" y="210"/>
                  </a:lnTo>
                  <a:lnTo>
                    <a:pt x="360" y="214"/>
                  </a:lnTo>
                  <a:lnTo>
                    <a:pt x="360" y="214"/>
                  </a:lnTo>
                  <a:lnTo>
                    <a:pt x="358" y="214"/>
                  </a:lnTo>
                  <a:lnTo>
                    <a:pt x="358" y="214"/>
                  </a:lnTo>
                  <a:lnTo>
                    <a:pt x="356" y="214"/>
                  </a:lnTo>
                  <a:lnTo>
                    <a:pt x="280" y="190"/>
                  </a:lnTo>
                  <a:lnTo>
                    <a:pt x="280" y="190"/>
                  </a:lnTo>
                  <a:lnTo>
                    <a:pt x="278" y="190"/>
                  </a:lnTo>
                  <a:lnTo>
                    <a:pt x="276" y="186"/>
                  </a:lnTo>
                  <a:lnTo>
                    <a:pt x="276" y="82"/>
                  </a:lnTo>
                  <a:lnTo>
                    <a:pt x="276" y="82"/>
                  </a:lnTo>
                  <a:close/>
                  <a:moveTo>
                    <a:pt x="276" y="396"/>
                  </a:moveTo>
                  <a:lnTo>
                    <a:pt x="276" y="292"/>
                  </a:lnTo>
                  <a:lnTo>
                    <a:pt x="276" y="292"/>
                  </a:lnTo>
                  <a:lnTo>
                    <a:pt x="278" y="288"/>
                  </a:lnTo>
                  <a:lnTo>
                    <a:pt x="278" y="288"/>
                  </a:lnTo>
                  <a:lnTo>
                    <a:pt x="282" y="286"/>
                  </a:lnTo>
                  <a:lnTo>
                    <a:pt x="358" y="300"/>
                  </a:lnTo>
                  <a:lnTo>
                    <a:pt x="358" y="300"/>
                  </a:lnTo>
                  <a:lnTo>
                    <a:pt x="362" y="302"/>
                  </a:lnTo>
                  <a:lnTo>
                    <a:pt x="362" y="306"/>
                  </a:lnTo>
                  <a:lnTo>
                    <a:pt x="362" y="400"/>
                  </a:lnTo>
                  <a:lnTo>
                    <a:pt x="362" y="400"/>
                  </a:lnTo>
                  <a:lnTo>
                    <a:pt x="360" y="404"/>
                  </a:lnTo>
                  <a:lnTo>
                    <a:pt x="360" y="404"/>
                  </a:lnTo>
                  <a:lnTo>
                    <a:pt x="358" y="406"/>
                  </a:lnTo>
                  <a:lnTo>
                    <a:pt x="358" y="406"/>
                  </a:lnTo>
                  <a:lnTo>
                    <a:pt x="280" y="400"/>
                  </a:lnTo>
                  <a:lnTo>
                    <a:pt x="280" y="400"/>
                  </a:lnTo>
                  <a:lnTo>
                    <a:pt x="278" y="400"/>
                  </a:lnTo>
                  <a:lnTo>
                    <a:pt x="276" y="396"/>
                  </a:lnTo>
                  <a:lnTo>
                    <a:pt x="276" y="396"/>
                  </a:lnTo>
                  <a:close/>
                  <a:moveTo>
                    <a:pt x="426" y="709"/>
                  </a:moveTo>
                  <a:lnTo>
                    <a:pt x="426" y="709"/>
                  </a:lnTo>
                  <a:lnTo>
                    <a:pt x="426" y="711"/>
                  </a:lnTo>
                  <a:lnTo>
                    <a:pt x="424" y="713"/>
                  </a:lnTo>
                  <a:lnTo>
                    <a:pt x="322" y="751"/>
                  </a:lnTo>
                  <a:lnTo>
                    <a:pt x="322" y="751"/>
                  </a:lnTo>
                  <a:lnTo>
                    <a:pt x="322" y="751"/>
                  </a:lnTo>
                  <a:lnTo>
                    <a:pt x="322" y="751"/>
                  </a:lnTo>
                  <a:lnTo>
                    <a:pt x="318" y="751"/>
                  </a:lnTo>
                  <a:lnTo>
                    <a:pt x="318" y="751"/>
                  </a:lnTo>
                  <a:lnTo>
                    <a:pt x="316" y="747"/>
                  </a:lnTo>
                  <a:lnTo>
                    <a:pt x="316" y="498"/>
                  </a:lnTo>
                  <a:lnTo>
                    <a:pt x="316" y="498"/>
                  </a:lnTo>
                  <a:lnTo>
                    <a:pt x="318" y="496"/>
                  </a:lnTo>
                  <a:lnTo>
                    <a:pt x="320" y="494"/>
                  </a:lnTo>
                  <a:lnTo>
                    <a:pt x="422" y="488"/>
                  </a:lnTo>
                  <a:lnTo>
                    <a:pt x="422" y="488"/>
                  </a:lnTo>
                  <a:lnTo>
                    <a:pt x="424" y="488"/>
                  </a:lnTo>
                  <a:lnTo>
                    <a:pt x="424" y="488"/>
                  </a:lnTo>
                  <a:lnTo>
                    <a:pt x="426" y="492"/>
                  </a:lnTo>
                  <a:lnTo>
                    <a:pt x="426" y="709"/>
                  </a:lnTo>
                  <a:close/>
                  <a:moveTo>
                    <a:pt x="548" y="663"/>
                  </a:moveTo>
                  <a:lnTo>
                    <a:pt x="548" y="663"/>
                  </a:lnTo>
                  <a:lnTo>
                    <a:pt x="546" y="665"/>
                  </a:lnTo>
                  <a:lnTo>
                    <a:pt x="544" y="667"/>
                  </a:lnTo>
                  <a:lnTo>
                    <a:pt x="478" y="693"/>
                  </a:lnTo>
                  <a:lnTo>
                    <a:pt x="478" y="693"/>
                  </a:lnTo>
                  <a:lnTo>
                    <a:pt x="476" y="693"/>
                  </a:lnTo>
                  <a:lnTo>
                    <a:pt x="476" y="693"/>
                  </a:lnTo>
                  <a:lnTo>
                    <a:pt x="472" y="693"/>
                  </a:lnTo>
                  <a:lnTo>
                    <a:pt x="472" y="693"/>
                  </a:lnTo>
                  <a:lnTo>
                    <a:pt x="472" y="689"/>
                  </a:lnTo>
                  <a:lnTo>
                    <a:pt x="472" y="488"/>
                  </a:lnTo>
                  <a:lnTo>
                    <a:pt x="472" y="488"/>
                  </a:lnTo>
                  <a:lnTo>
                    <a:pt x="472" y="486"/>
                  </a:lnTo>
                  <a:lnTo>
                    <a:pt x="476" y="484"/>
                  </a:lnTo>
                  <a:lnTo>
                    <a:pt x="542" y="480"/>
                  </a:lnTo>
                  <a:lnTo>
                    <a:pt x="542" y="480"/>
                  </a:lnTo>
                  <a:lnTo>
                    <a:pt x="546" y="480"/>
                  </a:lnTo>
                  <a:lnTo>
                    <a:pt x="546" y="480"/>
                  </a:lnTo>
                  <a:lnTo>
                    <a:pt x="548" y="484"/>
                  </a:lnTo>
                  <a:lnTo>
                    <a:pt x="548" y="663"/>
                  </a:lnTo>
                  <a:close/>
                  <a:moveTo>
                    <a:pt x="566" y="412"/>
                  </a:moveTo>
                  <a:lnTo>
                    <a:pt x="566" y="412"/>
                  </a:lnTo>
                  <a:lnTo>
                    <a:pt x="566" y="416"/>
                  </a:lnTo>
                  <a:lnTo>
                    <a:pt x="566" y="416"/>
                  </a:lnTo>
                  <a:lnTo>
                    <a:pt x="562" y="416"/>
                  </a:lnTo>
                  <a:lnTo>
                    <a:pt x="562" y="416"/>
                  </a:lnTo>
                  <a:lnTo>
                    <a:pt x="562" y="416"/>
                  </a:lnTo>
                  <a:lnTo>
                    <a:pt x="522" y="414"/>
                  </a:lnTo>
                  <a:lnTo>
                    <a:pt x="522" y="414"/>
                  </a:lnTo>
                  <a:lnTo>
                    <a:pt x="518" y="414"/>
                  </a:lnTo>
                  <a:lnTo>
                    <a:pt x="518" y="410"/>
                  </a:lnTo>
                  <a:lnTo>
                    <a:pt x="518" y="336"/>
                  </a:lnTo>
                  <a:lnTo>
                    <a:pt x="518" y="336"/>
                  </a:lnTo>
                  <a:lnTo>
                    <a:pt x="518" y="332"/>
                  </a:lnTo>
                  <a:lnTo>
                    <a:pt x="518" y="332"/>
                  </a:lnTo>
                  <a:lnTo>
                    <a:pt x="522" y="330"/>
                  </a:lnTo>
                  <a:lnTo>
                    <a:pt x="562" y="338"/>
                  </a:lnTo>
                  <a:lnTo>
                    <a:pt x="562" y="338"/>
                  </a:lnTo>
                  <a:lnTo>
                    <a:pt x="566" y="340"/>
                  </a:lnTo>
                  <a:lnTo>
                    <a:pt x="566" y="342"/>
                  </a:lnTo>
                  <a:lnTo>
                    <a:pt x="566" y="412"/>
                  </a:lnTo>
                  <a:close/>
                  <a:moveTo>
                    <a:pt x="566" y="272"/>
                  </a:moveTo>
                  <a:lnTo>
                    <a:pt x="566" y="272"/>
                  </a:lnTo>
                  <a:lnTo>
                    <a:pt x="564" y="276"/>
                  </a:lnTo>
                  <a:lnTo>
                    <a:pt x="564" y="276"/>
                  </a:lnTo>
                  <a:lnTo>
                    <a:pt x="562" y="278"/>
                  </a:lnTo>
                  <a:lnTo>
                    <a:pt x="562" y="278"/>
                  </a:lnTo>
                  <a:lnTo>
                    <a:pt x="560" y="278"/>
                  </a:lnTo>
                  <a:lnTo>
                    <a:pt x="520" y="264"/>
                  </a:lnTo>
                  <a:lnTo>
                    <a:pt x="520" y="264"/>
                  </a:lnTo>
                  <a:lnTo>
                    <a:pt x="518" y="264"/>
                  </a:lnTo>
                  <a:lnTo>
                    <a:pt x="518" y="260"/>
                  </a:lnTo>
                  <a:lnTo>
                    <a:pt x="518" y="186"/>
                  </a:lnTo>
                  <a:lnTo>
                    <a:pt x="518" y="186"/>
                  </a:lnTo>
                  <a:lnTo>
                    <a:pt x="520" y="182"/>
                  </a:lnTo>
                  <a:lnTo>
                    <a:pt x="520" y="182"/>
                  </a:lnTo>
                  <a:lnTo>
                    <a:pt x="524" y="182"/>
                  </a:lnTo>
                  <a:lnTo>
                    <a:pt x="564" y="198"/>
                  </a:lnTo>
                  <a:lnTo>
                    <a:pt x="564" y="198"/>
                  </a:lnTo>
                  <a:lnTo>
                    <a:pt x="566" y="200"/>
                  </a:lnTo>
                  <a:lnTo>
                    <a:pt x="566" y="202"/>
                  </a:lnTo>
                  <a:lnTo>
                    <a:pt x="566" y="272"/>
                  </a:lnTo>
                  <a:close/>
                  <a:moveTo>
                    <a:pt x="646" y="536"/>
                  </a:moveTo>
                  <a:lnTo>
                    <a:pt x="646" y="536"/>
                  </a:lnTo>
                  <a:lnTo>
                    <a:pt x="646" y="540"/>
                  </a:lnTo>
                  <a:lnTo>
                    <a:pt x="642" y="542"/>
                  </a:lnTo>
                  <a:lnTo>
                    <a:pt x="614" y="546"/>
                  </a:lnTo>
                  <a:lnTo>
                    <a:pt x="614" y="546"/>
                  </a:lnTo>
                  <a:lnTo>
                    <a:pt x="612" y="546"/>
                  </a:lnTo>
                  <a:lnTo>
                    <a:pt x="612" y="546"/>
                  </a:lnTo>
                  <a:lnTo>
                    <a:pt x="610" y="546"/>
                  </a:lnTo>
                  <a:lnTo>
                    <a:pt x="610" y="546"/>
                  </a:lnTo>
                  <a:lnTo>
                    <a:pt x="608" y="542"/>
                  </a:lnTo>
                  <a:lnTo>
                    <a:pt x="608" y="478"/>
                  </a:lnTo>
                  <a:lnTo>
                    <a:pt x="608" y="478"/>
                  </a:lnTo>
                  <a:lnTo>
                    <a:pt x="610" y="476"/>
                  </a:lnTo>
                  <a:lnTo>
                    <a:pt x="612" y="474"/>
                  </a:lnTo>
                  <a:lnTo>
                    <a:pt x="642" y="472"/>
                  </a:lnTo>
                  <a:lnTo>
                    <a:pt x="642" y="472"/>
                  </a:lnTo>
                  <a:lnTo>
                    <a:pt x="646" y="474"/>
                  </a:lnTo>
                  <a:lnTo>
                    <a:pt x="646" y="474"/>
                  </a:lnTo>
                  <a:lnTo>
                    <a:pt x="646" y="476"/>
                  </a:lnTo>
                  <a:lnTo>
                    <a:pt x="646" y="536"/>
                  </a:lnTo>
                  <a:close/>
                  <a:moveTo>
                    <a:pt x="646" y="418"/>
                  </a:moveTo>
                  <a:lnTo>
                    <a:pt x="646" y="418"/>
                  </a:lnTo>
                  <a:lnTo>
                    <a:pt x="646" y="420"/>
                  </a:lnTo>
                  <a:lnTo>
                    <a:pt x="646" y="420"/>
                  </a:lnTo>
                  <a:lnTo>
                    <a:pt x="642" y="422"/>
                  </a:lnTo>
                  <a:lnTo>
                    <a:pt x="642" y="422"/>
                  </a:lnTo>
                  <a:lnTo>
                    <a:pt x="612" y="420"/>
                  </a:lnTo>
                  <a:lnTo>
                    <a:pt x="612" y="420"/>
                  </a:lnTo>
                  <a:lnTo>
                    <a:pt x="610" y="418"/>
                  </a:lnTo>
                  <a:lnTo>
                    <a:pt x="608" y="416"/>
                  </a:lnTo>
                  <a:lnTo>
                    <a:pt x="608" y="352"/>
                  </a:lnTo>
                  <a:lnTo>
                    <a:pt x="608" y="352"/>
                  </a:lnTo>
                  <a:lnTo>
                    <a:pt x="610" y="348"/>
                  </a:lnTo>
                  <a:lnTo>
                    <a:pt x="610" y="348"/>
                  </a:lnTo>
                  <a:lnTo>
                    <a:pt x="614" y="348"/>
                  </a:lnTo>
                  <a:lnTo>
                    <a:pt x="642" y="352"/>
                  </a:lnTo>
                  <a:lnTo>
                    <a:pt x="642" y="352"/>
                  </a:lnTo>
                  <a:lnTo>
                    <a:pt x="646" y="354"/>
                  </a:lnTo>
                  <a:lnTo>
                    <a:pt x="646" y="358"/>
                  </a:lnTo>
                  <a:lnTo>
                    <a:pt x="646" y="418"/>
                  </a:lnTo>
                  <a:close/>
                  <a:moveTo>
                    <a:pt x="696" y="528"/>
                  </a:moveTo>
                  <a:lnTo>
                    <a:pt x="696" y="528"/>
                  </a:lnTo>
                  <a:lnTo>
                    <a:pt x="694" y="530"/>
                  </a:lnTo>
                  <a:lnTo>
                    <a:pt x="692" y="532"/>
                  </a:lnTo>
                  <a:lnTo>
                    <a:pt x="668" y="536"/>
                  </a:lnTo>
                  <a:lnTo>
                    <a:pt x="668" y="536"/>
                  </a:lnTo>
                  <a:lnTo>
                    <a:pt x="668" y="536"/>
                  </a:lnTo>
                  <a:lnTo>
                    <a:pt x="668" y="536"/>
                  </a:lnTo>
                  <a:lnTo>
                    <a:pt x="664" y="536"/>
                  </a:lnTo>
                  <a:lnTo>
                    <a:pt x="664" y="536"/>
                  </a:lnTo>
                  <a:lnTo>
                    <a:pt x="664" y="532"/>
                  </a:lnTo>
                  <a:lnTo>
                    <a:pt x="664" y="476"/>
                  </a:lnTo>
                  <a:lnTo>
                    <a:pt x="664" y="476"/>
                  </a:lnTo>
                  <a:lnTo>
                    <a:pt x="664" y="472"/>
                  </a:lnTo>
                  <a:lnTo>
                    <a:pt x="668" y="470"/>
                  </a:lnTo>
                  <a:lnTo>
                    <a:pt x="690" y="470"/>
                  </a:lnTo>
                  <a:lnTo>
                    <a:pt x="690" y="470"/>
                  </a:lnTo>
                  <a:lnTo>
                    <a:pt x="694" y="470"/>
                  </a:lnTo>
                  <a:lnTo>
                    <a:pt x="694" y="470"/>
                  </a:lnTo>
                  <a:lnTo>
                    <a:pt x="696" y="474"/>
                  </a:lnTo>
                  <a:lnTo>
                    <a:pt x="696" y="528"/>
                  </a:lnTo>
                  <a:close/>
                  <a:moveTo>
                    <a:pt x="696" y="420"/>
                  </a:moveTo>
                  <a:lnTo>
                    <a:pt x="696" y="420"/>
                  </a:lnTo>
                  <a:lnTo>
                    <a:pt x="694" y="424"/>
                  </a:lnTo>
                  <a:lnTo>
                    <a:pt x="694" y="424"/>
                  </a:lnTo>
                  <a:lnTo>
                    <a:pt x="692" y="424"/>
                  </a:lnTo>
                  <a:lnTo>
                    <a:pt x="690" y="424"/>
                  </a:lnTo>
                  <a:lnTo>
                    <a:pt x="668" y="424"/>
                  </a:lnTo>
                  <a:lnTo>
                    <a:pt x="668" y="424"/>
                  </a:lnTo>
                  <a:lnTo>
                    <a:pt x="664" y="422"/>
                  </a:lnTo>
                  <a:lnTo>
                    <a:pt x="664" y="418"/>
                  </a:lnTo>
                  <a:lnTo>
                    <a:pt x="664" y="362"/>
                  </a:lnTo>
                  <a:lnTo>
                    <a:pt x="664" y="362"/>
                  </a:lnTo>
                  <a:lnTo>
                    <a:pt x="664" y="360"/>
                  </a:lnTo>
                  <a:lnTo>
                    <a:pt x="664" y="360"/>
                  </a:lnTo>
                  <a:lnTo>
                    <a:pt x="668" y="358"/>
                  </a:lnTo>
                  <a:lnTo>
                    <a:pt x="692" y="362"/>
                  </a:lnTo>
                  <a:lnTo>
                    <a:pt x="692" y="362"/>
                  </a:lnTo>
                  <a:lnTo>
                    <a:pt x="694" y="364"/>
                  </a:lnTo>
                  <a:lnTo>
                    <a:pt x="696" y="366"/>
                  </a:lnTo>
                  <a:lnTo>
                    <a:pt x="696" y="420"/>
                  </a:lnTo>
                  <a:close/>
                  <a:moveTo>
                    <a:pt x="696" y="420"/>
                  </a:moveTo>
                  <a:lnTo>
                    <a:pt x="696" y="4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2827111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23" presetClass="entr" presetSubtype="32"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strVal val="4*#ppt_w"/>
                                          </p:val>
                                        </p:tav>
                                        <p:tav tm="100000">
                                          <p:val>
                                            <p:strVal val="#ppt_w"/>
                                          </p:val>
                                        </p:tav>
                                      </p:tavLst>
                                    </p:anim>
                                    <p:anim calcmode="lin" valueType="num">
                                      <p:cBhvr>
                                        <p:cTn id="13" dur="1000" fill="hold"/>
                                        <p:tgtEl>
                                          <p:spTgt spid="27"/>
                                        </p:tgtEl>
                                        <p:attrNameLst>
                                          <p:attrName>ppt_h</p:attrName>
                                        </p:attrNameLst>
                                      </p:cBhvr>
                                      <p:tavLst>
                                        <p:tav tm="0">
                                          <p:val>
                                            <p:strVal val="4*#ppt_h"/>
                                          </p:val>
                                        </p:tav>
                                        <p:tav tm="100000">
                                          <p:val>
                                            <p:strVal val="#ppt_h"/>
                                          </p:val>
                                        </p:tav>
                                      </p:tavLst>
                                    </p:anim>
                                  </p:childTnLst>
                                </p:cTn>
                              </p:par>
                              <p:par>
                                <p:cTn id="14" presetID="50" presetClass="entr" presetSubtype="0" decel="10000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3"/>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childTnLst>
                          </p:cTn>
                        </p:par>
                        <p:par>
                          <p:cTn id="19" fill="hold">
                            <p:stCondLst>
                              <p:cond delay="1000"/>
                            </p:stCondLst>
                            <p:childTnLst>
                              <p:par>
                                <p:cTn id="20" presetID="1" presetClass="exit" presetSubtype="0" fill="hold" grpId="1" nodeType="afterEffect">
                                  <p:stCondLst>
                                    <p:cond delay="0"/>
                                  </p:stCondLst>
                                  <p:childTnLst>
                                    <p:set>
                                      <p:cBhvr>
                                        <p:cTn id="21" dur="1" fill="hold">
                                          <p:stCondLst>
                                            <p:cond delay="0"/>
                                          </p:stCondLst>
                                        </p:cTn>
                                        <p:tgtEl>
                                          <p:spTgt spid="27"/>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childTnLst>
                                </p:cTn>
                              </p:par>
                            </p:childTnLst>
                          </p:cTn>
                        </p:par>
                        <p:par>
                          <p:cTn id="24" fill="hold">
                            <p:stCondLst>
                              <p:cond delay="1000"/>
                            </p:stCondLst>
                            <p:childTnLst>
                              <p:par>
                                <p:cTn id="25" presetID="23" presetClass="exit" presetSubtype="16" fill="hold" grpId="1" nodeType="afterEffect">
                                  <p:stCondLst>
                                    <p:cond delay="0"/>
                                  </p:stCondLst>
                                  <p:childTnLst>
                                    <p:anim calcmode="lin" valueType="num">
                                      <p:cBhvr>
                                        <p:cTn id="26" dur="1000"/>
                                        <p:tgtEl>
                                          <p:spTgt spid="41"/>
                                        </p:tgtEl>
                                        <p:attrNameLst>
                                          <p:attrName>ppt_w</p:attrName>
                                        </p:attrNameLst>
                                      </p:cBhvr>
                                      <p:tavLst>
                                        <p:tav tm="0">
                                          <p:val>
                                            <p:strVal val="ppt_w"/>
                                          </p:val>
                                        </p:tav>
                                        <p:tav tm="100000">
                                          <p:val>
                                            <p:strVal val="4*ppt_w"/>
                                          </p:val>
                                        </p:tav>
                                      </p:tavLst>
                                    </p:anim>
                                    <p:anim calcmode="lin" valueType="num">
                                      <p:cBhvr>
                                        <p:cTn id="27" dur="1000"/>
                                        <p:tgtEl>
                                          <p:spTgt spid="41"/>
                                        </p:tgtEl>
                                        <p:attrNameLst>
                                          <p:attrName>ppt_h</p:attrName>
                                        </p:attrNameLst>
                                      </p:cBhvr>
                                      <p:tavLst>
                                        <p:tav tm="0">
                                          <p:val>
                                            <p:strVal val="ppt_h"/>
                                          </p:val>
                                        </p:tav>
                                        <p:tav tm="100000">
                                          <p:val>
                                            <p:strVal val="4*ppt_h"/>
                                          </p:val>
                                        </p:tav>
                                      </p:tavLst>
                                    </p:anim>
                                    <p:set>
                                      <p:cBhvr>
                                        <p:cTn id="28" dur="1" fill="hold">
                                          <p:stCondLst>
                                            <p:cond delay="999"/>
                                          </p:stCondLst>
                                        </p:cTn>
                                        <p:tgtEl>
                                          <p:spTgt spid="41"/>
                                        </p:tgtEl>
                                        <p:attrNameLst>
                                          <p:attrName>style.visibility</p:attrName>
                                        </p:attrNameLst>
                                      </p:cBhvr>
                                      <p:to>
                                        <p:strVal val="hidden"/>
                                      </p:to>
                                    </p:set>
                                  </p:childTnLst>
                                </p:cTn>
                              </p:par>
                              <p:par>
                                <p:cTn id="29" presetID="10" presetClass="exit" presetSubtype="0" fill="hold" grpId="2" nodeType="withEffect">
                                  <p:stCondLst>
                                    <p:cond delay="250"/>
                                  </p:stCondLst>
                                  <p:childTnLst>
                                    <p:animEffect transition="out" filter="fade">
                                      <p:cBhvr>
                                        <p:cTn id="30" dur="750"/>
                                        <p:tgtEl>
                                          <p:spTgt spid="41"/>
                                        </p:tgtEl>
                                      </p:cBhvr>
                                    </p:animEffect>
                                    <p:set>
                                      <p:cBhvr>
                                        <p:cTn id="31" dur="1" fill="hold">
                                          <p:stCondLst>
                                            <p:cond delay="749"/>
                                          </p:stCondLst>
                                        </p:cTn>
                                        <p:tgtEl>
                                          <p:spTgt spid="41"/>
                                        </p:tgtEl>
                                        <p:attrNameLst>
                                          <p:attrName>style.visibility</p:attrName>
                                        </p:attrNameLst>
                                      </p:cBhvr>
                                      <p:to>
                                        <p:strVal val="hidden"/>
                                      </p:to>
                                    </p:set>
                                  </p:childTnLst>
                                </p:cTn>
                              </p:par>
                            </p:childTnLst>
                          </p:cTn>
                        </p:par>
                        <p:par>
                          <p:cTn id="32" fill="hold">
                            <p:stCondLst>
                              <p:cond delay="2000"/>
                            </p:stCondLst>
                            <p:childTnLst>
                              <p:par>
                                <p:cTn id="33" presetID="31" presetClass="entr" presetSubtype="0" fill="hold" nodeType="afterEffect">
                                  <p:stCondLst>
                                    <p:cond delay="250"/>
                                  </p:stCondLst>
                                  <p:childTnLst>
                                    <p:set>
                                      <p:cBhvr>
                                        <p:cTn id="34" dur="1" fill="hold">
                                          <p:stCondLst>
                                            <p:cond delay="0"/>
                                          </p:stCondLst>
                                        </p:cTn>
                                        <p:tgtEl>
                                          <p:spTgt spid="30"/>
                                        </p:tgtEl>
                                        <p:attrNameLst>
                                          <p:attrName>style.visibility</p:attrName>
                                        </p:attrNameLst>
                                      </p:cBhvr>
                                      <p:to>
                                        <p:strVal val="visible"/>
                                      </p:to>
                                    </p:set>
                                    <p:anim calcmode="lin" valueType="num">
                                      <p:cBhvr>
                                        <p:cTn id="35" dur="1000" fill="hold"/>
                                        <p:tgtEl>
                                          <p:spTgt spid="30"/>
                                        </p:tgtEl>
                                        <p:attrNameLst>
                                          <p:attrName>ppt_w</p:attrName>
                                        </p:attrNameLst>
                                      </p:cBhvr>
                                      <p:tavLst>
                                        <p:tav tm="0">
                                          <p:val>
                                            <p:fltVal val="0"/>
                                          </p:val>
                                        </p:tav>
                                        <p:tav tm="100000">
                                          <p:val>
                                            <p:strVal val="#ppt_w"/>
                                          </p:val>
                                        </p:tav>
                                      </p:tavLst>
                                    </p:anim>
                                    <p:anim calcmode="lin" valueType="num">
                                      <p:cBhvr>
                                        <p:cTn id="36" dur="1000" fill="hold"/>
                                        <p:tgtEl>
                                          <p:spTgt spid="30"/>
                                        </p:tgtEl>
                                        <p:attrNameLst>
                                          <p:attrName>ppt_h</p:attrName>
                                        </p:attrNameLst>
                                      </p:cBhvr>
                                      <p:tavLst>
                                        <p:tav tm="0">
                                          <p:val>
                                            <p:fltVal val="0"/>
                                          </p:val>
                                        </p:tav>
                                        <p:tav tm="100000">
                                          <p:val>
                                            <p:strVal val="#ppt_h"/>
                                          </p:val>
                                        </p:tav>
                                      </p:tavLst>
                                    </p:anim>
                                    <p:anim calcmode="lin" valueType="num">
                                      <p:cBhvr>
                                        <p:cTn id="37" dur="1000" fill="hold"/>
                                        <p:tgtEl>
                                          <p:spTgt spid="30"/>
                                        </p:tgtEl>
                                        <p:attrNameLst>
                                          <p:attrName>style.rotation</p:attrName>
                                        </p:attrNameLst>
                                      </p:cBhvr>
                                      <p:tavLst>
                                        <p:tav tm="0">
                                          <p:val>
                                            <p:fltVal val="90"/>
                                          </p:val>
                                        </p:tav>
                                        <p:tav tm="100000">
                                          <p:val>
                                            <p:fltVal val="0"/>
                                          </p:val>
                                        </p:tav>
                                      </p:tavLst>
                                    </p:anim>
                                    <p:animEffect transition="in" filter="fade">
                                      <p:cBhvr>
                                        <p:cTn id="38" dur="1000"/>
                                        <p:tgtEl>
                                          <p:spTgt spid="30"/>
                                        </p:tgtEl>
                                      </p:cBhvr>
                                    </p:animEffect>
                                  </p:childTnLst>
                                </p:cTn>
                              </p:par>
                              <p:par>
                                <p:cTn id="39" presetID="31" presetClass="entr" presetSubtype="0" fill="hold" nodeType="withEffect">
                                  <p:stCondLst>
                                    <p:cond delay="500"/>
                                  </p:stCondLst>
                                  <p:childTnLst>
                                    <p:set>
                                      <p:cBhvr>
                                        <p:cTn id="40" dur="1" fill="hold">
                                          <p:stCondLst>
                                            <p:cond delay="0"/>
                                          </p:stCondLst>
                                        </p:cTn>
                                        <p:tgtEl>
                                          <p:spTgt spid="29"/>
                                        </p:tgtEl>
                                        <p:attrNameLst>
                                          <p:attrName>style.visibility</p:attrName>
                                        </p:attrNameLst>
                                      </p:cBhvr>
                                      <p:to>
                                        <p:strVal val="visible"/>
                                      </p:to>
                                    </p:set>
                                    <p:anim calcmode="lin" valueType="num">
                                      <p:cBhvr>
                                        <p:cTn id="41" dur="1000" fill="hold"/>
                                        <p:tgtEl>
                                          <p:spTgt spid="29"/>
                                        </p:tgtEl>
                                        <p:attrNameLst>
                                          <p:attrName>ppt_w</p:attrName>
                                        </p:attrNameLst>
                                      </p:cBhvr>
                                      <p:tavLst>
                                        <p:tav tm="0">
                                          <p:val>
                                            <p:fltVal val="0"/>
                                          </p:val>
                                        </p:tav>
                                        <p:tav tm="100000">
                                          <p:val>
                                            <p:strVal val="#ppt_w"/>
                                          </p:val>
                                        </p:tav>
                                      </p:tavLst>
                                    </p:anim>
                                    <p:anim calcmode="lin" valueType="num">
                                      <p:cBhvr>
                                        <p:cTn id="42" dur="1000" fill="hold"/>
                                        <p:tgtEl>
                                          <p:spTgt spid="29"/>
                                        </p:tgtEl>
                                        <p:attrNameLst>
                                          <p:attrName>ppt_h</p:attrName>
                                        </p:attrNameLst>
                                      </p:cBhvr>
                                      <p:tavLst>
                                        <p:tav tm="0">
                                          <p:val>
                                            <p:fltVal val="0"/>
                                          </p:val>
                                        </p:tav>
                                        <p:tav tm="100000">
                                          <p:val>
                                            <p:strVal val="#ppt_h"/>
                                          </p:val>
                                        </p:tav>
                                      </p:tavLst>
                                    </p:anim>
                                    <p:anim calcmode="lin" valueType="num">
                                      <p:cBhvr>
                                        <p:cTn id="43" dur="1000" fill="hold"/>
                                        <p:tgtEl>
                                          <p:spTgt spid="29"/>
                                        </p:tgtEl>
                                        <p:attrNameLst>
                                          <p:attrName>style.rotation</p:attrName>
                                        </p:attrNameLst>
                                      </p:cBhvr>
                                      <p:tavLst>
                                        <p:tav tm="0">
                                          <p:val>
                                            <p:fltVal val="90"/>
                                          </p:val>
                                        </p:tav>
                                        <p:tav tm="100000">
                                          <p:val>
                                            <p:fltVal val="0"/>
                                          </p:val>
                                        </p:tav>
                                      </p:tavLst>
                                    </p:anim>
                                    <p:animEffect transition="in" filter="fade">
                                      <p:cBhvr>
                                        <p:cTn id="44" dur="1000"/>
                                        <p:tgtEl>
                                          <p:spTgt spid="29"/>
                                        </p:tgtEl>
                                      </p:cBhvr>
                                    </p:animEffect>
                                  </p:childTnLst>
                                </p:cTn>
                              </p:par>
                              <p:par>
                                <p:cTn id="45" presetID="31" presetClass="entr" presetSubtype="0" fill="hold" nodeType="withEffect">
                                  <p:stCondLst>
                                    <p:cond delay="750"/>
                                  </p:stCondLst>
                                  <p:childTnLst>
                                    <p:set>
                                      <p:cBhvr>
                                        <p:cTn id="46" dur="1" fill="hold">
                                          <p:stCondLst>
                                            <p:cond delay="0"/>
                                          </p:stCondLst>
                                        </p:cTn>
                                        <p:tgtEl>
                                          <p:spTgt spid="33"/>
                                        </p:tgtEl>
                                        <p:attrNameLst>
                                          <p:attrName>style.visibility</p:attrName>
                                        </p:attrNameLst>
                                      </p:cBhvr>
                                      <p:to>
                                        <p:strVal val="visible"/>
                                      </p:to>
                                    </p:set>
                                    <p:anim calcmode="lin" valueType="num">
                                      <p:cBhvr>
                                        <p:cTn id="47" dur="1000" fill="hold"/>
                                        <p:tgtEl>
                                          <p:spTgt spid="33"/>
                                        </p:tgtEl>
                                        <p:attrNameLst>
                                          <p:attrName>ppt_w</p:attrName>
                                        </p:attrNameLst>
                                      </p:cBhvr>
                                      <p:tavLst>
                                        <p:tav tm="0">
                                          <p:val>
                                            <p:fltVal val="0"/>
                                          </p:val>
                                        </p:tav>
                                        <p:tav tm="100000">
                                          <p:val>
                                            <p:strVal val="#ppt_w"/>
                                          </p:val>
                                        </p:tav>
                                      </p:tavLst>
                                    </p:anim>
                                    <p:anim calcmode="lin" valueType="num">
                                      <p:cBhvr>
                                        <p:cTn id="48" dur="1000" fill="hold"/>
                                        <p:tgtEl>
                                          <p:spTgt spid="33"/>
                                        </p:tgtEl>
                                        <p:attrNameLst>
                                          <p:attrName>ppt_h</p:attrName>
                                        </p:attrNameLst>
                                      </p:cBhvr>
                                      <p:tavLst>
                                        <p:tav tm="0">
                                          <p:val>
                                            <p:fltVal val="0"/>
                                          </p:val>
                                        </p:tav>
                                        <p:tav tm="100000">
                                          <p:val>
                                            <p:strVal val="#ppt_h"/>
                                          </p:val>
                                        </p:tav>
                                      </p:tavLst>
                                    </p:anim>
                                    <p:anim calcmode="lin" valueType="num">
                                      <p:cBhvr>
                                        <p:cTn id="49" dur="1000" fill="hold"/>
                                        <p:tgtEl>
                                          <p:spTgt spid="33"/>
                                        </p:tgtEl>
                                        <p:attrNameLst>
                                          <p:attrName>style.rotation</p:attrName>
                                        </p:attrNameLst>
                                      </p:cBhvr>
                                      <p:tavLst>
                                        <p:tav tm="0">
                                          <p:val>
                                            <p:fltVal val="90"/>
                                          </p:val>
                                        </p:tav>
                                        <p:tav tm="100000">
                                          <p:val>
                                            <p:fltVal val="0"/>
                                          </p:val>
                                        </p:tav>
                                      </p:tavLst>
                                    </p:anim>
                                    <p:animEffect transition="in" filter="fade">
                                      <p:cBhvr>
                                        <p:cTn id="50" dur="1000"/>
                                        <p:tgtEl>
                                          <p:spTgt spid="33"/>
                                        </p:tgtEl>
                                      </p:cBhvr>
                                    </p:animEffect>
                                  </p:childTnLst>
                                </p:cTn>
                              </p:par>
                            </p:childTnLst>
                          </p:cTn>
                        </p:par>
                        <p:par>
                          <p:cTn id="51" fill="hold">
                            <p:stCondLst>
                              <p:cond delay="3750"/>
                            </p:stCondLst>
                            <p:childTnLst>
                              <p:par>
                                <p:cTn id="52" presetID="12" presetClass="entr" presetSubtype="2" fill="hold" grpId="0" nodeType="afterEffect">
                                  <p:stCondLst>
                                    <p:cond delay="0"/>
                                  </p:stCondLst>
                                  <p:childTnLst>
                                    <p:set>
                                      <p:cBhvr>
                                        <p:cTn id="53" dur="1" fill="hold">
                                          <p:stCondLst>
                                            <p:cond delay="0"/>
                                          </p:stCondLst>
                                        </p:cTn>
                                        <p:tgtEl>
                                          <p:spTgt spid="47"/>
                                        </p:tgtEl>
                                        <p:attrNameLst>
                                          <p:attrName>style.visibility</p:attrName>
                                        </p:attrNameLst>
                                      </p:cBhvr>
                                      <p:to>
                                        <p:strVal val="visible"/>
                                      </p:to>
                                    </p:set>
                                    <p:anim calcmode="lin" valueType="num">
                                      <p:cBhvr additive="base">
                                        <p:cTn id="54" dur="750"/>
                                        <p:tgtEl>
                                          <p:spTgt spid="47"/>
                                        </p:tgtEl>
                                        <p:attrNameLst>
                                          <p:attrName>ppt_x</p:attrName>
                                        </p:attrNameLst>
                                      </p:cBhvr>
                                      <p:tavLst>
                                        <p:tav tm="0">
                                          <p:val>
                                            <p:strVal val="#ppt_x+#ppt_w*1.125000"/>
                                          </p:val>
                                        </p:tav>
                                        <p:tav tm="100000">
                                          <p:val>
                                            <p:strVal val="#ppt_x"/>
                                          </p:val>
                                        </p:tav>
                                      </p:tavLst>
                                    </p:anim>
                                    <p:animEffect transition="in" filter="wipe(left)">
                                      <p:cBhvr>
                                        <p:cTn id="55" dur="750"/>
                                        <p:tgtEl>
                                          <p:spTgt spid="47"/>
                                        </p:tgtEl>
                                      </p:cBhvr>
                                    </p:animEffect>
                                  </p:childTnLst>
                                </p:cTn>
                              </p:par>
                              <p:par>
                                <p:cTn id="56" presetID="31" presetClass="entr" presetSubtype="0" fill="hold" nodeType="withEffect">
                                  <p:stCondLst>
                                    <p:cond delay="0"/>
                                  </p:stCondLst>
                                  <p:childTnLst>
                                    <p:set>
                                      <p:cBhvr>
                                        <p:cTn id="57" dur="1" fill="hold">
                                          <p:stCondLst>
                                            <p:cond delay="0"/>
                                          </p:stCondLst>
                                        </p:cTn>
                                        <p:tgtEl>
                                          <p:spTgt spid="48"/>
                                        </p:tgtEl>
                                        <p:attrNameLst>
                                          <p:attrName>style.visibility</p:attrName>
                                        </p:attrNameLst>
                                      </p:cBhvr>
                                      <p:to>
                                        <p:strVal val="visible"/>
                                      </p:to>
                                    </p:set>
                                    <p:anim calcmode="lin" valueType="num">
                                      <p:cBhvr>
                                        <p:cTn id="58" dur="750" fill="hold"/>
                                        <p:tgtEl>
                                          <p:spTgt spid="48"/>
                                        </p:tgtEl>
                                        <p:attrNameLst>
                                          <p:attrName>ppt_w</p:attrName>
                                        </p:attrNameLst>
                                      </p:cBhvr>
                                      <p:tavLst>
                                        <p:tav tm="0">
                                          <p:val>
                                            <p:fltVal val="0"/>
                                          </p:val>
                                        </p:tav>
                                        <p:tav tm="100000">
                                          <p:val>
                                            <p:strVal val="#ppt_w"/>
                                          </p:val>
                                        </p:tav>
                                      </p:tavLst>
                                    </p:anim>
                                    <p:anim calcmode="lin" valueType="num">
                                      <p:cBhvr>
                                        <p:cTn id="59" dur="750" fill="hold"/>
                                        <p:tgtEl>
                                          <p:spTgt spid="48"/>
                                        </p:tgtEl>
                                        <p:attrNameLst>
                                          <p:attrName>ppt_h</p:attrName>
                                        </p:attrNameLst>
                                      </p:cBhvr>
                                      <p:tavLst>
                                        <p:tav tm="0">
                                          <p:val>
                                            <p:fltVal val="0"/>
                                          </p:val>
                                        </p:tav>
                                        <p:tav tm="100000">
                                          <p:val>
                                            <p:strVal val="#ppt_h"/>
                                          </p:val>
                                        </p:tav>
                                      </p:tavLst>
                                    </p:anim>
                                    <p:anim calcmode="lin" valueType="num">
                                      <p:cBhvr>
                                        <p:cTn id="60" dur="750" fill="hold"/>
                                        <p:tgtEl>
                                          <p:spTgt spid="48"/>
                                        </p:tgtEl>
                                        <p:attrNameLst>
                                          <p:attrName>style.rotation</p:attrName>
                                        </p:attrNameLst>
                                      </p:cBhvr>
                                      <p:tavLst>
                                        <p:tav tm="0">
                                          <p:val>
                                            <p:fltVal val="90"/>
                                          </p:val>
                                        </p:tav>
                                        <p:tav tm="100000">
                                          <p:val>
                                            <p:fltVal val="0"/>
                                          </p:val>
                                        </p:tav>
                                      </p:tavLst>
                                    </p:anim>
                                    <p:animEffect transition="in" filter="fade">
                                      <p:cBhvr>
                                        <p:cTn id="61" dur="750"/>
                                        <p:tgtEl>
                                          <p:spTgt spid="48"/>
                                        </p:tgtEl>
                                      </p:cBhvr>
                                    </p:animEffect>
                                  </p:childTnLst>
                                </p:cTn>
                              </p:par>
                              <p:par>
                                <p:cTn id="62" presetID="12" presetClass="entr" presetSubtype="2" fill="hold" grpId="0" nodeType="withEffect">
                                  <p:stCondLst>
                                    <p:cond delay="250"/>
                                  </p:stCondLst>
                                  <p:childTnLst>
                                    <p:set>
                                      <p:cBhvr>
                                        <p:cTn id="63" dur="1" fill="hold">
                                          <p:stCondLst>
                                            <p:cond delay="0"/>
                                          </p:stCondLst>
                                        </p:cTn>
                                        <p:tgtEl>
                                          <p:spTgt spid="45"/>
                                        </p:tgtEl>
                                        <p:attrNameLst>
                                          <p:attrName>style.visibility</p:attrName>
                                        </p:attrNameLst>
                                      </p:cBhvr>
                                      <p:to>
                                        <p:strVal val="visible"/>
                                      </p:to>
                                    </p:set>
                                    <p:anim calcmode="lin" valueType="num">
                                      <p:cBhvr additive="base">
                                        <p:cTn id="64" dur="750"/>
                                        <p:tgtEl>
                                          <p:spTgt spid="45"/>
                                        </p:tgtEl>
                                        <p:attrNameLst>
                                          <p:attrName>ppt_x</p:attrName>
                                        </p:attrNameLst>
                                      </p:cBhvr>
                                      <p:tavLst>
                                        <p:tav tm="0">
                                          <p:val>
                                            <p:strVal val="#ppt_x+#ppt_w*1.125000"/>
                                          </p:val>
                                        </p:tav>
                                        <p:tav tm="100000">
                                          <p:val>
                                            <p:strVal val="#ppt_x"/>
                                          </p:val>
                                        </p:tav>
                                      </p:tavLst>
                                    </p:anim>
                                    <p:animEffect transition="in" filter="wipe(left)">
                                      <p:cBhvr>
                                        <p:cTn id="65" dur="750"/>
                                        <p:tgtEl>
                                          <p:spTgt spid="45"/>
                                        </p:tgtEl>
                                      </p:cBhvr>
                                    </p:animEffect>
                                  </p:childTnLst>
                                </p:cTn>
                              </p:par>
                              <p:par>
                                <p:cTn id="66" presetID="12" presetClass="entr" presetSubtype="2" fill="hold" grpId="0" nodeType="withEffect">
                                  <p:stCondLst>
                                    <p:cond delay="500"/>
                                  </p:stCondLst>
                                  <p:childTnLst>
                                    <p:set>
                                      <p:cBhvr>
                                        <p:cTn id="67" dur="1" fill="hold">
                                          <p:stCondLst>
                                            <p:cond delay="0"/>
                                          </p:stCondLst>
                                        </p:cTn>
                                        <p:tgtEl>
                                          <p:spTgt spid="46"/>
                                        </p:tgtEl>
                                        <p:attrNameLst>
                                          <p:attrName>style.visibility</p:attrName>
                                        </p:attrNameLst>
                                      </p:cBhvr>
                                      <p:to>
                                        <p:strVal val="visible"/>
                                      </p:to>
                                    </p:set>
                                    <p:anim calcmode="lin" valueType="num">
                                      <p:cBhvr additive="base">
                                        <p:cTn id="68" dur="750"/>
                                        <p:tgtEl>
                                          <p:spTgt spid="46"/>
                                        </p:tgtEl>
                                        <p:attrNameLst>
                                          <p:attrName>ppt_x</p:attrName>
                                        </p:attrNameLst>
                                      </p:cBhvr>
                                      <p:tavLst>
                                        <p:tav tm="0">
                                          <p:val>
                                            <p:strVal val="#ppt_x+#ppt_w*1.125000"/>
                                          </p:val>
                                        </p:tav>
                                        <p:tav tm="100000">
                                          <p:val>
                                            <p:strVal val="#ppt_x"/>
                                          </p:val>
                                        </p:tav>
                                      </p:tavLst>
                                    </p:anim>
                                    <p:animEffect transition="in" filter="wipe(left)">
                                      <p:cBhvr>
                                        <p:cTn id="69" dur="7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5" grpId="0" animBg="1"/>
      <p:bldP spid="46" grpId="0" animBg="1"/>
      <p:bldP spid="27" grpId="0" animBg="1"/>
      <p:bldP spid="27" grpId="1" animBg="1"/>
      <p:bldP spid="41" grpId="0" animBg="1"/>
      <p:bldP spid="41" grpId="1" animBg="1"/>
      <p:bldP spid="41" grpId="2"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 name="Rectangle: Rounded Corners 40"/>
          <p:cNvSpPr/>
          <p:nvPr/>
        </p:nvSpPr>
        <p:spPr>
          <a:xfrm>
            <a:off x="1205489" y="2157040"/>
            <a:ext cx="6160811" cy="677871"/>
          </a:xfrm>
          <a:prstGeom prst="roundRect">
            <a:avLst>
              <a:gd name="adj" fmla="val 26891"/>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648000" rtlCol="0" anchor="ctr"/>
          <a:lstStyle/>
          <a:p>
            <a:r>
              <a:rPr lang="it-IT" sz="1600" b="1" dirty="0">
                <a:solidFill>
                  <a:schemeClr val="bg1"/>
                </a:solidFill>
                <a:cs typeface="Arial" panose="020B0604020202020204" pitchFamily="34" charset="0"/>
              </a:rPr>
              <a:t>Commercial office providing additional regional support</a:t>
            </a:r>
            <a:endParaRPr lang="en-GB" sz="1600" b="1" dirty="0">
              <a:solidFill>
                <a:schemeClr val="bg1"/>
              </a:solidFill>
            </a:endParaRPr>
          </a:p>
        </p:txBody>
      </p:sp>
      <p:sp>
        <p:nvSpPr>
          <p:cNvPr id="39" name="Rectangle: Rounded Corners 38"/>
          <p:cNvSpPr/>
          <p:nvPr/>
        </p:nvSpPr>
        <p:spPr>
          <a:xfrm>
            <a:off x="1205489" y="2968874"/>
            <a:ext cx="6207699" cy="645440"/>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Management distributor Asia market </a:t>
            </a:r>
            <a:br>
              <a:rPr lang="en-GB" sz="1600" dirty="0">
                <a:solidFill>
                  <a:schemeClr val="bg1"/>
                </a:solidFill>
                <a:cs typeface="Arial" panose="020B0604020202020204" pitchFamily="34" charset="0"/>
              </a:rPr>
            </a:br>
            <a:r>
              <a:rPr lang="en-GB" sz="1600" dirty="0">
                <a:solidFill>
                  <a:schemeClr val="bg1"/>
                </a:solidFill>
                <a:cs typeface="Arial" panose="020B0604020202020204" pitchFamily="34" charset="0"/>
              </a:rPr>
              <a:t>operating Water &amp; Industry and Oil &amp; Gas</a:t>
            </a:r>
          </a:p>
        </p:txBody>
      </p:sp>
      <p:sp>
        <p:nvSpPr>
          <p:cNvPr id="40" name="Rectangle: Rounded Corners 39"/>
          <p:cNvSpPr/>
          <p:nvPr/>
        </p:nvSpPr>
        <p:spPr>
          <a:xfrm>
            <a:off x="1205489" y="3700666"/>
            <a:ext cx="6207699" cy="435354"/>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After sales support</a:t>
            </a:r>
          </a:p>
        </p:txBody>
      </p:sp>
      <p:sp>
        <p:nvSpPr>
          <p:cNvPr id="5" name="Title 4"/>
          <p:cNvSpPr>
            <a:spLocks noGrp="1"/>
          </p:cNvSpPr>
          <p:nvPr>
            <p:ph type="title"/>
          </p:nvPr>
        </p:nvSpPr>
        <p:spPr/>
        <p:txBody>
          <a:bodyPr>
            <a:normAutofit/>
          </a:bodyPr>
          <a:lstStyle/>
          <a:p>
            <a:r>
              <a:rPr lang="it-IT" dirty="0">
                <a:latin typeface="Arial" panose="020B0604020202020204" pitchFamily="34" charset="0"/>
                <a:cs typeface="Arial" panose="020B0604020202020204" pitchFamily="34" charset="0"/>
              </a:rPr>
              <a:t>SEKO HONG KONG</a:t>
            </a:r>
            <a:endParaRPr lang="en-GB" dirty="0"/>
          </a:p>
        </p:txBody>
      </p:sp>
      <p:grpSp>
        <p:nvGrpSpPr>
          <p:cNvPr id="12" name="Group 11"/>
          <p:cNvGrpSpPr/>
          <p:nvPr/>
        </p:nvGrpSpPr>
        <p:grpSpPr>
          <a:xfrm>
            <a:off x="6208761" y="940927"/>
            <a:ext cx="5982818" cy="4983930"/>
            <a:chOff x="12739303" y="794775"/>
            <a:chExt cx="5982818" cy="4983930"/>
          </a:xfrm>
        </p:grpSpPr>
        <p:sp>
          <p:nvSpPr>
            <p:cNvPr id="15" name="Freeform 9"/>
            <p:cNvSpPr>
              <a:spLocks/>
            </p:cNvSpPr>
            <p:nvPr/>
          </p:nvSpPr>
          <p:spPr bwMode="auto">
            <a:xfrm>
              <a:off x="13186342" y="1167177"/>
              <a:ext cx="5088740" cy="4239127"/>
            </a:xfrm>
            <a:custGeom>
              <a:avLst/>
              <a:gdLst>
                <a:gd name="T0" fmla="*/ 3544 w 4552"/>
                <a:gd name="T1" fmla="*/ 3792 h 3792"/>
                <a:gd name="T2" fmla="*/ 3708 w 4552"/>
                <a:gd name="T3" fmla="*/ 3670 h 3792"/>
                <a:gd name="T4" fmla="*/ 3862 w 4552"/>
                <a:gd name="T5" fmla="*/ 3534 h 3792"/>
                <a:gd name="T6" fmla="*/ 4002 w 4552"/>
                <a:gd name="T7" fmla="*/ 3384 h 3792"/>
                <a:gd name="T8" fmla="*/ 4130 w 4552"/>
                <a:gd name="T9" fmla="*/ 3222 h 3792"/>
                <a:gd name="T10" fmla="*/ 4242 w 4552"/>
                <a:gd name="T11" fmla="*/ 3048 h 3792"/>
                <a:gd name="T12" fmla="*/ 4338 w 4552"/>
                <a:gd name="T13" fmla="*/ 2866 h 3792"/>
                <a:gd name="T14" fmla="*/ 4418 w 4552"/>
                <a:gd name="T15" fmla="*/ 2672 h 3792"/>
                <a:gd name="T16" fmla="*/ 4480 w 4552"/>
                <a:gd name="T17" fmla="*/ 2472 h 3792"/>
                <a:gd name="T18" fmla="*/ 4524 w 4552"/>
                <a:gd name="T19" fmla="*/ 2262 h 3792"/>
                <a:gd name="T20" fmla="*/ 4548 w 4552"/>
                <a:gd name="T21" fmla="*/ 2048 h 3792"/>
                <a:gd name="T22" fmla="*/ 4552 w 4552"/>
                <a:gd name="T23" fmla="*/ 1902 h 3792"/>
                <a:gd name="T24" fmla="*/ 4542 w 4552"/>
                <a:gd name="T25" fmla="*/ 1680 h 3792"/>
                <a:gd name="T26" fmla="*/ 4510 w 4552"/>
                <a:gd name="T27" fmla="*/ 1466 h 3792"/>
                <a:gd name="T28" fmla="*/ 4460 w 4552"/>
                <a:gd name="T29" fmla="*/ 1258 h 3792"/>
                <a:gd name="T30" fmla="*/ 4390 w 4552"/>
                <a:gd name="T31" fmla="*/ 1058 h 3792"/>
                <a:gd name="T32" fmla="*/ 4304 w 4552"/>
                <a:gd name="T33" fmla="*/ 866 h 3792"/>
                <a:gd name="T34" fmla="*/ 4200 w 4552"/>
                <a:gd name="T35" fmla="*/ 686 h 3792"/>
                <a:gd name="T36" fmla="*/ 4082 w 4552"/>
                <a:gd name="T37" fmla="*/ 516 h 3792"/>
                <a:gd name="T38" fmla="*/ 3948 w 4552"/>
                <a:gd name="T39" fmla="*/ 358 h 3792"/>
                <a:gd name="T40" fmla="*/ 3800 w 4552"/>
                <a:gd name="T41" fmla="*/ 212 h 3792"/>
                <a:gd name="T42" fmla="*/ 3640 w 4552"/>
                <a:gd name="T43" fmla="*/ 80 h 3792"/>
                <a:gd name="T44" fmla="*/ 1024 w 4552"/>
                <a:gd name="T45" fmla="*/ 0 h 3792"/>
                <a:gd name="T46" fmla="*/ 912 w 4552"/>
                <a:gd name="T47" fmla="*/ 80 h 3792"/>
                <a:gd name="T48" fmla="*/ 752 w 4552"/>
                <a:gd name="T49" fmla="*/ 212 h 3792"/>
                <a:gd name="T50" fmla="*/ 604 w 4552"/>
                <a:gd name="T51" fmla="*/ 358 h 3792"/>
                <a:gd name="T52" fmla="*/ 470 w 4552"/>
                <a:gd name="T53" fmla="*/ 516 h 3792"/>
                <a:gd name="T54" fmla="*/ 352 w 4552"/>
                <a:gd name="T55" fmla="*/ 686 h 3792"/>
                <a:gd name="T56" fmla="*/ 248 w 4552"/>
                <a:gd name="T57" fmla="*/ 866 h 3792"/>
                <a:gd name="T58" fmla="*/ 162 w 4552"/>
                <a:gd name="T59" fmla="*/ 1058 h 3792"/>
                <a:gd name="T60" fmla="*/ 92 w 4552"/>
                <a:gd name="T61" fmla="*/ 1258 h 3792"/>
                <a:gd name="T62" fmla="*/ 42 w 4552"/>
                <a:gd name="T63" fmla="*/ 1466 h 3792"/>
                <a:gd name="T64" fmla="*/ 10 w 4552"/>
                <a:gd name="T65" fmla="*/ 1680 h 3792"/>
                <a:gd name="T66" fmla="*/ 0 w 4552"/>
                <a:gd name="T67" fmla="*/ 1902 h 3792"/>
                <a:gd name="T68" fmla="*/ 4 w 4552"/>
                <a:gd name="T69" fmla="*/ 2048 h 3792"/>
                <a:gd name="T70" fmla="*/ 28 w 4552"/>
                <a:gd name="T71" fmla="*/ 2262 h 3792"/>
                <a:gd name="T72" fmla="*/ 72 w 4552"/>
                <a:gd name="T73" fmla="*/ 2472 h 3792"/>
                <a:gd name="T74" fmla="*/ 134 w 4552"/>
                <a:gd name="T75" fmla="*/ 2672 h 3792"/>
                <a:gd name="T76" fmla="*/ 214 w 4552"/>
                <a:gd name="T77" fmla="*/ 2866 h 3792"/>
                <a:gd name="T78" fmla="*/ 310 w 4552"/>
                <a:gd name="T79" fmla="*/ 3048 h 3792"/>
                <a:gd name="T80" fmla="*/ 422 w 4552"/>
                <a:gd name="T81" fmla="*/ 3222 h 3792"/>
                <a:gd name="T82" fmla="*/ 550 w 4552"/>
                <a:gd name="T83" fmla="*/ 3384 h 3792"/>
                <a:gd name="T84" fmla="*/ 690 w 4552"/>
                <a:gd name="T85" fmla="*/ 3534 h 3792"/>
                <a:gd name="T86" fmla="*/ 844 w 4552"/>
                <a:gd name="T87" fmla="*/ 3670 h 3792"/>
                <a:gd name="T88" fmla="*/ 1008 w 4552"/>
                <a:gd name="T89" fmla="*/ 3792 h 3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552" h="3792">
                  <a:moveTo>
                    <a:pt x="1008" y="3792"/>
                  </a:moveTo>
                  <a:lnTo>
                    <a:pt x="3544" y="3792"/>
                  </a:lnTo>
                  <a:lnTo>
                    <a:pt x="3544" y="3792"/>
                  </a:lnTo>
                  <a:lnTo>
                    <a:pt x="3600" y="3752"/>
                  </a:lnTo>
                  <a:lnTo>
                    <a:pt x="3654" y="3712"/>
                  </a:lnTo>
                  <a:lnTo>
                    <a:pt x="3708" y="3670"/>
                  </a:lnTo>
                  <a:lnTo>
                    <a:pt x="3762" y="3626"/>
                  </a:lnTo>
                  <a:lnTo>
                    <a:pt x="3812" y="3580"/>
                  </a:lnTo>
                  <a:lnTo>
                    <a:pt x="3862" y="3534"/>
                  </a:lnTo>
                  <a:lnTo>
                    <a:pt x="3910" y="3484"/>
                  </a:lnTo>
                  <a:lnTo>
                    <a:pt x="3958" y="3436"/>
                  </a:lnTo>
                  <a:lnTo>
                    <a:pt x="4002" y="3384"/>
                  </a:lnTo>
                  <a:lnTo>
                    <a:pt x="4046" y="3332"/>
                  </a:lnTo>
                  <a:lnTo>
                    <a:pt x="4090" y="3278"/>
                  </a:lnTo>
                  <a:lnTo>
                    <a:pt x="4130" y="3222"/>
                  </a:lnTo>
                  <a:lnTo>
                    <a:pt x="4168" y="3166"/>
                  </a:lnTo>
                  <a:lnTo>
                    <a:pt x="4206" y="3108"/>
                  </a:lnTo>
                  <a:lnTo>
                    <a:pt x="4242" y="3048"/>
                  </a:lnTo>
                  <a:lnTo>
                    <a:pt x="4276" y="2988"/>
                  </a:lnTo>
                  <a:lnTo>
                    <a:pt x="4308" y="2928"/>
                  </a:lnTo>
                  <a:lnTo>
                    <a:pt x="4338" y="2866"/>
                  </a:lnTo>
                  <a:lnTo>
                    <a:pt x="4366" y="2802"/>
                  </a:lnTo>
                  <a:lnTo>
                    <a:pt x="4394" y="2738"/>
                  </a:lnTo>
                  <a:lnTo>
                    <a:pt x="4418" y="2672"/>
                  </a:lnTo>
                  <a:lnTo>
                    <a:pt x="4440" y="2606"/>
                  </a:lnTo>
                  <a:lnTo>
                    <a:pt x="4462" y="2540"/>
                  </a:lnTo>
                  <a:lnTo>
                    <a:pt x="4480" y="2472"/>
                  </a:lnTo>
                  <a:lnTo>
                    <a:pt x="4496" y="2402"/>
                  </a:lnTo>
                  <a:lnTo>
                    <a:pt x="4512" y="2334"/>
                  </a:lnTo>
                  <a:lnTo>
                    <a:pt x="4524" y="2262"/>
                  </a:lnTo>
                  <a:lnTo>
                    <a:pt x="4534" y="2192"/>
                  </a:lnTo>
                  <a:lnTo>
                    <a:pt x="4542" y="2120"/>
                  </a:lnTo>
                  <a:lnTo>
                    <a:pt x="4548" y="2048"/>
                  </a:lnTo>
                  <a:lnTo>
                    <a:pt x="4550" y="1974"/>
                  </a:lnTo>
                  <a:lnTo>
                    <a:pt x="4552" y="1902"/>
                  </a:lnTo>
                  <a:lnTo>
                    <a:pt x="4552" y="1902"/>
                  </a:lnTo>
                  <a:lnTo>
                    <a:pt x="4550" y="1826"/>
                  </a:lnTo>
                  <a:lnTo>
                    <a:pt x="4548" y="1754"/>
                  </a:lnTo>
                  <a:lnTo>
                    <a:pt x="4542" y="1680"/>
                  </a:lnTo>
                  <a:lnTo>
                    <a:pt x="4534" y="1608"/>
                  </a:lnTo>
                  <a:lnTo>
                    <a:pt x="4522" y="1536"/>
                  </a:lnTo>
                  <a:lnTo>
                    <a:pt x="4510" y="1466"/>
                  </a:lnTo>
                  <a:lnTo>
                    <a:pt x="4496" y="1396"/>
                  </a:lnTo>
                  <a:lnTo>
                    <a:pt x="4478" y="1326"/>
                  </a:lnTo>
                  <a:lnTo>
                    <a:pt x="4460" y="1258"/>
                  </a:lnTo>
                  <a:lnTo>
                    <a:pt x="4438" y="1190"/>
                  </a:lnTo>
                  <a:lnTo>
                    <a:pt x="4416" y="1124"/>
                  </a:lnTo>
                  <a:lnTo>
                    <a:pt x="4390" y="1058"/>
                  </a:lnTo>
                  <a:lnTo>
                    <a:pt x="4364" y="994"/>
                  </a:lnTo>
                  <a:lnTo>
                    <a:pt x="4334" y="930"/>
                  </a:lnTo>
                  <a:lnTo>
                    <a:pt x="4304" y="866"/>
                  </a:lnTo>
                  <a:lnTo>
                    <a:pt x="4272" y="806"/>
                  </a:lnTo>
                  <a:lnTo>
                    <a:pt x="4236" y="744"/>
                  </a:lnTo>
                  <a:lnTo>
                    <a:pt x="4200" y="686"/>
                  </a:lnTo>
                  <a:lnTo>
                    <a:pt x="4162" y="628"/>
                  </a:lnTo>
                  <a:lnTo>
                    <a:pt x="4122" y="570"/>
                  </a:lnTo>
                  <a:lnTo>
                    <a:pt x="4082" y="516"/>
                  </a:lnTo>
                  <a:lnTo>
                    <a:pt x="4038" y="462"/>
                  </a:lnTo>
                  <a:lnTo>
                    <a:pt x="3994" y="408"/>
                  </a:lnTo>
                  <a:lnTo>
                    <a:pt x="3948" y="358"/>
                  </a:lnTo>
                  <a:lnTo>
                    <a:pt x="3900" y="308"/>
                  </a:lnTo>
                  <a:lnTo>
                    <a:pt x="3852" y="258"/>
                  </a:lnTo>
                  <a:lnTo>
                    <a:pt x="3800" y="212"/>
                  </a:lnTo>
                  <a:lnTo>
                    <a:pt x="3748" y="166"/>
                  </a:lnTo>
                  <a:lnTo>
                    <a:pt x="3696" y="122"/>
                  </a:lnTo>
                  <a:lnTo>
                    <a:pt x="3640" y="80"/>
                  </a:lnTo>
                  <a:lnTo>
                    <a:pt x="3584" y="40"/>
                  </a:lnTo>
                  <a:lnTo>
                    <a:pt x="3528" y="0"/>
                  </a:lnTo>
                  <a:lnTo>
                    <a:pt x="1024" y="0"/>
                  </a:lnTo>
                  <a:lnTo>
                    <a:pt x="1024" y="0"/>
                  </a:lnTo>
                  <a:lnTo>
                    <a:pt x="968" y="40"/>
                  </a:lnTo>
                  <a:lnTo>
                    <a:pt x="912" y="80"/>
                  </a:lnTo>
                  <a:lnTo>
                    <a:pt x="856" y="122"/>
                  </a:lnTo>
                  <a:lnTo>
                    <a:pt x="804" y="166"/>
                  </a:lnTo>
                  <a:lnTo>
                    <a:pt x="752" y="212"/>
                  </a:lnTo>
                  <a:lnTo>
                    <a:pt x="700" y="258"/>
                  </a:lnTo>
                  <a:lnTo>
                    <a:pt x="652" y="308"/>
                  </a:lnTo>
                  <a:lnTo>
                    <a:pt x="604" y="358"/>
                  </a:lnTo>
                  <a:lnTo>
                    <a:pt x="558" y="408"/>
                  </a:lnTo>
                  <a:lnTo>
                    <a:pt x="514" y="462"/>
                  </a:lnTo>
                  <a:lnTo>
                    <a:pt x="470" y="516"/>
                  </a:lnTo>
                  <a:lnTo>
                    <a:pt x="430" y="570"/>
                  </a:lnTo>
                  <a:lnTo>
                    <a:pt x="390" y="628"/>
                  </a:lnTo>
                  <a:lnTo>
                    <a:pt x="352" y="686"/>
                  </a:lnTo>
                  <a:lnTo>
                    <a:pt x="316" y="744"/>
                  </a:lnTo>
                  <a:lnTo>
                    <a:pt x="280" y="806"/>
                  </a:lnTo>
                  <a:lnTo>
                    <a:pt x="248" y="866"/>
                  </a:lnTo>
                  <a:lnTo>
                    <a:pt x="218" y="930"/>
                  </a:lnTo>
                  <a:lnTo>
                    <a:pt x="188" y="994"/>
                  </a:lnTo>
                  <a:lnTo>
                    <a:pt x="162" y="1058"/>
                  </a:lnTo>
                  <a:lnTo>
                    <a:pt x="136" y="1124"/>
                  </a:lnTo>
                  <a:lnTo>
                    <a:pt x="114" y="1190"/>
                  </a:lnTo>
                  <a:lnTo>
                    <a:pt x="92" y="1258"/>
                  </a:lnTo>
                  <a:lnTo>
                    <a:pt x="74" y="1326"/>
                  </a:lnTo>
                  <a:lnTo>
                    <a:pt x="56" y="1396"/>
                  </a:lnTo>
                  <a:lnTo>
                    <a:pt x="42" y="1466"/>
                  </a:lnTo>
                  <a:lnTo>
                    <a:pt x="30" y="1536"/>
                  </a:lnTo>
                  <a:lnTo>
                    <a:pt x="18" y="1608"/>
                  </a:lnTo>
                  <a:lnTo>
                    <a:pt x="10" y="1680"/>
                  </a:lnTo>
                  <a:lnTo>
                    <a:pt x="4" y="1754"/>
                  </a:lnTo>
                  <a:lnTo>
                    <a:pt x="2" y="1826"/>
                  </a:lnTo>
                  <a:lnTo>
                    <a:pt x="0" y="1902"/>
                  </a:lnTo>
                  <a:lnTo>
                    <a:pt x="0" y="1902"/>
                  </a:lnTo>
                  <a:lnTo>
                    <a:pt x="2" y="1974"/>
                  </a:lnTo>
                  <a:lnTo>
                    <a:pt x="4" y="2048"/>
                  </a:lnTo>
                  <a:lnTo>
                    <a:pt x="10" y="2120"/>
                  </a:lnTo>
                  <a:lnTo>
                    <a:pt x="18" y="2192"/>
                  </a:lnTo>
                  <a:lnTo>
                    <a:pt x="28" y="2262"/>
                  </a:lnTo>
                  <a:lnTo>
                    <a:pt x="40" y="2334"/>
                  </a:lnTo>
                  <a:lnTo>
                    <a:pt x="56" y="2402"/>
                  </a:lnTo>
                  <a:lnTo>
                    <a:pt x="72" y="2472"/>
                  </a:lnTo>
                  <a:lnTo>
                    <a:pt x="90" y="2540"/>
                  </a:lnTo>
                  <a:lnTo>
                    <a:pt x="112" y="2606"/>
                  </a:lnTo>
                  <a:lnTo>
                    <a:pt x="134" y="2672"/>
                  </a:lnTo>
                  <a:lnTo>
                    <a:pt x="158" y="2738"/>
                  </a:lnTo>
                  <a:lnTo>
                    <a:pt x="186" y="2802"/>
                  </a:lnTo>
                  <a:lnTo>
                    <a:pt x="214" y="2866"/>
                  </a:lnTo>
                  <a:lnTo>
                    <a:pt x="244" y="2928"/>
                  </a:lnTo>
                  <a:lnTo>
                    <a:pt x="276" y="2988"/>
                  </a:lnTo>
                  <a:lnTo>
                    <a:pt x="310" y="3048"/>
                  </a:lnTo>
                  <a:lnTo>
                    <a:pt x="346" y="3108"/>
                  </a:lnTo>
                  <a:lnTo>
                    <a:pt x="384" y="3166"/>
                  </a:lnTo>
                  <a:lnTo>
                    <a:pt x="422" y="3222"/>
                  </a:lnTo>
                  <a:lnTo>
                    <a:pt x="462" y="3278"/>
                  </a:lnTo>
                  <a:lnTo>
                    <a:pt x="506" y="3332"/>
                  </a:lnTo>
                  <a:lnTo>
                    <a:pt x="550" y="3384"/>
                  </a:lnTo>
                  <a:lnTo>
                    <a:pt x="594" y="3436"/>
                  </a:lnTo>
                  <a:lnTo>
                    <a:pt x="642" y="3484"/>
                  </a:lnTo>
                  <a:lnTo>
                    <a:pt x="690" y="3534"/>
                  </a:lnTo>
                  <a:lnTo>
                    <a:pt x="740" y="3580"/>
                  </a:lnTo>
                  <a:lnTo>
                    <a:pt x="790" y="3626"/>
                  </a:lnTo>
                  <a:lnTo>
                    <a:pt x="844" y="3670"/>
                  </a:lnTo>
                  <a:lnTo>
                    <a:pt x="898" y="3712"/>
                  </a:lnTo>
                  <a:lnTo>
                    <a:pt x="952" y="3752"/>
                  </a:lnTo>
                  <a:lnTo>
                    <a:pt x="1008" y="3792"/>
                  </a:lnTo>
                  <a:lnTo>
                    <a:pt x="1008" y="3792"/>
                  </a:lnTo>
                  <a:close/>
                </a:path>
              </a:pathLst>
            </a:custGeom>
            <a:solidFill>
              <a:srgbClr val="FFFFFF"/>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p:nvSpPr>
          <p:spPr bwMode="auto">
            <a:xfrm>
              <a:off x="12739303" y="794775"/>
              <a:ext cx="5982818" cy="4983930"/>
            </a:xfrm>
            <a:custGeom>
              <a:avLst/>
              <a:gdLst>
                <a:gd name="T0" fmla="*/ 3544 w 4552"/>
                <a:gd name="T1" fmla="*/ 3792 h 3792"/>
                <a:gd name="T2" fmla="*/ 3708 w 4552"/>
                <a:gd name="T3" fmla="*/ 3670 h 3792"/>
                <a:gd name="T4" fmla="*/ 3862 w 4552"/>
                <a:gd name="T5" fmla="*/ 3534 h 3792"/>
                <a:gd name="T6" fmla="*/ 4002 w 4552"/>
                <a:gd name="T7" fmla="*/ 3384 h 3792"/>
                <a:gd name="T8" fmla="*/ 4130 w 4552"/>
                <a:gd name="T9" fmla="*/ 3222 h 3792"/>
                <a:gd name="T10" fmla="*/ 4242 w 4552"/>
                <a:gd name="T11" fmla="*/ 3048 h 3792"/>
                <a:gd name="T12" fmla="*/ 4338 w 4552"/>
                <a:gd name="T13" fmla="*/ 2866 h 3792"/>
                <a:gd name="T14" fmla="*/ 4418 w 4552"/>
                <a:gd name="T15" fmla="*/ 2672 h 3792"/>
                <a:gd name="T16" fmla="*/ 4480 w 4552"/>
                <a:gd name="T17" fmla="*/ 2472 h 3792"/>
                <a:gd name="T18" fmla="*/ 4524 w 4552"/>
                <a:gd name="T19" fmla="*/ 2262 h 3792"/>
                <a:gd name="T20" fmla="*/ 4548 w 4552"/>
                <a:gd name="T21" fmla="*/ 2048 h 3792"/>
                <a:gd name="T22" fmla="*/ 4552 w 4552"/>
                <a:gd name="T23" fmla="*/ 1902 h 3792"/>
                <a:gd name="T24" fmla="*/ 4542 w 4552"/>
                <a:gd name="T25" fmla="*/ 1680 h 3792"/>
                <a:gd name="T26" fmla="*/ 4510 w 4552"/>
                <a:gd name="T27" fmla="*/ 1466 h 3792"/>
                <a:gd name="T28" fmla="*/ 4460 w 4552"/>
                <a:gd name="T29" fmla="*/ 1258 h 3792"/>
                <a:gd name="T30" fmla="*/ 4390 w 4552"/>
                <a:gd name="T31" fmla="*/ 1058 h 3792"/>
                <a:gd name="T32" fmla="*/ 4304 w 4552"/>
                <a:gd name="T33" fmla="*/ 866 h 3792"/>
                <a:gd name="T34" fmla="*/ 4200 w 4552"/>
                <a:gd name="T35" fmla="*/ 686 h 3792"/>
                <a:gd name="T36" fmla="*/ 4082 w 4552"/>
                <a:gd name="T37" fmla="*/ 516 h 3792"/>
                <a:gd name="T38" fmla="*/ 3948 w 4552"/>
                <a:gd name="T39" fmla="*/ 358 h 3792"/>
                <a:gd name="T40" fmla="*/ 3800 w 4552"/>
                <a:gd name="T41" fmla="*/ 212 h 3792"/>
                <a:gd name="T42" fmla="*/ 3640 w 4552"/>
                <a:gd name="T43" fmla="*/ 80 h 3792"/>
                <a:gd name="T44" fmla="*/ 1024 w 4552"/>
                <a:gd name="T45" fmla="*/ 0 h 3792"/>
                <a:gd name="T46" fmla="*/ 912 w 4552"/>
                <a:gd name="T47" fmla="*/ 80 h 3792"/>
                <a:gd name="T48" fmla="*/ 752 w 4552"/>
                <a:gd name="T49" fmla="*/ 212 h 3792"/>
                <a:gd name="T50" fmla="*/ 604 w 4552"/>
                <a:gd name="T51" fmla="*/ 358 h 3792"/>
                <a:gd name="T52" fmla="*/ 470 w 4552"/>
                <a:gd name="T53" fmla="*/ 516 h 3792"/>
                <a:gd name="T54" fmla="*/ 352 w 4552"/>
                <a:gd name="T55" fmla="*/ 686 h 3792"/>
                <a:gd name="T56" fmla="*/ 248 w 4552"/>
                <a:gd name="T57" fmla="*/ 866 h 3792"/>
                <a:gd name="T58" fmla="*/ 162 w 4552"/>
                <a:gd name="T59" fmla="*/ 1058 h 3792"/>
                <a:gd name="T60" fmla="*/ 92 w 4552"/>
                <a:gd name="T61" fmla="*/ 1258 h 3792"/>
                <a:gd name="T62" fmla="*/ 42 w 4552"/>
                <a:gd name="T63" fmla="*/ 1466 h 3792"/>
                <a:gd name="T64" fmla="*/ 10 w 4552"/>
                <a:gd name="T65" fmla="*/ 1680 h 3792"/>
                <a:gd name="T66" fmla="*/ 0 w 4552"/>
                <a:gd name="T67" fmla="*/ 1902 h 3792"/>
                <a:gd name="T68" fmla="*/ 4 w 4552"/>
                <a:gd name="T69" fmla="*/ 2048 h 3792"/>
                <a:gd name="T70" fmla="*/ 28 w 4552"/>
                <a:gd name="T71" fmla="*/ 2262 h 3792"/>
                <a:gd name="T72" fmla="*/ 72 w 4552"/>
                <a:gd name="T73" fmla="*/ 2472 h 3792"/>
                <a:gd name="T74" fmla="*/ 134 w 4552"/>
                <a:gd name="T75" fmla="*/ 2672 h 3792"/>
                <a:gd name="T76" fmla="*/ 214 w 4552"/>
                <a:gd name="T77" fmla="*/ 2866 h 3792"/>
                <a:gd name="T78" fmla="*/ 310 w 4552"/>
                <a:gd name="T79" fmla="*/ 3048 h 3792"/>
                <a:gd name="T80" fmla="*/ 422 w 4552"/>
                <a:gd name="T81" fmla="*/ 3222 h 3792"/>
                <a:gd name="T82" fmla="*/ 550 w 4552"/>
                <a:gd name="T83" fmla="*/ 3384 h 3792"/>
                <a:gd name="T84" fmla="*/ 690 w 4552"/>
                <a:gd name="T85" fmla="*/ 3534 h 3792"/>
                <a:gd name="T86" fmla="*/ 844 w 4552"/>
                <a:gd name="T87" fmla="*/ 3670 h 3792"/>
                <a:gd name="T88" fmla="*/ 1008 w 4552"/>
                <a:gd name="T89" fmla="*/ 3792 h 3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552" h="3792">
                  <a:moveTo>
                    <a:pt x="1008" y="3792"/>
                  </a:moveTo>
                  <a:lnTo>
                    <a:pt x="3544" y="3792"/>
                  </a:lnTo>
                  <a:lnTo>
                    <a:pt x="3544" y="3792"/>
                  </a:lnTo>
                  <a:lnTo>
                    <a:pt x="3600" y="3752"/>
                  </a:lnTo>
                  <a:lnTo>
                    <a:pt x="3654" y="3712"/>
                  </a:lnTo>
                  <a:lnTo>
                    <a:pt x="3708" y="3670"/>
                  </a:lnTo>
                  <a:lnTo>
                    <a:pt x="3762" y="3626"/>
                  </a:lnTo>
                  <a:lnTo>
                    <a:pt x="3812" y="3580"/>
                  </a:lnTo>
                  <a:lnTo>
                    <a:pt x="3862" y="3534"/>
                  </a:lnTo>
                  <a:lnTo>
                    <a:pt x="3910" y="3484"/>
                  </a:lnTo>
                  <a:lnTo>
                    <a:pt x="3958" y="3436"/>
                  </a:lnTo>
                  <a:lnTo>
                    <a:pt x="4002" y="3384"/>
                  </a:lnTo>
                  <a:lnTo>
                    <a:pt x="4046" y="3332"/>
                  </a:lnTo>
                  <a:lnTo>
                    <a:pt x="4090" y="3278"/>
                  </a:lnTo>
                  <a:lnTo>
                    <a:pt x="4130" y="3222"/>
                  </a:lnTo>
                  <a:lnTo>
                    <a:pt x="4168" y="3166"/>
                  </a:lnTo>
                  <a:lnTo>
                    <a:pt x="4206" y="3108"/>
                  </a:lnTo>
                  <a:lnTo>
                    <a:pt x="4242" y="3048"/>
                  </a:lnTo>
                  <a:lnTo>
                    <a:pt x="4276" y="2988"/>
                  </a:lnTo>
                  <a:lnTo>
                    <a:pt x="4308" y="2928"/>
                  </a:lnTo>
                  <a:lnTo>
                    <a:pt x="4338" y="2866"/>
                  </a:lnTo>
                  <a:lnTo>
                    <a:pt x="4366" y="2802"/>
                  </a:lnTo>
                  <a:lnTo>
                    <a:pt x="4394" y="2738"/>
                  </a:lnTo>
                  <a:lnTo>
                    <a:pt x="4418" y="2672"/>
                  </a:lnTo>
                  <a:lnTo>
                    <a:pt x="4440" y="2606"/>
                  </a:lnTo>
                  <a:lnTo>
                    <a:pt x="4462" y="2540"/>
                  </a:lnTo>
                  <a:lnTo>
                    <a:pt x="4480" y="2472"/>
                  </a:lnTo>
                  <a:lnTo>
                    <a:pt x="4496" y="2402"/>
                  </a:lnTo>
                  <a:lnTo>
                    <a:pt x="4512" y="2334"/>
                  </a:lnTo>
                  <a:lnTo>
                    <a:pt x="4524" y="2262"/>
                  </a:lnTo>
                  <a:lnTo>
                    <a:pt x="4534" y="2192"/>
                  </a:lnTo>
                  <a:lnTo>
                    <a:pt x="4542" y="2120"/>
                  </a:lnTo>
                  <a:lnTo>
                    <a:pt x="4548" y="2048"/>
                  </a:lnTo>
                  <a:lnTo>
                    <a:pt x="4550" y="1974"/>
                  </a:lnTo>
                  <a:lnTo>
                    <a:pt x="4552" y="1902"/>
                  </a:lnTo>
                  <a:lnTo>
                    <a:pt x="4552" y="1902"/>
                  </a:lnTo>
                  <a:lnTo>
                    <a:pt x="4550" y="1826"/>
                  </a:lnTo>
                  <a:lnTo>
                    <a:pt x="4548" y="1754"/>
                  </a:lnTo>
                  <a:lnTo>
                    <a:pt x="4542" y="1680"/>
                  </a:lnTo>
                  <a:lnTo>
                    <a:pt x="4534" y="1608"/>
                  </a:lnTo>
                  <a:lnTo>
                    <a:pt x="4522" y="1536"/>
                  </a:lnTo>
                  <a:lnTo>
                    <a:pt x="4510" y="1466"/>
                  </a:lnTo>
                  <a:lnTo>
                    <a:pt x="4496" y="1396"/>
                  </a:lnTo>
                  <a:lnTo>
                    <a:pt x="4478" y="1326"/>
                  </a:lnTo>
                  <a:lnTo>
                    <a:pt x="4460" y="1258"/>
                  </a:lnTo>
                  <a:lnTo>
                    <a:pt x="4438" y="1190"/>
                  </a:lnTo>
                  <a:lnTo>
                    <a:pt x="4416" y="1124"/>
                  </a:lnTo>
                  <a:lnTo>
                    <a:pt x="4390" y="1058"/>
                  </a:lnTo>
                  <a:lnTo>
                    <a:pt x="4364" y="994"/>
                  </a:lnTo>
                  <a:lnTo>
                    <a:pt x="4334" y="930"/>
                  </a:lnTo>
                  <a:lnTo>
                    <a:pt x="4304" y="866"/>
                  </a:lnTo>
                  <a:lnTo>
                    <a:pt x="4272" y="806"/>
                  </a:lnTo>
                  <a:lnTo>
                    <a:pt x="4236" y="744"/>
                  </a:lnTo>
                  <a:lnTo>
                    <a:pt x="4200" y="686"/>
                  </a:lnTo>
                  <a:lnTo>
                    <a:pt x="4162" y="628"/>
                  </a:lnTo>
                  <a:lnTo>
                    <a:pt x="4122" y="570"/>
                  </a:lnTo>
                  <a:lnTo>
                    <a:pt x="4082" y="516"/>
                  </a:lnTo>
                  <a:lnTo>
                    <a:pt x="4038" y="462"/>
                  </a:lnTo>
                  <a:lnTo>
                    <a:pt x="3994" y="408"/>
                  </a:lnTo>
                  <a:lnTo>
                    <a:pt x="3948" y="358"/>
                  </a:lnTo>
                  <a:lnTo>
                    <a:pt x="3900" y="308"/>
                  </a:lnTo>
                  <a:lnTo>
                    <a:pt x="3852" y="258"/>
                  </a:lnTo>
                  <a:lnTo>
                    <a:pt x="3800" y="212"/>
                  </a:lnTo>
                  <a:lnTo>
                    <a:pt x="3748" y="166"/>
                  </a:lnTo>
                  <a:lnTo>
                    <a:pt x="3696" y="122"/>
                  </a:lnTo>
                  <a:lnTo>
                    <a:pt x="3640" y="80"/>
                  </a:lnTo>
                  <a:lnTo>
                    <a:pt x="3584" y="40"/>
                  </a:lnTo>
                  <a:lnTo>
                    <a:pt x="3528" y="0"/>
                  </a:lnTo>
                  <a:lnTo>
                    <a:pt x="1024" y="0"/>
                  </a:lnTo>
                  <a:lnTo>
                    <a:pt x="1024" y="0"/>
                  </a:lnTo>
                  <a:lnTo>
                    <a:pt x="968" y="40"/>
                  </a:lnTo>
                  <a:lnTo>
                    <a:pt x="912" y="80"/>
                  </a:lnTo>
                  <a:lnTo>
                    <a:pt x="856" y="122"/>
                  </a:lnTo>
                  <a:lnTo>
                    <a:pt x="804" y="166"/>
                  </a:lnTo>
                  <a:lnTo>
                    <a:pt x="752" y="212"/>
                  </a:lnTo>
                  <a:lnTo>
                    <a:pt x="700" y="258"/>
                  </a:lnTo>
                  <a:lnTo>
                    <a:pt x="652" y="308"/>
                  </a:lnTo>
                  <a:lnTo>
                    <a:pt x="604" y="358"/>
                  </a:lnTo>
                  <a:lnTo>
                    <a:pt x="558" y="408"/>
                  </a:lnTo>
                  <a:lnTo>
                    <a:pt x="514" y="462"/>
                  </a:lnTo>
                  <a:lnTo>
                    <a:pt x="470" y="516"/>
                  </a:lnTo>
                  <a:lnTo>
                    <a:pt x="430" y="570"/>
                  </a:lnTo>
                  <a:lnTo>
                    <a:pt x="390" y="628"/>
                  </a:lnTo>
                  <a:lnTo>
                    <a:pt x="352" y="686"/>
                  </a:lnTo>
                  <a:lnTo>
                    <a:pt x="316" y="744"/>
                  </a:lnTo>
                  <a:lnTo>
                    <a:pt x="280" y="806"/>
                  </a:lnTo>
                  <a:lnTo>
                    <a:pt x="248" y="866"/>
                  </a:lnTo>
                  <a:lnTo>
                    <a:pt x="218" y="930"/>
                  </a:lnTo>
                  <a:lnTo>
                    <a:pt x="188" y="994"/>
                  </a:lnTo>
                  <a:lnTo>
                    <a:pt x="162" y="1058"/>
                  </a:lnTo>
                  <a:lnTo>
                    <a:pt x="136" y="1124"/>
                  </a:lnTo>
                  <a:lnTo>
                    <a:pt x="114" y="1190"/>
                  </a:lnTo>
                  <a:lnTo>
                    <a:pt x="92" y="1258"/>
                  </a:lnTo>
                  <a:lnTo>
                    <a:pt x="74" y="1326"/>
                  </a:lnTo>
                  <a:lnTo>
                    <a:pt x="56" y="1396"/>
                  </a:lnTo>
                  <a:lnTo>
                    <a:pt x="42" y="1466"/>
                  </a:lnTo>
                  <a:lnTo>
                    <a:pt x="30" y="1536"/>
                  </a:lnTo>
                  <a:lnTo>
                    <a:pt x="18" y="1608"/>
                  </a:lnTo>
                  <a:lnTo>
                    <a:pt x="10" y="1680"/>
                  </a:lnTo>
                  <a:lnTo>
                    <a:pt x="4" y="1754"/>
                  </a:lnTo>
                  <a:lnTo>
                    <a:pt x="2" y="1826"/>
                  </a:lnTo>
                  <a:lnTo>
                    <a:pt x="0" y="1902"/>
                  </a:lnTo>
                  <a:lnTo>
                    <a:pt x="0" y="1902"/>
                  </a:lnTo>
                  <a:lnTo>
                    <a:pt x="2" y="1974"/>
                  </a:lnTo>
                  <a:lnTo>
                    <a:pt x="4" y="2048"/>
                  </a:lnTo>
                  <a:lnTo>
                    <a:pt x="10" y="2120"/>
                  </a:lnTo>
                  <a:lnTo>
                    <a:pt x="18" y="2192"/>
                  </a:lnTo>
                  <a:lnTo>
                    <a:pt x="28" y="2262"/>
                  </a:lnTo>
                  <a:lnTo>
                    <a:pt x="40" y="2334"/>
                  </a:lnTo>
                  <a:lnTo>
                    <a:pt x="56" y="2402"/>
                  </a:lnTo>
                  <a:lnTo>
                    <a:pt x="72" y="2472"/>
                  </a:lnTo>
                  <a:lnTo>
                    <a:pt x="90" y="2540"/>
                  </a:lnTo>
                  <a:lnTo>
                    <a:pt x="112" y="2606"/>
                  </a:lnTo>
                  <a:lnTo>
                    <a:pt x="134" y="2672"/>
                  </a:lnTo>
                  <a:lnTo>
                    <a:pt x="158" y="2738"/>
                  </a:lnTo>
                  <a:lnTo>
                    <a:pt x="186" y="2802"/>
                  </a:lnTo>
                  <a:lnTo>
                    <a:pt x="214" y="2866"/>
                  </a:lnTo>
                  <a:lnTo>
                    <a:pt x="244" y="2928"/>
                  </a:lnTo>
                  <a:lnTo>
                    <a:pt x="276" y="2988"/>
                  </a:lnTo>
                  <a:lnTo>
                    <a:pt x="310" y="3048"/>
                  </a:lnTo>
                  <a:lnTo>
                    <a:pt x="346" y="3108"/>
                  </a:lnTo>
                  <a:lnTo>
                    <a:pt x="384" y="3166"/>
                  </a:lnTo>
                  <a:lnTo>
                    <a:pt x="422" y="3222"/>
                  </a:lnTo>
                  <a:lnTo>
                    <a:pt x="462" y="3278"/>
                  </a:lnTo>
                  <a:lnTo>
                    <a:pt x="506" y="3332"/>
                  </a:lnTo>
                  <a:lnTo>
                    <a:pt x="550" y="3384"/>
                  </a:lnTo>
                  <a:lnTo>
                    <a:pt x="594" y="3436"/>
                  </a:lnTo>
                  <a:lnTo>
                    <a:pt x="642" y="3484"/>
                  </a:lnTo>
                  <a:lnTo>
                    <a:pt x="690" y="3534"/>
                  </a:lnTo>
                  <a:lnTo>
                    <a:pt x="740" y="3580"/>
                  </a:lnTo>
                  <a:lnTo>
                    <a:pt x="790" y="3626"/>
                  </a:lnTo>
                  <a:lnTo>
                    <a:pt x="844" y="3670"/>
                  </a:lnTo>
                  <a:lnTo>
                    <a:pt x="898" y="3712"/>
                  </a:lnTo>
                  <a:lnTo>
                    <a:pt x="952" y="3752"/>
                  </a:lnTo>
                  <a:lnTo>
                    <a:pt x="1008" y="3792"/>
                  </a:lnTo>
                  <a:lnTo>
                    <a:pt x="1008" y="3792"/>
                  </a:lnTo>
                  <a:close/>
                </a:path>
              </a:pathLst>
            </a:custGeom>
            <a:solidFill>
              <a:srgbClr val="FFFFFF">
                <a:alpha val="50196"/>
              </a:srgbClr>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21" name="Oval 20"/>
          <p:cNvSpPr/>
          <p:nvPr/>
        </p:nvSpPr>
        <p:spPr>
          <a:xfrm>
            <a:off x="7316020" y="1511793"/>
            <a:ext cx="3789907" cy="3789907"/>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p:cNvGrpSpPr/>
          <p:nvPr/>
        </p:nvGrpSpPr>
        <p:grpSpPr>
          <a:xfrm>
            <a:off x="6655800" y="1502402"/>
            <a:ext cx="4700377" cy="3238221"/>
            <a:chOff x="2231227" y="4305746"/>
            <a:chExt cx="4700377" cy="3238221"/>
          </a:xfrm>
        </p:grpSpPr>
        <p:sp>
          <p:nvSpPr>
            <p:cNvPr id="36" name="Freeform 147"/>
            <p:cNvSpPr>
              <a:spLocks noEditPoints="1"/>
            </p:cNvSpPr>
            <p:nvPr/>
          </p:nvSpPr>
          <p:spPr bwMode="auto">
            <a:xfrm>
              <a:off x="2231227" y="4305746"/>
              <a:ext cx="4700377" cy="3238221"/>
            </a:xfrm>
            <a:custGeom>
              <a:avLst/>
              <a:gdLst>
                <a:gd name="T0" fmla="*/ 1086 w 1138"/>
                <a:gd name="T1" fmla="*/ 147 h 784"/>
                <a:gd name="T2" fmla="*/ 1029 w 1138"/>
                <a:gd name="T3" fmla="*/ 104 h 784"/>
                <a:gd name="T4" fmla="*/ 989 w 1138"/>
                <a:gd name="T5" fmla="*/ 57 h 784"/>
                <a:gd name="T6" fmla="*/ 940 w 1138"/>
                <a:gd name="T7" fmla="*/ 5 h 784"/>
                <a:gd name="T8" fmla="*/ 864 w 1138"/>
                <a:gd name="T9" fmla="*/ 21 h 784"/>
                <a:gd name="T10" fmla="*/ 842 w 1138"/>
                <a:gd name="T11" fmla="*/ 80 h 784"/>
                <a:gd name="T12" fmla="*/ 779 w 1138"/>
                <a:gd name="T13" fmla="*/ 130 h 784"/>
                <a:gd name="T14" fmla="*/ 821 w 1138"/>
                <a:gd name="T15" fmla="*/ 140 h 784"/>
                <a:gd name="T16" fmla="*/ 812 w 1138"/>
                <a:gd name="T17" fmla="*/ 175 h 784"/>
                <a:gd name="T18" fmla="*/ 712 w 1138"/>
                <a:gd name="T19" fmla="*/ 213 h 784"/>
                <a:gd name="T20" fmla="*/ 677 w 1138"/>
                <a:gd name="T21" fmla="*/ 258 h 784"/>
                <a:gd name="T22" fmla="*/ 556 w 1138"/>
                <a:gd name="T23" fmla="*/ 284 h 784"/>
                <a:gd name="T24" fmla="*/ 431 w 1138"/>
                <a:gd name="T25" fmla="*/ 265 h 784"/>
                <a:gd name="T26" fmla="*/ 374 w 1138"/>
                <a:gd name="T27" fmla="*/ 223 h 784"/>
                <a:gd name="T28" fmla="*/ 315 w 1138"/>
                <a:gd name="T29" fmla="*/ 185 h 784"/>
                <a:gd name="T30" fmla="*/ 265 w 1138"/>
                <a:gd name="T31" fmla="*/ 121 h 784"/>
                <a:gd name="T32" fmla="*/ 232 w 1138"/>
                <a:gd name="T33" fmla="*/ 125 h 784"/>
                <a:gd name="T34" fmla="*/ 196 w 1138"/>
                <a:gd name="T35" fmla="*/ 161 h 784"/>
                <a:gd name="T36" fmla="*/ 149 w 1138"/>
                <a:gd name="T37" fmla="*/ 204 h 784"/>
                <a:gd name="T38" fmla="*/ 130 w 1138"/>
                <a:gd name="T39" fmla="*/ 251 h 784"/>
                <a:gd name="T40" fmla="*/ 87 w 1138"/>
                <a:gd name="T41" fmla="*/ 296 h 784"/>
                <a:gd name="T42" fmla="*/ 31 w 1138"/>
                <a:gd name="T43" fmla="*/ 312 h 784"/>
                <a:gd name="T44" fmla="*/ 12 w 1138"/>
                <a:gd name="T45" fmla="*/ 357 h 784"/>
                <a:gd name="T46" fmla="*/ 66 w 1138"/>
                <a:gd name="T47" fmla="*/ 428 h 784"/>
                <a:gd name="T48" fmla="*/ 113 w 1138"/>
                <a:gd name="T49" fmla="*/ 447 h 784"/>
                <a:gd name="T50" fmla="*/ 90 w 1138"/>
                <a:gd name="T51" fmla="*/ 488 h 784"/>
                <a:gd name="T52" fmla="*/ 123 w 1138"/>
                <a:gd name="T53" fmla="*/ 533 h 784"/>
                <a:gd name="T54" fmla="*/ 196 w 1138"/>
                <a:gd name="T55" fmla="*/ 570 h 784"/>
                <a:gd name="T56" fmla="*/ 267 w 1138"/>
                <a:gd name="T57" fmla="*/ 585 h 784"/>
                <a:gd name="T58" fmla="*/ 298 w 1138"/>
                <a:gd name="T59" fmla="*/ 582 h 784"/>
                <a:gd name="T60" fmla="*/ 352 w 1138"/>
                <a:gd name="T61" fmla="*/ 573 h 784"/>
                <a:gd name="T62" fmla="*/ 409 w 1138"/>
                <a:gd name="T63" fmla="*/ 573 h 784"/>
                <a:gd name="T64" fmla="*/ 447 w 1138"/>
                <a:gd name="T65" fmla="*/ 594 h 784"/>
                <a:gd name="T66" fmla="*/ 438 w 1138"/>
                <a:gd name="T67" fmla="*/ 665 h 784"/>
                <a:gd name="T68" fmla="*/ 461 w 1138"/>
                <a:gd name="T69" fmla="*/ 705 h 784"/>
                <a:gd name="T70" fmla="*/ 499 w 1138"/>
                <a:gd name="T71" fmla="*/ 722 h 784"/>
                <a:gd name="T72" fmla="*/ 518 w 1138"/>
                <a:gd name="T73" fmla="*/ 696 h 784"/>
                <a:gd name="T74" fmla="*/ 570 w 1138"/>
                <a:gd name="T75" fmla="*/ 684 h 784"/>
                <a:gd name="T76" fmla="*/ 622 w 1138"/>
                <a:gd name="T77" fmla="*/ 720 h 784"/>
                <a:gd name="T78" fmla="*/ 660 w 1138"/>
                <a:gd name="T79" fmla="*/ 717 h 784"/>
                <a:gd name="T80" fmla="*/ 696 w 1138"/>
                <a:gd name="T81" fmla="*/ 717 h 784"/>
                <a:gd name="T82" fmla="*/ 790 w 1138"/>
                <a:gd name="T83" fmla="*/ 686 h 784"/>
                <a:gd name="T84" fmla="*/ 835 w 1138"/>
                <a:gd name="T85" fmla="*/ 649 h 784"/>
                <a:gd name="T86" fmla="*/ 847 w 1138"/>
                <a:gd name="T87" fmla="*/ 611 h 784"/>
                <a:gd name="T88" fmla="*/ 887 w 1138"/>
                <a:gd name="T89" fmla="*/ 561 h 784"/>
                <a:gd name="T90" fmla="*/ 885 w 1138"/>
                <a:gd name="T91" fmla="*/ 542 h 784"/>
                <a:gd name="T92" fmla="*/ 880 w 1138"/>
                <a:gd name="T93" fmla="*/ 516 h 784"/>
                <a:gd name="T94" fmla="*/ 885 w 1138"/>
                <a:gd name="T95" fmla="*/ 497 h 784"/>
                <a:gd name="T96" fmla="*/ 842 w 1138"/>
                <a:gd name="T97" fmla="*/ 438 h 784"/>
                <a:gd name="T98" fmla="*/ 883 w 1138"/>
                <a:gd name="T99" fmla="*/ 400 h 784"/>
                <a:gd name="T100" fmla="*/ 876 w 1138"/>
                <a:gd name="T101" fmla="*/ 374 h 784"/>
                <a:gd name="T102" fmla="*/ 814 w 1138"/>
                <a:gd name="T103" fmla="*/ 369 h 784"/>
                <a:gd name="T104" fmla="*/ 864 w 1138"/>
                <a:gd name="T105" fmla="*/ 322 h 784"/>
                <a:gd name="T106" fmla="*/ 880 w 1138"/>
                <a:gd name="T107" fmla="*/ 350 h 784"/>
                <a:gd name="T108" fmla="*/ 973 w 1138"/>
                <a:gd name="T109" fmla="*/ 305 h 784"/>
                <a:gd name="T110" fmla="*/ 1013 w 1138"/>
                <a:gd name="T111" fmla="*/ 286 h 784"/>
                <a:gd name="T112" fmla="*/ 1058 w 1138"/>
                <a:gd name="T113" fmla="*/ 263 h 784"/>
                <a:gd name="T114" fmla="*/ 1074 w 1138"/>
                <a:gd name="T115" fmla="*/ 213 h 784"/>
                <a:gd name="T116" fmla="*/ 1115 w 1138"/>
                <a:gd name="T117" fmla="*/ 194 h 784"/>
                <a:gd name="T118" fmla="*/ 861 w 1138"/>
                <a:gd name="T119" fmla="*/ 672 h 784"/>
                <a:gd name="T120" fmla="*/ 869 w 1138"/>
                <a:gd name="T121" fmla="*/ 658 h 784"/>
                <a:gd name="T122" fmla="*/ 670 w 1138"/>
                <a:gd name="T123" fmla="*/ 779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8" h="784">
                  <a:moveTo>
                    <a:pt x="1136" y="140"/>
                  </a:moveTo>
                  <a:lnTo>
                    <a:pt x="1136" y="140"/>
                  </a:lnTo>
                  <a:lnTo>
                    <a:pt x="1134" y="135"/>
                  </a:lnTo>
                  <a:lnTo>
                    <a:pt x="1131" y="133"/>
                  </a:lnTo>
                  <a:lnTo>
                    <a:pt x="1124" y="133"/>
                  </a:lnTo>
                  <a:lnTo>
                    <a:pt x="1122" y="135"/>
                  </a:lnTo>
                  <a:lnTo>
                    <a:pt x="1122" y="135"/>
                  </a:lnTo>
                  <a:lnTo>
                    <a:pt x="1117" y="137"/>
                  </a:lnTo>
                  <a:lnTo>
                    <a:pt x="1112" y="137"/>
                  </a:lnTo>
                  <a:lnTo>
                    <a:pt x="1105" y="140"/>
                  </a:lnTo>
                  <a:lnTo>
                    <a:pt x="1103" y="142"/>
                  </a:lnTo>
                  <a:lnTo>
                    <a:pt x="1103" y="142"/>
                  </a:lnTo>
                  <a:lnTo>
                    <a:pt x="1101" y="144"/>
                  </a:lnTo>
                  <a:lnTo>
                    <a:pt x="1096" y="147"/>
                  </a:lnTo>
                  <a:lnTo>
                    <a:pt x="1086" y="147"/>
                  </a:lnTo>
                  <a:lnTo>
                    <a:pt x="1086" y="147"/>
                  </a:lnTo>
                  <a:lnTo>
                    <a:pt x="1079" y="147"/>
                  </a:lnTo>
                  <a:lnTo>
                    <a:pt x="1072" y="144"/>
                  </a:lnTo>
                  <a:lnTo>
                    <a:pt x="1067" y="142"/>
                  </a:lnTo>
                  <a:lnTo>
                    <a:pt x="1067" y="140"/>
                  </a:lnTo>
                  <a:lnTo>
                    <a:pt x="1067" y="140"/>
                  </a:lnTo>
                  <a:lnTo>
                    <a:pt x="1065" y="130"/>
                  </a:lnTo>
                  <a:lnTo>
                    <a:pt x="1063" y="128"/>
                  </a:lnTo>
                  <a:lnTo>
                    <a:pt x="1063" y="123"/>
                  </a:lnTo>
                  <a:lnTo>
                    <a:pt x="1063" y="123"/>
                  </a:lnTo>
                  <a:lnTo>
                    <a:pt x="1063" y="118"/>
                  </a:lnTo>
                  <a:lnTo>
                    <a:pt x="1058" y="118"/>
                  </a:lnTo>
                  <a:lnTo>
                    <a:pt x="1053" y="116"/>
                  </a:lnTo>
                  <a:lnTo>
                    <a:pt x="1048" y="114"/>
                  </a:lnTo>
                  <a:lnTo>
                    <a:pt x="1048" y="114"/>
                  </a:lnTo>
                  <a:lnTo>
                    <a:pt x="1039" y="107"/>
                  </a:lnTo>
                  <a:lnTo>
                    <a:pt x="1029" y="104"/>
                  </a:lnTo>
                  <a:lnTo>
                    <a:pt x="1029" y="104"/>
                  </a:lnTo>
                  <a:lnTo>
                    <a:pt x="1027" y="104"/>
                  </a:lnTo>
                  <a:lnTo>
                    <a:pt x="1025" y="102"/>
                  </a:lnTo>
                  <a:lnTo>
                    <a:pt x="1018" y="99"/>
                  </a:lnTo>
                  <a:lnTo>
                    <a:pt x="1011" y="97"/>
                  </a:lnTo>
                  <a:lnTo>
                    <a:pt x="1011" y="97"/>
                  </a:lnTo>
                  <a:lnTo>
                    <a:pt x="1006" y="97"/>
                  </a:lnTo>
                  <a:lnTo>
                    <a:pt x="1003" y="95"/>
                  </a:lnTo>
                  <a:lnTo>
                    <a:pt x="1003" y="88"/>
                  </a:lnTo>
                  <a:lnTo>
                    <a:pt x="1003" y="88"/>
                  </a:lnTo>
                  <a:lnTo>
                    <a:pt x="1003" y="83"/>
                  </a:lnTo>
                  <a:lnTo>
                    <a:pt x="1001" y="78"/>
                  </a:lnTo>
                  <a:lnTo>
                    <a:pt x="994" y="64"/>
                  </a:lnTo>
                  <a:lnTo>
                    <a:pt x="994" y="64"/>
                  </a:lnTo>
                  <a:lnTo>
                    <a:pt x="992" y="59"/>
                  </a:lnTo>
                  <a:lnTo>
                    <a:pt x="989" y="57"/>
                  </a:lnTo>
                  <a:lnTo>
                    <a:pt x="987" y="50"/>
                  </a:lnTo>
                  <a:lnTo>
                    <a:pt x="985" y="43"/>
                  </a:lnTo>
                  <a:lnTo>
                    <a:pt x="985" y="43"/>
                  </a:lnTo>
                  <a:lnTo>
                    <a:pt x="980" y="33"/>
                  </a:lnTo>
                  <a:lnTo>
                    <a:pt x="977" y="31"/>
                  </a:lnTo>
                  <a:lnTo>
                    <a:pt x="975" y="28"/>
                  </a:lnTo>
                  <a:lnTo>
                    <a:pt x="975" y="24"/>
                  </a:lnTo>
                  <a:lnTo>
                    <a:pt x="975" y="24"/>
                  </a:lnTo>
                  <a:lnTo>
                    <a:pt x="973" y="19"/>
                  </a:lnTo>
                  <a:lnTo>
                    <a:pt x="970" y="17"/>
                  </a:lnTo>
                  <a:lnTo>
                    <a:pt x="963" y="9"/>
                  </a:lnTo>
                  <a:lnTo>
                    <a:pt x="963" y="9"/>
                  </a:lnTo>
                  <a:lnTo>
                    <a:pt x="958" y="7"/>
                  </a:lnTo>
                  <a:lnTo>
                    <a:pt x="954" y="7"/>
                  </a:lnTo>
                  <a:lnTo>
                    <a:pt x="947" y="7"/>
                  </a:lnTo>
                  <a:lnTo>
                    <a:pt x="940" y="5"/>
                  </a:lnTo>
                  <a:lnTo>
                    <a:pt x="940" y="5"/>
                  </a:lnTo>
                  <a:lnTo>
                    <a:pt x="932" y="2"/>
                  </a:lnTo>
                  <a:lnTo>
                    <a:pt x="928" y="0"/>
                  </a:lnTo>
                  <a:lnTo>
                    <a:pt x="918" y="0"/>
                  </a:lnTo>
                  <a:lnTo>
                    <a:pt x="918" y="0"/>
                  </a:lnTo>
                  <a:lnTo>
                    <a:pt x="911" y="0"/>
                  </a:lnTo>
                  <a:lnTo>
                    <a:pt x="902" y="0"/>
                  </a:lnTo>
                  <a:lnTo>
                    <a:pt x="890" y="2"/>
                  </a:lnTo>
                  <a:lnTo>
                    <a:pt x="890" y="2"/>
                  </a:lnTo>
                  <a:lnTo>
                    <a:pt x="880" y="2"/>
                  </a:lnTo>
                  <a:lnTo>
                    <a:pt x="873" y="5"/>
                  </a:lnTo>
                  <a:lnTo>
                    <a:pt x="866" y="9"/>
                  </a:lnTo>
                  <a:lnTo>
                    <a:pt x="866" y="9"/>
                  </a:lnTo>
                  <a:lnTo>
                    <a:pt x="861" y="17"/>
                  </a:lnTo>
                  <a:lnTo>
                    <a:pt x="861" y="19"/>
                  </a:lnTo>
                  <a:lnTo>
                    <a:pt x="864" y="21"/>
                  </a:lnTo>
                  <a:lnTo>
                    <a:pt x="866" y="21"/>
                  </a:lnTo>
                  <a:lnTo>
                    <a:pt x="866" y="21"/>
                  </a:lnTo>
                  <a:lnTo>
                    <a:pt x="869" y="21"/>
                  </a:lnTo>
                  <a:lnTo>
                    <a:pt x="871" y="26"/>
                  </a:lnTo>
                  <a:lnTo>
                    <a:pt x="873" y="33"/>
                  </a:lnTo>
                  <a:lnTo>
                    <a:pt x="873" y="33"/>
                  </a:lnTo>
                  <a:lnTo>
                    <a:pt x="871" y="38"/>
                  </a:lnTo>
                  <a:lnTo>
                    <a:pt x="869" y="40"/>
                  </a:lnTo>
                  <a:lnTo>
                    <a:pt x="864" y="43"/>
                  </a:lnTo>
                  <a:lnTo>
                    <a:pt x="864" y="43"/>
                  </a:lnTo>
                  <a:lnTo>
                    <a:pt x="857" y="52"/>
                  </a:lnTo>
                  <a:lnTo>
                    <a:pt x="852" y="62"/>
                  </a:lnTo>
                  <a:lnTo>
                    <a:pt x="852" y="62"/>
                  </a:lnTo>
                  <a:lnTo>
                    <a:pt x="847" y="71"/>
                  </a:lnTo>
                  <a:lnTo>
                    <a:pt x="845" y="78"/>
                  </a:lnTo>
                  <a:lnTo>
                    <a:pt x="842" y="80"/>
                  </a:lnTo>
                  <a:lnTo>
                    <a:pt x="842" y="80"/>
                  </a:lnTo>
                  <a:lnTo>
                    <a:pt x="842" y="85"/>
                  </a:lnTo>
                  <a:lnTo>
                    <a:pt x="840" y="88"/>
                  </a:lnTo>
                  <a:lnTo>
                    <a:pt x="835" y="90"/>
                  </a:lnTo>
                  <a:lnTo>
                    <a:pt x="835" y="90"/>
                  </a:lnTo>
                  <a:lnTo>
                    <a:pt x="826" y="95"/>
                  </a:lnTo>
                  <a:lnTo>
                    <a:pt x="816" y="99"/>
                  </a:lnTo>
                  <a:lnTo>
                    <a:pt x="816" y="99"/>
                  </a:lnTo>
                  <a:lnTo>
                    <a:pt x="807" y="99"/>
                  </a:lnTo>
                  <a:lnTo>
                    <a:pt x="802" y="97"/>
                  </a:lnTo>
                  <a:lnTo>
                    <a:pt x="798" y="95"/>
                  </a:lnTo>
                  <a:lnTo>
                    <a:pt x="798" y="95"/>
                  </a:lnTo>
                  <a:lnTo>
                    <a:pt x="795" y="90"/>
                  </a:lnTo>
                  <a:lnTo>
                    <a:pt x="779" y="121"/>
                  </a:lnTo>
                  <a:lnTo>
                    <a:pt x="779" y="130"/>
                  </a:lnTo>
                  <a:lnTo>
                    <a:pt x="779" y="130"/>
                  </a:lnTo>
                  <a:lnTo>
                    <a:pt x="774" y="133"/>
                  </a:lnTo>
                  <a:lnTo>
                    <a:pt x="771" y="137"/>
                  </a:lnTo>
                  <a:lnTo>
                    <a:pt x="776" y="142"/>
                  </a:lnTo>
                  <a:lnTo>
                    <a:pt x="776" y="142"/>
                  </a:lnTo>
                  <a:lnTo>
                    <a:pt x="781" y="144"/>
                  </a:lnTo>
                  <a:lnTo>
                    <a:pt x="783" y="144"/>
                  </a:lnTo>
                  <a:lnTo>
                    <a:pt x="788" y="142"/>
                  </a:lnTo>
                  <a:lnTo>
                    <a:pt x="795" y="142"/>
                  </a:lnTo>
                  <a:lnTo>
                    <a:pt x="795" y="142"/>
                  </a:lnTo>
                  <a:lnTo>
                    <a:pt x="802" y="144"/>
                  </a:lnTo>
                  <a:lnTo>
                    <a:pt x="807" y="147"/>
                  </a:lnTo>
                  <a:lnTo>
                    <a:pt x="812" y="147"/>
                  </a:lnTo>
                  <a:lnTo>
                    <a:pt x="814" y="144"/>
                  </a:lnTo>
                  <a:lnTo>
                    <a:pt x="814" y="144"/>
                  </a:lnTo>
                  <a:lnTo>
                    <a:pt x="816" y="140"/>
                  </a:lnTo>
                  <a:lnTo>
                    <a:pt x="821" y="140"/>
                  </a:lnTo>
                  <a:lnTo>
                    <a:pt x="826" y="140"/>
                  </a:lnTo>
                  <a:lnTo>
                    <a:pt x="831" y="142"/>
                  </a:lnTo>
                  <a:lnTo>
                    <a:pt x="831" y="142"/>
                  </a:lnTo>
                  <a:lnTo>
                    <a:pt x="847" y="156"/>
                  </a:lnTo>
                  <a:lnTo>
                    <a:pt x="854" y="163"/>
                  </a:lnTo>
                  <a:lnTo>
                    <a:pt x="857" y="168"/>
                  </a:lnTo>
                  <a:lnTo>
                    <a:pt x="857" y="168"/>
                  </a:lnTo>
                  <a:lnTo>
                    <a:pt x="854" y="170"/>
                  </a:lnTo>
                  <a:lnTo>
                    <a:pt x="850" y="173"/>
                  </a:lnTo>
                  <a:lnTo>
                    <a:pt x="835" y="170"/>
                  </a:lnTo>
                  <a:lnTo>
                    <a:pt x="835" y="170"/>
                  </a:lnTo>
                  <a:lnTo>
                    <a:pt x="831" y="170"/>
                  </a:lnTo>
                  <a:lnTo>
                    <a:pt x="824" y="173"/>
                  </a:lnTo>
                  <a:lnTo>
                    <a:pt x="819" y="175"/>
                  </a:lnTo>
                  <a:lnTo>
                    <a:pt x="812" y="175"/>
                  </a:lnTo>
                  <a:lnTo>
                    <a:pt x="812" y="175"/>
                  </a:lnTo>
                  <a:lnTo>
                    <a:pt x="800" y="178"/>
                  </a:lnTo>
                  <a:lnTo>
                    <a:pt x="795" y="180"/>
                  </a:lnTo>
                  <a:lnTo>
                    <a:pt x="788" y="185"/>
                  </a:lnTo>
                  <a:lnTo>
                    <a:pt x="788" y="185"/>
                  </a:lnTo>
                  <a:lnTo>
                    <a:pt x="781" y="196"/>
                  </a:lnTo>
                  <a:lnTo>
                    <a:pt x="779" y="199"/>
                  </a:lnTo>
                  <a:lnTo>
                    <a:pt x="771" y="201"/>
                  </a:lnTo>
                  <a:lnTo>
                    <a:pt x="771" y="201"/>
                  </a:lnTo>
                  <a:lnTo>
                    <a:pt x="757" y="204"/>
                  </a:lnTo>
                  <a:lnTo>
                    <a:pt x="750" y="206"/>
                  </a:lnTo>
                  <a:lnTo>
                    <a:pt x="743" y="211"/>
                  </a:lnTo>
                  <a:lnTo>
                    <a:pt x="743" y="211"/>
                  </a:lnTo>
                  <a:lnTo>
                    <a:pt x="734" y="213"/>
                  </a:lnTo>
                  <a:lnTo>
                    <a:pt x="724" y="215"/>
                  </a:lnTo>
                  <a:lnTo>
                    <a:pt x="717" y="213"/>
                  </a:lnTo>
                  <a:lnTo>
                    <a:pt x="712" y="213"/>
                  </a:lnTo>
                  <a:lnTo>
                    <a:pt x="712" y="213"/>
                  </a:lnTo>
                  <a:lnTo>
                    <a:pt x="708" y="211"/>
                  </a:lnTo>
                  <a:lnTo>
                    <a:pt x="703" y="211"/>
                  </a:lnTo>
                  <a:lnTo>
                    <a:pt x="698" y="213"/>
                  </a:lnTo>
                  <a:lnTo>
                    <a:pt x="693" y="218"/>
                  </a:lnTo>
                  <a:lnTo>
                    <a:pt x="693" y="218"/>
                  </a:lnTo>
                  <a:lnTo>
                    <a:pt x="693" y="223"/>
                  </a:lnTo>
                  <a:lnTo>
                    <a:pt x="696" y="227"/>
                  </a:lnTo>
                  <a:lnTo>
                    <a:pt x="698" y="232"/>
                  </a:lnTo>
                  <a:lnTo>
                    <a:pt x="698" y="239"/>
                  </a:lnTo>
                  <a:lnTo>
                    <a:pt x="698" y="239"/>
                  </a:lnTo>
                  <a:lnTo>
                    <a:pt x="696" y="244"/>
                  </a:lnTo>
                  <a:lnTo>
                    <a:pt x="691" y="249"/>
                  </a:lnTo>
                  <a:lnTo>
                    <a:pt x="684" y="251"/>
                  </a:lnTo>
                  <a:lnTo>
                    <a:pt x="677" y="258"/>
                  </a:lnTo>
                  <a:lnTo>
                    <a:pt x="677" y="258"/>
                  </a:lnTo>
                  <a:lnTo>
                    <a:pt x="667" y="265"/>
                  </a:lnTo>
                  <a:lnTo>
                    <a:pt x="658" y="270"/>
                  </a:lnTo>
                  <a:lnTo>
                    <a:pt x="648" y="272"/>
                  </a:lnTo>
                  <a:lnTo>
                    <a:pt x="641" y="272"/>
                  </a:lnTo>
                  <a:lnTo>
                    <a:pt x="641" y="272"/>
                  </a:lnTo>
                  <a:lnTo>
                    <a:pt x="622" y="270"/>
                  </a:lnTo>
                  <a:lnTo>
                    <a:pt x="611" y="270"/>
                  </a:lnTo>
                  <a:lnTo>
                    <a:pt x="599" y="275"/>
                  </a:lnTo>
                  <a:lnTo>
                    <a:pt x="599" y="275"/>
                  </a:lnTo>
                  <a:lnTo>
                    <a:pt x="577" y="286"/>
                  </a:lnTo>
                  <a:lnTo>
                    <a:pt x="570" y="289"/>
                  </a:lnTo>
                  <a:lnTo>
                    <a:pt x="566" y="291"/>
                  </a:lnTo>
                  <a:lnTo>
                    <a:pt x="566" y="291"/>
                  </a:lnTo>
                  <a:lnTo>
                    <a:pt x="561" y="289"/>
                  </a:lnTo>
                  <a:lnTo>
                    <a:pt x="558" y="286"/>
                  </a:lnTo>
                  <a:lnTo>
                    <a:pt x="556" y="284"/>
                  </a:lnTo>
                  <a:lnTo>
                    <a:pt x="551" y="284"/>
                  </a:lnTo>
                  <a:lnTo>
                    <a:pt x="551" y="284"/>
                  </a:lnTo>
                  <a:lnTo>
                    <a:pt x="539" y="282"/>
                  </a:lnTo>
                  <a:lnTo>
                    <a:pt x="530" y="279"/>
                  </a:lnTo>
                  <a:lnTo>
                    <a:pt x="530" y="279"/>
                  </a:lnTo>
                  <a:lnTo>
                    <a:pt x="528" y="277"/>
                  </a:lnTo>
                  <a:lnTo>
                    <a:pt x="523" y="277"/>
                  </a:lnTo>
                  <a:lnTo>
                    <a:pt x="516" y="277"/>
                  </a:lnTo>
                  <a:lnTo>
                    <a:pt x="511" y="275"/>
                  </a:lnTo>
                  <a:lnTo>
                    <a:pt x="511" y="275"/>
                  </a:lnTo>
                  <a:lnTo>
                    <a:pt x="502" y="270"/>
                  </a:lnTo>
                  <a:lnTo>
                    <a:pt x="492" y="267"/>
                  </a:lnTo>
                  <a:lnTo>
                    <a:pt x="476" y="265"/>
                  </a:lnTo>
                  <a:lnTo>
                    <a:pt x="476" y="265"/>
                  </a:lnTo>
                  <a:lnTo>
                    <a:pt x="454" y="265"/>
                  </a:lnTo>
                  <a:lnTo>
                    <a:pt x="431" y="265"/>
                  </a:lnTo>
                  <a:lnTo>
                    <a:pt x="431" y="265"/>
                  </a:lnTo>
                  <a:lnTo>
                    <a:pt x="414" y="265"/>
                  </a:lnTo>
                  <a:lnTo>
                    <a:pt x="409" y="265"/>
                  </a:lnTo>
                  <a:lnTo>
                    <a:pt x="407" y="263"/>
                  </a:lnTo>
                  <a:lnTo>
                    <a:pt x="407" y="263"/>
                  </a:lnTo>
                  <a:lnTo>
                    <a:pt x="400" y="256"/>
                  </a:lnTo>
                  <a:lnTo>
                    <a:pt x="397" y="251"/>
                  </a:lnTo>
                  <a:lnTo>
                    <a:pt x="395" y="244"/>
                  </a:lnTo>
                  <a:lnTo>
                    <a:pt x="395" y="244"/>
                  </a:lnTo>
                  <a:lnTo>
                    <a:pt x="393" y="237"/>
                  </a:lnTo>
                  <a:lnTo>
                    <a:pt x="388" y="232"/>
                  </a:lnTo>
                  <a:lnTo>
                    <a:pt x="386" y="230"/>
                  </a:lnTo>
                  <a:lnTo>
                    <a:pt x="381" y="227"/>
                  </a:lnTo>
                  <a:lnTo>
                    <a:pt x="381" y="227"/>
                  </a:lnTo>
                  <a:lnTo>
                    <a:pt x="376" y="225"/>
                  </a:lnTo>
                  <a:lnTo>
                    <a:pt x="374" y="223"/>
                  </a:lnTo>
                  <a:lnTo>
                    <a:pt x="371" y="220"/>
                  </a:lnTo>
                  <a:lnTo>
                    <a:pt x="369" y="218"/>
                  </a:lnTo>
                  <a:lnTo>
                    <a:pt x="369" y="218"/>
                  </a:lnTo>
                  <a:lnTo>
                    <a:pt x="364" y="213"/>
                  </a:lnTo>
                  <a:lnTo>
                    <a:pt x="360" y="211"/>
                  </a:lnTo>
                  <a:lnTo>
                    <a:pt x="355" y="211"/>
                  </a:lnTo>
                  <a:lnTo>
                    <a:pt x="355" y="211"/>
                  </a:lnTo>
                  <a:lnTo>
                    <a:pt x="331" y="208"/>
                  </a:lnTo>
                  <a:lnTo>
                    <a:pt x="319" y="204"/>
                  </a:lnTo>
                  <a:lnTo>
                    <a:pt x="310" y="199"/>
                  </a:lnTo>
                  <a:lnTo>
                    <a:pt x="310" y="199"/>
                  </a:lnTo>
                  <a:lnTo>
                    <a:pt x="310" y="194"/>
                  </a:lnTo>
                  <a:lnTo>
                    <a:pt x="312" y="192"/>
                  </a:lnTo>
                  <a:lnTo>
                    <a:pt x="315" y="187"/>
                  </a:lnTo>
                  <a:lnTo>
                    <a:pt x="315" y="185"/>
                  </a:lnTo>
                  <a:lnTo>
                    <a:pt x="315" y="185"/>
                  </a:lnTo>
                  <a:lnTo>
                    <a:pt x="317" y="173"/>
                  </a:lnTo>
                  <a:lnTo>
                    <a:pt x="317" y="168"/>
                  </a:lnTo>
                  <a:lnTo>
                    <a:pt x="317" y="166"/>
                  </a:lnTo>
                  <a:lnTo>
                    <a:pt x="317" y="166"/>
                  </a:lnTo>
                  <a:lnTo>
                    <a:pt x="310" y="159"/>
                  </a:lnTo>
                  <a:lnTo>
                    <a:pt x="305" y="149"/>
                  </a:lnTo>
                  <a:lnTo>
                    <a:pt x="305" y="149"/>
                  </a:lnTo>
                  <a:lnTo>
                    <a:pt x="305" y="147"/>
                  </a:lnTo>
                  <a:lnTo>
                    <a:pt x="300" y="142"/>
                  </a:lnTo>
                  <a:lnTo>
                    <a:pt x="296" y="137"/>
                  </a:lnTo>
                  <a:lnTo>
                    <a:pt x="291" y="137"/>
                  </a:lnTo>
                  <a:lnTo>
                    <a:pt x="291" y="137"/>
                  </a:lnTo>
                  <a:lnTo>
                    <a:pt x="281" y="135"/>
                  </a:lnTo>
                  <a:lnTo>
                    <a:pt x="272" y="128"/>
                  </a:lnTo>
                  <a:lnTo>
                    <a:pt x="272" y="128"/>
                  </a:lnTo>
                  <a:lnTo>
                    <a:pt x="265" y="121"/>
                  </a:lnTo>
                  <a:lnTo>
                    <a:pt x="263" y="118"/>
                  </a:lnTo>
                  <a:lnTo>
                    <a:pt x="260" y="109"/>
                  </a:lnTo>
                  <a:lnTo>
                    <a:pt x="260" y="109"/>
                  </a:lnTo>
                  <a:lnTo>
                    <a:pt x="258" y="109"/>
                  </a:lnTo>
                  <a:lnTo>
                    <a:pt x="258" y="109"/>
                  </a:lnTo>
                  <a:lnTo>
                    <a:pt x="251" y="107"/>
                  </a:lnTo>
                  <a:lnTo>
                    <a:pt x="251" y="107"/>
                  </a:lnTo>
                  <a:lnTo>
                    <a:pt x="246" y="104"/>
                  </a:lnTo>
                  <a:lnTo>
                    <a:pt x="246" y="104"/>
                  </a:lnTo>
                  <a:lnTo>
                    <a:pt x="241" y="111"/>
                  </a:lnTo>
                  <a:lnTo>
                    <a:pt x="239" y="116"/>
                  </a:lnTo>
                  <a:lnTo>
                    <a:pt x="239" y="116"/>
                  </a:lnTo>
                  <a:lnTo>
                    <a:pt x="239" y="123"/>
                  </a:lnTo>
                  <a:lnTo>
                    <a:pt x="236" y="125"/>
                  </a:lnTo>
                  <a:lnTo>
                    <a:pt x="232" y="125"/>
                  </a:lnTo>
                  <a:lnTo>
                    <a:pt x="232" y="125"/>
                  </a:lnTo>
                  <a:lnTo>
                    <a:pt x="227" y="128"/>
                  </a:lnTo>
                  <a:lnTo>
                    <a:pt x="222" y="130"/>
                  </a:lnTo>
                  <a:lnTo>
                    <a:pt x="220" y="135"/>
                  </a:lnTo>
                  <a:lnTo>
                    <a:pt x="220" y="140"/>
                  </a:lnTo>
                  <a:lnTo>
                    <a:pt x="220" y="140"/>
                  </a:lnTo>
                  <a:lnTo>
                    <a:pt x="220" y="147"/>
                  </a:lnTo>
                  <a:lnTo>
                    <a:pt x="222" y="152"/>
                  </a:lnTo>
                  <a:lnTo>
                    <a:pt x="222" y="154"/>
                  </a:lnTo>
                  <a:lnTo>
                    <a:pt x="222" y="156"/>
                  </a:lnTo>
                  <a:lnTo>
                    <a:pt x="222" y="156"/>
                  </a:lnTo>
                  <a:lnTo>
                    <a:pt x="218" y="159"/>
                  </a:lnTo>
                  <a:lnTo>
                    <a:pt x="213" y="161"/>
                  </a:lnTo>
                  <a:lnTo>
                    <a:pt x="208" y="163"/>
                  </a:lnTo>
                  <a:lnTo>
                    <a:pt x="203" y="163"/>
                  </a:lnTo>
                  <a:lnTo>
                    <a:pt x="203" y="163"/>
                  </a:lnTo>
                  <a:lnTo>
                    <a:pt x="196" y="161"/>
                  </a:lnTo>
                  <a:lnTo>
                    <a:pt x="187" y="161"/>
                  </a:lnTo>
                  <a:lnTo>
                    <a:pt x="187" y="161"/>
                  </a:lnTo>
                  <a:lnTo>
                    <a:pt x="177" y="159"/>
                  </a:lnTo>
                  <a:lnTo>
                    <a:pt x="175" y="156"/>
                  </a:lnTo>
                  <a:lnTo>
                    <a:pt x="173" y="161"/>
                  </a:lnTo>
                  <a:lnTo>
                    <a:pt x="173" y="161"/>
                  </a:lnTo>
                  <a:lnTo>
                    <a:pt x="165" y="182"/>
                  </a:lnTo>
                  <a:lnTo>
                    <a:pt x="161" y="192"/>
                  </a:lnTo>
                  <a:lnTo>
                    <a:pt x="161" y="199"/>
                  </a:lnTo>
                  <a:lnTo>
                    <a:pt x="161" y="199"/>
                  </a:lnTo>
                  <a:lnTo>
                    <a:pt x="165" y="204"/>
                  </a:lnTo>
                  <a:lnTo>
                    <a:pt x="165" y="206"/>
                  </a:lnTo>
                  <a:lnTo>
                    <a:pt x="161" y="206"/>
                  </a:lnTo>
                  <a:lnTo>
                    <a:pt x="161" y="206"/>
                  </a:lnTo>
                  <a:lnTo>
                    <a:pt x="154" y="206"/>
                  </a:lnTo>
                  <a:lnTo>
                    <a:pt x="149" y="204"/>
                  </a:lnTo>
                  <a:lnTo>
                    <a:pt x="149" y="204"/>
                  </a:lnTo>
                  <a:lnTo>
                    <a:pt x="144" y="204"/>
                  </a:lnTo>
                  <a:lnTo>
                    <a:pt x="139" y="204"/>
                  </a:lnTo>
                  <a:lnTo>
                    <a:pt x="130" y="206"/>
                  </a:lnTo>
                  <a:lnTo>
                    <a:pt x="130" y="206"/>
                  </a:lnTo>
                  <a:lnTo>
                    <a:pt x="123" y="211"/>
                  </a:lnTo>
                  <a:lnTo>
                    <a:pt x="118" y="213"/>
                  </a:lnTo>
                  <a:lnTo>
                    <a:pt x="118" y="213"/>
                  </a:lnTo>
                  <a:lnTo>
                    <a:pt x="118" y="213"/>
                  </a:lnTo>
                  <a:lnTo>
                    <a:pt x="121" y="218"/>
                  </a:lnTo>
                  <a:lnTo>
                    <a:pt x="123" y="223"/>
                  </a:lnTo>
                  <a:lnTo>
                    <a:pt x="123" y="230"/>
                  </a:lnTo>
                  <a:lnTo>
                    <a:pt x="123" y="230"/>
                  </a:lnTo>
                  <a:lnTo>
                    <a:pt x="128" y="241"/>
                  </a:lnTo>
                  <a:lnTo>
                    <a:pt x="130" y="246"/>
                  </a:lnTo>
                  <a:lnTo>
                    <a:pt x="130" y="251"/>
                  </a:lnTo>
                  <a:lnTo>
                    <a:pt x="130" y="251"/>
                  </a:lnTo>
                  <a:lnTo>
                    <a:pt x="125" y="258"/>
                  </a:lnTo>
                  <a:lnTo>
                    <a:pt x="123" y="263"/>
                  </a:lnTo>
                  <a:lnTo>
                    <a:pt x="121" y="265"/>
                  </a:lnTo>
                  <a:lnTo>
                    <a:pt x="121" y="265"/>
                  </a:lnTo>
                  <a:lnTo>
                    <a:pt x="121" y="275"/>
                  </a:lnTo>
                  <a:lnTo>
                    <a:pt x="121" y="277"/>
                  </a:lnTo>
                  <a:lnTo>
                    <a:pt x="121" y="277"/>
                  </a:lnTo>
                  <a:lnTo>
                    <a:pt x="121" y="277"/>
                  </a:lnTo>
                  <a:lnTo>
                    <a:pt x="111" y="282"/>
                  </a:lnTo>
                  <a:lnTo>
                    <a:pt x="102" y="286"/>
                  </a:lnTo>
                  <a:lnTo>
                    <a:pt x="102" y="286"/>
                  </a:lnTo>
                  <a:lnTo>
                    <a:pt x="94" y="289"/>
                  </a:lnTo>
                  <a:lnTo>
                    <a:pt x="90" y="291"/>
                  </a:lnTo>
                  <a:lnTo>
                    <a:pt x="87" y="296"/>
                  </a:lnTo>
                  <a:lnTo>
                    <a:pt x="87" y="296"/>
                  </a:lnTo>
                  <a:lnTo>
                    <a:pt x="83" y="301"/>
                  </a:lnTo>
                  <a:lnTo>
                    <a:pt x="78" y="303"/>
                  </a:lnTo>
                  <a:lnTo>
                    <a:pt x="73" y="303"/>
                  </a:lnTo>
                  <a:lnTo>
                    <a:pt x="73" y="303"/>
                  </a:lnTo>
                  <a:lnTo>
                    <a:pt x="64" y="303"/>
                  </a:lnTo>
                  <a:lnTo>
                    <a:pt x="59" y="305"/>
                  </a:lnTo>
                  <a:lnTo>
                    <a:pt x="57" y="308"/>
                  </a:lnTo>
                  <a:lnTo>
                    <a:pt x="57" y="308"/>
                  </a:lnTo>
                  <a:lnTo>
                    <a:pt x="49" y="312"/>
                  </a:lnTo>
                  <a:lnTo>
                    <a:pt x="45" y="315"/>
                  </a:lnTo>
                  <a:lnTo>
                    <a:pt x="45" y="315"/>
                  </a:lnTo>
                  <a:lnTo>
                    <a:pt x="40" y="317"/>
                  </a:lnTo>
                  <a:lnTo>
                    <a:pt x="38" y="315"/>
                  </a:lnTo>
                  <a:lnTo>
                    <a:pt x="33" y="312"/>
                  </a:lnTo>
                  <a:lnTo>
                    <a:pt x="33" y="312"/>
                  </a:lnTo>
                  <a:lnTo>
                    <a:pt x="31" y="312"/>
                  </a:lnTo>
                  <a:lnTo>
                    <a:pt x="26" y="312"/>
                  </a:lnTo>
                  <a:lnTo>
                    <a:pt x="21" y="315"/>
                  </a:lnTo>
                  <a:lnTo>
                    <a:pt x="21" y="315"/>
                  </a:lnTo>
                  <a:lnTo>
                    <a:pt x="16" y="320"/>
                  </a:lnTo>
                  <a:lnTo>
                    <a:pt x="9" y="322"/>
                  </a:lnTo>
                  <a:lnTo>
                    <a:pt x="9" y="322"/>
                  </a:lnTo>
                  <a:lnTo>
                    <a:pt x="5" y="324"/>
                  </a:lnTo>
                  <a:lnTo>
                    <a:pt x="2" y="324"/>
                  </a:lnTo>
                  <a:lnTo>
                    <a:pt x="2" y="327"/>
                  </a:lnTo>
                  <a:lnTo>
                    <a:pt x="2" y="327"/>
                  </a:lnTo>
                  <a:lnTo>
                    <a:pt x="2" y="331"/>
                  </a:lnTo>
                  <a:lnTo>
                    <a:pt x="0" y="336"/>
                  </a:lnTo>
                  <a:lnTo>
                    <a:pt x="0" y="336"/>
                  </a:lnTo>
                  <a:lnTo>
                    <a:pt x="2" y="353"/>
                  </a:lnTo>
                  <a:lnTo>
                    <a:pt x="2" y="353"/>
                  </a:lnTo>
                  <a:lnTo>
                    <a:pt x="12" y="357"/>
                  </a:lnTo>
                  <a:lnTo>
                    <a:pt x="16" y="362"/>
                  </a:lnTo>
                  <a:lnTo>
                    <a:pt x="21" y="365"/>
                  </a:lnTo>
                  <a:lnTo>
                    <a:pt x="21" y="365"/>
                  </a:lnTo>
                  <a:lnTo>
                    <a:pt x="23" y="391"/>
                  </a:lnTo>
                  <a:lnTo>
                    <a:pt x="23" y="391"/>
                  </a:lnTo>
                  <a:lnTo>
                    <a:pt x="23" y="391"/>
                  </a:lnTo>
                  <a:lnTo>
                    <a:pt x="23" y="391"/>
                  </a:lnTo>
                  <a:lnTo>
                    <a:pt x="35" y="400"/>
                  </a:lnTo>
                  <a:lnTo>
                    <a:pt x="40" y="405"/>
                  </a:lnTo>
                  <a:lnTo>
                    <a:pt x="40" y="405"/>
                  </a:lnTo>
                  <a:lnTo>
                    <a:pt x="42" y="412"/>
                  </a:lnTo>
                  <a:lnTo>
                    <a:pt x="45" y="417"/>
                  </a:lnTo>
                  <a:lnTo>
                    <a:pt x="52" y="419"/>
                  </a:lnTo>
                  <a:lnTo>
                    <a:pt x="52" y="419"/>
                  </a:lnTo>
                  <a:lnTo>
                    <a:pt x="66" y="428"/>
                  </a:lnTo>
                  <a:lnTo>
                    <a:pt x="66" y="428"/>
                  </a:lnTo>
                  <a:lnTo>
                    <a:pt x="66" y="426"/>
                  </a:lnTo>
                  <a:lnTo>
                    <a:pt x="73" y="426"/>
                  </a:lnTo>
                  <a:lnTo>
                    <a:pt x="73" y="426"/>
                  </a:lnTo>
                  <a:lnTo>
                    <a:pt x="78" y="428"/>
                  </a:lnTo>
                  <a:lnTo>
                    <a:pt x="78" y="428"/>
                  </a:lnTo>
                  <a:lnTo>
                    <a:pt x="80" y="424"/>
                  </a:lnTo>
                  <a:lnTo>
                    <a:pt x="87" y="419"/>
                  </a:lnTo>
                  <a:lnTo>
                    <a:pt x="94" y="417"/>
                  </a:lnTo>
                  <a:lnTo>
                    <a:pt x="99" y="417"/>
                  </a:lnTo>
                  <a:lnTo>
                    <a:pt x="99" y="417"/>
                  </a:lnTo>
                  <a:lnTo>
                    <a:pt x="106" y="419"/>
                  </a:lnTo>
                  <a:lnTo>
                    <a:pt x="113" y="424"/>
                  </a:lnTo>
                  <a:lnTo>
                    <a:pt x="121" y="431"/>
                  </a:lnTo>
                  <a:lnTo>
                    <a:pt x="123" y="436"/>
                  </a:lnTo>
                  <a:lnTo>
                    <a:pt x="123" y="436"/>
                  </a:lnTo>
                  <a:lnTo>
                    <a:pt x="113" y="447"/>
                  </a:lnTo>
                  <a:lnTo>
                    <a:pt x="109" y="454"/>
                  </a:lnTo>
                  <a:lnTo>
                    <a:pt x="102" y="457"/>
                  </a:lnTo>
                  <a:lnTo>
                    <a:pt x="102" y="457"/>
                  </a:lnTo>
                  <a:lnTo>
                    <a:pt x="94" y="459"/>
                  </a:lnTo>
                  <a:lnTo>
                    <a:pt x="94" y="459"/>
                  </a:lnTo>
                  <a:lnTo>
                    <a:pt x="94" y="464"/>
                  </a:lnTo>
                  <a:lnTo>
                    <a:pt x="94" y="464"/>
                  </a:lnTo>
                  <a:lnTo>
                    <a:pt x="97" y="471"/>
                  </a:lnTo>
                  <a:lnTo>
                    <a:pt x="104" y="481"/>
                  </a:lnTo>
                  <a:lnTo>
                    <a:pt x="104" y="481"/>
                  </a:lnTo>
                  <a:lnTo>
                    <a:pt x="104" y="485"/>
                  </a:lnTo>
                  <a:lnTo>
                    <a:pt x="102" y="490"/>
                  </a:lnTo>
                  <a:lnTo>
                    <a:pt x="97" y="490"/>
                  </a:lnTo>
                  <a:lnTo>
                    <a:pt x="92" y="488"/>
                  </a:lnTo>
                  <a:lnTo>
                    <a:pt x="92" y="488"/>
                  </a:lnTo>
                  <a:lnTo>
                    <a:pt x="90" y="488"/>
                  </a:lnTo>
                  <a:lnTo>
                    <a:pt x="87" y="490"/>
                  </a:lnTo>
                  <a:lnTo>
                    <a:pt x="87" y="492"/>
                  </a:lnTo>
                  <a:lnTo>
                    <a:pt x="87" y="497"/>
                  </a:lnTo>
                  <a:lnTo>
                    <a:pt x="87" y="497"/>
                  </a:lnTo>
                  <a:lnTo>
                    <a:pt x="90" y="504"/>
                  </a:lnTo>
                  <a:lnTo>
                    <a:pt x="92" y="509"/>
                  </a:lnTo>
                  <a:lnTo>
                    <a:pt x="94" y="511"/>
                  </a:lnTo>
                  <a:lnTo>
                    <a:pt x="94" y="511"/>
                  </a:lnTo>
                  <a:lnTo>
                    <a:pt x="99" y="514"/>
                  </a:lnTo>
                  <a:lnTo>
                    <a:pt x="102" y="518"/>
                  </a:lnTo>
                  <a:lnTo>
                    <a:pt x="106" y="521"/>
                  </a:lnTo>
                  <a:lnTo>
                    <a:pt x="111" y="523"/>
                  </a:lnTo>
                  <a:lnTo>
                    <a:pt x="111" y="523"/>
                  </a:lnTo>
                  <a:lnTo>
                    <a:pt x="116" y="523"/>
                  </a:lnTo>
                  <a:lnTo>
                    <a:pt x="118" y="528"/>
                  </a:lnTo>
                  <a:lnTo>
                    <a:pt x="123" y="533"/>
                  </a:lnTo>
                  <a:lnTo>
                    <a:pt x="123" y="533"/>
                  </a:lnTo>
                  <a:lnTo>
                    <a:pt x="125" y="535"/>
                  </a:lnTo>
                  <a:lnTo>
                    <a:pt x="130" y="540"/>
                  </a:lnTo>
                  <a:lnTo>
                    <a:pt x="130" y="540"/>
                  </a:lnTo>
                  <a:lnTo>
                    <a:pt x="130" y="542"/>
                  </a:lnTo>
                  <a:lnTo>
                    <a:pt x="130" y="542"/>
                  </a:lnTo>
                  <a:lnTo>
                    <a:pt x="137" y="542"/>
                  </a:lnTo>
                  <a:lnTo>
                    <a:pt x="142" y="537"/>
                  </a:lnTo>
                  <a:lnTo>
                    <a:pt x="142" y="537"/>
                  </a:lnTo>
                  <a:lnTo>
                    <a:pt x="144" y="537"/>
                  </a:lnTo>
                  <a:lnTo>
                    <a:pt x="147" y="537"/>
                  </a:lnTo>
                  <a:lnTo>
                    <a:pt x="151" y="537"/>
                  </a:lnTo>
                  <a:lnTo>
                    <a:pt x="156" y="542"/>
                  </a:lnTo>
                  <a:lnTo>
                    <a:pt x="156" y="542"/>
                  </a:lnTo>
                  <a:lnTo>
                    <a:pt x="175" y="554"/>
                  </a:lnTo>
                  <a:lnTo>
                    <a:pt x="196" y="570"/>
                  </a:lnTo>
                  <a:lnTo>
                    <a:pt x="196" y="570"/>
                  </a:lnTo>
                  <a:lnTo>
                    <a:pt x="203" y="575"/>
                  </a:lnTo>
                  <a:lnTo>
                    <a:pt x="215" y="580"/>
                  </a:lnTo>
                  <a:lnTo>
                    <a:pt x="225" y="582"/>
                  </a:lnTo>
                  <a:lnTo>
                    <a:pt x="232" y="585"/>
                  </a:lnTo>
                  <a:lnTo>
                    <a:pt x="232" y="585"/>
                  </a:lnTo>
                  <a:lnTo>
                    <a:pt x="239" y="585"/>
                  </a:lnTo>
                  <a:lnTo>
                    <a:pt x="244" y="587"/>
                  </a:lnTo>
                  <a:lnTo>
                    <a:pt x="251" y="589"/>
                  </a:lnTo>
                  <a:lnTo>
                    <a:pt x="258" y="589"/>
                  </a:lnTo>
                  <a:lnTo>
                    <a:pt x="258" y="589"/>
                  </a:lnTo>
                  <a:lnTo>
                    <a:pt x="263" y="589"/>
                  </a:lnTo>
                  <a:lnTo>
                    <a:pt x="263" y="589"/>
                  </a:lnTo>
                  <a:lnTo>
                    <a:pt x="265" y="587"/>
                  </a:lnTo>
                  <a:lnTo>
                    <a:pt x="267" y="585"/>
                  </a:lnTo>
                  <a:lnTo>
                    <a:pt x="267" y="585"/>
                  </a:lnTo>
                  <a:lnTo>
                    <a:pt x="270" y="582"/>
                  </a:lnTo>
                  <a:lnTo>
                    <a:pt x="272" y="585"/>
                  </a:lnTo>
                  <a:lnTo>
                    <a:pt x="274" y="589"/>
                  </a:lnTo>
                  <a:lnTo>
                    <a:pt x="274" y="594"/>
                  </a:lnTo>
                  <a:lnTo>
                    <a:pt x="274" y="594"/>
                  </a:lnTo>
                  <a:lnTo>
                    <a:pt x="274" y="599"/>
                  </a:lnTo>
                  <a:lnTo>
                    <a:pt x="274" y="604"/>
                  </a:lnTo>
                  <a:lnTo>
                    <a:pt x="274" y="604"/>
                  </a:lnTo>
                  <a:lnTo>
                    <a:pt x="279" y="594"/>
                  </a:lnTo>
                  <a:lnTo>
                    <a:pt x="279" y="594"/>
                  </a:lnTo>
                  <a:lnTo>
                    <a:pt x="281" y="589"/>
                  </a:lnTo>
                  <a:lnTo>
                    <a:pt x="286" y="587"/>
                  </a:lnTo>
                  <a:lnTo>
                    <a:pt x="293" y="582"/>
                  </a:lnTo>
                  <a:lnTo>
                    <a:pt x="293" y="582"/>
                  </a:lnTo>
                  <a:lnTo>
                    <a:pt x="296" y="582"/>
                  </a:lnTo>
                  <a:lnTo>
                    <a:pt x="298" y="582"/>
                  </a:lnTo>
                  <a:lnTo>
                    <a:pt x="308" y="585"/>
                  </a:lnTo>
                  <a:lnTo>
                    <a:pt x="308" y="585"/>
                  </a:lnTo>
                  <a:lnTo>
                    <a:pt x="312" y="587"/>
                  </a:lnTo>
                  <a:lnTo>
                    <a:pt x="317" y="585"/>
                  </a:lnTo>
                  <a:lnTo>
                    <a:pt x="324" y="587"/>
                  </a:lnTo>
                  <a:lnTo>
                    <a:pt x="331" y="592"/>
                  </a:lnTo>
                  <a:lnTo>
                    <a:pt x="331" y="592"/>
                  </a:lnTo>
                  <a:lnTo>
                    <a:pt x="336" y="589"/>
                  </a:lnTo>
                  <a:lnTo>
                    <a:pt x="336" y="589"/>
                  </a:lnTo>
                  <a:lnTo>
                    <a:pt x="341" y="587"/>
                  </a:lnTo>
                  <a:lnTo>
                    <a:pt x="345" y="580"/>
                  </a:lnTo>
                  <a:lnTo>
                    <a:pt x="345" y="580"/>
                  </a:lnTo>
                  <a:lnTo>
                    <a:pt x="350" y="575"/>
                  </a:lnTo>
                  <a:lnTo>
                    <a:pt x="350" y="573"/>
                  </a:lnTo>
                  <a:lnTo>
                    <a:pt x="352" y="573"/>
                  </a:lnTo>
                  <a:lnTo>
                    <a:pt x="352" y="573"/>
                  </a:lnTo>
                  <a:lnTo>
                    <a:pt x="357" y="573"/>
                  </a:lnTo>
                  <a:lnTo>
                    <a:pt x="360" y="570"/>
                  </a:lnTo>
                  <a:lnTo>
                    <a:pt x="369" y="563"/>
                  </a:lnTo>
                  <a:lnTo>
                    <a:pt x="369" y="563"/>
                  </a:lnTo>
                  <a:lnTo>
                    <a:pt x="376" y="561"/>
                  </a:lnTo>
                  <a:lnTo>
                    <a:pt x="383" y="561"/>
                  </a:lnTo>
                  <a:lnTo>
                    <a:pt x="388" y="563"/>
                  </a:lnTo>
                  <a:lnTo>
                    <a:pt x="393" y="561"/>
                  </a:lnTo>
                  <a:lnTo>
                    <a:pt x="393" y="561"/>
                  </a:lnTo>
                  <a:lnTo>
                    <a:pt x="400" y="559"/>
                  </a:lnTo>
                  <a:lnTo>
                    <a:pt x="402" y="559"/>
                  </a:lnTo>
                  <a:lnTo>
                    <a:pt x="402" y="561"/>
                  </a:lnTo>
                  <a:lnTo>
                    <a:pt x="402" y="561"/>
                  </a:lnTo>
                  <a:lnTo>
                    <a:pt x="405" y="566"/>
                  </a:lnTo>
                  <a:lnTo>
                    <a:pt x="409" y="573"/>
                  </a:lnTo>
                  <a:lnTo>
                    <a:pt x="409" y="573"/>
                  </a:lnTo>
                  <a:lnTo>
                    <a:pt x="412" y="575"/>
                  </a:lnTo>
                  <a:lnTo>
                    <a:pt x="416" y="578"/>
                  </a:lnTo>
                  <a:lnTo>
                    <a:pt x="421" y="580"/>
                  </a:lnTo>
                  <a:lnTo>
                    <a:pt x="421" y="580"/>
                  </a:lnTo>
                  <a:lnTo>
                    <a:pt x="423" y="578"/>
                  </a:lnTo>
                  <a:lnTo>
                    <a:pt x="423" y="578"/>
                  </a:lnTo>
                  <a:lnTo>
                    <a:pt x="428" y="575"/>
                  </a:lnTo>
                  <a:lnTo>
                    <a:pt x="433" y="578"/>
                  </a:lnTo>
                  <a:lnTo>
                    <a:pt x="435" y="580"/>
                  </a:lnTo>
                  <a:lnTo>
                    <a:pt x="438" y="582"/>
                  </a:lnTo>
                  <a:lnTo>
                    <a:pt x="438" y="582"/>
                  </a:lnTo>
                  <a:lnTo>
                    <a:pt x="438" y="589"/>
                  </a:lnTo>
                  <a:lnTo>
                    <a:pt x="438" y="592"/>
                  </a:lnTo>
                  <a:lnTo>
                    <a:pt x="440" y="594"/>
                  </a:lnTo>
                  <a:lnTo>
                    <a:pt x="440" y="594"/>
                  </a:lnTo>
                  <a:lnTo>
                    <a:pt x="447" y="594"/>
                  </a:lnTo>
                  <a:lnTo>
                    <a:pt x="447" y="597"/>
                  </a:lnTo>
                  <a:lnTo>
                    <a:pt x="450" y="604"/>
                  </a:lnTo>
                  <a:lnTo>
                    <a:pt x="450" y="604"/>
                  </a:lnTo>
                  <a:lnTo>
                    <a:pt x="450" y="618"/>
                  </a:lnTo>
                  <a:lnTo>
                    <a:pt x="447" y="625"/>
                  </a:lnTo>
                  <a:lnTo>
                    <a:pt x="445" y="630"/>
                  </a:lnTo>
                  <a:lnTo>
                    <a:pt x="445" y="630"/>
                  </a:lnTo>
                  <a:lnTo>
                    <a:pt x="433" y="646"/>
                  </a:lnTo>
                  <a:lnTo>
                    <a:pt x="428" y="653"/>
                  </a:lnTo>
                  <a:lnTo>
                    <a:pt x="428" y="658"/>
                  </a:lnTo>
                  <a:lnTo>
                    <a:pt x="428" y="658"/>
                  </a:lnTo>
                  <a:lnTo>
                    <a:pt x="428" y="665"/>
                  </a:lnTo>
                  <a:lnTo>
                    <a:pt x="428" y="668"/>
                  </a:lnTo>
                  <a:lnTo>
                    <a:pt x="431" y="665"/>
                  </a:lnTo>
                  <a:lnTo>
                    <a:pt x="431" y="665"/>
                  </a:lnTo>
                  <a:lnTo>
                    <a:pt x="438" y="665"/>
                  </a:lnTo>
                  <a:lnTo>
                    <a:pt x="442" y="665"/>
                  </a:lnTo>
                  <a:lnTo>
                    <a:pt x="447" y="668"/>
                  </a:lnTo>
                  <a:lnTo>
                    <a:pt x="450" y="670"/>
                  </a:lnTo>
                  <a:lnTo>
                    <a:pt x="450" y="670"/>
                  </a:lnTo>
                  <a:lnTo>
                    <a:pt x="447" y="675"/>
                  </a:lnTo>
                  <a:lnTo>
                    <a:pt x="450" y="679"/>
                  </a:lnTo>
                  <a:lnTo>
                    <a:pt x="452" y="684"/>
                  </a:lnTo>
                  <a:lnTo>
                    <a:pt x="454" y="684"/>
                  </a:lnTo>
                  <a:lnTo>
                    <a:pt x="454" y="684"/>
                  </a:lnTo>
                  <a:lnTo>
                    <a:pt x="461" y="689"/>
                  </a:lnTo>
                  <a:lnTo>
                    <a:pt x="461" y="691"/>
                  </a:lnTo>
                  <a:lnTo>
                    <a:pt x="461" y="694"/>
                  </a:lnTo>
                  <a:lnTo>
                    <a:pt x="461" y="694"/>
                  </a:lnTo>
                  <a:lnTo>
                    <a:pt x="459" y="703"/>
                  </a:lnTo>
                  <a:lnTo>
                    <a:pt x="459" y="705"/>
                  </a:lnTo>
                  <a:lnTo>
                    <a:pt x="461" y="705"/>
                  </a:lnTo>
                  <a:lnTo>
                    <a:pt x="461" y="705"/>
                  </a:lnTo>
                  <a:lnTo>
                    <a:pt x="468" y="708"/>
                  </a:lnTo>
                  <a:lnTo>
                    <a:pt x="471" y="708"/>
                  </a:lnTo>
                  <a:lnTo>
                    <a:pt x="473" y="713"/>
                  </a:lnTo>
                  <a:lnTo>
                    <a:pt x="473" y="713"/>
                  </a:lnTo>
                  <a:lnTo>
                    <a:pt x="473" y="715"/>
                  </a:lnTo>
                  <a:lnTo>
                    <a:pt x="476" y="717"/>
                  </a:lnTo>
                  <a:lnTo>
                    <a:pt x="478" y="720"/>
                  </a:lnTo>
                  <a:lnTo>
                    <a:pt x="485" y="717"/>
                  </a:lnTo>
                  <a:lnTo>
                    <a:pt x="485" y="717"/>
                  </a:lnTo>
                  <a:lnTo>
                    <a:pt x="490" y="715"/>
                  </a:lnTo>
                  <a:lnTo>
                    <a:pt x="492" y="715"/>
                  </a:lnTo>
                  <a:lnTo>
                    <a:pt x="492" y="715"/>
                  </a:lnTo>
                  <a:lnTo>
                    <a:pt x="495" y="717"/>
                  </a:lnTo>
                  <a:lnTo>
                    <a:pt x="497" y="720"/>
                  </a:lnTo>
                  <a:lnTo>
                    <a:pt x="499" y="722"/>
                  </a:lnTo>
                  <a:lnTo>
                    <a:pt x="502" y="724"/>
                  </a:lnTo>
                  <a:lnTo>
                    <a:pt x="502" y="724"/>
                  </a:lnTo>
                  <a:lnTo>
                    <a:pt x="504" y="724"/>
                  </a:lnTo>
                  <a:lnTo>
                    <a:pt x="506" y="724"/>
                  </a:lnTo>
                  <a:lnTo>
                    <a:pt x="506" y="720"/>
                  </a:lnTo>
                  <a:lnTo>
                    <a:pt x="504" y="710"/>
                  </a:lnTo>
                  <a:lnTo>
                    <a:pt x="504" y="710"/>
                  </a:lnTo>
                  <a:lnTo>
                    <a:pt x="502" y="708"/>
                  </a:lnTo>
                  <a:lnTo>
                    <a:pt x="504" y="703"/>
                  </a:lnTo>
                  <a:lnTo>
                    <a:pt x="504" y="701"/>
                  </a:lnTo>
                  <a:lnTo>
                    <a:pt x="506" y="701"/>
                  </a:lnTo>
                  <a:lnTo>
                    <a:pt x="506" y="701"/>
                  </a:lnTo>
                  <a:lnTo>
                    <a:pt x="509" y="701"/>
                  </a:lnTo>
                  <a:lnTo>
                    <a:pt x="511" y="701"/>
                  </a:lnTo>
                  <a:lnTo>
                    <a:pt x="518" y="696"/>
                  </a:lnTo>
                  <a:lnTo>
                    <a:pt x="518" y="696"/>
                  </a:lnTo>
                  <a:lnTo>
                    <a:pt x="523" y="694"/>
                  </a:lnTo>
                  <a:lnTo>
                    <a:pt x="525" y="696"/>
                  </a:lnTo>
                  <a:lnTo>
                    <a:pt x="530" y="696"/>
                  </a:lnTo>
                  <a:lnTo>
                    <a:pt x="532" y="694"/>
                  </a:lnTo>
                  <a:lnTo>
                    <a:pt x="532" y="694"/>
                  </a:lnTo>
                  <a:lnTo>
                    <a:pt x="537" y="694"/>
                  </a:lnTo>
                  <a:lnTo>
                    <a:pt x="539" y="694"/>
                  </a:lnTo>
                  <a:lnTo>
                    <a:pt x="544" y="696"/>
                  </a:lnTo>
                  <a:lnTo>
                    <a:pt x="549" y="694"/>
                  </a:lnTo>
                  <a:lnTo>
                    <a:pt x="549" y="694"/>
                  </a:lnTo>
                  <a:lnTo>
                    <a:pt x="554" y="694"/>
                  </a:lnTo>
                  <a:lnTo>
                    <a:pt x="558" y="694"/>
                  </a:lnTo>
                  <a:lnTo>
                    <a:pt x="561" y="694"/>
                  </a:lnTo>
                  <a:lnTo>
                    <a:pt x="563" y="691"/>
                  </a:lnTo>
                  <a:lnTo>
                    <a:pt x="563" y="691"/>
                  </a:lnTo>
                  <a:lnTo>
                    <a:pt x="570" y="684"/>
                  </a:lnTo>
                  <a:lnTo>
                    <a:pt x="575" y="682"/>
                  </a:lnTo>
                  <a:lnTo>
                    <a:pt x="577" y="682"/>
                  </a:lnTo>
                  <a:lnTo>
                    <a:pt x="577" y="682"/>
                  </a:lnTo>
                  <a:lnTo>
                    <a:pt x="582" y="686"/>
                  </a:lnTo>
                  <a:lnTo>
                    <a:pt x="587" y="689"/>
                  </a:lnTo>
                  <a:lnTo>
                    <a:pt x="594" y="691"/>
                  </a:lnTo>
                  <a:lnTo>
                    <a:pt x="594" y="691"/>
                  </a:lnTo>
                  <a:lnTo>
                    <a:pt x="599" y="691"/>
                  </a:lnTo>
                  <a:lnTo>
                    <a:pt x="601" y="696"/>
                  </a:lnTo>
                  <a:lnTo>
                    <a:pt x="599" y="701"/>
                  </a:lnTo>
                  <a:lnTo>
                    <a:pt x="599" y="701"/>
                  </a:lnTo>
                  <a:lnTo>
                    <a:pt x="601" y="705"/>
                  </a:lnTo>
                  <a:lnTo>
                    <a:pt x="606" y="710"/>
                  </a:lnTo>
                  <a:lnTo>
                    <a:pt x="618" y="715"/>
                  </a:lnTo>
                  <a:lnTo>
                    <a:pt x="618" y="715"/>
                  </a:lnTo>
                  <a:lnTo>
                    <a:pt x="622" y="720"/>
                  </a:lnTo>
                  <a:lnTo>
                    <a:pt x="622" y="720"/>
                  </a:lnTo>
                  <a:lnTo>
                    <a:pt x="627" y="720"/>
                  </a:lnTo>
                  <a:lnTo>
                    <a:pt x="632" y="717"/>
                  </a:lnTo>
                  <a:lnTo>
                    <a:pt x="632" y="715"/>
                  </a:lnTo>
                  <a:lnTo>
                    <a:pt x="632" y="715"/>
                  </a:lnTo>
                  <a:lnTo>
                    <a:pt x="634" y="713"/>
                  </a:lnTo>
                  <a:lnTo>
                    <a:pt x="639" y="713"/>
                  </a:lnTo>
                  <a:lnTo>
                    <a:pt x="641" y="715"/>
                  </a:lnTo>
                  <a:lnTo>
                    <a:pt x="644" y="717"/>
                  </a:lnTo>
                  <a:lnTo>
                    <a:pt x="644" y="717"/>
                  </a:lnTo>
                  <a:lnTo>
                    <a:pt x="646" y="720"/>
                  </a:lnTo>
                  <a:lnTo>
                    <a:pt x="648" y="720"/>
                  </a:lnTo>
                  <a:lnTo>
                    <a:pt x="653" y="717"/>
                  </a:lnTo>
                  <a:lnTo>
                    <a:pt x="653" y="717"/>
                  </a:lnTo>
                  <a:lnTo>
                    <a:pt x="658" y="715"/>
                  </a:lnTo>
                  <a:lnTo>
                    <a:pt x="660" y="717"/>
                  </a:lnTo>
                  <a:lnTo>
                    <a:pt x="660" y="722"/>
                  </a:lnTo>
                  <a:lnTo>
                    <a:pt x="660" y="724"/>
                  </a:lnTo>
                  <a:lnTo>
                    <a:pt x="660" y="724"/>
                  </a:lnTo>
                  <a:lnTo>
                    <a:pt x="658" y="727"/>
                  </a:lnTo>
                  <a:lnTo>
                    <a:pt x="658" y="731"/>
                  </a:lnTo>
                  <a:lnTo>
                    <a:pt x="660" y="736"/>
                  </a:lnTo>
                  <a:lnTo>
                    <a:pt x="663" y="741"/>
                  </a:lnTo>
                  <a:lnTo>
                    <a:pt x="663" y="741"/>
                  </a:lnTo>
                  <a:lnTo>
                    <a:pt x="667" y="743"/>
                  </a:lnTo>
                  <a:lnTo>
                    <a:pt x="667" y="741"/>
                  </a:lnTo>
                  <a:lnTo>
                    <a:pt x="670" y="734"/>
                  </a:lnTo>
                  <a:lnTo>
                    <a:pt x="670" y="734"/>
                  </a:lnTo>
                  <a:lnTo>
                    <a:pt x="670" y="729"/>
                  </a:lnTo>
                  <a:lnTo>
                    <a:pt x="674" y="724"/>
                  </a:lnTo>
                  <a:lnTo>
                    <a:pt x="696" y="717"/>
                  </a:lnTo>
                  <a:lnTo>
                    <a:pt x="696" y="717"/>
                  </a:lnTo>
                  <a:lnTo>
                    <a:pt x="708" y="710"/>
                  </a:lnTo>
                  <a:lnTo>
                    <a:pt x="719" y="705"/>
                  </a:lnTo>
                  <a:lnTo>
                    <a:pt x="729" y="698"/>
                  </a:lnTo>
                  <a:lnTo>
                    <a:pt x="734" y="696"/>
                  </a:lnTo>
                  <a:lnTo>
                    <a:pt x="734" y="696"/>
                  </a:lnTo>
                  <a:lnTo>
                    <a:pt x="734" y="694"/>
                  </a:lnTo>
                  <a:lnTo>
                    <a:pt x="741" y="696"/>
                  </a:lnTo>
                  <a:lnTo>
                    <a:pt x="745" y="696"/>
                  </a:lnTo>
                  <a:lnTo>
                    <a:pt x="750" y="696"/>
                  </a:lnTo>
                  <a:lnTo>
                    <a:pt x="750" y="696"/>
                  </a:lnTo>
                  <a:lnTo>
                    <a:pt x="757" y="694"/>
                  </a:lnTo>
                  <a:lnTo>
                    <a:pt x="767" y="691"/>
                  </a:lnTo>
                  <a:lnTo>
                    <a:pt x="783" y="691"/>
                  </a:lnTo>
                  <a:lnTo>
                    <a:pt x="783" y="691"/>
                  </a:lnTo>
                  <a:lnTo>
                    <a:pt x="788" y="689"/>
                  </a:lnTo>
                  <a:lnTo>
                    <a:pt x="790" y="686"/>
                  </a:lnTo>
                  <a:lnTo>
                    <a:pt x="795" y="679"/>
                  </a:lnTo>
                  <a:lnTo>
                    <a:pt x="795" y="679"/>
                  </a:lnTo>
                  <a:lnTo>
                    <a:pt x="800" y="675"/>
                  </a:lnTo>
                  <a:lnTo>
                    <a:pt x="807" y="672"/>
                  </a:lnTo>
                  <a:lnTo>
                    <a:pt x="807" y="672"/>
                  </a:lnTo>
                  <a:lnTo>
                    <a:pt x="812" y="670"/>
                  </a:lnTo>
                  <a:lnTo>
                    <a:pt x="814" y="665"/>
                  </a:lnTo>
                  <a:lnTo>
                    <a:pt x="816" y="660"/>
                  </a:lnTo>
                  <a:lnTo>
                    <a:pt x="816" y="660"/>
                  </a:lnTo>
                  <a:lnTo>
                    <a:pt x="819" y="658"/>
                  </a:lnTo>
                  <a:lnTo>
                    <a:pt x="824" y="656"/>
                  </a:lnTo>
                  <a:lnTo>
                    <a:pt x="828" y="653"/>
                  </a:lnTo>
                  <a:lnTo>
                    <a:pt x="831" y="651"/>
                  </a:lnTo>
                  <a:lnTo>
                    <a:pt x="831" y="651"/>
                  </a:lnTo>
                  <a:lnTo>
                    <a:pt x="833" y="649"/>
                  </a:lnTo>
                  <a:lnTo>
                    <a:pt x="835" y="649"/>
                  </a:lnTo>
                  <a:lnTo>
                    <a:pt x="838" y="646"/>
                  </a:lnTo>
                  <a:lnTo>
                    <a:pt x="840" y="642"/>
                  </a:lnTo>
                  <a:lnTo>
                    <a:pt x="840" y="642"/>
                  </a:lnTo>
                  <a:lnTo>
                    <a:pt x="840" y="639"/>
                  </a:lnTo>
                  <a:lnTo>
                    <a:pt x="842" y="639"/>
                  </a:lnTo>
                  <a:lnTo>
                    <a:pt x="847" y="634"/>
                  </a:lnTo>
                  <a:lnTo>
                    <a:pt x="847" y="634"/>
                  </a:lnTo>
                  <a:lnTo>
                    <a:pt x="850" y="632"/>
                  </a:lnTo>
                  <a:lnTo>
                    <a:pt x="850" y="627"/>
                  </a:lnTo>
                  <a:lnTo>
                    <a:pt x="850" y="623"/>
                  </a:lnTo>
                  <a:lnTo>
                    <a:pt x="850" y="620"/>
                  </a:lnTo>
                  <a:lnTo>
                    <a:pt x="850" y="620"/>
                  </a:lnTo>
                  <a:lnTo>
                    <a:pt x="852" y="620"/>
                  </a:lnTo>
                  <a:lnTo>
                    <a:pt x="852" y="615"/>
                  </a:lnTo>
                  <a:lnTo>
                    <a:pt x="847" y="611"/>
                  </a:lnTo>
                  <a:lnTo>
                    <a:pt x="847" y="611"/>
                  </a:lnTo>
                  <a:lnTo>
                    <a:pt x="850" y="611"/>
                  </a:lnTo>
                  <a:lnTo>
                    <a:pt x="852" y="608"/>
                  </a:lnTo>
                  <a:lnTo>
                    <a:pt x="861" y="606"/>
                  </a:lnTo>
                  <a:lnTo>
                    <a:pt x="861" y="606"/>
                  </a:lnTo>
                  <a:lnTo>
                    <a:pt x="866" y="599"/>
                  </a:lnTo>
                  <a:lnTo>
                    <a:pt x="871" y="592"/>
                  </a:lnTo>
                  <a:lnTo>
                    <a:pt x="871" y="592"/>
                  </a:lnTo>
                  <a:lnTo>
                    <a:pt x="871" y="589"/>
                  </a:lnTo>
                  <a:lnTo>
                    <a:pt x="876" y="585"/>
                  </a:lnTo>
                  <a:lnTo>
                    <a:pt x="883" y="580"/>
                  </a:lnTo>
                  <a:lnTo>
                    <a:pt x="883" y="580"/>
                  </a:lnTo>
                  <a:lnTo>
                    <a:pt x="885" y="578"/>
                  </a:lnTo>
                  <a:lnTo>
                    <a:pt x="885" y="575"/>
                  </a:lnTo>
                  <a:lnTo>
                    <a:pt x="887" y="566"/>
                  </a:lnTo>
                  <a:lnTo>
                    <a:pt x="887" y="566"/>
                  </a:lnTo>
                  <a:lnTo>
                    <a:pt x="887" y="561"/>
                  </a:lnTo>
                  <a:lnTo>
                    <a:pt x="890" y="561"/>
                  </a:lnTo>
                  <a:lnTo>
                    <a:pt x="890" y="559"/>
                  </a:lnTo>
                  <a:lnTo>
                    <a:pt x="890" y="559"/>
                  </a:lnTo>
                  <a:lnTo>
                    <a:pt x="890" y="559"/>
                  </a:lnTo>
                  <a:lnTo>
                    <a:pt x="887" y="556"/>
                  </a:lnTo>
                  <a:lnTo>
                    <a:pt x="890" y="552"/>
                  </a:lnTo>
                  <a:lnTo>
                    <a:pt x="892" y="549"/>
                  </a:lnTo>
                  <a:lnTo>
                    <a:pt x="897" y="547"/>
                  </a:lnTo>
                  <a:lnTo>
                    <a:pt x="897" y="547"/>
                  </a:lnTo>
                  <a:lnTo>
                    <a:pt x="899" y="544"/>
                  </a:lnTo>
                  <a:lnTo>
                    <a:pt x="897" y="544"/>
                  </a:lnTo>
                  <a:lnTo>
                    <a:pt x="895" y="542"/>
                  </a:lnTo>
                  <a:lnTo>
                    <a:pt x="890" y="544"/>
                  </a:lnTo>
                  <a:lnTo>
                    <a:pt x="890" y="544"/>
                  </a:lnTo>
                  <a:lnTo>
                    <a:pt x="887" y="544"/>
                  </a:lnTo>
                  <a:lnTo>
                    <a:pt x="885" y="542"/>
                  </a:lnTo>
                  <a:lnTo>
                    <a:pt x="880" y="540"/>
                  </a:lnTo>
                  <a:lnTo>
                    <a:pt x="878" y="540"/>
                  </a:lnTo>
                  <a:lnTo>
                    <a:pt x="878" y="540"/>
                  </a:lnTo>
                  <a:lnTo>
                    <a:pt x="876" y="542"/>
                  </a:lnTo>
                  <a:lnTo>
                    <a:pt x="871" y="540"/>
                  </a:lnTo>
                  <a:lnTo>
                    <a:pt x="871" y="537"/>
                  </a:lnTo>
                  <a:lnTo>
                    <a:pt x="873" y="535"/>
                  </a:lnTo>
                  <a:lnTo>
                    <a:pt x="873" y="535"/>
                  </a:lnTo>
                  <a:lnTo>
                    <a:pt x="883" y="530"/>
                  </a:lnTo>
                  <a:lnTo>
                    <a:pt x="892" y="526"/>
                  </a:lnTo>
                  <a:lnTo>
                    <a:pt x="892" y="526"/>
                  </a:lnTo>
                  <a:lnTo>
                    <a:pt x="892" y="523"/>
                  </a:lnTo>
                  <a:lnTo>
                    <a:pt x="890" y="521"/>
                  </a:lnTo>
                  <a:lnTo>
                    <a:pt x="885" y="516"/>
                  </a:lnTo>
                  <a:lnTo>
                    <a:pt x="880" y="516"/>
                  </a:lnTo>
                  <a:lnTo>
                    <a:pt x="880" y="516"/>
                  </a:lnTo>
                  <a:lnTo>
                    <a:pt x="876" y="514"/>
                  </a:lnTo>
                  <a:lnTo>
                    <a:pt x="873" y="509"/>
                  </a:lnTo>
                  <a:lnTo>
                    <a:pt x="869" y="507"/>
                  </a:lnTo>
                  <a:lnTo>
                    <a:pt x="864" y="504"/>
                  </a:lnTo>
                  <a:lnTo>
                    <a:pt x="864" y="504"/>
                  </a:lnTo>
                  <a:lnTo>
                    <a:pt x="861" y="502"/>
                  </a:lnTo>
                  <a:lnTo>
                    <a:pt x="864" y="502"/>
                  </a:lnTo>
                  <a:lnTo>
                    <a:pt x="869" y="502"/>
                  </a:lnTo>
                  <a:lnTo>
                    <a:pt x="873" y="502"/>
                  </a:lnTo>
                  <a:lnTo>
                    <a:pt x="873" y="502"/>
                  </a:lnTo>
                  <a:lnTo>
                    <a:pt x="885" y="507"/>
                  </a:lnTo>
                  <a:lnTo>
                    <a:pt x="887" y="507"/>
                  </a:lnTo>
                  <a:lnTo>
                    <a:pt x="892" y="507"/>
                  </a:lnTo>
                  <a:lnTo>
                    <a:pt x="892" y="507"/>
                  </a:lnTo>
                  <a:lnTo>
                    <a:pt x="890" y="502"/>
                  </a:lnTo>
                  <a:lnTo>
                    <a:pt x="885" y="497"/>
                  </a:lnTo>
                  <a:lnTo>
                    <a:pt x="876" y="488"/>
                  </a:lnTo>
                  <a:lnTo>
                    <a:pt x="876" y="488"/>
                  </a:lnTo>
                  <a:lnTo>
                    <a:pt x="873" y="485"/>
                  </a:lnTo>
                  <a:lnTo>
                    <a:pt x="873" y="483"/>
                  </a:lnTo>
                  <a:lnTo>
                    <a:pt x="873" y="478"/>
                  </a:lnTo>
                  <a:lnTo>
                    <a:pt x="871" y="476"/>
                  </a:lnTo>
                  <a:lnTo>
                    <a:pt x="871" y="476"/>
                  </a:lnTo>
                  <a:lnTo>
                    <a:pt x="866" y="466"/>
                  </a:lnTo>
                  <a:lnTo>
                    <a:pt x="859" y="454"/>
                  </a:lnTo>
                  <a:lnTo>
                    <a:pt x="859" y="454"/>
                  </a:lnTo>
                  <a:lnTo>
                    <a:pt x="857" y="450"/>
                  </a:lnTo>
                  <a:lnTo>
                    <a:pt x="852" y="447"/>
                  </a:lnTo>
                  <a:lnTo>
                    <a:pt x="847" y="445"/>
                  </a:lnTo>
                  <a:lnTo>
                    <a:pt x="842" y="443"/>
                  </a:lnTo>
                  <a:lnTo>
                    <a:pt x="842" y="443"/>
                  </a:lnTo>
                  <a:lnTo>
                    <a:pt x="842" y="438"/>
                  </a:lnTo>
                  <a:lnTo>
                    <a:pt x="842" y="433"/>
                  </a:lnTo>
                  <a:lnTo>
                    <a:pt x="847" y="428"/>
                  </a:lnTo>
                  <a:lnTo>
                    <a:pt x="852" y="424"/>
                  </a:lnTo>
                  <a:lnTo>
                    <a:pt x="852" y="424"/>
                  </a:lnTo>
                  <a:lnTo>
                    <a:pt x="857" y="421"/>
                  </a:lnTo>
                  <a:lnTo>
                    <a:pt x="859" y="417"/>
                  </a:lnTo>
                  <a:lnTo>
                    <a:pt x="859" y="414"/>
                  </a:lnTo>
                  <a:lnTo>
                    <a:pt x="861" y="414"/>
                  </a:lnTo>
                  <a:lnTo>
                    <a:pt x="861" y="414"/>
                  </a:lnTo>
                  <a:lnTo>
                    <a:pt x="866" y="412"/>
                  </a:lnTo>
                  <a:lnTo>
                    <a:pt x="871" y="407"/>
                  </a:lnTo>
                  <a:lnTo>
                    <a:pt x="871" y="407"/>
                  </a:lnTo>
                  <a:lnTo>
                    <a:pt x="873" y="402"/>
                  </a:lnTo>
                  <a:lnTo>
                    <a:pt x="878" y="402"/>
                  </a:lnTo>
                  <a:lnTo>
                    <a:pt x="880" y="402"/>
                  </a:lnTo>
                  <a:lnTo>
                    <a:pt x="883" y="400"/>
                  </a:lnTo>
                  <a:lnTo>
                    <a:pt x="883" y="400"/>
                  </a:lnTo>
                  <a:lnTo>
                    <a:pt x="887" y="398"/>
                  </a:lnTo>
                  <a:lnTo>
                    <a:pt x="892" y="398"/>
                  </a:lnTo>
                  <a:lnTo>
                    <a:pt x="899" y="395"/>
                  </a:lnTo>
                  <a:lnTo>
                    <a:pt x="904" y="395"/>
                  </a:lnTo>
                  <a:lnTo>
                    <a:pt x="904" y="395"/>
                  </a:lnTo>
                  <a:lnTo>
                    <a:pt x="906" y="391"/>
                  </a:lnTo>
                  <a:lnTo>
                    <a:pt x="904" y="386"/>
                  </a:lnTo>
                  <a:lnTo>
                    <a:pt x="899" y="383"/>
                  </a:lnTo>
                  <a:lnTo>
                    <a:pt x="895" y="381"/>
                  </a:lnTo>
                  <a:lnTo>
                    <a:pt x="895" y="381"/>
                  </a:lnTo>
                  <a:lnTo>
                    <a:pt x="887" y="383"/>
                  </a:lnTo>
                  <a:lnTo>
                    <a:pt x="883" y="381"/>
                  </a:lnTo>
                  <a:lnTo>
                    <a:pt x="878" y="379"/>
                  </a:lnTo>
                  <a:lnTo>
                    <a:pt x="876" y="374"/>
                  </a:lnTo>
                  <a:lnTo>
                    <a:pt x="876" y="374"/>
                  </a:lnTo>
                  <a:lnTo>
                    <a:pt x="873" y="374"/>
                  </a:lnTo>
                  <a:lnTo>
                    <a:pt x="871" y="374"/>
                  </a:lnTo>
                  <a:lnTo>
                    <a:pt x="864" y="379"/>
                  </a:lnTo>
                  <a:lnTo>
                    <a:pt x="857" y="386"/>
                  </a:lnTo>
                  <a:lnTo>
                    <a:pt x="850" y="391"/>
                  </a:lnTo>
                  <a:lnTo>
                    <a:pt x="850" y="391"/>
                  </a:lnTo>
                  <a:lnTo>
                    <a:pt x="842" y="391"/>
                  </a:lnTo>
                  <a:lnTo>
                    <a:pt x="840" y="388"/>
                  </a:lnTo>
                  <a:lnTo>
                    <a:pt x="838" y="381"/>
                  </a:lnTo>
                  <a:lnTo>
                    <a:pt x="838" y="376"/>
                  </a:lnTo>
                  <a:lnTo>
                    <a:pt x="838" y="376"/>
                  </a:lnTo>
                  <a:lnTo>
                    <a:pt x="838" y="372"/>
                  </a:lnTo>
                  <a:lnTo>
                    <a:pt x="833" y="369"/>
                  </a:lnTo>
                  <a:lnTo>
                    <a:pt x="819" y="369"/>
                  </a:lnTo>
                  <a:lnTo>
                    <a:pt x="819" y="369"/>
                  </a:lnTo>
                  <a:lnTo>
                    <a:pt x="814" y="369"/>
                  </a:lnTo>
                  <a:lnTo>
                    <a:pt x="812" y="367"/>
                  </a:lnTo>
                  <a:lnTo>
                    <a:pt x="809" y="357"/>
                  </a:lnTo>
                  <a:lnTo>
                    <a:pt x="812" y="350"/>
                  </a:lnTo>
                  <a:lnTo>
                    <a:pt x="814" y="348"/>
                  </a:lnTo>
                  <a:lnTo>
                    <a:pt x="819" y="346"/>
                  </a:lnTo>
                  <a:lnTo>
                    <a:pt x="819" y="346"/>
                  </a:lnTo>
                  <a:lnTo>
                    <a:pt x="824" y="346"/>
                  </a:lnTo>
                  <a:lnTo>
                    <a:pt x="831" y="348"/>
                  </a:lnTo>
                  <a:lnTo>
                    <a:pt x="838" y="346"/>
                  </a:lnTo>
                  <a:lnTo>
                    <a:pt x="840" y="343"/>
                  </a:lnTo>
                  <a:lnTo>
                    <a:pt x="842" y="339"/>
                  </a:lnTo>
                  <a:lnTo>
                    <a:pt x="842" y="339"/>
                  </a:lnTo>
                  <a:lnTo>
                    <a:pt x="845" y="331"/>
                  </a:lnTo>
                  <a:lnTo>
                    <a:pt x="850" y="329"/>
                  </a:lnTo>
                  <a:lnTo>
                    <a:pt x="857" y="329"/>
                  </a:lnTo>
                  <a:lnTo>
                    <a:pt x="864" y="322"/>
                  </a:lnTo>
                  <a:lnTo>
                    <a:pt x="864" y="322"/>
                  </a:lnTo>
                  <a:lnTo>
                    <a:pt x="871" y="315"/>
                  </a:lnTo>
                  <a:lnTo>
                    <a:pt x="880" y="310"/>
                  </a:lnTo>
                  <a:lnTo>
                    <a:pt x="887" y="308"/>
                  </a:lnTo>
                  <a:lnTo>
                    <a:pt x="897" y="310"/>
                  </a:lnTo>
                  <a:lnTo>
                    <a:pt x="897" y="310"/>
                  </a:lnTo>
                  <a:lnTo>
                    <a:pt x="899" y="312"/>
                  </a:lnTo>
                  <a:lnTo>
                    <a:pt x="899" y="317"/>
                  </a:lnTo>
                  <a:lnTo>
                    <a:pt x="895" y="324"/>
                  </a:lnTo>
                  <a:lnTo>
                    <a:pt x="887" y="331"/>
                  </a:lnTo>
                  <a:lnTo>
                    <a:pt x="883" y="336"/>
                  </a:lnTo>
                  <a:lnTo>
                    <a:pt x="883" y="336"/>
                  </a:lnTo>
                  <a:lnTo>
                    <a:pt x="883" y="341"/>
                  </a:lnTo>
                  <a:lnTo>
                    <a:pt x="883" y="343"/>
                  </a:lnTo>
                  <a:lnTo>
                    <a:pt x="883" y="348"/>
                  </a:lnTo>
                  <a:lnTo>
                    <a:pt x="880" y="350"/>
                  </a:lnTo>
                  <a:lnTo>
                    <a:pt x="880" y="350"/>
                  </a:lnTo>
                  <a:lnTo>
                    <a:pt x="878" y="355"/>
                  </a:lnTo>
                  <a:lnTo>
                    <a:pt x="880" y="355"/>
                  </a:lnTo>
                  <a:lnTo>
                    <a:pt x="885" y="355"/>
                  </a:lnTo>
                  <a:lnTo>
                    <a:pt x="895" y="350"/>
                  </a:lnTo>
                  <a:lnTo>
                    <a:pt x="895" y="350"/>
                  </a:lnTo>
                  <a:lnTo>
                    <a:pt x="911" y="341"/>
                  </a:lnTo>
                  <a:lnTo>
                    <a:pt x="928" y="331"/>
                  </a:lnTo>
                  <a:lnTo>
                    <a:pt x="928" y="331"/>
                  </a:lnTo>
                  <a:lnTo>
                    <a:pt x="937" y="329"/>
                  </a:lnTo>
                  <a:lnTo>
                    <a:pt x="937" y="329"/>
                  </a:lnTo>
                  <a:lnTo>
                    <a:pt x="940" y="324"/>
                  </a:lnTo>
                  <a:lnTo>
                    <a:pt x="944" y="322"/>
                  </a:lnTo>
                  <a:lnTo>
                    <a:pt x="944" y="322"/>
                  </a:lnTo>
                  <a:lnTo>
                    <a:pt x="963" y="312"/>
                  </a:lnTo>
                  <a:lnTo>
                    <a:pt x="973" y="305"/>
                  </a:lnTo>
                  <a:lnTo>
                    <a:pt x="980" y="301"/>
                  </a:lnTo>
                  <a:lnTo>
                    <a:pt x="980" y="301"/>
                  </a:lnTo>
                  <a:lnTo>
                    <a:pt x="985" y="294"/>
                  </a:lnTo>
                  <a:lnTo>
                    <a:pt x="987" y="289"/>
                  </a:lnTo>
                  <a:lnTo>
                    <a:pt x="992" y="289"/>
                  </a:lnTo>
                  <a:lnTo>
                    <a:pt x="992" y="289"/>
                  </a:lnTo>
                  <a:lnTo>
                    <a:pt x="994" y="289"/>
                  </a:lnTo>
                  <a:lnTo>
                    <a:pt x="996" y="291"/>
                  </a:lnTo>
                  <a:lnTo>
                    <a:pt x="999" y="294"/>
                  </a:lnTo>
                  <a:lnTo>
                    <a:pt x="1003" y="294"/>
                  </a:lnTo>
                  <a:lnTo>
                    <a:pt x="1003" y="294"/>
                  </a:lnTo>
                  <a:lnTo>
                    <a:pt x="1013" y="294"/>
                  </a:lnTo>
                  <a:lnTo>
                    <a:pt x="1015" y="294"/>
                  </a:lnTo>
                  <a:lnTo>
                    <a:pt x="1015" y="289"/>
                  </a:lnTo>
                  <a:lnTo>
                    <a:pt x="1015" y="289"/>
                  </a:lnTo>
                  <a:lnTo>
                    <a:pt x="1013" y="286"/>
                  </a:lnTo>
                  <a:lnTo>
                    <a:pt x="1015" y="284"/>
                  </a:lnTo>
                  <a:lnTo>
                    <a:pt x="1022" y="282"/>
                  </a:lnTo>
                  <a:lnTo>
                    <a:pt x="1022" y="282"/>
                  </a:lnTo>
                  <a:lnTo>
                    <a:pt x="1027" y="279"/>
                  </a:lnTo>
                  <a:lnTo>
                    <a:pt x="1029" y="277"/>
                  </a:lnTo>
                  <a:lnTo>
                    <a:pt x="1032" y="275"/>
                  </a:lnTo>
                  <a:lnTo>
                    <a:pt x="1037" y="272"/>
                  </a:lnTo>
                  <a:lnTo>
                    <a:pt x="1037" y="272"/>
                  </a:lnTo>
                  <a:lnTo>
                    <a:pt x="1039" y="270"/>
                  </a:lnTo>
                  <a:lnTo>
                    <a:pt x="1041" y="265"/>
                  </a:lnTo>
                  <a:lnTo>
                    <a:pt x="1044" y="260"/>
                  </a:lnTo>
                  <a:lnTo>
                    <a:pt x="1048" y="258"/>
                  </a:lnTo>
                  <a:lnTo>
                    <a:pt x="1048" y="258"/>
                  </a:lnTo>
                  <a:lnTo>
                    <a:pt x="1051" y="258"/>
                  </a:lnTo>
                  <a:lnTo>
                    <a:pt x="1056" y="263"/>
                  </a:lnTo>
                  <a:lnTo>
                    <a:pt x="1058" y="263"/>
                  </a:lnTo>
                  <a:lnTo>
                    <a:pt x="1063" y="263"/>
                  </a:lnTo>
                  <a:lnTo>
                    <a:pt x="1063" y="263"/>
                  </a:lnTo>
                  <a:lnTo>
                    <a:pt x="1070" y="265"/>
                  </a:lnTo>
                  <a:lnTo>
                    <a:pt x="1070" y="265"/>
                  </a:lnTo>
                  <a:lnTo>
                    <a:pt x="1072" y="260"/>
                  </a:lnTo>
                  <a:lnTo>
                    <a:pt x="1072" y="260"/>
                  </a:lnTo>
                  <a:lnTo>
                    <a:pt x="1072" y="251"/>
                  </a:lnTo>
                  <a:lnTo>
                    <a:pt x="1072" y="244"/>
                  </a:lnTo>
                  <a:lnTo>
                    <a:pt x="1072" y="244"/>
                  </a:lnTo>
                  <a:lnTo>
                    <a:pt x="1070" y="239"/>
                  </a:lnTo>
                  <a:lnTo>
                    <a:pt x="1070" y="234"/>
                  </a:lnTo>
                  <a:lnTo>
                    <a:pt x="1070" y="227"/>
                  </a:lnTo>
                  <a:lnTo>
                    <a:pt x="1070" y="227"/>
                  </a:lnTo>
                  <a:lnTo>
                    <a:pt x="1070" y="218"/>
                  </a:lnTo>
                  <a:lnTo>
                    <a:pt x="1072" y="215"/>
                  </a:lnTo>
                  <a:lnTo>
                    <a:pt x="1074" y="213"/>
                  </a:lnTo>
                  <a:lnTo>
                    <a:pt x="1074" y="213"/>
                  </a:lnTo>
                  <a:lnTo>
                    <a:pt x="1077" y="213"/>
                  </a:lnTo>
                  <a:lnTo>
                    <a:pt x="1082" y="208"/>
                  </a:lnTo>
                  <a:lnTo>
                    <a:pt x="1086" y="206"/>
                  </a:lnTo>
                  <a:lnTo>
                    <a:pt x="1089" y="206"/>
                  </a:lnTo>
                  <a:lnTo>
                    <a:pt x="1089" y="206"/>
                  </a:lnTo>
                  <a:lnTo>
                    <a:pt x="1093" y="208"/>
                  </a:lnTo>
                  <a:lnTo>
                    <a:pt x="1101" y="211"/>
                  </a:lnTo>
                  <a:lnTo>
                    <a:pt x="1105" y="208"/>
                  </a:lnTo>
                  <a:lnTo>
                    <a:pt x="1105" y="206"/>
                  </a:lnTo>
                  <a:lnTo>
                    <a:pt x="1105" y="206"/>
                  </a:lnTo>
                  <a:lnTo>
                    <a:pt x="1108" y="204"/>
                  </a:lnTo>
                  <a:lnTo>
                    <a:pt x="1110" y="201"/>
                  </a:lnTo>
                  <a:lnTo>
                    <a:pt x="1112" y="199"/>
                  </a:lnTo>
                  <a:lnTo>
                    <a:pt x="1115" y="194"/>
                  </a:lnTo>
                  <a:lnTo>
                    <a:pt x="1115" y="194"/>
                  </a:lnTo>
                  <a:lnTo>
                    <a:pt x="1117" y="189"/>
                  </a:lnTo>
                  <a:lnTo>
                    <a:pt x="1122" y="187"/>
                  </a:lnTo>
                  <a:lnTo>
                    <a:pt x="1124" y="182"/>
                  </a:lnTo>
                  <a:lnTo>
                    <a:pt x="1127" y="180"/>
                  </a:lnTo>
                  <a:lnTo>
                    <a:pt x="1127" y="180"/>
                  </a:lnTo>
                  <a:lnTo>
                    <a:pt x="1129" y="166"/>
                  </a:lnTo>
                  <a:lnTo>
                    <a:pt x="1134" y="159"/>
                  </a:lnTo>
                  <a:lnTo>
                    <a:pt x="1136" y="154"/>
                  </a:lnTo>
                  <a:lnTo>
                    <a:pt x="1136" y="154"/>
                  </a:lnTo>
                  <a:lnTo>
                    <a:pt x="1138" y="152"/>
                  </a:lnTo>
                  <a:lnTo>
                    <a:pt x="1138" y="149"/>
                  </a:lnTo>
                  <a:lnTo>
                    <a:pt x="1136" y="144"/>
                  </a:lnTo>
                  <a:lnTo>
                    <a:pt x="1136" y="140"/>
                  </a:lnTo>
                  <a:lnTo>
                    <a:pt x="1136" y="140"/>
                  </a:lnTo>
                  <a:close/>
                  <a:moveTo>
                    <a:pt x="861" y="672"/>
                  </a:moveTo>
                  <a:lnTo>
                    <a:pt x="861" y="672"/>
                  </a:lnTo>
                  <a:lnTo>
                    <a:pt x="859" y="679"/>
                  </a:lnTo>
                  <a:lnTo>
                    <a:pt x="859" y="686"/>
                  </a:lnTo>
                  <a:lnTo>
                    <a:pt x="861" y="698"/>
                  </a:lnTo>
                  <a:lnTo>
                    <a:pt x="866" y="703"/>
                  </a:lnTo>
                  <a:lnTo>
                    <a:pt x="871" y="705"/>
                  </a:lnTo>
                  <a:lnTo>
                    <a:pt x="871" y="705"/>
                  </a:lnTo>
                  <a:lnTo>
                    <a:pt x="878" y="696"/>
                  </a:lnTo>
                  <a:lnTo>
                    <a:pt x="885" y="677"/>
                  </a:lnTo>
                  <a:lnTo>
                    <a:pt x="892" y="658"/>
                  </a:lnTo>
                  <a:lnTo>
                    <a:pt x="895" y="651"/>
                  </a:lnTo>
                  <a:lnTo>
                    <a:pt x="895" y="646"/>
                  </a:lnTo>
                  <a:lnTo>
                    <a:pt x="895" y="646"/>
                  </a:lnTo>
                  <a:lnTo>
                    <a:pt x="892" y="644"/>
                  </a:lnTo>
                  <a:lnTo>
                    <a:pt x="887" y="644"/>
                  </a:lnTo>
                  <a:lnTo>
                    <a:pt x="878" y="649"/>
                  </a:lnTo>
                  <a:lnTo>
                    <a:pt x="869" y="658"/>
                  </a:lnTo>
                  <a:lnTo>
                    <a:pt x="864" y="665"/>
                  </a:lnTo>
                  <a:lnTo>
                    <a:pt x="861" y="672"/>
                  </a:lnTo>
                  <a:lnTo>
                    <a:pt x="861" y="672"/>
                  </a:lnTo>
                  <a:close/>
                  <a:moveTo>
                    <a:pt x="660" y="748"/>
                  </a:moveTo>
                  <a:lnTo>
                    <a:pt x="660" y="748"/>
                  </a:lnTo>
                  <a:lnTo>
                    <a:pt x="653" y="750"/>
                  </a:lnTo>
                  <a:lnTo>
                    <a:pt x="644" y="755"/>
                  </a:lnTo>
                  <a:lnTo>
                    <a:pt x="639" y="765"/>
                  </a:lnTo>
                  <a:lnTo>
                    <a:pt x="639" y="769"/>
                  </a:lnTo>
                  <a:lnTo>
                    <a:pt x="641" y="774"/>
                  </a:lnTo>
                  <a:lnTo>
                    <a:pt x="641" y="774"/>
                  </a:lnTo>
                  <a:lnTo>
                    <a:pt x="644" y="779"/>
                  </a:lnTo>
                  <a:lnTo>
                    <a:pt x="648" y="781"/>
                  </a:lnTo>
                  <a:lnTo>
                    <a:pt x="653" y="784"/>
                  </a:lnTo>
                  <a:lnTo>
                    <a:pt x="660" y="781"/>
                  </a:lnTo>
                  <a:lnTo>
                    <a:pt x="670" y="779"/>
                  </a:lnTo>
                  <a:lnTo>
                    <a:pt x="672" y="776"/>
                  </a:lnTo>
                  <a:lnTo>
                    <a:pt x="672" y="774"/>
                  </a:lnTo>
                  <a:lnTo>
                    <a:pt x="672" y="774"/>
                  </a:lnTo>
                  <a:lnTo>
                    <a:pt x="674" y="767"/>
                  </a:lnTo>
                  <a:lnTo>
                    <a:pt x="679" y="762"/>
                  </a:lnTo>
                  <a:lnTo>
                    <a:pt x="682" y="755"/>
                  </a:lnTo>
                  <a:lnTo>
                    <a:pt x="684" y="750"/>
                  </a:lnTo>
                  <a:lnTo>
                    <a:pt x="684" y="750"/>
                  </a:lnTo>
                  <a:lnTo>
                    <a:pt x="679" y="748"/>
                  </a:lnTo>
                  <a:lnTo>
                    <a:pt x="674" y="748"/>
                  </a:lnTo>
                  <a:lnTo>
                    <a:pt x="660" y="748"/>
                  </a:lnTo>
                  <a:lnTo>
                    <a:pt x="660" y="748"/>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7" name="Oval 36"/>
            <p:cNvSpPr/>
            <p:nvPr/>
          </p:nvSpPr>
          <p:spPr>
            <a:xfrm>
              <a:off x="5335002" y="7061975"/>
              <a:ext cx="159800" cy="159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38" name="TextBox 37"/>
            <p:cNvSpPr txBox="1"/>
            <p:nvPr/>
          </p:nvSpPr>
          <p:spPr>
            <a:xfrm>
              <a:off x="4738256" y="6676036"/>
              <a:ext cx="1335494" cy="307777"/>
            </a:xfrm>
            <a:prstGeom prst="rect">
              <a:avLst/>
            </a:prstGeom>
            <a:noFill/>
          </p:spPr>
          <p:txBody>
            <a:bodyPr wrap="none" rtlCol="0">
              <a:spAutoFit/>
            </a:bodyPr>
            <a:lstStyle/>
            <a:p>
              <a:r>
                <a:rPr lang="it-IT" sz="1400" dirty="0">
                  <a:cs typeface="Arial" panose="020B0604020202020204" pitchFamily="34" charset="0"/>
                </a:rPr>
                <a:t>HONG KONG</a:t>
              </a:r>
              <a:endParaRPr lang="it-IT" sz="1400" dirty="0">
                <a:latin typeface="Arial" panose="020B0604020202020204" pitchFamily="34" charset="0"/>
                <a:cs typeface="Arial" panose="020B0604020202020204" pitchFamily="34" charset="0"/>
              </a:endParaRPr>
            </a:p>
          </p:txBody>
        </p:sp>
      </p:gr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6496" y="1276263"/>
            <a:ext cx="5175504" cy="5873562"/>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4926" y="2228107"/>
            <a:ext cx="1104612" cy="1104612"/>
          </a:xfrm>
          <a:prstGeom prst="rect">
            <a:avLst/>
          </a:prstGeom>
          <a:effectLst>
            <a:outerShdw blurRad="63500" sx="102000" sy="102000" algn="ctr" rotWithShape="0">
              <a:prstClr val="black">
                <a:alpha val="20000"/>
              </a:prstClr>
            </a:outerShdw>
          </a:effectLst>
        </p:spPr>
      </p:pic>
      <p:grpSp>
        <p:nvGrpSpPr>
          <p:cNvPr id="24" name="Group 23"/>
          <p:cNvGrpSpPr/>
          <p:nvPr/>
        </p:nvGrpSpPr>
        <p:grpSpPr>
          <a:xfrm>
            <a:off x="9110191" y="712111"/>
            <a:ext cx="1994916" cy="1994916"/>
            <a:chOff x="2771394" y="4777740"/>
            <a:chExt cx="1994916" cy="1994916"/>
          </a:xfrm>
        </p:grpSpPr>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1394" y="4777740"/>
              <a:ext cx="1994916" cy="1994916"/>
            </a:xfrm>
            <a:prstGeom prst="rect">
              <a:avLst/>
            </a:prstGeom>
          </p:spPr>
        </p:pic>
        <p:sp>
          <p:nvSpPr>
            <p:cNvPr id="26" name="TextBox 25"/>
            <p:cNvSpPr txBox="1"/>
            <p:nvPr/>
          </p:nvSpPr>
          <p:spPr>
            <a:xfrm rot="20577424">
              <a:off x="3325858" y="5532935"/>
              <a:ext cx="870751" cy="461665"/>
            </a:xfrm>
            <a:prstGeom prst="rect">
              <a:avLst/>
            </a:prstGeom>
            <a:noFill/>
          </p:spPr>
          <p:txBody>
            <a:bodyPr wrap="none" rtlCol="0">
              <a:spAutoFit/>
            </a:bodyPr>
            <a:lstStyle/>
            <a:p>
              <a:pPr algn="ctr"/>
              <a:r>
                <a:rPr lang="en-GB" sz="2400" b="1" dirty="0">
                  <a:solidFill>
                    <a:schemeClr val="bg1"/>
                  </a:solidFill>
                </a:rPr>
                <a:t>2015</a:t>
              </a:r>
            </a:p>
          </p:txBody>
        </p:sp>
      </p:grpSp>
      <p:grpSp>
        <p:nvGrpSpPr>
          <p:cNvPr id="27" name="Group 26"/>
          <p:cNvGrpSpPr/>
          <p:nvPr/>
        </p:nvGrpSpPr>
        <p:grpSpPr>
          <a:xfrm>
            <a:off x="7227296" y="4498489"/>
            <a:ext cx="1256110" cy="1256110"/>
            <a:chOff x="8562487" y="3529144"/>
            <a:chExt cx="1256110" cy="1256110"/>
          </a:xfrm>
        </p:grpSpPr>
        <p:sp>
          <p:nvSpPr>
            <p:cNvPr id="28" name="Oval 27"/>
            <p:cNvSpPr/>
            <p:nvPr/>
          </p:nvSpPr>
          <p:spPr>
            <a:xfrm>
              <a:off x="8562487" y="3529144"/>
              <a:ext cx="1256110" cy="1256110"/>
            </a:xfrm>
            <a:prstGeom prst="ellipse">
              <a:avLst/>
            </a:prstGeom>
            <a:solidFill>
              <a:schemeClr val="bg1"/>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8604583" y="3571240"/>
              <a:ext cx="1171918" cy="1171918"/>
            </a:xfrm>
            <a:prstGeom prst="ellipse">
              <a:avLst/>
            </a:prstGeom>
            <a:solidFill>
              <a:schemeClr val="tx1">
                <a:lumMod val="10000"/>
                <a:lumOff val="90000"/>
              </a:schemeClr>
            </a:solidFill>
            <a:ln w="57150">
              <a:noFill/>
            </a:ln>
            <a:effectLst>
              <a:innerShdw blurRad="3302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p:cNvGrpSpPr/>
            <p:nvPr/>
          </p:nvGrpSpPr>
          <p:grpSpPr>
            <a:xfrm>
              <a:off x="8802633" y="3749498"/>
              <a:ext cx="778348" cy="468520"/>
              <a:chOff x="1037457" y="5601335"/>
              <a:chExt cx="975800" cy="587375"/>
            </a:xfrm>
            <a:solidFill>
              <a:schemeClr val="bg2">
                <a:lumMod val="25000"/>
              </a:schemeClr>
            </a:solidFill>
          </p:grpSpPr>
          <p:sp>
            <p:nvSpPr>
              <p:cNvPr id="32" name="Freeform 12"/>
              <p:cNvSpPr>
                <a:spLocks/>
              </p:cNvSpPr>
              <p:nvPr/>
            </p:nvSpPr>
            <p:spPr bwMode="auto">
              <a:xfrm>
                <a:off x="1037457" y="5655945"/>
                <a:ext cx="396924" cy="447750"/>
              </a:xfrm>
              <a:custGeom>
                <a:avLst/>
                <a:gdLst>
                  <a:gd name="T0" fmla="*/ 168 w 328"/>
                  <a:gd name="T1" fmla="*/ 370 h 370"/>
                  <a:gd name="T2" fmla="*/ 242 w 328"/>
                  <a:gd name="T3" fmla="*/ 366 h 370"/>
                  <a:gd name="T4" fmla="*/ 318 w 328"/>
                  <a:gd name="T5" fmla="*/ 356 h 370"/>
                  <a:gd name="T6" fmla="*/ 328 w 328"/>
                  <a:gd name="T7" fmla="*/ 354 h 370"/>
                  <a:gd name="T8" fmla="*/ 324 w 328"/>
                  <a:gd name="T9" fmla="*/ 312 h 370"/>
                  <a:gd name="T10" fmla="*/ 312 w 328"/>
                  <a:gd name="T11" fmla="*/ 276 h 370"/>
                  <a:gd name="T12" fmla="*/ 290 w 328"/>
                  <a:gd name="T13" fmla="*/ 248 h 370"/>
                  <a:gd name="T14" fmla="*/ 252 w 328"/>
                  <a:gd name="T15" fmla="*/ 228 h 370"/>
                  <a:gd name="T16" fmla="*/ 192 w 328"/>
                  <a:gd name="T17" fmla="*/ 218 h 370"/>
                  <a:gd name="T18" fmla="*/ 192 w 328"/>
                  <a:gd name="T19" fmla="*/ 184 h 370"/>
                  <a:gd name="T20" fmla="*/ 214 w 328"/>
                  <a:gd name="T21" fmla="*/ 168 h 370"/>
                  <a:gd name="T22" fmla="*/ 232 w 328"/>
                  <a:gd name="T23" fmla="*/ 146 h 370"/>
                  <a:gd name="T24" fmla="*/ 244 w 328"/>
                  <a:gd name="T25" fmla="*/ 116 h 370"/>
                  <a:gd name="T26" fmla="*/ 248 w 328"/>
                  <a:gd name="T27" fmla="*/ 86 h 370"/>
                  <a:gd name="T28" fmla="*/ 246 w 328"/>
                  <a:gd name="T29" fmla="*/ 66 h 370"/>
                  <a:gd name="T30" fmla="*/ 234 w 328"/>
                  <a:gd name="T31" fmla="*/ 36 h 370"/>
                  <a:gd name="T32" fmla="*/ 212 w 328"/>
                  <a:gd name="T33" fmla="*/ 14 h 370"/>
                  <a:gd name="T34" fmla="*/ 182 w 328"/>
                  <a:gd name="T35" fmla="*/ 2 h 370"/>
                  <a:gd name="T36" fmla="*/ 164 w 328"/>
                  <a:gd name="T37" fmla="*/ 0 h 370"/>
                  <a:gd name="T38" fmla="*/ 132 w 328"/>
                  <a:gd name="T39" fmla="*/ 6 h 370"/>
                  <a:gd name="T40" fmla="*/ 104 w 328"/>
                  <a:gd name="T41" fmla="*/ 24 h 370"/>
                  <a:gd name="T42" fmla="*/ 86 w 328"/>
                  <a:gd name="T43" fmla="*/ 50 h 370"/>
                  <a:gd name="T44" fmla="*/ 80 w 328"/>
                  <a:gd name="T45" fmla="*/ 86 h 370"/>
                  <a:gd name="T46" fmla="*/ 80 w 328"/>
                  <a:gd name="T47" fmla="*/ 102 h 370"/>
                  <a:gd name="T48" fmla="*/ 88 w 328"/>
                  <a:gd name="T49" fmla="*/ 132 h 370"/>
                  <a:gd name="T50" fmla="*/ 104 w 328"/>
                  <a:gd name="T51" fmla="*/ 158 h 370"/>
                  <a:gd name="T52" fmla="*/ 124 w 328"/>
                  <a:gd name="T53" fmla="*/ 178 h 370"/>
                  <a:gd name="T54" fmla="*/ 136 w 328"/>
                  <a:gd name="T55" fmla="*/ 218 h 370"/>
                  <a:gd name="T56" fmla="*/ 104 w 328"/>
                  <a:gd name="T57" fmla="*/ 222 h 370"/>
                  <a:gd name="T58" fmla="*/ 54 w 328"/>
                  <a:gd name="T59" fmla="*/ 236 h 370"/>
                  <a:gd name="T60" fmla="*/ 24 w 328"/>
                  <a:gd name="T61" fmla="*/ 262 h 370"/>
                  <a:gd name="T62" fmla="*/ 8 w 328"/>
                  <a:gd name="T63" fmla="*/ 296 h 370"/>
                  <a:gd name="T64" fmla="*/ 2 w 328"/>
                  <a:gd name="T65" fmla="*/ 314 h 370"/>
                  <a:gd name="T66" fmla="*/ 0 w 328"/>
                  <a:gd name="T67" fmla="*/ 354 h 370"/>
                  <a:gd name="T68" fmla="*/ 40 w 328"/>
                  <a:gd name="T69" fmla="*/ 362 h 370"/>
                  <a:gd name="T70" fmla="*/ 126 w 328"/>
                  <a:gd name="T71" fmla="*/ 368 h 370"/>
                  <a:gd name="T72" fmla="*/ 168 w 328"/>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8" h="370">
                    <a:moveTo>
                      <a:pt x="168" y="370"/>
                    </a:moveTo>
                    <a:lnTo>
                      <a:pt x="168" y="370"/>
                    </a:lnTo>
                    <a:lnTo>
                      <a:pt x="208" y="368"/>
                    </a:lnTo>
                    <a:lnTo>
                      <a:pt x="242" y="366"/>
                    </a:lnTo>
                    <a:lnTo>
                      <a:pt x="290" y="362"/>
                    </a:lnTo>
                    <a:lnTo>
                      <a:pt x="318" y="356"/>
                    </a:lnTo>
                    <a:lnTo>
                      <a:pt x="328" y="354"/>
                    </a:lnTo>
                    <a:lnTo>
                      <a:pt x="328" y="354"/>
                    </a:lnTo>
                    <a:lnTo>
                      <a:pt x="324" y="312"/>
                    </a:lnTo>
                    <a:lnTo>
                      <a:pt x="324" y="312"/>
                    </a:lnTo>
                    <a:lnTo>
                      <a:pt x="320" y="294"/>
                    </a:lnTo>
                    <a:lnTo>
                      <a:pt x="312" y="276"/>
                    </a:lnTo>
                    <a:lnTo>
                      <a:pt x="304" y="262"/>
                    </a:lnTo>
                    <a:lnTo>
                      <a:pt x="290" y="248"/>
                    </a:lnTo>
                    <a:lnTo>
                      <a:pt x="274" y="236"/>
                    </a:lnTo>
                    <a:lnTo>
                      <a:pt x="252" y="228"/>
                    </a:lnTo>
                    <a:lnTo>
                      <a:pt x="224" y="222"/>
                    </a:lnTo>
                    <a:lnTo>
                      <a:pt x="192" y="218"/>
                    </a:lnTo>
                    <a:lnTo>
                      <a:pt x="192" y="184"/>
                    </a:lnTo>
                    <a:lnTo>
                      <a:pt x="192" y="184"/>
                    </a:lnTo>
                    <a:lnTo>
                      <a:pt x="204" y="178"/>
                    </a:lnTo>
                    <a:lnTo>
                      <a:pt x="214" y="168"/>
                    </a:lnTo>
                    <a:lnTo>
                      <a:pt x="224" y="158"/>
                    </a:lnTo>
                    <a:lnTo>
                      <a:pt x="232" y="146"/>
                    </a:lnTo>
                    <a:lnTo>
                      <a:pt x="240" y="132"/>
                    </a:lnTo>
                    <a:lnTo>
                      <a:pt x="244" y="116"/>
                    </a:lnTo>
                    <a:lnTo>
                      <a:pt x="248" y="102"/>
                    </a:lnTo>
                    <a:lnTo>
                      <a:pt x="248" y="86"/>
                    </a:lnTo>
                    <a:lnTo>
                      <a:pt x="248" y="86"/>
                    </a:lnTo>
                    <a:lnTo>
                      <a:pt x="246" y="66"/>
                    </a:lnTo>
                    <a:lnTo>
                      <a:pt x="242" y="50"/>
                    </a:lnTo>
                    <a:lnTo>
                      <a:pt x="234" y="36"/>
                    </a:lnTo>
                    <a:lnTo>
                      <a:pt x="224" y="24"/>
                    </a:lnTo>
                    <a:lnTo>
                      <a:pt x="212" y="14"/>
                    </a:lnTo>
                    <a:lnTo>
                      <a:pt x="196" y="6"/>
                    </a:lnTo>
                    <a:lnTo>
                      <a:pt x="182" y="2"/>
                    </a:lnTo>
                    <a:lnTo>
                      <a:pt x="164" y="0"/>
                    </a:lnTo>
                    <a:lnTo>
                      <a:pt x="164" y="0"/>
                    </a:lnTo>
                    <a:lnTo>
                      <a:pt x="148" y="2"/>
                    </a:lnTo>
                    <a:lnTo>
                      <a:pt x="132" y="6"/>
                    </a:lnTo>
                    <a:lnTo>
                      <a:pt x="116" y="14"/>
                    </a:lnTo>
                    <a:lnTo>
                      <a:pt x="104" y="24"/>
                    </a:lnTo>
                    <a:lnTo>
                      <a:pt x="94" y="36"/>
                    </a:lnTo>
                    <a:lnTo>
                      <a:pt x="86" y="50"/>
                    </a:lnTo>
                    <a:lnTo>
                      <a:pt x="82" y="66"/>
                    </a:lnTo>
                    <a:lnTo>
                      <a:pt x="80" y="86"/>
                    </a:lnTo>
                    <a:lnTo>
                      <a:pt x="80" y="86"/>
                    </a:lnTo>
                    <a:lnTo>
                      <a:pt x="80" y="102"/>
                    </a:lnTo>
                    <a:lnTo>
                      <a:pt x="84" y="116"/>
                    </a:lnTo>
                    <a:lnTo>
                      <a:pt x="88" y="132"/>
                    </a:lnTo>
                    <a:lnTo>
                      <a:pt x="96" y="146"/>
                    </a:lnTo>
                    <a:lnTo>
                      <a:pt x="104" y="158"/>
                    </a:lnTo>
                    <a:lnTo>
                      <a:pt x="114" y="168"/>
                    </a:lnTo>
                    <a:lnTo>
                      <a:pt x="124" y="178"/>
                    </a:lnTo>
                    <a:lnTo>
                      <a:pt x="136" y="184"/>
                    </a:lnTo>
                    <a:lnTo>
                      <a:pt x="136" y="218"/>
                    </a:lnTo>
                    <a:lnTo>
                      <a:pt x="136" y="218"/>
                    </a:lnTo>
                    <a:lnTo>
                      <a:pt x="104" y="222"/>
                    </a:lnTo>
                    <a:lnTo>
                      <a:pt x="76" y="228"/>
                    </a:lnTo>
                    <a:lnTo>
                      <a:pt x="54" y="236"/>
                    </a:lnTo>
                    <a:lnTo>
                      <a:pt x="36" y="248"/>
                    </a:lnTo>
                    <a:lnTo>
                      <a:pt x="24" y="262"/>
                    </a:lnTo>
                    <a:lnTo>
                      <a:pt x="14" y="278"/>
                    </a:lnTo>
                    <a:lnTo>
                      <a:pt x="8" y="296"/>
                    </a:lnTo>
                    <a:lnTo>
                      <a:pt x="2" y="314"/>
                    </a:lnTo>
                    <a:lnTo>
                      <a:pt x="2" y="314"/>
                    </a:lnTo>
                    <a:lnTo>
                      <a:pt x="0" y="354"/>
                    </a:lnTo>
                    <a:lnTo>
                      <a:pt x="0" y="354"/>
                    </a:lnTo>
                    <a:lnTo>
                      <a:pt x="10" y="356"/>
                    </a:lnTo>
                    <a:lnTo>
                      <a:pt x="40" y="362"/>
                    </a:lnTo>
                    <a:lnTo>
                      <a:pt x="90" y="366"/>
                    </a:lnTo>
                    <a:lnTo>
                      <a:pt x="126" y="368"/>
                    </a:lnTo>
                    <a:lnTo>
                      <a:pt x="168" y="370"/>
                    </a:lnTo>
                    <a:lnTo>
                      <a:pt x="168"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33" name="Freeform 14"/>
              <p:cNvSpPr>
                <a:spLocks/>
              </p:cNvSpPr>
              <p:nvPr/>
            </p:nvSpPr>
            <p:spPr bwMode="auto">
              <a:xfrm>
                <a:off x="1618753" y="5655945"/>
                <a:ext cx="394504" cy="447750"/>
              </a:xfrm>
              <a:custGeom>
                <a:avLst/>
                <a:gdLst>
                  <a:gd name="T0" fmla="*/ 166 w 326"/>
                  <a:gd name="T1" fmla="*/ 370 h 370"/>
                  <a:gd name="T2" fmla="*/ 240 w 326"/>
                  <a:gd name="T3" fmla="*/ 366 h 370"/>
                  <a:gd name="T4" fmla="*/ 318 w 326"/>
                  <a:gd name="T5" fmla="*/ 356 h 370"/>
                  <a:gd name="T6" fmla="*/ 326 w 326"/>
                  <a:gd name="T7" fmla="*/ 354 h 370"/>
                  <a:gd name="T8" fmla="*/ 324 w 326"/>
                  <a:gd name="T9" fmla="*/ 312 h 370"/>
                  <a:gd name="T10" fmla="*/ 312 w 326"/>
                  <a:gd name="T11" fmla="*/ 276 h 370"/>
                  <a:gd name="T12" fmla="*/ 290 w 326"/>
                  <a:gd name="T13" fmla="*/ 248 h 370"/>
                  <a:gd name="T14" fmla="*/ 250 w 326"/>
                  <a:gd name="T15" fmla="*/ 228 h 370"/>
                  <a:gd name="T16" fmla="*/ 190 w 326"/>
                  <a:gd name="T17" fmla="*/ 218 h 370"/>
                  <a:gd name="T18" fmla="*/ 190 w 326"/>
                  <a:gd name="T19" fmla="*/ 184 h 370"/>
                  <a:gd name="T20" fmla="*/ 214 w 326"/>
                  <a:gd name="T21" fmla="*/ 168 h 370"/>
                  <a:gd name="T22" fmla="*/ 232 w 326"/>
                  <a:gd name="T23" fmla="*/ 146 h 370"/>
                  <a:gd name="T24" fmla="*/ 242 w 326"/>
                  <a:gd name="T25" fmla="*/ 116 h 370"/>
                  <a:gd name="T26" fmla="*/ 248 w 326"/>
                  <a:gd name="T27" fmla="*/ 86 h 370"/>
                  <a:gd name="T28" fmla="*/ 246 w 326"/>
                  <a:gd name="T29" fmla="*/ 66 h 370"/>
                  <a:gd name="T30" fmla="*/ 232 w 326"/>
                  <a:gd name="T31" fmla="*/ 36 h 370"/>
                  <a:gd name="T32" fmla="*/ 210 w 326"/>
                  <a:gd name="T33" fmla="*/ 14 h 370"/>
                  <a:gd name="T34" fmla="*/ 180 w 326"/>
                  <a:gd name="T35" fmla="*/ 2 h 370"/>
                  <a:gd name="T36" fmla="*/ 162 w 326"/>
                  <a:gd name="T37" fmla="*/ 0 h 370"/>
                  <a:gd name="T38" fmla="*/ 130 w 326"/>
                  <a:gd name="T39" fmla="*/ 6 h 370"/>
                  <a:gd name="T40" fmla="*/ 104 w 326"/>
                  <a:gd name="T41" fmla="*/ 24 h 370"/>
                  <a:gd name="T42" fmla="*/ 86 w 326"/>
                  <a:gd name="T43" fmla="*/ 50 h 370"/>
                  <a:gd name="T44" fmla="*/ 78 w 326"/>
                  <a:gd name="T45" fmla="*/ 86 h 370"/>
                  <a:gd name="T46" fmla="*/ 80 w 326"/>
                  <a:gd name="T47" fmla="*/ 102 h 370"/>
                  <a:gd name="T48" fmla="*/ 88 w 326"/>
                  <a:gd name="T49" fmla="*/ 132 h 370"/>
                  <a:gd name="T50" fmla="*/ 102 w 326"/>
                  <a:gd name="T51" fmla="*/ 158 h 370"/>
                  <a:gd name="T52" fmla="*/ 124 w 326"/>
                  <a:gd name="T53" fmla="*/ 178 h 370"/>
                  <a:gd name="T54" fmla="*/ 136 w 326"/>
                  <a:gd name="T55" fmla="*/ 218 h 370"/>
                  <a:gd name="T56" fmla="*/ 102 w 326"/>
                  <a:gd name="T57" fmla="*/ 222 h 370"/>
                  <a:gd name="T58" fmla="*/ 52 w 326"/>
                  <a:gd name="T59" fmla="*/ 236 h 370"/>
                  <a:gd name="T60" fmla="*/ 22 w 326"/>
                  <a:gd name="T61" fmla="*/ 262 h 370"/>
                  <a:gd name="T62" fmla="*/ 6 w 326"/>
                  <a:gd name="T63" fmla="*/ 296 h 370"/>
                  <a:gd name="T64" fmla="*/ 2 w 326"/>
                  <a:gd name="T65" fmla="*/ 314 h 370"/>
                  <a:gd name="T66" fmla="*/ 0 w 326"/>
                  <a:gd name="T67" fmla="*/ 354 h 370"/>
                  <a:gd name="T68" fmla="*/ 38 w 326"/>
                  <a:gd name="T69" fmla="*/ 362 h 370"/>
                  <a:gd name="T70" fmla="*/ 124 w 326"/>
                  <a:gd name="T71" fmla="*/ 368 h 370"/>
                  <a:gd name="T72" fmla="*/ 166 w 326"/>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6" h="370">
                    <a:moveTo>
                      <a:pt x="166" y="370"/>
                    </a:moveTo>
                    <a:lnTo>
                      <a:pt x="166" y="370"/>
                    </a:lnTo>
                    <a:lnTo>
                      <a:pt x="206" y="368"/>
                    </a:lnTo>
                    <a:lnTo>
                      <a:pt x="240" y="366"/>
                    </a:lnTo>
                    <a:lnTo>
                      <a:pt x="290" y="362"/>
                    </a:lnTo>
                    <a:lnTo>
                      <a:pt x="318" y="356"/>
                    </a:lnTo>
                    <a:lnTo>
                      <a:pt x="326" y="354"/>
                    </a:lnTo>
                    <a:lnTo>
                      <a:pt x="326" y="354"/>
                    </a:lnTo>
                    <a:lnTo>
                      <a:pt x="324" y="312"/>
                    </a:lnTo>
                    <a:lnTo>
                      <a:pt x="324" y="312"/>
                    </a:lnTo>
                    <a:lnTo>
                      <a:pt x="318" y="294"/>
                    </a:lnTo>
                    <a:lnTo>
                      <a:pt x="312" y="276"/>
                    </a:lnTo>
                    <a:lnTo>
                      <a:pt x="302" y="262"/>
                    </a:lnTo>
                    <a:lnTo>
                      <a:pt x="290" y="248"/>
                    </a:lnTo>
                    <a:lnTo>
                      <a:pt x="272" y="236"/>
                    </a:lnTo>
                    <a:lnTo>
                      <a:pt x="250" y="228"/>
                    </a:lnTo>
                    <a:lnTo>
                      <a:pt x="224" y="222"/>
                    </a:lnTo>
                    <a:lnTo>
                      <a:pt x="190" y="218"/>
                    </a:lnTo>
                    <a:lnTo>
                      <a:pt x="190" y="184"/>
                    </a:lnTo>
                    <a:lnTo>
                      <a:pt x="190" y="184"/>
                    </a:lnTo>
                    <a:lnTo>
                      <a:pt x="202" y="178"/>
                    </a:lnTo>
                    <a:lnTo>
                      <a:pt x="214" y="168"/>
                    </a:lnTo>
                    <a:lnTo>
                      <a:pt x="222" y="158"/>
                    </a:lnTo>
                    <a:lnTo>
                      <a:pt x="232" y="146"/>
                    </a:lnTo>
                    <a:lnTo>
                      <a:pt x="238" y="132"/>
                    </a:lnTo>
                    <a:lnTo>
                      <a:pt x="242" y="116"/>
                    </a:lnTo>
                    <a:lnTo>
                      <a:pt x="246" y="102"/>
                    </a:lnTo>
                    <a:lnTo>
                      <a:pt x="248" y="86"/>
                    </a:lnTo>
                    <a:lnTo>
                      <a:pt x="248" y="86"/>
                    </a:lnTo>
                    <a:lnTo>
                      <a:pt x="246" y="66"/>
                    </a:lnTo>
                    <a:lnTo>
                      <a:pt x="240" y="50"/>
                    </a:lnTo>
                    <a:lnTo>
                      <a:pt x="232" y="36"/>
                    </a:lnTo>
                    <a:lnTo>
                      <a:pt x="222" y="24"/>
                    </a:lnTo>
                    <a:lnTo>
                      <a:pt x="210" y="14"/>
                    </a:lnTo>
                    <a:lnTo>
                      <a:pt x="196" y="6"/>
                    </a:lnTo>
                    <a:lnTo>
                      <a:pt x="180" y="2"/>
                    </a:lnTo>
                    <a:lnTo>
                      <a:pt x="162" y="0"/>
                    </a:lnTo>
                    <a:lnTo>
                      <a:pt x="162" y="0"/>
                    </a:lnTo>
                    <a:lnTo>
                      <a:pt x="146" y="2"/>
                    </a:lnTo>
                    <a:lnTo>
                      <a:pt x="130" y="6"/>
                    </a:lnTo>
                    <a:lnTo>
                      <a:pt x="116" y="14"/>
                    </a:lnTo>
                    <a:lnTo>
                      <a:pt x="104" y="24"/>
                    </a:lnTo>
                    <a:lnTo>
                      <a:pt x="92" y="36"/>
                    </a:lnTo>
                    <a:lnTo>
                      <a:pt x="86" y="50"/>
                    </a:lnTo>
                    <a:lnTo>
                      <a:pt x="80" y="66"/>
                    </a:lnTo>
                    <a:lnTo>
                      <a:pt x="78" y="86"/>
                    </a:lnTo>
                    <a:lnTo>
                      <a:pt x="78" y="86"/>
                    </a:lnTo>
                    <a:lnTo>
                      <a:pt x="80" y="102"/>
                    </a:lnTo>
                    <a:lnTo>
                      <a:pt x="82" y="116"/>
                    </a:lnTo>
                    <a:lnTo>
                      <a:pt x="88" y="132"/>
                    </a:lnTo>
                    <a:lnTo>
                      <a:pt x="94" y="146"/>
                    </a:lnTo>
                    <a:lnTo>
                      <a:pt x="102"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8" y="356"/>
                    </a:lnTo>
                    <a:lnTo>
                      <a:pt x="38" y="362"/>
                    </a:lnTo>
                    <a:lnTo>
                      <a:pt x="90" y="366"/>
                    </a:lnTo>
                    <a:lnTo>
                      <a:pt x="124" y="368"/>
                    </a:lnTo>
                    <a:lnTo>
                      <a:pt x="166" y="370"/>
                    </a:lnTo>
                    <a:lnTo>
                      <a:pt x="166"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34" name="Freeform 13"/>
              <p:cNvSpPr>
                <a:spLocks/>
              </p:cNvSpPr>
              <p:nvPr/>
            </p:nvSpPr>
            <p:spPr bwMode="auto">
              <a:xfrm>
                <a:off x="1265238" y="5601335"/>
                <a:ext cx="519113" cy="587375"/>
              </a:xfrm>
              <a:custGeom>
                <a:avLst/>
                <a:gdLst>
                  <a:gd name="T0" fmla="*/ 166 w 327"/>
                  <a:gd name="T1" fmla="*/ 370 h 370"/>
                  <a:gd name="T2" fmla="*/ 241 w 327"/>
                  <a:gd name="T3" fmla="*/ 366 h 370"/>
                  <a:gd name="T4" fmla="*/ 319 w 327"/>
                  <a:gd name="T5" fmla="*/ 356 h 370"/>
                  <a:gd name="T6" fmla="*/ 327 w 327"/>
                  <a:gd name="T7" fmla="*/ 354 h 370"/>
                  <a:gd name="T8" fmla="*/ 325 w 327"/>
                  <a:gd name="T9" fmla="*/ 312 h 370"/>
                  <a:gd name="T10" fmla="*/ 313 w 327"/>
                  <a:gd name="T11" fmla="*/ 276 h 370"/>
                  <a:gd name="T12" fmla="*/ 291 w 327"/>
                  <a:gd name="T13" fmla="*/ 248 h 370"/>
                  <a:gd name="T14" fmla="*/ 251 w 327"/>
                  <a:gd name="T15" fmla="*/ 228 h 370"/>
                  <a:gd name="T16" fmla="*/ 190 w 327"/>
                  <a:gd name="T17" fmla="*/ 218 h 370"/>
                  <a:gd name="T18" fmla="*/ 190 w 327"/>
                  <a:gd name="T19" fmla="*/ 184 h 370"/>
                  <a:gd name="T20" fmla="*/ 215 w 327"/>
                  <a:gd name="T21" fmla="*/ 168 h 370"/>
                  <a:gd name="T22" fmla="*/ 233 w 327"/>
                  <a:gd name="T23" fmla="*/ 146 h 370"/>
                  <a:gd name="T24" fmla="*/ 245 w 327"/>
                  <a:gd name="T25" fmla="*/ 116 h 370"/>
                  <a:gd name="T26" fmla="*/ 249 w 327"/>
                  <a:gd name="T27" fmla="*/ 86 h 370"/>
                  <a:gd name="T28" fmla="*/ 247 w 327"/>
                  <a:gd name="T29" fmla="*/ 66 h 370"/>
                  <a:gd name="T30" fmla="*/ 235 w 327"/>
                  <a:gd name="T31" fmla="*/ 36 h 370"/>
                  <a:gd name="T32" fmla="*/ 211 w 327"/>
                  <a:gd name="T33" fmla="*/ 14 h 370"/>
                  <a:gd name="T34" fmla="*/ 180 w 327"/>
                  <a:gd name="T35" fmla="*/ 2 h 370"/>
                  <a:gd name="T36" fmla="*/ 164 w 327"/>
                  <a:gd name="T37" fmla="*/ 0 h 370"/>
                  <a:gd name="T38" fmla="*/ 130 w 327"/>
                  <a:gd name="T39" fmla="*/ 6 h 370"/>
                  <a:gd name="T40" fmla="*/ 104 w 327"/>
                  <a:gd name="T41" fmla="*/ 24 h 370"/>
                  <a:gd name="T42" fmla="*/ 86 w 327"/>
                  <a:gd name="T43" fmla="*/ 50 h 370"/>
                  <a:gd name="T44" fmla="*/ 78 w 327"/>
                  <a:gd name="T45" fmla="*/ 86 h 370"/>
                  <a:gd name="T46" fmla="*/ 80 w 327"/>
                  <a:gd name="T47" fmla="*/ 102 h 370"/>
                  <a:gd name="T48" fmla="*/ 88 w 327"/>
                  <a:gd name="T49" fmla="*/ 132 h 370"/>
                  <a:gd name="T50" fmla="*/ 104 w 327"/>
                  <a:gd name="T51" fmla="*/ 158 h 370"/>
                  <a:gd name="T52" fmla="*/ 124 w 327"/>
                  <a:gd name="T53" fmla="*/ 178 h 370"/>
                  <a:gd name="T54" fmla="*/ 136 w 327"/>
                  <a:gd name="T55" fmla="*/ 218 h 370"/>
                  <a:gd name="T56" fmla="*/ 102 w 327"/>
                  <a:gd name="T57" fmla="*/ 222 h 370"/>
                  <a:gd name="T58" fmla="*/ 52 w 327"/>
                  <a:gd name="T59" fmla="*/ 236 h 370"/>
                  <a:gd name="T60" fmla="*/ 22 w 327"/>
                  <a:gd name="T61" fmla="*/ 262 h 370"/>
                  <a:gd name="T62" fmla="*/ 6 w 327"/>
                  <a:gd name="T63" fmla="*/ 296 h 370"/>
                  <a:gd name="T64" fmla="*/ 2 w 327"/>
                  <a:gd name="T65" fmla="*/ 314 h 370"/>
                  <a:gd name="T66" fmla="*/ 0 w 327"/>
                  <a:gd name="T67" fmla="*/ 354 h 370"/>
                  <a:gd name="T68" fmla="*/ 38 w 327"/>
                  <a:gd name="T69" fmla="*/ 362 h 370"/>
                  <a:gd name="T70" fmla="*/ 124 w 327"/>
                  <a:gd name="T71" fmla="*/ 368 h 370"/>
                  <a:gd name="T72" fmla="*/ 166 w 327"/>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70">
                    <a:moveTo>
                      <a:pt x="166" y="370"/>
                    </a:moveTo>
                    <a:lnTo>
                      <a:pt x="166" y="370"/>
                    </a:lnTo>
                    <a:lnTo>
                      <a:pt x="206" y="368"/>
                    </a:lnTo>
                    <a:lnTo>
                      <a:pt x="241" y="366"/>
                    </a:lnTo>
                    <a:lnTo>
                      <a:pt x="291" y="362"/>
                    </a:lnTo>
                    <a:lnTo>
                      <a:pt x="319" y="356"/>
                    </a:lnTo>
                    <a:lnTo>
                      <a:pt x="327" y="354"/>
                    </a:lnTo>
                    <a:lnTo>
                      <a:pt x="327" y="354"/>
                    </a:lnTo>
                    <a:lnTo>
                      <a:pt x="325" y="312"/>
                    </a:lnTo>
                    <a:lnTo>
                      <a:pt x="325" y="312"/>
                    </a:lnTo>
                    <a:lnTo>
                      <a:pt x="321" y="294"/>
                    </a:lnTo>
                    <a:lnTo>
                      <a:pt x="313" y="276"/>
                    </a:lnTo>
                    <a:lnTo>
                      <a:pt x="303" y="262"/>
                    </a:lnTo>
                    <a:lnTo>
                      <a:pt x="291" y="248"/>
                    </a:lnTo>
                    <a:lnTo>
                      <a:pt x="273" y="236"/>
                    </a:lnTo>
                    <a:lnTo>
                      <a:pt x="251" y="228"/>
                    </a:lnTo>
                    <a:lnTo>
                      <a:pt x="225" y="222"/>
                    </a:lnTo>
                    <a:lnTo>
                      <a:pt x="190" y="218"/>
                    </a:lnTo>
                    <a:lnTo>
                      <a:pt x="190" y="184"/>
                    </a:lnTo>
                    <a:lnTo>
                      <a:pt x="190" y="184"/>
                    </a:lnTo>
                    <a:lnTo>
                      <a:pt x="202" y="178"/>
                    </a:lnTo>
                    <a:lnTo>
                      <a:pt x="215" y="168"/>
                    </a:lnTo>
                    <a:lnTo>
                      <a:pt x="225" y="158"/>
                    </a:lnTo>
                    <a:lnTo>
                      <a:pt x="233" y="146"/>
                    </a:lnTo>
                    <a:lnTo>
                      <a:pt x="239" y="132"/>
                    </a:lnTo>
                    <a:lnTo>
                      <a:pt x="245" y="116"/>
                    </a:lnTo>
                    <a:lnTo>
                      <a:pt x="247" y="102"/>
                    </a:lnTo>
                    <a:lnTo>
                      <a:pt x="249" y="86"/>
                    </a:lnTo>
                    <a:lnTo>
                      <a:pt x="249" y="86"/>
                    </a:lnTo>
                    <a:lnTo>
                      <a:pt x="247" y="66"/>
                    </a:lnTo>
                    <a:lnTo>
                      <a:pt x="241" y="50"/>
                    </a:lnTo>
                    <a:lnTo>
                      <a:pt x="235" y="36"/>
                    </a:lnTo>
                    <a:lnTo>
                      <a:pt x="223" y="24"/>
                    </a:lnTo>
                    <a:lnTo>
                      <a:pt x="211" y="14"/>
                    </a:lnTo>
                    <a:lnTo>
                      <a:pt x="196" y="6"/>
                    </a:lnTo>
                    <a:lnTo>
                      <a:pt x="180" y="2"/>
                    </a:lnTo>
                    <a:lnTo>
                      <a:pt x="164" y="0"/>
                    </a:lnTo>
                    <a:lnTo>
                      <a:pt x="164" y="0"/>
                    </a:lnTo>
                    <a:lnTo>
                      <a:pt x="146" y="2"/>
                    </a:lnTo>
                    <a:lnTo>
                      <a:pt x="130" y="6"/>
                    </a:lnTo>
                    <a:lnTo>
                      <a:pt x="116" y="14"/>
                    </a:lnTo>
                    <a:lnTo>
                      <a:pt x="104" y="24"/>
                    </a:lnTo>
                    <a:lnTo>
                      <a:pt x="94" y="36"/>
                    </a:lnTo>
                    <a:lnTo>
                      <a:pt x="86" y="50"/>
                    </a:lnTo>
                    <a:lnTo>
                      <a:pt x="80" y="66"/>
                    </a:lnTo>
                    <a:lnTo>
                      <a:pt x="78" y="86"/>
                    </a:lnTo>
                    <a:lnTo>
                      <a:pt x="78" y="86"/>
                    </a:lnTo>
                    <a:lnTo>
                      <a:pt x="80" y="102"/>
                    </a:lnTo>
                    <a:lnTo>
                      <a:pt x="84" y="116"/>
                    </a:lnTo>
                    <a:lnTo>
                      <a:pt x="88" y="132"/>
                    </a:lnTo>
                    <a:lnTo>
                      <a:pt x="94" y="146"/>
                    </a:lnTo>
                    <a:lnTo>
                      <a:pt x="104"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10" y="356"/>
                    </a:lnTo>
                    <a:lnTo>
                      <a:pt x="38" y="362"/>
                    </a:lnTo>
                    <a:lnTo>
                      <a:pt x="90" y="366"/>
                    </a:lnTo>
                    <a:lnTo>
                      <a:pt x="124" y="368"/>
                    </a:lnTo>
                    <a:lnTo>
                      <a:pt x="166" y="370"/>
                    </a:lnTo>
                    <a:lnTo>
                      <a:pt x="166" y="37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31" name="Rectangle 30"/>
            <p:cNvSpPr/>
            <p:nvPr/>
          </p:nvSpPr>
          <p:spPr>
            <a:xfrm>
              <a:off x="8987807" y="4187886"/>
              <a:ext cx="404278" cy="461665"/>
            </a:xfrm>
            <a:prstGeom prst="rect">
              <a:avLst/>
            </a:prstGeom>
          </p:spPr>
          <p:txBody>
            <a:bodyPr wrap="none">
              <a:spAutoFit/>
            </a:bodyPr>
            <a:lstStyle/>
            <a:p>
              <a:pPr algn="ctr"/>
              <a:r>
                <a:rPr lang="en-GB" sz="2400" b="1" dirty="0">
                  <a:solidFill>
                    <a:schemeClr val="bg2">
                      <a:lumMod val="25000"/>
                    </a:schemeClr>
                  </a:solidFill>
                </a:rPr>
                <a:t>2</a:t>
              </a:r>
            </a:p>
          </p:txBody>
        </p:sp>
      </p:grpSp>
      <p:sp>
        <p:nvSpPr>
          <p:cNvPr id="35" name="Oval 34"/>
          <p:cNvSpPr/>
          <p:nvPr/>
        </p:nvSpPr>
        <p:spPr>
          <a:xfrm>
            <a:off x="9655627" y="4152320"/>
            <a:ext cx="368038" cy="3680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p:cNvSpPr>
            <a:spLocks noGrp="1"/>
          </p:cNvSpPr>
          <p:nvPr>
            <p:ph type="ftr" sz="quarter" idx="3"/>
          </p:nvPr>
        </p:nvSpPr>
        <p:spPr/>
        <p:txBody>
          <a:bodyPr/>
          <a:lstStyle/>
          <a:p>
            <a:pPr algn="r"/>
            <a:r>
              <a:rPr lang="en-GB"/>
              <a:t>© 2017 SEKO</a:t>
            </a:r>
            <a:endParaRPr lang="en-GB" dirty="0"/>
          </a:p>
        </p:txBody>
      </p:sp>
      <p:grpSp>
        <p:nvGrpSpPr>
          <p:cNvPr id="42" name="Group 41"/>
          <p:cNvGrpSpPr/>
          <p:nvPr/>
        </p:nvGrpSpPr>
        <p:grpSpPr>
          <a:xfrm>
            <a:off x="718827" y="2161513"/>
            <a:ext cx="668924" cy="668924"/>
            <a:chOff x="716011" y="1656659"/>
            <a:chExt cx="668924" cy="668924"/>
          </a:xfrm>
        </p:grpSpPr>
        <p:sp>
          <p:nvSpPr>
            <p:cNvPr id="43" name="Oval 42"/>
            <p:cNvSpPr/>
            <p:nvPr/>
          </p:nvSpPr>
          <p:spPr>
            <a:xfrm>
              <a:off x="716011" y="1656659"/>
              <a:ext cx="668924" cy="668924"/>
            </a:xfrm>
            <a:prstGeom prst="ellipse">
              <a:avLst/>
            </a:prstGeom>
            <a:solidFill>
              <a:schemeClr val="tx2"/>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Freeform 21"/>
            <p:cNvSpPr>
              <a:spLocks noEditPoints="1"/>
            </p:cNvSpPr>
            <p:nvPr/>
          </p:nvSpPr>
          <p:spPr bwMode="auto">
            <a:xfrm>
              <a:off x="872293" y="1782987"/>
              <a:ext cx="383030" cy="416268"/>
            </a:xfrm>
            <a:custGeom>
              <a:avLst/>
              <a:gdLst>
                <a:gd name="T0" fmla="*/ 254 w 726"/>
                <a:gd name="T1" fmla="*/ 0 h 789"/>
                <a:gd name="T2" fmla="*/ 0 w 726"/>
                <a:gd name="T3" fmla="*/ 176 h 789"/>
                <a:gd name="T4" fmla="*/ 248 w 726"/>
                <a:gd name="T5" fmla="*/ 789 h 789"/>
                <a:gd name="T6" fmla="*/ 726 w 726"/>
                <a:gd name="T7" fmla="*/ 604 h 789"/>
                <a:gd name="T8" fmla="*/ 716 w 726"/>
                <a:gd name="T9" fmla="*/ 306 h 789"/>
                <a:gd name="T10" fmla="*/ 24 w 726"/>
                <a:gd name="T11" fmla="*/ 554 h 789"/>
                <a:gd name="T12" fmla="*/ 26 w 726"/>
                <a:gd name="T13" fmla="*/ 478 h 789"/>
                <a:gd name="T14" fmla="*/ 56 w 726"/>
                <a:gd name="T15" fmla="*/ 414 h 789"/>
                <a:gd name="T16" fmla="*/ 20 w 726"/>
                <a:gd name="T17" fmla="*/ 414 h 789"/>
                <a:gd name="T18" fmla="*/ 54 w 726"/>
                <a:gd name="T19" fmla="*/ 334 h 789"/>
                <a:gd name="T20" fmla="*/ 26 w 726"/>
                <a:gd name="T21" fmla="*/ 280 h 789"/>
                <a:gd name="T22" fmla="*/ 22 w 726"/>
                <a:gd name="T23" fmla="*/ 204 h 789"/>
                <a:gd name="T24" fmla="*/ 56 w 726"/>
                <a:gd name="T25" fmla="*/ 264 h 789"/>
                <a:gd name="T26" fmla="*/ 82 w 726"/>
                <a:gd name="T27" fmla="*/ 570 h 789"/>
                <a:gd name="T28" fmla="*/ 84 w 726"/>
                <a:gd name="T29" fmla="*/ 482 h 789"/>
                <a:gd name="T30" fmla="*/ 122 w 726"/>
                <a:gd name="T31" fmla="*/ 408 h 789"/>
                <a:gd name="T32" fmla="*/ 78 w 726"/>
                <a:gd name="T33" fmla="*/ 408 h 789"/>
                <a:gd name="T34" fmla="*/ 122 w 726"/>
                <a:gd name="T35" fmla="*/ 316 h 789"/>
                <a:gd name="T36" fmla="*/ 84 w 726"/>
                <a:gd name="T37" fmla="*/ 254 h 789"/>
                <a:gd name="T38" fmla="*/ 80 w 726"/>
                <a:gd name="T39" fmla="*/ 168 h 789"/>
                <a:gd name="T40" fmla="*/ 122 w 726"/>
                <a:gd name="T41" fmla="*/ 234 h 789"/>
                <a:gd name="T42" fmla="*/ 210 w 726"/>
                <a:gd name="T43" fmla="*/ 608 h 789"/>
                <a:gd name="T44" fmla="*/ 156 w 726"/>
                <a:gd name="T45" fmla="*/ 494 h 789"/>
                <a:gd name="T46" fmla="*/ 216 w 726"/>
                <a:gd name="T47" fmla="*/ 500 h 789"/>
                <a:gd name="T48" fmla="*/ 162 w 726"/>
                <a:gd name="T49" fmla="*/ 406 h 789"/>
                <a:gd name="T50" fmla="*/ 158 w 726"/>
                <a:gd name="T51" fmla="*/ 306 h 789"/>
                <a:gd name="T52" fmla="*/ 216 w 726"/>
                <a:gd name="T53" fmla="*/ 194 h 789"/>
                <a:gd name="T54" fmla="*/ 158 w 726"/>
                <a:gd name="T55" fmla="*/ 220 h 789"/>
                <a:gd name="T56" fmla="*/ 212 w 726"/>
                <a:gd name="T57" fmla="*/ 86 h 789"/>
                <a:gd name="T58" fmla="*/ 420 w 726"/>
                <a:gd name="T59" fmla="*/ 138 h 789"/>
                <a:gd name="T60" fmla="*/ 480 w 726"/>
                <a:gd name="T61" fmla="*/ 246 h 789"/>
                <a:gd name="T62" fmla="*/ 418 w 726"/>
                <a:gd name="T63" fmla="*/ 232 h 789"/>
                <a:gd name="T64" fmla="*/ 476 w 726"/>
                <a:gd name="T65" fmla="*/ 322 h 789"/>
                <a:gd name="T66" fmla="*/ 476 w 726"/>
                <a:gd name="T67" fmla="*/ 412 h 789"/>
                <a:gd name="T68" fmla="*/ 276 w 726"/>
                <a:gd name="T69" fmla="*/ 82 h 789"/>
                <a:gd name="T70" fmla="*/ 362 w 726"/>
                <a:gd name="T71" fmla="*/ 210 h 789"/>
                <a:gd name="T72" fmla="*/ 280 w 726"/>
                <a:gd name="T73" fmla="*/ 190 h 789"/>
                <a:gd name="T74" fmla="*/ 278 w 726"/>
                <a:gd name="T75" fmla="*/ 288 h 789"/>
                <a:gd name="T76" fmla="*/ 362 w 726"/>
                <a:gd name="T77" fmla="*/ 400 h 789"/>
                <a:gd name="T78" fmla="*/ 276 w 726"/>
                <a:gd name="T79" fmla="*/ 396 h 789"/>
                <a:gd name="T80" fmla="*/ 322 w 726"/>
                <a:gd name="T81" fmla="*/ 751 h 789"/>
                <a:gd name="T82" fmla="*/ 320 w 726"/>
                <a:gd name="T83" fmla="*/ 494 h 789"/>
                <a:gd name="T84" fmla="*/ 548 w 726"/>
                <a:gd name="T85" fmla="*/ 663 h 789"/>
                <a:gd name="T86" fmla="*/ 472 w 726"/>
                <a:gd name="T87" fmla="*/ 693 h 789"/>
                <a:gd name="T88" fmla="*/ 546 w 726"/>
                <a:gd name="T89" fmla="*/ 480 h 789"/>
                <a:gd name="T90" fmla="*/ 562 w 726"/>
                <a:gd name="T91" fmla="*/ 416 h 789"/>
                <a:gd name="T92" fmla="*/ 518 w 726"/>
                <a:gd name="T93" fmla="*/ 336 h 789"/>
                <a:gd name="T94" fmla="*/ 566 w 726"/>
                <a:gd name="T95" fmla="*/ 412 h 789"/>
                <a:gd name="T96" fmla="*/ 520 w 726"/>
                <a:gd name="T97" fmla="*/ 264 h 789"/>
                <a:gd name="T98" fmla="*/ 524 w 726"/>
                <a:gd name="T99" fmla="*/ 182 h 789"/>
                <a:gd name="T100" fmla="*/ 646 w 726"/>
                <a:gd name="T101" fmla="*/ 540 h 789"/>
                <a:gd name="T102" fmla="*/ 608 w 726"/>
                <a:gd name="T103" fmla="*/ 542 h 789"/>
                <a:gd name="T104" fmla="*/ 646 w 726"/>
                <a:gd name="T105" fmla="*/ 474 h 789"/>
                <a:gd name="T106" fmla="*/ 642 w 726"/>
                <a:gd name="T107" fmla="*/ 422 h 789"/>
                <a:gd name="T108" fmla="*/ 610 w 726"/>
                <a:gd name="T109" fmla="*/ 348 h 789"/>
                <a:gd name="T110" fmla="*/ 696 w 726"/>
                <a:gd name="T111" fmla="*/ 528 h 789"/>
                <a:gd name="T112" fmla="*/ 664 w 726"/>
                <a:gd name="T113" fmla="*/ 536 h 789"/>
                <a:gd name="T114" fmla="*/ 694 w 726"/>
                <a:gd name="T115" fmla="*/ 470 h 789"/>
                <a:gd name="T116" fmla="*/ 692 w 726"/>
                <a:gd name="T117" fmla="*/ 424 h 789"/>
                <a:gd name="T118" fmla="*/ 664 w 726"/>
                <a:gd name="T119" fmla="*/ 360 h 789"/>
                <a:gd name="T120" fmla="*/ 696 w 726"/>
                <a:gd name="T121" fmla="*/ 42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6" h="789">
                  <a:moveTo>
                    <a:pt x="716" y="306"/>
                  </a:moveTo>
                  <a:lnTo>
                    <a:pt x="594" y="268"/>
                  </a:lnTo>
                  <a:lnTo>
                    <a:pt x="594" y="176"/>
                  </a:lnTo>
                  <a:lnTo>
                    <a:pt x="594" y="176"/>
                  </a:lnTo>
                  <a:lnTo>
                    <a:pt x="592" y="170"/>
                  </a:lnTo>
                  <a:lnTo>
                    <a:pt x="586" y="164"/>
                  </a:lnTo>
                  <a:lnTo>
                    <a:pt x="254" y="0"/>
                  </a:lnTo>
                  <a:lnTo>
                    <a:pt x="254" y="0"/>
                  </a:lnTo>
                  <a:lnTo>
                    <a:pt x="252" y="0"/>
                  </a:lnTo>
                  <a:lnTo>
                    <a:pt x="248" y="0"/>
                  </a:lnTo>
                  <a:lnTo>
                    <a:pt x="248" y="0"/>
                  </a:lnTo>
                  <a:lnTo>
                    <a:pt x="242" y="0"/>
                  </a:lnTo>
                  <a:lnTo>
                    <a:pt x="240" y="2"/>
                  </a:lnTo>
                  <a:lnTo>
                    <a:pt x="4" y="170"/>
                  </a:lnTo>
                  <a:lnTo>
                    <a:pt x="4" y="170"/>
                  </a:lnTo>
                  <a:lnTo>
                    <a:pt x="0" y="176"/>
                  </a:lnTo>
                  <a:lnTo>
                    <a:pt x="0" y="182"/>
                  </a:lnTo>
                  <a:lnTo>
                    <a:pt x="0" y="645"/>
                  </a:lnTo>
                  <a:lnTo>
                    <a:pt x="0" y="645"/>
                  </a:lnTo>
                  <a:lnTo>
                    <a:pt x="2" y="653"/>
                  </a:lnTo>
                  <a:lnTo>
                    <a:pt x="6" y="657"/>
                  </a:lnTo>
                  <a:lnTo>
                    <a:pt x="242" y="787"/>
                  </a:lnTo>
                  <a:lnTo>
                    <a:pt x="242" y="787"/>
                  </a:lnTo>
                  <a:lnTo>
                    <a:pt x="248" y="789"/>
                  </a:lnTo>
                  <a:lnTo>
                    <a:pt x="248" y="789"/>
                  </a:lnTo>
                  <a:lnTo>
                    <a:pt x="254" y="787"/>
                  </a:lnTo>
                  <a:lnTo>
                    <a:pt x="584" y="661"/>
                  </a:lnTo>
                  <a:lnTo>
                    <a:pt x="718" y="612"/>
                  </a:lnTo>
                  <a:lnTo>
                    <a:pt x="718" y="612"/>
                  </a:lnTo>
                  <a:lnTo>
                    <a:pt x="720" y="610"/>
                  </a:lnTo>
                  <a:lnTo>
                    <a:pt x="724" y="608"/>
                  </a:lnTo>
                  <a:lnTo>
                    <a:pt x="726" y="604"/>
                  </a:lnTo>
                  <a:lnTo>
                    <a:pt x="726" y="600"/>
                  </a:lnTo>
                  <a:lnTo>
                    <a:pt x="726" y="318"/>
                  </a:lnTo>
                  <a:lnTo>
                    <a:pt x="726" y="318"/>
                  </a:lnTo>
                  <a:lnTo>
                    <a:pt x="726" y="314"/>
                  </a:lnTo>
                  <a:lnTo>
                    <a:pt x="724" y="310"/>
                  </a:lnTo>
                  <a:lnTo>
                    <a:pt x="720" y="308"/>
                  </a:lnTo>
                  <a:lnTo>
                    <a:pt x="716" y="306"/>
                  </a:lnTo>
                  <a:lnTo>
                    <a:pt x="716" y="306"/>
                  </a:lnTo>
                  <a:close/>
                  <a:moveTo>
                    <a:pt x="56" y="558"/>
                  </a:moveTo>
                  <a:lnTo>
                    <a:pt x="56" y="558"/>
                  </a:lnTo>
                  <a:lnTo>
                    <a:pt x="54" y="562"/>
                  </a:lnTo>
                  <a:lnTo>
                    <a:pt x="54" y="562"/>
                  </a:lnTo>
                  <a:lnTo>
                    <a:pt x="52" y="562"/>
                  </a:lnTo>
                  <a:lnTo>
                    <a:pt x="52" y="562"/>
                  </a:lnTo>
                  <a:lnTo>
                    <a:pt x="50" y="562"/>
                  </a:lnTo>
                  <a:lnTo>
                    <a:pt x="24" y="554"/>
                  </a:lnTo>
                  <a:lnTo>
                    <a:pt x="24" y="554"/>
                  </a:lnTo>
                  <a:lnTo>
                    <a:pt x="22" y="554"/>
                  </a:lnTo>
                  <a:lnTo>
                    <a:pt x="20" y="550"/>
                  </a:lnTo>
                  <a:lnTo>
                    <a:pt x="20" y="482"/>
                  </a:lnTo>
                  <a:lnTo>
                    <a:pt x="20" y="482"/>
                  </a:lnTo>
                  <a:lnTo>
                    <a:pt x="22" y="478"/>
                  </a:lnTo>
                  <a:lnTo>
                    <a:pt x="22" y="478"/>
                  </a:lnTo>
                  <a:lnTo>
                    <a:pt x="26" y="478"/>
                  </a:lnTo>
                  <a:lnTo>
                    <a:pt x="52" y="480"/>
                  </a:lnTo>
                  <a:lnTo>
                    <a:pt x="52" y="480"/>
                  </a:lnTo>
                  <a:lnTo>
                    <a:pt x="56" y="482"/>
                  </a:lnTo>
                  <a:lnTo>
                    <a:pt x="56" y="484"/>
                  </a:lnTo>
                  <a:lnTo>
                    <a:pt x="56" y="558"/>
                  </a:lnTo>
                  <a:close/>
                  <a:moveTo>
                    <a:pt x="56" y="410"/>
                  </a:moveTo>
                  <a:lnTo>
                    <a:pt x="56" y="410"/>
                  </a:lnTo>
                  <a:lnTo>
                    <a:pt x="56" y="414"/>
                  </a:lnTo>
                  <a:lnTo>
                    <a:pt x="52" y="416"/>
                  </a:lnTo>
                  <a:lnTo>
                    <a:pt x="26" y="418"/>
                  </a:lnTo>
                  <a:lnTo>
                    <a:pt x="26" y="418"/>
                  </a:lnTo>
                  <a:lnTo>
                    <a:pt x="24" y="418"/>
                  </a:lnTo>
                  <a:lnTo>
                    <a:pt x="24" y="418"/>
                  </a:lnTo>
                  <a:lnTo>
                    <a:pt x="22" y="416"/>
                  </a:lnTo>
                  <a:lnTo>
                    <a:pt x="22" y="416"/>
                  </a:lnTo>
                  <a:lnTo>
                    <a:pt x="20" y="414"/>
                  </a:lnTo>
                  <a:lnTo>
                    <a:pt x="20" y="344"/>
                  </a:lnTo>
                  <a:lnTo>
                    <a:pt x="20" y="344"/>
                  </a:lnTo>
                  <a:lnTo>
                    <a:pt x="22" y="342"/>
                  </a:lnTo>
                  <a:lnTo>
                    <a:pt x="24" y="340"/>
                  </a:lnTo>
                  <a:lnTo>
                    <a:pt x="50" y="332"/>
                  </a:lnTo>
                  <a:lnTo>
                    <a:pt x="50" y="332"/>
                  </a:lnTo>
                  <a:lnTo>
                    <a:pt x="54" y="334"/>
                  </a:lnTo>
                  <a:lnTo>
                    <a:pt x="54" y="334"/>
                  </a:lnTo>
                  <a:lnTo>
                    <a:pt x="56" y="338"/>
                  </a:lnTo>
                  <a:lnTo>
                    <a:pt x="56" y="410"/>
                  </a:lnTo>
                  <a:close/>
                  <a:moveTo>
                    <a:pt x="56" y="264"/>
                  </a:moveTo>
                  <a:lnTo>
                    <a:pt x="56" y="264"/>
                  </a:lnTo>
                  <a:lnTo>
                    <a:pt x="56" y="266"/>
                  </a:lnTo>
                  <a:lnTo>
                    <a:pt x="54" y="268"/>
                  </a:lnTo>
                  <a:lnTo>
                    <a:pt x="26" y="280"/>
                  </a:lnTo>
                  <a:lnTo>
                    <a:pt x="26" y="280"/>
                  </a:lnTo>
                  <a:lnTo>
                    <a:pt x="24" y="280"/>
                  </a:lnTo>
                  <a:lnTo>
                    <a:pt x="24" y="280"/>
                  </a:lnTo>
                  <a:lnTo>
                    <a:pt x="22" y="280"/>
                  </a:lnTo>
                  <a:lnTo>
                    <a:pt x="22" y="280"/>
                  </a:lnTo>
                  <a:lnTo>
                    <a:pt x="20" y="276"/>
                  </a:lnTo>
                  <a:lnTo>
                    <a:pt x="20" y="208"/>
                  </a:lnTo>
                  <a:lnTo>
                    <a:pt x="20" y="208"/>
                  </a:lnTo>
                  <a:lnTo>
                    <a:pt x="22" y="204"/>
                  </a:lnTo>
                  <a:lnTo>
                    <a:pt x="50" y="186"/>
                  </a:lnTo>
                  <a:lnTo>
                    <a:pt x="50" y="186"/>
                  </a:lnTo>
                  <a:lnTo>
                    <a:pt x="52" y="186"/>
                  </a:lnTo>
                  <a:lnTo>
                    <a:pt x="54" y="186"/>
                  </a:lnTo>
                  <a:lnTo>
                    <a:pt x="54" y="186"/>
                  </a:lnTo>
                  <a:lnTo>
                    <a:pt x="56" y="188"/>
                  </a:lnTo>
                  <a:lnTo>
                    <a:pt x="56" y="190"/>
                  </a:lnTo>
                  <a:lnTo>
                    <a:pt x="56" y="264"/>
                  </a:lnTo>
                  <a:close/>
                  <a:moveTo>
                    <a:pt x="122" y="576"/>
                  </a:moveTo>
                  <a:lnTo>
                    <a:pt x="122" y="576"/>
                  </a:lnTo>
                  <a:lnTo>
                    <a:pt x="122" y="580"/>
                  </a:lnTo>
                  <a:lnTo>
                    <a:pt x="122" y="580"/>
                  </a:lnTo>
                  <a:lnTo>
                    <a:pt x="118" y="580"/>
                  </a:lnTo>
                  <a:lnTo>
                    <a:pt x="118" y="580"/>
                  </a:lnTo>
                  <a:lnTo>
                    <a:pt x="118" y="580"/>
                  </a:lnTo>
                  <a:lnTo>
                    <a:pt x="82" y="570"/>
                  </a:lnTo>
                  <a:lnTo>
                    <a:pt x="82" y="570"/>
                  </a:lnTo>
                  <a:lnTo>
                    <a:pt x="78" y="570"/>
                  </a:lnTo>
                  <a:lnTo>
                    <a:pt x="78" y="566"/>
                  </a:lnTo>
                  <a:lnTo>
                    <a:pt x="78" y="488"/>
                  </a:lnTo>
                  <a:lnTo>
                    <a:pt x="78" y="488"/>
                  </a:lnTo>
                  <a:lnTo>
                    <a:pt x="80" y="484"/>
                  </a:lnTo>
                  <a:lnTo>
                    <a:pt x="80" y="484"/>
                  </a:lnTo>
                  <a:lnTo>
                    <a:pt x="84" y="482"/>
                  </a:lnTo>
                  <a:lnTo>
                    <a:pt x="118" y="486"/>
                  </a:lnTo>
                  <a:lnTo>
                    <a:pt x="118" y="486"/>
                  </a:lnTo>
                  <a:lnTo>
                    <a:pt x="122" y="488"/>
                  </a:lnTo>
                  <a:lnTo>
                    <a:pt x="122" y="490"/>
                  </a:lnTo>
                  <a:lnTo>
                    <a:pt x="122" y="576"/>
                  </a:lnTo>
                  <a:close/>
                  <a:moveTo>
                    <a:pt x="122" y="406"/>
                  </a:moveTo>
                  <a:lnTo>
                    <a:pt x="122" y="406"/>
                  </a:lnTo>
                  <a:lnTo>
                    <a:pt x="122" y="408"/>
                  </a:lnTo>
                  <a:lnTo>
                    <a:pt x="118" y="410"/>
                  </a:lnTo>
                  <a:lnTo>
                    <a:pt x="82" y="412"/>
                  </a:lnTo>
                  <a:lnTo>
                    <a:pt x="82" y="412"/>
                  </a:lnTo>
                  <a:lnTo>
                    <a:pt x="82" y="412"/>
                  </a:lnTo>
                  <a:lnTo>
                    <a:pt x="82" y="412"/>
                  </a:lnTo>
                  <a:lnTo>
                    <a:pt x="80" y="412"/>
                  </a:lnTo>
                  <a:lnTo>
                    <a:pt x="80" y="412"/>
                  </a:lnTo>
                  <a:lnTo>
                    <a:pt x="78" y="408"/>
                  </a:lnTo>
                  <a:lnTo>
                    <a:pt x="78" y="330"/>
                  </a:lnTo>
                  <a:lnTo>
                    <a:pt x="78" y="330"/>
                  </a:lnTo>
                  <a:lnTo>
                    <a:pt x="78" y="326"/>
                  </a:lnTo>
                  <a:lnTo>
                    <a:pt x="82" y="324"/>
                  </a:lnTo>
                  <a:lnTo>
                    <a:pt x="118" y="316"/>
                  </a:lnTo>
                  <a:lnTo>
                    <a:pt x="118" y="316"/>
                  </a:lnTo>
                  <a:lnTo>
                    <a:pt x="122" y="316"/>
                  </a:lnTo>
                  <a:lnTo>
                    <a:pt x="122" y="316"/>
                  </a:lnTo>
                  <a:lnTo>
                    <a:pt x="122" y="320"/>
                  </a:lnTo>
                  <a:lnTo>
                    <a:pt x="122" y="406"/>
                  </a:lnTo>
                  <a:close/>
                  <a:moveTo>
                    <a:pt x="122" y="234"/>
                  </a:moveTo>
                  <a:lnTo>
                    <a:pt x="122" y="234"/>
                  </a:lnTo>
                  <a:lnTo>
                    <a:pt x="122" y="236"/>
                  </a:lnTo>
                  <a:lnTo>
                    <a:pt x="120" y="238"/>
                  </a:lnTo>
                  <a:lnTo>
                    <a:pt x="84" y="254"/>
                  </a:lnTo>
                  <a:lnTo>
                    <a:pt x="84" y="254"/>
                  </a:lnTo>
                  <a:lnTo>
                    <a:pt x="82" y="254"/>
                  </a:lnTo>
                  <a:lnTo>
                    <a:pt x="82" y="254"/>
                  </a:lnTo>
                  <a:lnTo>
                    <a:pt x="80" y="254"/>
                  </a:lnTo>
                  <a:lnTo>
                    <a:pt x="80" y="254"/>
                  </a:lnTo>
                  <a:lnTo>
                    <a:pt x="78" y="250"/>
                  </a:lnTo>
                  <a:lnTo>
                    <a:pt x="78" y="172"/>
                  </a:lnTo>
                  <a:lnTo>
                    <a:pt x="78" y="172"/>
                  </a:lnTo>
                  <a:lnTo>
                    <a:pt x="80" y="168"/>
                  </a:lnTo>
                  <a:lnTo>
                    <a:pt x="116" y="144"/>
                  </a:lnTo>
                  <a:lnTo>
                    <a:pt x="116" y="144"/>
                  </a:lnTo>
                  <a:lnTo>
                    <a:pt x="118" y="144"/>
                  </a:lnTo>
                  <a:lnTo>
                    <a:pt x="120" y="144"/>
                  </a:lnTo>
                  <a:lnTo>
                    <a:pt x="120" y="144"/>
                  </a:lnTo>
                  <a:lnTo>
                    <a:pt x="122" y="146"/>
                  </a:lnTo>
                  <a:lnTo>
                    <a:pt x="122" y="148"/>
                  </a:lnTo>
                  <a:lnTo>
                    <a:pt x="122" y="234"/>
                  </a:lnTo>
                  <a:close/>
                  <a:moveTo>
                    <a:pt x="216" y="602"/>
                  </a:moveTo>
                  <a:lnTo>
                    <a:pt x="216" y="602"/>
                  </a:lnTo>
                  <a:lnTo>
                    <a:pt x="214" y="606"/>
                  </a:lnTo>
                  <a:lnTo>
                    <a:pt x="214" y="606"/>
                  </a:lnTo>
                  <a:lnTo>
                    <a:pt x="212" y="608"/>
                  </a:lnTo>
                  <a:lnTo>
                    <a:pt x="210" y="608"/>
                  </a:lnTo>
                  <a:lnTo>
                    <a:pt x="210" y="608"/>
                  </a:lnTo>
                  <a:lnTo>
                    <a:pt x="210" y="608"/>
                  </a:lnTo>
                  <a:lnTo>
                    <a:pt x="200" y="606"/>
                  </a:lnTo>
                  <a:lnTo>
                    <a:pt x="184" y="600"/>
                  </a:lnTo>
                  <a:lnTo>
                    <a:pt x="160" y="592"/>
                  </a:lnTo>
                  <a:lnTo>
                    <a:pt x="160" y="592"/>
                  </a:lnTo>
                  <a:lnTo>
                    <a:pt x="158" y="590"/>
                  </a:lnTo>
                  <a:lnTo>
                    <a:pt x="156" y="588"/>
                  </a:lnTo>
                  <a:lnTo>
                    <a:pt x="156" y="494"/>
                  </a:lnTo>
                  <a:lnTo>
                    <a:pt x="156" y="494"/>
                  </a:lnTo>
                  <a:lnTo>
                    <a:pt x="158" y="492"/>
                  </a:lnTo>
                  <a:lnTo>
                    <a:pt x="158" y="492"/>
                  </a:lnTo>
                  <a:lnTo>
                    <a:pt x="162" y="490"/>
                  </a:lnTo>
                  <a:lnTo>
                    <a:pt x="212" y="496"/>
                  </a:lnTo>
                  <a:lnTo>
                    <a:pt x="212" y="496"/>
                  </a:lnTo>
                  <a:lnTo>
                    <a:pt x="214" y="496"/>
                  </a:lnTo>
                  <a:lnTo>
                    <a:pt x="216" y="500"/>
                  </a:lnTo>
                  <a:lnTo>
                    <a:pt x="216" y="500"/>
                  </a:lnTo>
                  <a:lnTo>
                    <a:pt x="216" y="602"/>
                  </a:lnTo>
                  <a:lnTo>
                    <a:pt x="216" y="602"/>
                  </a:lnTo>
                  <a:close/>
                  <a:moveTo>
                    <a:pt x="216" y="398"/>
                  </a:moveTo>
                  <a:lnTo>
                    <a:pt x="216" y="398"/>
                  </a:lnTo>
                  <a:lnTo>
                    <a:pt x="214" y="400"/>
                  </a:lnTo>
                  <a:lnTo>
                    <a:pt x="212" y="402"/>
                  </a:lnTo>
                  <a:lnTo>
                    <a:pt x="162" y="406"/>
                  </a:lnTo>
                  <a:lnTo>
                    <a:pt x="162" y="406"/>
                  </a:lnTo>
                  <a:lnTo>
                    <a:pt x="160" y="406"/>
                  </a:lnTo>
                  <a:lnTo>
                    <a:pt x="160" y="406"/>
                  </a:lnTo>
                  <a:lnTo>
                    <a:pt x="158" y="406"/>
                  </a:lnTo>
                  <a:lnTo>
                    <a:pt x="158" y="406"/>
                  </a:lnTo>
                  <a:lnTo>
                    <a:pt x="156" y="402"/>
                  </a:lnTo>
                  <a:lnTo>
                    <a:pt x="156" y="308"/>
                  </a:lnTo>
                  <a:lnTo>
                    <a:pt x="156" y="308"/>
                  </a:lnTo>
                  <a:lnTo>
                    <a:pt x="158" y="306"/>
                  </a:lnTo>
                  <a:lnTo>
                    <a:pt x="160" y="304"/>
                  </a:lnTo>
                  <a:lnTo>
                    <a:pt x="210" y="292"/>
                  </a:lnTo>
                  <a:lnTo>
                    <a:pt x="210" y="292"/>
                  </a:lnTo>
                  <a:lnTo>
                    <a:pt x="214" y="292"/>
                  </a:lnTo>
                  <a:lnTo>
                    <a:pt x="214" y="292"/>
                  </a:lnTo>
                  <a:lnTo>
                    <a:pt x="216" y="296"/>
                  </a:lnTo>
                  <a:lnTo>
                    <a:pt x="216" y="398"/>
                  </a:lnTo>
                  <a:close/>
                  <a:moveTo>
                    <a:pt x="216" y="194"/>
                  </a:moveTo>
                  <a:lnTo>
                    <a:pt x="216" y="194"/>
                  </a:lnTo>
                  <a:lnTo>
                    <a:pt x="216" y="196"/>
                  </a:lnTo>
                  <a:lnTo>
                    <a:pt x="214" y="198"/>
                  </a:lnTo>
                  <a:lnTo>
                    <a:pt x="162" y="220"/>
                  </a:lnTo>
                  <a:lnTo>
                    <a:pt x="162" y="220"/>
                  </a:lnTo>
                  <a:lnTo>
                    <a:pt x="160" y="220"/>
                  </a:lnTo>
                  <a:lnTo>
                    <a:pt x="160" y="220"/>
                  </a:lnTo>
                  <a:lnTo>
                    <a:pt x="158" y="220"/>
                  </a:lnTo>
                  <a:lnTo>
                    <a:pt x="158" y="220"/>
                  </a:lnTo>
                  <a:lnTo>
                    <a:pt x="156" y="216"/>
                  </a:lnTo>
                  <a:lnTo>
                    <a:pt x="156" y="122"/>
                  </a:lnTo>
                  <a:lnTo>
                    <a:pt x="156" y="122"/>
                  </a:lnTo>
                  <a:lnTo>
                    <a:pt x="158" y="118"/>
                  </a:lnTo>
                  <a:lnTo>
                    <a:pt x="208" y="88"/>
                  </a:lnTo>
                  <a:lnTo>
                    <a:pt x="208" y="88"/>
                  </a:lnTo>
                  <a:lnTo>
                    <a:pt x="212" y="86"/>
                  </a:lnTo>
                  <a:lnTo>
                    <a:pt x="214" y="86"/>
                  </a:lnTo>
                  <a:lnTo>
                    <a:pt x="214" y="86"/>
                  </a:lnTo>
                  <a:lnTo>
                    <a:pt x="216" y="88"/>
                  </a:lnTo>
                  <a:lnTo>
                    <a:pt x="216" y="90"/>
                  </a:lnTo>
                  <a:lnTo>
                    <a:pt x="216" y="194"/>
                  </a:lnTo>
                  <a:close/>
                  <a:moveTo>
                    <a:pt x="418" y="142"/>
                  </a:moveTo>
                  <a:lnTo>
                    <a:pt x="418" y="142"/>
                  </a:lnTo>
                  <a:lnTo>
                    <a:pt x="420" y="138"/>
                  </a:lnTo>
                  <a:lnTo>
                    <a:pt x="420" y="138"/>
                  </a:lnTo>
                  <a:lnTo>
                    <a:pt x="424" y="138"/>
                  </a:lnTo>
                  <a:lnTo>
                    <a:pt x="478" y="162"/>
                  </a:lnTo>
                  <a:lnTo>
                    <a:pt x="478" y="162"/>
                  </a:lnTo>
                  <a:lnTo>
                    <a:pt x="480" y="164"/>
                  </a:lnTo>
                  <a:lnTo>
                    <a:pt x="480" y="166"/>
                  </a:lnTo>
                  <a:lnTo>
                    <a:pt x="480" y="246"/>
                  </a:lnTo>
                  <a:lnTo>
                    <a:pt x="480" y="246"/>
                  </a:lnTo>
                  <a:lnTo>
                    <a:pt x="478" y="250"/>
                  </a:lnTo>
                  <a:lnTo>
                    <a:pt x="478" y="250"/>
                  </a:lnTo>
                  <a:lnTo>
                    <a:pt x="476" y="250"/>
                  </a:lnTo>
                  <a:lnTo>
                    <a:pt x="476" y="250"/>
                  </a:lnTo>
                  <a:lnTo>
                    <a:pt x="474" y="250"/>
                  </a:lnTo>
                  <a:lnTo>
                    <a:pt x="420" y="234"/>
                  </a:lnTo>
                  <a:lnTo>
                    <a:pt x="420" y="234"/>
                  </a:lnTo>
                  <a:lnTo>
                    <a:pt x="418" y="232"/>
                  </a:lnTo>
                  <a:lnTo>
                    <a:pt x="418" y="230"/>
                  </a:lnTo>
                  <a:lnTo>
                    <a:pt x="418" y="142"/>
                  </a:lnTo>
                  <a:close/>
                  <a:moveTo>
                    <a:pt x="418" y="316"/>
                  </a:moveTo>
                  <a:lnTo>
                    <a:pt x="418" y="316"/>
                  </a:lnTo>
                  <a:lnTo>
                    <a:pt x="418" y="314"/>
                  </a:lnTo>
                  <a:lnTo>
                    <a:pt x="418" y="314"/>
                  </a:lnTo>
                  <a:lnTo>
                    <a:pt x="422" y="312"/>
                  </a:lnTo>
                  <a:lnTo>
                    <a:pt x="476" y="322"/>
                  </a:lnTo>
                  <a:lnTo>
                    <a:pt x="476" y="322"/>
                  </a:lnTo>
                  <a:lnTo>
                    <a:pt x="480" y="324"/>
                  </a:lnTo>
                  <a:lnTo>
                    <a:pt x="480" y="326"/>
                  </a:lnTo>
                  <a:lnTo>
                    <a:pt x="480" y="408"/>
                  </a:lnTo>
                  <a:lnTo>
                    <a:pt x="480" y="408"/>
                  </a:lnTo>
                  <a:lnTo>
                    <a:pt x="478" y="412"/>
                  </a:lnTo>
                  <a:lnTo>
                    <a:pt x="478" y="412"/>
                  </a:lnTo>
                  <a:lnTo>
                    <a:pt x="476" y="412"/>
                  </a:lnTo>
                  <a:lnTo>
                    <a:pt x="476" y="412"/>
                  </a:lnTo>
                  <a:lnTo>
                    <a:pt x="422" y="408"/>
                  </a:lnTo>
                  <a:lnTo>
                    <a:pt x="422" y="408"/>
                  </a:lnTo>
                  <a:lnTo>
                    <a:pt x="418" y="408"/>
                  </a:lnTo>
                  <a:lnTo>
                    <a:pt x="418" y="404"/>
                  </a:lnTo>
                  <a:lnTo>
                    <a:pt x="418" y="316"/>
                  </a:lnTo>
                  <a:close/>
                  <a:moveTo>
                    <a:pt x="276" y="82"/>
                  </a:moveTo>
                  <a:lnTo>
                    <a:pt x="276" y="82"/>
                  </a:lnTo>
                  <a:lnTo>
                    <a:pt x="278" y="78"/>
                  </a:lnTo>
                  <a:lnTo>
                    <a:pt x="278" y="78"/>
                  </a:lnTo>
                  <a:lnTo>
                    <a:pt x="282" y="78"/>
                  </a:lnTo>
                  <a:lnTo>
                    <a:pt x="360" y="110"/>
                  </a:lnTo>
                  <a:lnTo>
                    <a:pt x="360" y="110"/>
                  </a:lnTo>
                  <a:lnTo>
                    <a:pt x="362" y="112"/>
                  </a:lnTo>
                  <a:lnTo>
                    <a:pt x="362" y="114"/>
                  </a:lnTo>
                  <a:lnTo>
                    <a:pt x="362" y="210"/>
                  </a:lnTo>
                  <a:lnTo>
                    <a:pt x="362" y="210"/>
                  </a:lnTo>
                  <a:lnTo>
                    <a:pt x="360" y="214"/>
                  </a:lnTo>
                  <a:lnTo>
                    <a:pt x="360" y="214"/>
                  </a:lnTo>
                  <a:lnTo>
                    <a:pt x="358" y="214"/>
                  </a:lnTo>
                  <a:lnTo>
                    <a:pt x="358" y="214"/>
                  </a:lnTo>
                  <a:lnTo>
                    <a:pt x="356" y="214"/>
                  </a:lnTo>
                  <a:lnTo>
                    <a:pt x="280" y="190"/>
                  </a:lnTo>
                  <a:lnTo>
                    <a:pt x="280" y="190"/>
                  </a:lnTo>
                  <a:lnTo>
                    <a:pt x="278" y="190"/>
                  </a:lnTo>
                  <a:lnTo>
                    <a:pt x="276" y="186"/>
                  </a:lnTo>
                  <a:lnTo>
                    <a:pt x="276" y="82"/>
                  </a:lnTo>
                  <a:lnTo>
                    <a:pt x="276" y="82"/>
                  </a:lnTo>
                  <a:close/>
                  <a:moveTo>
                    <a:pt x="276" y="396"/>
                  </a:moveTo>
                  <a:lnTo>
                    <a:pt x="276" y="292"/>
                  </a:lnTo>
                  <a:lnTo>
                    <a:pt x="276" y="292"/>
                  </a:lnTo>
                  <a:lnTo>
                    <a:pt x="278" y="288"/>
                  </a:lnTo>
                  <a:lnTo>
                    <a:pt x="278" y="288"/>
                  </a:lnTo>
                  <a:lnTo>
                    <a:pt x="282" y="286"/>
                  </a:lnTo>
                  <a:lnTo>
                    <a:pt x="358" y="300"/>
                  </a:lnTo>
                  <a:lnTo>
                    <a:pt x="358" y="300"/>
                  </a:lnTo>
                  <a:lnTo>
                    <a:pt x="362" y="302"/>
                  </a:lnTo>
                  <a:lnTo>
                    <a:pt x="362" y="306"/>
                  </a:lnTo>
                  <a:lnTo>
                    <a:pt x="362" y="400"/>
                  </a:lnTo>
                  <a:lnTo>
                    <a:pt x="362" y="400"/>
                  </a:lnTo>
                  <a:lnTo>
                    <a:pt x="360" y="404"/>
                  </a:lnTo>
                  <a:lnTo>
                    <a:pt x="360" y="404"/>
                  </a:lnTo>
                  <a:lnTo>
                    <a:pt x="358" y="406"/>
                  </a:lnTo>
                  <a:lnTo>
                    <a:pt x="358" y="406"/>
                  </a:lnTo>
                  <a:lnTo>
                    <a:pt x="280" y="400"/>
                  </a:lnTo>
                  <a:lnTo>
                    <a:pt x="280" y="400"/>
                  </a:lnTo>
                  <a:lnTo>
                    <a:pt x="278" y="400"/>
                  </a:lnTo>
                  <a:lnTo>
                    <a:pt x="276" y="396"/>
                  </a:lnTo>
                  <a:lnTo>
                    <a:pt x="276" y="396"/>
                  </a:lnTo>
                  <a:close/>
                  <a:moveTo>
                    <a:pt x="426" y="709"/>
                  </a:moveTo>
                  <a:lnTo>
                    <a:pt x="426" y="709"/>
                  </a:lnTo>
                  <a:lnTo>
                    <a:pt x="426" y="711"/>
                  </a:lnTo>
                  <a:lnTo>
                    <a:pt x="424" y="713"/>
                  </a:lnTo>
                  <a:lnTo>
                    <a:pt x="322" y="751"/>
                  </a:lnTo>
                  <a:lnTo>
                    <a:pt x="322" y="751"/>
                  </a:lnTo>
                  <a:lnTo>
                    <a:pt x="322" y="751"/>
                  </a:lnTo>
                  <a:lnTo>
                    <a:pt x="322" y="751"/>
                  </a:lnTo>
                  <a:lnTo>
                    <a:pt x="318" y="751"/>
                  </a:lnTo>
                  <a:lnTo>
                    <a:pt x="318" y="751"/>
                  </a:lnTo>
                  <a:lnTo>
                    <a:pt x="316" y="747"/>
                  </a:lnTo>
                  <a:lnTo>
                    <a:pt x="316" y="498"/>
                  </a:lnTo>
                  <a:lnTo>
                    <a:pt x="316" y="498"/>
                  </a:lnTo>
                  <a:lnTo>
                    <a:pt x="318" y="496"/>
                  </a:lnTo>
                  <a:lnTo>
                    <a:pt x="320" y="494"/>
                  </a:lnTo>
                  <a:lnTo>
                    <a:pt x="422" y="488"/>
                  </a:lnTo>
                  <a:lnTo>
                    <a:pt x="422" y="488"/>
                  </a:lnTo>
                  <a:lnTo>
                    <a:pt x="424" y="488"/>
                  </a:lnTo>
                  <a:lnTo>
                    <a:pt x="424" y="488"/>
                  </a:lnTo>
                  <a:lnTo>
                    <a:pt x="426" y="492"/>
                  </a:lnTo>
                  <a:lnTo>
                    <a:pt x="426" y="709"/>
                  </a:lnTo>
                  <a:close/>
                  <a:moveTo>
                    <a:pt x="548" y="663"/>
                  </a:moveTo>
                  <a:lnTo>
                    <a:pt x="548" y="663"/>
                  </a:lnTo>
                  <a:lnTo>
                    <a:pt x="546" y="665"/>
                  </a:lnTo>
                  <a:lnTo>
                    <a:pt x="544" y="667"/>
                  </a:lnTo>
                  <a:lnTo>
                    <a:pt x="478" y="693"/>
                  </a:lnTo>
                  <a:lnTo>
                    <a:pt x="478" y="693"/>
                  </a:lnTo>
                  <a:lnTo>
                    <a:pt x="476" y="693"/>
                  </a:lnTo>
                  <a:lnTo>
                    <a:pt x="476" y="693"/>
                  </a:lnTo>
                  <a:lnTo>
                    <a:pt x="472" y="693"/>
                  </a:lnTo>
                  <a:lnTo>
                    <a:pt x="472" y="693"/>
                  </a:lnTo>
                  <a:lnTo>
                    <a:pt x="472" y="689"/>
                  </a:lnTo>
                  <a:lnTo>
                    <a:pt x="472" y="488"/>
                  </a:lnTo>
                  <a:lnTo>
                    <a:pt x="472" y="488"/>
                  </a:lnTo>
                  <a:lnTo>
                    <a:pt x="472" y="486"/>
                  </a:lnTo>
                  <a:lnTo>
                    <a:pt x="476" y="484"/>
                  </a:lnTo>
                  <a:lnTo>
                    <a:pt x="542" y="480"/>
                  </a:lnTo>
                  <a:lnTo>
                    <a:pt x="542" y="480"/>
                  </a:lnTo>
                  <a:lnTo>
                    <a:pt x="546" y="480"/>
                  </a:lnTo>
                  <a:lnTo>
                    <a:pt x="546" y="480"/>
                  </a:lnTo>
                  <a:lnTo>
                    <a:pt x="548" y="484"/>
                  </a:lnTo>
                  <a:lnTo>
                    <a:pt x="548" y="663"/>
                  </a:lnTo>
                  <a:close/>
                  <a:moveTo>
                    <a:pt x="566" y="412"/>
                  </a:moveTo>
                  <a:lnTo>
                    <a:pt x="566" y="412"/>
                  </a:lnTo>
                  <a:lnTo>
                    <a:pt x="566" y="416"/>
                  </a:lnTo>
                  <a:lnTo>
                    <a:pt x="566" y="416"/>
                  </a:lnTo>
                  <a:lnTo>
                    <a:pt x="562" y="416"/>
                  </a:lnTo>
                  <a:lnTo>
                    <a:pt x="562" y="416"/>
                  </a:lnTo>
                  <a:lnTo>
                    <a:pt x="562" y="416"/>
                  </a:lnTo>
                  <a:lnTo>
                    <a:pt x="522" y="414"/>
                  </a:lnTo>
                  <a:lnTo>
                    <a:pt x="522" y="414"/>
                  </a:lnTo>
                  <a:lnTo>
                    <a:pt x="518" y="414"/>
                  </a:lnTo>
                  <a:lnTo>
                    <a:pt x="518" y="410"/>
                  </a:lnTo>
                  <a:lnTo>
                    <a:pt x="518" y="336"/>
                  </a:lnTo>
                  <a:lnTo>
                    <a:pt x="518" y="336"/>
                  </a:lnTo>
                  <a:lnTo>
                    <a:pt x="518" y="332"/>
                  </a:lnTo>
                  <a:lnTo>
                    <a:pt x="518" y="332"/>
                  </a:lnTo>
                  <a:lnTo>
                    <a:pt x="522" y="330"/>
                  </a:lnTo>
                  <a:lnTo>
                    <a:pt x="562" y="338"/>
                  </a:lnTo>
                  <a:lnTo>
                    <a:pt x="562" y="338"/>
                  </a:lnTo>
                  <a:lnTo>
                    <a:pt x="566" y="340"/>
                  </a:lnTo>
                  <a:lnTo>
                    <a:pt x="566" y="342"/>
                  </a:lnTo>
                  <a:lnTo>
                    <a:pt x="566" y="412"/>
                  </a:lnTo>
                  <a:close/>
                  <a:moveTo>
                    <a:pt x="566" y="272"/>
                  </a:moveTo>
                  <a:lnTo>
                    <a:pt x="566" y="272"/>
                  </a:lnTo>
                  <a:lnTo>
                    <a:pt x="564" y="276"/>
                  </a:lnTo>
                  <a:lnTo>
                    <a:pt x="564" y="276"/>
                  </a:lnTo>
                  <a:lnTo>
                    <a:pt x="562" y="278"/>
                  </a:lnTo>
                  <a:lnTo>
                    <a:pt x="562" y="278"/>
                  </a:lnTo>
                  <a:lnTo>
                    <a:pt x="560" y="278"/>
                  </a:lnTo>
                  <a:lnTo>
                    <a:pt x="520" y="264"/>
                  </a:lnTo>
                  <a:lnTo>
                    <a:pt x="520" y="264"/>
                  </a:lnTo>
                  <a:lnTo>
                    <a:pt x="518" y="264"/>
                  </a:lnTo>
                  <a:lnTo>
                    <a:pt x="518" y="260"/>
                  </a:lnTo>
                  <a:lnTo>
                    <a:pt x="518" y="186"/>
                  </a:lnTo>
                  <a:lnTo>
                    <a:pt x="518" y="186"/>
                  </a:lnTo>
                  <a:lnTo>
                    <a:pt x="520" y="182"/>
                  </a:lnTo>
                  <a:lnTo>
                    <a:pt x="520" y="182"/>
                  </a:lnTo>
                  <a:lnTo>
                    <a:pt x="524" y="182"/>
                  </a:lnTo>
                  <a:lnTo>
                    <a:pt x="564" y="198"/>
                  </a:lnTo>
                  <a:lnTo>
                    <a:pt x="564" y="198"/>
                  </a:lnTo>
                  <a:lnTo>
                    <a:pt x="566" y="200"/>
                  </a:lnTo>
                  <a:lnTo>
                    <a:pt x="566" y="202"/>
                  </a:lnTo>
                  <a:lnTo>
                    <a:pt x="566" y="272"/>
                  </a:lnTo>
                  <a:close/>
                  <a:moveTo>
                    <a:pt x="646" y="536"/>
                  </a:moveTo>
                  <a:lnTo>
                    <a:pt x="646" y="536"/>
                  </a:lnTo>
                  <a:lnTo>
                    <a:pt x="646" y="540"/>
                  </a:lnTo>
                  <a:lnTo>
                    <a:pt x="642" y="542"/>
                  </a:lnTo>
                  <a:lnTo>
                    <a:pt x="614" y="546"/>
                  </a:lnTo>
                  <a:lnTo>
                    <a:pt x="614" y="546"/>
                  </a:lnTo>
                  <a:lnTo>
                    <a:pt x="612" y="546"/>
                  </a:lnTo>
                  <a:lnTo>
                    <a:pt x="612" y="546"/>
                  </a:lnTo>
                  <a:lnTo>
                    <a:pt x="610" y="546"/>
                  </a:lnTo>
                  <a:lnTo>
                    <a:pt x="610" y="546"/>
                  </a:lnTo>
                  <a:lnTo>
                    <a:pt x="608" y="542"/>
                  </a:lnTo>
                  <a:lnTo>
                    <a:pt x="608" y="478"/>
                  </a:lnTo>
                  <a:lnTo>
                    <a:pt x="608" y="478"/>
                  </a:lnTo>
                  <a:lnTo>
                    <a:pt x="610" y="476"/>
                  </a:lnTo>
                  <a:lnTo>
                    <a:pt x="612" y="474"/>
                  </a:lnTo>
                  <a:lnTo>
                    <a:pt x="642" y="472"/>
                  </a:lnTo>
                  <a:lnTo>
                    <a:pt x="642" y="472"/>
                  </a:lnTo>
                  <a:lnTo>
                    <a:pt x="646" y="474"/>
                  </a:lnTo>
                  <a:lnTo>
                    <a:pt x="646" y="474"/>
                  </a:lnTo>
                  <a:lnTo>
                    <a:pt x="646" y="476"/>
                  </a:lnTo>
                  <a:lnTo>
                    <a:pt x="646" y="536"/>
                  </a:lnTo>
                  <a:close/>
                  <a:moveTo>
                    <a:pt x="646" y="418"/>
                  </a:moveTo>
                  <a:lnTo>
                    <a:pt x="646" y="418"/>
                  </a:lnTo>
                  <a:lnTo>
                    <a:pt x="646" y="420"/>
                  </a:lnTo>
                  <a:lnTo>
                    <a:pt x="646" y="420"/>
                  </a:lnTo>
                  <a:lnTo>
                    <a:pt x="642" y="422"/>
                  </a:lnTo>
                  <a:lnTo>
                    <a:pt x="642" y="422"/>
                  </a:lnTo>
                  <a:lnTo>
                    <a:pt x="612" y="420"/>
                  </a:lnTo>
                  <a:lnTo>
                    <a:pt x="612" y="420"/>
                  </a:lnTo>
                  <a:lnTo>
                    <a:pt x="610" y="418"/>
                  </a:lnTo>
                  <a:lnTo>
                    <a:pt x="608" y="416"/>
                  </a:lnTo>
                  <a:lnTo>
                    <a:pt x="608" y="352"/>
                  </a:lnTo>
                  <a:lnTo>
                    <a:pt x="608" y="352"/>
                  </a:lnTo>
                  <a:lnTo>
                    <a:pt x="610" y="348"/>
                  </a:lnTo>
                  <a:lnTo>
                    <a:pt x="610" y="348"/>
                  </a:lnTo>
                  <a:lnTo>
                    <a:pt x="614" y="348"/>
                  </a:lnTo>
                  <a:lnTo>
                    <a:pt x="642" y="352"/>
                  </a:lnTo>
                  <a:lnTo>
                    <a:pt x="642" y="352"/>
                  </a:lnTo>
                  <a:lnTo>
                    <a:pt x="646" y="354"/>
                  </a:lnTo>
                  <a:lnTo>
                    <a:pt x="646" y="358"/>
                  </a:lnTo>
                  <a:lnTo>
                    <a:pt x="646" y="418"/>
                  </a:lnTo>
                  <a:close/>
                  <a:moveTo>
                    <a:pt x="696" y="528"/>
                  </a:moveTo>
                  <a:lnTo>
                    <a:pt x="696" y="528"/>
                  </a:lnTo>
                  <a:lnTo>
                    <a:pt x="694" y="530"/>
                  </a:lnTo>
                  <a:lnTo>
                    <a:pt x="692" y="532"/>
                  </a:lnTo>
                  <a:lnTo>
                    <a:pt x="668" y="536"/>
                  </a:lnTo>
                  <a:lnTo>
                    <a:pt x="668" y="536"/>
                  </a:lnTo>
                  <a:lnTo>
                    <a:pt x="668" y="536"/>
                  </a:lnTo>
                  <a:lnTo>
                    <a:pt x="668" y="536"/>
                  </a:lnTo>
                  <a:lnTo>
                    <a:pt x="664" y="536"/>
                  </a:lnTo>
                  <a:lnTo>
                    <a:pt x="664" y="536"/>
                  </a:lnTo>
                  <a:lnTo>
                    <a:pt x="664" y="532"/>
                  </a:lnTo>
                  <a:lnTo>
                    <a:pt x="664" y="476"/>
                  </a:lnTo>
                  <a:lnTo>
                    <a:pt x="664" y="476"/>
                  </a:lnTo>
                  <a:lnTo>
                    <a:pt x="664" y="472"/>
                  </a:lnTo>
                  <a:lnTo>
                    <a:pt x="668" y="470"/>
                  </a:lnTo>
                  <a:lnTo>
                    <a:pt x="690" y="470"/>
                  </a:lnTo>
                  <a:lnTo>
                    <a:pt x="690" y="470"/>
                  </a:lnTo>
                  <a:lnTo>
                    <a:pt x="694" y="470"/>
                  </a:lnTo>
                  <a:lnTo>
                    <a:pt x="694" y="470"/>
                  </a:lnTo>
                  <a:lnTo>
                    <a:pt x="696" y="474"/>
                  </a:lnTo>
                  <a:lnTo>
                    <a:pt x="696" y="528"/>
                  </a:lnTo>
                  <a:close/>
                  <a:moveTo>
                    <a:pt x="696" y="420"/>
                  </a:moveTo>
                  <a:lnTo>
                    <a:pt x="696" y="420"/>
                  </a:lnTo>
                  <a:lnTo>
                    <a:pt x="694" y="424"/>
                  </a:lnTo>
                  <a:lnTo>
                    <a:pt x="694" y="424"/>
                  </a:lnTo>
                  <a:lnTo>
                    <a:pt x="692" y="424"/>
                  </a:lnTo>
                  <a:lnTo>
                    <a:pt x="690" y="424"/>
                  </a:lnTo>
                  <a:lnTo>
                    <a:pt x="668" y="424"/>
                  </a:lnTo>
                  <a:lnTo>
                    <a:pt x="668" y="424"/>
                  </a:lnTo>
                  <a:lnTo>
                    <a:pt x="664" y="422"/>
                  </a:lnTo>
                  <a:lnTo>
                    <a:pt x="664" y="418"/>
                  </a:lnTo>
                  <a:lnTo>
                    <a:pt x="664" y="362"/>
                  </a:lnTo>
                  <a:lnTo>
                    <a:pt x="664" y="362"/>
                  </a:lnTo>
                  <a:lnTo>
                    <a:pt x="664" y="360"/>
                  </a:lnTo>
                  <a:lnTo>
                    <a:pt x="664" y="360"/>
                  </a:lnTo>
                  <a:lnTo>
                    <a:pt x="668" y="358"/>
                  </a:lnTo>
                  <a:lnTo>
                    <a:pt x="692" y="362"/>
                  </a:lnTo>
                  <a:lnTo>
                    <a:pt x="692" y="362"/>
                  </a:lnTo>
                  <a:lnTo>
                    <a:pt x="694" y="364"/>
                  </a:lnTo>
                  <a:lnTo>
                    <a:pt x="696" y="366"/>
                  </a:lnTo>
                  <a:lnTo>
                    <a:pt x="696" y="420"/>
                  </a:lnTo>
                  <a:close/>
                  <a:moveTo>
                    <a:pt x="696" y="420"/>
                  </a:moveTo>
                  <a:lnTo>
                    <a:pt x="696" y="4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2211906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3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fltVal val="0"/>
                                          </p:val>
                                        </p:tav>
                                        <p:tav tm="100000">
                                          <p:val>
                                            <p:strVal val="#ppt_w"/>
                                          </p:val>
                                        </p:tav>
                                      </p:tavLst>
                                    </p:anim>
                                    <p:anim calcmode="lin" valueType="num">
                                      <p:cBhvr>
                                        <p:cTn id="18" dur="1000" fill="hold"/>
                                        <p:tgtEl>
                                          <p:spTgt spid="23"/>
                                        </p:tgtEl>
                                        <p:attrNameLst>
                                          <p:attrName>ppt_h</p:attrName>
                                        </p:attrNameLst>
                                      </p:cBhvr>
                                      <p:tavLst>
                                        <p:tav tm="0">
                                          <p:val>
                                            <p:fltVal val="0"/>
                                          </p:val>
                                        </p:tav>
                                        <p:tav tm="100000">
                                          <p:val>
                                            <p:strVal val="#ppt_h"/>
                                          </p:val>
                                        </p:tav>
                                      </p:tavLst>
                                    </p:anim>
                                    <p:anim calcmode="lin" valueType="num">
                                      <p:cBhvr>
                                        <p:cTn id="19" dur="1000" fill="hold"/>
                                        <p:tgtEl>
                                          <p:spTgt spid="23"/>
                                        </p:tgtEl>
                                        <p:attrNameLst>
                                          <p:attrName>style.rotation</p:attrName>
                                        </p:attrNameLst>
                                      </p:cBhvr>
                                      <p:tavLst>
                                        <p:tav tm="0">
                                          <p:val>
                                            <p:fltVal val="90"/>
                                          </p:val>
                                        </p:tav>
                                        <p:tav tm="100000">
                                          <p:val>
                                            <p:fltVal val="0"/>
                                          </p:val>
                                        </p:tav>
                                      </p:tavLst>
                                    </p:anim>
                                    <p:animEffect transition="in" filter="fade">
                                      <p:cBhvr>
                                        <p:cTn id="20" dur="1000"/>
                                        <p:tgtEl>
                                          <p:spTgt spid="23"/>
                                        </p:tgtEl>
                                      </p:cBhvr>
                                    </p:animEffect>
                                  </p:childTnLst>
                                </p:cTn>
                              </p:par>
                              <p:par>
                                <p:cTn id="21" presetID="23" presetClass="entr" presetSubtype="32"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1000" fill="hold"/>
                                        <p:tgtEl>
                                          <p:spTgt spid="21"/>
                                        </p:tgtEl>
                                        <p:attrNameLst>
                                          <p:attrName>ppt_w</p:attrName>
                                        </p:attrNameLst>
                                      </p:cBhvr>
                                      <p:tavLst>
                                        <p:tav tm="0">
                                          <p:val>
                                            <p:strVal val="4*#ppt_w"/>
                                          </p:val>
                                        </p:tav>
                                        <p:tav tm="100000">
                                          <p:val>
                                            <p:strVal val="#ppt_w"/>
                                          </p:val>
                                        </p:tav>
                                      </p:tavLst>
                                    </p:anim>
                                    <p:anim calcmode="lin" valueType="num">
                                      <p:cBhvr>
                                        <p:cTn id="24" dur="1000" fill="hold"/>
                                        <p:tgtEl>
                                          <p:spTgt spid="21"/>
                                        </p:tgtEl>
                                        <p:attrNameLst>
                                          <p:attrName>ppt_h</p:attrName>
                                        </p:attrNameLst>
                                      </p:cBhvr>
                                      <p:tavLst>
                                        <p:tav tm="0">
                                          <p:val>
                                            <p:strVal val="4*#ppt_h"/>
                                          </p:val>
                                        </p:tav>
                                        <p:tav tm="100000">
                                          <p:val>
                                            <p:strVal val="#ppt_h"/>
                                          </p:val>
                                        </p:tav>
                                      </p:tavLst>
                                    </p:anim>
                                  </p:childTnLst>
                                </p:cTn>
                              </p:par>
                            </p:childTnLst>
                          </p:cTn>
                        </p:par>
                        <p:par>
                          <p:cTn id="25" fill="hold">
                            <p:stCondLst>
                              <p:cond delay="1000"/>
                            </p:stCondLst>
                            <p:childTnLst>
                              <p:par>
                                <p:cTn id="26" presetID="1" presetClass="exit" presetSubtype="0" fill="hold" grpId="1" nodeType="afterEffect">
                                  <p:stCondLst>
                                    <p:cond delay="0"/>
                                  </p:stCondLst>
                                  <p:childTnLst>
                                    <p:set>
                                      <p:cBhvr>
                                        <p:cTn id="27" dur="1" fill="hold">
                                          <p:stCondLst>
                                            <p:cond delay="0"/>
                                          </p:stCondLst>
                                        </p:cTn>
                                        <p:tgtEl>
                                          <p:spTgt spid="21"/>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par>
                          <p:cTn id="30" fill="hold">
                            <p:stCondLst>
                              <p:cond delay="1000"/>
                            </p:stCondLst>
                            <p:childTnLst>
                              <p:par>
                                <p:cTn id="31" presetID="23" presetClass="exit" presetSubtype="16" fill="hold" grpId="1" nodeType="afterEffect">
                                  <p:stCondLst>
                                    <p:cond delay="0"/>
                                  </p:stCondLst>
                                  <p:childTnLst>
                                    <p:anim calcmode="lin" valueType="num">
                                      <p:cBhvr>
                                        <p:cTn id="32" dur="1000"/>
                                        <p:tgtEl>
                                          <p:spTgt spid="35"/>
                                        </p:tgtEl>
                                        <p:attrNameLst>
                                          <p:attrName>ppt_w</p:attrName>
                                        </p:attrNameLst>
                                      </p:cBhvr>
                                      <p:tavLst>
                                        <p:tav tm="0">
                                          <p:val>
                                            <p:strVal val="ppt_w"/>
                                          </p:val>
                                        </p:tav>
                                        <p:tav tm="100000">
                                          <p:val>
                                            <p:strVal val="4*ppt_w"/>
                                          </p:val>
                                        </p:tav>
                                      </p:tavLst>
                                    </p:anim>
                                    <p:anim calcmode="lin" valueType="num">
                                      <p:cBhvr>
                                        <p:cTn id="33" dur="1000"/>
                                        <p:tgtEl>
                                          <p:spTgt spid="35"/>
                                        </p:tgtEl>
                                        <p:attrNameLst>
                                          <p:attrName>ppt_h</p:attrName>
                                        </p:attrNameLst>
                                      </p:cBhvr>
                                      <p:tavLst>
                                        <p:tav tm="0">
                                          <p:val>
                                            <p:strVal val="ppt_h"/>
                                          </p:val>
                                        </p:tav>
                                        <p:tav tm="100000">
                                          <p:val>
                                            <p:strVal val="4*ppt_h"/>
                                          </p:val>
                                        </p:tav>
                                      </p:tavLst>
                                    </p:anim>
                                    <p:set>
                                      <p:cBhvr>
                                        <p:cTn id="34" dur="1" fill="hold">
                                          <p:stCondLst>
                                            <p:cond delay="999"/>
                                          </p:stCondLst>
                                        </p:cTn>
                                        <p:tgtEl>
                                          <p:spTgt spid="35"/>
                                        </p:tgtEl>
                                        <p:attrNameLst>
                                          <p:attrName>style.visibility</p:attrName>
                                        </p:attrNameLst>
                                      </p:cBhvr>
                                      <p:to>
                                        <p:strVal val="hidden"/>
                                      </p:to>
                                    </p:set>
                                  </p:childTnLst>
                                </p:cTn>
                              </p:par>
                              <p:par>
                                <p:cTn id="35" presetID="10" presetClass="exit" presetSubtype="0" fill="hold" grpId="2" nodeType="withEffect">
                                  <p:stCondLst>
                                    <p:cond delay="250"/>
                                  </p:stCondLst>
                                  <p:childTnLst>
                                    <p:animEffect transition="out" filter="fade">
                                      <p:cBhvr>
                                        <p:cTn id="36" dur="750"/>
                                        <p:tgtEl>
                                          <p:spTgt spid="35"/>
                                        </p:tgtEl>
                                      </p:cBhvr>
                                    </p:animEffect>
                                    <p:set>
                                      <p:cBhvr>
                                        <p:cTn id="37" dur="1" fill="hold">
                                          <p:stCondLst>
                                            <p:cond delay="749"/>
                                          </p:stCondLst>
                                        </p:cTn>
                                        <p:tgtEl>
                                          <p:spTgt spid="35"/>
                                        </p:tgtEl>
                                        <p:attrNameLst>
                                          <p:attrName>style.visibility</p:attrName>
                                        </p:attrNameLst>
                                      </p:cBhvr>
                                      <p:to>
                                        <p:strVal val="hidden"/>
                                      </p:to>
                                    </p:set>
                                  </p:childTnLst>
                                </p:cTn>
                              </p:par>
                            </p:childTnLst>
                          </p:cTn>
                        </p:par>
                        <p:par>
                          <p:cTn id="38" fill="hold">
                            <p:stCondLst>
                              <p:cond delay="2000"/>
                            </p:stCondLst>
                            <p:childTnLst>
                              <p:par>
                                <p:cTn id="39" presetID="31" presetClass="entr" presetSubtype="0" fill="hold" nodeType="afterEffect">
                                  <p:stCondLst>
                                    <p:cond delay="250"/>
                                  </p:stCondLst>
                                  <p:childTnLst>
                                    <p:set>
                                      <p:cBhvr>
                                        <p:cTn id="40" dur="1" fill="hold">
                                          <p:stCondLst>
                                            <p:cond delay="0"/>
                                          </p:stCondLst>
                                        </p:cTn>
                                        <p:tgtEl>
                                          <p:spTgt spid="24"/>
                                        </p:tgtEl>
                                        <p:attrNameLst>
                                          <p:attrName>style.visibility</p:attrName>
                                        </p:attrNameLst>
                                      </p:cBhvr>
                                      <p:to>
                                        <p:strVal val="visible"/>
                                      </p:to>
                                    </p:set>
                                    <p:anim calcmode="lin" valueType="num">
                                      <p:cBhvr>
                                        <p:cTn id="41" dur="1000" fill="hold"/>
                                        <p:tgtEl>
                                          <p:spTgt spid="24"/>
                                        </p:tgtEl>
                                        <p:attrNameLst>
                                          <p:attrName>ppt_w</p:attrName>
                                        </p:attrNameLst>
                                      </p:cBhvr>
                                      <p:tavLst>
                                        <p:tav tm="0">
                                          <p:val>
                                            <p:fltVal val="0"/>
                                          </p:val>
                                        </p:tav>
                                        <p:tav tm="100000">
                                          <p:val>
                                            <p:strVal val="#ppt_w"/>
                                          </p:val>
                                        </p:tav>
                                      </p:tavLst>
                                    </p:anim>
                                    <p:anim calcmode="lin" valueType="num">
                                      <p:cBhvr>
                                        <p:cTn id="42" dur="1000" fill="hold"/>
                                        <p:tgtEl>
                                          <p:spTgt spid="24"/>
                                        </p:tgtEl>
                                        <p:attrNameLst>
                                          <p:attrName>ppt_h</p:attrName>
                                        </p:attrNameLst>
                                      </p:cBhvr>
                                      <p:tavLst>
                                        <p:tav tm="0">
                                          <p:val>
                                            <p:fltVal val="0"/>
                                          </p:val>
                                        </p:tav>
                                        <p:tav tm="100000">
                                          <p:val>
                                            <p:strVal val="#ppt_h"/>
                                          </p:val>
                                        </p:tav>
                                      </p:tavLst>
                                    </p:anim>
                                    <p:anim calcmode="lin" valueType="num">
                                      <p:cBhvr>
                                        <p:cTn id="43" dur="1000" fill="hold"/>
                                        <p:tgtEl>
                                          <p:spTgt spid="24"/>
                                        </p:tgtEl>
                                        <p:attrNameLst>
                                          <p:attrName>style.rotation</p:attrName>
                                        </p:attrNameLst>
                                      </p:cBhvr>
                                      <p:tavLst>
                                        <p:tav tm="0">
                                          <p:val>
                                            <p:fltVal val="90"/>
                                          </p:val>
                                        </p:tav>
                                        <p:tav tm="100000">
                                          <p:val>
                                            <p:fltVal val="0"/>
                                          </p:val>
                                        </p:tav>
                                      </p:tavLst>
                                    </p:anim>
                                    <p:animEffect transition="in" filter="fade">
                                      <p:cBhvr>
                                        <p:cTn id="44" dur="1000"/>
                                        <p:tgtEl>
                                          <p:spTgt spid="24"/>
                                        </p:tgtEl>
                                      </p:cBhvr>
                                    </p:animEffect>
                                  </p:childTnLst>
                                </p:cTn>
                              </p:par>
                              <p:par>
                                <p:cTn id="45" presetID="31" presetClass="entr" presetSubtype="0" fill="hold" nodeType="withEffect">
                                  <p:stCondLst>
                                    <p:cond delay="750"/>
                                  </p:stCondLst>
                                  <p:childTnLst>
                                    <p:set>
                                      <p:cBhvr>
                                        <p:cTn id="46" dur="1" fill="hold">
                                          <p:stCondLst>
                                            <p:cond delay="0"/>
                                          </p:stCondLst>
                                        </p:cTn>
                                        <p:tgtEl>
                                          <p:spTgt spid="27"/>
                                        </p:tgtEl>
                                        <p:attrNameLst>
                                          <p:attrName>style.visibility</p:attrName>
                                        </p:attrNameLst>
                                      </p:cBhvr>
                                      <p:to>
                                        <p:strVal val="visible"/>
                                      </p:to>
                                    </p:set>
                                    <p:anim calcmode="lin" valueType="num">
                                      <p:cBhvr>
                                        <p:cTn id="47" dur="1000" fill="hold"/>
                                        <p:tgtEl>
                                          <p:spTgt spid="27"/>
                                        </p:tgtEl>
                                        <p:attrNameLst>
                                          <p:attrName>ppt_w</p:attrName>
                                        </p:attrNameLst>
                                      </p:cBhvr>
                                      <p:tavLst>
                                        <p:tav tm="0">
                                          <p:val>
                                            <p:fltVal val="0"/>
                                          </p:val>
                                        </p:tav>
                                        <p:tav tm="100000">
                                          <p:val>
                                            <p:strVal val="#ppt_w"/>
                                          </p:val>
                                        </p:tav>
                                      </p:tavLst>
                                    </p:anim>
                                    <p:anim calcmode="lin" valueType="num">
                                      <p:cBhvr>
                                        <p:cTn id="48" dur="1000" fill="hold"/>
                                        <p:tgtEl>
                                          <p:spTgt spid="27"/>
                                        </p:tgtEl>
                                        <p:attrNameLst>
                                          <p:attrName>ppt_h</p:attrName>
                                        </p:attrNameLst>
                                      </p:cBhvr>
                                      <p:tavLst>
                                        <p:tav tm="0">
                                          <p:val>
                                            <p:fltVal val="0"/>
                                          </p:val>
                                        </p:tav>
                                        <p:tav tm="100000">
                                          <p:val>
                                            <p:strVal val="#ppt_h"/>
                                          </p:val>
                                        </p:tav>
                                      </p:tavLst>
                                    </p:anim>
                                    <p:anim calcmode="lin" valueType="num">
                                      <p:cBhvr>
                                        <p:cTn id="49" dur="1000" fill="hold"/>
                                        <p:tgtEl>
                                          <p:spTgt spid="27"/>
                                        </p:tgtEl>
                                        <p:attrNameLst>
                                          <p:attrName>style.rotation</p:attrName>
                                        </p:attrNameLst>
                                      </p:cBhvr>
                                      <p:tavLst>
                                        <p:tav tm="0">
                                          <p:val>
                                            <p:fltVal val="90"/>
                                          </p:val>
                                        </p:tav>
                                        <p:tav tm="100000">
                                          <p:val>
                                            <p:fltVal val="0"/>
                                          </p:val>
                                        </p:tav>
                                      </p:tavLst>
                                    </p:anim>
                                    <p:animEffect transition="in" filter="fade">
                                      <p:cBhvr>
                                        <p:cTn id="50" dur="1000"/>
                                        <p:tgtEl>
                                          <p:spTgt spid="27"/>
                                        </p:tgtEl>
                                      </p:cBhvr>
                                    </p:animEffect>
                                  </p:childTnLst>
                                </p:cTn>
                              </p:par>
                            </p:childTnLst>
                          </p:cTn>
                        </p:par>
                        <p:par>
                          <p:cTn id="51" fill="hold">
                            <p:stCondLst>
                              <p:cond delay="3750"/>
                            </p:stCondLst>
                            <p:childTnLst>
                              <p:par>
                                <p:cTn id="52" presetID="12" presetClass="entr" presetSubtype="2" fill="hold" grpId="0" nodeType="afterEffect">
                                  <p:stCondLst>
                                    <p:cond delay="0"/>
                                  </p:stCondLst>
                                  <p:childTnLst>
                                    <p:set>
                                      <p:cBhvr>
                                        <p:cTn id="53" dur="1" fill="hold">
                                          <p:stCondLst>
                                            <p:cond delay="0"/>
                                          </p:stCondLst>
                                        </p:cTn>
                                        <p:tgtEl>
                                          <p:spTgt spid="41"/>
                                        </p:tgtEl>
                                        <p:attrNameLst>
                                          <p:attrName>style.visibility</p:attrName>
                                        </p:attrNameLst>
                                      </p:cBhvr>
                                      <p:to>
                                        <p:strVal val="visible"/>
                                      </p:to>
                                    </p:set>
                                    <p:anim calcmode="lin" valueType="num">
                                      <p:cBhvr additive="base">
                                        <p:cTn id="54" dur="750"/>
                                        <p:tgtEl>
                                          <p:spTgt spid="41"/>
                                        </p:tgtEl>
                                        <p:attrNameLst>
                                          <p:attrName>ppt_x</p:attrName>
                                        </p:attrNameLst>
                                      </p:cBhvr>
                                      <p:tavLst>
                                        <p:tav tm="0">
                                          <p:val>
                                            <p:strVal val="#ppt_x+#ppt_w*1.125000"/>
                                          </p:val>
                                        </p:tav>
                                        <p:tav tm="100000">
                                          <p:val>
                                            <p:strVal val="#ppt_x"/>
                                          </p:val>
                                        </p:tav>
                                      </p:tavLst>
                                    </p:anim>
                                    <p:animEffect transition="in" filter="wipe(left)">
                                      <p:cBhvr>
                                        <p:cTn id="55" dur="750"/>
                                        <p:tgtEl>
                                          <p:spTgt spid="41"/>
                                        </p:tgtEl>
                                      </p:cBhvr>
                                    </p:animEffect>
                                  </p:childTnLst>
                                </p:cTn>
                              </p:par>
                              <p:par>
                                <p:cTn id="56" presetID="31" presetClass="entr" presetSubtype="0" fill="hold" nodeType="withEffect">
                                  <p:stCondLst>
                                    <p:cond delay="0"/>
                                  </p:stCondLst>
                                  <p:childTnLst>
                                    <p:set>
                                      <p:cBhvr>
                                        <p:cTn id="57" dur="1" fill="hold">
                                          <p:stCondLst>
                                            <p:cond delay="0"/>
                                          </p:stCondLst>
                                        </p:cTn>
                                        <p:tgtEl>
                                          <p:spTgt spid="42"/>
                                        </p:tgtEl>
                                        <p:attrNameLst>
                                          <p:attrName>style.visibility</p:attrName>
                                        </p:attrNameLst>
                                      </p:cBhvr>
                                      <p:to>
                                        <p:strVal val="visible"/>
                                      </p:to>
                                    </p:set>
                                    <p:anim calcmode="lin" valueType="num">
                                      <p:cBhvr>
                                        <p:cTn id="58" dur="750" fill="hold"/>
                                        <p:tgtEl>
                                          <p:spTgt spid="42"/>
                                        </p:tgtEl>
                                        <p:attrNameLst>
                                          <p:attrName>ppt_w</p:attrName>
                                        </p:attrNameLst>
                                      </p:cBhvr>
                                      <p:tavLst>
                                        <p:tav tm="0">
                                          <p:val>
                                            <p:fltVal val="0"/>
                                          </p:val>
                                        </p:tav>
                                        <p:tav tm="100000">
                                          <p:val>
                                            <p:strVal val="#ppt_w"/>
                                          </p:val>
                                        </p:tav>
                                      </p:tavLst>
                                    </p:anim>
                                    <p:anim calcmode="lin" valueType="num">
                                      <p:cBhvr>
                                        <p:cTn id="59" dur="750" fill="hold"/>
                                        <p:tgtEl>
                                          <p:spTgt spid="42"/>
                                        </p:tgtEl>
                                        <p:attrNameLst>
                                          <p:attrName>ppt_h</p:attrName>
                                        </p:attrNameLst>
                                      </p:cBhvr>
                                      <p:tavLst>
                                        <p:tav tm="0">
                                          <p:val>
                                            <p:fltVal val="0"/>
                                          </p:val>
                                        </p:tav>
                                        <p:tav tm="100000">
                                          <p:val>
                                            <p:strVal val="#ppt_h"/>
                                          </p:val>
                                        </p:tav>
                                      </p:tavLst>
                                    </p:anim>
                                    <p:anim calcmode="lin" valueType="num">
                                      <p:cBhvr>
                                        <p:cTn id="60" dur="750" fill="hold"/>
                                        <p:tgtEl>
                                          <p:spTgt spid="42"/>
                                        </p:tgtEl>
                                        <p:attrNameLst>
                                          <p:attrName>style.rotation</p:attrName>
                                        </p:attrNameLst>
                                      </p:cBhvr>
                                      <p:tavLst>
                                        <p:tav tm="0">
                                          <p:val>
                                            <p:fltVal val="90"/>
                                          </p:val>
                                        </p:tav>
                                        <p:tav tm="100000">
                                          <p:val>
                                            <p:fltVal val="0"/>
                                          </p:val>
                                        </p:tav>
                                      </p:tavLst>
                                    </p:anim>
                                    <p:animEffect transition="in" filter="fade">
                                      <p:cBhvr>
                                        <p:cTn id="61" dur="750"/>
                                        <p:tgtEl>
                                          <p:spTgt spid="42"/>
                                        </p:tgtEl>
                                      </p:cBhvr>
                                    </p:animEffect>
                                  </p:childTnLst>
                                </p:cTn>
                              </p:par>
                              <p:par>
                                <p:cTn id="62" presetID="12" presetClass="entr" presetSubtype="2" fill="hold" grpId="0" nodeType="withEffect">
                                  <p:stCondLst>
                                    <p:cond delay="250"/>
                                  </p:stCondLst>
                                  <p:childTnLst>
                                    <p:set>
                                      <p:cBhvr>
                                        <p:cTn id="63" dur="1" fill="hold">
                                          <p:stCondLst>
                                            <p:cond delay="0"/>
                                          </p:stCondLst>
                                        </p:cTn>
                                        <p:tgtEl>
                                          <p:spTgt spid="39"/>
                                        </p:tgtEl>
                                        <p:attrNameLst>
                                          <p:attrName>style.visibility</p:attrName>
                                        </p:attrNameLst>
                                      </p:cBhvr>
                                      <p:to>
                                        <p:strVal val="visible"/>
                                      </p:to>
                                    </p:set>
                                    <p:anim calcmode="lin" valueType="num">
                                      <p:cBhvr additive="base">
                                        <p:cTn id="64" dur="750"/>
                                        <p:tgtEl>
                                          <p:spTgt spid="39"/>
                                        </p:tgtEl>
                                        <p:attrNameLst>
                                          <p:attrName>ppt_x</p:attrName>
                                        </p:attrNameLst>
                                      </p:cBhvr>
                                      <p:tavLst>
                                        <p:tav tm="0">
                                          <p:val>
                                            <p:strVal val="#ppt_x+#ppt_w*1.125000"/>
                                          </p:val>
                                        </p:tav>
                                        <p:tav tm="100000">
                                          <p:val>
                                            <p:strVal val="#ppt_x"/>
                                          </p:val>
                                        </p:tav>
                                      </p:tavLst>
                                    </p:anim>
                                    <p:animEffect transition="in" filter="wipe(left)">
                                      <p:cBhvr>
                                        <p:cTn id="65" dur="750"/>
                                        <p:tgtEl>
                                          <p:spTgt spid="39"/>
                                        </p:tgtEl>
                                      </p:cBhvr>
                                    </p:animEffect>
                                  </p:childTnLst>
                                </p:cTn>
                              </p:par>
                              <p:par>
                                <p:cTn id="66" presetID="12" presetClass="entr" presetSubtype="2" fill="hold" grpId="0" nodeType="withEffect">
                                  <p:stCondLst>
                                    <p:cond delay="500"/>
                                  </p:stCondLst>
                                  <p:childTnLst>
                                    <p:set>
                                      <p:cBhvr>
                                        <p:cTn id="67" dur="1" fill="hold">
                                          <p:stCondLst>
                                            <p:cond delay="0"/>
                                          </p:stCondLst>
                                        </p:cTn>
                                        <p:tgtEl>
                                          <p:spTgt spid="40"/>
                                        </p:tgtEl>
                                        <p:attrNameLst>
                                          <p:attrName>style.visibility</p:attrName>
                                        </p:attrNameLst>
                                      </p:cBhvr>
                                      <p:to>
                                        <p:strVal val="visible"/>
                                      </p:to>
                                    </p:set>
                                    <p:anim calcmode="lin" valueType="num">
                                      <p:cBhvr additive="base">
                                        <p:cTn id="68" dur="750"/>
                                        <p:tgtEl>
                                          <p:spTgt spid="40"/>
                                        </p:tgtEl>
                                        <p:attrNameLst>
                                          <p:attrName>ppt_x</p:attrName>
                                        </p:attrNameLst>
                                      </p:cBhvr>
                                      <p:tavLst>
                                        <p:tav tm="0">
                                          <p:val>
                                            <p:strVal val="#ppt_x+#ppt_w*1.125000"/>
                                          </p:val>
                                        </p:tav>
                                        <p:tav tm="100000">
                                          <p:val>
                                            <p:strVal val="#ppt_x"/>
                                          </p:val>
                                        </p:tav>
                                      </p:tavLst>
                                    </p:anim>
                                    <p:animEffect transition="in" filter="wipe(left)">
                                      <p:cBhvr>
                                        <p:cTn id="69"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9" grpId="0" animBg="1"/>
      <p:bldP spid="40" grpId="0" animBg="1"/>
      <p:bldP spid="21" grpId="0" animBg="1"/>
      <p:bldP spid="21" grpId="1" animBg="1"/>
      <p:bldP spid="35" grpId="0" animBg="1"/>
      <p:bldP spid="35" grpId="1" animBg="1"/>
      <p:bldP spid="35" grpId="2"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 name="Rectangle: Rounded Corners 46"/>
          <p:cNvSpPr/>
          <p:nvPr/>
        </p:nvSpPr>
        <p:spPr>
          <a:xfrm>
            <a:off x="1343613" y="3758557"/>
            <a:ext cx="6709517" cy="42024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Recognition as leader in Cleaning and Hygiene </a:t>
            </a:r>
          </a:p>
        </p:txBody>
      </p:sp>
      <p:sp>
        <p:nvSpPr>
          <p:cNvPr id="48" name="Rectangle: Rounded Corners 47"/>
          <p:cNvSpPr/>
          <p:nvPr/>
        </p:nvSpPr>
        <p:spPr>
          <a:xfrm>
            <a:off x="1343613" y="2780135"/>
            <a:ext cx="6709517" cy="42024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Leading distributor in the region </a:t>
            </a:r>
            <a:endParaRPr lang="en-GB" sz="1600" dirty="0">
              <a:solidFill>
                <a:schemeClr val="bg1"/>
              </a:solidFill>
            </a:endParaRPr>
          </a:p>
        </p:txBody>
      </p:sp>
      <p:sp>
        <p:nvSpPr>
          <p:cNvPr id="49" name="Rectangle: Rounded Corners 48"/>
          <p:cNvSpPr/>
          <p:nvPr/>
        </p:nvSpPr>
        <p:spPr>
          <a:xfrm>
            <a:off x="1343613" y="3269346"/>
            <a:ext cx="6709517" cy="42024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Full sales and technical support </a:t>
            </a:r>
          </a:p>
        </p:txBody>
      </p:sp>
      <p:sp>
        <p:nvSpPr>
          <p:cNvPr id="50" name="Rectangle: Rounded Corners 49"/>
          <p:cNvSpPr/>
          <p:nvPr/>
        </p:nvSpPr>
        <p:spPr>
          <a:xfrm>
            <a:off x="1230849" y="2223596"/>
            <a:ext cx="6553200" cy="487573"/>
          </a:xfrm>
          <a:prstGeom prst="roundRect">
            <a:avLst>
              <a:gd name="adj" fmla="val 26891"/>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648000" rtlCol="0" anchor="ctr"/>
          <a:lstStyle/>
          <a:p>
            <a:r>
              <a:rPr lang="en-GB" sz="1600" b="1" dirty="0">
                <a:solidFill>
                  <a:schemeClr val="bg1"/>
                </a:solidFill>
                <a:cs typeface="Arial" panose="020B0604020202020204" pitchFamily="34" charset="0"/>
              </a:rPr>
              <a:t>Represented in the Nordics by </a:t>
            </a:r>
            <a:r>
              <a:rPr lang="en-GB" sz="1600" b="1" dirty="0" err="1">
                <a:solidFill>
                  <a:schemeClr val="bg1"/>
                </a:solidFill>
                <a:cs typeface="Arial" panose="020B0604020202020204" pitchFamily="34" charset="0"/>
              </a:rPr>
              <a:t>Reciprotor</a:t>
            </a:r>
            <a:endParaRPr lang="en-GB" sz="1600" b="1" dirty="0">
              <a:solidFill>
                <a:schemeClr val="bg1"/>
              </a:solidFill>
            </a:endParaRPr>
          </a:p>
        </p:txBody>
      </p:sp>
      <p:grpSp>
        <p:nvGrpSpPr>
          <p:cNvPr id="51" name="Group 50"/>
          <p:cNvGrpSpPr/>
          <p:nvPr/>
        </p:nvGrpSpPr>
        <p:grpSpPr>
          <a:xfrm>
            <a:off x="721641" y="2111630"/>
            <a:ext cx="668924" cy="668924"/>
            <a:chOff x="716011" y="1656659"/>
            <a:chExt cx="668924" cy="668924"/>
          </a:xfrm>
        </p:grpSpPr>
        <p:sp>
          <p:nvSpPr>
            <p:cNvPr id="52" name="Oval 51"/>
            <p:cNvSpPr/>
            <p:nvPr/>
          </p:nvSpPr>
          <p:spPr>
            <a:xfrm>
              <a:off x="716011" y="1656659"/>
              <a:ext cx="668924" cy="668924"/>
            </a:xfrm>
            <a:prstGeom prst="ellipse">
              <a:avLst/>
            </a:prstGeom>
            <a:solidFill>
              <a:schemeClr val="tx2"/>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Freeform 21"/>
            <p:cNvSpPr>
              <a:spLocks noEditPoints="1"/>
            </p:cNvSpPr>
            <p:nvPr/>
          </p:nvSpPr>
          <p:spPr bwMode="auto">
            <a:xfrm>
              <a:off x="872293" y="1782987"/>
              <a:ext cx="383030" cy="416268"/>
            </a:xfrm>
            <a:custGeom>
              <a:avLst/>
              <a:gdLst>
                <a:gd name="T0" fmla="*/ 254 w 726"/>
                <a:gd name="T1" fmla="*/ 0 h 789"/>
                <a:gd name="T2" fmla="*/ 0 w 726"/>
                <a:gd name="T3" fmla="*/ 176 h 789"/>
                <a:gd name="T4" fmla="*/ 248 w 726"/>
                <a:gd name="T5" fmla="*/ 789 h 789"/>
                <a:gd name="T6" fmla="*/ 726 w 726"/>
                <a:gd name="T7" fmla="*/ 604 h 789"/>
                <a:gd name="T8" fmla="*/ 716 w 726"/>
                <a:gd name="T9" fmla="*/ 306 h 789"/>
                <a:gd name="T10" fmla="*/ 24 w 726"/>
                <a:gd name="T11" fmla="*/ 554 h 789"/>
                <a:gd name="T12" fmla="*/ 26 w 726"/>
                <a:gd name="T13" fmla="*/ 478 h 789"/>
                <a:gd name="T14" fmla="*/ 56 w 726"/>
                <a:gd name="T15" fmla="*/ 414 h 789"/>
                <a:gd name="T16" fmla="*/ 20 w 726"/>
                <a:gd name="T17" fmla="*/ 414 h 789"/>
                <a:gd name="T18" fmla="*/ 54 w 726"/>
                <a:gd name="T19" fmla="*/ 334 h 789"/>
                <a:gd name="T20" fmla="*/ 26 w 726"/>
                <a:gd name="T21" fmla="*/ 280 h 789"/>
                <a:gd name="T22" fmla="*/ 22 w 726"/>
                <a:gd name="T23" fmla="*/ 204 h 789"/>
                <a:gd name="T24" fmla="*/ 56 w 726"/>
                <a:gd name="T25" fmla="*/ 264 h 789"/>
                <a:gd name="T26" fmla="*/ 82 w 726"/>
                <a:gd name="T27" fmla="*/ 570 h 789"/>
                <a:gd name="T28" fmla="*/ 84 w 726"/>
                <a:gd name="T29" fmla="*/ 482 h 789"/>
                <a:gd name="T30" fmla="*/ 122 w 726"/>
                <a:gd name="T31" fmla="*/ 408 h 789"/>
                <a:gd name="T32" fmla="*/ 78 w 726"/>
                <a:gd name="T33" fmla="*/ 408 h 789"/>
                <a:gd name="T34" fmla="*/ 122 w 726"/>
                <a:gd name="T35" fmla="*/ 316 h 789"/>
                <a:gd name="T36" fmla="*/ 84 w 726"/>
                <a:gd name="T37" fmla="*/ 254 h 789"/>
                <a:gd name="T38" fmla="*/ 80 w 726"/>
                <a:gd name="T39" fmla="*/ 168 h 789"/>
                <a:gd name="T40" fmla="*/ 122 w 726"/>
                <a:gd name="T41" fmla="*/ 234 h 789"/>
                <a:gd name="T42" fmla="*/ 210 w 726"/>
                <a:gd name="T43" fmla="*/ 608 h 789"/>
                <a:gd name="T44" fmla="*/ 156 w 726"/>
                <a:gd name="T45" fmla="*/ 494 h 789"/>
                <a:gd name="T46" fmla="*/ 216 w 726"/>
                <a:gd name="T47" fmla="*/ 500 h 789"/>
                <a:gd name="T48" fmla="*/ 162 w 726"/>
                <a:gd name="T49" fmla="*/ 406 h 789"/>
                <a:gd name="T50" fmla="*/ 158 w 726"/>
                <a:gd name="T51" fmla="*/ 306 h 789"/>
                <a:gd name="T52" fmla="*/ 216 w 726"/>
                <a:gd name="T53" fmla="*/ 194 h 789"/>
                <a:gd name="T54" fmla="*/ 158 w 726"/>
                <a:gd name="T55" fmla="*/ 220 h 789"/>
                <a:gd name="T56" fmla="*/ 212 w 726"/>
                <a:gd name="T57" fmla="*/ 86 h 789"/>
                <a:gd name="T58" fmla="*/ 420 w 726"/>
                <a:gd name="T59" fmla="*/ 138 h 789"/>
                <a:gd name="T60" fmla="*/ 480 w 726"/>
                <a:gd name="T61" fmla="*/ 246 h 789"/>
                <a:gd name="T62" fmla="*/ 418 w 726"/>
                <a:gd name="T63" fmla="*/ 232 h 789"/>
                <a:gd name="T64" fmla="*/ 476 w 726"/>
                <a:gd name="T65" fmla="*/ 322 h 789"/>
                <a:gd name="T66" fmla="*/ 476 w 726"/>
                <a:gd name="T67" fmla="*/ 412 h 789"/>
                <a:gd name="T68" fmla="*/ 276 w 726"/>
                <a:gd name="T69" fmla="*/ 82 h 789"/>
                <a:gd name="T70" fmla="*/ 362 w 726"/>
                <a:gd name="T71" fmla="*/ 210 h 789"/>
                <a:gd name="T72" fmla="*/ 280 w 726"/>
                <a:gd name="T73" fmla="*/ 190 h 789"/>
                <a:gd name="T74" fmla="*/ 278 w 726"/>
                <a:gd name="T75" fmla="*/ 288 h 789"/>
                <a:gd name="T76" fmla="*/ 362 w 726"/>
                <a:gd name="T77" fmla="*/ 400 h 789"/>
                <a:gd name="T78" fmla="*/ 276 w 726"/>
                <a:gd name="T79" fmla="*/ 396 h 789"/>
                <a:gd name="T80" fmla="*/ 322 w 726"/>
                <a:gd name="T81" fmla="*/ 751 h 789"/>
                <a:gd name="T82" fmla="*/ 320 w 726"/>
                <a:gd name="T83" fmla="*/ 494 h 789"/>
                <a:gd name="T84" fmla="*/ 548 w 726"/>
                <a:gd name="T85" fmla="*/ 663 h 789"/>
                <a:gd name="T86" fmla="*/ 472 w 726"/>
                <a:gd name="T87" fmla="*/ 693 h 789"/>
                <a:gd name="T88" fmla="*/ 546 w 726"/>
                <a:gd name="T89" fmla="*/ 480 h 789"/>
                <a:gd name="T90" fmla="*/ 562 w 726"/>
                <a:gd name="T91" fmla="*/ 416 h 789"/>
                <a:gd name="T92" fmla="*/ 518 w 726"/>
                <a:gd name="T93" fmla="*/ 336 h 789"/>
                <a:gd name="T94" fmla="*/ 566 w 726"/>
                <a:gd name="T95" fmla="*/ 412 h 789"/>
                <a:gd name="T96" fmla="*/ 520 w 726"/>
                <a:gd name="T97" fmla="*/ 264 h 789"/>
                <a:gd name="T98" fmla="*/ 524 w 726"/>
                <a:gd name="T99" fmla="*/ 182 h 789"/>
                <a:gd name="T100" fmla="*/ 646 w 726"/>
                <a:gd name="T101" fmla="*/ 540 h 789"/>
                <a:gd name="T102" fmla="*/ 608 w 726"/>
                <a:gd name="T103" fmla="*/ 542 h 789"/>
                <a:gd name="T104" fmla="*/ 646 w 726"/>
                <a:gd name="T105" fmla="*/ 474 h 789"/>
                <a:gd name="T106" fmla="*/ 642 w 726"/>
                <a:gd name="T107" fmla="*/ 422 h 789"/>
                <a:gd name="T108" fmla="*/ 610 w 726"/>
                <a:gd name="T109" fmla="*/ 348 h 789"/>
                <a:gd name="T110" fmla="*/ 696 w 726"/>
                <a:gd name="T111" fmla="*/ 528 h 789"/>
                <a:gd name="T112" fmla="*/ 664 w 726"/>
                <a:gd name="T113" fmla="*/ 536 h 789"/>
                <a:gd name="T114" fmla="*/ 694 w 726"/>
                <a:gd name="T115" fmla="*/ 470 h 789"/>
                <a:gd name="T116" fmla="*/ 692 w 726"/>
                <a:gd name="T117" fmla="*/ 424 h 789"/>
                <a:gd name="T118" fmla="*/ 664 w 726"/>
                <a:gd name="T119" fmla="*/ 360 h 789"/>
                <a:gd name="T120" fmla="*/ 696 w 726"/>
                <a:gd name="T121" fmla="*/ 42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6" h="789">
                  <a:moveTo>
                    <a:pt x="716" y="306"/>
                  </a:moveTo>
                  <a:lnTo>
                    <a:pt x="594" y="268"/>
                  </a:lnTo>
                  <a:lnTo>
                    <a:pt x="594" y="176"/>
                  </a:lnTo>
                  <a:lnTo>
                    <a:pt x="594" y="176"/>
                  </a:lnTo>
                  <a:lnTo>
                    <a:pt x="592" y="170"/>
                  </a:lnTo>
                  <a:lnTo>
                    <a:pt x="586" y="164"/>
                  </a:lnTo>
                  <a:lnTo>
                    <a:pt x="254" y="0"/>
                  </a:lnTo>
                  <a:lnTo>
                    <a:pt x="254" y="0"/>
                  </a:lnTo>
                  <a:lnTo>
                    <a:pt x="252" y="0"/>
                  </a:lnTo>
                  <a:lnTo>
                    <a:pt x="248" y="0"/>
                  </a:lnTo>
                  <a:lnTo>
                    <a:pt x="248" y="0"/>
                  </a:lnTo>
                  <a:lnTo>
                    <a:pt x="242" y="0"/>
                  </a:lnTo>
                  <a:lnTo>
                    <a:pt x="240" y="2"/>
                  </a:lnTo>
                  <a:lnTo>
                    <a:pt x="4" y="170"/>
                  </a:lnTo>
                  <a:lnTo>
                    <a:pt x="4" y="170"/>
                  </a:lnTo>
                  <a:lnTo>
                    <a:pt x="0" y="176"/>
                  </a:lnTo>
                  <a:lnTo>
                    <a:pt x="0" y="182"/>
                  </a:lnTo>
                  <a:lnTo>
                    <a:pt x="0" y="645"/>
                  </a:lnTo>
                  <a:lnTo>
                    <a:pt x="0" y="645"/>
                  </a:lnTo>
                  <a:lnTo>
                    <a:pt x="2" y="653"/>
                  </a:lnTo>
                  <a:lnTo>
                    <a:pt x="6" y="657"/>
                  </a:lnTo>
                  <a:lnTo>
                    <a:pt x="242" y="787"/>
                  </a:lnTo>
                  <a:lnTo>
                    <a:pt x="242" y="787"/>
                  </a:lnTo>
                  <a:lnTo>
                    <a:pt x="248" y="789"/>
                  </a:lnTo>
                  <a:lnTo>
                    <a:pt x="248" y="789"/>
                  </a:lnTo>
                  <a:lnTo>
                    <a:pt x="254" y="787"/>
                  </a:lnTo>
                  <a:lnTo>
                    <a:pt x="584" y="661"/>
                  </a:lnTo>
                  <a:lnTo>
                    <a:pt x="718" y="612"/>
                  </a:lnTo>
                  <a:lnTo>
                    <a:pt x="718" y="612"/>
                  </a:lnTo>
                  <a:lnTo>
                    <a:pt x="720" y="610"/>
                  </a:lnTo>
                  <a:lnTo>
                    <a:pt x="724" y="608"/>
                  </a:lnTo>
                  <a:lnTo>
                    <a:pt x="726" y="604"/>
                  </a:lnTo>
                  <a:lnTo>
                    <a:pt x="726" y="600"/>
                  </a:lnTo>
                  <a:lnTo>
                    <a:pt x="726" y="318"/>
                  </a:lnTo>
                  <a:lnTo>
                    <a:pt x="726" y="318"/>
                  </a:lnTo>
                  <a:lnTo>
                    <a:pt x="726" y="314"/>
                  </a:lnTo>
                  <a:lnTo>
                    <a:pt x="724" y="310"/>
                  </a:lnTo>
                  <a:lnTo>
                    <a:pt x="720" y="308"/>
                  </a:lnTo>
                  <a:lnTo>
                    <a:pt x="716" y="306"/>
                  </a:lnTo>
                  <a:lnTo>
                    <a:pt x="716" y="306"/>
                  </a:lnTo>
                  <a:close/>
                  <a:moveTo>
                    <a:pt x="56" y="558"/>
                  </a:moveTo>
                  <a:lnTo>
                    <a:pt x="56" y="558"/>
                  </a:lnTo>
                  <a:lnTo>
                    <a:pt x="54" y="562"/>
                  </a:lnTo>
                  <a:lnTo>
                    <a:pt x="54" y="562"/>
                  </a:lnTo>
                  <a:lnTo>
                    <a:pt x="52" y="562"/>
                  </a:lnTo>
                  <a:lnTo>
                    <a:pt x="52" y="562"/>
                  </a:lnTo>
                  <a:lnTo>
                    <a:pt x="50" y="562"/>
                  </a:lnTo>
                  <a:lnTo>
                    <a:pt x="24" y="554"/>
                  </a:lnTo>
                  <a:lnTo>
                    <a:pt x="24" y="554"/>
                  </a:lnTo>
                  <a:lnTo>
                    <a:pt x="22" y="554"/>
                  </a:lnTo>
                  <a:lnTo>
                    <a:pt x="20" y="550"/>
                  </a:lnTo>
                  <a:lnTo>
                    <a:pt x="20" y="482"/>
                  </a:lnTo>
                  <a:lnTo>
                    <a:pt x="20" y="482"/>
                  </a:lnTo>
                  <a:lnTo>
                    <a:pt x="22" y="478"/>
                  </a:lnTo>
                  <a:lnTo>
                    <a:pt x="22" y="478"/>
                  </a:lnTo>
                  <a:lnTo>
                    <a:pt x="26" y="478"/>
                  </a:lnTo>
                  <a:lnTo>
                    <a:pt x="52" y="480"/>
                  </a:lnTo>
                  <a:lnTo>
                    <a:pt x="52" y="480"/>
                  </a:lnTo>
                  <a:lnTo>
                    <a:pt x="56" y="482"/>
                  </a:lnTo>
                  <a:lnTo>
                    <a:pt x="56" y="484"/>
                  </a:lnTo>
                  <a:lnTo>
                    <a:pt x="56" y="558"/>
                  </a:lnTo>
                  <a:close/>
                  <a:moveTo>
                    <a:pt x="56" y="410"/>
                  </a:moveTo>
                  <a:lnTo>
                    <a:pt x="56" y="410"/>
                  </a:lnTo>
                  <a:lnTo>
                    <a:pt x="56" y="414"/>
                  </a:lnTo>
                  <a:lnTo>
                    <a:pt x="52" y="416"/>
                  </a:lnTo>
                  <a:lnTo>
                    <a:pt x="26" y="418"/>
                  </a:lnTo>
                  <a:lnTo>
                    <a:pt x="26" y="418"/>
                  </a:lnTo>
                  <a:lnTo>
                    <a:pt x="24" y="418"/>
                  </a:lnTo>
                  <a:lnTo>
                    <a:pt x="24" y="418"/>
                  </a:lnTo>
                  <a:lnTo>
                    <a:pt x="22" y="416"/>
                  </a:lnTo>
                  <a:lnTo>
                    <a:pt x="22" y="416"/>
                  </a:lnTo>
                  <a:lnTo>
                    <a:pt x="20" y="414"/>
                  </a:lnTo>
                  <a:lnTo>
                    <a:pt x="20" y="344"/>
                  </a:lnTo>
                  <a:lnTo>
                    <a:pt x="20" y="344"/>
                  </a:lnTo>
                  <a:lnTo>
                    <a:pt x="22" y="342"/>
                  </a:lnTo>
                  <a:lnTo>
                    <a:pt x="24" y="340"/>
                  </a:lnTo>
                  <a:lnTo>
                    <a:pt x="50" y="332"/>
                  </a:lnTo>
                  <a:lnTo>
                    <a:pt x="50" y="332"/>
                  </a:lnTo>
                  <a:lnTo>
                    <a:pt x="54" y="334"/>
                  </a:lnTo>
                  <a:lnTo>
                    <a:pt x="54" y="334"/>
                  </a:lnTo>
                  <a:lnTo>
                    <a:pt x="56" y="338"/>
                  </a:lnTo>
                  <a:lnTo>
                    <a:pt x="56" y="410"/>
                  </a:lnTo>
                  <a:close/>
                  <a:moveTo>
                    <a:pt x="56" y="264"/>
                  </a:moveTo>
                  <a:lnTo>
                    <a:pt x="56" y="264"/>
                  </a:lnTo>
                  <a:lnTo>
                    <a:pt x="56" y="266"/>
                  </a:lnTo>
                  <a:lnTo>
                    <a:pt x="54" y="268"/>
                  </a:lnTo>
                  <a:lnTo>
                    <a:pt x="26" y="280"/>
                  </a:lnTo>
                  <a:lnTo>
                    <a:pt x="26" y="280"/>
                  </a:lnTo>
                  <a:lnTo>
                    <a:pt x="24" y="280"/>
                  </a:lnTo>
                  <a:lnTo>
                    <a:pt x="24" y="280"/>
                  </a:lnTo>
                  <a:lnTo>
                    <a:pt x="22" y="280"/>
                  </a:lnTo>
                  <a:lnTo>
                    <a:pt x="22" y="280"/>
                  </a:lnTo>
                  <a:lnTo>
                    <a:pt x="20" y="276"/>
                  </a:lnTo>
                  <a:lnTo>
                    <a:pt x="20" y="208"/>
                  </a:lnTo>
                  <a:lnTo>
                    <a:pt x="20" y="208"/>
                  </a:lnTo>
                  <a:lnTo>
                    <a:pt x="22" y="204"/>
                  </a:lnTo>
                  <a:lnTo>
                    <a:pt x="50" y="186"/>
                  </a:lnTo>
                  <a:lnTo>
                    <a:pt x="50" y="186"/>
                  </a:lnTo>
                  <a:lnTo>
                    <a:pt x="52" y="186"/>
                  </a:lnTo>
                  <a:lnTo>
                    <a:pt x="54" y="186"/>
                  </a:lnTo>
                  <a:lnTo>
                    <a:pt x="54" y="186"/>
                  </a:lnTo>
                  <a:lnTo>
                    <a:pt x="56" y="188"/>
                  </a:lnTo>
                  <a:lnTo>
                    <a:pt x="56" y="190"/>
                  </a:lnTo>
                  <a:lnTo>
                    <a:pt x="56" y="264"/>
                  </a:lnTo>
                  <a:close/>
                  <a:moveTo>
                    <a:pt x="122" y="576"/>
                  </a:moveTo>
                  <a:lnTo>
                    <a:pt x="122" y="576"/>
                  </a:lnTo>
                  <a:lnTo>
                    <a:pt x="122" y="580"/>
                  </a:lnTo>
                  <a:lnTo>
                    <a:pt x="122" y="580"/>
                  </a:lnTo>
                  <a:lnTo>
                    <a:pt x="118" y="580"/>
                  </a:lnTo>
                  <a:lnTo>
                    <a:pt x="118" y="580"/>
                  </a:lnTo>
                  <a:lnTo>
                    <a:pt x="118" y="580"/>
                  </a:lnTo>
                  <a:lnTo>
                    <a:pt x="82" y="570"/>
                  </a:lnTo>
                  <a:lnTo>
                    <a:pt x="82" y="570"/>
                  </a:lnTo>
                  <a:lnTo>
                    <a:pt x="78" y="570"/>
                  </a:lnTo>
                  <a:lnTo>
                    <a:pt x="78" y="566"/>
                  </a:lnTo>
                  <a:lnTo>
                    <a:pt x="78" y="488"/>
                  </a:lnTo>
                  <a:lnTo>
                    <a:pt x="78" y="488"/>
                  </a:lnTo>
                  <a:lnTo>
                    <a:pt x="80" y="484"/>
                  </a:lnTo>
                  <a:lnTo>
                    <a:pt x="80" y="484"/>
                  </a:lnTo>
                  <a:lnTo>
                    <a:pt x="84" y="482"/>
                  </a:lnTo>
                  <a:lnTo>
                    <a:pt x="118" y="486"/>
                  </a:lnTo>
                  <a:lnTo>
                    <a:pt x="118" y="486"/>
                  </a:lnTo>
                  <a:lnTo>
                    <a:pt x="122" y="488"/>
                  </a:lnTo>
                  <a:lnTo>
                    <a:pt x="122" y="490"/>
                  </a:lnTo>
                  <a:lnTo>
                    <a:pt x="122" y="576"/>
                  </a:lnTo>
                  <a:close/>
                  <a:moveTo>
                    <a:pt x="122" y="406"/>
                  </a:moveTo>
                  <a:lnTo>
                    <a:pt x="122" y="406"/>
                  </a:lnTo>
                  <a:lnTo>
                    <a:pt x="122" y="408"/>
                  </a:lnTo>
                  <a:lnTo>
                    <a:pt x="118" y="410"/>
                  </a:lnTo>
                  <a:lnTo>
                    <a:pt x="82" y="412"/>
                  </a:lnTo>
                  <a:lnTo>
                    <a:pt x="82" y="412"/>
                  </a:lnTo>
                  <a:lnTo>
                    <a:pt x="82" y="412"/>
                  </a:lnTo>
                  <a:lnTo>
                    <a:pt x="82" y="412"/>
                  </a:lnTo>
                  <a:lnTo>
                    <a:pt x="80" y="412"/>
                  </a:lnTo>
                  <a:lnTo>
                    <a:pt x="80" y="412"/>
                  </a:lnTo>
                  <a:lnTo>
                    <a:pt x="78" y="408"/>
                  </a:lnTo>
                  <a:lnTo>
                    <a:pt x="78" y="330"/>
                  </a:lnTo>
                  <a:lnTo>
                    <a:pt x="78" y="330"/>
                  </a:lnTo>
                  <a:lnTo>
                    <a:pt x="78" y="326"/>
                  </a:lnTo>
                  <a:lnTo>
                    <a:pt x="82" y="324"/>
                  </a:lnTo>
                  <a:lnTo>
                    <a:pt x="118" y="316"/>
                  </a:lnTo>
                  <a:lnTo>
                    <a:pt x="118" y="316"/>
                  </a:lnTo>
                  <a:lnTo>
                    <a:pt x="122" y="316"/>
                  </a:lnTo>
                  <a:lnTo>
                    <a:pt x="122" y="316"/>
                  </a:lnTo>
                  <a:lnTo>
                    <a:pt x="122" y="320"/>
                  </a:lnTo>
                  <a:lnTo>
                    <a:pt x="122" y="406"/>
                  </a:lnTo>
                  <a:close/>
                  <a:moveTo>
                    <a:pt x="122" y="234"/>
                  </a:moveTo>
                  <a:lnTo>
                    <a:pt x="122" y="234"/>
                  </a:lnTo>
                  <a:lnTo>
                    <a:pt x="122" y="236"/>
                  </a:lnTo>
                  <a:lnTo>
                    <a:pt x="120" y="238"/>
                  </a:lnTo>
                  <a:lnTo>
                    <a:pt x="84" y="254"/>
                  </a:lnTo>
                  <a:lnTo>
                    <a:pt x="84" y="254"/>
                  </a:lnTo>
                  <a:lnTo>
                    <a:pt x="82" y="254"/>
                  </a:lnTo>
                  <a:lnTo>
                    <a:pt x="82" y="254"/>
                  </a:lnTo>
                  <a:lnTo>
                    <a:pt x="80" y="254"/>
                  </a:lnTo>
                  <a:lnTo>
                    <a:pt x="80" y="254"/>
                  </a:lnTo>
                  <a:lnTo>
                    <a:pt x="78" y="250"/>
                  </a:lnTo>
                  <a:lnTo>
                    <a:pt x="78" y="172"/>
                  </a:lnTo>
                  <a:lnTo>
                    <a:pt x="78" y="172"/>
                  </a:lnTo>
                  <a:lnTo>
                    <a:pt x="80" y="168"/>
                  </a:lnTo>
                  <a:lnTo>
                    <a:pt x="116" y="144"/>
                  </a:lnTo>
                  <a:lnTo>
                    <a:pt x="116" y="144"/>
                  </a:lnTo>
                  <a:lnTo>
                    <a:pt x="118" y="144"/>
                  </a:lnTo>
                  <a:lnTo>
                    <a:pt x="120" y="144"/>
                  </a:lnTo>
                  <a:lnTo>
                    <a:pt x="120" y="144"/>
                  </a:lnTo>
                  <a:lnTo>
                    <a:pt x="122" y="146"/>
                  </a:lnTo>
                  <a:lnTo>
                    <a:pt x="122" y="148"/>
                  </a:lnTo>
                  <a:lnTo>
                    <a:pt x="122" y="234"/>
                  </a:lnTo>
                  <a:close/>
                  <a:moveTo>
                    <a:pt x="216" y="602"/>
                  </a:moveTo>
                  <a:lnTo>
                    <a:pt x="216" y="602"/>
                  </a:lnTo>
                  <a:lnTo>
                    <a:pt x="214" y="606"/>
                  </a:lnTo>
                  <a:lnTo>
                    <a:pt x="214" y="606"/>
                  </a:lnTo>
                  <a:lnTo>
                    <a:pt x="212" y="608"/>
                  </a:lnTo>
                  <a:lnTo>
                    <a:pt x="210" y="608"/>
                  </a:lnTo>
                  <a:lnTo>
                    <a:pt x="210" y="608"/>
                  </a:lnTo>
                  <a:lnTo>
                    <a:pt x="210" y="608"/>
                  </a:lnTo>
                  <a:lnTo>
                    <a:pt x="200" y="606"/>
                  </a:lnTo>
                  <a:lnTo>
                    <a:pt x="184" y="600"/>
                  </a:lnTo>
                  <a:lnTo>
                    <a:pt x="160" y="592"/>
                  </a:lnTo>
                  <a:lnTo>
                    <a:pt x="160" y="592"/>
                  </a:lnTo>
                  <a:lnTo>
                    <a:pt x="158" y="590"/>
                  </a:lnTo>
                  <a:lnTo>
                    <a:pt x="156" y="588"/>
                  </a:lnTo>
                  <a:lnTo>
                    <a:pt x="156" y="494"/>
                  </a:lnTo>
                  <a:lnTo>
                    <a:pt x="156" y="494"/>
                  </a:lnTo>
                  <a:lnTo>
                    <a:pt x="158" y="492"/>
                  </a:lnTo>
                  <a:lnTo>
                    <a:pt x="158" y="492"/>
                  </a:lnTo>
                  <a:lnTo>
                    <a:pt x="162" y="490"/>
                  </a:lnTo>
                  <a:lnTo>
                    <a:pt x="212" y="496"/>
                  </a:lnTo>
                  <a:lnTo>
                    <a:pt x="212" y="496"/>
                  </a:lnTo>
                  <a:lnTo>
                    <a:pt x="214" y="496"/>
                  </a:lnTo>
                  <a:lnTo>
                    <a:pt x="216" y="500"/>
                  </a:lnTo>
                  <a:lnTo>
                    <a:pt x="216" y="500"/>
                  </a:lnTo>
                  <a:lnTo>
                    <a:pt x="216" y="602"/>
                  </a:lnTo>
                  <a:lnTo>
                    <a:pt x="216" y="602"/>
                  </a:lnTo>
                  <a:close/>
                  <a:moveTo>
                    <a:pt x="216" y="398"/>
                  </a:moveTo>
                  <a:lnTo>
                    <a:pt x="216" y="398"/>
                  </a:lnTo>
                  <a:lnTo>
                    <a:pt x="214" y="400"/>
                  </a:lnTo>
                  <a:lnTo>
                    <a:pt x="212" y="402"/>
                  </a:lnTo>
                  <a:lnTo>
                    <a:pt x="162" y="406"/>
                  </a:lnTo>
                  <a:lnTo>
                    <a:pt x="162" y="406"/>
                  </a:lnTo>
                  <a:lnTo>
                    <a:pt x="160" y="406"/>
                  </a:lnTo>
                  <a:lnTo>
                    <a:pt x="160" y="406"/>
                  </a:lnTo>
                  <a:lnTo>
                    <a:pt x="158" y="406"/>
                  </a:lnTo>
                  <a:lnTo>
                    <a:pt x="158" y="406"/>
                  </a:lnTo>
                  <a:lnTo>
                    <a:pt x="156" y="402"/>
                  </a:lnTo>
                  <a:lnTo>
                    <a:pt x="156" y="308"/>
                  </a:lnTo>
                  <a:lnTo>
                    <a:pt x="156" y="308"/>
                  </a:lnTo>
                  <a:lnTo>
                    <a:pt x="158" y="306"/>
                  </a:lnTo>
                  <a:lnTo>
                    <a:pt x="160" y="304"/>
                  </a:lnTo>
                  <a:lnTo>
                    <a:pt x="210" y="292"/>
                  </a:lnTo>
                  <a:lnTo>
                    <a:pt x="210" y="292"/>
                  </a:lnTo>
                  <a:lnTo>
                    <a:pt x="214" y="292"/>
                  </a:lnTo>
                  <a:lnTo>
                    <a:pt x="214" y="292"/>
                  </a:lnTo>
                  <a:lnTo>
                    <a:pt x="216" y="296"/>
                  </a:lnTo>
                  <a:lnTo>
                    <a:pt x="216" y="398"/>
                  </a:lnTo>
                  <a:close/>
                  <a:moveTo>
                    <a:pt x="216" y="194"/>
                  </a:moveTo>
                  <a:lnTo>
                    <a:pt x="216" y="194"/>
                  </a:lnTo>
                  <a:lnTo>
                    <a:pt x="216" y="196"/>
                  </a:lnTo>
                  <a:lnTo>
                    <a:pt x="214" y="198"/>
                  </a:lnTo>
                  <a:lnTo>
                    <a:pt x="162" y="220"/>
                  </a:lnTo>
                  <a:lnTo>
                    <a:pt x="162" y="220"/>
                  </a:lnTo>
                  <a:lnTo>
                    <a:pt x="160" y="220"/>
                  </a:lnTo>
                  <a:lnTo>
                    <a:pt x="160" y="220"/>
                  </a:lnTo>
                  <a:lnTo>
                    <a:pt x="158" y="220"/>
                  </a:lnTo>
                  <a:lnTo>
                    <a:pt x="158" y="220"/>
                  </a:lnTo>
                  <a:lnTo>
                    <a:pt x="156" y="216"/>
                  </a:lnTo>
                  <a:lnTo>
                    <a:pt x="156" y="122"/>
                  </a:lnTo>
                  <a:lnTo>
                    <a:pt x="156" y="122"/>
                  </a:lnTo>
                  <a:lnTo>
                    <a:pt x="158" y="118"/>
                  </a:lnTo>
                  <a:lnTo>
                    <a:pt x="208" y="88"/>
                  </a:lnTo>
                  <a:lnTo>
                    <a:pt x="208" y="88"/>
                  </a:lnTo>
                  <a:lnTo>
                    <a:pt x="212" y="86"/>
                  </a:lnTo>
                  <a:lnTo>
                    <a:pt x="214" y="86"/>
                  </a:lnTo>
                  <a:lnTo>
                    <a:pt x="214" y="86"/>
                  </a:lnTo>
                  <a:lnTo>
                    <a:pt x="216" y="88"/>
                  </a:lnTo>
                  <a:lnTo>
                    <a:pt x="216" y="90"/>
                  </a:lnTo>
                  <a:lnTo>
                    <a:pt x="216" y="194"/>
                  </a:lnTo>
                  <a:close/>
                  <a:moveTo>
                    <a:pt x="418" y="142"/>
                  </a:moveTo>
                  <a:lnTo>
                    <a:pt x="418" y="142"/>
                  </a:lnTo>
                  <a:lnTo>
                    <a:pt x="420" y="138"/>
                  </a:lnTo>
                  <a:lnTo>
                    <a:pt x="420" y="138"/>
                  </a:lnTo>
                  <a:lnTo>
                    <a:pt x="424" y="138"/>
                  </a:lnTo>
                  <a:lnTo>
                    <a:pt x="478" y="162"/>
                  </a:lnTo>
                  <a:lnTo>
                    <a:pt x="478" y="162"/>
                  </a:lnTo>
                  <a:lnTo>
                    <a:pt x="480" y="164"/>
                  </a:lnTo>
                  <a:lnTo>
                    <a:pt x="480" y="166"/>
                  </a:lnTo>
                  <a:lnTo>
                    <a:pt x="480" y="246"/>
                  </a:lnTo>
                  <a:lnTo>
                    <a:pt x="480" y="246"/>
                  </a:lnTo>
                  <a:lnTo>
                    <a:pt x="478" y="250"/>
                  </a:lnTo>
                  <a:lnTo>
                    <a:pt x="478" y="250"/>
                  </a:lnTo>
                  <a:lnTo>
                    <a:pt x="476" y="250"/>
                  </a:lnTo>
                  <a:lnTo>
                    <a:pt x="476" y="250"/>
                  </a:lnTo>
                  <a:lnTo>
                    <a:pt x="474" y="250"/>
                  </a:lnTo>
                  <a:lnTo>
                    <a:pt x="420" y="234"/>
                  </a:lnTo>
                  <a:lnTo>
                    <a:pt x="420" y="234"/>
                  </a:lnTo>
                  <a:lnTo>
                    <a:pt x="418" y="232"/>
                  </a:lnTo>
                  <a:lnTo>
                    <a:pt x="418" y="230"/>
                  </a:lnTo>
                  <a:lnTo>
                    <a:pt x="418" y="142"/>
                  </a:lnTo>
                  <a:close/>
                  <a:moveTo>
                    <a:pt x="418" y="316"/>
                  </a:moveTo>
                  <a:lnTo>
                    <a:pt x="418" y="316"/>
                  </a:lnTo>
                  <a:lnTo>
                    <a:pt x="418" y="314"/>
                  </a:lnTo>
                  <a:lnTo>
                    <a:pt x="418" y="314"/>
                  </a:lnTo>
                  <a:lnTo>
                    <a:pt x="422" y="312"/>
                  </a:lnTo>
                  <a:lnTo>
                    <a:pt x="476" y="322"/>
                  </a:lnTo>
                  <a:lnTo>
                    <a:pt x="476" y="322"/>
                  </a:lnTo>
                  <a:lnTo>
                    <a:pt x="480" y="324"/>
                  </a:lnTo>
                  <a:lnTo>
                    <a:pt x="480" y="326"/>
                  </a:lnTo>
                  <a:lnTo>
                    <a:pt x="480" y="408"/>
                  </a:lnTo>
                  <a:lnTo>
                    <a:pt x="480" y="408"/>
                  </a:lnTo>
                  <a:lnTo>
                    <a:pt x="478" y="412"/>
                  </a:lnTo>
                  <a:lnTo>
                    <a:pt x="478" y="412"/>
                  </a:lnTo>
                  <a:lnTo>
                    <a:pt x="476" y="412"/>
                  </a:lnTo>
                  <a:lnTo>
                    <a:pt x="476" y="412"/>
                  </a:lnTo>
                  <a:lnTo>
                    <a:pt x="422" y="408"/>
                  </a:lnTo>
                  <a:lnTo>
                    <a:pt x="422" y="408"/>
                  </a:lnTo>
                  <a:lnTo>
                    <a:pt x="418" y="408"/>
                  </a:lnTo>
                  <a:lnTo>
                    <a:pt x="418" y="404"/>
                  </a:lnTo>
                  <a:lnTo>
                    <a:pt x="418" y="316"/>
                  </a:lnTo>
                  <a:close/>
                  <a:moveTo>
                    <a:pt x="276" y="82"/>
                  </a:moveTo>
                  <a:lnTo>
                    <a:pt x="276" y="82"/>
                  </a:lnTo>
                  <a:lnTo>
                    <a:pt x="278" y="78"/>
                  </a:lnTo>
                  <a:lnTo>
                    <a:pt x="278" y="78"/>
                  </a:lnTo>
                  <a:lnTo>
                    <a:pt x="282" y="78"/>
                  </a:lnTo>
                  <a:lnTo>
                    <a:pt x="360" y="110"/>
                  </a:lnTo>
                  <a:lnTo>
                    <a:pt x="360" y="110"/>
                  </a:lnTo>
                  <a:lnTo>
                    <a:pt x="362" y="112"/>
                  </a:lnTo>
                  <a:lnTo>
                    <a:pt x="362" y="114"/>
                  </a:lnTo>
                  <a:lnTo>
                    <a:pt x="362" y="210"/>
                  </a:lnTo>
                  <a:lnTo>
                    <a:pt x="362" y="210"/>
                  </a:lnTo>
                  <a:lnTo>
                    <a:pt x="360" y="214"/>
                  </a:lnTo>
                  <a:lnTo>
                    <a:pt x="360" y="214"/>
                  </a:lnTo>
                  <a:lnTo>
                    <a:pt x="358" y="214"/>
                  </a:lnTo>
                  <a:lnTo>
                    <a:pt x="358" y="214"/>
                  </a:lnTo>
                  <a:lnTo>
                    <a:pt x="356" y="214"/>
                  </a:lnTo>
                  <a:lnTo>
                    <a:pt x="280" y="190"/>
                  </a:lnTo>
                  <a:lnTo>
                    <a:pt x="280" y="190"/>
                  </a:lnTo>
                  <a:lnTo>
                    <a:pt x="278" y="190"/>
                  </a:lnTo>
                  <a:lnTo>
                    <a:pt x="276" y="186"/>
                  </a:lnTo>
                  <a:lnTo>
                    <a:pt x="276" y="82"/>
                  </a:lnTo>
                  <a:lnTo>
                    <a:pt x="276" y="82"/>
                  </a:lnTo>
                  <a:close/>
                  <a:moveTo>
                    <a:pt x="276" y="396"/>
                  </a:moveTo>
                  <a:lnTo>
                    <a:pt x="276" y="292"/>
                  </a:lnTo>
                  <a:lnTo>
                    <a:pt x="276" y="292"/>
                  </a:lnTo>
                  <a:lnTo>
                    <a:pt x="278" y="288"/>
                  </a:lnTo>
                  <a:lnTo>
                    <a:pt x="278" y="288"/>
                  </a:lnTo>
                  <a:lnTo>
                    <a:pt x="282" y="286"/>
                  </a:lnTo>
                  <a:lnTo>
                    <a:pt x="358" y="300"/>
                  </a:lnTo>
                  <a:lnTo>
                    <a:pt x="358" y="300"/>
                  </a:lnTo>
                  <a:lnTo>
                    <a:pt x="362" y="302"/>
                  </a:lnTo>
                  <a:lnTo>
                    <a:pt x="362" y="306"/>
                  </a:lnTo>
                  <a:lnTo>
                    <a:pt x="362" y="400"/>
                  </a:lnTo>
                  <a:lnTo>
                    <a:pt x="362" y="400"/>
                  </a:lnTo>
                  <a:lnTo>
                    <a:pt x="360" y="404"/>
                  </a:lnTo>
                  <a:lnTo>
                    <a:pt x="360" y="404"/>
                  </a:lnTo>
                  <a:lnTo>
                    <a:pt x="358" y="406"/>
                  </a:lnTo>
                  <a:lnTo>
                    <a:pt x="358" y="406"/>
                  </a:lnTo>
                  <a:lnTo>
                    <a:pt x="280" y="400"/>
                  </a:lnTo>
                  <a:lnTo>
                    <a:pt x="280" y="400"/>
                  </a:lnTo>
                  <a:lnTo>
                    <a:pt x="278" y="400"/>
                  </a:lnTo>
                  <a:lnTo>
                    <a:pt x="276" y="396"/>
                  </a:lnTo>
                  <a:lnTo>
                    <a:pt x="276" y="396"/>
                  </a:lnTo>
                  <a:close/>
                  <a:moveTo>
                    <a:pt x="426" y="709"/>
                  </a:moveTo>
                  <a:lnTo>
                    <a:pt x="426" y="709"/>
                  </a:lnTo>
                  <a:lnTo>
                    <a:pt x="426" y="711"/>
                  </a:lnTo>
                  <a:lnTo>
                    <a:pt x="424" y="713"/>
                  </a:lnTo>
                  <a:lnTo>
                    <a:pt x="322" y="751"/>
                  </a:lnTo>
                  <a:lnTo>
                    <a:pt x="322" y="751"/>
                  </a:lnTo>
                  <a:lnTo>
                    <a:pt x="322" y="751"/>
                  </a:lnTo>
                  <a:lnTo>
                    <a:pt x="322" y="751"/>
                  </a:lnTo>
                  <a:lnTo>
                    <a:pt x="318" y="751"/>
                  </a:lnTo>
                  <a:lnTo>
                    <a:pt x="318" y="751"/>
                  </a:lnTo>
                  <a:lnTo>
                    <a:pt x="316" y="747"/>
                  </a:lnTo>
                  <a:lnTo>
                    <a:pt x="316" y="498"/>
                  </a:lnTo>
                  <a:lnTo>
                    <a:pt x="316" y="498"/>
                  </a:lnTo>
                  <a:lnTo>
                    <a:pt x="318" y="496"/>
                  </a:lnTo>
                  <a:lnTo>
                    <a:pt x="320" y="494"/>
                  </a:lnTo>
                  <a:lnTo>
                    <a:pt x="422" y="488"/>
                  </a:lnTo>
                  <a:lnTo>
                    <a:pt x="422" y="488"/>
                  </a:lnTo>
                  <a:lnTo>
                    <a:pt x="424" y="488"/>
                  </a:lnTo>
                  <a:lnTo>
                    <a:pt x="424" y="488"/>
                  </a:lnTo>
                  <a:lnTo>
                    <a:pt x="426" y="492"/>
                  </a:lnTo>
                  <a:lnTo>
                    <a:pt x="426" y="709"/>
                  </a:lnTo>
                  <a:close/>
                  <a:moveTo>
                    <a:pt x="548" y="663"/>
                  </a:moveTo>
                  <a:lnTo>
                    <a:pt x="548" y="663"/>
                  </a:lnTo>
                  <a:lnTo>
                    <a:pt x="546" y="665"/>
                  </a:lnTo>
                  <a:lnTo>
                    <a:pt x="544" y="667"/>
                  </a:lnTo>
                  <a:lnTo>
                    <a:pt x="478" y="693"/>
                  </a:lnTo>
                  <a:lnTo>
                    <a:pt x="478" y="693"/>
                  </a:lnTo>
                  <a:lnTo>
                    <a:pt x="476" y="693"/>
                  </a:lnTo>
                  <a:lnTo>
                    <a:pt x="476" y="693"/>
                  </a:lnTo>
                  <a:lnTo>
                    <a:pt x="472" y="693"/>
                  </a:lnTo>
                  <a:lnTo>
                    <a:pt x="472" y="693"/>
                  </a:lnTo>
                  <a:lnTo>
                    <a:pt x="472" y="689"/>
                  </a:lnTo>
                  <a:lnTo>
                    <a:pt x="472" y="488"/>
                  </a:lnTo>
                  <a:lnTo>
                    <a:pt x="472" y="488"/>
                  </a:lnTo>
                  <a:lnTo>
                    <a:pt x="472" y="486"/>
                  </a:lnTo>
                  <a:lnTo>
                    <a:pt x="476" y="484"/>
                  </a:lnTo>
                  <a:lnTo>
                    <a:pt x="542" y="480"/>
                  </a:lnTo>
                  <a:lnTo>
                    <a:pt x="542" y="480"/>
                  </a:lnTo>
                  <a:lnTo>
                    <a:pt x="546" y="480"/>
                  </a:lnTo>
                  <a:lnTo>
                    <a:pt x="546" y="480"/>
                  </a:lnTo>
                  <a:lnTo>
                    <a:pt x="548" y="484"/>
                  </a:lnTo>
                  <a:lnTo>
                    <a:pt x="548" y="663"/>
                  </a:lnTo>
                  <a:close/>
                  <a:moveTo>
                    <a:pt x="566" y="412"/>
                  </a:moveTo>
                  <a:lnTo>
                    <a:pt x="566" y="412"/>
                  </a:lnTo>
                  <a:lnTo>
                    <a:pt x="566" y="416"/>
                  </a:lnTo>
                  <a:lnTo>
                    <a:pt x="566" y="416"/>
                  </a:lnTo>
                  <a:lnTo>
                    <a:pt x="562" y="416"/>
                  </a:lnTo>
                  <a:lnTo>
                    <a:pt x="562" y="416"/>
                  </a:lnTo>
                  <a:lnTo>
                    <a:pt x="562" y="416"/>
                  </a:lnTo>
                  <a:lnTo>
                    <a:pt x="522" y="414"/>
                  </a:lnTo>
                  <a:lnTo>
                    <a:pt x="522" y="414"/>
                  </a:lnTo>
                  <a:lnTo>
                    <a:pt x="518" y="414"/>
                  </a:lnTo>
                  <a:lnTo>
                    <a:pt x="518" y="410"/>
                  </a:lnTo>
                  <a:lnTo>
                    <a:pt x="518" y="336"/>
                  </a:lnTo>
                  <a:lnTo>
                    <a:pt x="518" y="336"/>
                  </a:lnTo>
                  <a:lnTo>
                    <a:pt x="518" y="332"/>
                  </a:lnTo>
                  <a:lnTo>
                    <a:pt x="518" y="332"/>
                  </a:lnTo>
                  <a:lnTo>
                    <a:pt x="522" y="330"/>
                  </a:lnTo>
                  <a:lnTo>
                    <a:pt x="562" y="338"/>
                  </a:lnTo>
                  <a:lnTo>
                    <a:pt x="562" y="338"/>
                  </a:lnTo>
                  <a:lnTo>
                    <a:pt x="566" y="340"/>
                  </a:lnTo>
                  <a:lnTo>
                    <a:pt x="566" y="342"/>
                  </a:lnTo>
                  <a:lnTo>
                    <a:pt x="566" y="412"/>
                  </a:lnTo>
                  <a:close/>
                  <a:moveTo>
                    <a:pt x="566" y="272"/>
                  </a:moveTo>
                  <a:lnTo>
                    <a:pt x="566" y="272"/>
                  </a:lnTo>
                  <a:lnTo>
                    <a:pt x="564" y="276"/>
                  </a:lnTo>
                  <a:lnTo>
                    <a:pt x="564" y="276"/>
                  </a:lnTo>
                  <a:lnTo>
                    <a:pt x="562" y="278"/>
                  </a:lnTo>
                  <a:lnTo>
                    <a:pt x="562" y="278"/>
                  </a:lnTo>
                  <a:lnTo>
                    <a:pt x="560" y="278"/>
                  </a:lnTo>
                  <a:lnTo>
                    <a:pt x="520" y="264"/>
                  </a:lnTo>
                  <a:lnTo>
                    <a:pt x="520" y="264"/>
                  </a:lnTo>
                  <a:lnTo>
                    <a:pt x="518" y="264"/>
                  </a:lnTo>
                  <a:lnTo>
                    <a:pt x="518" y="260"/>
                  </a:lnTo>
                  <a:lnTo>
                    <a:pt x="518" y="186"/>
                  </a:lnTo>
                  <a:lnTo>
                    <a:pt x="518" y="186"/>
                  </a:lnTo>
                  <a:lnTo>
                    <a:pt x="520" y="182"/>
                  </a:lnTo>
                  <a:lnTo>
                    <a:pt x="520" y="182"/>
                  </a:lnTo>
                  <a:lnTo>
                    <a:pt x="524" y="182"/>
                  </a:lnTo>
                  <a:lnTo>
                    <a:pt x="564" y="198"/>
                  </a:lnTo>
                  <a:lnTo>
                    <a:pt x="564" y="198"/>
                  </a:lnTo>
                  <a:lnTo>
                    <a:pt x="566" y="200"/>
                  </a:lnTo>
                  <a:lnTo>
                    <a:pt x="566" y="202"/>
                  </a:lnTo>
                  <a:lnTo>
                    <a:pt x="566" y="272"/>
                  </a:lnTo>
                  <a:close/>
                  <a:moveTo>
                    <a:pt x="646" y="536"/>
                  </a:moveTo>
                  <a:lnTo>
                    <a:pt x="646" y="536"/>
                  </a:lnTo>
                  <a:lnTo>
                    <a:pt x="646" y="540"/>
                  </a:lnTo>
                  <a:lnTo>
                    <a:pt x="642" y="542"/>
                  </a:lnTo>
                  <a:lnTo>
                    <a:pt x="614" y="546"/>
                  </a:lnTo>
                  <a:lnTo>
                    <a:pt x="614" y="546"/>
                  </a:lnTo>
                  <a:lnTo>
                    <a:pt x="612" y="546"/>
                  </a:lnTo>
                  <a:lnTo>
                    <a:pt x="612" y="546"/>
                  </a:lnTo>
                  <a:lnTo>
                    <a:pt x="610" y="546"/>
                  </a:lnTo>
                  <a:lnTo>
                    <a:pt x="610" y="546"/>
                  </a:lnTo>
                  <a:lnTo>
                    <a:pt x="608" y="542"/>
                  </a:lnTo>
                  <a:lnTo>
                    <a:pt x="608" y="478"/>
                  </a:lnTo>
                  <a:lnTo>
                    <a:pt x="608" y="478"/>
                  </a:lnTo>
                  <a:lnTo>
                    <a:pt x="610" y="476"/>
                  </a:lnTo>
                  <a:lnTo>
                    <a:pt x="612" y="474"/>
                  </a:lnTo>
                  <a:lnTo>
                    <a:pt x="642" y="472"/>
                  </a:lnTo>
                  <a:lnTo>
                    <a:pt x="642" y="472"/>
                  </a:lnTo>
                  <a:lnTo>
                    <a:pt x="646" y="474"/>
                  </a:lnTo>
                  <a:lnTo>
                    <a:pt x="646" y="474"/>
                  </a:lnTo>
                  <a:lnTo>
                    <a:pt x="646" y="476"/>
                  </a:lnTo>
                  <a:lnTo>
                    <a:pt x="646" y="536"/>
                  </a:lnTo>
                  <a:close/>
                  <a:moveTo>
                    <a:pt x="646" y="418"/>
                  </a:moveTo>
                  <a:lnTo>
                    <a:pt x="646" y="418"/>
                  </a:lnTo>
                  <a:lnTo>
                    <a:pt x="646" y="420"/>
                  </a:lnTo>
                  <a:lnTo>
                    <a:pt x="646" y="420"/>
                  </a:lnTo>
                  <a:lnTo>
                    <a:pt x="642" y="422"/>
                  </a:lnTo>
                  <a:lnTo>
                    <a:pt x="642" y="422"/>
                  </a:lnTo>
                  <a:lnTo>
                    <a:pt x="612" y="420"/>
                  </a:lnTo>
                  <a:lnTo>
                    <a:pt x="612" y="420"/>
                  </a:lnTo>
                  <a:lnTo>
                    <a:pt x="610" y="418"/>
                  </a:lnTo>
                  <a:lnTo>
                    <a:pt x="608" y="416"/>
                  </a:lnTo>
                  <a:lnTo>
                    <a:pt x="608" y="352"/>
                  </a:lnTo>
                  <a:lnTo>
                    <a:pt x="608" y="352"/>
                  </a:lnTo>
                  <a:lnTo>
                    <a:pt x="610" y="348"/>
                  </a:lnTo>
                  <a:lnTo>
                    <a:pt x="610" y="348"/>
                  </a:lnTo>
                  <a:lnTo>
                    <a:pt x="614" y="348"/>
                  </a:lnTo>
                  <a:lnTo>
                    <a:pt x="642" y="352"/>
                  </a:lnTo>
                  <a:lnTo>
                    <a:pt x="642" y="352"/>
                  </a:lnTo>
                  <a:lnTo>
                    <a:pt x="646" y="354"/>
                  </a:lnTo>
                  <a:lnTo>
                    <a:pt x="646" y="358"/>
                  </a:lnTo>
                  <a:lnTo>
                    <a:pt x="646" y="418"/>
                  </a:lnTo>
                  <a:close/>
                  <a:moveTo>
                    <a:pt x="696" y="528"/>
                  </a:moveTo>
                  <a:lnTo>
                    <a:pt x="696" y="528"/>
                  </a:lnTo>
                  <a:lnTo>
                    <a:pt x="694" y="530"/>
                  </a:lnTo>
                  <a:lnTo>
                    <a:pt x="692" y="532"/>
                  </a:lnTo>
                  <a:lnTo>
                    <a:pt x="668" y="536"/>
                  </a:lnTo>
                  <a:lnTo>
                    <a:pt x="668" y="536"/>
                  </a:lnTo>
                  <a:lnTo>
                    <a:pt x="668" y="536"/>
                  </a:lnTo>
                  <a:lnTo>
                    <a:pt x="668" y="536"/>
                  </a:lnTo>
                  <a:lnTo>
                    <a:pt x="664" y="536"/>
                  </a:lnTo>
                  <a:lnTo>
                    <a:pt x="664" y="536"/>
                  </a:lnTo>
                  <a:lnTo>
                    <a:pt x="664" y="532"/>
                  </a:lnTo>
                  <a:lnTo>
                    <a:pt x="664" y="476"/>
                  </a:lnTo>
                  <a:lnTo>
                    <a:pt x="664" y="476"/>
                  </a:lnTo>
                  <a:lnTo>
                    <a:pt x="664" y="472"/>
                  </a:lnTo>
                  <a:lnTo>
                    <a:pt x="668" y="470"/>
                  </a:lnTo>
                  <a:lnTo>
                    <a:pt x="690" y="470"/>
                  </a:lnTo>
                  <a:lnTo>
                    <a:pt x="690" y="470"/>
                  </a:lnTo>
                  <a:lnTo>
                    <a:pt x="694" y="470"/>
                  </a:lnTo>
                  <a:lnTo>
                    <a:pt x="694" y="470"/>
                  </a:lnTo>
                  <a:lnTo>
                    <a:pt x="696" y="474"/>
                  </a:lnTo>
                  <a:lnTo>
                    <a:pt x="696" y="528"/>
                  </a:lnTo>
                  <a:close/>
                  <a:moveTo>
                    <a:pt x="696" y="420"/>
                  </a:moveTo>
                  <a:lnTo>
                    <a:pt x="696" y="420"/>
                  </a:lnTo>
                  <a:lnTo>
                    <a:pt x="694" y="424"/>
                  </a:lnTo>
                  <a:lnTo>
                    <a:pt x="694" y="424"/>
                  </a:lnTo>
                  <a:lnTo>
                    <a:pt x="692" y="424"/>
                  </a:lnTo>
                  <a:lnTo>
                    <a:pt x="690" y="424"/>
                  </a:lnTo>
                  <a:lnTo>
                    <a:pt x="668" y="424"/>
                  </a:lnTo>
                  <a:lnTo>
                    <a:pt x="668" y="424"/>
                  </a:lnTo>
                  <a:lnTo>
                    <a:pt x="664" y="422"/>
                  </a:lnTo>
                  <a:lnTo>
                    <a:pt x="664" y="418"/>
                  </a:lnTo>
                  <a:lnTo>
                    <a:pt x="664" y="362"/>
                  </a:lnTo>
                  <a:lnTo>
                    <a:pt x="664" y="362"/>
                  </a:lnTo>
                  <a:lnTo>
                    <a:pt x="664" y="360"/>
                  </a:lnTo>
                  <a:lnTo>
                    <a:pt x="664" y="360"/>
                  </a:lnTo>
                  <a:lnTo>
                    <a:pt x="668" y="358"/>
                  </a:lnTo>
                  <a:lnTo>
                    <a:pt x="692" y="362"/>
                  </a:lnTo>
                  <a:lnTo>
                    <a:pt x="692" y="362"/>
                  </a:lnTo>
                  <a:lnTo>
                    <a:pt x="694" y="364"/>
                  </a:lnTo>
                  <a:lnTo>
                    <a:pt x="696" y="366"/>
                  </a:lnTo>
                  <a:lnTo>
                    <a:pt x="696" y="420"/>
                  </a:lnTo>
                  <a:close/>
                  <a:moveTo>
                    <a:pt x="696" y="420"/>
                  </a:moveTo>
                  <a:lnTo>
                    <a:pt x="696" y="4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5" name="Title 4"/>
          <p:cNvSpPr>
            <a:spLocks noGrp="1"/>
          </p:cNvSpPr>
          <p:nvPr>
            <p:ph type="title"/>
          </p:nvPr>
        </p:nvSpPr>
        <p:spPr/>
        <p:txBody>
          <a:bodyPr>
            <a:normAutofit/>
          </a:bodyPr>
          <a:lstStyle/>
          <a:p>
            <a:r>
              <a:rPr lang="it-IT" dirty="0">
                <a:latin typeface="Arial" panose="020B0604020202020204" pitchFamily="34" charset="0"/>
                <a:cs typeface="Arial" panose="020B0604020202020204" pitchFamily="34" charset="0"/>
              </a:rPr>
              <a:t>SEKO NORDICS</a:t>
            </a:r>
            <a:endParaRPr lang="en-GB" dirty="0"/>
          </a:p>
        </p:txBody>
      </p:sp>
      <p:sp>
        <p:nvSpPr>
          <p:cNvPr id="15" name="Oval 14"/>
          <p:cNvSpPr/>
          <p:nvPr/>
        </p:nvSpPr>
        <p:spPr>
          <a:xfrm>
            <a:off x="6194798" y="90506"/>
            <a:ext cx="6027682" cy="6027680"/>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654220" y="549928"/>
            <a:ext cx="5108838" cy="51088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p:cNvGrpSpPr/>
          <p:nvPr/>
        </p:nvGrpSpPr>
        <p:grpSpPr>
          <a:xfrm>
            <a:off x="7649132" y="-2561798"/>
            <a:ext cx="4767399" cy="6858000"/>
            <a:chOff x="11794775" y="-1990760"/>
            <a:chExt cx="4767399" cy="6858000"/>
          </a:xfrm>
        </p:grpSpPr>
        <p:pic>
          <p:nvPicPr>
            <p:cNvPr id="6" name="Picture 5"/>
            <p:cNvPicPr>
              <a:picLocks noChangeAspect="1"/>
            </p:cNvPicPr>
            <p:nvPr/>
          </p:nvPicPr>
          <p:blipFill>
            <a:blip r:embed="rId3"/>
            <a:stretch>
              <a:fillRect/>
            </a:stretch>
          </p:blipFill>
          <p:spPr>
            <a:xfrm>
              <a:off x="11794775" y="-1990760"/>
              <a:ext cx="4767399" cy="6858000"/>
            </a:xfrm>
            <a:prstGeom prst="rect">
              <a:avLst/>
            </a:prstGeom>
          </p:spPr>
        </p:pic>
        <p:sp>
          <p:nvSpPr>
            <p:cNvPr id="41" name="Oval 40"/>
            <p:cNvSpPr/>
            <p:nvPr/>
          </p:nvSpPr>
          <p:spPr>
            <a:xfrm>
              <a:off x="13035030" y="4450514"/>
              <a:ext cx="159800" cy="159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42" name="TextBox 41"/>
            <p:cNvSpPr txBox="1"/>
            <p:nvPr/>
          </p:nvSpPr>
          <p:spPr>
            <a:xfrm>
              <a:off x="12264576" y="4360958"/>
              <a:ext cx="702308" cy="307777"/>
            </a:xfrm>
            <a:prstGeom prst="rect">
              <a:avLst/>
            </a:prstGeom>
            <a:noFill/>
          </p:spPr>
          <p:txBody>
            <a:bodyPr wrap="none" rtlCol="0">
              <a:spAutoFit/>
            </a:bodyPr>
            <a:lstStyle/>
            <a:p>
              <a:r>
                <a:rPr lang="it-IT" sz="1400" dirty="0">
                  <a:latin typeface="Arial" panose="020B0604020202020204" pitchFamily="34" charset="0"/>
                  <a:cs typeface="Arial" panose="020B0604020202020204" pitchFamily="34" charset="0"/>
                </a:rPr>
                <a:t>KOGE</a:t>
              </a:r>
            </a:p>
          </p:txBody>
        </p:sp>
      </p:grpSp>
      <p:sp>
        <p:nvSpPr>
          <p:cNvPr id="21" name="Oval 20"/>
          <p:cNvSpPr/>
          <p:nvPr/>
        </p:nvSpPr>
        <p:spPr>
          <a:xfrm>
            <a:off x="7316020" y="1182759"/>
            <a:ext cx="3789907" cy="3789907"/>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6496" y="947229"/>
            <a:ext cx="5175504" cy="5873562"/>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2283" y="2163626"/>
            <a:ext cx="1104612" cy="1104612"/>
          </a:xfrm>
          <a:prstGeom prst="rect">
            <a:avLst/>
          </a:prstGeom>
          <a:effectLst>
            <a:outerShdw blurRad="63500" sx="102000" sy="102000" algn="ctr" rotWithShape="0">
              <a:prstClr val="black">
                <a:alpha val="20000"/>
              </a:prstClr>
            </a:outerShdw>
          </a:effectLst>
        </p:spPr>
      </p:pic>
      <p:grpSp>
        <p:nvGrpSpPr>
          <p:cNvPr id="24" name="Group 23"/>
          <p:cNvGrpSpPr/>
          <p:nvPr/>
        </p:nvGrpSpPr>
        <p:grpSpPr>
          <a:xfrm>
            <a:off x="9091973" y="365125"/>
            <a:ext cx="1994916" cy="1994916"/>
            <a:chOff x="2771394" y="4777740"/>
            <a:chExt cx="1994916" cy="1994916"/>
          </a:xfrm>
        </p:grpSpPr>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1394" y="4777740"/>
              <a:ext cx="1994916" cy="1994916"/>
            </a:xfrm>
            <a:prstGeom prst="rect">
              <a:avLst/>
            </a:prstGeom>
          </p:spPr>
        </p:pic>
        <p:sp>
          <p:nvSpPr>
            <p:cNvPr id="26" name="TextBox 25"/>
            <p:cNvSpPr txBox="1"/>
            <p:nvPr/>
          </p:nvSpPr>
          <p:spPr>
            <a:xfrm rot="20577424">
              <a:off x="3325857" y="5532935"/>
              <a:ext cx="870751" cy="461665"/>
            </a:xfrm>
            <a:prstGeom prst="rect">
              <a:avLst/>
            </a:prstGeom>
            <a:noFill/>
          </p:spPr>
          <p:txBody>
            <a:bodyPr wrap="none" rtlCol="0">
              <a:spAutoFit/>
            </a:bodyPr>
            <a:lstStyle/>
            <a:p>
              <a:pPr algn="ctr"/>
              <a:r>
                <a:rPr lang="en-GB" sz="2400" b="1" dirty="0">
                  <a:solidFill>
                    <a:schemeClr val="bg1"/>
                  </a:solidFill>
                </a:rPr>
                <a:t>2007</a:t>
              </a:r>
            </a:p>
          </p:txBody>
        </p:sp>
      </p:grpSp>
      <p:grpSp>
        <p:nvGrpSpPr>
          <p:cNvPr id="27" name="Group 26"/>
          <p:cNvGrpSpPr/>
          <p:nvPr/>
        </p:nvGrpSpPr>
        <p:grpSpPr>
          <a:xfrm>
            <a:off x="7227296" y="4169455"/>
            <a:ext cx="1256110" cy="1256110"/>
            <a:chOff x="8562487" y="3529144"/>
            <a:chExt cx="1256110" cy="1256110"/>
          </a:xfrm>
        </p:grpSpPr>
        <p:sp>
          <p:nvSpPr>
            <p:cNvPr id="28" name="Oval 27"/>
            <p:cNvSpPr/>
            <p:nvPr/>
          </p:nvSpPr>
          <p:spPr>
            <a:xfrm>
              <a:off x="8562487" y="3529144"/>
              <a:ext cx="1256110" cy="1256110"/>
            </a:xfrm>
            <a:prstGeom prst="ellipse">
              <a:avLst/>
            </a:prstGeom>
            <a:solidFill>
              <a:schemeClr val="bg1"/>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8604583" y="3571240"/>
              <a:ext cx="1171918" cy="1171918"/>
            </a:xfrm>
            <a:prstGeom prst="ellipse">
              <a:avLst/>
            </a:prstGeom>
            <a:solidFill>
              <a:schemeClr val="tx1">
                <a:lumMod val="10000"/>
                <a:lumOff val="90000"/>
              </a:schemeClr>
            </a:solidFill>
            <a:ln w="57150">
              <a:noFill/>
            </a:ln>
            <a:effectLst>
              <a:innerShdw blurRad="3302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p:cNvGrpSpPr/>
            <p:nvPr/>
          </p:nvGrpSpPr>
          <p:grpSpPr>
            <a:xfrm>
              <a:off x="8802633" y="3749498"/>
              <a:ext cx="778348" cy="468520"/>
              <a:chOff x="1037457" y="5601335"/>
              <a:chExt cx="975800" cy="587375"/>
            </a:xfrm>
            <a:solidFill>
              <a:schemeClr val="bg2">
                <a:lumMod val="25000"/>
              </a:schemeClr>
            </a:solidFill>
          </p:grpSpPr>
          <p:sp>
            <p:nvSpPr>
              <p:cNvPr id="32" name="Freeform 12"/>
              <p:cNvSpPr>
                <a:spLocks/>
              </p:cNvSpPr>
              <p:nvPr/>
            </p:nvSpPr>
            <p:spPr bwMode="auto">
              <a:xfrm>
                <a:off x="1037457" y="5655945"/>
                <a:ext cx="396924" cy="447750"/>
              </a:xfrm>
              <a:custGeom>
                <a:avLst/>
                <a:gdLst>
                  <a:gd name="T0" fmla="*/ 168 w 328"/>
                  <a:gd name="T1" fmla="*/ 370 h 370"/>
                  <a:gd name="T2" fmla="*/ 242 w 328"/>
                  <a:gd name="T3" fmla="*/ 366 h 370"/>
                  <a:gd name="T4" fmla="*/ 318 w 328"/>
                  <a:gd name="T5" fmla="*/ 356 h 370"/>
                  <a:gd name="T6" fmla="*/ 328 w 328"/>
                  <a:gd name="T7" fmla="*/ 354 h 370"/>
                  <a:gd name="T8" fmla="*/ 324 w 328"/>
                  <a:gd name="T9" fmla="*/ 312 h 370"/>
                  <a:gd name="T10" fmla="*/ 312 w 328"/>
                  <a:gd name="T11" fmla="*/ 276 h 370"/>
                  <a:gd name="T12" fmla="*/ 290 w 328"/>
                  <a:gd name="T13" fmla="*/ 248 h 370"/>
                  <a:gd name="T14" fmla="*/ 252 w 328"/>
                  <a:gd name="T15" fmla="*/ 228 h 370"/>
                  <a:gd name="T16" fmla="*/ 192 w 328"/>
                  <a:gd name="T17" fmla="*/ 218 h 370"/>
                  <a:gd name="T18" fmla="*/ 192 w 328"/>
                  <a:gd name="T19" fmla="*/ 184 h 370"/>
                  <a:gd name="T20" fmla="*/ 214 w 328"/>
                  <a:gd name="T21" fmla="*/ 168 h 370"/>
                  <a:gd name="T22" fmla="*/ 232 w 328"/>
                  <a:gd name="T23" fmla="*/ 146 h 370"/>
                  <a:gd name="T24" fmla="*/ 244 w 328"/>
                  <a:gd name="T25" fmla="*/ 116 h 370"/>
                  <a:gd name="T26" fmla="*/ 248 w 328"/>
                  <a:gd name="T27" fmla="*/ 86 h 370"/>
                  <a:gd name="T28" fmla="*/ 246 w 328"/>
                  <a:gd name="T29" fmla="*/ 66 h 370"/>
                  <a:gd name="T30" fmla="*/ 234 w 328"/>
                  <a:gd name="T31" fmla="*/ 36 h 370"/>
                  <a:gd name="T32" fmla="*/ 212 w 328"/>
                  <a:gd name="T33" fmla="*/ 14 h 370"/>
                  <a:gd name="T34" fmla="*/ 182 w 328"/>
                  <a:gd name="T35" fmla="*/ 2 h 370"/>
                  <a:gd name="T36" fmla="*/ 164 w 328"/>
                  <a:gd name="T37" fmla="*/ 0 h 370"/>
                  <a:gd name="T38" fmla="*/ 132 w 328"/>
                  <a:gd name="T39" fmla="*/ 6 h 370"/>
                  <a:gd name="T40" fmla="*/ 104 w 328"/>
                  <a:gd name="T41" fmla="*/ 24 h 370"/>
                  <a:gd name="T42" fmla="*/ 86 w 328"/>
                  <a:gd name="T43" fmla="*/ 50 h 370"/>
                  <a:gd name="T44" fmla="*/ 80 w 328"/>
                  <a:gd name="T45" fmla="*/ 86 h 370"/>
                  <a:gd name="T46" fmla="*/ 80 w 328"/>
                  <a:gd name="T47" fmla="*/ 102 h 370"/>
                  <a:gd name="T48" fmla="*/ 88 w 328"/>
                  <a:gd name="T49" fmla="*/ 132 h 370"/>
                  <a:gd name="T50" fmla="*/ 104 w 328"/>
                  <a:gd name="T51" fmla="*/ 158 h 370"/>
                  <a:gd name="T52" fmla="*/ 124 w 328"/>
                  <a:gd name="T53" fmla="*/ 178 h 370"/>
                  <a:gd name="T54" fmla="*/ 136 w 328"/>
                  <a:gd name="T55" fmla="*/ 218 h 370"/>
                  <a:gd name="T56" fmla="*/ 104 w 328"/>
                  <a:gd name="T57" fmla="*/ 222 h 370"/>
                  <a:gd name="T58" fmla="*/ 54 w 328"/>
                  <a:gd name="T59" fmla="*/ 236 h 370"/>
                  <a:gd name="T60" fmla="*/ 24 w 328"/>
                  <a:gd name="T61" fmla="*/ 262 h 370"/>
                  <a:gd name="T62" fmla="*/ 8 w 328"/>
                  <a:gd name="T63" fmla="*/ 296 h 370"/>
                  <a:gd name="T64" fmla="*/ 2 w 328"/>
                  <a:gd name="T65" fmla="*/ 314 h 370"/>
                  <a:gd name="T66" fmla="*/ 0 w 328"/>
                  <a:gd name="T67" fmla="*/ 354 h 370"/>
                  <a:gd name="T68" fmla="*/ 40 w 328"/>
                  <a:gd name="T69" fmla="*/ 362 h 370"/>
                  <a:gd name="T70" fmla="*/ 126 w 328"/>
                  <a:gd name="T71" fmla="*/ 368 h 370"/>
                  <a:gd name="T72" fmla="*/ 168 w 328"/>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8" h="370">
                    <a:moveTo>
                      <a:pt x="168" y="370"/>
                    </a:moveTo>
                    <a:lnTo>
                      <a:pt x="168" y="370"/>
                    </a:lnTo>
                    <a:lnTo>
                      <a:pt x="208" y="368"/>
                    </a:lnTo>
                    <a:lnTo>
                      <a:pt x="242" y="366"/>
                    </a:lnTo>
                    <a:lnTo>
                      <a:pt x="290" y="362"/>
                    </a:lnTo>
                    <a:lnTo>
                      <a:pt x="318" y="356"/>
                    </a:lnTo>
                    <a:lnTo>
                      <a:pt x="328" y="354"/>
                    </a:lnTo>
                    <a:lnTo>
                      <a:pt x="328" y="354"/>
                    </a:lnTo>
                    <a:lnTo>
                      <a:pt x="324" y="312"/>
                    </a:lnTo>
                    <a:lnTo>
                      <a:pt x="324" y="312"/>
                    </a:lnTo>
                    <a:lnTo>
                      <a:pt x="320" y="294"/>
                    </a:lnTo>
                    <a:lnTo>
                      <a:pt x="312" y="276"/>
                    </a:lnTo>
                    <a:lnTo>
                      <a:pt x="304" y="262"/>
                    </a:lnTo>
                    <a:lnTo>
                      <a:pt x="290" y="248"/>
                    </a:lnTo>
                    <a:lnTo>
                      <a:pt x="274" y="236"/>
                    </a:lnTo>
                    <a:lnTo>
                      <a:pt x="252" y="228"/>
                    </a:lnTo>
                    <a:lnTo>
                      <a:pt x="224" y="222"/>
                    </a:lnTo>
                    <a:lnTo>
                      <a:pt x="192" y="218"/>
                    </a:lnTo>
                    <a:lnTo>
                      <a:pt x="192" y="184"/>
                    </a:lnTo>
                    <a:lnTo>
                      <a:pt x="192" y="184"/>
                    </a:lnTo>
                    <a:lnTo>
                      <a:pt x="204" y="178"/>
                    </a:lnTo>
                    <a:lnTo>
                      <a:pt x="214" y="168"/>
                    </a:lnTo>
                    <a:lnTo>
                      <a:pt x="224" y="158"/>
                    </a:lnTo>
                    <a:lnTo>
                      <a:pt x="232" y="146"/>
                    </a:lnTo>
                    <a:lnTo>
                      <a:pt x="240" y="132"/>
                    </a:lnTo>
                    <a:lnTo>
                      <a:pt x="244" y="116"/>
                    </a:lnTo>
                    <a:lnTo>
                      <a:pt x="248" y="102"/>
                    </a:lnTo>
                    <a:lnTo>
                      <a:pt x="248" y="86"/>
                    </a:lnTo>
                    <a:lnTo>
                      <a:pt x="248" y="86"/>
                    </a:lnTo>
                    <a:lnTo>
                      <a:pt x="246" y="66"/>
                    </a:lnTo>
                    <a:lnTo>
                      <a:pt x="242" y="50"/>
                    </a:lnTo>
                    <a:lnTo>
                      <a:pt x="234" y="36"/>
                    </a:lnTo>
                    <a:lnTo>
                      <a:pt x="224" y="24"/>
                    </a:lnTo>
                    <a:lnTo>
                      <a:pt x="212" y="14"/>
                    </a:lnTo>
                    <a:lnTo>
                      <a:pt x="196" y="6"/>
                    </a:lnTo>
                    <a:lnTo>
                      <a:pt x="182" y="2"/>
                    </a:lnTo>
                    <a:lnTo>
                      <a:pt x="164" y="0"/>
                    </a:lnTo>
                    <a:lnTo>
                      <a:pt x="164" y="0"/>
                    </a:lnTo>
                    <a:lnTo>
                      <a:pt x="148" y="2"/>
                    </a:lnTo>
                    <a:lnTo>
                      <a:pt x="132" y="6"/>
                    </a:lnTo>
                    <a:lnTo>
                      <a:pt x="116" y="14"/>
                    </a:lnTo>
                    <a:lnTo>
                      <a:pt x="104" y="24"/>
                    </a:lnTo>
                    <a:lnTo>
                      <a:pt x="94" y="36"/>
                    </a:lnTo>
                    <a:lnTo>
                      <a:pt x="86" y="50"/>
                    </a:lnTo>
                    <a:lnTo>
                      <a:pt x="82" y="66"/>
                    </a:lnTo>
                    <a:lnTo>
                      <a:pt x="80" y="86"/>
                    </a:lnTo>
                    <a:lnTo>
                      <a:pt x="80" y="86"/>
                    </a:lnTo>
                    <a:lnTo>
                      <a:pt x="80" y="102"/>
                    </a:lnTo>
                    <a:lnTo>
                      <a:pt x="84" y="116"/>
                    </a:lnTo>
                    <a:lnTo>
                      <a:pt x="88" y="132"/>
                    </a:lnTo>
                    <a:lnTo>
                      <a:pt x="96" y="146"/>
                    </a:lnTo>
                    <a:lnTo>
                      <a:pt x="104" y="158"/>
                    </a:lnTo>
                    <a:lnTo>
                      <a:pt x="114" y="168"/>
                    </a:lnTo>
                    <a:lnTo>
                      <a:pt x="124" y="178"/>
                    </a:lnTo>
                    <a:lnTo>
                      <a:pt x="136" y="184"/>
                    </a:lnTo>
                    <a:lnTo>
                      <a:pt x="136" y="218"/>
                    </a:lnTo>
                    <a:lnTo>
                      <a:pt x="136" y="218"/>
                    </a:lnTo>
                    <a:lnTo>
                      <a:pt x="104" y="222"/>
                    </a:lnTo>
                    <a:lnTo>
                      <a:pt x="76" y="228"/>
                    </a:lnTo>
                    <a:lnTo>
                      <a:pt x="54" y="236"/>
                    </a:lnTo>
                    <a:lnTo>
                      <a:pt x="36" y="248"/>
                    </a:lnTo>
                    <a:lnTo>
                      <a:pt x="24" y="262"/>
                    </a:lnTo>
                    <a:lnTo>
                      <a:pt x="14" y="278"/>
                    </a:lnTo>
                    <a:lnTo>
                      <a:pt x="8" y="296"/>
                    </a:lnTo>
                    <a:lnTo>
                      <a:pt x="2" y="314"/>
                    </a:lnTo>
                    <a:lnTo>
                      <a:pt x="2" y="314"/>
                    </a:lnTo>
                    <a:lnTo>
                      <a:pt x="0" y="354"/>
                    </a:lnTo>
                    <a:lnTo>
                      <a:pt x="0" y="354"/>
                    </a:lnTo>
                    <a:lnTo>
                      <a:pt x="10" y="356"/>
                    </a:lnTo>
                    <a:lnTo>
                      <a:pt x="40" y="362"/>
                    </a:lnTo>
                    <a:lnTo>
                      <a:pt x="90" y="366"/>
                    </a:lnTo>
                    <a:lnTo>
                      <a:pt x="126" y="368"/>
                    </a:lnTo>
                    <a:lnTo>
                      <a:pt x="168" y="370"/>
                    </a:lnTo>
                    <a:lnTo>
                      <a:pt x="168"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33" name="Freeform 14"/>
              <p:cNvSpPr>
                <a:spLocks/>
              </p:cNvSpPr>
              <p:nvPr/>
            </p:nvSpPr>
            <p:spPr bwMode="auto">
              <a:xfrm>
                <a:off x="1618753" y="5655945"/>
                <a:ext cx="394504" cy="447750"/>
              </a:xfrm>
              <a:custGeom>
                <a:avLst/>
                <a:gdLst>
                  <a:gd name="T0" fmla="*/ 166 w 326"/>
                  <a:gd name="T1" fmla="*/ 370 h 370"/>
                  <a:gd name="T2" fmla="*/ 240 w 326"/>
                  <a:gd name="T3" fmla="*/ 366 h 370"/>
                  <a:gd name="T4" fmla="*/ 318 w 326"/>
                  <a:gd name="T5" fmla="*/ 356 h 370"/>
                  <a:gd name="T6" fmla="*/ 326 w 326"/>
                  <a:gd name="T7" fmla="*/ 354 h 370"/>
                  <a:gd name="T8" fmla="*/ 324 w 326"/>
                  <a:gd name="T9" fmla="*/ 312 h 370"/>
                  <a:gd name="T10" fmla="*/ 312 w 326"/>
                  <a:gd name="T11" fmla="*/ 276 h 370"/>
                  <a:gd name="T12" fmla="*/ 290 w 326"/>
                  <a:gd name="T13" fmla="*/ 248 h 370"/>
                  <a:gd name="T14" fmla="*/ 250 w 326"/>
                  <a:gd name="T15" fmla="*/ 228 h 370"/>
                  <a:gd name="T16" fmla="*/ 190 w 326"/>
                  <a:gd name="T17" fmla="*/ 218 h 370"/>
                  <a:gd name="T18" fmla="*/ 190 w 326"/>
                  <a:gd name="T19" fmla="*/ 184 h 370"/>
                  <a:gd name="T20" fmla="*/ 214 w 326"/>
                  <a:gd name="T21" fmla="*/ 168 h 370"/>
                  <a:gd name="T22" fmla="*/ 232 w 326"/>
                  <a:gd name="T23" fmla="*/ 146 h 370"/>
                  <a:gd name="T24" fmla="*/ 242 w 326"/>
                  <a:gd name="T25" fmla="*/ 116 h 370"/>
                  <a:gd name="T26" fmla="*/ 248 w 326"/>
                  <a:gd name="T27" fmla="*/ 86 h 370"/>
                  <a:gd name="T28" fmla="*/ 246 w 326"/>
                  <a:gd name="T29" fmla="*/ 66 h 370"/>
                  <a:gd name="T30" fmla="*/ 232 w 326"/>
                  <a:gd name="T31" fmla="*/ 36 h 370"/>
                  <a:gd name="T32" fmla="*/ 210 w 326"/>
                  <a:gd name="T33" fmla="*/ 14 h 370"/>
                  <a:gd name="T34" fmla="*/ 180 w 326"/>
                  <a:gd name="T35" fmla="*/ 2 h 370"/>
                  <a:gd name="T36" fmla="*/ 162 w 326"/>
                  <a:gd name="T37" fmla="*/ 0 h 370"/>
                  <a:gd name="T38" fmla="*/ 130 w 326"/>
                  <a:gd name="T39" fmla="*/ 6 h 370"/>
                  <a:gd name="T40" fmla="*/ 104 w 326"/>
                  <a:gd name="T41" fmla="*/ 24 h 370"/>
                  <a:gd name="T42" fmla="*/ 86 w 326"/>
                  <a:gd name="T43" fmla="*/ 50 h 370"/>
                  <a:gd name="T44" fmla="*/ 78 w 326"/>
                  <a:gd name="T45" fmla="*/ 86 h 370"/>
                  <a:gd name="T46" fmla="*/ 80 w 326"/>
                  <a:gd name="T47" fmla="*/ 102 h 370"/>
                  <a:gd name="T48" fmla="*/ 88 w 326"/>
                  <a:gd name="T49" fmla="*/ 132 h 370"/>
                  <a:gd name="T50" fmla="*/ 102 w 326"/>
                  <a:gd name="T51" fmla="*/ 158 h 370"/>
                  <a:gd name="T52" fmla="*/ 124 w 326"/>
                  <a:gd name="T53" fmla="*/ 178 h 370"/>
                  <a:gd name="T54" fmla="*/ 136 w 326"/>
                  <a:gd name="T55" fmla="*/ 218 h 370"/>
                  <a:gd name="T56" fmla="*/ 102 w 326"/>
                  <a:gd name="T57" fmla="*/ 222 h 370"/>
                  <a:gd name="T58" fmla="*/ 52 w 326"/>
                  <a:gd name="T59" fmla="*/ 236 h 370"/>
                  <a:gd name="T60" fmla="*/ 22 w 326"/>
                  <a:gd name="T61" fmla="*/ 262 h 370"/>
                  <a:gd name="T62" fmla="*/ 6 w 326"/>
                  <a:gd name="T63" fmla="*/ 296 h 370"/>
                  <a:gd name="T64" fmla="*/ 2 w 326"/>
                  <a:gd name="T65" fmla="*/ 314 h 370"/>
                  <a:gd name="T66" fmla="*/ 0 w 326"/>
                  <a:gd name="T67" fmla="*/ 354 h 370"/>
                  <a:gd name="T68" fmla="*/ 38 w 326"/>
                  <a:gd name="T69" fmla="*/ 362 h 370"/>
                  <a:gd name="T70" fmla="*/ 124 w 326"/>
                  <a:gd name="T71" fmla="*/ 368 h 370"/>
                  <a:gd name="T72" fmla="*/ 166 w 326"/>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6" h="370">
                    <a:moveTo>
                      <a:pt x="166" y="370"/>
                    </a:moveTo>
                    <a:lnTo>
                      <a:pt x="166" y="370"/>
                    </a:lnTo>
                    <a:lnTo>
                      <a:pt x="206" y="368"/>
                    </a:lnTo>
                    <a:lnTo>
                      <a:pt x="240" y="366"/>
                    </a:lnTo>
                    <a:lnTo>
                      <a:pt x="290" y="362"/>
                    </a:lnTo>
                    <a:lnTo>
                      <a:pt x="318" y="356"/>
                    </a:lnTo>
                    <a:lnTo>
                      <a:pt x="326" y="354"/>
                    </a:lnTo>
                    <a:lnTo>
                      <a:pt x="326" y="354"/>
                    </a:lnTo>
                    <a:lnTo>
                      <a:pt x="324" y="312"/>
                    </a:lnTo>
                    <a:lnTo>
                      <a:pt x="324" y="312"/>
                    </a:lnTo>
                    <a:lnTo>
                      <a:pt x="318" y="294"/>
                    </a:lnTo>
                    <a:lnTo>
                      <a:pt x="312" y="276"/>
                    </a:lnTo>
                    <a:lnTo>
                      <a:pt x="302" y="262"/>
                    </a:lnTo>
                    <a:lnTo>
                      <a:pt x="290" y="248"/>
                    </a:lnTo>
                    <a:lnTo>
                      <a:pt x="272" y="236"/>
                    </a:lnTo>
                    <a:lnTo>
                      <a:pt x="250" y="228"/>
                    </a:lnTo>
                    <a:lnTo>
                      <a:pt x="224" y="222"/>
                    </a:lnTo>
                    <a:lnTo>
                      <a:pt x="190" y="218"/>
                    </a:lnTo>
                    <a:lnTo>
                      <a:pt x="190" y="184"/>
                    </a:lnTo>
                    <a:lnTo>
                      <a:pt x="190" y="184"/>
                    </a:lnTo>
                    <a:lnTo>
                      <a:pt x="202" y="178"/>
                    </a:lnTo>
                    <a:lnTo>
                      <a:pt x="214" y="168"/>
                    </a:lnTo>
                    <a:lnTo>
                      <a:pt x="222" y="158"/>
                    </a:lnTo>
                    <a:lnTo>
                      <a:pt x="232" y="146"/>
                    </a:lnTo>
                    <a:lnTo>
                      <a:pt x="238" y="132"/>
                    </a:lnTo>
                    <a:lnTo>
                      <a:pt x="242" y="116"/>
                    </a:lnTo>
                    <a:lnTo>
                      <a:pt x="246" y="102"/>
                    </a:lnTo>
                    <a:lnTo>
                      <a:pt x="248" y="86"/>
                    </a:lnTo>
                    <a:lnTo>
                      <a:pt x="248" y="86"/>
                    </a:lnTo>
                    <a:lnTo>
                      <a:pt x="246" y="66"/>
                    </a:lnTo>
                    <a:lnTo>
                      <a:pt x="240" y="50"/>
                    </a:lnTo>
                    <a:lnTo>
                      <a:pt x="232" y="36"/>
                    </a:lnTo>
                    <a:lnTo>
                      <a:pt x="222" y="24"/>
                    </a:lnTo>
                    <a:lnTo>
                      <a:pt x="210" y="14"/>
                    </a:lnTo>
                    <a:lnTo>
                      <a:pt x="196" y="6"/>
                    </a:lnTo>
                    <a:lnTo>
                      <a:pt x="180" y="2"/>
                    </a:lnTo>
                    <a:lnTo>
                      <a:pt x="162" y="0"/>
                    </a:lnTo>
                    <a:lnTo>
                      <a:pt x="162" y="0"/>
                    </a:lnTo>
                    <a:lnTo>
                      <a:pt x="146" y="2"/>
                    </a:lnTo>
                    <a:lnTo>
                      <a:pt x="130" y="6"/>
                    </a:lnTo>
                    <a:lnTo>
                      <a:pt x="116" y="14"/>
                    </a:lnTo>
                    <a:lnTo>
                      <a:pt x="104" y="24"/>
                    </a:lnTo>
                    <a:lnTo>
                      <a:pt x="92" y="36"/>
                    </a:lnTo>
                    <a:lnTo>
                      <a:pt x="86" y="50"/>
                    </a:lnTo>
                    <a:lnTo>
                      <a:pt x="80" y="66"/>
                    </a:lnTo>
                    <a:lnTo>
                      <a:pt x="78" y="86"/>
                    </a:lnTo>
                    <a:lnTo>
                      <a:pt x="78" y="86"/>
                    </a:lnTo>
                    <a:lnTo>
                      <a:pt x="80" y="102"/>
                    </a:lnTo>
                    <a:lnTo>
                      <a:pt x="82" y="116"/>
                    </a:lnTo>
                    <a:lnTo>
                      <a:pt x="88" y="132"/>
                    </a:lnTo>
                    <a:lnTo>
                      <a:pt x="94" y="146"/>
                    </a:lnTo>
                    <a:lnTo>
                      <a:pt x="102"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8" y="356"/>
                    </a:lnTo>
                    <a:lnTo>
                      <a:pt x="38" y="362"/>
                    </a:lnTo>
                    <a:lnTo>
                      <a:pt x="90" y="366"/>
                    </a:lnTo>
                    <a:lnTo>
                      <a:pt x="124" y="368"/>
                    </a:lnTo>
                    <a:lnTo>
                      <a:pt x="166" y="370"/>
                    </a:lnTo>
                    <a:lnTo>
                      <a:pt x="166"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34" name="Freeform 13"/>
              <p:cNvSpPr>
                <a:spLocks/>
              </p:cNvSpPr>
              <p:nvPr/>
            </p:nvSpPr>
            <p:spPr bwMode="auto">
              <a:xfrm>
                <a:off x="1265238" y="5601335"/>
                <a:ext cx="519113" cy="587375"/>
              </a:xfrm>
              <a:custGeom>
                <a:avLst/>
                <a:gdLst>
                  <a:gd name="T0" fmla="*/ 166 w 327"/>
                  <a:gd name="T1" fmla="*/ 370 h 370"/>
                  <a:gd name="T2" fmla="*/ 241 w 327"/>
                  <a:gd name="T3" fmla="*/ 366 h 370"/>
                  <a:gd name="T4" fmla="*/ 319 w 327"/>
                  <a:gd name="T5" fmla="*/ 356 h 370"/>
                  <a:gd name="T6" fmla="*/ 327 w 327"/>
                  <a:gd name="T7" fmla="*/ 354 h 370"/>
                  <a:gd name="T8" fmla="*/ 325 w 327"/>
                  <a:gd name="T9" fmla="*/ 312 h 370"/>
                  <a:gd name="T10" fmla="*/ 313 w 327"/>
                  <a:gd name="T11" fmla="*/ 276 h 370"/>
                  <a:gd name="T12" fmla="*/ 291 w 327"/>
                  <a:gd name="T13" fmla="*/ 248 h 370"/>
                  <a:gd name="T14" fmla="*/ 251 w 327"/>
                  <a:gd name="T15" fmla="*/ 228 h 370"/>
                  <a:gd name="T16" fmla="*/ 190 w 327"/>
                  <a:gd name="T17" fmla="*/ 218 h 370"/>
                  <a:gd name="T18" fmla="*/ 190 w 327"/>
                  <a:gd name="T19" fmla="*/ 184 h 370"/>
                  <a:gd name="T20" fmla="*/ 215 w 327"/>
                  <a:gd name="T21" fmla="*/ 168 h 370"/>
                  <a:gd name="T22" fmla="*/ 233 w 327"/>
                  <a:gd name="T23" fmla="*/ 146 h 370"/>
                  <a:gd name="T24" fmla="*/ 245 w 327"/>
                  <a:gd name="T25" fmla="*/ 116 h 370"/>
                  <a:gd name="T26" fmla="*/ 249 w 327"/>
                  <a:gd name="T27" fmla="*/ 86 h 370"/>
                  <a:gd name="T28" fmla="*/ 247 w 327"/>
                  <a:gd name="T29" fmla="*/ 66 h 370"/>
                  <a:gd name="T30" fmla="*/ 235 w 327"/>
                  <a:gd name="T31" fmla="*/ 36 h 370"/>
                  <a:gd name="T32" fmla="*/ 211 w 327"/>
                  <a:gd name="T33" fmla="*/ 14 h 370"/>
                  <a:gd name="T34" fmla="*/ 180 w 327"/>
                  <a:gd name="T35" fmla="*/ 2 h 370"/>
                  <a:gd name="T36" fmla="*/ 164 w 327"/>
                  <a:gd name="T37" fmla="*/ 0 h 370"/>
                  <a:gd name="T38" fmla="*/ 130 w 327"/>
                  <a:gd name="T39" fmla="*/ 6 h 370"/>
                  <a:gd name="T40" fmla="*/ 104 w 327"/>
                  <a:gd name="T41" fmla="*/ 24 h 370"/>
                  <a:gd name="T42" fmla="*/ 86 w 327"/>
                  <a:gd name="T43" fmla="*/ 50 h 370"/>
                  <a:gd name="T44" fmla="*/ 78 w 327"/>
                  <a:gd name="T45" fmla="*/ 86 h 370"/>
                  <a:gd name="T46" fmla="*/ 80 w 327"/>
                  <a:gd name="T47" fmla="*/ 102 h 370"/>
                  <a:gd name="T48" fmla="*/ 88 w 327"/>
                  <a:gd name="T49" fmla="*/ 132 h 370"/>
                  <a:gd name="T50" fmla="*/ 104 w 327"/>
                  <a:gd name="T51" fmla="*/ 158 h 370"/>
                  <a:gd name="T52" fmla="*/ 124 w 327"/>
                  <a:gd name="T53" fmla="*/ 178 h 370"/>
                  <a:gd name="T54" fmla="*/ 136 w 327"/>
                  <a:gd name="T55" fmla="*/ 218 h 370"/>
                  <a:gd name="T56" fmla="*/ 102 w 327"/>
                  <a:gd name="T57" fmla="*/ 222 h 370"/>
                  <a:gd name="T58" fmla="*/ 52 w 327"/>
                  <a:gd name="T59" fmla="*/ 236 h 370"/>
                  <a:gd name="T60" fmla="*/ 22 w 327"/>
                  <a:gd name="T61" fmla="*/ 262 h 370"/>
                  <a:gd name="T62" fmla="*/ 6 w 327"/>
                  <a:gd name="T63" fmla="*/ 296 h 370"/>
                  <a:gd name="T64" fmla="*/ 2 w 327"/>
                  <a:gd name="T65" fmla="*/ 314 h 370"/>
                  <a:gd name="T66" fmla="*/ 0 w 327"/>
                  <a:gd name="T67" fmla="*/ 354 h 370"/>
                  <a:gd name="T68" fmla="*/ 38 w 327"/>
                  <a:gd name="T69" fmla="*/ 362 h 370"/>
                  <a:gd name="T70" fmla="*/ 124 w 327"/>
                  <a:gd name="T71" fmla="*/ 368 h 370"/>
                  <a:gd name="T72" fmla="*/ 166 w 327"/>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70">
                    <a:moveTo>
                      <a:pt x="166" y="370"/>
                    </a:moveTo>
                    <a:lnTo>
                      <a:pt x="166" y="370"/>
                    </a:lnTo>
                    <a:lnTo>
                      <a:pt x="206" y="368"/>
                    </a:lnTo>
                    <a:lnTo>
                      <a:pt x="241" y="366"/>
                    </a:lnTo>
                    <a:lnTo>
                      <a:pt x="291" y="362"/>
                    </a:lnTo>
                    <a:lnTo>
                      <a:pt x="319" y="356"/>
                    </a:lnTo>
                    <a:lnTo>
                      <a:pt x="327" y="354"/>
                    </a:lnTo>
                    <a:lnTo>
                      <a:pt x="327" y="354"/>
                    </a:lnTo>
                    <a:lnTo>
                      <a:pt x="325" y="312"/>
                    </a:lnTo>
                    <a:lnTo>
                      <a:pt x="325" y="312"/>
                    </a:lnTo>
                    <a:lnTo>
                      <a:pt x="321" y="294"/>
                    </a:lnTo>
                    <a:lnTo>
                      <a:pt x="313" y="276"/>
                    </a:lnTo>
                    <a:lnTo>
                      <a:pt x="303" y="262"/>
                    </a:lnTo>
                    <a:lnTo>
                      <a:pt x="291" y="248"/>
                    </a:lnTo>
                    <a:lnTo>
                      <a:pt x="273" y="236"/>
                    </a:lnTo>
                    <a:lnTo>
                      <a:pt x="251" y="228"/>
                    </a:lnTo>
                    <a:lnTo>
                      <a:pt x="225" y="222"/>
                    </a:lnTo>
                    <a:lnTo>
                      <a:pt x="190" y="218"/>
                    </a:lnTo>
                    <a:lnTo>
                      <a:pt x="190" y="184"/>
                    </a:lnTo>
                    <a:lnTo>
                      <a:pt x="190" y="184"/>
                    </a:lnTo>
                    <a:lnTo>
                      <a:pt x="202" y="178"/>
                    </a:lnTo>
                    <a:lnTo>
                      <a:pt x="215" y="168"/>
                    </a:lnTo>
                    <a:lnTo>
                      <a:pt x="225" y="158"/>
                    </a:lnTo>
                    <a:lnTo>
                      <a:pt x="233" y="146"/>
                    </a:lnTo>
                    <a:lnTo>
                      <a:pt x="239" y="132"/>
                    </a:lnTo>
                    <a:lnTo>
                      <a:pt x="245" y="116"/>
                    </a:lnTo>
                    <a:lnTo>
                      <a:pt x="247" y="102"/>
                    </a:lnTo>
                    <a:lnTo>
                      <a:pt x="249" y="86"/>
                    </a:lnTo>
                    <a:lnTo>
                      <a:pt x="249" y="86"/>
                    </a:lnTo>
                    <a:lnTo>
                      <a:pt x="247" y="66"/>
                    </a:lnTo>
                    <a:lnTo>
                      <a:pt x="241" y="50"/>
                    </a:lnTo>
                    <a:lnTo>
                      <a:pt x="235" y="36"/>
                    </a:lnTo>
                    <a:lnTo>
                      <a:pt x="223" y="24"/>
                    </a:lnTo>
                    <a:lnTo>
                      <a:pt x="211" y="14"/>
                    </a:lnTo>
                    <a:lnTo>
                      <a:pt x="196" y="6"/>
                    </a:lnTo>
                    <a:lnTo>
                      <a:pt x="180" y="2"/>
                    </a:lnTo>
                    <a:lnTo>
                      <a:pt x="164" y="0"/>
                    </a:lnTo>
                    <a:lnTo>
                      <a:pt x="164" y="0"/>
                    </a:lnTo>
                    <a:lnTo>
                      <a:pt x="146" y="2"/>
                    </a:lnTo>
                    <a:lnTo>
                      <a:pt x="130" y="6"/>
                    </a:lnTo>
                    <a:lnTo>
                      <a:pt x="116" y="14"/>
                    </a:lnTo>
                    <a:lnTo>
                      <a:pt x="104" y="24"/>
                    </a:lnTo>
                    <a:lnTo>
                      <a:pt x="94" y="36"/>
                    </a:lnTo>
                    <a:lnTo>
                      <a:pt x="86" y="50"/>
                    </a:lnTo>
                    <a:lnTo>
                      <a:pt x="80" y="66"/>
                    </a:lnTo>
                    <a:lnTo>
                      <a:pt x="78" y="86"/>
                    </a:lnTo>
                    <a:lnTo>
                      <a:pt x="78" y="86"/>
                    </a:lnTo>
                    <a:lnTo>
                      <a:pt x="80" y="102"/>
                    </a:lnTo>
                    <a:lnTo>
                      <a:pt x="84" y="116"/>
                    </a:lnTo>
                    <a:lnTo>
                      <a:pt x="88" y="132"/>
                    </a:lnTo>
                    <a:lnTo>
                      <a:pt x="94" y="146"/>
                    </a:lnTo>
                    <a:lnTo>
                      <a:pt x="104"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10" y="356"/>
                    </a:lnTo>
                    <a:lnTo>
                      <a:pt x="38" y="362"/>
                    </a:lnTo>
                    <a:lnTo>
                      <a:pt x="90" y="366"/>
                    </a:lnTo>
                    <a:lnTo>
                      <a:pt x="124" y="368"/>
                    </a:lnTo>
                    <a:lnTo>
                      <a:pt x="166" y="370"/>
                    </a:lnTo>
                    <a:lnTo>
                      <a:pt x="166" y="37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31" name="Rectangle 30"/>
            <p:cNvSpPr/>
            <p:nvPr/>
          </p:nvSpPr>
          <p:spPr>
            <a:xfrm>
              <a:off x="8987808" y="4187886"/>
              <a:ext cx="404278" cy="461665"/>
            </a:xfrm>
            <a:prstGeom prst="rect">
              <a:avLst/>
            </a:prstGeom>
          </p:spPr>
          <p:txBody>
            <a:bodyPr wrap="none">
              <a:spAutoFit/>
            </a:bodyPr>
            <a:lstStyle/>
            <a:p>
              <a:pPr algn="ctr"/>
              <a:r>
                <a:rPr lang="en-GB" sz="2400" b="1" dirty="0">
                  <a:solidFill>
                    <a:schemeClr val="bg2">
                      <a:lumMod val="25000"/>
                    </a:schemeClr>
                  </a:solidFill>
                </a:rPr>
                <a:t>4</a:t>
              </a:r>
            </a:p>
          </p:txBody>
        </p:sp>
      </p:grpSp>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36304" y="1799924"/>
            <a:ext cx="1104612" cy="1104612"/>
          </a:xfrm>
          <a:prstGeom prst="rect">
            <a:avLst/>
          </a:prstGeom>
          <a:effectLst>
            <a:outerShdw blurRad="63500" sx="102000" sy="102000" algn="ctr" rotWithShape="0">
              <a:prstClr val="black">
                <a:alpha val="20000"/>
              </a:prstClr>
            </a:outerShdw>
          </a:effectLst>
        </p:spPr>
      </p:pic>
      <p:sp>
        <p:nvSpPr>
          <p:cNvPr id="45" name="Oval 44"/>
          <p:cNvSpPr/>
          <p:nvPr/>
        </p:nvSpPr>
        <p:spPr>
          <a:xfrm>
            <a:off x="8782417" y="3781191"/>
            <a:ext cx="368038" cy="3680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4" name="Picture 5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4363" y="4528235"/>
            <a:ext cx="3440825" cy="789697"/>
          </a:xfrm>
          <a:prstGeom prst="rect">
            <a:avLst/>
          </a:prstGeom>
        </p:spPr>
      </p:pic>
      <p:sp>
        <p:nvSpPr>
          <p:cNvPr id="2" name="Footer Placeholder 1"/>
          <p:cNvSpPr>
            <a:spLocks noGrp="1"/>
          </p:cNvSpPr>
          <p:nvPr>
            <p:ph type="ftr" sz="quarter" idx="3"/>
          </p:nvPr>
        </p:nvSpPr>
        <p:spPr/>
        <p:txBody>
          <a:bodyPr/>
          <a:lstStyle/>
          <a:p>
            <a:pPr algn="r"/>
            <a:r>
              <a:rPr lang="en-GB"/>
              <a:t>© 2017 SEKO</a:t>
            </a:r>
            <a:endParaRPr lang="en-GB" dirty="0"/>
          </a:p>
        </p:txBody>
      </p:sp>
    </p:spTree>
    <p:extLst>
      <p:ext uri="{BB962C8B-B14F-4D97-AF65-F5344CB8AC3E}">
        <p14:creationId xmlns:p14="http://schemas.microsoft.com/office/powerpoint/2010/main" val="8462055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3"/>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23" presetClass="entr" presetSubtype="32"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4*#ppt_w"/>
                                          </p:val>
                                        </p:tav>
                                        <p:tav tm="100000">
                                          <p:val>
                                            <p:strVal val="#ppt_w"/>
                                          </p:val>
                                        </p:tav>
                                      </p:tavLst>
                                    </p:anim>
                                    <p:anim calcmode="lin" valueType="num">
                                      <p:cBhvr>
                                        <p:cTn id="18" dur="1000" fill="hold"/>
                                        <p:tgtEl>
                                          <p:spTgt spid="21"/>
                                        </p:tgtEl>
                                        <p:attrNameLst>
                                          <p:attrName>ppt_h</p:attrName>
                                        </p:attrNameLst>
                                      </p:cBhvr>
                                      <p:tavLst>
                                        <p:tav tm="0">
                                          <p:val>
                                            <p:strVal val="4*#ppt_h"/>
                                          </p:val>
                                        </p:tav>
                                        <p:tav tm="100000">
                                          <p:val>
                                            <p:strVal val="#ppt_h"/>
                                          </p:val>
                                        </p:tav>
                                      </p:tavLst>
                                    </p:anim>
                                  </p:childTnLst>
                                </p:cTn>
                              </p:par>
                            </p:childTnLst>
                          </p:cTn>
                        </p:par>
                        <p:par>
                          <p:cTn id="19" fill="hold">
                            <p:stCondLst>
                              <p:cond delay="1000"/>
                            </p:stCondLst>
                            <p:childTnLst>
                              <p:par>
                                <p:cTn id="20" presetID="1" presetClass="exit" presetSubtype="0" fill="hold" grpId="1" nodeType="afterEffect">
                                  <p:stCondLst>
                                    <p:cond delay="0"/>
                                  </p:stCondLst>
                                  <p:childTnLst>
                                    <p:set>
                                      <p:cBhvr>
                                        <p:cTn id="21" dur="1" fill="hold">
                                          <p:stCondLst>
                                            <p:cond delay="0"/>
                                          </p:stCondLst>
                                        </p:cTn>
                                        <p:tgtEl>
                                          <p:spTgt spid="21"/>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45"/>
                                        </p:tgtEl>
                                        <p:attrNameLst>
                                          <p:attrName>style.visibility</p:attrName>
                                        </p:attrNameLst>
                                      </p:cBhvr>
                                      <p:to>
                                        <p:strVal val="visible"/>
                                      </p:to>
                                    </p:set>
                                  </p:childTnLst>
                                </p:cTn>
                              </p:par>
                            </p:childTnLst>
                          </p:cTn>
                        </p:par>
                        <p:par>
                          <p:cTn id="24" fill="hold">
                            <p:stCondLst>
                              <p:cond delay="1000"/>
                            </p:stCondLst>
                            <p:childTnLst>
                              <p:par>
                                <p:cTn id="25" presetID="23" presetClass="exit" presetSubtype="16" fill="hold" grpId="1" nodeType="afterEffect">
                                  <p:stCondLst>
                                    <p:cond delay="0"/>
                                  </p:stCondLst>
                                  <p:childTnLst>
                                    <p:anim calcmode="lin" valueType="num">
                                      <p:cBhvr>
                                        <p:cTn id="26" dur="1000"/>
                                        <p:tgtEl>
                                          <p:spTgt spid="45"/>
                                        </p:tgtEl>
                                        <p:attrNameLst>
                                          <p:attrName>ppt_w</p:attrName>
                                        </p:attrNameLst>
                                      </p:cBhvr>
                                      <p:tavLst>
                                        <p:tav tm="0">
                                          <p:val>
                                            <p:strVal val="ppt_w"/>
                                          </p:val>
                                        </p:tav>
                                        <p:tav tm="100000">
                                          <p:val>
                                            <p:strVal val="4*ppt_w"/>
                                          </p:val>
                                        </p:tav>
                                      </p:tavLst>
                                    </p:anim>
                                    <p:anim calcmode="lin" valueType="num">
                                      <p:cBhvr>
                                        <p:cTn id="27" dur="1000"/>
                                        <p:tgtEl>
                                          <p:spTgt spid="45"/>
                                        </p:tgtEl>
                                        <p:attrNameLst>
                                          <p:attrName>ppt_h</p:attrName>
                                        </p:attrNameLst>
                                      </p:cBhvr>
                                      <p:tavLst>
                                        <p:tav tm="0">
                                          <p:val>
                                            <p:strVal val="ppt_h"/>
                                          </p:val>
                                        </p:tav>
                                        <p:tav tm="100000">
                                          <p:val>
                                            <p:strVal val="4*ppt_h"/>
                                          </p:val>
                                        </p:tav>
                                      </p:tavLst>
                                    </p:anim>
                                    <p:set>
                                      <p:cBhvr>
                                        <p:cTn id="28" dur="1" fill="hold">
                                          <p:stCondLst>
                                            <p:cond delay="999"/>
                                          </p:stCondLst>
                                        </p:cTn>
                                        <p:tgtEl>
                                          <p:spTgt spid="45"/>
                                        </p:tgtEl>
                                        <p:attrNameLst>
                                          <p:attrName>style.visibility</p:attrName>
                                        </p:attrNameLst>
                                      </p:cBhvr>
                                      <p:to>
                                        <p:strVal val="hidden"/>
                                      </p:to>
                                    </p:set>
                                  </p:childTnLst>
                                </p:cTn>
                              </p:par>
                              <p:par>
                                <p:cTn id="29" presetID="10" presetClass="exit" presetSubtype="0" fill="hold" grpId="2" nodeType="withEffect">
                                  <p:stCondLst>
                                    <p:cond delay="250"/>
                                  </p:stCondLst>
                                  <p:childTnLst>
                                    <p:animEffect transition="out" filter="fade">
                                      <p:cBhvr>
                                        <p:cTn id="30" dur="750"/>
                                        <p:tgtEl>
                                          <p:spTgt spid="45"/>
                                        </p:tgtEl>
                                      </p:cBhvr>
                                    </p:animEffect>
                                    <p:set>
                                      <p:cBhvr>
                                        <p:cTn id="31" dur="1" fill="hold">
                                          <p:stCondLst>
                                            <p:cond delay="749"/>
                                          </p:stCondLst>
                                        </p:cTn>
                                        <p:tgtEl>
                                          <p:spTgt spid="45"/>
                                        </p:tgtEl>
                                        <p:attrNameLst>
                                          <p:attrName>style.visibility</p:attrName>
                                        </p:attrNameLst>
                                      </p:cBhvr>
                                      <p:to>
                                        <p:strVal val="hidden"/>
                                      </p:to>
                                    </p:set>
                                  </p:childTnLst>
                                </p:cTn>
                              </p:par>
                            </p:childTnLst>
                          </p:cTn>
                        </p:par>
                        <p:par>
                          <p:cTn id="32" fill="hold">
                            <p:stCondLst>
                              <p:cond delay="2000"/>
                            </p:stCondLst>
                            <p:childTnLst>
                              <p:par>
                                <p:cTn id="33" presetID="31" presetClass="entr" presetSubtype="0" fill="hold" nodeType="afterEffect">
                                  <p:stCondLst>
                                    <p:cond delay="25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fltVal val="0"/>
                                          </p:val>
                                        </p:tav>
                                        <p:tav tm="100000">
                                          <p:val>
                                            <p:strVal val="#ppt_w"/>
                                          </p:val>
                                        </p:tav>
                                      </p:tavLst>
                                    </p:anim>
                                    <p:anim calcmode="lin" valueType="num">
                                      <p:cBhvr>
                                        <p:cTn id="36" dur="1000" fill="hold"/>
                                        <p:tgtEl>
                                          <p:spTgt spid="24"/>
                                        </p:tgtEl>
                                        <p:attrNameLst>
                                          <p:attrName>ppt_h</p:attrName>
                                        </p:attrNameLst>
                                      </p:cBhvr>
                                      <p:tavLst>
                                        <p:tav tm="0">
                                          <p:val>
                                            <p:fltVal val="0"/>
                                          </p:val>
                                        </p:tav>
                                        <p:tav tm="100000">
                                          <p:val>
                                            <p:strVal val="#ppt_h"/>
                                          </p:val>
                                        </p:tav>
                                      </p:tavLst>
                                    </p:anim>
                                    <p:anim calcmode="lin" valueType="num">
                                      <p:cBhvr>
                                        <p:cTn id="37" dur="1000" fill="hold"/>
                                        <p:tgtEl>
                                          <p:spTgt spid="24"/>
                                        </p:tgtEl>
                                        <p:attrNameLst>
                                          <p:attrName>style.rotation</p:attrName>
                                        </p:attrNameLst>
                                      </p:cBhvr>
                                      <p:tavLst>
                                        <p:tav tm="0">
                                          <p:val>
                                            <p:fltVal val="90"/>
                                          </p:val>
                                        </p:tav>
                                        <p:tav tm="100000">
                                          <p:val>
                                            <p:fltVal val="0"/>
                                          </p:val>
                                        </p:tav>
                                      </p:tavLst>
                                    </p:anim>
                                    <p:animEffect transition="in" filter="fade">
                                      <p:cBhvr>
                                        <p:cTn id="38" dur="1000"/>
                                        <p:tgtEl>
                                          <p:spTgt spid="24"/>
                                        </p:tgtEl>
                                      </p:cBhvr>
                                    </p:animEffect>
                                  </p:childTnLst>
                                </p:cTn>
                              </p:par>
                              <p:par>
                                <p:cTn id="39" presetID="31" presetClass="entr" presetSubtype="0" fill="hold" nodeType="withEffect">
                                  <p:stCondLst>
                                    <p:cond delay="500"/>
                                  </p:stCondLst>
                                  <p:childTnLst>
                                    <p:set>
                                      <p:cBhvr>
                                        <p:cTn id="40" dur="1" fill="hold">
                                          <p:stCondLst>
                                            <p:cond delay="0"/>
                                          </p:stCondLst>
                                        </p:cTn>
                                        <p:tgtEl>
                                          <p:spTgt spid="23"/>
                                        </p:tgtEl>
                                        <p:attrNameLst>
                                          <p:attrName>style.visibility</p:attrName>
                                        </p:attrNameLst>
                                      </p:cBhvr>
                                      <p:to>
                                        <p:strVal val="visible"/>
                                      </p:to>
                                    </p:set>
                                    <p:anim calcmode="lin" valueType="num">
                                      <p:cBhvr>
                                        <p:cTn id="41" dur="1000" fill="hold"/>
                                        <p:tgtEl>
                                          <p:spTgt spid="23"/>
                                        </p:tgtEl>
                                        <p:attrNameLst>
                                          <p:attrName>ppt_w</p:attrName>
                                        </p:attrNameLst>
                                      </p:cBhvr>
                                      <p:tavLst>
                                        <p:tav tm="0">
                                          <p:val>
                                            <p:fltVal val="0"/>
                                          </p:val>
                                        </p:tav>
                                        <p:tav tm="100000">
                                          <p:val>
                                            <p:strVal val="#ppt_w"/>
                                          </p:val>
                                        </p:tav>
                                      </p:tavLst>
                                    </p:anim>
                                    <p:anim calcmode="lin" valueType="num">
                                      <p:cBhvr>
                                        <p:cTn id="42" dur="1000" fill="hold"/>
                                        <p:tgtEl>
                                          <p:spTgt spid="23"/>
                                        </p:tgtEl>
                                        <p:attrNameLst>
                                          <p:attrName>ppt_h</p:attrName>
                                        </p:attrNameLst>
                                      </p:cBhvr>
                                      <p:tavLst>
                                        <p:tav tm="0">
                                          <p:val>
                                            <p:fltVal val="0"/>
                                          </p:val>
                                        </p:tav>
                                        <p:tav tm="100000">
                                          <p:val>
                                            <p:strVal val="#ppt_h"/>
                                          </p:val>
                                        </p:tav>
                                      </p:tavLst>
                                    </p:anim>
                                    <p:anim calcmode="lin" valueType="num">
                                      <p:cBhvr>
                                        <p:cTn id="43" dur="1000" fill="hold"/>
                                        <p:tgtEl>
                                          <p:spTgt spid="23"/>
                                        </p:tgtEl>
                                        <p:attrNameLst>
                                          <p:attrName>style.rotation</p:attrName>
                                        </p:attrNameLst>
                                      </p:cBhvr>
                                      <p:tavLst>
                                        <p:tav tm="0">
                                          <p:val>
                                            <p:fltVal val="90"/>
                                          </p:val>
                                        </p:tav>
                                        <p:tav tm="100000">
                                          <p:val>
                                            <p:fltVal val="0"/>
                                          </p:val>
                                        </p:tav>
                                      </p:tavLst>
                                    </p:anim>
                                    <p:animEffect transition="in" filter="fade">
                                      <p:cBhvr>
                                        <p:cTn id="44" dur="1000"/>
                                        <p:tgtEl>
                                          <p:spTgt spid="23"/>
                                        </p:tgtEl>
                                      </p:cBhvr>
                                    </p:animEffect>
                                  </p:childTnLst>
                                </p:cTn>
                              </p:par>
                              <p:par>
                                <p:cTn id="45" presetID="31" presetClass="entr" presetSubtype="0" fill="hold" nodeType="withEffect">
                                  <p:stCondLst>
                                    <p:cond delay="750"/>
                                  </p:stCondLst>
                                  <p:childTnLst>
                                    <p:set>
                                      <p:cBhvr>
                                        <p:cTn id="46" dur="1" fill="hold">
                                          <p:stCondLst>
                                            <p:cond delay="0"/>
                                          </p:stCondLst>
                                        </p:cTn>
                                        <p:tgtEl>
                                          <p:spTgt spid="27"/>
                                        </p:tgtEl>
                                        <p:attrNameLst>
                                          <p:attrName>style.visibility</p:attrName>
                                        </p:attrNameLst>
                                      </p:cBhvr>
                                      <p:to>
                                        <p:strVal val="visible"/>
                                      </p:to>
                                    </p:set>
                                    <p:anim calcmode="lin" valueType="num">
                                      <p:cBhvr>
                                        <p:cTn id="47" dur="1000" fill="hold"/>
                                        <p:tgtEl>
                                          <p:spTgt spid="27"/>
                                        </p:tgtEl>
                                        <p:attrNameLst>
                                          <p:attrName>ppt_w</p:attrName>
                                        </p:attrNameLst>
                                      </p:cBhvr>
                                      <p:tavLst>
                                        <p:tav tm="0">
                                          <p:val>
                                            <p:fltVal val="0"/>
                                          </p:val>
                                        </p:tav>
                                        <p:tav tm="100000">
                                          <p:val>
                                            <p:strVal val="#ppt_w"/>
                                          </p:val>
                                        </p:tav>
                                      </p:tavLst>
                                    </p:anim>
                                    <p:anim calcmode="lin" valueType="num">
                                      <p:cBhvr>
                                        <p:cTn id="48" dur="1000" fill="hold"/>
                                        <p:tgtEl>
                                          <p:spTgt spid="27"/>
                                        </p:tgtEl>
                                        <p:attrNameLst>
                                          <p:attrName>ppt_h</p:attrName>
                                        </p:attrNameLst>
                                      </p:cBhvr>
                                      <p:tavLst>
                                        <p:tav tm="0">
                                          <p:val>
                                            <p:fltVal val="0"/>
                                          </p:val>
                                        </p:tav>
                                        <p:tav tm="100000">
                                          <p:val>
                                            <p:strVal val="#ppt_h"/>
                                          </p:val>
                                        </p:tav>
                                      </p:tavLst>
                                    </p:anim>
                                    <p:anim calcmode="lin" valueType="num">
                                      <p:cBhvr>
                                        <p:cTn id="49" dur="1000" fill="hold"/>
                                        <p:tgtEl>
                                          <p:spTgt spid="27"/>
                                        </p:tgtEl>
                                        <p:attrNameLst>
                                          <p:attrName>style.rotation</p:attrName>
                                        </p:attrNameLst>
                                      </p:cBhvr>
                                      <p:tavLst>
                                        <p:tav tm="0">
                                          <p:val>
                                            <p:fltVal val="90"/>
                                          </p:val>
                                        </p:tav>
                                        <p:tav tm="100000">
                                          <p:val>
                                            <p:fltVal val="0"/>
                                          </p:val>
                                        </p:tav>
                                      </p:tavLst>
                                    </p:anim>
                                    <p:animEffect transition="in" filter="fade">
                                      <p:cBhvr>
                                        <p:cTn id="50" dur="1000"/>
                                        <p:tgtEl>
                                          <p:spTgt spid="27"/>
                                        </p:tgtEl>
                                      </p:cBhvr>
                                    </p:animEffect>
                                  </p:childTnLst>
                                </p:cTn>
                              </p:par>
                              <p:par>
                                <p:cTn id="51" presetID="31" presetClass="entr" presetSubtype="0" fill="hold" nodeType="withEffect">
                                  <p:stCondLst>
                                    <p:cond delay="500"/>
                                  </p:stCondLst>
                                  <p:childTnLst>
                                    <p:set>
                                      <p:cBhvr>
                                        <p:cTn id="52" dur="1" fill="hold">
                                          <p:stCondLst>
                                            <p:cond delay="0"/>
                                          </p:stCondLst>
                                        </p:cTn>
                                        <p:tgtEl>
                                          <p:spTgt spid="36"/>
                                        </p:tgtEl>
                                        <p:attrNameLst>
                                          <p:attrName>style.visibility</p:attrName>
                                        </p:attrNameLst>
                                      </p:cBhvr>
                                      <p:to>
                                        <p:strVal val="visible"/>
                                      </p:to>
                                    </p:set>
                                    <p:anim calcmode="lin" valueType="num">
                                      <p:cBhvr>
                                        <p:cTn id="53" dur="1000" fill="hold"/>
                                        <p:tgtEl>
                                          <p:spTgt spid="36"/>
                                        </p:tgtEl>
                                        <p:attrNameLst>
                                          <p:attrName>ppt_w</p:attrName>
                                        </p:attrNameLst>
                                      </p:cBhvr>
                                      <p:tavLst>
                                        <p:tav tm="0">
                                          <p:val>
                                            <p:fltVal val="0"/>
                                          </p:val>
                                        </p:tav>
                                        <p:tav tm="100000">
                                          <p:val>
                                            <p:strVal val="#ppt_w"/>
                                          </p:val>
                                        </p:tav>
                                      </p:tavLst>
                                    </p:anim>
                                    <p:anim calcmode="lin" valueType="num">
                                      <p:cBhvr>
                                        <p:cTn id="54" dur="1000" fill="hold"/>
                                        <p:tgtEl>
                                          <p:spTgt spid="36"/>
                                        </p:tgtEl>
                                        <p:attrNameLst>
                                          <p:attrName>ppt_h</p:attrName>
                                        </p:attrNameLst>
                                      </p:cBhvr>
                                      <p:tavLst>
                                        <p:tav tm="0">
                                          <p:val>
                                            <p:fltVal val="0"/>
                                          </p:val>
                                        </p:tav>
                                        <p:tav tm="100000">
                                          <p:val>
                                            <p:strVal val="#ppt_h"/>
                                          </p:val>
                                        </p:tav>
                                      </p:tavLst>
                                    </p:anim>
                                    <p:anim calcmode="lin" valueType="num">
                                      <p:cBhvr>
                                        <p:cTn id="55" dur="1000" fill="hold"/>
                                        <p:tgtEl>
                                          <p:spTgt spid="36"/>
                                        </p:tgtEl>
                                        <p:attrNameLst>
                                          <p:attrName>style.rotation</p:attrName>
                                        </p:attrNameLst>
                                      </p:cBhvr>
                                      <p:tavLst>
                                        <p:tav tm="0">
                                          <p:val>
                                            <p:fltVal val="90"/>
                                          </p:val>
                                        </p:tav>
                                        <p:tav tm="100000">
                                          <p:val>
                                            <p:fltVal val="0"/>
                                          </p:val>
                                        </p:tav>
                                      </p:tavLst>
                                    </p:anim>
                                    <p:animEffect transition="in" filter="fade">
                                      <p:cBhvr>
                                        <p:cTn id="56" dur="1000"/>
                                        <p:tgtEl>
                                          <p:spTgt spid="36"/>
                                        </p:tgtEl>
                                      </p:cBhvr>
                                    </p:animEffect>
                                  </p:childTnLst>
                                </p:cTn>
                              </p:par>
                            </p:childTnLst>
                          </p:cTn>
                        </p:par>
                        <p:par>
                          <p:cTn id="57" fill="hold">
                            <p:stCondLst>
                              <p:cond delay="3750"/>
                            </p:stCondLst>
                            <p:childTnLst>
                              <p:par>
                                <p:cTn id="58" presetID="12" presetClass="entr" presetSubtype="2" fill="hold" grpId="0" nodeType="afterEffect">
                                  <p:stCondLst>
                                    <p:cond delay="0"/>
                                  </p:stCondLst>
                                  <p:childTnLst>
                                    <p:set>
                                      <p:cBhvr>
                                        <p:cTn id="59" dur="1" fill="hold">
                                          <p:stCondLst>
                                            <p:cond delay="0"/>
                                          </p:stCondLst>
                                        </p:cTn>
                                        <p:tgtEl>
                                          <p:spTgt spid="50"/>
                                        </p:tgtEl>
                                        <p:attrNameLst>
                                          <p:attrName>style.visibility</p:attrName>
                                        </p:attrNameLst>
                                      </p:cBhvr>
                                      <p:to>
                                        <p:strVal val="visible"/>
                                      </p:to>
                                    </p:set>
                                    <p:anim calcmode="lin" valueType="num">
                                      <p:cBhvr additive="base">
                                        <p:cTn id="60" dur="750"/>
                                        <p:tgtEl>
                                          <p:spTgt spid="50"/>
                                        </p:tgtEl>
                                        <p:attrNameLst>
                                          <p:attrName>ppt_x</p:attrName>
                                        </p:attrNameLst>
                                      </p:cBhvr>
                                      <p:tavLst>
                                        <p:tav tm="0">
                                          <p:val>
                                            <p:strVal val="#ppt_x+#ppt_w*1.125000"/>
                                          </p:val>
                                        </p:tav>
                                        <p:tav tm="100000">
                                          <p:val>
                                            <p:strVal val="#ppt_x"/>
                                          </p:val>
                                        </p:tav>
                                      </p:tavLst>
                                    </p:anim>
                                    <p:animEffect transition="in" filter="wipe(left)">
                                      <p:cBhvr>
                                        <p:cTn id="61" dur="750"/>
                                        <p:tgtEl>
                                          <p:spTgt spid="50"/>
                                        </p:tgtEl>
                                      </p:cBhvr>
                                    </p:animEffect>
                                  </p:childTnLst>
                                </p:cTn>
                              </p:par>
                              <p:par>
                                <p:cTn id="62" presetID="31" presetClass="entr" presetSubtype="0" fill="hold" nodeType="withEffect">
                                  <p:stCondLst>
                                    <p:cond delay="0"/>
                                  </p:stCondLst>
                                  <p:childTnLst>
                                    <p:set>
                                      <p:cBhvr>
                                        <p:cTn id="63" dur="1" fill="hold">
                                          <p:stCondLst>
                                            <p:cond delay="0"/>
                                          </p:stCondLst>
                                        </p:cTn>
                                        <p:tgtEl>
                                          <p:spTgt spid="51"/>
                                        </p:tgtEl>
                                        <p:attrNameLst>
                                          <p:attrName>style.visibility</p:attrName>
                                        </p:attrNameLst>
                                      </p:cBhvr>
                                      <p:to>
                                        <p:strVal val="visible"/>
                                      </p:to>
                                    </p:set>
                                    <p:anim calcmode="lin" valueType="num">
                                      <p:cBhvr>
                                        <p:cTn id="64" dur="750" fill="hold"/>
                                        <p:tgtEl>
                                          <p:spTgt spid="51"/>
                                        </p:tgtEl>
                                        <p:attrNameLst>
                                          <p:attrName>ppt_w</p:attrName>
                                        </p:attrNameLst>
                                      </p:cBhvr>
                                      <p:tavLst>
                                        <p:tav tm="0">
                                          <p:val>
                                            <p:fltVal val="0"/>
                                          </p:val>
                                        </p:tav>
                                        <p:tav tm="100000">
                                          <p:val>
                                            <p:strVal val="#ppt_w"/>
                                          </p:val>
                                        </p:tav>
                                      </p:tavLst>
                                    </p:anim>
                                    <p:anim calcmode="lin" valueType="num">
                                      <p:cBhvr>
                                        <p:cTn id="65" dur="750" fill="hold"/>
                                        <p:tgtEl>
                                          <p:spTgt spid="51"/>
                                        </p:tgtEl>
                                        <p:attrNameLst>
                                          <p:attrName>ppt_h</p:attrName>
                                        </p:attrNameLst>
                                      </p:cBhvr>
                                      <p:tavLst>
                                        <p:tav tm="0">
                                          <p:val>
                                            <p:fltVal val="0"/>
                                          </p:val>
                                        </p:tav>
                                        <p:tav tm="100000">
                                          <p:val>
                                            <p:strVal val="#ppt_h"/>
                                          </p:val>
                                        </p:tav>
                                      </p:tavLst>
                                    </p:anim>
                                    <p:anim calcmode="lin" valueType="num">
                                      <p:cBhvr>
                                        <p:cTn id="66" dur="750" fill="hold"/>
                                        <p:tgtEl>
                                          <p:spTgt spid="51"/>
                                        </p:tgtEl>
                                        <p:attrNameLst>
                                          <p:attrName>style.rotation</p:attrName>
                                        </p:attrNameLst>
                                      </p:cBhvr>
                                      <p:tavLst>
                                        <p:tav tm="0">
                                          <p:val>
                                            <p:fltVal val="90"/>
                                          </p:val>
                                        </p:tav>
                                        <p:tav tm="100000">
                                          <p:val>
                                            <p:fltVal val="0"/>
                                          </p:val>
                                        </p:tav>
                                      </p:tavLst>
                                    </p:anim>
                                    <p:animEffect transition="in" filter="fade">
                                      <p:cBhvr>
                                        <p:cTn id="67" dur="750"/>
                                        <p:tgtEl>
                                          <p:spTgt spid="51"/>
                                        </p:tgtEl>
                                      </p:cBhvr>
                                    </p:animEffect>
                                  </p:childTnLst>
                                </p:cTn>
                              </p:par>
                              <p:par>
                                <p:cTn id="68" presetID="12" presetClass="entr" presetSubtype="2" fill="hold" grpId="0" nodeType="withEffect">
                                  <p:stCondLst>
                                    <p:cond delay="250"/>
                                  </p:stCondLst>
                                  <p:childTnLst>
                                    <p:set>
                                      <p:cBhvr>
                                        <p:cTn id="69" dur="1" fill="hold">
                                          <p:stCondLst>
                                            <p:cond delay="0"/>
                                          </p:stCondLst>
                                        </p:cTn>
                                        <p:tgtEl>
                                          <p:spTgt spid="48"/>
                                        </p:tgtEl>
                                        <p:attrNameLst>
                                          <p:attrName>style.visibility</p:attrName>
                                        </p:attrNameLst>
                                      </p:cBhvr>
                                      <p:to>
                                        <p:strVal val="visible"/>
                                      </p:to>
                                    </p:set>
                                    <p:anim calcmode="lin" valueType="num">
                                      <p:cBhvr additive="base">
                                        <p:cTn id="70" dur="750"/>
                                        <p:tgtEl>
                                          <p:spTgt spid="48"/>
                                        </p:tgtEl>
                                        <p:attrNameLst>
                                          <p:attrName>ppt_x</p:attrName>
                                        </p:attrNameLst>
                                      </p:cBhvr>
                                      <p:tavLst>
                                        <p:tav tm="0">
                                          <p:val>
                                            <p:strVal val="#ppt_x+#ppt_w*1.125000"/>
                                          </p:val>
                                        </p:tav>
                                        <p:tav tm="100000">
                                          <p:val>
                                            <p:strVal val="#ppt_x"/>
                                          </p:val>
                                        </p:tav>
                                      </p:tavLst>
                                    </p:anim>
                                    <p:animEffect transition="in" filter="wipe(left)">
                                      <p:cBhvr>
                                        <p:cTn id="71" dur="750"/>
                                        <p:tgtEl>
                                          <p:spTgt spid="48"/>
                                        </p:tgtEl>
                                      </p:cBhvr>
                                    </p:animEffect>
                                  </p:childTnLst>
                                </p:cTn>
                              </p:par>
                              <p:par>
                                <p:cTn id="72" presetID="12" presetClass="entr" presetSubtype="2" fill="hold" grpId="0" nodeType="withEffect">
                                  <p:stCondLst>
                                    <p:cond delay="500"/>
                                  </p:stCondLst>
                                  <p:childTnLst>
                                    <p:set>
                                      <p:cBhvr>
                                        <p:cTn id="73" dur="1" fill="hold">
                                          <p:stCondLst>
                                            <p:cond delay="0"/>
                                          </p:stCondLst>
                                        </p:cTn>
                                        <p:tgtEl>
                                          <p:spTgt spid="49"/>
                                        </p:tgtEl>
                                        <p:attrNameLst>
                                          <p:attrName>style.visibility</p:attrName>
                                        </p:attrNameLst>
                                      </p:cBhvr>
                                      <p:to>
                                        <p:strVal val="visible"/>
                                      </p:to>
                                    </p:set>
                                    <p:anim calcmode="lin" valueType="num">
                                      <p:cBhvr additive="base">
                                        <p:cTn id="74" dur="750"/>
                                        <p:tgtEl>
                                          <p:spTgt spid="49"/>
                                        </p:tgtEl>
                                        <p:attrNameLst>
                                          <p:attrName>ppt_x</p:attrName>
                                        </p:attrNameLst>
                                      </p:cBhvr>
                                      <p:tavLst>
                                        <p:tav tm="0">
                                          <p:val>
                                            <p:strVal val="#ppt_x+#ppt_w*1.125000"/>
                                          </p:val>
                                        </p:tav>
                                        <p:tav tm="100000">
                                          <p:val>
                                            <p:strVal val="#ppt_x"/>
                                          </p:val>
                                        </p:tav>
                                      </p:tavLst>
                                    </p:anim>
                                    <p:animEffect transition="in" filter="wipe(left)">
                                      <p:cBhvr>
                                        <p:cTn id="75" dur="750"/>
                                        <p:tgtEl>
                                          <p:spTgt spid="49"/>
                                        </p:tgtEl>
                                      </p:cBhvr>
                                    </p:animEffect>
                                  </p:childTnLst>
                                </p:cTn>
                              </p:par>
                              <p:par>
                                <p:cTn id="76" presetID="12" presetClass="entr" presetSubtype="2" fill="hold" grpId="0" nodeType="withEffect">
                                  <p:stCondLst>
                                    <p:cond delay="750"/>
                                  </p:stCondLst>
                                  <p:childTnLst>
                                    <p:set>
                                      <p:cBhvr>
                                        <p:cTn id="77" dur="1" fill="hold">
                                          <p:stCondLst>
                                            <p:cond delay="0"/>
                                          </p:stCondLst>
                                        </p:cTn>
                                        <p:tgtEl>
                                          <p:spTgt spid="47"/>
                                        </p:tgtEl>
                                        <p:attrNameLst>
                                          <p:attrName>style.visibility</p:attrName>
                                        </p:attrNameLst>
                                      </p:cBhvr>
                                      <p:to>
                                        <p:strVal val="visible"/>
                                      </p:to>
                                    </p:set>
                                    <p:anim calcmode="lin" valueType="num">
                                      <p:cBhvr additive="base">
                                        <p:cTn id="78" dur="750"/>
                                        <p:tgtEl>
                                          <p:spTgt spid="47"/>
                                        </p:tgtEl>
                                        <p:attrNameLst>
                                          <p:attrName>ppt_x</p:attrName>
                                        </p:attrNameLst>
                                      </p:cBhvr>
                                      <p:tavLst>
                                        <p:tav tm="0">
                                          <p:val>
                                            <p:strVal val="#ppt_x+#ppt_w*1.125000"/>
                                          </p:val>
                                        </p:tav>
                                        <p:tav tm="100000">
                                          <p:val>
                                            <p:strVal val="#ppt_x"/>
                                          </p:val>
                                        </p:tav>
                                      </p:tavLst>
                                    </p:anim>
                                    <p:animEffect transition="in" filter="wipe(left)">
                                      <p:cBhvr>
                                        <p:cTn id="79" dur="750"/>
                                        <p:tgtEl>
                                          <p:spTgt spid="47"/>
                                        </p:tgtEl>
                                      </p:cBhvr>
                                    </p:animEffect>
                                  </p:childTnLst>
                                </p:cTn>
                              </p:par>
                            </p:childTnLst>
                          </p:cTn>
                        </p:par>
                        <p:par>
                          <p:cTn id="80" fill="hold">
                            <p:stCondLst>
                              <p:cond delay="5250"/>
                            </p:stCondLst>
                            <p:childTnLst>
                              <p:par>
                                <p:cTn id="81" presetID="55" presetClass="entr" presetSubtype="0" fill="hold" nodeType="afterEffect">
                                  <p:stCondLst>
                                    <p:cond delay="0"/>
                                  </p:stCondLst>
                                  <p:childTnLst>
                                    <p:set>
                                      <p:cBhvr>
                                        <p:cTn id="82" dur="1" fill="hold">
                                          <p:stCondLst>
                                            <p:cond delay="0"/>
                                          </p:stCondLst>
                                        </p:cTn>
                                        <p:tgtEl>
                                          <p:spTgt spid="54"/>
                                        </p:tgtEl>
                                        <p:attrNameLst>
                                          <p:attrName>style.visibility</p:attrName>
                                        </p:attrNameLst>
                                      </p:cBhvr>
                                      <p:to>
                                        <p:strVal val="visible"/>
                                      </p:to>
                                    </p:set>
                                    <p:anim calcmode="lin" valueType="num">
                                      <p:cBhvr>
                                        <p:cTn id="83" dur="1000" fill="hold"/>
                                        <p:tgtEl>
                                          <p:spTgt spid="54"/>
                                        </p:tgtEl>
                                        <p:attrNameLst>
                                          <p:attrName>ppt_w</p:attrName>
                                        </p:attrNameLst>
                                      </p:cBhvr>
                                      <p:tavLst>
                                        <p:tav tm="0">
                                          <p:val>
                                            <p:strVal val="#ppt_w*0.70"/>
                                          </p:val>
                                        </p:tav>
                                        <p:tav tm="100000">
                                          <p:val>
                                            <p:strVal val="#ppt_w"/>
                                          </p:val>
                                        </p:tav>
                                      </p:tavLst>
                                    </p:anim>
                                    <p:anim calcmode="lin" valueType="num">
                                      <p:cBhvr>
                                        <p:cTn id="84" dur="1000" fill="hold"/>
                                        <p:tgtEl>
                                          <p:spTgt spid="54"/>
                                        </p:tgtEl>
                                        <p:attrNameLst>
                                          <p:attrName>ppt_h</p:attrName>
                                        </p:attrNameLst>
                                      </p:cBhvr>
                                      <p:tavLst>
                                        <p:tav tm="0">
                                          <p:val>
                                            <p:strVal val="#ppt_h"/>
                                          </p:val>
                                        </p:tav>
                                        <p:tav tm="100000">
                                          <p:val>
                                            <p:strVal val="#ppt_h"/>
                                          </p:val>
                                        </p:tav>
                                      </p:tavLst>
                                    </p:anim>
                                    <p:animEffect transition="in" filter="fade">
                                      <p:cBhvr>
                                        <p:cTn id="85"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21" grpId="0" animBg="1"/>
      <p:bldP spid="21" grpId="1" animBg="1"/>
      <p:bldP spid="45" grpId="0" animBg="1"/>
      <p:bldP spid="45" grpId="1" animBg="1"/>
      <p:bldP spid="45" grpId="2"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 name="Rectangle: Rounded Corners 55"/>
          <p:cNvSpPr/>
          <p:nvPr/>
        </p:nvSpPr>
        <p:spPr>
          <a:xfrm>
            <a:off x="1343613" y="3731655"/>
            <a:ext cx="6709517" cy="42024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Chinese subsidiary opened 2016</a:t>
            </a:r>
          </a:p>
        </p:txBody>
      </p:sp>
      <p:sp>
        <p:nvSpPr>
          <p:cNvPr id="57" name="Rectangle: Rounded Corners 56"/>
          <p:cNvSpPr/>
          <p:nvPr/>
        </p:nvSpPr>
        <p:spPr>
          <a:xfrm>
            <a:off x="1343613" y="2419503"/>
            <a:ext cx="6709517" cy="521435"/>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Analysers, probes, level and flowrate detection </a:t>
            </a:r>
          </a:p>
          <a:p>
            <a:r>
              <a:rPr lang="en-GB" sz="1600" dirty="0">
                <a:solidFill>
                  <a:schemeClr val="bg1"/>
                </a:solidFill>
                <a:cs typeface="Arial" panose="020B0604020202020204" pitchFamily="34" charset="0"/>
              </a:rPr>
              <a:t>systems</a:t>
            </a:r>
            <a:endParaRPr lang="en-GB" sz="1600" dirty="0">
              <a:solidFill>
                <a:schemeClr val="bg1"/>
              </a:solidFill>
            </a:endParaRPr>
          </a:p>
        </p:txBody>
      </p:sp>
      <p:sp>
        <p:nvSpPr>
          <p:cNvPr id="58" name="Rectangle: Rounded Corners 57"/>
          <p:cNvSpPr/>
          <p:nvPr/>
        </p:nvSpPr>
        <p:spPr>
          <a:xfrm>
            <a:off x="1343613" y="3024494"/>
            <a:ext cx="6709517" cy="612740"/>
          </a:xfrm>
          <a:prstGeom prst="roundRect">
            <a:avLst>
              <a:gd name="adj" fmla="val 2689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r>
              <a:rPr lang="en-GB" sz="1600" dirty="0">
                <a:solidFill>
                  <a:schemeClr val="bg1"/>
                </a:solidFill>
                <a:cs typeface="Arial" panose="020B0604020202020204" pitchFamily="34" charset="0"/>
              </a:rPr>
              <a:t>Customers worldwide in Water Treatment and </a:t>
            </a:r>
          </a:p>
          <a:p>
            <a:r>
              <a:rPr lang="en-GB" sz="1600" dirty="0">
                <a:solidFill>
                  <a:schemeClr val="bg1"/>
                </a:solidFill>
                <a:cs typeface="Arial" panose="020B0604020202020204" pitchFamily="34" charset="0"/>
              </a:rPr>
              <a:t>Liquid Chemical Analysis</a:t>
            </a:r>
          </a:p>
        </p:txBody>
      </p:sp>
      <p:sp>
        <p:nvSpPr>
          <p:cNvPr id="59" name="Rectangle: Rounded Corners 58"/>
          <p:cNvSpPr/>
          <p:nvPr/>
        </p:nvSpPr>
        <p:spPr>
          <a:xfrm>
            <a:off x="1230849" y="1849270"/>
            <a:ext cx="6553200" cy="487573"/>
          </a:xfrm>
          <a:prstGeom prst="roundRect">
            <a:avLst>
              <a:gd name="adj" fmla="val 26891"/>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648000" rtlCol="0" anchor="ctr"/>
          <a:lstStyle/>
          <a:p>
            <a:r>
              <a:rPr lang="en-GB" sz="1600" b="1" dirty="0">
                <a:solidFill>
                  <a:schemeClr val="bg1"/>
                </a:solidFill>
                <a:cs typeface="Arial" panose="020B0604020202020204" pitchFamily="34" charset="0"/>
              </a:rPr>
              <a:t>Headquarters in Florence</a:t>
            </a:r>
            <a:endParaRPr lang="en-GB" sz="1600" b="1" dirty="0">
              <a:solidFill>
                <a:schemeClr val="bg1"/>
              </a:solidFill>
            </a:endParaRPr>
          </a:p>
        </p:txBody>
      </p:sp>
      <p:grpSp>
        <p:nvGrpSpPr>
          <p:cNvPr id="60" name="Group 59"/>
          <p:cNvGrpSpPr/>
          <p:nvPr/>
        </p:nvGrpSpPr>
        <p:grpSpPr>
          <a:xfrm>
            <a:off x="721641" y="1737304"/>
            <a:ext cx="668924" cy="668924"/>
            <a:chOff x="716011" y="1656659"/>
            <a:chExt cx="668924" cy="668924"/>
          </a:xfrm>
        </p:grpSpPr>
        <p:sp>
          <p:nvSpPr>
            <p:cNvPr id="61" name="Oval 60"/>
            <p:cNvSpPr/>
            <p:nvPr/>
          </p:nvSpPr>
          <p:spPr>
            <a:xfrm>
              <a:off x="716011" y="1656659"/>
              <a:ext cx="668924" cy="668924"/>
            </a:xfrm>
            <a:prstGeom prst="ellipse">
              <a:avLst/>
            </a:prstGeom>
            <a:solidFill>
              <a:schemeClr val="tx2"/>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Freeform 21"/>
            <p:cNvSpPr>
              <a:spLocks noEditPoints="1"/>
            </p:cNvSpPr>
            <p:nvPr/>
          </p:nvSpPr>
          <p:spPr bwMode="auto">
            <a:xfrm>
              <a:off x="872293" y="1782987"/>
              <a:ext cx="383030" cy="416268"/>
            </a:xfrm>
            <a:custGeom>
              <a:avLst/>
              <a:gdLst>
                <a:gd name="T0" fmla="*/ 254 w 726"/>
                <a:gd name="T1" fmla="*/ 0 h 789"/>
                <a:gd name="T2" fmla="*/ 0 w 726"/>
                <a:gd name="T3" fmla="*/ 176 h 789"/>
                <a:gd name="T4" fmla="*/ 248 w 726"/>
                <a:gd name="T5" fmla="*/ 789 h 789"/>
                <a:gd name="T6" fmla="*/ 726 w 726"/>
                <a:gd name="T7" fmla="*/ 604 h 789"/>
                <a:gd name="T8" fmla="*/ 716 w 726"/>
                <a:gd name="T9" fmla="*/ 306 h 789"/>
                <a:gd name="T10" fmla="*/ 24 w 726"/>
                <a:gd name="T11" fmla="*/ 554 h 789"/>
                <a:gd name="T12" fmla="*/ 26 w 726"/>
                <a:gd name="T13" fmla="*/ 478 h 789"/>
                <a:gd name="T14" fmla="*/ 56 w 726"/>
                <a:gd name="T15" fmla="*/ 414 h 789"/>
                <a:gd name="T16" fmla="*/ 20 w 726"/>
                <a:gd name="T17" fmla="*/ 414 h 789"/>
                <a:gd name="T18" fmla="*/ 54 w 726"/>
                <a:gd name="T19" fmla="*/ 334 h 789"/>
                <a:gd name="T20" fmla="*/ 26 w 726"/>
                <a:gd name="T21" fmla="*/ 280 h 789"/>
                <a:gd name="T22" fmla="*/ 22 w 726"/>
                <a:gd name="T23" fmla="*/ 204 h 789"/>
                <a:gd name="T24" fmla="*/ 56 w 726"/>
                <a:gd name="T25" fmla="*/ 264 h 789"/>
                <a:gd name="T26" fmla="*/ 82 w 726"/>
                <a:gd name="T27" fmla="*/ 570 h 789"/>
                <a:gd name="T28" fmla="*/ 84 w 726"/>
                <a:gd name="T29" fmla="*/ 482 h 789"/>
                <a:gd name="T30" fmla="*/ 122 w 726"/>
                <a:gd name="T31" fmla="*/ 408 h 789"/>
                <a:gd name="T32" fmla="*/ 78 w 726"/>
                <a:gd name="T33" fmla="*/ 408 h 789"/>
                <a:gd name="T34" fmla="*/ 122 w 726"/>
                <a:gd name="T35" fmla="*/ 316 h 789"/>
                <a:gd name="T36" fmla="*/ 84 w 726"/>
                <a:gd name="T37" fmla="*/ 254 h 789"/>
                <a:gd name="T38" fmla="*/ 80 w 726"/>
                <a:gd name="T39" fmla="*/ 168 h 789"/>
                <a:gd name="T40" fmla="*/ 122 w 726"/>
                <a:gd name="T41" fmla="*/ 234 h 789"/>
                <a:gd name="T42" fmla="*/ 210 w 726"/>
                <a:gd name="T43" fmla="*/ 608 h 789"/>
                <a:gd name="T44" fmla="*/ 156 w 726"/>
                <a:gd name="T45" fmla="*/ 494 h 789"/>
                <a:gd name="T46" fmla="*/ 216 w 726"/>
                <a:gd name="T47" fmla="*/ 500 h 789"/>
                <a:gd name="T48" fmla="*/ 162 w 726"/>
                <a:gd name="T49" fmla="*/ 406 h 789"/>
                <a:gd name="T50" fmla="*/ 158 w 726"/>
                <a:gd name="T51" fmla="*/ 306 h 789"/>
                <a:gd name="T52" fmla="*/ 216 w 726"/>
                <a:gd name="T53" fmla="*/ 194 h 789"/>
                <a:gd name="T54" fmla="*/ 158 w 726"/>
                <a:gd name="T55" fmla="*/ 220 h 789"/>
                <a:gd name="T56" fmla="*/ 212 w 726"/>
                <a:gd name="T57" fmla="*/ 86 h 789"/>
                <a:gd name="T58" fmla="*/ 420 w 726"/>
                <a:gd name="T59" fmla="*/ 138 h 789"/>
                <a:gd name="T60" fmla="*/ 480 w 726"/>
                <a:gd name="T61" fmla="*/ 246 h 789"/>
                <a:gd name="T62" fmla="*/ 418 w 726"/>
                <a:gd name="T63" fmla="*/ 232 h 789"/>
                <a:gd name="T64" fmla="*/ 476 w 726"/>
                <a:gd name="T65" fmla="*/ 322 h 789"/>
                <a:gd name="T66" fmla="*/ 476 w 726"/>
                <a:gd name="T67" fmla="*/ 412 h 789"/>
                <a:gd name="T68" fmla="*/ 276 w 726"/>
                <a:gd name="T69" fmla="*/ 82 h 789"/>
                <a:gd name="T70" fmla="*/ 362 w 726"/>
                <a:gd name="T71" fmla="*/ 210 h 789"/>
                <a:gd name="T72" fmla="*/ 280 w 726"/>
                <a:gd name="T73" fmla="*/ 190 h 789"/>
                <a:gd name="T74" fmla="*/ 278 w 726"/>
                <a:gd name="T75" fmla="*/ 288 h 789"/>
                <a:gd name="T76" fmla="*/ 362 w 726"/>
                <a:gd name="T77" fmla="*/ 400 h 789"/>
                <a:gd name="T78" fmla="*/ 276 w 726"/>
                <a:gd name="T79" fmla="*/ 396 h 789"/>
                <a:gd name="T80" fmla="*/ 322 w 726"/>
                <a:gd name="T81" fmla="*/ 751 h 789"/>
                <a:gd name="T82" fmla="*/ 320 w 726"/>
                <a:gd name="T83" fmla="*/ 494 h 789"/>
                <a:gd name="T84" fmla="*/ 548 w 726"/>
                <a:gd name="T85" fmla="*/ 663 h 789"/>
                <a:gd name="T86" fmla="*/ 472 w 726"/>
                <a:gd name="T87" fmla="*/ 693 h 789"/>
                <a:gd name="T88" fmla="*/ 546 w 726"/>
                <a:gd name="T89" fmla="*/ 480 h 789"/>
                <a:gd name="T90" fmla="*/ 562 w 726"/>
                <a:gd name="T91" fmla="*/ 416 h 789"/>
                <a:gd name="T92" fmla="*/ 518 w 726"/>
                <a:gd name="T93" fmla="*/ 336 h 789"/>
                <a:gd name="T94" fmla="*/ 566 w 726"/>
                <a:gd name="T95" fmla="*/ 412 h 789"/>
                <a:gd name="T96" fmla="*/ 520 w 726"/>
                <a:gd name="T97" fmla="*/ 264 h 789"/>
                <a:gd name="T98" fmla="*/ 524 w 726"/>
                <a:gd name="T99" fmla="*/ 182 h 789"/>
                <a:gd name="T100" fmla="*/ 646 w 726"/>
                <a:gd name="T101" fmla="*/ 540 h 789"/>
                <a:gd name="T102" fmla="*/ 608 w 726"/>
                <a:gd name="T103" fmla="*/ 542 h 789"/>
                <a:gd name="T104" fmla="*/ 646 w 726"/>
                <a:gd name="T105" fmla="*/ 474 h 789"/>
                <a:gd name="T106" fmla="*/ 642 w 726"/>
                <a:gd name="T107" fmla="*/ 422 h 789"/>
                <a:gd name="T108" fmla="*/ 610 w 726"/>
                <a:gd name="T109" fmla="*/ 348 h 789"/>
                <a:gd name="T110" fmla="*/ 696 w 726"/>
                <a:gd name="T111" fmla="*/ 528 h 789"/>
                <a:gd name="T112" fmla="*/ 664 w 726"/>
                <a:gd name="T113" fmla="*/ 536 h 789"/>
                <a:gd name="T114" fmla="*/ 694 w 726"/>
                <a:gd name="T115" fmla="*/ 470 h 789"/>
                <a:gd name="T116" fmla="*/ 692 w 726"/>
                <a:gd name="T117" fmla="*/ 424 h 789"/>
                <a:gd name="T118" fmla="*/ 664 w 726"/>
                <a:gd name="T119" fmla="*/ 360 h 789"/>
                <a:gd name="T120" fmla="*/ 696 w 726"/>
                <a:gd name="T121" fmla="*/ 42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6" h="789">
                  <a:moveTo>
                    <a:pt x="716" y="306"/>
                  </a:moveTo>
                  <a:lnTo>
                    <a:pt x="594" y="268"/>
                  </a:lnTo>
                  <a:lnTo>
                    <a:pt x="594" y="176"/>
                  </a:lnTo>
                  <a:lnTo>
                    <a:pt x="594" y="176"/>
                  </a:lnTo>
                  <a:lnTo>
                    <a:pt x="592" y="170"/>
                  </a:lnTo>
                  <a:lnTo>
                    <a:pt x="586" y="164"/>
                  </a:lnTo>
                  <a:lnTo>
                    <a:pt x="254" y="0"/>
                  </a:lnTo>
                  <a:lnTo>
                    <a:pt x="254" y="0"/>
                  </a:lnTo>
                  <a:lnTo>
                    <a:pt x="252" y="0"/>
                  </a:lnTo>
                  <a:lnTo>
                    <a:pt x="248" y="0"/>
                  </a:lnTo>
                  <a:lnTo>
                    <a:pt x="248" y="0"/>
                  </a:lnTo>
                  <a:lnTo>
                    <a:pt x="242" y="0"/>
                  </a:lnTo>
                  <a:lnTo>
                    <a:pt x="240" y="2"/>
                  </a:lnTo>
                  <a:lnTo>
                    <a:pt x="4" y="170"/>
                  </a:lnTo>
                  <a:lnTo>
                    <a:pt x="4" y="170"/>
                  </a:lnTo>
                  <a:lnTo>
                    <a:pt x="0" y="176"/>
                  </a:lnTo>
                  <a:lnTo>
                    <a:pt x="0" y="182"/>
                  </a:lnTo>
                  <a:lnTo>
                    <a:pt x="0" y="645"/>
                  </a:lnTo>
                  <a:lnTo>
                    <a:pt x="0" y="645"/>
                  </a:lnTo>
                  <a:lnTo>
                    <a:pt x="2" y="653"/>
                  </a:lnTo>
                  <a:lnTo>
                    <a:pt x="6" y="657"/>
                  </a:lnTo>
                  <a:lnTo>
                    <a:pt x="242" y="787"/>
                  </a:lnTo>
                  <a:lnTo>
                    <a:pt x="242" y="787"/>
                  </a:lnTo>
                  <a:lnTo>
                    <a:pt x="248" y="789"/>
                  </a:lnTo>
                  <a:lnTo>
                    <a:pt x="248" y="789"/>
                  </a:lnTo>
                  <a:lnTo>
                    <a:pt x="254" y="787"/>
                  </a:lnTo>
                  <a:lnTo>
                    <a:pt x="584" y="661"/>
                  </a:lnTo>
                  <a:lnTo>
                    <a:pt x="718" y="612"/>
                  </a:lnTo>
                  <a:lnTo>
                    <a:pt x="718" y="612"/>
                  </a:lnTo>
                  <a:lnTo>
                    <a:pt x="720" y="610"/>
                  </a:lnTo>
                  <a:lnTo>
                    <a:pt x="724" y="608"/>
                  </a:lnTo>
                  <a:lnTo>
                    <a:pt x="726" y="604"/>
                  </a:lnTo>
                  <a:lnTo>
                    <a:pt x="726" y="600"/>
                  </a:lnTo>
                  <a:lnTo>
                    <a:pt x="726" y="318"/>
                  </a:lnTo>
                  <a:lnTo>
                    <a:pt x="726" y="318"/>
                  </a:lnTo>
                  <a:lnTo>
                    <a:pt x="726" y="314"/>
                  </a:lnTo>
                  <a:lnTo>
                    <a:pt x="724" y="310"/>
                  </a:lnTo>
                  <a:lnTo>
                    <a:pt x="720" y="308"/>
                  </a:lnTo>
                  <a:lnTo>
                    <a:pt x="716" y="306"/>
                  </a:lnTo>
                  <a:lnTo>
                    <a:pt x="716" y="306"/>
                  </a:lnTo>
                  <a:close/>
                  <a:moveTo>
                    <a:pt x="56" y="558"/>
                  </a:moveTo>
                  <a:lnTo>
                    <a:pt x="56" y="558"/>
                  </a:lnTo>
                  <a:lnTo>
                    <a:pt x="54" y="562"/>
                  </a:lnTo>
                  <a:lnTo>
                    <a:pt x="54" y="562"/>
                  </a:lnTo>
                  <a:lnTo>
                    <a:pt x="52" y="562"/>
                  </a:lnTo>
                  <a:lnTo>
                    <a:pt x="52" y="562"/>
                  </a:lnTo>
                  <a:lnTo>
                    <a:pt x="50" y="562"/>
                  </a:lnTo>
                  <a:lnTo>
                    <a:pt x="24" y="554"/>
                  </a:lnTo>
                  <a:lnTo>
                    <a:pt x="24" y="554"/>
                  </a:lnTo>
                  <a:lnTo>
                    <a:pt x="22" y="554"/>
                  </a:lnTo>
                  <a:lnTo>
                    <a:pt x="20" y="550"/>
                  </a:lnTo>
                  <a:lnTo>
                    <a:pt x="20" y="482"/>
                  </a:lnTo>
                  <a:lnTo>
                    <a:pt x="20" y="482"/>
                  </a:lnTo>
                  <a:lnTo>
                    <a:pt x="22" y="478"/>
                  </a:lnTo>
                  <a:lnTo>
                    <a:pt x="22" y="478"/>
                  </a:lnTo>
                  <a:lnTo>
                    <a:pt x="26" y="478"/>
                  </a:lnTo>
                  <a:lnTo>
                    <a:pt x="52" y="480"/>
                  </a:lnTo>
                  <a:lnTo>
                    <a:pt x="52" y="480"/>
                  </a:lnTo>
                  <a:lnTo>
                    <a:pt x="56" y="482"/>
                  </a:lnTo>
                  <a:lnTo>
                    <a:pt x="56" y="484"/>
                  </a:lnTo>
                  <a:lnTo>
                    <a:pt x="56" y="558"/>
                  </a:lnTo>
                  <a:close/>
                  <a:moveTo>
                    <a:pt x="56" y="410"/>
                  </a:moveTo>
                  <a:lnTo>
                    <a:pt x="56" y="410"/>
                  </a:lnTo>
                  <a:lnTo>
                    <a:pt x="56" y="414"/>
                  </a:lnTo>
                  <a:lnTo>
                    <a:pt x="52" y="416"/>
                  </a:lnTo>
                  <a:lnTo>
                    <a:pt x="26" y="418"/>
                  </a:lnTo>
                  <a:lnTo>
                    <a:pt x="26" y="418"/>
                  </a:lnTo>
                  <a:lnTo>
                    <a:pt x="24" y="418"/>
                  </a:lnTo>
                  <a:lnTo>
                    <a:pt x="24" y="418"/>
                  </a:lnTo>
                  <a:lnTo>
                    <a:pt x="22" y="416"/>
                  </a:lnTo>
                  <a:lnTo>
                    <a:pt x="22" y="416"/>
                  </a:lnTo>
                  <a:lnTo>
                    <a:pt x="20" y="414"/>
                  </a:lnTo>
                  <a:lnTo>
                    <a:pt x="20" y="344"/>
                  </a:lnTo>
                  <a:lnTo>
                    <a:pt x="20" y="344"/>
                  </a:lnTo>
                  <a:lnTo>
                    <a:pt x="22" y="342"/>
                  </a:lnTo>
                  <a:lnTo>
                    <a:pt x="24" y="340"/>
                  </a:lnTo>
                  <a:lnTo>
                    <a:pt x="50" y="332"/>
                  </a:lnTo>
                  <a:lnTo>
                    <a:pt x="50" y="332"/>
                  </a:lnTo>
                  <a:lnTo>
                    <a:pt x="54" y="334"/>
                  </a:lnTo>
                  <a:lnTo>
                    <a:pt x="54" y="334"/>
                  </a:lnTo>
                  <a:lnTo>
                    <a:pt x="56" y="338"/>
                  </a:lnTo>
                  <a:lnTo>
                    <a:pt x="56" y="410"/>
                  </a:lnTo>
                  <a:close/>
                  <a:moveTo>
                    <a:pt x="56" y="264"/>
                  </a:moveTo>
                  <a:lnTo>
                    <a:pt x="56" y="264"/>
                  </a:lnTo>
                  <a:lnTo>
                    <a:pt x="56" y="266"/>
                  </a:lnTo>
                  <a:lnTo>
                    <a:pt x="54" y="268"/>
                  </a:lnTo>
                  <a:lnTo>
                    <a:pt x="26" y="280"/>
                  </a:lnTo>
                  <a:lnTo>
                    <a:pt x="26" y="280"/>
                  </a:lnTo>
                  <a:lnTo>
                    <a:pt x="24" y="280"/>
                  </a:lnTo>
                  <a:lnTo>
                    <a:pt x="24" y="280"/>
                  </a:lnTo>
                  <a:lnTo>
                    <a:pt x="22" y="280"/>
                  </a:lnTo>
                  <a:lnTo>
                    <a:pt x="22" y="280"/>
                  </a:lnTo>
                  <a:lnTo>
                    <a:pt x="20" y="276"/>
                  </a:lnTo>
                  <a:lnTo>
                    <a:pt x="20" y="208"/>
                  </a:lnTo>
                  <a:lnTo>
                    <a:pt x="20" y="208"/>
                  </a:lnTo>
                  <a:lnTo>
                    <a:pt x="22" y="204"/>
                  </a:lnTo>
                  <a:lnTo>
                    <a:pt x="50" y="186"/>
                  </a:lnTo>
                  <a:lnTo>
                    <a:pt x="50" y="186"/>
                  </a:lnTo>
                  <a:lnTo>
                    <a:pt x="52" y="186"/>
                  </a:lnTo>
                  <a:lnTo>
                    <a:pt x="54" y="186"/>
                  </a:lnTo>
                  <a:lnTo>
                    <a:pt x="54" y="186"/>
                  </a:lnTo>
                  <a:lnTo>
                    <a:pt x="56" y="188"/>
                  </a:lnTo>
                  <a:lnTo>
                    <a:pt x="56" y="190"/>
                  </a:lnTo>
                  <a:lnTo>
                    <a:pt x="56" y="264"/>
                  </a:lnTo>
                  <a:close/>
                  <a:moveTo>
                    <a:pt x="122" y="576"/>
                  </a:moveTo>
                  <a:lnTo>
                    <a:pt x="122" y="576"/>
                  </a:lnTo>
                  <a:lnTo>
                    <a:pt x="122" y="580"/>
                  </a:lnTo>
                  <a:lnTo>
                    <a:pt x="122" y="580"/>
                  </a:lnTo>
                  <a:lnTo>
                    <a:pt x="118" y="580"/>
                  </a:lnTo>
                  <a:lnTo>
                    <a:pt x="118" y="580"/>
                  </a:lnTo>
                  <a:lnTo>
                    <a:pt x="118" y="580"/>
                  </a:lnTo>
                  <a:lnTo>
                    <a:pt x="82" y="570"/>
                  </a:lnTo>
                  <a:lnTo>
                    <a:pt x="82" y="570"/>
                  </a:lnTo>
                  <a:lnTo>
                    <a:pt x="78" y="570"/>
                  </a:lnTo>
                  <a:lnTo>
                    <a:pt x="78" y="566"/>
                  </a:lnTo>
                  <a:lnTo>
                    <a:pt x="78" y="488"/>
                  </a:lnTo>
                  <a:lnTo>
                    <a:pt x="78" y="488"/>
                  </a:lnTo>
                  <a:lnTo>
                    <a:pt x="80" y="484"/>
                  </a:lnTo>
                  <a:lnTo>
                    <a:pt x="80" y="484"/>
                  </a:lnTo>
                  <a:lnTo>
                    <a:pt x="84" y="482"/>
                  </a:lnTo>
                  <a:lnTo>
                    <a:pt x="118" y="486"/>
                  </a:lnTo>
                  <a:lnTo>
                    <a:pt x="118" y="486"/>
                  </a:lnTo>
                  <a:lnTo>
                    <a:pt x="122" y="488"/>
                  </a:lnTo>
                  <a:lnTo>
                    <a:pt x="122" y="490"/>
                  </a:lnTo>
                  <a:lnTo>
                    <a:pt x="122" y="576"/>
                  </a:lnTo>
                  <a:close/>
                  <a:moveTo>
                    <a:pt x="122" y="406"/>
                  </a:moveTo>
                  <a:lnTo>
                    <a:pt x="122" y="406"/>
                  </a:lnTo>
                  <a:lnTo>
                    <a:pt x="122" y="408"/>
                  </a:lnTo>
                  <a:lnTo>
                    <a:pt x="118" y="410"/>
                  </a:lnTo>
                  <a:lnTo>
                    <a:pt x="82" y="412"/>
                  </a:lnTo>
                  <a:lnTo>
                    <a:pt x="82" y="412"/>
                  </a:lnTo>
                  <a:lnTo>
                    <a:pt x="82" y="412"/>
                  </a:lnTo>
                  <a:lnTo>
                    <a:pt x="82" y="412"/>
                  </a:lnTo>
                  <a:lnTo>
                    <a:pt x="80" y="412"/>
                  </a:lnTo>
                  <a:lnTo>
                    <a:pt x="80" y="412"/>
                  </a:lnTo>
                  <a:lnTo>
                    <a:pt x="78" y="408"/>
                  </a:lnTo>
                  <a:lnTo>
                    <a:pt x="78" y="330"/>
                  </a:lnTo>
                  <a:lnTo>
                    <a:pt x="78" y="330"/>
                  </a:lnTo>
                  <a:lnTo>
                    <a:pt x="78" y="326"/>
                  </a:lnTo>
                  <a:lnTo>
                    <a:pt x="82" y="324"/>
                  </a:lnTo>
                  <a:lnTo>
                    <a:pt x="118" y="316"/>
                  </a:lnTo>
                  <a:lnTo>
                    <a:pt x="118" y="316"/>
                  </a:lnTo>
                  <a:lnTo>
                    <a:pt x="122" y="316"/>
                  </a:lnTo>
                  <a:lnTo>
                    <a:pt x="122" y="316"/>
                  </a:lnTo>
                  <a:lnTo>
                    <a:pt x="122" y="320"/>
                  </a:lnTo>
                  <a:lnTo>
                    <a:pt x="122" y="406"/>
                  </a:lnTo>
                  <a:close/>
                  <a:moveTo>
                    <a:pt x="122" y="234"/>
                  </a:moveTo>
                  <a:lnTo>
                    <a:pt x="122" y="234"/>
                  </a:lnTo>
                  <a:lnTo>
                    <a:pt x="122" y="236"/>
                  </a:lnTo>
                  <a:lnTo>
                    <a:pt x="120" y="238"/>
                  </a:lnTo>
                  <a:lnTo>
                    <a:pt x="84" y="254"/>
                  </a:lnTo>
                  <a:lnTo>
                    <a:pt x="84" y="254"/>
                  </a:lnTo>
                  <a:lnTo>
                    <a:pt x="82" y="254"/>
                  </a:lnTo>
                  <a:lnTo>
                    <a:pt x="82" y="254"/>
                  </a:lnTo>
                  <a:lnTo>
                    <a:pt x="80" y="254"/>
                  </a:lnTo>
                  <a:lnTo>
                    <a:pt x="80" y="254"/>
                  </a:lnTo>
                  <a:lnTo>
                    <a:pt x="78" y="250"/>
                  </a:lnTo>
                  <a:lnTo>
                    <a:pt x="78" y="172"/>
                  </a:lnTo>
                  <a:lnTo>
                    <a:pt x="78" y="172"/>
                  </a:lnTo>
                  <a:lnTo>
                    <a:pt x="80" y="168"/>
                  </a:lnTo>
                  <a:lnTo>
                    <a:pt x="116" y="144"/>
                  </a:lnTo>
                  <a:lnTo>
                    <a:pt x="116" y="144"/>
                  </a:lnTo>
                  <a:lnTo>
                    <a:pt x="118" y="144"/>
                  </a:lnTo>
                  <a:lnTo>
                    <a:pt x="120" y="144"/>
                  </a:lnTo>
                  <a:lnTo>
                    <a:pt x="120" y="144"/>
                  </a:lnTo>
                  <a:lnTo>
                    <a:pt x="122" y="146"/>
                  </a:lnTo>
                  <a:lnTo>
                    <a:pt x="122" y="148"/>
                  </a:lnTo>
                  <a:lnTo>
                    <a:pt x="122" y="234"/>
                  </a:lnTo>
                  <a:close/>
                  <a:moveTo>
                    <a:pt x="216" y="602"/>
                  </a:moveTo>
                  <a:lnTo>
                    <a:pt x="216" y="602"/>
                  </a:lnTo>
                  <a:lnTo>
                    <a:pt x="214" y="606"/>
                  </a:lnTo>
                  <a:lnTo>
                    <a:pt x="214" y="606"/>
                  </a:lnTo>
                  <a:lnTo>
                    <a:pt x="212" y="608"/>
                  </a:lnTo>
                  <a:lnTo>
                    <a:pt x="210" y="608"/>
                  </a:lnTo>
                  <a:lnTo>
                    <a:pt x="210" y="608"/>
                  </a:lnTo>
                  <a:lnTo>
                    <a:pt x="210" y="608"/>
                  </a:lnTo>
                  <a:lnTo>
                    <a:pt x="200" y="606"/>
                  </a:lnTo>
                  <a:lnTo>
                    <a:pt x="184" y="600"/>
                  </a:lnTo>
                  <a:lnTo>
                    <a:pt x="160" y="592"/>
                  </a:lnTo>
                  <a:lnTo>
                    <a:pt x="160" y="592"/>
                  </a:lnTo>
                  <a:lnTo>
                    <a:pt x="158" y="590"/>
                  </a:lnTo>
                  <a:lnTo>
                    <a:pt x="156" y="588"/>
                  </a:lnTo>
                  <a:lnTo>
                    <a:pt x="156" y="494"/>
                  </a:lnTo>
                  <a:lnTo>
                    <a:pt x="156" y="494"/>
                  </a:lnTo>
                  <a:lnTo>
                    <a:pt x="158" y="492"/>
                  </a:lnTo>
                  <a:lnTo>
                    <a:pt x="158" y="492"/>
                  </a:lnTo>
                  <a:lnTo>
                    <a:pt x="162" y="490"/>
                  </a:lnTo>
                  <a:lnTo>
                    <a:pt x="212" y="496"/>
                  </a:lnTo>
                  <a:lnTo>
                    <a:pt x="212" y="496"/>
                  </a:lnTo>
                  <a:lnTo>
                    <a:pt x="214" y="496"/>
                  </a:lnTo>
                  <a:lnTo>
                    <a:pt x="216" y="500"/>
                  </a:lnTo>
                  <a:lnTo>
                    <a:pt x="216" y="500"/>
                  </a:lnTo>
                  <a:lnTo>
                    <a:pt x="216" y="602"/>
                  </a:lnTo>
                  <a:lnTo>
                    <a:pt x="216" y="602"/>
                  </a:lnTo>
                  <a:close/>
                  <a:moveTo>
                    <a:pt x="216" y="398"/>
                  </a:moveTo>
                  <a:lnTo>
                    <a:pt x="216" y="398"/>
                  </a:lnTo>
                  <a:lnTo>
                    <a:pt x="214" y="400"/>
                  </a:lnTo>
                  <a:lnTo>
                    <a:pt x="212" y="402"/>
                  </a:lnTo>
                  <a:lnTo>
                    <a:pt x="162" y="406"/>
                  </a:lnTo>
                  <a:lnTo>
                    <a:pt x="162" y="406"/>
                  </a:lnTo>
                  <a:lnTo>
                    <a:pt x="160" y="406"/>
                  </a:lnTo>
                  <a:lnTo>
                    <a:pt x="160" y="406"/>
                  </a:lnTo>
                  <a:lnTo>
                    <a:pt x="158" y="406"/>
                  </a:lnTo>
                  <a:lnTo>
                    <a:pt x="158" y="406"/>
                  </a:lnTo>
                  <a:lnTo>
                    <a:pt x="156" y="402"/>
                  </a:lnTo>
                  <a:lnTo>
                    <a:pt x="156" y="308"/>
                  </a:lnTo>
                  <a:lnTo>
                    <a:pt x="156" y="308"/>
                  </a:lnTo>
                  <a:lnTo>
                    <a:pt x="158" y="306"/>
                  </a:lnTo>
                  <a:lnTo>
                    <a:pt x="160" y="304"/>
                  </a:lnTo>
                  <a:lnTo>
                    <a:pt x="210" y="292"/>
                  </a:lnTo>
                  <a:lnTo>
                    <a:pt x="210" y="292"/>
                  </a:lnTo>
                  <a:lnTo>
                    <a:pt x="214" y="292"/>
                  </a:lnTo>
                  <a:lnTo>
                    <a:pt x="214" y="292"/>
                  </a:lnTo>
                  <a:lnTo>
                    <a:pt x="216" y="296"/>
                  </a:lnTo>
                  <a:lnTo>
                    <a:pt x="216" y="398"/>
                  </a:lnTo>
                  <a:close/>
                  <a:moveTo>
                    <a:pt x="216" y="194"/>
                  </a:moveTo>
                  <a:lnTo>
                    <a:pt x="216" y="194"/>
                  </a:lnTo>
                  <a:lnTo>
                    <a:pt x="216" y="196"/>
                  </a:lnTo>
                  <a:lnTo>
                    <a:pt x="214" y="198"/>
                  </a:lnTo>
                  <a:lnTo>
                    <a:pt x="162" y="220"/>
                  </a:lnTo>
                  <a:lnTo>
                    <a:pt x="162" y="220"/>
                  </a:lnTo>
                  <a:lnTo>
                    <a:pt x="160" y="220"/>
                  </a:lnTo>
                  <a:lnTo>
                    <a:pt x="160" y="220"/>
                  </a:lnTo>
                  <a:lnTo>
                    <a:pt x="158" y="220"/>
                  </a:lnTo>
                  <a:lnTo>
                    <a:pt x="158" y="220"/>
                  </a:lnTo>
                  <a:lnTo>
                    <a:pt x="156" y="216"/>
                  </a:lnTo>
                  <a:lnTo>
                    <a:pt x="156" y="122"/>
                  </a:lnTo>
                  <a:lnTo>
                    <a:pt x="156" y="122"/>
                  </a:lnTo>
                  <a:lnTo>
                    <a:pt x="158" y="118"/>
                  </a:lnTo>
                  <a:lnTo>
                    <a:pt x="208" y="88"/>
                  </a:lnTo>
                  <a:lnTo>
                    <a:pt x="208" y="88"/>
                  </a:lnTo>
                  <a:lnTo>
                    <a:pt x="212" y="86"/>
                  </a:lnTo>
                  <a:lnTo>
                    <a:pt x="214" y="86"/>
                  </a:lnTo>
                  <a:lnTo>
                    <a:pt x="214" y="86"/>
                  </a:lnTo>
                  <a:lnTo>
                    <a:pt x="216" y="88"/>
                  </a:lnTo>
                  <a:lnTo>
                    <a:pt x="216" y="90"/>
                  </a:lnTo>
                  <a:lnTo>
                    <a:pt x="216" y="194"/>
                  </a:lnTo>
                  <a:close/>
                  <a:moveTo>
                    <a:pt x="418" y="142"/>
                  </a:moveTo>
                  <a:lnTo>
                    <a:pt x="418" y="142"/>
                  </a:lnTo>
                  <a:lnTo>
                    <a:pt x="420" y="138"/>
                  </a:lnTo>
                  <a:lnTo>
                    <a:pt x="420" y="138"/>
                  </a:lnTo>
                  <a:lnTo>
                    <a:pt x="424" y="138"/>
                  </a:lnTo>
                  <a:lnTo>
                    <a:pt x="478" y="162"/>
                  </a:lnTo>
                  <a:lnTo>
                    <a:pt x="478" y="162"/>
                  </a:lnTo>
                  <a:lnTo>
                    <a:pt x="480" y="164"/>
                  </a:lnTo>
                  <a:lnTo>
                    <a:pt x="480" y="166"/>
                  </a:lnTo>
                  <a:lnTo>
                    <a:pt x="480" y="246"/>
                  </a:lnTo>
                  <a:lnTo>
                    <a:pt x="480" y="246"/>
                  </a:lnTo>
                  <a:lnTo>
                    <a:pt x="478" y="250"/>
                  </a:lnTo>
                  <a:lnTo>
                    <a:pt x="478" y="250"/>
                  </a:lnTo>
                  <a:lnTo>
                    <a:pt x="476" y="250"/>
                  </a:lnTo>
                  <a:lnTo>
                    <a:pt x="476" y="250"/>
                  </a:lnTo>
                  <a:lnTo>
                    <a:pt x="474" y="250"/>
                  </a:lnTo>
                  <a:lnTo>
                    <a:pt x="420" y="234"/>
                  </a:lnTo>
                  <a:lnTo>
                    <a:pt x="420" y="234"/>
                  </a:lnTo>
                  <a:lnTo>
                    <a:pt x="418" y="232"/>
                  </a:lnTo>
                  <a:lnTo>
                    <a:pt x="418" y="230"/>
                  </a:lnTo>
                  <a:lnTo>
                    <a:pt x="418" y="142"/>
                  </a:lnTo>
                  <a:close/>
                  <a:moveTo>
                    <a:pt x="418" y="316"/>
                  </a:moveTo>
                  <a:lnTo>
                    <a:pt x="418" y="316"/>
                  </a:lnTo>
                  <a:lnTo>
                    <a:pt x="418" y="314"/>
                  </a:lnTo>
                  <a:lnTo>
                    <a:pt x="418" y="314"/>
                  </a:lnTo>
                  <a:lnTo>
                    <a:pt x="422" y="312"/>
                  </a:lnTo>
                  <a:lnTo>
                    <a:pt x="476" y="322"/>
                  </a:lnTo>
                  <a:lnTo>
                    <a:pt x="476" y="322"/>
                  </a:lnTo>
                  <a:lnTo>
                    <a:pt x="480" y="324"/>
                  </a:lnTo>
                  <a:lnTo>
                    <a:pt x="480" y="326"/>
                  </a:lnTo>
                  <a:lnTo>
                    <a:pt x="480" y="408"/>
                  </a:lnTo>
                  <a:lnTo>
                    <a:pt x="480" y="408"/>
                  </a:lnTo>
                  <a:lnTo>
                    <a:pt x="478" y="412"/>
                  </a:lnTo>
                  <a:lnTo>
                    <a:pt x="478" y="412"/>
                  </a:lnTo>
                  <a:lnTo>
                    <a:pt x="476" y="412"/>
                  </a:lnTo>
                  <a:lnTo>
                    <a:pt x="476" y="412"/>
                  </a:lnTo>
                  <a:lnTo>
                    <a:pt x="422" y="408"/>
                  </a:lnTo>
                  <a:lnTo>
                    <a:pt x="422" y="408"/>
                  </a:lnTo>
                  <a:lnTo>
                    <a:pt x="418" y="408"/>
                  </a:lnTo>
                  <a:lnTo>
                    <a:pt x="418" y="404"/>
                  </a:lnTo>
                  <a:lnTo>
                    <a:pt x="418" y="316"/>
                  </a:lnTo>
                  <a:close/>
                  <a:moveTo>
                    <a:pt x="276" y="82"/>
                  </a:moveTo>
                  <a:lnTo>
                    <a:pt x="276" y="82"/>
                  </a:lnTo>
                  <a:lnTo>
                    <a:pt x="278" y="78"/>
                  </a:lnTo>
                  <a:lnTo>
                    <a:pt x="278" y="78"/>
                  </a:lnTo>
                  <a:lnTo>
                    <a:pt x="282" y="78"/>
                  </a:lnTo>
                  <a:lnTo>
                    <a:pt x="360" y="110"/>
                  </a:lnTo>
                  <a:lnTo>
                    <a:pt x="360" y="110"/>
                  </a:lnTo>
                  <a:lnTo>
                    <a:pt x="362" y="112"/>
                  </a:lnTo>
                  <a:lnTo>
                    <a:pt x="362" y="114"/>
                  </a:lnTo>
                  <a:lnTo>
                    <a:pt x="362" y="210"/>
                  </a:lnTo>
                  <a:lnTo>
                    <a:pt x="362" y="210"/>
                  </a:lnTo>
                  <a:lnTo>
                    <a:pt x="360" y="214"/>
                  </a:lnTo>
                  <a:lnTo>
                    <a:pt x="360" y="214"/>
                  </a:lnTo>
                  <a:lnTo>
                    <a:pt x="358" y="214"/>
                  </a:lnTo>
                  <a:lnTo>
                    <a:pt x="358" y="214"/>
                  </a:lnTo>
                  <a:lnTo>
                    <a:pt x="356" y="214"/>
                  </a:lnTo>
                  <a:lnTo>
                    <a:pt x="280" y="190"/>
                  </a:lnTo>
                  <a:lnTo>
                    <a:pt x="280" y="190"/>
                  </a:lnTo>
                  <a:lnTo>
                    <a:pt x="278" y="190"/>
                  </a:lnTo>
                  <a:lnTo>
                    <a:pt x="276" y="186"/>
                  </a:lnTo>
                  <a:lnTo>
                    <a:pt x="276" y="82"/>
                  </a:lnTo>
                  <a:lnTo>
                    <a:pt x="276" y="82"/>
                  </a:lnTo>
                  <a:close/>
                  <a:moveTo>
                    <a:pt x="276" y="396"/>
                  </a:moveTo>
                  <a:lnTo>
                    <a:pt x="276" y="292"/>
                  </a:lnTo>
                  <a:lnTo>
                    <a:pt x="276" y="292"/>
                  </a:lnTo>
                  <a:lnTo>
                    <a:pt x="278" y="288"/>
                  </a:lnTo>
                  <a:lnTo>
                    <a:pt x="278" y="288"/>
                  </a:lnTo>
                  <a:lnTo>
                    <a:pt x="282" y="286"/>
                  </a:lnTo>
                  <a:lnTo>
                    <a:pt x="358" y="300"/>
                  </a:lnTo>
                  <a:lnTo>
                    <a:pt x="358" y="300"/>
                  </a:lnTo>
                  <a:lnTo>
                    <a:pt x="362" y="302"/>
                  </a:lnTo>
                  <a:lnTo>
                    <a:pt x="362" y="306"/>
                  </a:lnTo>
                  <a:lnTo>
                    <a:pt x="362" y="400"/>
                  </a:lnTo>
                  <a:lnTo>
                    <a:pt x="362" y="400"/>
                  </a:lnTo>
                  <a:lnTo>
                    <a:pt x="360" y="404"/>
                  </a:lnTo>
                  <a:lnTo>
                    <a:pt x="360" y="404"/>
                  </a:lnTo>
                  <a:lnTo>
                    <a:pt x="358" y="406"/>
                  </a:lnTo>
                  <a:lnTo>
                    <a:pt x="358" y="406"/>
                  </a:lnTo>
                  <a:lnTo>
                    <a:pt x="280" y="400"/>
                  </a:lnTo>
                  <a:lnTo>
                    <a:pt x="280" y="400"/>
                  </a:lnTo>
                  <a:lnTo>
                    <a:pt x="278" y="400"/>
                  </a:lnTo>
                  <a:lnTo>
                    <a:pt x="276" y="396"/>
                  </a:lnTo>
                  <a:lnTo>
                    <a:pt x="276" y="396"/>
                  </a:lnTo>
                  <a:close/>
                  <a:moveTo>
                    <a:pt x="426" y="709"/>
                  </a:moveTo>
                  <a:lnTo>
                    <a:pt x="426" y="709"/>
                  </a:lnTo>
                  <a:lnTo>
                    <a:pt x="426" y="711"/>
                  </a:lnTo>
                  <a:lnTo>
                    <a:pt x="424" y="713"/>
                  </a:lnTo>
                  <a:lnTo>
                    <a:pt x="322" y="751"/>
                  </a:lnTo>
                  <a:lnTo>
                    <a:pt x="322" y="751"/>
                  </a:lnTo>
                  <a:lnTo>
                    <a:pt x="322" y="751"/>
                  </a:lnTo>
                  <a:lnTo>
                    <a:pt x="322" y="751"/>
                  </a:lnTo>
                  <a:lnTo>
                    <a:pt x="318" y="751"/>
                  </a:lnTo>
                  <a:lnTo>
                    <a:pt x="318" y="751"/>
                  </a:lnTo>
                  <a:lnTo>
                    <a:pt x="316" y="747"/>
                  </a:lnTo>
                  <a:lnTo>
                    <a:pt x="316" y="498"/>
                  </a:lnTo>
                  <a:lnTo>
                    <a:pt x="316" y="498"/>
                  </a:lnTo>
                  <a:lnTo>
                    <a:pt x="318" y="496"/>
                  </a:lnTo>
                  <a:lnTo>
                    <a:pt x="320" y="494"/>
                  </a:lnTo>
                  <a:lnTo>
                    <a:pt x="422" y="488"/>
                  </a:lnTo>
                  <a:lnTo>
                    <a:pt x="422" y="488"/>
                  </a:lnTo>
                  <a:lnTo>
                    <a:pt x="424" y="488"/>
                  </a:lnTo>
                  <a:lnTo>
                    <a:pt x="424" y="488"/>
                  </a:lnTo>
                  <a:lnTo>
                    <a:pt x="426" y="492"/>
                  </a:lnTo>
                  <a:lnTo>
                    <a:pt x="426" y="709"/>
                  </a:lnTo>
                  <a:close/>
                  <a:moveTo>
                    <a:pt x="548" y="663"/>
                  </a:moveTo>
                  <a:lnTo>
                    <a:pt x="548" y="663"/>
                  </a:lnTo>
                  <a:lnTo>
                    <a:pt x="546" y="665"/>
                  </a:lnTo>
                  <a:lnTo>
                    <a:pt x="544" y="667"/>
                  </a:lnTo>
                  <a:lnTo>
                    <a:pt x="478" y="693"/>
                  </a:lnTo>
                  <a:lnTo>
                    <a:pt x="478" y="693"/>
                  </a:lnTo>
                  <a:lnTo>
                    <a:pt x="476" y="693"/>
                  </a:lnTo>
                  <a:lnTo>
                    <a:pt x="476" y="693"/>
                  </a:lnTo>
                  <a:lnTo>
                    <a:pt x="472" y="693"/>
                  </a:lnTo>
                  <a:lnTo>
                    <a:pt x="472" y="693"/>
                  </a:lnTo>
                  <a:lnTo>
                    <a:pt x="472" y="689"/>
                  </a:lnTo>
                  <a:lnTo>
                    <a:pt x="472" y="488"/>
                  </a:lnTo>
                  <a:lnTo>
                    <a:pt x="472" y="488"/>
                  </a:lnTo>
                  <a:lnTo>
                    <a:pt x="472" y="486"/>
                  </a:lnTo>
                  <a:lnTo>
                    <a:pt x="476" y="484"/>
                  </a:lnTo>
                  <a:lnTo>
                    <a:pt x="542" y="480"/>
                  </a:lnTo>
                  <a:lnTo>
                    <a:pt x="542" y="480"/>
                  </a:lnTo>
                  <a:lnTo>
                    <a:pt x="546" y="480"/>
                  </a:lnTo>
                  <a:lnTo>
                    <a:pt x="546" y="480"/>
                  </a:lnTo>
                  <a:lnTo>
                    <a:pt x="548" y="484"/>
                  </a:lnTo>
                  <a:lnTo>
                    <a:pt x="548" y="663"/>
                  </a:lnTo>
                  <a:close/>
                  <a:moveTo>
                    <a:pt x="566" y="412"/>
                  </a:moveTo>
                  <a:lnTo>
                    <a:pt x="566" y="412"/>
                  </a:lnTo>
                  <a:lnTo>
                    <a:pt x="566" y="416"/>
                  </a:lnTo>
                  <a:lnTo>
                    <a:pt x="566" y="416"/>
                  </a:lnTo>
                  <a:lnTo>
                    <a:pt x="562" y="416"/>
                  </a:lnTo>
                  <a:lnTo>
                    <a:pt x="562" y="416"/>
                  </a:lnTo>
                  <a:lnTo>
                    <a:pt x="562" y="416"/>
                  </a:lnTo>
                  <a:lnTo>
                    <a:pt x="522" y="414"/>
                  </a:lnTo>
                  <a:lnTo>
                    <a:pt x="522" y="414"/>
                  </a:lnTo>
                  <a:lnTo>
                    <a:pt x="518" y="414"/>
                  </a:lnTo>
                  <a:lnTo>
                    <a:pt x="518" y="410"/>
                  </a:lnTo>
                  <a:lnTo>
                    <a:pt x="518" y="336"/>
                  </a:lnTo>
                  <a:lnTo>
                    <a:pt x="518" y="336"/>
                  </a:lnTo>
                  <a:lnTo>
                    <a:pt x="518" y="332"/>
                  </a:lnTo>
                  <a:lnTo>
                    <a:pt x="518" y="332"/>
                  </a:lnTo>
                  <a:lnTo>
                    <a:pt x="522" y="330"/>
                  </a:lnTo>
                  <a:lnTo>
                    <a:pt x="562" y="338"/>
                  </a:lnTo>
                  <a:lnTo>
                    <a:pt x="562" y="338"/>
                  </a:lnTo>
                  <a:lnTo>
                    <a:pt x="566" y="340"/>
                  </a:lnTo>
                  <a:lnTo>
                    <a:pt x="566" y="342"/>
                  </a:lnTo>
                  <a:lnTo>
                    <a:pt x="566" y="412"/>
                  </a:lnTo>
                  <a:close/>
                  <a:moveTo>
                    <a:pt x="566" y="272"/>
                  </a:moveTo>
                  <a:lnTo>
                    <a:pt x="566" y="272"/>
                  </a:lnTo>
                  <a:lnTo>
                    <a:pt x="564" y="276"/>
                  </a:lnTo>
                  <a:lnTo>
                    <a:pt x="564" y="276"/>
                  </a:lnTo>
                  <a:lnTo>
                    <a:pt x="562" y="278"/>
                  </a:lnTo>
                  <a:lnTo>
                    <a:pt x="562" y="278"/>
                  </a:lnTo>
                  <a:lnTo>
                    <a:pt x="560" y="278"/>
                  </a:lnTo>
                  <a:lnTo>
                    <a:pt x="520" y="264"/>
                  </a:lnTo>
                  <a:lnTo>
                    <a:pt x="520" y="264"/>
                  </a:lnTo>
                  <a:lnTo>
                    <a:pt x="518" y="264"/>
                  </a:lnTo>
                  <a:lnTo>
                    <a:pt x="518" y="260"/>
                  </a:lnTo>
                  <a:lnTo>
                    <a:pt x="518" y="186"/>
                  </a:lnTo>
                  <a:lnTo>
                    <a:pt x="518" y="186"/>
                  </a:lnTo>
                  <a:lnTo>
                    <a:pt x="520" y="182"/>
                  </a:lnTo>
                  <a:lnTo>
                    <a:pt x="520" y="182"/>
                  </a:lnTo>
                  <a:lnTo>
                    <a:pt x="524" y="182"/>
                  </a:lnTo>
                  <a:lnTo>
                    <a:pt x="564" y="198"/>
                  </a:lnTo>
                  <a:lnTo>
                    <a:pt x="564" y="198"/>
                  </a:lnTo>
                  <a:lnTo>
                    <a:pt x="566" y="200"/>
                  </a:lnTo>
                  <a:lnTo>
                    <a:pt x="566" y="202"/>
                  </a:lnTo>
                  <a:lnTo>
                    <a:pt x="566" y="272"/>
                  </a:lnTo>
                  <a:close/>
                  <a:moveTo>
                    <a:pt x="646" y="536"/>
                  </a:moveTo>
                  <a:lnTo>
                    <a:pt x="646" y="536"/>
                  </a:lnTo>
                  <a:lnTo>
                    <a:pt x="646" y="540"/>
                  </a:lnTo>
                  <a:lnTo>
                    <a:pt x="642" y="542"/>
                  </a:lnTo>
                  <a:lnTo>
                    <a:pt x="614" y="546"/>
                  </a:lnTo>
                  <a:lnTo>
                    <a:pt x="614" y="546"/>
                  </a:lnTo>
                  <a:lnTo>
                    <a:pt x="612" y="546"/>
                  </a:lnTo>
                  <a:lnTo>
                    <a:pt x="612" y="546"/>
                  </a:lnTo>
                  <a:lnTo>
                    <a:pt x="610" y="546"/>
                  </a:lnTo>
                  <a:lnTo>
                    <a:pt x="610" y="546"/>
                  </a:lnTo>
                  <a:lnTo>
                    <a:pt x="608" y="542"/>
                  </a:lnTo>
                  <a:lnTo>
                    <a:pt x="608" y="478"/>
                  </a:lnTo>
                  <a:lnTo>
                    <a:pt x="608" y="478"/>
                  </a:lnTo>
                  <a:lnTo>
                    <a:pt x="610" y="476"/>
                  </a:lnTo>
                  <a:lnTo>
                    <a:pt x="612" y="474"/>
                  </a:lnTo>
                  <a:lnTo>
                    <a:pt x="642" y="472"/>
                  </a:lnTo>
                  <a:lnTo>
                    <a:pt x="642" y="472"/>
                  </a:lnTo>
                  <a:lnTo>
                    <a:pt x="646" y="474"/>
                  </a:lnTo>
                  <a:lnTo>
                    <a:pt x="646" y="474"/>
                  </a:lnTo>
                  <a:lnTo>
                    <a:pt x="646" y="476"/>
                  </a:lnTo>
                  <a:lnTo>
                    <a:pt x="646" y="536"/>
                  </a:lnTo>
                  <a:close/>
                  <a:moveTo>
                    <a:pt x="646" y="418"/>
                  </a:moveTo>
                  <a:lnTo>
                    <a:pt x="646" y="418"/>
                  </a:lnTo>
                  <a:lnTo>
                    <a:pt x="646" y="420"/>
                  </a:lnTo>
                  <a:lnTo>
                    <a:pt x="646" y="420"/>
                  </a:lnTo>
                  <a:lnTo>
                    <a:pt x="642" y="422"/>
                  </a:lnTo>
                  <a:lnTo>
                    <a:pt x="642" y="422"/>
                  </a:lnTo>
                  <a:lnTo>
                    <a:pt x="612" y="420"/>
                  </a:lnTo>
                  <a:lnTo>
                    <a:pt x="612" y="420"/>
                  </a:lnTo>
                  <a:lnTo>
                    <a:pt x="610" y="418"/>
                  </a:lnTo>
                  <a:lnTo>
                    <a:pt x="608" y="416"/>
                  </a:lnTo>
                  <a:lnTo>
                    <a:pt x="608" y="352"/>
                  </a:lnTo>
                  <a:lnTo>
                    <a:pt x="608" y="352"/>
                  </a:lnTo>
                  <a:lnTo>
                    <a:pt x="610" y="348"/>
                  </a:lnTo>
                  <a:lnTo>
                    <a:pt x="610" y="348"/>
                  </a:lnTo>
                  <a:lnTo>
                    <a:pt x="614" y="348"/>
                  </a:lnTo>
                  <a:lnTo>
                    <a:pt x="642" y="352"/>
                  </a:lnTo>
                  <a:lnTo>
                    <a:pt x="642" y="352"/>
                  </a:lnTo>
                  <a:lnTo>
                    <a:pt x="646" y="354"/>
                  </a:lnTo>
                  <a:lnTo>
                    <a:pt x="646" y="358"/>
                  </a:lnTo>
                  <a:lnTo>
                    <a:pt x="646" y="418"/>
                  </a:lnTo>
                  <a:close/>
                  <a:moveTo>
                    <a:pt x="696" y="528"/>
                  </a:moveTo>
                  <a:lnTo>
                    <a:pt x="696" y="528"/>
                  </a:lnTo>
                  <a:lnTo>
                    <a:pt x="694" y="530"/>
                  </a:lnTo>
                  <a:lnTo>
                    <a:pt x="692" y="532"/>
                  </a:lnTo>
                  <a:lnTo>
                    <a:pt x="668" y="536"/>
                  </a:lnTo>
                  <a:lnTo>
                    <a:pt x="668" y="536"/>
                  </a:lnTo>
                  <a:lnTo>
                    <a:pt x="668" y="536"/>
                  </a:lnTo>
                  <a:lnTo>
                    <a:pt x="668" y="536"/>
                  </a:lnTo>
                  <a:lnTo>
                    <a:pt x="664" y="536"/>
                  </a:lnTo>
                  <a:lnTo>
                    <a:pt x="664" y="536"/>
                  </a:lnTo>
                  <a:lnTo>
                    <a:pt x="664" y="532"/>
                  </a:lnTo>
                  <a:lnTo>
                    <a:pt x="664" y="476"/>
                  </a:lnTo>
                  <a:lnTo>
                    <a:pt x="664" y="476"/>
                  </a:lnTo>
                  <a:lnTo>
                    <a:pt x="664" y="472"/>
                  </a:lnTo>
                  <a:lnTo>
                    <a:pt x="668" y="470"/>
                  </a:lnTo>
                  <a:lnTo>
                    <a:pt x="690" y="470"/>
                  </a:lnTo>
                  <a:lnTo>
                    <a:pt x="690" y="470"/>
                  </a:lnTo>
                  <a:lnTo>
                    <a:pt x="694" y="470"/>
                  </a:lnTo>
                  <a:lnTo>
                    <a:pt x="694" y="470"/>
                  </a:lnTo>
                  <a:lnTo>
                    <a:pt x="696" y="474"/>
                  </a:lnTo>
                  <a:lnTo>
                    <a:pt x="696" y="528"/>
                  </a:lnTo>
                  <a:close/>
                  <a:moveTo>
                    <a:pt x="696" y="420"/>
                  </a:moveTo>
                  <a:lnTo>
                    <a:pt x="696" y="420"/>
                  </a:lnTo>
                  <a:lnTo>
                    <a:pt x="694" y="424"/>
                  </a:lnTo>
                  <a:lnTo>
                    <a:pt x="694" y="424"/>
                  </a:lnTo>
                  <a:lnTo>
                    <a:pt x="692" y="424"/>
                  </a:lnTo>
                  <a:lnTo>
                    <a:pt x="690" y="424"/>
                  </a:lnTo>
                  <a:lnTo>
                    <a:pt x="668" y="424"/>
                  </a:lnTo>
                  <a:lnTo>
                    <a:pt x="668" y="424"/>
                  </a:lnTo>
                  <a:lnTo>
                    <a:pt x="664" y="422"/>
                  </a:lnTo>
                  <a:lnTo>
                    <a:pt x="664" y="418"/>
                  </a:lnTo>
                  <a:lnTo>
                    <a:pt x="664" y="362"/>
                  </a:lnTo>
                  <a:lnTo>
                    <a:pt x="664" y="362"/>
                  </a:lnTo>
                  <a:lnTo>
                    <a:pt x="664" y="360"/>
                  </a:lnTo>
                  <a:lnTo>
                    <a:pt x="664" y="360"/>
                  </a:lnTo>
                  <a:lnTo>
                    <a:pt x="668" y="358"/>
                  </a:lnTo>
                  <a:lnTo>
                    <a:pt x="692" y="362"/>
                  </a:lnTo>
                  <a:lnTo>
                    <a:pt x="692" y="362"/>
                  </a:lnTo>
                  <a:lnTo>
                    <a:pt x="694" y="364"/>
                  </a:lnTo>
                  <a:lnTo>
                    <a:pt x="696" y="366"/>
                  </a:lnTo>
                  <a:lnTo>
                    <a:pt x="696" y="420"/>
                  </a:lnTo>
                  <a:close/>
                  <a:moveTo>
                    <a:pt x="696" y="420"/>
                  </a:moveTo>
                  <a:lnTo>
                    <a:pt x="696" y="4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4" name="Title 3"/>
          <p:cNvSpPr>
            <a:spLocks noGrp="1"/>
          </p:cNvSpPr>
          <p:nvPr>
            <p:ph type="title"/>
          </p:nvPr>
        </p:nvSpPr>
        <p:spPr/>
        <p:txBody>
          <a:bodyPr/>
          <a:lstStyle/>
          <a:p>
            <a:r>
              <a:rPr lang="en-GB" dirty="0"/>
              <a:t>CHEMITEC</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715" y="4511859"/>
            <a:ext cx="3641428" cy="968191"/>
          </a:xfrm>
          <a:prstGeom prst="rect">
            <a:avLst/>
          </a:prstGeom>
        </p:spPr>
      </p:pic>
      <p:sp>
        <p:nvSpPr>
          <p:cNvPr id="16" name="Oval 15"/>
          <p:cNvSpPr/>
          <p:nvPr/>
        </p:nvSpPr>
        <p:spPr>
          <a:xfrm>
            <a:off x="6194798" y="78811"/>
            <a:ext cx="6027682" cy="6027680"/>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654220" y="549928"/>
            <a:ext cx="5108838" cy="51088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8" name="Group 37"/>
          <p:cNvGrpSpPr/>
          <p:nvPr/>
        </p:nvGrpSpPr>
        <p:grpSpPr>
          <a:xfrm>
            <a:off x="7538718" y="1081295"/>
            <a:ext cx="2369521" cy="2609749"/>
            <a:chOff x="7634550" y="1097519"/>
            <a:chExt cx="2664364" cy="2934484"/>
          </a:xfrm>
        </p:grpSpPr>
        <p:sp>
          <p:nvSpPr>
            <p:cNvPr id="39" name="Freeform 179"/>
            <p:cNvSpPr>
              <a:spLocks noEditPoints="1"/>
            </p:cNvSpPr>
            <p:nvPr/>
          </p:nvSpPr>
          <p:spPr bwMode="auto">
            <a:xfrm>
              <a:off x="7634550" y="1097519"/>
              <a:ext cx="2664364" cy="2934484"/>
            </a:xfrm>
            <a:custGeom>
              <a:avLst/>
              <a:gdLst>
                <a:gd name="T0" fmla="*/ 127 w 217"/>
                <a:gd name="T1" fmla="*/ 209 h 239"/>
                <a:gd name="T2" fmla="*/ 111 w 217"/>
                <a:gd name="T3" fmla="*/ 213 h 239"/>
                <a:gd name="T4" fmla="*/ 130 w 217"/>
                <a:gd name="T5" fmla="*/ 227 h 239"/>
                <a:gd name="T6" fmla="*/ 149 w 217"/>
                <a:gd name="T7" fmla="*/ 239 h 239"/>
                <a:gd name="T8" fmla="*/ 158 w 217"/>
                <a:gd name="T9" fmla="*/ 237 h 239"/>
                <a:gd name="T10" fmla="*/ 160 w 217"/>
                <a:gd name="T11" fmla="*/ 216 h 239"/>
                <a:gd name="T12" fmla="*/ 163 w 217"/>
                <a:gd name="T13" fmla="*/ 206 h 239"/>
                <a:gd name="T14" fmla="*/ 42 w 217"/>
                <a:gd name="T15" fmla="*/ 145 h 239"/>
                <a:gd name="T16" fmla="*/ 28 w 217"/>
                <a:gd name="T17" fmla="*/ 147 h 239"/>
                <a:gd name="T18" fmla="*/ 35 w 217"/>
                <a:gd name="T19" fmla="*/ 164 h 239"/>
                <a:gd name="T20" fmla="*/ 35 w 217"/>
                <a:gd name="T21" fmla="*/ 187 h 239"/>
                <a:gd name="T22" fmla="*/ 42 w 217"/>
                <a:gd name="T23" fmla="*/ 190 h 239"/>
                <a:gd name="T24" fmla="*/ 56 w 217"/>
                <a:gd name="T25" fmla="*/ 183 h 239"/>
                <a:gd name="T26" fmla="*/ 59 w 217"/>
                <a:gd name="T27" fmla="*/ 159 h 239"/>
                <a:gd name="T28" fmla="*/ 54 w 217"/>
                <a:gd name="T29" fmla="*/ 142 h 239"/>
                <a:gd name="T30" fmla="*/ 179 w 217"/>
                <a:gd name="T31" fmla="*/ 135 h 239"/>
                <a:gd name="T32" fmla="*/ 170 w 217"/>
                <a:gd name="T33" fmla="*/ 126 h 239"/>
                <a:gd name="T34" fmla="*/ 149 w 217"/>
                <a:gd name="T35" fmla="*/ 116 h 239"/>
                <a:gd name="T36" fmla="*/ 134 w 217"/>
                <a:gd name="T37" fmla="*/ 88 h 239"/>
                <a:gd name="T38" fmla="*/ 108 w 217"/>
                <a:gd name="T39" fmla="*/ 67 h 239"/>
                <a:gd name="T40" fmla="*/ 111 w 217"/>
                <a:gd name="T41" fmla="*/ 52 h 239"/>
                <a:gd name="T42" fmla="*/ 111 w 217"/>
                <a:gd name="T43" fmla="*/ 40 h 239"/>
                <a:gd name="T44" fmla="*/ 118 w 217"/>
                <a:gd name="T45" fmla="*/ 12 h 239"/>
                <a:gd name="T46" fmla="*/ 106 w 217"/>
                <a:gd name="T47" fmla="*/ 0 h 239"/>
                <a:gd name="T48" fmla="*/ 89 w 217"/>
                <a:gd name="T49" fmla="*/ 3 h 239"/>
                <a:gd name="T50" fmla="*/ 78 w 217"/>
                <a:gd name="T51" fmla="*/ 7 h 239"/>
                <a:gd name="T52" fmla="*/ 71 w 217"/>
                <a:gd name="T53" fmla="*/ 12 h 239"/>
                <a:gd name="T54" fmla="*/ 63 w 217"/>
                <a:gd name="T55" fmla="*/ 14 h 239"/>
                <a:gd name="T56" fmla="*/ 61 w 217"/>
                <a:gd name="T57" fmla="*/ 19 h 239"/>
                <a:gd name="T58" fmla="*/ 47 w 217"/>
                <a:gd name="T59" fmla="*/ 22 h 239"/>
                <a:gd name="T60" fmla="*/ 42 w 217"/>
                <a:gd name="T61" fmla="*/ 29 h 239"/>
                <a:gd name="T62" fmla="*/ 33 w 217"/>
                <a:gd name="T63" fmla="*/ 17 h 239"/>
                <a:gd name="T64" fmla="*/ 23 w 217"/>
                <a:gd name="T65" fmla="*/ 29 h 239"/>
                <a:gd name="T66" fmla="*/ 7 w 217"/>
                <a:gd name="T67" fmla="*/ 36 h 239"/>
                <a:gd name="T68" fmla="*/ 9 w 217"/>
                <a:gd name="T69" fmla="*/ 43 h 239"/>
                <a:gd name="T70" fmla="*/ 0 w 217"/>
                <a:gd name="T71" fmla="*/ 50 h 239"/>
                <a:gd name="T72" fmla="*/ 7 w 217"/>
                <a:gd name="T73" fmla="*/ 59 h 239"/>
                <a:gd name="T74" fmla="*/ 7 w 217"/>
                <a:gd name="T75" fmla="*/ 69 h 239"/>
                <a:gd name="T76" fmla="*/ 16 w 217"/>
                <a:gd name="T77" fmla="*/ 71 h 239"/>
                <a:gd name="T78" fmla="*/ 16 w 217"/>
                <a:gd name="T79" fmla="*/ 81 h 239"/>
                <a:gd name="T80" fmla="*/ 30 w 217"/>
                <a:gd name="T81" fmla="*/ 76 h 239"/>
                <a:gd name="T82" fmla="*/ 40 w 217"/>
                <a:gd name="T83" fmla="*/ 67 h 239"/>
                <a:gd name="T84" fmla="*/ 66 w 217"/>
                <a:gd name="T85" fmla="*/ 78 h 239"/>
                <a:gd name="T86" fmla="*/ 73 w 217"/>
                <a:gd name="T87" fmla="*/ 88 h 239"/>
                <a:gd name="T88" fmla="*/ 89 w 217"/>
                <a:gd name="T89" fmla="*/ 111 h 239"/>
                <a:gd name="T90" fmla="*/ 116 w 217"/>
                <a:gd name="T91" fmla="*/ 135 h 239"/>
                <a:gd name="T92" fmla="*/ 134 w 217"/>
                <a:gd name="T93" fmla="*/ 142 h 239"/>
                <a:gd name="T94" fmla="*/ 156 w 217"/>
                <a:gd name="T95" fmla="*/ 156 h 239"/>
                <a:gd name="T96" fmla="*/ 165 w 217"/>
                <a:gd name="T97" fmla="*/ 164 h 239"/>
                <a:gd name="T98" fmla="*/ 170 w 217"/>
                <a:gd name="T99" fmla="*/ 175 h 239"/>
                <a:gd name="T100" fmla="*/ 175 w 217"/>
                <a:gd name="T101" fmla="*/ 192 h 239"/>
                <a:gd name="T102" fmla="*/ 170 w 217"/>
                <a:gd name="T103" fmla="*/ 206 h 239"/>
                <a:gd name="T104" fmla="*/ 175 w 217"/>
                <a:gd name="T105" fmla="*/ 209 h 239"/>
                <a:gd name="T106" fmla="*/ 184 w 217"/>
                <a:gd name="T107" fmla="*/ 192 h 239"/>
                <a:gd name="T108" fmla="*/ 194 w 217"/>
                <a:gd name="T109" fmla="*/ 180 h 239"/>
                <a:gd name="T110" fmla="*/ 184 w 217"/>
                <a:gd name="T111" fmla="*/ 168 h 239"/>
                <a:gd name="T112" fmla="*/ 203 w 217"/>
                <a:gd name="T113" fmla="*/ 161 h 239"/>
                <a:gd name="T114" fmla="*/ 217 w 217"/>
                <a:gd name="T115" fmla="*/ 161 h 239"/>
                <a:gd name="T116" fmla="*/ 201 w 217"/>
                <a:gd name="T117" fmla="*/ 14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7" h="239">
                  <a:moveTo>
                    <a:pt x="151" y="209"/>
                  </a:moveTo>
                  <a:lnTo>
                    <a:pt x="151" y="209"/>
                  </a:lnTo>
                  <a:lnTo>
                    <a:pt x="137" y="211"/>
                  </a:lnTo>
                  <a:lnTo>
                    <a:pt x="127" y="209"/>
                  </a:lnTo>
                  <a:lnTo>
                    <a:pt x="127" y="209"/>
                  </a:lnTo>
                  <a:lnTo>
                    <a:pt x="123" y="206"/>
                  </a:lnTo>
                  <a:lnTo>
                    <a:pt x="116" y="209"/>
                  </a:lnTo>
                  <a:lnTo>
                    <a:pt x="111" y="213"/>
                  </a:lnTo>
                  <a:lnTo>
                    <a:pt x="111" y="216"/>
                  </a:lnTo>
                  <a:lnTo>
                    <a:pt x="111" y="216"/>
                  </a:lnTo>
                  <a:lnTo>
                    <a:pt x="116" y="220"/>
                  </a:lnTo>
                  <a:lnTo>
                    <a:pt x="130" y="227"/>
                  </a:lnTo>
                  <a:lnTo>
                    <a:pt x="130" y="227"/>
                  </a:lnTo>
                  <a:lnTo>
                    <a:pt x="139" y="230"/>
                  </a:lnTo>
                  <a:lnTo>
                    <a:pt x="144" y="235"/>
                  </a:lnTo>
                  <a:lnTo>
                    <a:pt x="149" y="239"/>
                  </a:lnTo>
                  <a:lnTo>
                    <a:pt x="153" y="239"/>
                  </a:lnTo>
                  <a:lnTo>
                    <a:pt x="153" y="239"/>
                  </a:lnTo>
                  <a:lnTo>
                    <a:pt x="156" y="239"/>
                  </a:lnTo>
                  <a:lnTo>
                    <a:pt x="158" y="237"/>
                  </a:lnTo>
                  <a:lnTo>
                    <a:pt x="158" y="227"/>
                  </a:lnTo>
                  <a:lnTo>
                    <a:pt x="158" y="227"/>
                  </a:lnTo>
                  <a:lnTo>
                    <a:pt x="158" y="220"/>
                  </a:lnTo>
                  <a:lnTo>
                    <a:pt x="160" y="216"/>
                  </a:lnTo>
                  <a:lnTo>
                    <a:pt x="165" y="209"/>
                  </a:lnTo>
                  <a:lnTo>
                    <a:pt x="165" y="209"/>
                  </a:lnTo>
                  <a:lnTo>
                    <a:pt x="165" y="209"/>
                  </a:lnTo>
                  <a:lnTo>
                    <a:pt x="163" y="206"/>
                  </a:lnTo>
                  <a:lnTo>
                    <a:pt x="151" y="209"/>
                  </a:lnTo>
                  <a:lnTo>
                    <a:pt x="151" y="209"/>
                  </a:lnTo>
                  <a:close/>
                  <a:moveTo>
                    <a:pt x="42" y="145"/>
                  </a:moveTo>
                  <a:lnTo>
                    <a:pt x="42" y="145"/>
                  </a:lnTo>
                  <a:lnTo>
                    <a:pt x="37" y="147"/>
                  </a:lnTo>
                  <a:lnTo>
                    <a:pt x="33" y="147"/>
                  </a:lnTo>
                  <a:lnTo>
                    <a:pt x="30" y="147"/>
                  </a:lnTo>
                  <a:lnTo>
                    <a:pt x="28" y="147"/>
                  </a:lnTo>
                  <a:lnTo>
                    <a:pt x="28" y="147"/>
                  </a:lnTo>
                  <a:lnTo>
                    <a:pt x="28" y="152"/>
                  </a:lnTo>
                  <a:lnTo>
                    <a:pt x="30" y="159"/>
                  </a:lnTo>
                  <a:lnTo>
                    <a:pt x="35" y="164"/>
                  </a:lnTo>
                  <a:lnTo>
                    <a:pt x="35" y="173"/>
                  </a:lnTo>
                  <a:lnTo>
                    <a:pt x="35" y="173"/>
                  </a:lnTo>
                  <a:lnTo>
                    <a:pt x="33" y="180"/>
                  </a:lnTo>
                  <a:lnTo>
                    <a:pt x="35" y="187"/>
                  </a:lnTo>
                  <a:lnTo>
                    <a:pt x="37" y="192"/>
                  </a:lnTo>
                  <a:lnTo>
                    <a:pt x="40" y="192"/>
                  </a:lnTo>
                  <a:lnTo>
                    <a:pt x="42" y="190"/>
                  </a:lnTo>
                  <a:lnTo>
                    <a:pt x="42" y="190"/>
                  </a:lnTo>
                  <a:lnTo>
                    <a:pt x="47" y="187"/>
                  </a:lnTo>
                  <a:lnTo>
                    <a:pt x="49" y="185"/>
                  </a:lnTo>
                  <a:lnTo>
                    <a:pt x="54" y="185"/>
                  </a:lnTo>
                  <a:lnTo>
                    <a:pt x="56" y="183"/>
                  </a:lnTo>
                  <a:lnTo>
                    <a:pt x="56" y="183"/>
                  </a:lnTo>
                  <a:lnTo>
                    <a:pt x="56" y="175"/>
                  </a:lnTo>
                  <a:lnTo>
                    <a:pt x="59" y="168"/>
                  </a:lnTo>
                  <a:lnTo>
                    <a:pt x="59" y="159"/>
                  </a:lnTo>
                  <a:lnTo>
                    <a:pt x="59" y="152"/>
                  </a:lnTo>
                  <a:lnTo>
                    <a:pt x="59" y="152"/>
                  </a:lnTo>
                  <a:lnTo>
                    <a:pt x="59" y="147"/>
                  </a:lnTo>
                  <a:lnTo>
                    <a:pt x="54" y="142"/>
                  </a:lnTo>
                  <a:lnTo>
                    <a:pt x="47" y="142"/>
                  </a:lnTo>
                  <a:lnTo>
                    <a:pt x="42" y="145"/>
                  </a:lnTo>
                  <a:lnTo>
                    <a:pt x="42" y="145"/>
                  </a:lnTo>
                  <a:close/>
                  <a:moveTo>
                    <a:pt x="179" y="135"/>
                  </a:moveTo>
                  <a:lnTo>
                    <a:pt x="179" y="135"/>
                  </a:lnTo>
                  <a:lnTo>
                    <a:pt x="175" y="130"/>
                  </a:lnTo>
                  <a:lnTo>
                    <a:pt x="175" y="128"/>
                  </a:lnTo>
                  <a:lnTo>
                    <a:pt x="170" y="126"/>
                  </a:lnTo>
                  <a:lnTo>
                    <a:pt x="165" y="123"/>
                  </a:lnTo>
                  <a:lnTo>
                    <a:pt x="165" y="123"/>
                  </a:lnTo>
                  <a:lnTo>
                    <a:pt x="156" y="121"/>
                  </a:lnTo>
                  <a:lnTo>
                    <a:pt x="149" y="116"/>
                  </a:lnTo>
                  <a:lnTo>
                    <a:pt x="139" y="104"/>
                  </a:lnTo>
                  <a:lnTo>
                    <a:pt x="134" y="93"/>
                  </a:lnTo>
                  <a:lnTo>
                    <a:pt x="134" y="93"/>
                  </a:lnTo>
                  <a:lnTo>
                    <a:pt x="134" y="88"/>
                  </a:lnTo>
                  <a:lnTo>
                    <a:pt x="130" y="83"/>
                  </a:lnTo>
                  <a:lnTo>
                    <a:pt x="123" y="78"/>
                  </a:lnTo>
                  <a:lnTo>
                    <a:pt x="113" y="71"/>
                  </a:lnTo>
                  <a:lnTo>
                    <a:pt x="108" y="67"/>
                  </a:lnTo>
                  <a:lnTo>
                    <a:pt x="108" y="67"/>
                  </a:lnTo>
                  <a:lnTo>
                    <a:pt x="108" y="59"/>
                  </a:lnTo>
                  <a:lnTo>
                    <a:pt x="108" y="57"/>
                  </a:lnTo>
                  <a:lnTo>
                    <a:pt x="111" y="52"/>
                  </a:lnTo>
                  <a:lnTo>
                    <a:pt x="108" y="48"/>
                  </a:lnTo>
                  <a:lnTo>
                    <a:pt x="108" y="48"/>
                  </a:lnTo>
                  <a:lnTo>
                    <a:pt x="108" y="43"/>
                  </a:lnTo>
                  <a:lnTo>
                    <a:pt x="111" y="40"/>
                  </a:lnTo>
                  <a:lnTo>
                    <a:pt x="118" y="36"/>
                  </a:lnTo>
                  <a:lnTo>
                    <a:pt x="118" y="36"/>
                  </a:lnTo>
                  <a:lnTo>
                    <a:pt x="118" y="12"/>
                  </a:lnTo>
                  <a:lnTo>
                    <a:pt x="118" y="12"/>
                  </a:lnTo>
                  <a:lnTo>
                    <a:pt x="108" y="10"/>
                  </a:lnTo>
                  <a:lnTo>
                    <a:pt x="108" y="10"/>
                  </a:lnTo>
                  <a:lnTo>
                    <a:pt x="106" y="5"/>
                  </a:lnTo>
                  <a:lnTo>
                    <a:pt x="106" y="0"/>
                  </a:lnTo>
                  <a:lnTo>
                    <a:pt x="106" y="0"/>
                  </a:lnTo>
                  <a:lnTo>
                    <a:pt x="97" y="0"/>
                  </a:lnTo>
                  <a:lnTo>
                    <a:pt x="89" y="3"/>
                  </a:lnTo>
                  <a:lnTo>
                    <a:pt x="89" y="3"/>
                  </a:lnTo>
                  <a:lnTo>
                    <a:pt x="85" y="7"/>
                  </a:lnTo>
                  <a:lnTo>
                    <a:pt x="80" y="7"/>
                  </a:lnTo>
                  <a:lnTo>
                    <a:pt x="78" y="7"/>
                  </a:lnTo>
                  <a:lnTo>
                    <a:pt x="78" y="7"/>
                  </a:lnTo>
                  <a:lnTo>
                    <a:pt x="75" y="5"/>
                  </a:lnTo>
                  <a:lnTo>
                    <a:pt x="73" y="10"/>
                  </a:lnTo>
                  <a:lnTo>
                    <a:pt x="73" y="10"/>
                  </a:lnTo>
                  <a:lnTo>
                    <a:pt x="71" y="12"/>
                  </a:lnTo>
                  <a:lnTo>
                    <a:pt x="68" y="14"/>
                  </a:lnTo>
                  <a:lnTo>
                    <a:pt x="68" y="14"/>
                  </a:lnTo>
                  <a:lnTo>
                    <a:pt x="66" y="14"/>
                  </a:lnTo>
                  <a:lnTo>
                    <a:pt x="63" y="14"/>
                  </a:lnTo>
                  <a:lnTo>
                    <a:pt x="63" y="17"/>
                  </a:lnTo>
                  <a:lnTo>
                    <a:pt x="63" y="17"/>
                  </a:lnTo>
                  <a:lnTo>
                    <a:pt x="63" y="19"/>
                  </a:lnTo>
                  <a:lnTo>
                    <a:pt x="61" y="19"/>
                  </a:lnTo>
                  <a:lnTo>
                    <a:pt x="54" y="19"/>
                  </a:lnTo>
                  <a:lnTo>
                    <a:pt x="54" y="19"/>
                  </a:lnTo>
                  <a:lnTo>
                    <a:pt x="49" y="19"/>
                  </a:lnTo>
                  <a:lnTo>
                    <a:pt x="47" y="22"/>
                  </a:lnTo>
                  <a:lnTo>
                    <a:pt x="47" y="22"/>
                  </a:lnTo>
                  <a:lnTo>
                    <a:pt x="47" y="29"/>
                  </a:lnTo>
                  <a:lnTo>
                    <a:pt x="44" y="31"/>
                  </a:lnTo>
                  <a:lnTo>
                    <a:pt x="42" y="29"/>
                  </a:lnTo>
                  <a:lnTo>
                    <a:pt x="42" y="29"/>
                  </a:lnTo>
                  <a:lnTo>
                    <a:pt x="35" y="22"/>
                  </a:lnTo>
                  <a:lnTo>
                    <a:pt x="33" y="17"/>
                  </a:lnTo>
                  <a:lnTo>
                    <a:pt x="33" y="17"/>
                  </a:lnTo>
                  <a:lnTo>
                    <a:pt x="33" y="17"/>
                  </a:lnTo>
                  <a:lnTo>
                    <a:pt x="28" y="24"/>
                  </a:lnTo>
                  <a:lnTo>
                    <a:pt x="26" y="29"/>
                  </a:lnTo>
                  <a:lnTo>
                    <a:pt x="23" y="29"/>
                  </a:lnTo>
                  <a:lnTo>
                    <a:pt x="23" y="29"/>
                  </a:lnTo>
                  <a:lnTo>
                    <a:pt x="7" y="31"/>
                  </a:lnTo>
                  <a:lnTo>
                    <a:pt x="7" y="31"/>
                  </a:lnTo>
                  <a:lnTo>
                    <a:pt x="7" y="36"/>
                  </a:lnTo>
                  <a:lnTo>
                    <a:pt x="9" y="40"/>
                  </a:lnTo>
                  <a:lnTo>
                    <a:pt x="9" y="40"/>
                  </a:lnTo>
                  <a:lnTo>
                    <a:pt x="9" y="40"/>
                  </a:lnTo>
                  <a:lnTo>
                    <a:pt x="9" y="43"/>
                  </a:lnTo>
                  <a:lnTo>
                    <a:pt x="4" y="48"/>
                  </a:lnTo>
                  <a:lnTo>
                    <a:pt x="4" y="48"/>
                  </a:lnTo>
                  <a:lnTo>
                    <a:pt x="0" y="48"/>
                  </a:lnTo>
                  <a:lnTo>
                    <a:pt x="0" y="50"/>
                  </a:lnTo>
                  <a:lnTo>
                    <a:pt x="0" y="52"/>
                  </a:lnTo>
                  <a:lnTo>
                    <a:pt x="0" y="52"/>
                  </a:lnTo>
                  <a:lnTo>
                    <a:pt x="7" y="57"/>
                  </a:lnTo>
                  <a:lnTo>
                    <a:pt x="7" y="59"/>
                  </a:lnTo>
                  <a:lnTo>
                    <a:pt x="7" y="62"/>
                  </a:lnTo>
                  <a:lnTo>
                    <a:pt x="7" y="62"/>
                  </a:lnTo>
                  <a:lnTo>
                    <a:pt x="4" y="64"/>
                  </a:lnTo>
                  <a:lnTo>
                    <a:pt x="7" y="69"/>
                  </a:lnTo>
                  <a:lnTo>
                    <a:pt x="7" y="69"/>
                  </a:lnTo>
                  <a:lnTo>
                    <a:pt x="11" y="71"/>
                  </a:lnTo>
                  <a:lnTo>
                    <a:pt x="11" y="71"/>
                  </a:lnTo>
                  <a:lnTo>
                    <a:pt x="16" y="71"/>
                  </a:lnTo>
                  <a:lnTo>
                    <a:pt x="18" y="71"/>
                  </a:lnTo>
                  <a:lnTo>
                    <a:pt x="18" y="74"/>
                  </a:lnTo>
                  <a:lnTo>
                    <a:pt x="18" y="74"/>
                  </a:lnTo>
                  <a:lnTo>
                    <a:pt x="16" y="81"/>
                  </a:lnTo>
                  <a:lnTo>
                    <a:pt x="16" y="81"/>
                  </a:lnTo>
                  <a:lnTo>
                    <a:pt x="26" y="78"/>
                  </a:lnTo>
                  <a:lnTo>
                    <a:pt x="26" y="78"/>
                  </a:lnTo>
                  <a:lnTo>
                    <a:pt x="30" y="76"/>
                  </a:lnTo>
                  <a:lnTo>
                    <a:pt x="30" y="71"/>
                  </a:lnTo>
                  <a:lnTo>
                    <a:pt x="35" y="69"/>
                  </a:lnTo>
                  <a:lnTo>
                    <a:pt x="40" y="67"/>
                  </a:lnTo>
                  <a:lnTo>
                    <a:pt x="40" y="67"/>
                  </a:lnTo>
                  <a:lnTo>
                    <a:pt x="47" y="67"/>
                  </a:lnTo>
                  <a:lnTo>
                    <a:pt x="54" y="69"/>
                  </a:lnTo>
                  <a:lnTo>
                    <a:pt x="61" y="74"/>
                  </a:lnTo>
                  <a:lnTo>
                    <a:pt x="66" y="78"/>
                  </a:lnTo>
                  <a:lnTo>
                    <a:pt x="66" y="78"/>
                  </a:lnTo>
                  <a:lnTo>
                    <a:pt x="71" y="83"/>
                  </a:lnTo>
                  <a:lnTo>
                    <a:pt x="73" y="88"/>
                  </a:lnTo>
                  <a:lnTo>
                    <a:pt x="73" y="88"/>
                  </a:lnTo>
                  <a:lnTo>
                    <a:pt x="75" y="100"/>
                  </a:lnTo>
                  <a:lnTo>
                    <a:pt x="82" y="104"/>
                  </a:lnTo>
                  <a:lnTo>
                    <a:pt x="89" y="111"/>
                  </a:lnTo>
                  <a:lnTo>
                    <a:pt x="89" y="111"/>
                  </a:lnTo>
                  <a:lnTo>
                    <a:pt x="99" y="119"/>
                  </a:lnTo>
                  <a:lnTo>
                    <a:pt x="106" y="126"/>
                  </a:lnTo>
                  <a:lnTo>
                    <a:pt x="116" y="135"/>
                  </a:lnTo>
                  <a:lnTo>
                    <a:pt x="116" y="135"/>
                  </a:lnTo>
                  <a:lnTo>
                    <a:pt x="127" y="138"/>
                  </a:lnTo>
                  <a:lnTo>
                    <a:pt x="130" y="140"/>
                  </a:lnTo>
                  <a:lnTo>
                    <a:pt x="134" y="142"/>
                  </a:lnTo>
                  <a:lnTo>
                    <a:pt x="134" y="142"/>
                  </a:lnTo>
                  <a:lnTo>
                    <a:pt x="142" y="149"/>
                  </a:lnTo>
                  <a:lnTo>
                    <a:pt x="151" y="154"/>
                  </a:lnTo>
                  <a:lnTo>
                    <a:pt x="151" y="154"/>
                  </a:lnTo>
                  <a:lnTo>
                    <a:pt x="156" y="156"/>
                  </a:lnTo>
                  <a:lnTo>
                    <a:pt x="158" y="159"/>
                  </a:lnTo>
                  <a:lnTo>
                    <a:pt x="160" y="164"/>
                  </a:lnTo>
                  <a:lnTo>
                    <a:pt x="165" y="164"/>
                  </a:lnTo>
                  <a:lnTo>
                    <a:pt x="165" y="164"/>
                  </a:lnTo>
                  <a:lnTo>
                    <a:pt x="168" y="166"/>
                  </a:lnTo>
                  <a:lnTo>
                    <a:pt x="168" y="168"/>
                  </a:lnTo>
                  <a:lnTo>
                    <a:pt x="170" y="171"/>
                  </a:lnTo>
                  <a:lnTo>
                    <a:pt x="170" y="175"/>
                  </a:lnTo>
                  <a:lnTo>
                    <a:pt x="170" y="175"/>
                  </a:lnTo>
                  <a:lnTo>
                    <a:pt x="172" y="180"/>
                  </a:lnTo>
                  <a:lnTo>
                    <a:pt x="175" y="185"/>
                  </a:lnTo>
                  <a:lnTo>
                    <a:pt x="175" y="192"/>
                  </a:lnTo>
                  <a:lnTo>
                    <a:pt x="172" y="197"/>
                  </a:lnTo>
                  <a:lnTo>
                    <a:pt x="172" y="197"/>
                  </a:lnTo>
                  <a:lnTo>
                    <a:pt x="170" y="201"/>
                  </a:lnTo>
                  <a:lnTo>
                    <a:pt x="170" y="206"/>
                  </a:lnTo>
                  <a:lnTo>
                    <a:pt x="170" y="209"/>
                  </a:lnTo>
                  <a:lnTo>
                    <a:pt x="172" y="211"/>
                  </a:lnTo>
                  <a:lnTo>
                    <a:pt x="172" y="211"/>
                  </a:lnTo>
                  <a:lnTo>
                    <a:pt x="175" y="209"/>
                  </a:lnTo>
                  <a:lnTo>
                    <a:pt x="177" y="206"/>
                  </a:lnTo>
                  <a:lnTo>
                    <a:pt x="182" y="194"/>
                  </a:lnTo>
                  <a:lnTo>
                    <a:pt x="182" y="194"/>
                  </a:lnTo>
                  <a:lnTo>
                    <a:pt x="184" y="192"/>
                  </a:lnTo>
                  <a:lnTo>
                    <a:pt x="187" y="190"/>
                  </a:lnTo>
                  <a:lnTo>
                    <a:pt x="194" y="185"/>
                  </a:lnTo>
                  <a:lnTo>
                    <a:pt x="194" y="185"/>
                  </a:lnTo>
                  <a:lnTo>
                    <a:pt x="194" y="180"/>
                  </a:lnTo>
                  <a:lnTo>
                    <a:pt x="191" y="178"/>
                  </a:lnTo>
                  <a:lnTo>
                    <a:pt x="187" y="173"/>
                  </a:lnTo>
                  <a:lnTo>
                    <a:pt x="184" y="168"/>
                  </a:lnTo>
                  <a:lnTo>
                    <a:pt x="184" y="168"/>
                  </a:lnTo>
                  <a:lnTo>
                    <a:pt x="184" y="164"/>
                  </a:lnTo>
                  <a:lnTo>
                    <a:pt x="189" y="161"/>
                  </a:lnTo>
                  <a:lnTo>
                    <a:pt x="196" y="159"/>
                  </a:lnTo>
                  <a:lnTo>
                    <a:pt x="203" y="161"/>
                  </a:lnTo>
                  <a:lnTo>
                    <a:pt x="203" y="161"/>
                  </a:lnTo>
                  <a:lnTo>
                    <a:pt x="213" y="168"/>
                  </a:lnTo>
                  <a:lnTo>
                    <a:pt x="215" y="166"/>
                  </a:lnTo>
                  <a:lnTo>
                    <a:pt x="217" y="161"/>
                  </a:lnTo>
                  <a:lnTo>
                    <a:pt x="217" y="161"/>
                  </a:lnTo>
                  <a:lnTo>
                    <a:pt x="215" y="159"/>
                  </a:lnTo>
                  <a:lnTo>
                    <a:pt x="213" y="154"/>
                  </a:lnTo>
                  <a:lnTo>
                    <a:pt x="201" y="147"/>
                  </a:lnTo>
                  <a:lnTo>
                    <a:pt x="179" y="135"/>
                  </a:lnTo>
                  <a:lnTo>
                    <a:pt x="179" y="135"/>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nvGrpSpPr>
            <p:cNvPr id="40" name="Group 39"/>
            <p:cNvGrpSpPr/>
            <p:nvPr/>
          </p:nvGrpSpPr>
          <p:grpSpPr>
            <a:xfrm>
              <a:off x="8177650" y="1955007"/>
              <a:ext cx="1307150" cy="857669"/>
              <a:chOff x="3003767" y="4407557"/>
              <a:chExt cx="1307150" cy="857669"/>
            </a:xfrm>
          </p:grpSpPr>
          <p:sp>
            <p:nvSpPr>
              <p:cNvPr id="41" name="Oval 40"/>
              <p:cNvSpPr/>
              <p:nvPr/>
            </p:nvSpPr>
            <p:spPr>
              <a:xfrm>
                <a:off x="3530933" y="4407557"/>
                <a:ext cx="159800" cy="159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42" name="TextBox 41"/>
              <p:cNvSpPr txBox="1"/>
              <p:nvPr/>
            </p:nvSpPr>
            <p:spPr>
              <a:xfrm>
                <a:off x="3003767" y="4676901"/>
                <a:ext cx="1307150" cy="588325"/>
              </a:xfrm>
              <a:prstGeom prst="rect">
                <a:avLst/>
              </a:prstGeom>
              <a:noFill/>
            </p:spPr>
            <p:txBody>
              <a:bodyPr wrap="none" rtlCol="0">
                <a:spAutoFit/>
              </a:bodyPr>
              <a:lstStyle/>
              <a:p>
                <a:pPr algn="ctr"/>
                <a:r>
                  <a:rPr lang="it-IT" sz="1400" dirty="0">
                    <a:latin typeface="Arial" panose="020B0604020202020204" pitchFamily="34" charset="0"/>
                    <a:cs typeface="Arial" panose="020B0604020202020204" pitchFamily="34" charset="0"/>
                  </a:rPr>
                  <a:t>FLORENCE</a:t>
                </a:r>
              </a:p>
              <a:p>
                <a:pPr algn="ctr"/>
                <a:r>
                  <a:rPr lang="it-IT" sz="1400" dirty="0">
                    <a:latin typeface="Arial" panose="020B0604020202020204" pitchFamily="34" charset="0"/>
                    <a:cs typeface="Arial" panose="020B0604020202020204" pitchFamily="34" charset="0"/>
                  </a:rPr>
                  <a:t>ITALY</a:t>
                </a:r>
                <a:endParaRPr lang="en-GB" sz="1400" dirty="0"/>
              </a:p>
            </p:txBody>
          </p:sp>
        </p:grpSp>
      </p:grpSp>
      <p:grpSp>
        <p:nvGrpSpPr>
          <p:cNvPr id="43" name="Group 42"/>
          <p:cNvGrpSpPr/>
          <p:nvPr/>
        </p:nvGrpSpPr>
        <p:grpSpPr>
          <a:xfrm>
            <a:off x="7762445" y="2613230"/>
            <a:ext cx="3335992" cy="2298258"/>
            <a:chOff x="7826085" y="2164541"/>
            <a:chExt cx="3335992" cy="2298258"/>
          </a:xfrm>
        </p:grpSpPr>
        <p:sp>
          <p:nvSpPr>
            <p:cNvPr id="44" name="Freeform 147"/>
            <p:cNvSpPr>
              <a:spLocks noEditPoints="1"/>
            </p:cNvSpPr>
            <p:nvPr/>
          </p:nvSpPr>
          <p:spPr bwMode="auto">
            <a:xfrm>
              <a:off x="7826085" y="2164541"/>
              <a:ext cx="3335992" cy="2298258"/>
            </a:xfrm>
            <a:custGeom>
              <a:avLst/>
              <a:gdLst>
                <a:gd name="T0" fmla="*/ 1086 w 1138"/>
                <a:gd name="T1" fmla="*/ 147 h 784"/>
                <a:gd name="T2" fmla="*/ 1029 w 1138"/>
                <a:gd name="T3" fmla="*/ 104 h 784"/>
                <a:gd name="T4" fmla="*/ 989 w 1138"/>
                <a:gd name="T5" fmla="*/ 57 h 784"/>
                <a:gd name="T6" fmla="*/ 940 w 1138"/>
                <a:gd name="T7" fmla="*/ 5 h 784"/>
                <a:gd name="T8" fmla="*/ 864 w 1138"/>
                <a:gd name="T9" fmla="*/ 21 h 784"/>
                <a:gd name="T10" fmla="*/ 842 w 1138"/>
                <a:gd name="T11" fmla="*/ 80 h 784"/>
                <a:gd name="T12" fmla="*/ 779 w 1138"/>
                <a:gd name="T13" fmla="*/ 130 h 784"/>
                <a:gd name="T14" fmla="*/ 821 w 1138"/>
                <a:gd name="T15" fmla="*/ 140 h 784"/>
                <a:gd name="T16" fmla="*/ 812 w 1138"/>
                <a:gd name="T17" fmla="*/ 175 h 784"/>
                <a:gd name="T18" fmla="*/ 712 w 1138"/>
                <a:gd name="T19" fmla="*/ 213 h 784"/>
                <a:gd name="T20" fmla="*/ 677 w 1138"/>
                <a:gd name="T21" fmla="*/ 258 h 784"/>
                <a:gd name="T22" fmla="*/ 556 w 1138"/>
                <a:gd name="T23" fmla="*/ 284 h 784"/>
                <a:gd name="T24" fmla="*/ 431 w 1138"/>
                <a:gd name="T25" fmla="*/ 265 h 784"/>
                <a:gd name="T26" fmla="*/ 374 w 1138"/>
                <a:gd name="T27" fmla="*/ 223 h 784"/>
                <a:gd name="T28" fmla="*/ 315 w 1138"/>
                <a:gd name="T29" fmla="*/ 185 h 784"/>
                <a:gd name="T30" fmla="*/ 265 w 1138"/>
                <a:gd name="T31" fmla="*/ 121 h 784"/>
                <a:gd name="T32" fmla="*/ 232 w 1138"/>
                <a:gd name="T33" fmla="*/ 125 h 784"/>
                <a:gd name="T34" fmla="*/ 196 w 1138"/>
                <a:gd name="T35" fmla="*/ 161 h 784"/>
                <a:gd name="T36" fmla="*/ 149 w 1138"/>
                <a:gd name="T37" fmla="*/ 204 h 784"/>
                <a:gd name="T38" fmla="*/ 130 w 1138"/>
                <a:gd name="T39" fmla="*/ 251 h 784"/>
                <a:gd name="T40" fmla="*/ 87 w 1138"/>
                <a:gd name="T41" fmla="*/ 296 h 784"/>
                <a:gd name="T42" fmla="*/ 31 w 1138"/>
                <a:gd name="T43" fmla="*/ 312 h 784"/>
                <a:gd name="T44" fmla="*/ 12 w 1138"/>
                <a:gd name="T45" fmla="*/ 357 h 784"/>
                <a:gd name="T46" fmla="*/ 66 w 1138"/>
                <a:gd name="T47" fmla="*/ 428 h 784"/>
                <a:gd name="T48" fmla="*/ 113 w 1138"/>
                <a:gd name="T49" fmla="*/ 447 h 784"/>
                <a:gd name="T50" fmla="*/ 90 w 1138"/>
                <a:gd name="T51" fmla="*/ 488 h 784"/>
                <a:gd name="T52" fmla="*/ 123 w 1138"/>
                <a:gd name="T53" fmla="*/ 533 h 784"/>
                <a:gd name="T54" fmla="*/ 196 w 1138"/>
                <a:gd name="T55" fmla="*/ 570 h 784"/>
                <a:gd name="T56" fmla="*/ 267 w 1138"/>
                <a:gd name="T57" fmla="*/ 585 h 784"/>
                <a:gd name="T58" fmla="*/ 298 w 1138"/>
                <a:gd name="T59" fmla="*/ 582 h 784"/>
                <a:gd name="T60" fmla="*/ 352 w 1138"/>
                <a:gd name="T61" fmla="*/ 573 h 784"/>
                <a:gd name="T62" fmla="*/ 409 w 1138"/>
                <a:gd name="T63" fmla="*/ 573 h 784"/>
                <a:gd name="T64" fmla="*/ 447 w 1138"/>
                <a:gd name="T65" fmla="*/ 594 h 784"/>
                <a:gd name="T66" fmla="*/ 438 w 1138"/>
                <a:gd name="T67" fmla="*/ 665 h 784"/>
                <a:gd name="T68" fmla="*/ 461 w 1138"/>
                <a:gd name="T69" fmla="*/ 705 h 784"/>
                <a:gd name="T70" fmla="*/ 499 w 1138"/>
                <a:gd name="T71" fmla="*/ 722 h 784"/>
                <a:gd name="T72" fmla="*/ 518 w 1138"/>
                <a:gd name="T73" fmla="*/ 696 h 784"/>
                <a:gd name="T74" fmla="*/ 570 w 1138"/>
                <a:gd name="T75" fmla="*/ 684 h 784"/>
                <a:gd name="T76" fmla="*/ 622 w 1138"/>
                <a:gd name="T77" fmla="*/ 720 h 784"/>
                <a:gd name="T78" fmla="*/ 660 w 1138"/>
                <a:gd name="T79" fmla="*/ 717 h 784"/>
                <a:gd name="T80" fmla="*/ 696 w 1138"/>
                <a:gd name="T81" fmla="*/ 717 h 784"/>
                <a:gd name="T82" fmla="*/ 790 w 1138"/>
                <a:gd name="T83" fmla="*/ 686 h 784"/>
                <a:gd name="T84" fmla="*/ 835 w 1138"/>
                <a:gd name="T85" fmla="*/ 649 h 784"/>
                <a:gd name="T86" fmla="*/ 847 w 1138"/>
                <a:gd name="T87" fmla="*/ 611 h 784"/>
                <a:gd name="T88" fmla="*/ 887 w 1138"/>
                <a:gd name="T89" fmla="*/ 561 h 784"/>
                <a:gd name="T90" fmla="*/ 885 w 1138"/>
                <a:gd name="T91" fmla="*/ 542 h 784"/>
                <a:gd name="T92" fmla="*/ 880 w 1138"/>
                <a:gd name="T93" fmla="*/ 516 h 784"/>
                <a:gd name="T94" fmla="*/ 885 w 1138"/>
                <a:gd name="T95" fmla="*/ 497 h 784"/>
                <a:gd name="T96" fmla="*/ 842 w 1138"/>
                <a:gd name="T97" fmla="*/ 438 h 784"/>
                <a:gd name="T98" fmla="*/ 883 w 1138"/>
                <a:gd name="T99" fmla="*/ 400 h 784"/>
                <a:gd name="T100" fmla="*/ 876 w 1138"/>
                <a:gd name="T101" fmla="*/ 374 h 784"/>
                <a:gd name="T102" fmla="*/ 814 w 1138"/>
                <a:gd name="T103" fmla="*/ 369 h 784"/>
                <a:gd name="T104" fmla="*/ 864 w 1138"/>
                <a:gd name="T105" fmla="*/ 322 h 784"/>
                <a:gd name="T106" fmla="*/ 880 w 1138"/>
                <a:gd name="T107" fmla="*/ 350 h 784"/>
                <a:gd name="T108" fmla="*/ 973 w 1138"/>
                <a:gd name="T109" fmla="*/ 305 h 784"/>
                <a:gd name="T110" fmla="*/ 1013 w 1138"/>
                <a:gd name="T111" fmla="*/ 286 h 784"/>
                <a:gd name="T112" fmla="*/ 1058 w 1138"/>
                <a:gd name="T113" fmla="*/ 263 h 784"/>
                <a:gd name="T114" fmla="*/ 1074 w 1138"/>
                <a:gd name="T115" fmla="*/ 213 h 784"/>
                <a:gd name="T116" fmla="*/ 1115 w 1138"/>
                <a:gd name="T117" fmla="*/ 194 h 784"/>
                <a:gd name="T118" fmla="*/ 861 w 1138"/>
                <a:gd name="T119" fmla="*/ 672 h 784"/>
                <a:gd name="T120" fmla="*/ 869 w 1138"/>
                <a:gd name="T121" fmla="*/ 658 h 784"/>
                <a:gd name="T122" fmla="*/ 670 w 1138"/>
                <a:gd name="T123" fmla="*/ 779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8" h="784">
                  <a:moveTo>
                    <a:pt x="1136" y="140"/>
                  </a:moveTo>
                  <a:lnTo>
                    <a:pt x="1136" y="140"/>
                  </a:lnTo>
                  <a:lnTo>
                    <a:pt x="1134" y="135"/>
                  </a:lnTo>
                  <a:lnTo>
                    <a:pt x="1131" y="133"/>
                  </a:lnTo>
                  <a:lnTo>
                    <a:pt x="1124" y="133"/>
                  </a:lnTo>
                  <a:lnTo>
                    <a:pt x="1122" y="135"/>
                  </a:lnTo>
                  <a:lnTo>
                    <a:pt x="1122" y="135"/>
                  </a:lnTo>
                  <a:lnTo>
                    <a:pt x="1117" y="137"/>
                  </a:lnTo>
                  <a:lnTo>
                    <a:pt x="1112" y="137"/>
                  </a:lnTo>
                  <a:lnTo>
                    <a:pt x="1105" y="140"/>
                  </a:lnTo>
                  <a:lnTo>
                    <a:pt x="1103" y="142"/>
                  </a:lnTo>
                  <a:lnTo>
                    <a:pt x="1103" y="142"/>
                  </a:lnTo>
                  <a:lnTo>
                    <a:pt x="1101" y="144"/>
                  </a:lnTo>
                  <a:lnTo>
                    <a:pt x="1096" y="147"/>
                  </a:lnTo>
                  <a:lnTo>
                    <a:pt x="1086" y="147"/>
                  </a:lnTo>
                  <a:lnTo>
                    <a:pt x="1086" y="147"/>
                  </a:lnTo>
                  <a:lnTo>
                    <a:pt x="1079" y="147"/>
                  </a:lnTo>
                  <a:lnTo>
                    <a:pt x="1072" y="144"/>
                  </a:lnTo>
                  <a:lnTo>
                    <a:pt x="1067" y="142"/>
                  </a:lnTo>
                  <a:lnTo>
                    <a:pt x="1067" y="140"/>
                  </a:lnTo>
                  <a:lnTo>
                    <a:pt x="1067" y="140"/>
                  </a:lnTo>
                  <a:lnTo>
                    <a:pt x="1065" y="130"/>
                  </a:lnTo>
                  <a:lnTo>
                    <a:pt x="1063" y="128"/>
                  </a:lnTo>
                  <a:lnTo>
                    <a:pt x="1063" y="123"/>
                  </a:lnTo>
                  <a:lnTo>
                    <a:pt x="1063" y="123"/>
                  </a:lnTo>
                  <a:lnTo>
                    <a:pt x="1063" y="118"/>
                  </a:lnTo>
                  <a:lnTo>
                    <a:pt x="1058" y="118"/>
                  </a:lnTo>
                  <a:lnTo>
                    <a:pt x="1053" y="116"/>
                  </a:lnTo>
                  <a:lnTo>
                    <a:pt x="1048" y="114"/>
                  </a:lnTo>
                  <a:lnTo>
                    <a:pt x="1048" y="114"/>
                  </a:lnTo>
                  <a:lnTo>
                    <a:pt x="1039" y="107"/>
                  </a:lnTo>
                  <a:lnTo>
                    <a:pt x="1029" y="104"/>
                  </a:lnTo>
                  <a:lnTo>
                    <a:pt x="1029" y="104"/>
                  </a:lnTo>
                  <a:lnTo>
                    <a:pt x="1027" y="104"/>
                  </a:lnTo>
                  <a:lnTo>
                    <a:pt x="1025" y="102"/>
                  </a:lnTo>
                  <a:lnTo>
                    <a:pt x="1018" y="99"/>
                  </a:lnTo>
                  <a:lnTo>
                    <a:pt x="1011" y="97"/>
                  </a:lnTo>
                  <a:lnTo>
                    <a:pt x="1011" y="97"/>
                  </a:lnTo>
                  <a:lnTo>
                    <a:pt x="1006" y="97"/>
                  </a:lnTo>
                  <a:lnTo>
                    <a:pt x="1003" y="95"/>
                  </a:lnTo>
                  <a:lnTo>
                    <a:pt x="1003" y="88"/>
                  </a:lnTo>
                  <a:lnTo>
                    <a:pt x="1003" y="88"/>
                  </a:lnTo>
                  <a:lnTo>
                    <a:pt x="1003" y="83"/>
                  </a:lnTo>
                  <a:lnTo>
                    <a:pt x="1001" y="78"/>
                  </a:lnTo>
                  <a:lnTo>
                    <a:pt x="994" y="64"/>
                  </a:lnTo>
                  <a:lnTo>
                    <a:pt x="994" y="64"/>
                  </a:lnTo>
                  <a:lnTo>
                    <a:pt x="992" y="59"/>
                  </a:lnTo>
                  <a:lnTo>
                    <a:pt x="989" y="57"/>
                  </a:lnTo>
                  <a:lnTo>
                    <a:pt x="987" y="50"/>
                  </a:lnTo>
                  <a:lnTo>
                    <a:pt x="985" y="43"/>
                  </a:lnTo>
                  <a:lnTo>
                    <a:pt x="985" y="43"/>
                  </a:lnTo>
                  <a:lnTo>
                    <a:pt x="980" y="33"/>
                  </a:lnTo>
                  <a:lnTo>
                    <a:pt x="977" y="31"/>
                  </a:lnTo>
                  <a:lnTo>
                    <a:pt x="975" y="28"/>
                  </a:lnTo>
                  <a:lnTo>
                    <a:pt x="975" y="24"/>
                  </a:lnTo>
                  <a:lnTo>
                    <a:pt x="975" y="24"/>
                  </a:lnTo>
                  <a:lnTo>
                    <a:pt x="973" y="19"/>
                  </a:lnTo>
                  <a:lnTo>
                    <a:pt x="970" y="17"/>
                  </a:lnTo>
                  <a:lnTo>
                    <a:pt x="963" y="9"/>
                  </a:lnTo>
                  <a:lnTo>
                    <a:pt x="963" y="9"/>
                  </a:lnTo>
                  <a:lnTo>
                    <a:pt x="958" y="7"/>
                  </a:lnTo>
                  <a:lnTo>
                    <a:pt x="954" y="7"/>
                  </a:lnTo>
                  <a:lnTo>
                    <a:pt x="947" y="7"/>
                  </a:lnTo>
                  <a:lnTo>
                    <a:pt x="940" y="5"/>
                  </a:lnTo>
                  <a:lnTo>
                    <a:pt x="940" y="5"/>
                  </a:lnTo>
                  <a:lnTo>
                    <a:pt x="932" y="2"/>
                  </a:lnTo>
                  <a:lnTo>
                    <a:pt x="928" y="0"/>
                  </a:lnTo>
                  <a:lnTo>
                    <a:pt x="918" y="0"/>
                  </a:lnTo>
                  <a:lnTo>
                    <a:pt x="918" y="0"/>
                  </a:lnTo>
                  <a:lnTo>
                    <a:pt x="911" y="0"/>
                  </a:lnTo>
                  <a:lnTo>
                    <a:pt x="902" y="0"/>
                  </a:lnTo>
                  <a:lnTo>
                    <a:pt x="890" y="2"/>
                  </a:lnTo>
                  <a:lnTo>
                    <a:pt x="890" y="2"/>
                  </a:lnTo>
                  <a:lnTo>
                    <a:pt x="880" y="2"/>
                  </a:lnTo>
                  <a:lnTo>
                    <a:pt x="873" y="5"/>
                  </a:lnTo>
                  <a:lnTo>
                    <a:pt x="866" y="9"/>
                  </a:lnTo>
                  <a:lnTo>
                    <a:pt x="866" y="9"/>
                  </a:lnTo>
                  <a:lnTo>
                    <a:pt x="861" y="17"/>
                  </a:lnTo>
                  <a:lnTo>
                    <a:pt x="861" y="19"/>
                  </a:lnTo>
                  <a:lnTo>
                    <a:pt x="864" y="21"/>
                  </a:lnTo>
                  <a:lnTo>
                    <a:pt x="866" y="21"/>
                  </a:lnTo>
                  <a:lnTo>
                    <a:pt x="866" y="21"/>
                  </a:lnTo>
                  <a:lnTo>
                    <a:pt x="869" y="21"/>
                  </a:lnTo>
                  <a:lnTo>
                    <a:pt x="871" y="26"/>
                  </a:lnTo>
                  <a:lnTo>
                    <a:pt x="873" y="33"/>
                  </a:lnTo>
                  <a:lnTo>
                    <a:pt x="873" y="33"/>
                  </a:lnTo>
                  <a:lnTo>
                    <a:pt x="871" y="38"/>
                  </a:lnTo>
                  <a:lnTo>
                    <a:pt x="869" y="40"/>
                  </a:lnTo>
                  <a:lnTo>
                    <a:pt x="864" y="43"/>
                  </a:lnTo>
                  <a:lnTo>
                    <a:pt x="864" y="43"/>
                  </a:lnTo>
                  <a:lnTo>
                    <a:pt x="857" y="52"/>
                  </a:lnTo>
                  <a:lnTo>
                    <a:pt x="852" y="62"/>
                  </a:lnTo>
                  <a:lnTo>
                    <a:pt x="852" y="62"/>
                  </a:lnTo>
                  <a:lnTo>
                    <a:pt x="847" y="71"/>
                  </a:lnTo>
                  <a:lnTo>
                    <a:pt x="845" y="78"/>
                  </a:lnTo>
                  <a:lnTo>
                    <a:pt x="842" y="80"/>
                  </a:lnTo>
                  <a:lnTo>
                    <a:pt x="842" y="80"/>
                  </a:lnTo>
                  <a:lnTo>
                    <a:pt x="842" y="85"/>
                  </a:lnTo>
                  <a:lnTo>
                    <a:pt x="840" y="88"/>
                  </a:lnTo>
                  <a:lnTo>
                    <a:pt x="835" y="90"/>
                  </a:lnTo>
                  <a:lnTo>
                    <a:pt x="835" y="90"/>
                  </a:lnTo>
                  <a:lnTo>
                    <a:pt x="826" y="95"/>
                  </a:lnTo>
                  <a:lnTo>
                    <a:pt x="816" y="99"/>
                  </a:lnTo>
                  <a:lnTo>
                    <a:pt x="816" y="99"/>
                  </a:lnTo>
                  <a:lnTo>
                    <a:pt x="807" y="99"/>
                  </a:lnTo>
                  <a:lnTo>
                    <a:pt x="802" y="97"/>
                  </a:lnTo>
                  <a:lnTo>
                    <a:pt x="798" y="95"/>
                  </a:lnTo>
                  <a:lnTo>
                    <a:pt x="798" y="95"/>
                  </a:lnTo>
                  <a:lnTo>
                    <a:pt x="795" y="90"/>
                  </a:lnTo>
                  <a:lnTo>
                    <a:pt x="779" y="121"/>
                  </a:lnTo>
                  <a:lnTo>
                    <a:pt x="779" y="130"/>
                  </a:lnTo>
                  <a:lnTo>
                    <a:pt x="779" y="130"/>
                  </a:lnTo>
                  <a:lnTo>
                    <a:pt x="774" y="133"/>
                  </a:lnTo>
                  <a:lnTo>
                    <a:pt x="771" y="137"/>
                  </a:lnTo>
                  <a:lnTo>
                    <a:pt x="776" y="142"/>
                  </a:lnTo>
                  <a:lnTo>
                    <a:pt x="776" y="142"/>
                  </a:lnTo>
                  <a:lnTo>
                    <a:pt x="781" y="144"/>
                  </a:lnTo>
                  <a:lnTo>
                    <a:pt x="783" y="144"/>
                  </a:lnTo>
                  <a:lnTo>
                    <a:pt x="788" y="142"/>
                  </a:lnTo>
                  <a:lnTo>
                    <a:pt x="795" y="142"/>
                  </a:lnTo>
                  <a:lnTo>
                    <a:pt x="795" y="142"/>
                  </a:lnTo>
                  <a:lnTo>
                    <a:pt x="802" y="144"/>
                  </a:lnTo>
                  <a:lnTo>
                    <a:pt x="807" y="147"/>
                  </a:lnTo>
                  <a:lnTo>
                    <a:pt x="812" y="147"/>
                  </a:lnTo>
                  <a:lnTo>
                    <a:pt x="814" y="144"/>
                  </a:lnTo>
                  <a:lnTo>
                    <a:pt x="814" y="144"/>
                  </a:lnTo>
                  <a:lnTo>
                    <a:pt x="816" y="140"/>
                  </a:lnTo>
                  <a:lnTo>
                    <a:pt x="821" y="140"/>
                  </a:lnTo>
                  <a:lnTo>
                    <a:pt x="826" y="140"/>
                  </a:lnTo>
                  <a:lnTo>
                    <a:pt x="831" y="142"/>
                  </a:lnTo>
                  <a:lnTo>
                    <a:pt x="831" y="142"/>
                  </a:lnTo>
                  <a:lnTo>
                    <a:pt x="847" y="156"/>
                  </a:lnTo>
                  <a:lnTo>
                    <a:pt x="854" y="163"/>
                  </a:lnTo>
                  <a:lnTo>
                    <a:pt x="857" y="168"/>
                  </a:lnTo>
                  <a:lnTo>
                    <a:pt x="857" y="168"/>
                  </a:lnTo>
                  <a:lnTo>
                    <a:pt x="854" y="170"/>
                  </a:lnTo>
                  <a:lnTo>
                    <a:pt x="850" y="173"/>
                  </a:lnTo>
                  <a:lnTo>
                    <a:pt x="835" y="170"/>
                  </a:lnTo>
                  <a:lnTo>
                    <a:pt x="835" y="170"/>
                  </a:lnTo>
                  <a:lnTo>
                    <a:pt x="831" y="170"/>
                  </a:lnTo>
                  <a:lnTo>
                    <a:pt x="824" y="173"/>
                  </a:lnTo>
                  <a:lnTo>
                    <a:pt x="819" y="175"/>
                  </a:lnTo>
                  <a:lnTo>
                    <a:pt x="812" y="175"/>
                  </a:lnTo>
                  <a:lnTo>
                    <a:pt x="812" y="175"/>
                  </a:lnTo>
                  <a:lnTo>
                    <a:pt x="800" y="178"/>
                  </a:lnTo>
                  <a:lnTo>
                    <a:pt x="795" y="180"/>
                  </a:lnTo>
                  <a:lnTo>
                    <a:pt x="788" y="185"/>
                  </a:lnTo>
                  <a:lnTo>
                    <a:pt x="788" y="185"/>
                  </a:lnTo>
                  <a:lnTo>
                    <a:pt x="781" y="196"/>
                  </a:lnTo>
                  <a:lnTo>
                    <a:pt x="779" y="199"/>
                  </a:lnTo>
                  <a:lnTo>
                    <a:pt x="771" y="201"/>
                  </a:lnTo>
                  <a:lnTo>
                    <a:pt x="771" y="201"/>
                  </a:lnTo>
                  <a:lnTo>
                    <a:pt x="757" y="204"/>
                  </a:lnTo>
                  <a:lnTo>
                    <a:pt x="750" y="206"/>
                  </a:lnTo>
                  <a:lnTo>
                    <a:pt x="743" y="211"/>
                  </a:lnTo>
                  <a:lnTo>
                    <a:pt x="743" y="211"/>
                  </a:lnTo>
                  <a:lnTo>
                    <a:pt x="734" y="213"/>
                  </a:lnTo>
                  <a:lnTo>
                    <a:pt x="724" y="215"/>
                  </a:lnTo>
                  <a:lnTo>
                    <a:pt x="717" y="213"/>
                  </a:lnTo>
                  <a:lnTo>
                    <a:pt x="712" y="213"/>
                  </a:lnTo>
                  <a:lnTo>
                    <a:pt x="712" y="213"/>
                  </a:lnTo>
                  <a:lnTo>
                    <a:pt x="708" y="211"/>
                  </a:lnTo>
                  <a:lnTo>
                    <a:pt x="703" y="211"/>
                  </a:lnTo>
                  <a:lnTo>
                    <a:pt x="698" y="213"/>
                  </a:lnTo>
                  <a:lnTo>
                    <a:pt x="693" y="218"/>
                  </a:lnTo>
                  <a:lnTo>
                    <a:pt x="693" y="218"/>
                  </a:lnTo>
                  <a:lnTo>
                    <a:pt x="693" y="223"/>
                  </a:lnTo>
                  <a:lnTo>
                    <a:pt x="696" y="227"/>
                  </a:lnTo>
                  <a:lnTo>
                    <a:pt x="698" y="232"/>
                  </a:lnTo>
                  <a:lnTo>
                    <a:pt x="698" y="239"/>
                  </a:lnTo>
                  <a:lnTo>
                    <a:pt x="698" y="239"/>
                  </a:lnTo>
                  <a:lnTo>
                    <a:pt x="696" y="244"/>
                  </a:lnTo>
                  <a:lnTo>
                    <a:pt x="691" y="249"/>
                  </a:lnTo>
                  <a:lnTo>
                    <a:pt x="684" y="251"/>
                  </a:lnTo>
                  <a:lnTo>
                    <a:pt x="677" y="258"/>
                  </a:lnTo>
                  <a:lnTo>
                    <a:pt x="677" y="258"/>
                  </a:lnTo>
                  <a:lnTo>
                    <a:pt x="667" y="265"/>
                  </a:lnTo>
                  <a:lnTo>
                    <a:pt x="658" y="270"/>
                  </a:lnTo>
                  <a:lnTo>
                    <a:pt x="648" y="272"/>
                  </a:lnTo>
                  <a:lnTo>
                    <a:pt x="641" y="272"/>
                  </a:lnTo>
                  <a:lnTo>
                    <a:pt x="641" y="272"/>
                  </a:lnTo>
                  <a:lnTo>
                    <a:pt x="622" y="270"/>
                  </a:lnTo>
                  <a:lnTo>
                    <a:pt x="611" y="270"/>
                  </a:lnTo>
                  <a:lnTo>
                    <a:pt x="599" y="275"/>
                  </a:lnTo>
                  <a:lnTo>
                    <a:pt x="599" y="275"/>
                  </a:lnTo>
                  <a:lnTo>
                    <a:pt x="577" y="286"/>
                  </a:lnTo>
                  <a:lnTo>
                    <a:pt x="570" y="289"/>
                  </a:lnTo>
                  <a:lnTo>
                    <a:pt x="566" y="291"/>
                  </a:lnTo>
                  <a:lnTo>
                    <a:pt x="566" y="291"/>
                  </a:lnTo>
                  <a:lnTo>
                    <a:pt x="561" y="289"/>
                  </a:lnTo>
                  <a:lnTo>
                    <a:pt x="558" y="286"/>
                  </a:lnTo>
                  <a:lnTo>
                    <a:pt x="556" y="284"/>
                  </a:lnTo>
                  <a:lnTo>
                    <a:pt x="551" y="284"/>
                  </a:lnTo>
                  <a:lnTo>
                    <a:pt x="551" y="284"/>
                  </a:lnTo>
                  <a:lnTo>
                    <a:pt x="539" y="282"/>
                  </a:lnTo>
                  <a:lnTo>
                    <a:pt x="530" y="279"/>
                  </a:lnTo>
                  <a:lnTo>
                    <a:pt x="530" y="279"/>
                  </a:lnTo>
                  <a:lnTo>
                    <a:pt x="528" y="277"/>
                  </a:lnTo>
                  <a:lnTo>
                    <a:pt x="523" y="277"/>
                  </a:lnTo>
                  <a:lnTo>
                    <a:pt x="516" y="277"/>
                  </a:lnTo>
                  <a:lnTo>
                    <a:pt x="511" y="275"/>
                  </a:lnTo>
                  <a:lnTo>
                    <a:pt x="511" y="275"/>
                  </a:lnTo>
                  <a:lnTo>
                    <a:pt x="502" y="270"/>
                  </a:lnTo>
                  <a:lnTo>
                    <a:pt x="492" y="267"/>
                  </a:lnTo>
                  <a:lnTo>
                    <a:pt x="476" y="265"/>
                  </a:lnTo>
                  <a:lnTo>
                    <a:pt x="476" y="265"/>
                  </a:lnTo>
                  <a:lnTo>
                    <a:pt x="454" y="265"/>
                  </a:lnTo>
                  <a:lnTo>
                    <a:pt x="431" y="265"/>
                  </a:lnTo>
                  <a:lnTo>
                    <a:pt x="431" y="265"/>
                  </a:lnTo>
                  <a:lnTo>
                    <a:pt x="414" y="265"/>
                  </a:lnTo>
                  <a:lnTo>
                    <a:pt x="409" y="265"/>
                  </a:lnTo>
                  <a:lnTo>
                    <a:pt x="407" y="263"/>
                  </a:lnTo>
                  <a:lnTo>
                    <a:pt x="407" y="263"/>
                  </a:lnTo>
                  <a:lnTo>
                    <a:pt x="400" y="256"/>
                  </a:lnTo>
                  <a:lnTo>
                    <a:pt x="397" y="251"/>
                  </a:lnTo>
                  <a:lnTo>
                    <a:pt x="395" y="244"/>
                  </a:lnTo>
                  <a:lnTo>
                    <a:pt x="395" y="244"/>
                  </a:lnTo>
                  <a:lnTo>
                    <a:pt x="393" y="237"/>
                  </a:lnTo>
                  <a:lnTo>
                    <a:pt x="388" y="232"/>
                  </a:lnTo>
                  <a:lnTo>
                    <a:pt x="386" y="230"/>
                  </a:lnTo>
                  <a:lnTo>
                    <a:pt x="381" y="227"/>
                  </a:lnTo>
                  <a:lnTo>
                    <a:pt x="381" y="227"/>
                  </a:lnTo>
                  <a:lnTo>
                    <a:pt x="376" y="225"/>
                  </a:lnTo>
                  <a:lnTo>
                    <a:pt x="374" y="223"/>
                  </a:lnTo>
                  <a:lnTo>
                    <a:pt x="371" y="220"/>
                  </a:lnTo>
                  <a:lnTo>
                    <a:pt x="369" y="218"/>
                  </a:lnTo>
                  <a:lnTo>
                    <a:pt x="369" y="218"/>
                  </a:lnTo>
                  <a:lnTo>
                    <a:pt x="364" y="213"/>
                  </a:lnTo>
                  <a:lnTo>
                    <a:pt x="360" y="211"/>
                  </a:lnTo>
                  <a:lnTo>
                    <a:pt x="355" y="211"/>
                  </a:lnTo>
                  <a:lnTo>
                    <a:pt x="355" y="211"/>
                  </a:lnTo>
                  <a:lnTo>
                    <a:pt x="331" y="208"/>
                  </a:lnTo>
                  <a:lnTo>
                    <a:pt x="319" y="204"/>
                  </a:lnTo>
                  <a:lnTo>
                    <a:pt x="310" y="199"/>
                  </a:lnTo>
                  <a:lnTo>
                    <a:pt x="310" y="199"/>
                  </a:lnTo>
                  <a:lnTo>
                    <a:pt x="310" y="194"/>
                  </a:lnTo>
                  <a:lnTo>
                    <a:pt x="312" y="192"/>
                  </a:lnTo>
                  <a:lnTo>
                    <a:pt x="315" y="187"/>
                  </a:lnTo>
                  <a:lnTo>
                    <a:pt x="315" y="185"/>
                  </a:lnTo>
                  <a:lnTo>
                    <a:pt x="315" y="185"/>
                  </a:lnTo>
                  <a:lnTo>
                    <a:pt x="317" y="173"/>
                  </a:lnTo>
                  <a:lnTo>
                    <a:pt x="317" y="168"/>
                  </a:lnTo>
                  <a:lnTo>
                    <a:pt x="317" y="166"/>
                  </a:lnTo>
                  <a:lnTo>
                    <a:pt x="317" y="166"/>
                  </a:lnTo>
                  <a:lnTo>
                    <a:pt x="310" y="159"/>
                  </a:lnTo>
                  <a:lnTo>
                    <a:pt x="305" y="149"/>
                  </a:lnTo>
                  <a:lnTo>
                    <a:pt x="305" y="149"/>
                  </a:lnTo>
                  <a:lnTo>
                    <a:pt x="305" y="147"/>
                  </a:lnTo>
                  <a:lnTo>
                    <a:pt x="300" y="142"/>
                  </a:lnTo>
                  <a:lnTo>
                    <a:pt x="296" y="137"/>
                  </a:lnTo>
                  <a:lnTo>
                    <a:pt x="291" y="137"/>
                  </a:lnTo>
                  <a:lnTo>
                    <a:pt x="291" y="137"/>
                  </a:lnTo>
                  <a:lnTo>
                    <a:pt x="281" y="135"/>
                  </a:lnTo>
                  <a:lnTo>
                    <a:pt x="272" y="128"/>
                  </a:lnTo>
                  <a:lnTo>
                    <a:pt x="272" y="128"/>
                  </a:lnTo>
                  <a:lnTo>
                    <a:pt x="265" y="121"/>
                  </a:lnTo>
                  <a:lnTo>
                    <a:pt x="263" y="118"/>
                  </a:lnTo>
                  <a:lnTo>
                    <a:pt x="260" y="109"/>
                  </a:lnTo>
                  <a:lnTo>
                    <a:pt x="260" y="109"/>
                  </a:lnTo>
                  <a:lnTo>
                    <a:pt x="258" y="109"/>
                  </a:lnTo>
                  <a:lnTo>
                    <a:pt x="258" y="109"/>
                  </a:lnTo>
                  <a:lnTo>
                    <a:pt x="251" y="107"/>
                  </a:lnTo>
                  <a:lnTo>
                    <a:pt x="251" y="107"/>
                  </a:lnTo>
                  <a:lnTo>
                    <a:pt x="246" y="104"/>
                  </a:lnTo>
                  <a:lnTo>
                    <a:pt x="246" y="104"/>
                  </a:lnTo>
                  <a:lnTo>
                    <a:pt x="241" y="111"/>
                  </a:lnTo>
                  <a:lnTo>
                    <a:pt x="239" y="116"/>
                  </a:lnTo>
                  <a:lnTo>
                    <a:pt x="239" y="116"/>
                  </a:lnTo>
                  <a:lnTo>
                    <a:pt x="239" y="123"/>
                  </a:lnTo>
                  <a:lnTo>
                    <a:pt x="236" y="125"/>
                  </a:lnTo>
                  <a:lnTo>
                    <a:pt x="232" y="125"/>
                  </a:lnTo>
                  <a:lnTo>
                    <a:pt x="232" y="125"/>
                  </a:lnTo>
                  <a:lnTo>
                    <a:pt x="227" y="128"/>
                  </a:lnTo>
                  <a:lnTo>
                    <a:pt x="222" y="130"/>
                  </a:lnTo>
                  <a:lnTo>
                    <a:pt x="220" y="135"/>
                  </a:lnTo>
                  <a:lnTo>
                    <a:pt x="220" y="140"/>
                  </a:lnTo>
                  <a:lnTo>
                    <a:pt x="220" y="140"/>
                  </a:lnTo>
                  <a:lnTo>
                    <a:pt x="220" y="147"/>
                  </a:lnTo>
                  <a:lnTo>
                    <a:pt x="222" y="152"/>
                  </a:lnTo>
                  <a:lnTo>
                    <a:pt x="222" y="154"/>
                  </a:lnTo>
                  <a:lnTo>
                    <a:pt x="222" y="156"/>
                  </a:lnTo>
                  <a:lnTo>
                    <a:pt x="222" y="156"/>
                  </a:lnTo>
                  <a:lnTo>
                    <a:pt x="218" y="159"/>
                  </a:lnTo>
                  <a:lnTo>
                    <a:pt x="213" y="161"/>
                  </a:lnTo>
                  <a:lnTo>
                    <a:pt x="208" y="163"/>
                  </a:lnTo>
                  <a:lnTo>
                    <a:pt x="203" y="163"/>
                  </a:lnTo>
                  <a:lnTo>
                    <a:pt x="203" y="163"/>
                  </a:lnTo>
                  <a:lnTo>
                    <a:pt x="196" y="161"/>
                  </a:lnTo>
                  <a:lnTo>
                    <a:pt x="187" y="161"/>
                  </a:lnTo>
                  <a:lnTo>
                    <a:pt x="187" y="161"/>
                  </a:lnTo>
                  <a:lnTo>
                    <a:pt x="177" y="159"/>
                  </a:lnTo>
                  <a:lnTo>
                    <a:pt x="175" y="156"/>
                  </a:lnTo>
                  <a:lnTo>
                    <a:pt x="173" y="161"/>
                  </a:lnTo>
                  <a:lnTo>
                    <a:pt x="173" y="161"/>
                  </a:lnTo>
                  <a:lnTo>
                    <a:pt x="165" y="182"/>
                  </a:lnTo>
                  <a:lnTo>
                    <a:pt x="161" y="192"/>
                  </a:lnTo>
                  <a:lnTo>
                    <a:pt x="161" y="199"/>
                  </a:lnTo>
                  <a:lnTo>
                    <a:pt x="161" y="199"/>
                  </a:lnTo>
                  <a:lnTo>
                    <a:pt x="165" y="204"/>
                  </a:lnTo>
                  <a:lnTo>
                    <a:pt x="165" y="206"/>
                  </a:lnTo>
                  <a:lnTo>
                    <a:pt x="161" y="206"/>
                  </a:lnTo>
                  <a:lnTo>
                    <a:pt x="161" y="206"/>
                  </a:lnTo>
                  <a:lnTo>
                    <a:pt x="154" y="206"/>
                  </a:lnTo>
                  <a:lnTo>
                    <a:pt x="149" y="204"/>
                  </a:lnTo>
                  <a:lnTo>
                    <a:pt x="149" y="204"/>
                  </a:lnTo>
                  <a:lnTo>
                    <a:pt x="144" y="204"/>
                  </a:lnTo>
                  <a:lnTo>
                    <a:pt x="139" y="204"/>
                  </a:lnTo>
                  <a:lnTo>
                    <a:pt x="130" y="206"/>
                  </a:lnTo>
                  <a:lnTo>
                    <a:pt x="130" y="206"/>
                  </a:lnTo>
                  <a:lnTo>
                    <a:pt x="123" y="211"/>
                  </a:lnTo>
                  <a:lnTo>
                    <a:pt x="118" y="213"/>
                  </a:lnTo>
                  <a:lnTo>
                    <a:pt x="118" y="213"/>
                  </a:lnTo>
                  <a:lnTo>
                    <a:pt x="118" y="213"/>
                  </a:lnTo>
                  <a:lnTo>
                    <a:pt x="121" y="218"/>
                  </a:lnTo>
                  <a:lnTo>
                    <a:pt x="123" y="223"/>
                  </a:lnTo>
                  <a:lnTo>
                    <a:pt x="123" y="230"/>
                  </a:lnTo>
                  <a:lnTo>
                    <a:pt x="123" y="230"/>
                  </a:lnTo>
                  <a:lnTo>
                    <a:pt x="128" y="241"/>
                  </a:lnTo>
                  <a:lnTo>
                    <a:pt x="130" y="246"/>
                  </a:lnTo>
                  <a:lnTo>
                    <a:pt x="130" y="251"/>
                  </a:lnTo>
                  <a:lnTo>
                    <a:pt x="130" y="251"/>
                  </a:lnTo>
                  <a:lnTo>
                    <a:pt x="125" y="258"/>
                  </a:lnTo>
                  <a:lnTo>
                    <a:pt x="123" y="263"/>
                  </a:lnTo>
                  <a:lnTo>
                    <a:pt x="121" y="265"/>
                  </a:lnTo>
                  <a:lnTo>
                    <a:pt x="121" y="265"/>
                  </a:lnTo>
                  <a:lnTo>
                    <a:pt x="121" y="275"/>
                  </a:lnTo>
                  <a:lnTo>
                    <a:pt x="121" y="277"/>
                  </a:lnTo>
                  <a:lnTo>
                    <a:pt x="121" y="277"/>
                  </a:lnTo>
                  <a:lnTo>
                    <a:pt x="121" y="277"/>
                  </a:lnTo>
                  <a:lnTo>
                    <a:pt x="111" y="282"/>
                  </a:lnTo>
                  <a:lnTo>
                    <a:pt x="102" y="286"/>
                  </a:lnTo>
                  <a:lnTo>
                    <a:pt x="102" y="286"/>
                  </a:lnTo>
                  <a:lnTo>
                    <a:pt x="94" y="289"/>
                  </a:lnTo>
                  <a:lnTo>
                    <a:pt x="90" y="291"/>
                  </a:lnTo>
                  <a:lnTo>
                    <a:pt x="87" y="296"/>
                  </a:lnTo>
                  <a:lnTo>
                    <a:pt x="87" y="296"/>
                  </a:lnTo>
                  <a:lnTo>
                    <a:pt x="83" y="301"/>
                  </a:lnTo>
                  <a:lnTo>
                    <a:pt x="78" y="303"/>
                  </a:lnTo>
                  <a:lnTo>
                    <a:pt x="73" y="303"/>
                  </a:lnTo>
                  <a:lnTo>
                    <a:pt x="73" y="303"/>
                  </a:lnTo>
                  <a:lnTo>
                    <a:pt x="64" y="303"/>
                  </a:lnTo>
                  <a:lnTo>
                    <a:pt x="59" y="305"/>
                  </a:lnTo>
                  <a:lnTo>
                    <a:pt x="57" y="308"/>
                  </a:lnTo>
                  <a:lnTo>
                    <a:pt x="57" y="308"/>
                  </a:lnTo>
                  <a:lnTo>
                    <a:pt x="49" y="312"/>
                  </a:lnTo>
                  <a:lnTo>
                    <a:pt x="45" y="315"/>
                  </a:lnTo>
                  <a:lnTo>
                    <a:pt x="45" y="315"/>
                  </a:lnTo>
                  <a:lnTo>
                    <a:pt x="40" y="317"/>
                  </a:lnTo>
                  <a:lnTo>
                    <a:pt x="38" y="315"/>
                  </a:lnTo>
                  <a:lnTo>
                    <a:pt x="33" y="312"/>
                  </a:lnTo>
                  <a:lnTo>
                    <a:pt x="33" y="312"/>
                  </a:lnTo>
                  <a:lnTo>
                    <a:pt x="31" y="312"/>
                  </a:lnTo>
                  <a:lnTo>
                    <a:pt x="26" y="312"/>
                  </a:lnTo>
                  <a:lnTo>
                    <a:pt x="21" y="315"/>
                  </a:lnTo>
                  <a:lnTo>
                    <a:pt x="21" y="315"/>
                  </a:lnTo>
                  <a:lnTo>
                    <a:pt x="16" y="320"/>
                  </a:lnTo>
                  <a:lnTo>
                    <a:pt x="9" y="322"/>
                  </a:lnTo>
                  <a:lnTo>
                    <a:pt x="9" y="322"/>
                  </a:lnTo>
                  <a:lnTo>
                    <a:pt x="5" y="324"/>
                  </a:lnTo>
                  <a:lnTo>
                    <a:pt x="2" y="324"/>
                  </a:lnTo>
                  <a:lnTo>
                    <a:pt x="2" y="327"/>
                  </a:lnTo>
                  <a:lnTo>
                    <a:pt x="2" y="327"/>
                  </a:lnTo>
                  <a:lnTo>
                    <a:pt x="2" y="331"/>
                  </a:lnTo>
                  <a:lnTo>
                    <a:pt x="0" y="336"/>
                  </a:lnTo>
                  <a:lnTo>
                    <a:pt x="0" y="336"/>
                  </a:lnTo>
                  <a:lnTo>
                    <a:pt x="2" y="353"/>
                  </a:lnTo>
                  <a:lnTo>
                    <a:pt x="2" y="353"/>
                  </a:lnTo>
                  <a:lnTo>
                    <a:pt x="12" y="357"/>
                  </a:lnTo>
                  <a:lnTo>
                    <a:pt x="16" y="362"/>
                  </a:lnTo>
                  <a:lnTo>
                    <a:pt x="21" y="365"/>
                  </a:lnTo>
                  <a:lnTo>
                    <a:pt x="21" y="365"/>
                  </a:lnTo>
                  <a:lnTo>
                    <a:pt x="23" y="391"/>
                  </a:lnTo>
                  <a:lnTo>
                    <a:pt x="23" y="391"/>
                  </a:lnTo>
                  <a:lnTo>
                    <a:pt x="23" y="391"/>
                  </a:lnTo>
                  <a:lnTo>
                    <a:pt x="23" y="391"/>
                  </a:lnTo>
                  <a:lnTo>
                    <a:pt x="35" y="400"/>
                  </a:lnTo>
                  <a:lnTo>
                    <a:pt x="40" y="405"/>
                  </a:lnTo>
                  <a:lnTo>
                    <a:pt x="40" y="405"/>
                  </a:lnTo>
                  <a:lnTo>
                    <a:pt x="42" y="412"/>
                  </a:lnTo>
                  <a:lnTo>
                    <a:pt x="45" y="417"/>
                  </a:lnTo>
                  <a:lnTo>
                    <a:pt x="52" y="419"/>
                  </a:lnTo>
                  <a:lnTo>
                    <a:pt x="52" y="419"/>
                  </a:lnTo>
                  <a:lnTo>
                    <a:pt x="66" y="428"/>
                  </a:lnTo>
                  <a:lnTo>
                    <a:pt x="66" y="428"/>
                  </a:lnTo>
                  <a:lnTo>
                    <a:pt x="66" y="426"/>
                  </a:lnTo>
                  <a:lnTo>
                    <a:pt x="73" y="426"/>
                  </a:lnTo>
                  <a:lnTo>
                    <a:pt x="73" y="426"/>
                  </a:lnTo>
                  <a:lnTo>
                    <a:pt x="78" y="428"/>
                  </a:lnTo>
                  <a:lnTo>
                    <a:pt x="78" y="428"/>
                  </a:lnTo>
                  <a:lnTo>
                    <a:pt x="80" y="424"/>
                  </a:lnTo>
                  <a:lnTo>
                    <a:pt x="87" y="419"/>
                  </a:lnTo>
                  <a:lnTo>
                    <a:pt x="94" y="417"/>
                  </a:lnTo>
                  <a:lnTo>
                    <a:pt x="99" y="417"/>
                  </a:lnTo>
                  <a:lnTo>
                    <a:pt x="99" y="417"/>
                  </a:lnTo>
                  <a:lnTo>
                    <a:pt x="106" y="419"/>
                  </a:lnTo>
                  <a:lnTo>
                    <a:pt x="113" y="424"/>
                  </a:lnTo>
                  <a:lnTo>
                    <a:pt x="121" y="431"/>
                  </a:lnTo>
                  <a:lnTo>
                    <a:pt x="123" y="436"/>
                  </a:lnTo>
                  <a:lnTo>
                    <a:pt x="123" y="436"/>
                  </a:lnTo>
                  <a:lnTo>
                    <a:pt x="113" y="447"/>
                  </a:lnTo>
                  <a:lnTo>
                    <a:pt x="109" y="454"/>
                  </a:lnTo>
                  <a:lnTo>
                    <a:pt x="102" y="457"/>
                  </a:lnTo>
                  <a:lnTo>
                    <a:pt x="102" y="457"/>
                  </a:lnTo>
                  <a:lnTo>
                    <a:pt x="94" y="459"/>
                  </a:lnTo>
                  <a:lnTo>
                    <a:pt x="94" y="459"/>
                  </a:lnTo>
                  <a:lnTo>
                    <a:pt x="94" y="464"/>
                  </a:lnTo>
                  <a:lnTo>
                    <a:pt x="94" y="464"/>
                  </a:lnTo>
                  <a:lnTo>
                    <a:pt x="97" y="471"/>
                  </a:lnTo>
                  <a:lnTo>
                    <a:pt x="104" y="481"/>
                  </a:lnTo>
                  <a:lnTo>
                    <a:pt x="104" y="481"/>
                  </a:lnTo>
                  <a:lnTo>
                    <a:pt x="104" y="485"/>
                  </a:lnTo>
                  <a:lnTo>
                    <a:pt x="102" y="490"/>
                  </a:lnTo>
                  <a:lnTo>
                    <a:pt x="97" y="490"/>
                  </a:lnTo>
                  <a:lnTo>
                    <a:pt x="92" y="488"/>
                  </a:lnTo>
                  <a:lnTo>
                    <a:pt x="92" y="488"/>
                  </a:lnTo>
                  <a:lnTo>
                    <a:pt x="90" y="488"/>
                  </a:lnTo>
                  <a:lnTo>
                    <a:pt x="87" y="490"/>
                  </a:lnTo>
                  <a:lnTo>
                    <a:pt x="87" y="492"/>
                  </a:lnTo>
                  <a:lnTo>
                    <a:pt x="87" y="497"/>
                  </a:lnTo>
                  <a:lnTo>
                    <a:pt x="87" y="497"/>
                  </a:lnTo>
                  <a:lnTo>
                    <a:pt x="90" y="504"/>
                  </a:lnTo>
                  <a:lnTo>
                    <a:pt x="92" y="509"/>
                  </a:lnTo>
                  <a:lnTo>
                    <a:pt x="94" y="511"/>
                  </a:lnTo>
                  <a:lnTo>
                    <a:pt x="94" y="511"/>
                  </a:lnTo>
                  <a:lnTo>
                    <a:pt x="99" y="514"/>
                  </a:lnTo>
                  <a:lnTo>
                    <a:pt x="102" y="518"/>
                  </a:lnTo>
                  <a:lnTo>
                    <a:pt x="106" y="521"/>
                  </a:lnTo>
                  <a:lnTo>
                    <a:pt x="111" y="523"/>
                  </a:lnTo>
                  <a:lnTo>
                    <a:pt x="111" y="523"/>
                  </a:lnTo>
                  <a:lnTo>
                    <a:pt x="116" y="523"/>
                  </a:lnTo>
                  <a:lnTo>
                    <a:pt x="118" y="528"/>
                  </a:lnTo>
                  <a:lnTo>
                    <a:pt x="123" y="533"/>
                  </a:lnTo>
                  <a:lnTo>
                    <a:pt x="123" y="533"/>
                  </a:lnTo>
                  <a:lnTo>
                    <a:pt x="125" y="535"/>
                  </a:lnTo>
                  <a:lnTo>
                    <a:pt x="130" y="540"/>
                  </a:lnTo>
                  <a:lnTo>
                    <a:pt x="130" y="540"/>
                  </a:lnTo>
                  <a:lnTo>
                    <a:pt x="130" y="542"/>
                  </a:lnTo>
                  <a:lnTo>
                    <a:pt x="130" y="542"/>
                  </a:lnTo>
                  <a:lnTo>
                    <a:pt x="137" y="542"/>
                  </a:lnTo>
                  <a:lnTo>
                    <a:pt x="142" y="537"/>
                  </a:lnTo>
                  <a:lnTo>
                    <a:pt x="142" y="537"/>
                  </a:lnTo>
                  <a:lnTo>
                    <a:pt x="144" y="537"/>
                  </a:lnTo>
                  <a:lnTo>
                    <a:pt x="147" y="537"/>
                  </a:lnTo>
                  <a:lnTo>
                    <a:pt x="151" y="537"/>
                  </a:lnTo>
                  <a:lnTo>
                    <a:pt x="156" y="542"/>
                  </a:lnTo>
                  <a:lnTo>
                    <a:pt x="156" y="542"/>
                  </a:lnTo>
                  <a:lnTo>
                    <a:pt x="175" y="554"/>
                  </a:lnTo>
                  <a:lnTo>
                    <a:pt x="196" y="570"/>
                  </a:lnTo>
                  <a:lnTo>
                    <a:pt x="196" y="570"/>
                  </a:lnTo>
                  <a:lnTo>
                    <a:pt x="203" y="575"/>
                  </a:lnTo>
                  <a:lnTo>
                    <a:pt x="215" y="580"/>
                  </a:lnTo>
                  <a:lnTo>
                    <a:pt x="225" y="582"/>
                  </a:lnTo>
                  <a:lnTo>
                    <a:pt x="232" y="585"/>
                  </a:lnTo>
                  <a:lnTo>
                    <a:pt x="232" y="585"/>
                  </a:lnTo>
                  <a:lnTo>
                    <a:pt x="239" y="585"/>
                  </a:lnTo>
                  <a:lnTo>
                    <a:pt x="244" y="587"/>
                  </a:lnTo>
                  <a:lnTo>
                    <a:pt x="251" y="589"/>
                  </a:lnTo>
                  <a:lnTo>
                    <a:pt x="258" y="589"/>
                  </a:lnTo>
                  <a:lnTo>
                    <a:pt x="258" y="589"/>
                  </a:lnTo>
                  <a:lnTo>
                    <a:pt x="263" y="589"/>
                  </a:lnTo>
                  <a:lnTo>
                    <a:pt x="263" y="589"/>
                  </a:lnTo>
                  <a:lnTo>
                    <a:pt x="265" y="587"/>
                  </a:lnTo>
                  <a:lnTo>
                    <a:pt x="267" y="585"/>
                  </a:lnTo>
                  <a:lnTo>
                    <a:pt x="267" y="585"/>
                  </a:lnTo>
                  <a:lnTo>
                    <a:pt x="270" y="582"/>
                  </a:lnTo>
                  <a:lnTo>
                    <a:pt x="272" y="585"/>
                  </a:lnTo>
                  <a:lnTo>
                    <a:pt x="274" y="589"/>
                  </a:lnTo>
                  <a:lnTo>
                    <a:pt x="274" y="594"/>
                  </a:lnTo>
                  <a:lnTo>
                    <a:pt x="274" y="594"/>
                  </a:lnTo>
                  <a:lnTo>
                    <a:pt x="274" y="599"/>
                  </a:lnTo>
                  <a:lnTo>
                    <a:pt x="274" y="604"/>
                  </a:lnTo>
                  <a:lnTo>
                    <a:pt x="274" y="604"/>
                  </a:lnTo>
                  <a:lnTo>
                    <a:pt x="279" y="594"/>
                  </a:lnTo>
                  <a:lnTo>
                    <a:pt x="279" y="594"/>
                  </a:lnTo>
                  <a:lnTo>
                    <a:pt x="281" y="589"/>
                  </a:lnTo>
                  <a:lnTo>
                    <a:pt x="286" y="587"/>
                  </a:lnTo>
                  <a:lnTo>
                    <a:pt x="293" y="582"/>
                  </a:lnTo>
                  <a:lnTo>
                    <a:pt x="293" y="582"/>
                  </a:lnTo>
                  <a:lnTo>
                    <a:pt x="296" y="582"/>
                  </a:lnTo>
                  <a:lnTo>
                    <a:pt x="298" y="582"/>
                  </a:lnTo>
                  <a:lnTo>
                    <a:pt x="308" y="585"/>
                  </a:lnTo>
                  <a:lnTo>
                    <a:pt x="308" y="585"/>
                  </a:lnTo>
                  <a:lnTo>
                    <a:pt x="312" y="587"/>
                  </a:lnTo>
                  <a:lnTo>
                    <a:pt x="317" y="585"/>
                  </a:lnTo>
                  <a:lnTo>
                    <a:pt x="324" y="587"/>
                  </a:lnTo>
                  <a:lnTo>
                    <a:pt x="331" y="592"/>
                  </a:lnTo>
                  <a:lnTo>
                    <a:pt x="331" y="592"/>
                  </a:lnTo>
                  <a:lnTo>
                    <a:pt x="336" y="589"/>
                  </a:lnTo>
                  <a:lnTo>
                    <a:pt x="336" y="589"/>
                  </a:lnTo>
                  <a:lnTo>
                    <a:pt x="341" y="587"/>
                  </a:lnTo>
                  <a:lnTo>
                    <a:pt x="345" y="580"/>
                  </a:lnTo>
                  <a:lnTo>
                    <a:pt x="345" y="580"/>
                  </a:lnTo>
                  <a:lnTo>
                    <a:pt x="350" y="575"/>
                  </a:lnTo>
                  <a:lnTo>
                    <a:pt x="350" y="573"/>
                  </a:lnTo>
                  <a:lnTo>
                    <a:pt x="352" y="573"/>
                  </a:lnTo>
                  <a:lnTo>
                    <a:pt x="352" y="573"/>
                  </a:lnTo>
                  <a:lnTo>
                    <a:pt x="357" y="573"/>
                  </a:lnTo>
                  <a:lnTo>
                    <a:pt x="360" y="570"/>
                  </a:lnTo>
                  <a:lnTo>
                    <a:pt x="369" y="563"/>
                  </a:lnTo>
                  <a:lnTo>
                    <a:pt x="369" y="563"/>
                  </a:lnTo>
                  <a:lnTo>
                    <a:pt x="376" y="561"/>
                  </a:lnTo>
                  <a:lnTo>
                    <a:pt x="383" y="561"/>
                  </a:lnTo>
                  <a:lnTo>
                    <a:pt x="388" y="563"/>
                  </a:lnTo>
                  <a:lnTo>
                    <a:pt x="393" y="561"/>
                  </a:lnTo>
                  <a:lnTo>
                    <a:pt x="393" y="561"/>
                  </a:lnTo>
                  <a:lnTo>
                    <a:pt x="400" y="559"/>
                  </a:lnTo>
                  <a:lnTo>
                    <a:pt x="402" y="559"/>
                  </a:lnTo>
                  <a:lnTo>
                    <a:pt x="402" y="561"/>
                  </a:lnTo>
                  <a:lnTo>
                    <a:pt x="402" y="561"/>
                  </a:lnTo>
                  <a:lnTo>
                    <a:pt x="405" y="566"/>
                  </a:lnTo>
                  <a:lnTo>
                    <a:pt x="409" y="573"/>
                  </a:lnTo>
                  <a:lnTo>
                    <a:pt x="409" y="573"/>
                  </a:lnTo>
                  <a:lnTo>
                    <a:pt x="412" y="575"/>
                  </a:lnTo>
                  <a:lnTo>
                    <a:pt x="416" y="578"/>
                  </a:lnTo>
                  <a:lnTo>
                    <a:pt x="421" y="580"/>
                  </a:lnTo>
                  <a:lnTo>
                    <a:pt x="421" y="580"/>
                  </a:lnTo>
                  <a:lnTo>
                    <a:pt x="423" y="578"/>
                  </a:lnTo>
                  <a:lnTo>
                    <a:pt x="423" y="578"/>
                  </a:lnTo>
                  <a:lnTo>
                    <a:pt x="428" y="575"/>
                  </a:lnTo>
                  <a:lnTo>
                    <a:pt x="433" y="578"/>
                  </a:lnTo>
                  <a:lnTo>
                    <a:pt x="435" y="580"/>
                  </a:lnTo>
                  <a:lnTo>
                    <a:pt x="438" y="582"/>
                  </a:lnTo>
                  <a:lnTo>
                    <a:pt x="438" y="582"/>
                  </a:lnTo>
                  <a:lnTo>
                    <a:pt x="438" y="589"/>
                  </a:lnTo>
                  <a:lnTo>
                    <a:pt x="438" y="592"/>
                  </a:lnTo>
                  <a:lnTo>
                    <a:pt x="440" y="594"/>
                  </a:lnTo>
                  <a:lnTo>
                    <a:pt x="440" y="594"/>
                  </a:lnTo>
                  <a:lnTo>
                    <a:pt x="447" y="594"/>
                  </a:lnTo>
                  <a:lnTo>
                    <a:pt x="447" y="597"/>
                  </a:lnTo>
                  <a:lnTo>
                    <a:pt x="450" y="604"/>
                  </a:lnTo>
                  <a:lnTo>
                    <a:pt x="450" y="604"/>
                  </a:lnTo>
                  <a:lnTo>
                    <a:pt x="450" y="618"/>
                  </a:lnTo>
                  <a:lnTo>
                    <a:pt x="447" y="625"/>
                  </a:lnTo>
                  <a:lnTo>
                    <a:pt x="445" y="630"/>
                  </a:lnTo>
                  <a:lnTo>
                    <a:pt x="445" y="630"/>
                  </a:lnTo>
                  <a:lnTo>
                    <a:pt x="433" y="646"/>
                  </a:lnTo>
                  <a:lnTo>
                    <a:pt x="428" y="653"/>
                  </a:lnTo>
                  <a:lnTo>
                    <a:pt x="428" y="658"/>
                  </a:lnTo>
                  <a:lnTo>
                    <a:pt x="428" y="658"/>
                  </a:lnTo>
                  <a:lnTo>
                    <a:pt x="428" y="665"/>
                  </a:lnTo>
                  <a:lnTo>
                    <a:pt x="428" y="668"/>
                  </a:lnTo>
                  <a:lnTo>
                    <a:pt x="431" y="665"/>
                  </a:lnTo>
                  <a:lnTo>
                    <a:pt x="431" y="665"/>
                  </a:lnTo>
                  <a:lnTo>
                    <a:pt x="438" y="665"/>
                  </a:lnTo>
                  <a:lnTo>
                    <a:pt x="442" y="665"/>
                  </a:lnTo>
                  <a:lnTo>
                    <a:pt x="447" y="668"/>
                  </a:lnTo>
                  <a:lnTo>
                    <a:pt x="450" y="670"/>
                  </a:lnTo>
                  <a:lnTo>
                    <a:pt x="450" y="670"/>
                  </a:lnTo>
                  <a:lnTo>
                    <a:pt x="447" y="675"/>
                  </a:lnTo>
                  <a:lnTo>
                    <a:pt x="450" y="679"/>
                  </a:lnTo>
                  <a:lnTo>
                    <a:pt x="452" y="684"/>
                  </a:lnTo>
                  <a:lnTo>
                    <a:pt x="454" y="684"/>
                  </a:lnTo>
                  <a:lnTo>
                    <a:pt x="454" y="684"/>
                  </a:lnTo>
                  <a:lnTo>
                    <a:pt x="461" y="689"/>
                  </a:lnTo>
                  <a:lnTo>
                    <a:pt x="461" y="691"/>
                  </a:lnTo>
                  <a:lnTo>
                    <a:pt x="461" y="694"/>
                  </a:lnTo>
                  <a:lnTo>
                    <a:pt x="461" y="694"/>
                  </a:lnTo>
                  <a:lnTo>
                    <a:pt x="459" y="703"/>
                  </a:lnTo>
                  <a:lnTo>
                    <a:pt x="459" y="705"/>
                  </a:lnTo>
                  <a:lnTo>
                    <a:pt x="461" y="705"/>
                  </a:lnTo>
                  <a:lnTo>
                    <a:pt x="461" y="705"/>
                  </a:lnTo>
                  <a:lnTo>
                    <a:pt x="468" y="708"/>
                  </a:lnTo>
                  <a:lnTo>
                    <a:pt x="471" y="708"/>
                  </a:lnTo>
                  <a:lnTo>
                    <a:pt x="473" y="713"/>
                  </a:lnTo>
                  <a:lnTo>
                    <a:pt x="473" y="713"/>
                  </a:lnTo>
                  <a:lnTo>
                    <a:pt x="473" y="715"/>
                  </a:lnTo>
                  <a:lnTo>
                    <a:pt x="476" y="717"/>
                  </a:lnTo>
                  <a:lnTo>
                    <a:pt x="478" y="720"/>
                  </a:lnTo>
                  <a:lnTo>
                    <a:pt x="485" y="717"/>
                  </a:lnTo>
                  <a:lnTo>
                    <a:pt x="485" y="717"/>
                  </a:lnTo>
                  <a:lnTo>
                    <a:pt x="490" y="715"/>
                  </a:lnTo>
                  <a:lnTo>
                    <a:pt x="492" y="715"/>
                  </a:lnTo>
                  <a:lnTo>
                    <a:pt x="492" y="715"/>
                  </a:lnTo>
                  <a:lnTo>
                    <a:pt x="495" y="717"/>
                  </a:lnTo>
                  <a:lnTo>
                    <a:pt x="497" y="720"/>
                  </a:lnTo>
                  <a:lnTo>
                    <a:pt x="499" y="722"/>
                  </a:lnTo>
                  <a:lnTo>
                    <a:pt x="502" y="724"/>
                  </a:lnTo>
                  <a:lnTo>
                    <a:pt x="502" y="724"/>
                  </a:lnTo>
                  <a:lnTo>
                    <a:pt x="504" y="724"/>
                  </a:lnTo>
                  <a:lnTo>
                    <a:pt x="506" y="724"/>
                  </a:lnTo>
                  <a:lnTo>
                    <a:pt x="506" y="720"/>
                  </a:lnTo>
                  <a:lnTo>
                    <a:pt x="504" y="710"/>
                  </a:lnTo>
                  <a:lnTo>
                    <a:pt x="504" y="710"/>
                  </a:lnTo>
                  <a:lnTo>
                    <a:pt x="502" y="708"/>
                  </a:lnTo>
                  <a:lnTo>
                    <a:pt x="504" y="703"/>
                  </a:lnTo>
                  <a:lnTo>
                    <a:pt x="504" y="701"/>
                  </a:lnTo>
                  <a:lnTo>
                    <a:pt x="506" y="701"/>
                  </a:lnTo>
                  <a:lnTo>
                    <a:pt x="506" y="701"/>
                  </a:lnTo>
                  <a:lnTo>
                    <a:pt x="509" y="701"/>
                  </a:lnTo>
                  <a:lnTo>
                    <a:pt x="511" y="701"/>
                  </a:lnTo>
                  <a:lnTo>
                    <a:pt x="518" y="696"/>
                  </a:lnTo>
                  <a:lnTo>
                    <a:pt x="518" y="696"/>
                  </a:lnTo>
                  <a:lnTo>
                    <a:pt x="523" y="694"/>
                  </a:lnTo>
                  <a:lnTo>
                    <a:pt x="525" y="696"/>
                  </a:lnTo>
                  <a:lnTo>
                    <a:pt x="530" y="696"/>
                  </a:lnTo>
                  <a:lnTo>
                    <a:pt x="532" y="694"/>
                  </a:lnTo>
                  <a:lnTo>
                    <a:pt x="532" y="694"/>
                  </a:lnTo>
                  <a:lnTo>
                    <a:pt x="537" y="694"/>
                  </a:lnTo>
                  <a:lnTo>
                    <a:pt x="539" y="694"/>
                  </a:lnTo>
                  <a:lnTo>
                    <a:pt x="544" y="696"/>
                  </a:lnTo>
                  <a:lnTo>
                    <a:pt x="549" y="694"/>
                  </a:lnTo>
                  <a:lnTo>
                    <a:pt x="549" y="694"/>
                  </a:lnTo>
                  <a:lnTo>
                    <a:pt x="554" y="694"/>
                  </a:lnTo>
                  <a:lnTo>
                    <a:pt x="558" y="694"/>
                  </a:lnTo>
                  <a:lnTo>
                    <a:pt x="561" y="694"/>
                  </a:lnTo>
                  <a:lnTo>
                    <a:pt x="563" y="691"/>
                  </a:lnTo>
                  <a:lnTo>
                    <a:pt x="563" y="691"/>
                  </a:lnTo>
                  <a:lnTo>
                    <a:pt x="570" y="684"/>
                  </a:lnTo>
                  <a:lnTo>
                    <a:pt x="575" y="682"/>
                  </a:lnTo>
                  <a:lnTo>
                    <a:pt x="577" y="682"/>
                  </a:lnTo>
                  <a:lnTo>
                    <a:pt x="577" y="682"/>
                  </a:lnTo>
                  <a:lnTo>
                    <a:pt x="582" y="686"/>
                  </a:lnTo>
                  <a:lnTo>
                    <a:pt x="587" y="689"/>
                  </a:lnTo>
                  <a:lnTo>
                    <a:pt x="594" y="691"/>
                  </a:lnTo>
                  <a:lnTo>
                    <a:pt x="594" y="691"/>
                  </a:lnTo>
                  <a:lnTo>
                    <a:pt x="599" y="691"/>
                  </a:lnTo>
                  <a:lnTo>
                    <a:pt x="601" y="696"/>
                  </a:lnTo>
                  <a:lnTo>
                    <a:pt x="599" y="701"/>
                  </a:lnTo>
                  <a:lnTo>
                    <a:pt x="599" y="701"/>
                  </a:lnTo>
                  <a:lnTo>
                    <a:pt x="601" y="705"/>
                  </a:lnTo>
                  <a:lnTo>
                    <a:pt x="606" y="710"/>
                  </a:lnTo>
                  <a:lnTo>
                    <a:pt x="618" y="715"/>
                  </a:lnTo>
                  <a:lnTo>
                    <a:pt x="618" y="715"/>
                  </a:lnTo>
                  <a:lnTo>
                    <a:pt x="622" y="720"/>
                  </a:lnTo>
                  <a:lnTo>
                    <a:pt x="622" y="720"/>
                  </a:lnTo>
                  <a:lnTo>
                    <a:pt x="627" y="720"/>
                  </a:lnTo>
                  <a:lnTo>
                    <a:pt x="632" y="717"/>
                  </a:lnTo>
                  <a:lnTo>
                    <a:pt x="632" y="715"/>
                  </a:lnTo>
                  <a:lnTo>
                    <a:pt x="632" y="715"/>
                  </a:lnTo>
                  <a:lnTo>
                    <a:pt x="634" y="713"/>
                  </a:lnTo>
                  <a:lnTo>
                    <a:pt x="639" y="713"/>
                  </a:lnTo>
                  <a:lnTo>
                    <a:pt x="641" y="715"/>
                  </a:lnTo>
                  <a:lnTo>
                    <a:pt x="644" y="717"/>
                  </a:lnTo>
                  <a:lnTo>
                    <a:pt x="644" y="717"/>
                  </a:lnTo>
                  <a:lnTo>
                    <a:pt x="646" y="720"/>
                  </a:lnTo>
                  <a:lnTo>
                    <a:pt x="648" y="720"/>
                  </a:lnTo>
                  <a:lnTo>
                    <a:pt x="653" y="717"/>
                  </a:lnTo>
                  <a:lnTo>
                    <a:pt x="653" y="717"/>
                  </a:lnTo>
                  <a:lnTo>
                    <a:pt x="658" y="715"/>
                  </a:lnTo>
                  <a:lnTo>
                    <a:pt x="660" y="717"/>
                  </a:lnTo>
                  <a:lnTo>
                    <a:pt x="660" y="722"/>
                  </a:lnTo>
                  <a:lnTo>
                    <a:pt x="660" y="724"/>
                  </a:lnTo>
                  <a:lnTo>
                    <a:pt x="660" y="724"/>
                  </a:lnTo>
                  <a:lnTo>
                    <a:pt x="658" y="727"/>
                  </a:lnTo>
                  <a:lnTo>
                    <a:pt x="658" y="731"/>
                  </a:lnTo>
                  <a:lnTo>
                    <a:pt x="660" y="736"/>
                  </a:lnTo>
                  <a:lnTo>
                    <a:pt x="663" y="741"/>
                  </a:lnTo>
                  <a:lnTo>
                    <a:pt x="663" y="741"/>
                  </a:lnTo>
                  <a:lnTo>
                    <a:pt x="667" y="743"/>
                  </a:lnTo>
                  <a:lnTo>
                    <a:pt x="667" y="741"/>
                  </a:lnTo>
                  <a:lnTo>
                    <a:pt x="670" y="734"/>
                  </a:lnTo>
                  <a:lnTo>
                    <a:pt x="670" y="734"/>
                  </a:lnTo>
                  <a:lnTo>
                    <a:pt x="670" y="729"/>
                  </a:lnTo>
                  <a:lnTo>
                    <a:pt x="674" y="724"/>
                  </a:lnTo>
                  <a:lnTo>
                    <a:pt x="696" y="717"/>
                  </a:lnTo>
                  <a:lnTo>
                    <a:pt x="696" y="717"/>
                  </a:lnTo>
                  <a:lnTo>
                    <a:pt x="708" y="710"/>
                  </a:lnTo>
                  <a:lnTo>
                    <a:pt x="719" y="705"/>
                  </a:lnTo>
                  <a:lnTo>
                    <a:pt x="729" y="698"/>
                  </a:lnTo>
                  <a:lnTo>
                    <a:pt x="734" y="696"/>
                  </a:lnTo>
                  <a:lnTo>
                    <a:pt x="734" y="696"/>
                  </a:lnTo>
                  <a:lnTo>
                    <a:pt x="734" y="694"/>
                  </a:lnTo>
                  <a:lnTo>
                    <a:pt x="741" y="696"/>
                  </a:lnTo>
                  <a:lnTo>
                    <a:pt x="745" y="696"/>
                  </a:lnTo>
                  <a:lnTo>
                    <a:pt x="750" y="696"/>
                  </a:lnTo>
                  <a:lnTo>
                    <a:pt x="750" y="696"/>
                  </a:lnTo>
                  <a:lnTo>
                    <a:pt x="757" y="694"/>
                  </a:lnTo>
                  <a:lnTo>
                    <a:pt x="767" y="691"/>
                  </a:lnTo>
                  <a:lnTo>
                    <a:pt x="783" y="691"/>
                  </a:lnTo>
                  <a:lnTo>
                    <a:pt x="783" y="691"/>
                  </a:lnTo>
                  <a:lnTo>
                    <a:pt x="788" y="689"/>
                  </a:lnTo>
                  <a:lnTo>
                    <a:pt x="790" y="686"/>
                  </a:lnTo>
                  <a:lnTo>
                    <a:pt x="795" y="679"/>
                  </a:lnTo>
                  <a:lnTo>
                    <a:pt x="795" y="679"/>
                  </a:lnTo>
                  <a:lnTo>
                    <a:pt x="800" y="675"/>
                  </a:lnTo>
                  <a:lnTo>
                    <a:pt x="807" y="672"/>
                  </a:lnTo>
                  <a:lnTo>
                    <a:pt x="807" y="672"/>
                  </a:lnTo>
                  <a:lnTo>
                    <a:pt x="812" y="670"/>
                  </a:lnTo>
                  <a:lnTo>
                    <a:pt x="814" y="665"/>
                  </a:lnTo>
                  <a:lnTo>
                    <a:pt x="816" y="660"/>
                  </a:lnTo>
                  <a:lnTo>
                    <a:pt x="816" y="660"/>
                  </a:lnTo>
                  <a:lnTo>
                    <a:pt x="819" y="658"/>
                  </a:lnTo>
                  <a:lnTo>
                    <a:pt x="824" y="656"/>
                  </a:lnTo>
                  <a:lnTo>
                    <a:pt x="828" y="653"/>
                  </a:lnTo>
                  <a:lnTo>
                    <a:pt x="831" y="651"/>
                  </a:lnTo>
                  <a:lnTo>
                    <a:pt x="831" y="651"/>
                  </a:lnTo>
                  <a:lnTo>
                    <a:pt x="833" y="649"/>
                  </a:lnTo>
                  <a:lnTo>
                    <a:pt x="835" y="649"/>
                  </a:lnTo>
                  <a:lnTo>
                    <a:pt x="838" y="646"/>
                  </a:lnTo>
                  <a:lnTo>
                    <a:pt x="840" y="642"/>
                  </a:lnTo>
                  <a:lnTo>
                    <a:pt x="840" y="642"/>
                  </a:lnTo>
                  <a:lnTo>
                    <a:pt x="840" y="639"/>
                  </a:lnTo>
                  <a:lnTo>
                    <a:pt x="842" y="639"/>
                  </a:lnTo>
                  <a:lnTo>
                    <a:pt x="847" y="634"/>
                  </a:lnTo>
                  <a:lnTo>
                    <a:pt x="847" y="634"/>
                  </a:lnTo>
                  <a:lnTo>
                    <a:pt x="850" y="632"/>
                  </a:lnTo>
                  <a:lnTo>
                    <a:pt x="850" y="627"/>
                  </a:lnTo>
                  <a:lnTo>
                    <a:pt x="850" y="623"/>
                  </a:lnTo>
                  <a:lnTo>
                    <a:pt x="850" y="620"/>
                  </a:lnTo>
                  <a:lnTo>
                    <a:pt x="850" y="620"/>
                  </a:lnTo>
                  <a:lnTo>
                    <a:pt x="852" y="620"/>
                  </a:lnTo>
                  <a:lnTo>
                    <a:pt x="852" y="615"/>
                  </a:lnTo>
                  <a:lnTo>
                    <a:pt x="847" y="611"/>
                  </a:lnTo>
                  <a:lnTo>
                    <a:pt x="847" y="611"/>
                  </a:lnTo>
                  <a:lnTo>
                    <a:pt x="850" y="611"/>
                  </a:lnTo>
                  <a:lnTo>
                    <a:pt x="852" y="608"/>
                  </a:lnTo>
                  <a:lnTo>
                    <a:pt x="861" y="606"/>
                  </a:lnTo>
                  <a:lnTo>
                    <a:pt x="861" y="606"/>
                  </a:lnTo>
                  <a:lnTo>
                    <a:pt x="866" y="599"/>
                  </a:lnTo>
                  <a:lnTo>
                    <a:pt x="871" y="592"/>
                  </a:lnTo>
                  <a:lnTo>
                    <a:pt x="871" y="592"/>
                  </a:lnTo>
                  <a:lnTo>
                    <a:pt x="871" y="589"/>
                  </a:lnTo>
                  <a:lnTo>
                    <a:pt x="876" y="585"/>
                  </a:lnTo>
                  <a:lnTo>
                    <a:pt x="883" y="580"/>
                  </a:lnTo>
                  <a:lnTo>
                    <a:pt x="883" y="580"/>
                  </a:lnTo>
                  <a:lnTo>
                    <a:pt x="885" y="578"/>
                  </a:lnTo>
                  <a:lnTo>
                    <a:pt x="885" y="575"/>
                  </a:lnTo>
                  <a:lnTo>
                    <a:pt x="887" y="566"/>
                  </a:lnTo>
                  <a:lnTo>
                    <a:pt x="887" y="566"/>
                  </a:lnTo>
                  <a:lnTo>
                    <a:pt x="887" y="561"/>
                  </a:lnTo>
                  <a:lnTo>
                    <a:pt x="890" y="561"/>
                  </a:lnTo>
                  <a:lnTo>
                    <a:pt x="890" y="559"/>
                  </a:lnTo>
                  <a:lnTo>
                    <a:pt x="890" y="559"/>
                  </a:lnTo>
                  <a:lnTo>
                    <a:pt x="890" y="559"/>
                  </a:lnTo>
                  <a:lnTo>
                    <a:pt x="887" y="556"/>
                  </a:lnTo>
                  <a:lnTo>
                    <a:pt x="890" y="552"/>
                  </a:lnTo>
                  <a:lnTo>
                    <a:pt x="892" y="549"/>
                  </a:lnTo>
                  <a:lnTo>
                    <a:pt x="897" y="547"/>
                  </a:lnTo>
                  <a:lnTo>
                    <a:pt x="897" y="547"/>
                  </a:lnTo>
                  <a:lnTo>
                    <a:pt x="899" y="544"/>
                  </a:lnTo>
                  <a:lnTo>
                    <a:pt x="897" y="544"/>
                  </a:lnTo>
                  <a:lnTo>
                    <a:pt x="895" y="542"/>
                  </a:lnTo>
                  <a:lnTo>
                    <a:pt x="890" y="544"/>
                  </a:lnTo>
                  <a:lnTo>
                    <a:pt x="890" y="544"/>
                  </a:lnTo>
                  <a:lnTo>
                    <a:pt x="887" y="544"/>
                  </a:lnTo>
                  <a:lnTo>
                    <a:pt x="885" y="542"/>
                  </a:lnTo>
                  <a:lnTo>
                    <a:pt x="880" y="540"/>
                  </a:lnTo>
                  <a:lnTo>
                    <a:pt x="878" y="540"/>
                  </a:lnTo>
                  <a:lnTo>
                    <a:pt x="878" y="540"/>
                  </a:lnTo>
                  <a:lnTo>
                    <a:pt x="876" y="542"/>
                  </a:lnTo>
                  <a:lnTo>
                    <a:pt x="871" y="540"/>
                  </a:lnTo>
                  <a:lnTo>
                    <a:pt x="871" y="537"/>
                  </a:lnTo>
                  <a:lnTo>
                    <a:pt x="873" y="535"/>
                  </a:lnTo>
                  <a:lnTo>
                    <a:pt x="873" y="535"/>
                  </a:lnTo>
                  <a:lnTo>
                    <a:pt x="883" y="530"/>
                  </a:lnTo>
                  <a:lnTo>
                    <a:pt x="892" y="526"/>
                  </a:lnTo>
                  <a:lnTo>
                    <a:pt x="892" y="526"/>
                  </a:lnTo>
                  <a:lnTo>
                    <a:pt x="892" y="523"/>
                  </a:lnTo>
                  <a:lnTo>
                    <a:pt x="890" y="521"/>
                  </a:lnTo>
                  <a:lnTo>
                    <a:pt x="885" y="516"/>
                  </a:lnTo>
                  <a:lnTo>
                    <a:pt x="880" y="516"/>
                  </a:lnTo>
                  <a:lnTo>
                    <a:pt x="880" y="516"/>
                  </a:lnTo>
                  <a:lnTo>
                    <a:pt x="876" y="514"/>
                  </a:lnTo>
                  <a:lnTo>
                    <a:pt x="873" y="509"/>
                  </a:lnTo>
                  <a:lnTo>
                    <a:pt x="869" y="507"/>
                  </a:lnTo>
                  <a:lnTo>
                    <a:pt x="864" y="504"/>
                  </a:lnTo>
                  <a:lnTo>
                    <a:pt x="864" y="504"/>
                  </a:lnTo>
                  <a:lnTo>
                    <a:pt x="861" y="502"/>
                  </a:lnTo>
                  <a:lnTo>
                    <a:pt x="864" y="502"/>
                  </a:lnTo>
                  <a:lnTo>
                    <a:pt x="869" y="502"/>
                  </a:lnTo>
                  <a:lnTo>
                    <a:pt x="873" y="502"/>
                  </a:lnTo>
                  <a:lnTo>
                    <a:pt x="873" y="502"/>
                  </a:lnTo>
                  <a:lnTo>
                    <a:pt x="885" y="507"/>
                  </a:lnTo>
                  <a:lnTo>
                    <a:pt x="887" y="507"/>
                  </a:lnTo>
                  <a:lnTo>
                    <a:pt x="892" y="507"/>
                  </a:lnTo>
                  <a:lnTo>
                    <a:pt x="892" y="507"/>
                  </a:lnTo>
                  <a:lnTo>
                    <a:pt x="890" y="502"/>
                  </a:lnTo>
                  <a:lnTo>
                    <a:pt x="885" y="497"/>
                  </a:lnTo>
                  <a:lnTo>
                    <a:pt x="876" y="488"/>
                  </a:lnTo>
                  <a:lnTo>
                    <a:pt x="876" y="488"/>
                  </a:lnTo>
                  <a:lnTo>
                    <a:pt x="873" y="485"/>
                  </a:lnTo>
                  <a:lnTo>
                    <a:pt x="873" y="483"/>
                  </a:lnTo>
                  <a:lnTo>
                    <a:pt x="873" y="478"/>
                  </a:lnTo>
                  <a:lnTo>
                    <a:pt x="871" y="476"/>
                  </a:lnTo>
                  <a:lnTo>
                    <a:pt x="871" y="476"/>
                  </a:lnTo>
                  <a:lnTo>
                    <a:pt x="866" y="466"/>
                  </a:lnTo>
                  <a:lnTo>
                    <a:pt x="859" y="454"/>
                  </a:lnTo>
                  <a:lnTo>
                    <a:pt x="859" y="454"/>
                  </a:lnTo>
                  <a:lnTo>
                    <a:pt x="857" y="450"/>
                  </a:lnTo>
                  <a:lnTo>
                    <a:pt x="852" y="447"/>
                  </a:lnTo>
                  <a:lnTo>
                    <a:pt x="847" y="445"/>
                  </a:lnTo>
                  <a:lnTo>
                    <a:pt x="842" y="443"/>
                  </a:lnTo>
                  <a:lnTo>
                    <a:pt x="842" y="443"/>
                  </a:lnTo>
                  <a:lnTo>
                    <a:pt x="842" y="438"/>
                  </a:lnTo>
                  <a:lnTo>
                    <a:pt x="842" y="433"/>
                  </a:lnTo>
                  <a:lnTo>
                    <a:pt x="847" y="428"/>
                  </a:lnTo>
                  <a:lnTo>
                    <a:pt x="852" y="424"/>
                  </a:lnTo>
                  <a:lnTo>
                    <a:pt x="852" y="424"/>
                  </a:lnTo>
                  <a:lnTo>
                    <a:pt x="857" y="421"/>
                  </a:lnTo>
                  <a:lnTo>
                    <a:pt x="859" y="417"/>
                  </a:lnTo>
                  <a:lnTo>
                    <a:pt x="859" y="414"/>
                  </a:lnTo>
                  <a:lnTo>
                    <a:pt x="861" y="414"/>
                  </a:lnTo>
                  <a:lnTo>
                    <a:pt x="861" y="414"/>
                  </a:lnTo>
                  <a:lnTo>
                    <a:pt x="866" y="412"/>
                  </a:lnTo>
                  <a:lnTo>
                    <a:pt x="871" y="407"/>
                  </a:lnTo>
                  <a:lnTo>
                    <a:pt x="871" y="407"/>
                  </a:lnTo>
                  <a:lnTo>
                    <a:pt x="873" y="402"/>
                  </a:lnTo>
                  <a:lnTo>
                    <a:pt x="878" y="402"/>
                  </a:lnTo>
                  <a:lnTo>
                    <a:pt x="880" y="402"/>
                  </a:lnTo>
                  <a:lnTo>
                    <a:pt x="883" y="400"/>
                  </a:lnTo>
                  <a:lnTo>
                    <a:pt x="883" y="400"/>
                  </a:lnTo>
                  <a:lnTo>
                    <a:pt x="887" y="398"/>
                  </a:lnTo>
                  <a:lnTo>
                    <a:pt x="892" y="398"/>
                  </a:lnTo>
                  <a:lnTo>
                    <a:pt x="899" y="395"/>
                  </a:lnTo>
                  <a:lnTo>
                    <a:pt x="904" y="395"/>
                  </a:lnTo>
                  <a:lnTo>
                    <a:pt x="904" y="395"/>
                  </a:lnTo>
                  <a:lnTo>
                    <a:pt x="906" y="391"/>
                  </a:lnTo>
                  <a:lnTo>
                    <a:pt x="904" y="386"/>
                  </a:lnTo>
                  <a:lnTo>
                    <a:pt x="899" y="383"/>
                  </a:lnTo>
                  <a:lnTo>
                    <a:pt x="895" y="381"/>
                  </a:lnTo>
                  <a:lnTo>
                    <a:pt x="895" y="381"/>
                  </a:lnTo>
                  <a:lnTo>
                    <a:pt x="887" y="383"/>
                  </a:lnTo>
                  <a:lnTo>
                    <a:pt x="883" y="381"/>
                  </a:lnTo>
                  <a:lnTo>
                    <a:pt x="878" y="379"/>
                  </a:lnTo>
                  <a:lnTo>
                    <a:pt x="876" y="374"/>
                  </a:lnTo>
                  <a:lnTo>
                    <a:pt x="876" y="374"/>
                  </a:lnTo>
                  <a:lnTo>
                    <a:pt x="873" y="374"/>
                  </a:lnTo>
                  <a:lnTo>
                    <a:pt x="871" y="374"/>
                  </a:lnTo>
                  <a:lnTo>
                    <a:pt x="864" y="379"/>
                  </a:lnTo>
                  <a:lnTo>
                    <a:pt x="857" y="386"/>
                  </a:lnTo>
                  <a:lnTo>
                    <a:pt x="850" y="391"/>
                  </a:lnTo>
                  <a:lnTo>
                    <a:pt x="850" y="391"/>
                  </a:lnTo>
                  <a:lnTo>
                    <a:pt x="842" y="391"/>
                  </a:lnTo>
                  <a:lnTo>
                    <a:pt x="840" y="388"/>
                  </a:lnTo>
                  <a:lnTo>
                    <a:pt x="838" y="381"/>
                  </a:lnTo>
                  <a:lnTo>
                    <a:pt x="838" y="376"/>
                  </a:lnTo>
                  <a:lnTo>
                    <a:pt x="838" y="376"/>
                  </a:lnTo>
                  <a:lnTo>
                    <a:pt x="838" y="372"/>
                  </a:lnTo>
                  <a:lnTo>
                    <a:pt x="833" y="369"/>
                  </a:lnTo>
                  <a:lnTo>
                    <a:pt x="819" y="369"/>
                  </a:lnTo>
                  <a:lnTo>
                    <a:pt x="819" y="369"/>
                  </a:lnTo>
                  <a:lnTo>
                    <a:pt x="814" y="369"/>
                  </a:lnTo>
                  <a:lnTo>
                    <a:pt x="812" y="367"/>
                  </a:lnTo>
                  <a:lnTo>
                    <a:pt x="809" y="357"/>
                  </a:lnTo>
                  <a:lnTo>
                    <a:pt x="812" y="350"/>
                  </a:lnTo>
                  <a:lnTo>
                    <a:pt x="814" y="348"/>
                  </a:lnTo>
                  <a:lnTo>
                    <a:pt x="819" y="346"/>
                  </a:lnTo>
                  <a:lnTo>
                    <a:pt x="819" y="346"/>
                  </a:lnTo>
                  <a:lnTo>
                    <a:pt x="824" y="346"/>
                  </a:lnTo>
                  <a:lnTo>
                    <a:pt x="831" y="348"/>
                  </a:lnTo>
                  <a:lnTo>
                    <a:pt x="838" y="346"/>
                  </a:lnTo>
                  <a:lnTo>
                    <a:pt x="840" y="343"/>
                  </a:lnTo>
                  <a:lnTo>
                    <a:pt x="842" y="339"/>
                  </a:lnTo>
                  <a:lnTo>
                    <a:pt x="842" y="339"/>
                  </a:lnTo>
                  <a:lnTo>
                    <a:pt x="845" y="331"/>
                  </a:lnTo>
                  <a:lnTo>
                    <a:pt x="850" y="329"/>
                  </a:lnTo>
                  <a:lnTo>
                    <a:pt x="857" y="329"/>
                  </a:lnTo>
                  <a:lnTo>
                    <a:pt x="864" y="322"/>
                  </a:lnTo>
                  <a:lnTo>
                    <a:pt x="864" y="322"/>
                  </a:lnTo>
                  <a:lnTo>
                    <a:pt x="871" y="315"/>
                  </a:lnTo>
                  <a:lnTo>
                    <a:pt x="880" y="310"/>
                  </a:lnTo>
                  <a:lnTo>
                    <a:pt x="887" y="308"/>
                  </a:lnTo>
                  <a:lnTo>
                    <a:pt x="897" y="310"/>
                  </a:lnTo>
                  <a:lnTo>
                    <a:pt x="897" y="310"/>
                  </a:lnTo>
                  <a:lnTo>
                    <a:pt x="899" y="312"/>
                  </a:lnTo>
                  <a:lnTo>
                    <a:pt x="899" y="317"/>
                  </a:lnTo>
                  <a:lnTo>
                    <a:pt x="895" y="324"/>
                  </a:lnTo>
                  <a:lnTo>
                    <a:pt x="887" y="331"/>
                  </a:lnTo>
                  <a:lnTo>
                    <a:pt x="883" y="336"/>
                  </a:lnTo>
                  <a:lnTo>
                    <a:pt x="883" y="336"/>
                  </a:lnTo>
                  <a:lnTo>
                    <a:pt x="883" y="341"/>
                  </a:lnTo>
                  <a:lnTo>
                    <a:pt x="883" y="343"/>
                  </a:lnTo>
                  <a:lnTo>
                    <a:pt x="883" y="348"/>
                  </a:lnTo>
                  <a:lnTo>
                    <a:pt x="880" y="350"/>
                  </a:lnTo>
                  <a:lnTo>
                    <a:pt x="880" y="350"/>
                  </a:lnTo>
                  <a:lnTo>
                    <a:pt x="878" y="355"/>
                  </a:lnTo>
                  <a:lnTo>
                    <a:pt x="880" y="355"/>
                  </a:lnTo>
                  <a:lnTo>
                    <a:pt x="885" y="355"/>
                  </a:lnTo>
                  <a:lnTo>
                    <a:pt x="895" y="350"/>
                  </a:lnTo>
                  <a:lnTo>
                    <a:pt x="895" y="350"/>
                  </a:lnTo>
                  <a:lnTo>
                    <a:pt x="911" y="341"/>
                  </a:lnTo>
                  <a:lnTo>
                    <a:pt x="928" y="331"/>
                  </a:lnTo>
                  <a:lnTo>
                    <a:pt x="928" y="331"/>
                  </a:lnTo>
                  <a:lnTo>
                    <a:pt x="937" y="329"/>
                  </a:lnTo>
                  <a:lnTo>
                    <a:pt x="937" y="329"/>
                  </a:lnTo>
                  <a:lnTo>
                    <a:pt x="940" y="324"/>
                  </a:lnTo>
                  <a:lnTo>
                    <a:pt x="944" y="322"/>
                  </a:lnTo>
                  <a:lnTo>
                    <a:pt x="944" y="322"/>
                  </a:lnTo>
                  <a:lnTo>
                    <a:pt x="963" y="312"/>
                  </a:lnTo>
                  <a:lnTo>
                    <a:pt x="973" y="305"/>
                  </a:lnTo>
                  <a:lnTo>
                    <a:pt x="980" y="301"/>
                  </a:lnTo>
                  <a:lnTo>
                    <a:pt x="980" y="301"/>
                  </a:lnTo>
                  <a:lnTo>
                    <a:pt x="985" y="294"/>
                  </a:lnTo>
                  <a:lnTo>
                    <a:pt x="987" y="289"/>
                  </a:lnTo>
                  <a:lnTo>
                    <a:pt x="992" y="289"/>
                  </a:lnTo>
                  <a:lnTo>
                    <a:pt x="992" y="289"/>
                  </a:lnTo>
                  <a:lnTo>
                    <a:pt x="994" y="289"/>
                  </a:lnTo>
                  <a:lnTo>
                    <a:pt x="996" y="291"/>
                  </a:lnTo>
                  <a:lnTo>
                    <a:pt x="999" y="294"/>
                  </a:lnTo>
                  <a:lnTo>
                    <a:pt x="1003" y="294"/>
                  </a:lnTo>
                  <a:lnTo>
                    <a:pt x="1003" y="294"/>
                  </a:lnTo>
                  <a:lnTo>
                    <a:pt x="1013" y="294"/>
                  </a:lnTo>
                  <a:lnTo>
                    <a:pt x="1015" y="294"/>
                  </a:lnTo>
                  <a:lnTo>
                    <a:pt x="1015" y="289"/>
                  </a:lnTo>
                  <a:lnTo>
                    <a:pt x="1015" y="289"/>
                  </a:lnTo>
                  <a:lnTo>
                    <a:pt x="1013" y="286"/>
                  </a:lnTo>
                  <a:lnTo>
                    <a:pt x="1015" y="284"/>
                  </a:lnTo>
                  <a:lnTo>
                    <a:pt x="1022" y="282"/>
                  </a:lnTo>
                  <a:lnTo>
                    <a:pt x="1022" y="282"/>
                  </a:lnTo>
                  <a:lnTo>
                    <a:pt x="1027" y="279"/>
                  </a:lnTo>
                  <a:lnTo>
                    <a:pt x="1029" y="277"/>
                  </a:lnTo>
                  <a:lnTo>
                    <a:pt x="1032" y="275"/>
                  </a:lnTo>
                  <a:lnTo>
                    <a:pt x="1037" y="272"/>
                  </a:lnTo>
                  <a:lnTo>
                    <a:pt x="1037" y="272"/>
                  </a:lnTo>
                  <a:lnTo>
                    <a:pt x="1039" y="270"/>
                  </a:lnTo>
                  <a:lnTo>
                    <a:pt x="1041" y="265"/>
                  </a:lnTo>
                  <a:lnTo>
                    <a:pt x="1044" y="260"/>
                  </a:lnTo>
                  <a:lnTo>
                    <a:pt x="1048" y="258"/>
                  </a:lnTo>
                  <a:lnTo>
                    <a:pt x="1048" y="258"/>
                  </a:lnTo>
                  <a:lnTo>
                    <a:pt x="1051" y="258"/>
                  </a:lnTo>
                  <a:lnTo>
                    <a:pt x="1056" y="263"/>
                  </a:lnTo>
                  <a:lnTo>
                    <a:pt x="1058" y="263"/>
                  </a:lnTo>
                  <a:lnTo>
                    <a:pt x="1063" y="263"/>
                  </a:lnTo>
                  <a:lnTo>
                    <a:pt x="1063" y="263"/>
                  </a:lnTo>
                  <a:lnTo>
                    <a:pt x="1070" y="265"/>
                  </a:lnTo>
                  <a:lnTo>
                    <a:pt x="1070" y="265"/>
                  </a:lnTo>
                  <a:lnTo>
                    <a:pt x="1072" y="260"/>
                  </a:lnTo>
                  <a:lnTo>
                    <a:pt x="1072" y="260"/>
                  </a:lnTo>
                  <a:lnTo>
                    <a:pt x="1072" y="251"/>
                  </a:lnTo>
                  <a:lnTo>
                    <a:pt x="1072" y="244"/>
                  </a:lnTo>
                  <a:lnTo>
                    <a:pt x="1072" y="244"/>
                  </a:lnTo>
                  <a:lnTo>
                    <a:pt x="1070" y="239"/>
                  </a:lnTo>
                  <a:lnTo>
                    <a:pt x="1070" y="234"/>
                  </a:lnTo>
                  <a:lnTo>
                    <a:pt x="1070" y="227"/>
                  </a:lnTo>
                  <a:lnTo>
                    <a:pt x="1070" y="227"/>
                  </a:lnTo>
                  <a:lnTo>
                    <a:pt x="1070" y="218"/>
                  </a:lnTo>
                  <a:lnTo>
                    <a:pt x="1072" y="215"/>
                  </a:lnTo>
                  <a:lnTo>
                    <a:pt x="1074" y="213"/>
                  </a:lnTo>
                  <a:lnTo>
                    <a:pt x="1074" y="213"/>
                  </a:lnTo>
                  <a:lnTo>
                    <a:pt x="1077" y="213"/>
                  </a:lnTo>
                  <a:lnTo>
                    <a:pt x="1082" y="208"/>
                  </a:lnTo>
                  <a:lnTo>
                    <a:pt x="1086" y="206"/>
                  </a:lnTo>
                  <a:lnTo>
                    <a:pt x="1089" y="206"/>
                  </a:lnTo>
                  <a:lnTo>
                    <a:pt x="1089" y="206"/>
                  </a:lnTo>
                  <a:lnTo>
                    <a:pt x="1093" y="208"/>
                  </a:lnTo>
                  <a:lnTo>
                    <a:pt x="1101" y="211"/>
                  </a:lnTo>
                  <a:lnTo>
                    <a:pt x="1105" y="208"/>
                  </a:lnTo>
                  <a:lnTo>
                    <a:pt x="1105" y="206"/>
                  </a:lnTo>
                  <a:lnTo>
                    <a:pt x="1105" y="206"/>
                  </a:lnTo>
                  <a:lnTo>
                    <a:pt x="1108" y="204"/>
                  </a:lnTo>
                  <a:lnTo>
                    <a:pt x="1110" y="201"/>
                  </a:lnTo>
                  <a:lnTo>
                    <a:pt x="1112" y="199"/>
                  </a:lnTo>
                  <a:lnTo>
                    <a:pt x="1115" y="194"/>
                  </a:lnTo>
                  <a:lnTo>
                    <a:pt x="1115" y="194"/>
                  </a:lnTo>
                  <a:lnTo>
                    <a:pt x="1117" y="189"/>
                  </a:lnTo>
                  <a:lnTo>
                    <a:pt x="1122" y="187"/>
                  </a:lnTo>
                  <a:lnTo>
                    <a:pt x="1124" y="182"/>
                  </a:lnTo>
                  <a:lnTo>
                    <a:pt x="1127" y="180"/>
                  </a:lnTo>
                  <a:lnTo>
                    <a:pt x="1127" y="180"/>
                  </a:lnTo>
                  <a:lnTo>
                    <a:pt x="1129" y="166"/>
                  </a:lnTo>
                  <a:lnTo>
                    <a:pt x="1134" y="159"/>
                  </a:lnTo>
                  <a:lnTo>
                    <a:pt x="1136" y="154"/>
                  </a:lnTo>
                  <a:lnTo>
                    <a:pt x="1136" y="154"/>
                  </a:lnTo>
                  <a:lnTo>
                    <a:pt x="1138" y="152"/>
                  </a:lnTo>
                  <a:lnTo>
                    <a:pt x="1138" y="149"/>
                  </a:lnTo>
                  <a:lnTo>
                    <a:pt x="1136" y="144"/>
                  </a:lnTo>
                  <a:lnTo>
                    <a:pt x="1136" y="140"/>
                  </a:lnTo>
                  <a:lnTo>
                    <a:pt x="1136" y="140"/>
                  </a:lnTo>
                  <a:close/>
                  <a:moveTo>
                    <a:pt x="861" y="672"/>
                  </a:moveTo>
                  <a:lnTo>
                    <a:pt x="861" y="672"/>
                  </a:lnTo>
                  <a:lnTo>
                    <a:pt x="859" y="679"/>
                  </a:lnTo>
                  <a:lnTo>
                    <a:pt x="859" y="686"/>
                  </a:lnTo>
                  <a:lnTo>
                    <a:pt x="861" y="698"/>
                  </a:lnTo>
                  <a:lnTo>
                    <a:pt x="866" y="703"/>
                  </a:lnTo>
                  <a:lnTo>
                    <a:pt x="871" y="705"/>
                  </a:lnTo>
                  <a:lnTo>
                    <a:pt x="871" y="705"/>
                  </a:lnTo>
                  <a:lnTo>
                    <a:pt x="878" y="696"/>
                  </a:lnTo>
                  <a:lnTo>
                    <a:pt x="885" y="677"/>
                  </a:lnTo>
                  <a:lnTo>
                    <a:pt x="892" y="658"/>
                  </a:lnTo>
                  <a:lnTo>
                    <a:pt x="895" y="651"/>
                  </a:lnTo>
                  <a:lnTo>
                    <a:pt x="895" y="646"/>
                  </a:lnTo>
                  <a:lnTo>
                    <a:pt x="895" y="646"/>
                  </a:lnTo>
                  <a:lnTo>
                    <a:pt x="892" y="644"/>
                  </a:lnTo>
                  <a:lnTo>
                    <a:pt x="887" y="644"/>
                  </a:lnTo>
                  <a:lnTo>
                    <a:pt x="878" y="649"/>
                  </a:lnTo>
                  <a:lnTo>
                    <a:pt x="869" y="658"/>
                  </a:lnTo>
                  <a:lnTo>
                    <a:pt x="864" y="665"/>
                  </a:lnTo>
                  <a:lnTo>
                    <a:pt x="861" y="672"/>
                  </a:lnTo>
                  <a:lnTo>
                    <a:pt x="861" y="672"/>
                  </a:lnTo>
                  <a:close/>
                  <a:moveTo>
                    <a:pt x="660" y="748"/>
                  </a:moveTo>
                  <a:lnTo>
                    <a:pt x="660" y="748"/>
                  </a:lnTo>
                  <a:lnTo>
                    <a:pt x="653" y="750"/>
                  </a:lnTo>
                  <a:lnTo>
                    <a:pt x="644" y="755"/>
                  </a:lnTo>
                  <a:lnTo>
                    <a:pt x="639" y="765"/>
                  </a:lnTo>
                  <a:lnTo>
                    <a:pt x="639" y="769"/>
                  </a:lnTo>
                  <a:lnTo>
                    <a:pt x="641" y="774"/>
                  </a:lnTo>
                  <a:lnTo>
                    <a:pt x="641" y="774"/>
                  </a:lnTo>
                  <a:lnTo>
                    <a:pt x="644" y="779"/>
                  </a:lnTo>
                  <a:lnTo>
                    <a:pt x="648" y="781"/>
                  </a:lnTo>
                  <a:lnTo>
                    <a:pt x="653" y="784"/>
                  </a:lnTo>
                  <a:lnTo>
                    <a:pt x="660" y="781"/>
                  </a:lnTo>
                  <a:lnTo>
                    <a:pt x="670" y="779"/>
                  </a:lnTo>
                  <a:lnTo>
                    <a:pt x="672" y="776"/>
                  </a:lnTo>
                  <a:lnTo>
                    <a:pt x="672" y="774"/>
                  </a:lnTo>
                  <a:lnTo>
                    <a:pt x="672" y="774"/>
                  </a:lnTo>
                  <a:lnTo>
                    <a:pt x="674" y="767"/>
                  </a:lnTo>
                  <a:lnTo>
                    <a:pt x="679" y="762"/>
                  </a:lnTo>
                  <a:lnTo>
                    <a:pt x="682" y="755"/>
                  </a:lnTo>
                  <a:lnTo>
                    <a:pt x="684" y="750"/>
                  </a:lnTo>
                  <a:lnTo>
                    <a:pt x="684" y="750"/>
                  </a:lnTo>
                  <a:lnTo>
                    <a:pt x="679" y="748"/>
                  </a:lnTo>
                  <a:lnTo>
                    <a:pt x="674" y="748"/>
                  </a:lnTo>
                  <a:lnTo>
                    <a:pt x="660" y="748"/>
                  </a:lnTo>
                  <a:lnTo>
                    <a:pt x="660" y="748"/>
                  </a:lnTo>
                  <a:close/>
                </a:path>
              </a:pathLst>
            </a:custGeom>
            <a:solidFill>
              <a:srgbClr val="CBD6E3"/>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nvGrpSpPr>
            <p:cNvPr id="45" name="Group 44"/>
            <p:cNvGrpSpPr/>
            <p:nvPr/>
          </p:nvGrpSpPr>
          <p:grpSpPr>
            <a:xfrm>
              <a:off x="9089945" y="3487632"/>
              <a:ext cx="1360910" cy="523220"/>
              <a:chOff x="9246341" y="4626538"/>
              <a:chExt cx="1360910" cy="523220"/>
            </a:xfrm>
          </p:grpSpPr>
          <p:sp>
            <p:nvSpPr>
              <p:cNvPr id="46" name="Oval 45"/>
              <p:cNvSpPr/>
              <p:nvPr/>
            </p:nvSpPr>
            <p:spPr>
              <a:xfrm>
                <a:off x="10447451" y="4700527"/>
                <a:ext cx="159800" cy="159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47" name="TextBox 46"/>
              <p:cNvSpPr txBox="1"/>
              <p:nvPr/>
            </p:nvSpPr>
            <p:spPr>
              <a:xfrm>
                <a:off x="9246341" y="4626538"/>
                <a:ext cx="1124026" cy="523220"/>
              </a:xfrm>
              <a:prstGeom prst="rect">
                <a:avLst/>
              </a:prstGeom>
              <a:noFill/>
            </p:spPr>
            <p:txBody>
              <a:bodyPr wrap="none" rtlCol="0">
                <a:spAutoFit/>
              </a:bodyPr>
              <a:lstStyle/>
              <a:p>
                <a:pPr algn="r"/>
                <a:r>
                  <a:rPr lang="it-IT" sz="1400" dirty="0">
                    <a:latin typeface="Arial" panose="020B0604020202020204" pitchFamily="34" charset="0"/>
                    <a:cs typeface="Arial" panose="020B0604020202020204" pitchFamily="34" charset="0"/>
                  </a:rPr>
                  <a:t>SHANGHAI</a:t>
                </a:r>
              </a:p>
              <a:p>
                <a:pPr algn="r"/>
                <a:r>
                  <a:rPr lang="it-IT" sz="1400" dirty="0">
                    <a:latin typeface="Arial" panose="020B0604020202020204" pitchFamily="34" charset="0"/>
                    <a:cs typeface="Arial" panose="020B0604020202020204" pitchFamily="34" charset="0"/>
                  </a:rPr>
                  <a:t>CHINA</a:t>
                </a:r>
                <a:endParaRPr lang="en-GB" sz="1400" dirty="0"/>
              </a:p>
            </p:txBody>
          </p:sp>
        </p:grpSp>
      </p:grpSp>
      <p:sp>
        <p:nvSpPr>
          <p:cNvPr id="22" name="Oval 21"/>
          <p:cNvSpPr/>
          <p:nvPr/>
        </p:nvSpPr>
        <p:spPr>
          <a:xfrm>
            <a:off x="7316020" y="1182759"/>
            <a:ext cx="3789907" cy="3789907"/>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6496" y="947229"/>
            <a:ext cx="5175504" cy="5873562"/>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4706" y="2540345"/>
            <a:ext cx="1104612" cy="1104612"/>
          </a:xfrm>
          <a:prstGeom prst="rect">
            <a:avLst/>
          </a:prstGeom>
          <a:effectLst>
            <a:outerShdw blurRad="63500" sx="102000" sy="102000" algn="ctr" rotWithShape="0">
              <a:prstClr val="black">
                <a:alpha val="20000"/>
              </a:prstClr>
            </a:outerShdw>
          </a:effectLst>
        </p:spPr>
      </p:pic>
      <p:grpSp>
        <p:nvGrpSpPr>
          <p:cNvPr id="25" name="Group 24"/>
          <p:cNvGrpSpPr/>
          <p:nvPr/>
        </p:nvGrpSpPr>
        <p:grpSpPr>
          <a:xfrm>
            <a:off x="9110191" y="383077"/>
            <a:ext cx="1994916" cy="1994916"/>
            <a:chOff x="2771394" y="4777740"/>
            <a:chExt cx="1994916" cy="1994916"/>
          </a:xfrm>
        </p:grpSpPr>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1394" y="4777740"/>
              <a:ext cx="1994916" cy="1994916"/>
            </a:xfrm>
            <a:prstGeom prst="rect">
              <a:avLst/>
            </a:prstGeom>
          </p:spPr>
        </p:pic>
        <p:sp>
          <p:nvSpPr>
            <p:cNvPr id="27" name="TextBox 26"/>
            <p:cNvSpPr txBox="1"/>
            <p:nvPr/>
          </p:nvSpPr>
          <p:spPr>
            <a:xfrm rot="20577424">
              <a:off x="3325856" y="5532935"/>
              <a:ext cx="870751" cy="461665"/>
            </a:xfrm>
            <a:prstGeom prst="rect">
              <a:avLst/>
            </a:prstGeom>
            <a:noFill/>
          </p:spPr>
          <p:txBody>
            <a:bodyPr wrap="none" rtlCol="0">
              <a:spAutoFit/>
            </a:bodyPr>
            <a:lstStyle/>
            <a:p>
              <a:pPr algn="ctr"/>
              <a:r>
                <a:rPr lang="en-GB" sz="2400" b="1" dirty="0">
                  <a:solidFill>
                    <a:schemeClr val="bg1"/>
                  </a:solidFill>
                </a:rPr>
                <a:t>2010</a:t>
              </a:r>
            </a:p>
          </p:txBody>
        </p:sp>
      </p:grpSp>
      <p:grpSp>
        <p:nvGrpSpPr>
          <p:cNvPr id="28" name="Group 27"/>
          <p:cNvGrpSpPr/>
          <p:nvPr/>
        </p:nvGrpSpPr>
        <p:grpSpPr>
          <a:xfrm>
            <a:off x="7227296" y="4169455"/>
            <a:ext cx="1256110" cy="1256110"/>
            <a:chOff x="8562487" y="3529144"/>
            <a:chExt cx="1256110" cy="1256110"/>
          </a:xfrm>
        </p:grpSpPr>
        <p:sp>
          <p:nvSpPr>
            <p:cNvPr id="29" name="Oval 28"/>
            <p:cNvSpPr/>
            <p:nvPr/>
          </p:nvSpPr>
          <p:spPr>
            <a:xfrm>
              <a:off x="8562487" y="3529144"/>
              <a:ext cx="1256110" cy="1256110"/>
            </a:xfrm>
            <a:prstGeom prst="ellipse">
              <a:avLst/>
            </a:prstGeom>
            <a:solidFill>
              <a:schemeClr val="bg1"/>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8604583" y="3571240"/>
              <a:ext cx="1171918" cy="1171918"/>
            </a:xfrm>
            <a:prstGeom prst="ellipse">
              <a:avLst/>
            </a:prstGeom>
            <a:solidFill>
              <a:schemeClr val="tx1">
                <a:lumMod val="10000"/>
                <a:lumOff val="90000"/>
              </a:schemeClr>
            </a:solidFill>
            <a:ln w="57150">
              <a:noFill/>
            </a:ln>
            <a:effectLst>
              <a:innerShdw blurRad="3302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 name="Group 30"/>
            <p:cNvGrpSpPr/>
            <p:nvPr/>
          </p:nvGrpSpPr>
          <p:grpSpPr>
            <a:xfrm>
              <a:off x="8802633" y="3749498"/>
              <a:ext cx="778348" cy="468520"/>
              <a:chOff x="1037457" y="5601335"/>
              <a:chExt cx="975800" cy="587375"/>
            </a:xfrm>
            <a:solidFill>
              <a:schemeClr val="bg2">
                <a:lumMod val="25000"/>
              </a:schemeClr>
            </a:solidFill>
          </p:grpSpPr>
          <p:sp>
            <p:nvSpPr>
              <p:cNvPr id="33" name="Freeform 12"/>
              <p:cNvSpPr>
                <a:spLocks/>
              </p:cNvSpPr>
              <p:nvPr/>
            </p:nvSpPr>
            <p:spPr bwMode="auto">
              <a:xfrm>
                <a:off x="1037457" y="5655945"/>
                <a:ext cx="396924" cy="447750"/>
              </a:xfrm>
              <a:custGeom>
                <a:avLst/>
                <a:gdLst>
                  <a:gd name="T0" fmla="*/ 168 w 328"/>
                  <a:gd name="T1" fmla="*/ 370 h 370"/>
                  <a:gd name="T2" fmla="*/ 242 w 328"/>
                  <a:gd name="T3" fmla="*/ 366 h 370"/>
                  <a:gd name="T4" fmla="*/ 318 w 328"/>
                  <a:gd name="T5" fmla="*/ 356 h 370"/>
                  <a:gd name="T6" fmla="*/ 328 w 328"/>
                  <a:gd name="T7" fmla="*/ 354 h 370"/>
                  <a:gd name="T8" fmla="*/ 324 w 328"/>
                  <a:gd name="T9" fmla="*/ 312 h 370"/>
                  <a:gd name="T10" fmla="*/ 312 w 328"/>
                  <a:gd name="T11" fmla="*/ 276 h 370"/>
                  <a:gd name="T12" fmla="*/ 290 w 328"/>
                  <a:gd name="T13" fmla="*/ 248 h 370"/>
                  <a:gd name="T14" fmla="*/ 252 w 328"/>
                  <a:gd name="T15" fmla="*/ 228 h 370"/>
                  <a:gd name="T16" fmla="*/ 192 w 328"/>
                  <a:gd name="T17" fmla="*/ 218 h 370"/>
                  <a:gd name="T18" fmla="*/ 192 w 328"/>
                  <a:gd name="T19" fmla="*/ 184 h 370"/>
                  <a:gd name="T20" fmla="*/ 214 w 328"/>
                  <a:gd name="T21" fmla="*/ 168 h 370"/>
                  <a:gd name="T22" fmla="*/ 232 w 328"/>
                  <a:gd name="T23" fmla="*/ 146 h 370"/>
                  <a:gd name="T24" fmla="*/ 244 w 328"/>
                  <a:gd name="T25" fmla="*/ 116 h 370"/>
                  <a:gd name="T26" fmla="*/ 248 w 328"/>
                  <a:gd name="T27" fmla="*/ 86 h 370"/>
                  <a:gd name="T28" fmla="*/ 246 w 328"/>
                  <a:gd name="T29" fmla="*/ 66 h 370"/>
                  <a:gd name="T30" fmla="*/ 234 w 328"/>
                  <a:gd name="T31" fmla="*/ 36 h 370"/>
                  <a:gd name="T32" fmla="*/ 212 w 328"/>
                  <a:gd name="T33" fmla="*/ 14 h 370"/>
                  <a:gd name="T34" fmla="*/ 182 w 328"/>
                  <a:gd name="T35" fmla="*/ 2 h 370"/>
                  <a:gd name="T36" fmla="*/ 164 w 328"/>
                  <a:gd name="T37" fmla="*/ 0 h 370"/>
                  <a:gd name="T38" fmla="*/ 132 w 328"/>
                  <a:gd name="T39" fmla="*/ 6 h 370"/>
                  <a:gd name="T40" fmla="*/ 104 w 328"/>
                  <a:gd name="T41" fmla="*/ 24 h 370"/>
                  <a:gd name="T42" fmla="*/ 86 w 328"/>
                  <a:gd name="T43" fmla="*/ 50 h 370"/>
                  <a:gd name="T44" fmla="*/ 80 w 328"/>
                  <a:gd name="T45" fmla="*/ 86 h 370"/>
                  <a:gd name="T46" fmla="*/ 80 w 328"/>
                  <a:gd name="T47" fmla="*/ 102 h 370"/>
                  <a:gd name="T48" fmla="*/ 88 w 328"/>
                  <a:gd name="T49" fmla="*/ 132 h 370"/>
                  <a:gd name="T50" fmla="*/ 104 w 328"/>
                  <a:gd name="T51" fmla="*/ 158 h 370"/>
                  <a:gd name="T52" fmla="*/ 124 w 328"/>
                  <a:gd name="T53" fmla="*/ 178 h 370"/>
                  <a:gd name="T54" fmla="*/ 136 w 328"/>
                  <a:gd name="T55" fmla="*/ 218 h 370"/>
                  <a:gd name="T56" fmla="*/ 104 w 328"/>
                  <a:gd name="T57" fmla="*/ 222 h 370"/>
                  <a:gd name="T58" fmla="*/ 54 w 328"/>
                  <a:gd name="T59" fmla="*/ 236 h 370"/>
                  <a:gd name="T60" fmla="*/ 24 w 328"/>
                  <a:gd name="T61" fmla="*/ 262 h 370"/>
                  <a:gd name="T62" fmla="*/ 8 w 328"/>
                  <a:gd name="T63" fmla="*/ 296 h 370"/>
                  <a:gd name="T64" fmla="*/ 2 w 328"/>
                  <a:gd name="T65" fmla="*/ 314 h 370"/>
                  <a:gd name="T66" fmla="*/ 0 w 328"/>
                  <a:gd name="T67" fmla="*/ 354 h 370"/>
                  <a:gd name="T68" fmla="*/ 40 w 328"/>
                  <a:gd name="T69" fmla="*/ 362 h 370"/>
                  <a:gd name="T70" fmla="*/ 126 w 328"/>
                  <a:gd name="T71" fmla="*/ 368 h 370"/>
                  <a:gd name="T72" fmla="*/ 168 w 328"/>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8" h="370">
                    <a:moveTo>
                      <a:pt x="168" y="370"/>
                    </a:moveTo>
                    <a:lnTo>
                      <a:pt x="168" y="370"/>
                    </a:lnTo>
                    <a:lnTo>
                      <a:pt x="208" y="368"/>
                    </a:lnTo>
                    <a:lnTo>
                      <a:pt x="242" y="366"/>
                    </a:lnTo>
                    <a:lnTo>
                      <a:pt x="290" y="362"/>
                    </a:lnTo>
                    <a:lnTo>
                      <a:pt x="318" y="356"/>
                    </a:lnTo>
                    <a:lnTo>
                      <a:pt x="328" y="354"/>
                    </a:lnTo>
                    <a:lnTo>
                      <a:pt x="328" y="354"/>
                    </a:lnTo>
                    <a:lnTo>
                      <a:pt x="324" y="312"/>
                    </a:lnTo>
                    <a:lnTo>
                      <a:pt x="324" y="312"/>
                    </a:lnTo>
                    <a:lnTo>
                      <a:pt x="320" y="294"/>
                    </a:lnTo>
                    <a:lnTo>
                      <a:pt x="312" y="276"/>
                    </a:lnTo>
                    <a:lnTo>
                      <a:pt x="304" y="262"/>
                    </a:lnTo>
                    <a:lnTo>
                      <a:pt x="290" y="248"/>
                    </a:lnTo>
                    <a:lnTo>
                      <a:pt x="274" y="236"/>
                    </a:lnTo>
                    <a:lnTo>
                      <a:pt x="252" y="228"/>
                    </a:lnTo>
                    <a:lnTo>
                      <a:pt x="224" y="222"/>
                    </a:lnTo>
                    <a:lnTo>
                      <a:pt x="192" y="218"/>
                    </a:lnTo>
                    <a:lnTo>
                      <a:pt x="192" y="184"/>
                    </a:lnTo>
                    <a:lnTo>
                      <a:pt x="192" y="184"/>
                    </a:lnTo>
                    <a:lnTo>
                      <a:pt x="204" y="178"/>
                    </a:lnTo>
                    <a:lnTo>
                      <a:pt x="214" y="168"/>
                    </a:lnTo>
                    <a:lnTo>
                      <a:pt x="224" y="158"/>
                    </a:lnTo>
                    <a:lnTo>
                      <a:pt x="232" y="146"/>
                    </a:lnTo>
                    <a:lnTo>
                      <a:pt x="240" y="132"/>
                    </a:lnTo>
                    <a:lnTo>
                      <a:pt x="244" y="116"/>
                    </a:lnTo>
                    <a:lnTo>
                      <a:pt x="248" y="102"/>
                    </a:lnTo>
                    <a:lnTo>
                      <a:pt x="248" y="86"/>
                    </a:lnTo>
                    <a:lnTo>
                      <a:pt x="248" y="86"/>
                    </a:lnTo>
                    <a:lnTo>
                      <a:pt x="246" y="66"/>
                    </a:lnTo>
                    <a:lnTo>
                      <a:pt x="242" y="50"/>
                    </a:lnTo>
                    <a:lnTo>
                      <a:pt x="234" y="36"/>
                    </a:lnTo>
                    <a:lnTo>
                      <a:pt x="224" y="24"/>
                    </a:lnTo>
                    <a:lnTo>
                      <a:pt x="212" y="14"/>
                    </a:lnTo>
                    <a:lnTo>
                      <a:pt x="196" y="6"/>
                    </a:lnTo>
                    <a:lnTo>
                      <a:pt x="182" y="2"/>
                    </a:lnTo>
                    <a:lnTo>
                      <a:pt x="164" y="0"/>
                    </a:lnTo>
                    <a:lnTo>
                      <a:pt x="164" y="0"/>
                    </a:lnTo>
                    <a:lnTo>
                      <a:pt x="148" y="2"/>
                    </a:lnTo>
                    <a:lnTo>
                      <a:pt x="132" y="6"/>
                    </a:lnTo>
                    <a:lnTo>
                      <a:pt x="116" y="14"/>
                    </a:lnTo>
                    <a:lnTo>
                      <a:pt x="104" y="24"/>
                    </a:lnTo>
                    <a:lnTo>
                      <a:pt x="94" y="36"/>
                    </a:lnTo>
                    <a:lnTo>
                      <a:pt x="86" y="50"/>
                    </a:lnTo>
                    <a:lnTo>
                      <a:pt x="82" y="66"/>
                    </a:lnTo>
                    <a:lnTo>
                      <a:pt x="80" y="86"/>
                    </a:lnTo>
                    <a:lnTo>
                      <a:pt x="80" y="86"/>
                    </a:lnTo>
                    <a:lnTo>
                      <a:pt x="80" y="102"/>
                    </a:lnTo>
                    <a:lnTo>
                      <a:pt x="84" y="116"/>
                    </a:lnTo>
                    <a:lnTo>
                      <a:pt x="88" y="132"/>
                    </a:lnTo>
                    <a:lnTo>
                      <a:pt x="96" y="146"/>
                    </a:lnTo>
                    <a:lnTo>
                      <a:pt x="104" y="158"/>
                    </a:lnTo>
                    <a:lnTo>
                      <a:pt x="114" y="168"/>
                    </a:lnTo>
                    <a:lnTo>
                      <a:pt x="124" y="178"/>
                    </a:lnTo>
                    <a:lnTo>
                      <a:pt x="136" y="184"/>
                    </a:lnTo>
                    <a:lnTo>
                      <a:pt x="136" y="218"/>
                    </a:lnTo>
                    <a:lnTo>
                      <a:pt x="136" y="218"/>
                    </a:lnTo>
                    <a:lnTo>
                      <a:pt x="104" y="222"/>
                    </a:lnTo>
                    <a:lnTo>
                      <a:pt x="76" y="228"/>
                    </a:lnTo>
                    <a:lnTo>
                      <a:pt x="54" y="236"/>
                    </a:lnTo>
                    <a:lnTo>
                      <a:pt x="36" y="248"/>
                    </a:lnTo>
                    <a:lnTo>
                      <a:pt x="24" y="262"/>
                    </a:lnTo>
                    <a:lnTo>
                      <a:pt x="14" y="278"/>
                    </a:lnTo>
                    <a:lnTo>
                      <a:pt x="8" y="296"/>
                    </a:lnTo>
                    <a:lnTo>
                      <a:pt x="2" y="314"/>
                    </a:lnTo>
                    <a:lnTo>
                      <a:pt x="2" y="314"/>
                    </a:lnTo>
                    <a:lnTo>
                      <a:pt x="0" y="354"/>
                    </a:lnTo>
                    <a:lnTo>
                      <a:pt x="0" y="354"/>
                    </a:lnTo>
                    <a:lnTo>
                      <a:pt x="10" y="356"/>
                    </a:lnTo>
                    <a:lnTo>
                      <a:pt x="40" y="362"/>
                    </a:lnTo>
                    <a:lnTo>
                      <a:pt x="90" y="366"/>
                    </a:lnTo>
                    <a:lnTo>
                      <a:pt x="126" y="368"/>
                    </a:lnTo>
                    <a:lnTo>
                      <a:pt x="168" y="370"/>
                    </a:lnTo>
                    <a:lnTo>
                      <a:pt x="168"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34" name="Freeform 14"/>
              <p:cNvSpPr>
                <a:spLocks/>
              </p:cNvSpPr>
              <p:nvPr/>
            </p:nvSpPr>
            <p:spPr bwMode="auto">
              <a:xfrm>
                <a:off x="1618753" y="5655945"/>
                <a:ext cx="394504" cy="447750"/>
              </a:xfrm>
              <a:custGeom>
                <a:avLst/>
                <a:gdLst>
                  <a:gd name="T0" fmla="*/ 166 w 326"/>
                  <a:gd name="T1" fmla="*/ 370 h 370"/>
                  <a:gd name="T2" fmla="*/ 240 w 326"/>
                  <a:gd name="T3" fmla="*/ 366 h 370"/>
                  <a:gd name="T4" fmla="*/ 318 w 326"/>
                  <a:gd name="T5" fmla="*/ 356 h 370"/>
                  <a:gd name="T6" fmla="*/ 326 w 326"/>
                  <a:gd name="T7" fmla="*/ 354 h 370"/>
                  <a:gd name="T8" fmla="*/ 324 w 326"/>
                  <a:gd name="T9" fmla="*/ 312 h 370"/>
                  <a:gd name="T10" fmla="*/ 312 w 326"/>
                  <a:gd name="T11" fmla="*/ 276 h 370"/>
                  <a:gd name="T12" fmla="*/ 290 w 326"/>
                  <a:gd name="T13" fmla="*/ 248 h 370"/>
                  <a:gd name="T14" fmla="*/ 250 w 326"/>
                  <a:gd name="T15" fmla="*/ 228 h 370"/>
                  <a:gd name="T16" fmla="*/ 190 w 326"/>
                  <a:gd name="T17" fmla="*/ 218 h 370"/>
                  <a:gd name="T18" fmla="*/ 190 w 326"/>
                  <a:gd name="T19" fmla="*/ 184 h 370"/>
                  <a:gd name="T20" fmla="*/ 214 w 326"/>
                  <a:gd name="T21" fmla="*/ 168 h 370"/>
                  <a:gd name="T22" fmla="*/ 232 w 326"/>
                  <a:gd name="T23" fmla="*/ 146 h 370"/>
                  <a:gd name="T24" fmla="*/ 242 w 326"/>
                  <a:gd name="T25" fmla="*/ 116 h 370"/>
                  <a:gd name="T26" fmla="*/ 248 w 326"/>
                  <a:gd name="T27" fmla="*/ 86 h 370"/>
                  <a:gd name="T28" fmla="*/ 246 w 326"/>
                  <a:gd name="T29" fmla="*/ 66 h 370"/>
                  <a:gd name="T30" fmla="*/ 232 w 326"/>
                  <a:gd name="T31" fmla="*/ 36 h 370"/>
                  <a:gd name="T32" fmla="*/ 210 w 326"/>
                  <a:gd name="T33" fmla="*/ 14 h 370"/>
                  <a:gd name="T34" fmla="*/ 180 w 326"/>
                  <a:gd name="T35" fmla="*/ 2 h 370"/>
                  <a:gd name="T36" fmla="*/ 162 w 326"/>
                  <a:gd name="T37" fmla="*/ 0 h 370"/>
                  <a:gd name="T38" fmla="*/ 130 w 326"/>
                  <a:gd name="T39" fmla="*/ 6 h 370"/>
                  <a:gd name="T40" fmla="*/ 104 w 326"/>
                  <a:gd name="T41" fmla="*/ 24 h 370"/>
                  <a:gd name="T42" fmla="*/ 86 w 326"/>
                  <a:gd name="T43" fmla="*/ 50 h 370"/>
                  <a:gd name="T44" fmla="*/ 78 w 326"/>
                  <a:gd name="T45" fmla="*/ 86 h 370"/>
                  <a:gd name="T46" fmla="*/ 80 w 326"/>
                  <a:gd name="T47" fmla="*/ 102 h 370"/>
                  <a:gd name="T48" fmla="*/ 88 w 326"/>
                  <a:gd name="T49" fmla="*/ 132 h 370"/>
                  <a:gd name="T50" fmla="*/ 102 w 326"/>
                  <a:gd name="T51" fmla="*/ 158 h 370"/>
                  <a:gd name="T52" fmla="*/ 124 w 326"/>
                  <a:gd name="T53" fmla="*/ 178 h 370"/>
                  <a:gd name="T54" fmla="*/ 136 w 326"/>
                  <a:gd name="T55" fmla="*/ 218 h 370"/>
                  <a:gd name="T56" fmla="*/ 102 w 326"/>
                  <a:gd name="T57" fmla="*/ 222 h 370"/>
                  <a:gd name="T58" fmla="*/ 52 w 326"/>
                  <a:gd name="T59" fmla="*/ 236 h 370"/>
                  <a:gd name="T60" fmla="*/ 22 w 326"/>
                  <a:gd name="T61" fmla="*/ 262 h 370"/>
                  <a:gd name="T62" fmla="*/ 6 w 326"/>
                  <a:gd name="T63" fmla="*/ 296 h 370"/>
                  <a:gd name="T64" fmla="*/ 2 w 326"/>
                  <a:gd name="T65" fmla="*/ 314 h 370"/>
                  <a:gd name="T66" fmla="*/ 0 w 326"/>
                  <a:gd name="T67" fmla="*/ 354 h 370"/>
                  <a:gd name="T68" fmla="*/ 38 w 326"/>
                  <a:gd name="T69" fmla="*/ 362 h 370"/>
                  <a:gd name="T70" fmla="*/ 124 w 326"/>
                  <a:gd name="T71" fmla="*/ 368 h 370"/>
                  <a:gd name="T72" fmla="*/ 166 w 326"/>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6" h="370">
                    <a:moveTo>
                      <a:pt x="166" y="370"/>
                    </a:moveTo>
                    <a:lnTo>
                      <a:pt x="166" y="370"/>
                    </a:lnTo>
                    <a:lnTo>
                      <a:pt x="206" y="368"/>
                    </a:lnTo>
                    <a:lnTo>
                      <a:pt x="240" y="366"/>
                    </a:lnTo>
                    <a:lnTo>
                      <a:pt x="290" y="362"/>
                    </a:lnTo>
                    <a:lnTo>
                      <a:pt x="318" y="356"/>
                    </a:lnTo>
                    <a:lnTo>
                      <a:pt x="326" y="354"/>
                    </a:lnTo>
                    <a:lnTo>
                      <a:pt x="326" y="354"/>
                    </a:lnTo>
                    <a:lnTo>
                      <a:pt x="324" y="312"/>
                    </a:lnTo>
                    <a:lnTo>
                      <a:pt x="324" y="312"/>
                    </a:lnTo>
                    <a:lnTo>
                      <a:pt x="318" y="294"/>
                    </a:lnTo>
                    <a:lnTo>
                      <a:pt x="312" y="276"/>
                    </a:lnTo>
                    <a:lnTo>
                      <a:pt x="302" y="262"/>
                    </a:lnTo>
                    <a:lnTo>
                      <a:pt x="290" y="248"/>
                    </a:lnTo>
                    <a:lnTo>
                      <a:pt x="272" y="236"/>
                    </a:lnTo>
                    <a:lnTo>
                      <a:pt x="250" y="228"/>
                    </a:lnTo>
                    <a:lnTo>
                      <a:pt x="224" y="222"/>
                    </a:lnTo>
                    <a:lnTo>
                      <a:pt x="190" y="218"/>
                    </a:lnTo>
                    <a:lnTo>
                      <a:pt x="190" y="184"/>
                    </a:lnTo>
                    <a:lnTo>
                      <a:pt x="190" y="184"/>
                    </a:lnTo>
                    <a:lnTo>
                      <a:pt x="202" y="178"/>
                    </a:lnTo>
                    <a:lnTo>
                      <a:pt x="214" y="168"/>
                    </a:lnTo>
                    <a:lnTo>
                      <a:pt x="222" y="158"/>
                    </a:lnTo>
                    <a:lnTo>
                      <a:pt x="232" y="146"/>
                    </a:lnTo>
                    <a:lnTo>
                      <a:pt x="238" y="132"/>
                    </a:lnTo>
                    <a:lnTo>
                      <a:pt x="242" y="116"/>
                    </a:lnTo>
                    <a:lnTo>
                      <a:pt x="246" y="102"/>
                    </a:lnTo>
                    <a:lnTo>
                      <a:pt x="248" y="86"/>
                    </a:lnTo>
                    <a:lnTo>
                      <a:pt x="248" y="86"/>
                    </a:lnTo>
                    <a:lnTo>
                      <a:pt x="246" y="66"/>
                    </a:lnTo>
                    <a:lnTo>
                      <a:pt x="240" y="50"/>
                    </a:lnTo>
                    <a:lnTo>
                      <a:pt x="232" y="36"/>
                    </a:lnTo>
                    <a:lnTo>
                      <a:pt x="222" y="24"/>
                    </a:lnTo>
                    <a:lnTo>
                      <a:pt x="210" y="14"/>
                    </a:lnTo>
                    <a:lnTo>
                      <a:pt x="196" y="6"/>
                    </a:lnTo>
                    <a:lnTo>
                      <a:pt x="180" y="2"/>
                    </a:lnTo>
                    <a:lnTo>
                      <a:pt x="162" y="0"/>
                    </a:lnTo>
                    <a:lnTo>
                      <a:pt x="162" y="0"/>
                    </a:lnTo>
                    <a:lnTo>
                      <a:pt x="146" y="2"/>
                    </a:lnTo>
                    <a:lnTo>
                      <a:pt x="130" y="6"/>
                    </a:lnTo>
                    <a:lnTo>
                      <a:pt x="116" y="14"/>
                    </a:lnTo>
                    <a:lnTo>
                      <a:pt x="104" y="24"/>
                    </a:lnTo>
                    <a:lnTo>
                      <a:pt x="92" y="36"/>
                    </a:lnTo>
                    <a:lnTo>
                      <a:pt x="86" y="50"/>
                    </a:lnTo>
                    <a:lnTo>
                      <a:pt x="80" y="66"/>
                    </a:lnTo>
                    <a:lnTo>
                      <a:pt x="78" y="86"/>
                    </a:lnTo>
                    <a:lnTo>
                      <a:pt x="78" y="86"/>
                    </a:lnTo>
                    <a:lnTo>
                      <a:pt x="80" y="102"/>
                    </a:lnTo>
                    <a:lnTo>
                      <a:pt x="82" y="116"/>
                    </a:lnTo>
                    <a:lnTo>
                      <a:pt x="88" y="132"/>
                    </a:lnTo>
                    <a:lnTo>
                      <a:pt x="94" y="146"/>
                    </a:lnTo>
                    <a:lnTo>
                      <a:pt x="102"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8" y="356"/>
                    </a:lnTo>
                    <a:lnTo>
                      <a:pt x="38" y="362"/>
                    </a:lnTo>
                    <a:lnTo>
                      <a:pt x="90" y="366"/>
                    </a:lnTo>
                    <a:lnTo>
                      <a:pt x="124" y="368"/>
                    </a:lnTo>
                    <a:lnTo>
                      <a:pt x="166" y="370"/>
                    </a:lnTo>
                    <a:lnTo>
                      <a:pt x="166" y="370"/>
                    </a:lnTo>
                    <a:close/>
                  </a:path>
                </a:pathLst>
              </a:custGeom>
              <a:solidFill>
                <a:srgbClr val="0000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35" name="Freeform 13"/>
              <p:cNvSpPr>
                <a:spLocks/>
              </p:cNvSpPr>
              <p:nvPr/>
            </p:nvSpPr>
            <p:spPr bwMode="auto">
              <a:xfrm>
                <a:off x="1265238" y="5601335"/>
                <a:ext cx="519113" cy="587375"/>
              </a:xfrm>
              <a:custGeom>
                <a:avLst/>
                <a:gdLst>
                  <a:gd name="T0" fmla="*/ 166 w 327"/>
                  <a:gd name="T1" fmla="*/ 370 h 370"/>
                  <a:gd name="T2" fmla="*/ 241 w 327"/>
                  <a:gd name="T3" fmla="*/ 366 h 370"/>
                  <a:gd name="T4" fmla="*/ 319 w 327"/>
                  <a:gd name="T5" fmla="*/ 356 h 370"/>
                  <a:gd name="T6" fmla="*/ 327 w 327"/>
                  <a:gd name="T7" fmla="*/ 354 h 370"/>
                  <a:gd name="T8" fmla="*/ 325 w 327"/>
                  <a:gd name="T9" fmla="*/ 312 h 370"/>
                  <a:gd name="T10" fmla="*/ 313 w 327"/>
                  <a:gd name="T11" fmla="*/ 276 h 370"/>
                  <a:gd name="T12" fmla="*/ 291 w 327"/>
                  <a:gd name="T13" fmla="*/ 248 h 370"/>
                  <a:gd name="T14" fmla="*/ 251 w 327"/>
                  <a:gd name="T15" fmla="*/ 228 h 370"/>
                  <a:gd name="T16" fmla="*/ 190 w 327"/>
                  <a:gd name="T17" fmla="*/ 218 h 370"/>
                  <a:gd name="T18" fmla="*/ 190 w 327"/>
                  <a:gd name="T19" fmla="*/ 184 h 370"/>
                  <a:gd name="T20" fmla="*/ 215 w 327"/>
                  <a:gd name="T21" fmla="*/ 168 h 370"/>
                  <a:gd name="T22" fmla="*/ 233 w 327"/>
                  <a:gd name="T23" fmla="*/ 146 h 370"/>
                  <a:gd name="T24" fmla="*/ 245 w 327"/>
                  <a:gd name="T25" fmla="*/ 116 h 370"/>
                  <a:gd name="T26" fmla="*/ 249 w 327"/>
                  <a:gd name="T27" fmla="*/ 86 h 370"/>
                  <a:gd name="T28" fmla="*/ 247 w 327"/>
                  <a:gd name="T29" fmla="*/ 66 h 370"/>
                  <a:gd name="T30" fmla="*/ 235 w 327"/>
                  <a:gd name="T31" fmla="*/ 36 h 370"/>
                  <a:gd name="T32" fmla="*/ 211 w 327"/>
                  <a:gd name="T33" fmla="*/ 14 h 370"/>
                  <a:gd name="T34" fmla="*/ 180 w 327"/>
                  <a:gd name="T35" fmla="*/ 2 h 370"/>
                  <a:gd name="T36" fmla="*/ 164 w 327"/>
                  <a:gd name="T37" fmla="*/ 0 h 370"/>
                  <a:gd name="T38" fmla="*/ 130 w 327"/>
                  <a:gd name="T39" fmla="*/ 6 h 370"/>
                  <a:gd name="T40" fmla="*/ 104 w 327"/>
                  <a:gd name="T41" fmla="*/ 24 h 370"/>
                  <a:gd name="T42" fmla="*/ 86 w 327"/>
                  <a:gd name="T43" fmla="*/ 50 h 370"/>
                  <a:gd name="T44" fmla="*/ 78 w 327"/>
                  <a:gd name="T45" fmla="*/ 86 h 370"/>
                  <a:gd name="T46" fmla="*/ 80 w 327"/>
                  <a:gd name="T47" fmla="*/ 102 h 370"/>
                  <a:gd name="T48" fmla="*/ 88 w 327"/>
                  <a:gd name="T49" fmla="*/ 132 h 370"/>
                  <a:gd name="T50" fmla="*/ 104 w 327"/>
                  <a:gd name="T51" fmla="*/ 158 h 370"/>
                  <a:gd name="T52" fmla="*/ 124 w 327"/>
                  <a:gd name="T53" fmla="*/ 178 h 370"/>
                  <a:gd name="T54" fmla="*/ 136 w 327"/>
                  <a:gd name="T55" fmla="*/ 218 h 370"/>
                  <a:gd name="T56" fmla="*/ 102 w 327"/>
                  <a:gd name="T57" fmla="*/ 222 h 370"/>
                  <a:gd name="T58" fmla="*/ 52 w 327"/>
                  <a:gd name="T59" fmla="*/ 236 h 370"/>
                  <a:gd name="T60" fmla="*/ 22 w 327"/>
                  <a:gd name="T61" fmla="*/ 262 h 370"/>
                  <a:gd name="T62" fmla="*/ 6 w 327"/>
                  <a:gd name="T63" fmla="*/ 296 h 370"/>
                  <a:gd name="T64" fmla="*/ 2 w 327"/>
                  <a:gd name="T65" fmla="*/ 314 h 370"/>
                  <a:gd name="T66" fmla="*/ 0 w 327"/>
                  <a:gd name="T67" fmla="*/ 354 h 370"/>
                  <a:gd name="T68" fmla="*/ 38 w 327"/>
                  <a:gd name="T69" fmla="*/ 362 h 370"/>
                  <a:gd name="T70" fmla="*/ 124 w 327"/>
                  <a:gd name="T71" fmla="*/ 368 h 370"/>
                  <a:gd name="T72" fmla="*/ 166 w 327"/>
                  <a:gd name="T73"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70">
                    <a:moveTo>
                      <a:pt x="166" y="370"/>
                    </a:moveTo>
                    <a:lnTo>
                      <a:pt x="166" y="370"/>
                    </a:lnTo>
                    <a:lnTo>
                      <a:pt x="206" y="368"/>
                    </a:lnTo>
                    <a:lnTo>
                      <a:pt x="241" y="366"/>
                    </a:lnTo>
                    <a:lnTo>
                      <a:pt x="291" y="362"/>
                    </a:lnTo>
                    <a:lnTo>
                      <a:pt x="319" y="356"/>
                    </a:lnTo>
                    <a:lnTo>
                      <a:pt x="327" y="354"/>
                    </a:lnTo>
                    <a:lnTo>
                      <a:pt x="327" y="354"/>
                    </a:lnTo>
                    <a:lnTo>
                      <a:pt x="325" y="312"/>
                    </a:lnTo>
                    <a:lnTo>
                      <a:pt x="325" y="312"/>
                    </a:lnTo>
                    <a:lnTo>
                      <a:pt x="321" y="294"/>
                    </a:lnTo>
                    <a:lnTo>
                      <a:pt x="313" y="276"/>
                    </a:lnTo>
                    <a:lnTo>
                      <a:pt x="303" y="262"/>
                    </a:lnTo>
                    <a:lnTo>
                      <a:pt x="291" y="248"/>
                    </a:lnTo>
                    <a:lnTo>
                      <a:pt x="273" y="236"/>
                    </a:lnTo>
                    <a:lnTo>
                      <a:pt x="251" y="228"/>
                    </a:lnTo>
                    <a:lnTo>
                      <a:pt x="225" y="222"/>
                    </a:lnTo>
                    <a:lnTo>
                      <a:pt x="190" y="218"/>
                    </a:lnTo>
                    <a:lnTo>
                      <a:pt x="190" y="184"/>
                    </a:lnTo>
                    <a:lnTo>
                      <a:pt x="190" y="184"/>
                    </a:lnTo>
                    <a:lnTo>
                      <a:pt x="202" y="178"/>
                    </a:lnTo>
                    <a:lnTo>
                      <a:pt x="215" y="168"/>
                    </a:lnTo>
                    <a:lnTo>
                      <a:pt x="225" y="158"/>
                    </a:lnTo>
                    <a:lnTo>
                      <a:pt x="233" y="146"/>
                    </a:lnTo>
                    <a:lnTo>
                      <a:pt x="239" y="132"/>
                    </a:lnTo>
                    <a:lnTo>
                      <a:pt x="245" y="116"/>
                    </a:lnTo>
                    <a:lnTo>
                      <a:pt x="247" y="102"/>
                    </a:lnTo>
                    <a:lnTo>
                      <a:pt x="249" y="86"/>
                    </a:lnTo>
                    <a:lnTo>
                      <a:pt x="249" y="86"/>
                    </a:lnTo>
                    <a:lnTo>
                      <a:pt x="247" y="66"/>
                    </a:lnTo>
                    <a:lnTo>
                      <a:pt x="241" y="50"/>
                    </a:lnTo>
                    <a:lnTo>
                      <a:pt x="235" y="36"/>
                    </a:lnTo>
                    <a:lnTo>
                      <a:pt x="223" y="24"/>
                    </a:lnTo>
                    <a:lnTo>
                      <a:pt x="211" y="14"/>
                    </a:lnTo>
                    <a:lnTo>
                      <a:pt x="196" y="6"/>
                    </a:lnTo>
                    <a:lnTo>
                      <a:pt x="180" y="2"/>
                    </a:lnTo>
                    <a:lnTo>
                      <a:pt x="164" y="0"/>
                    </a:lnTo>
                    <a:lnTo>
                      <a:pt x="164" y="0"/>
                    </a:lnTo>
                    <a:lnTo>
                      <a:pt x="146" y="2"/>
                    </a:lnTo>
                    <a:lnTo>
                      <a:pt x="130" y="6"/>
                    </a:lnTo>
                    <a:lnTo>
                      <a:pt x="116" y="14"/>
                    </a:lnTo>
                    <a:lnTo>
                      <a:pt x="104" y="24"/>
                    </a:lnTo>
                    <a:lnTo>
                      <a:pt x="94" y="36"/>
                    </a:lnTo>
                    <a:lnTo>
                      <a:pt x="86" y="50"/>
                    </a:lnTo>
                    <a:lnTo>
                      <a:pt x="80" y="66"/>
                    </a:lnTo>
                    <a:lnTo>
                      <a:pt x="78" y="86"/>
                    </a:lnTo>
                    <a:lnTo>
                      <a:pt x="78" y="86"/>
                    </a:lnTo>
                    <a:lnTo>
                      <a:pt x="80" y="102"/>
                    </a:lnTo>
                    <a:lnTo>
                      <a:pt x="84" y="116"/>
                    </a:lnTo>
                    <a:lnTo>
                      <a:pt x="88" y="132"/>
                    </a:lnTo>
                    <a:lnTo>
                      <a:pt x="94" y="146"/>
                    </a:lnTo>
                    <a:lnTo>
                      <a:pt x="104" y="158"/>
                    </a:lnTo>
                    <a:lnTo>
                      <a:pt x="112" y="168"/>
                    </a:lnTo>
                    <a:lnTo>
                      <a:pt x="124" y="178"/>
                    </a:lnTo>
                    <a:lnTo>
                      <a:pt x="136" y="184"/>
                    </a:lnTo>
                    <a:lnTo>
                      <a:pt x="136" y="218"/>
                    </a:lnTo>
                    <a:lnTo>
                      <a:pt x="136" y="218"/>
                    </a:lnTo>
                    <a:lnTo>
                      <a:pt x="102" y="222"/>
                    </a:lnTo>
                    <a:lnTo>
                      <a:pt x="74" y="228"/>
                    </a:lnTo>
                    <a:lnTo>
                      <a:pt x="52" y="236"/>
                    </a:lnTo>
                    <a:lnTo>
                      <a:pt x="36" y="248"/>
                    </a:lnTo>
                    <a:lnTo>
                      <a:pt x="22" y="262"/>
                    </a:lnTo>
                    <a:lnTo>
                      <a:pt x="14" y="278"/>
                    </a:lnTo>
                    <a:lnTo>
                      <a:pt x="6" y="296"/>
                    </a:lnTo>
                    <a:lnTo>
                      <a:pt x="2" y="314"/>
                    </a:lnTo>
                    <a:lnTo>
                      <a:pt x="2" y="314"/>
                    </a:lnTo>
                    <a:lnTo>
                      <a:pt x="0" y="354"/>
                    </a:lnTo>
                    <a:lnTo>
                      <a:pt x="0" y="354"/>
                    </a:lnTo>
                    <a:lnTo>
                      <a:pt x="10" y="356"/>
                    </a:lnTo>
                    <a:lnTo>
                      <a:pt x="38" y="362"/>
                    </a:lnTo>
                    <a:lnTo>
                      <a:pt x="90" y="366"/>
                    </a:lnTo>
                    <a:lnTo>
                      <a:pt x="124" y="368"/>
                    </a:lnTo>
                    <a:lnTo>
                      <a:pt x="166" y="370"/>
                    </a:lnTo>
                    <a:lnTo>
                      <a:pt x="166" y="37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32" name="Rectangle 31"/>
            <p:cNvSpPr/>
            <p:nvPr/>
          </p:nvSpPr>
          <p:spPr>
            <a:xfrm>
              <a:off x="8926092" y="4187886"/>
              <a:ext cx="527709" cy="461665"/>
            </a:xfrm>
            <a:prstGeom prst="rect">
              <a:avLst/>
            </a:prstGeom>
          </p:spPr>
          <p:txBody>
            <a:bodyPr wrap="none">
              <a:spAutoFit/>
            </a:bodyPr>
            <a:lstStyle/>
            <a:p>
              <a:pPr algn="ctr"/>
              <a:r>
                <a:rPr lang="en-GB" sz="2400" b="1" dirty="0">
                  <a:solidFill>
                    <a:schemeClr val="bg2">
                      <a:lumMod val="25000"/>
                    </a:schemeClr>
                  </a:solidFill>
                </a:rPr>
                <a:t>16</a:t>
              </a:r>
            </a:p>
          </p:txBody>
        </p:sp>
      </p:grpSp>
      <p:sp>
        <p:nvSpPr>
          <p:cNvPr id="36" name="Oval 35"/>
          <p:cNvSpPr/>
          <p:nvPr/>
        </p:nvSpPr>
        <p:spPr>
          <a:xfrm>
            <a:off x="8377096" y="1737304"/>
            <a:ext cx="368038" cy="3680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05456" y="986384"/>
            <a:ext cx="1104612" cy="1104612"/>
          </a:xfrm>
          <a:prstGeom prst="rect">
            <a:avLst/>
          </a:prstGeom>
          <a:effectLst>
            <a:outerShdw blurRad="63500" sx="102000" sy="102000" algn="ctr" rotWithShape="0">
              <a:prstClr val="black">
                <a:alpha val="20000"/>
              </a:prstClr>
            </a:outerShdw>
          </a:effectLst>
        </p:spPr>
      </p:pic>
      <p:sp>
        <p:nvSpPr>
          <p:cNvPr id="48" name="Oval 47"/>
          <p:cNvSpPr/>
          <p:nvPr/>
        </p:nvSpPr>
        <p:spPr>
          <a:xfrm>
            <a:off x="10122102" y="3916278"/>
            <a:ext cx="368038" cy="3680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763175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23" presetClass="entr" presetSubtype="32"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strVal val="4*#ppt_w"/>
                                          </p:val>
                                        </p:tav>
                                        <p:tav tm="100000">
                                          <p:val>
                                            <p:strVal val="#ppt_w"/>
                                          </p:val>
                                        </p:tav>
                                      </p:tavLst>
                                    </p:anim>
                                    <p:anim calcmode="lin" valueType="num">
                                      <p:cBhvr>
                                        <p:cTn id="13" dur="1000" fill="hold"/>
                                        <p:tgtEl>
                                          <p:spTgt spid="22"/>
                                        </p:tgtEl>
                                        <p:attrNameLst>
                                          <p:attrName>ppt_h</p:attrName>
                                        </p:attrNameLst>
                                      </p:cBhvr>
                                      <p:tavLst>
                                        <p:tav tm="0">
                                          <p:val>
                                            <p:strVal val="4*#ppt_h"/>
                                          </p:val>
                                        </p:tav>
                                        <p:tav tm="100000">
                                          <p:val>
                                            <p:strVal val="#ppt_h"/>
                                          </p:val>
                                        </p:tav>
                                      </p:tavLst>
                                    </p:anim>
                                  </p:childTnLst>
                                </p:cTn>
                              </p:par>
                              <p:par>
                                <p:cTn id="14" presetID="50" presetClass="entr" presetSubtype="0" decel="10000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p:cTn id="16" dur="1000" fill="hold"/>
                                        <p:tgtEl>
                                          <p:spTgt spid="38"/>
                                        </p:tgtEl>
                                        <p:attrNameLst>
                                          <p:attrName>ppt_w</p:attrName>
                                        </p:attrNameLst>
                                      </p:cBhvr>
                                      <p:tavLst>
                                        <p:tav tm="0">
                                          <p:val>
                                            <p:strVal val="#ppt_w+.3"/>
                                          </p:val>
                                        </p:tav>
                                        <p:tav tm="100000">
                                          <p:val>
                                            <p:strVal val="#ppt_w"/>
                                          </p:val>
                                        </p:tav>
                                      </p:tavLst>
                                    </p:anim>
                                    <p:anim calcmode="lin" valueType="num">
                                      <p:cBhvr>
                                        <p:cTn id="17" dur="1000" fill="hold"/>
                                        <p:tgtEl>
                                          <p:spTgt spid="38"/>
                                        </p:tgtEl>
                                        <p:attrNameLst>
                                          <p:attrName>ppt_h</p:attrName>
                                        </p:attrNameLst>
                                      </p:cBhvr>
                                      <p:tavLst>
                                        <p:tav tm="0">
                                          <p:val>
                                            <p:strVal val="#ppt_h"/>
                                          </p:val>
                                        </p:tav>
                                        <p:tav tm="100000">
                                          <p:val>
                                            <p:strVal val="#ppt_h"/>
                                          </p:val>
                                        </p:tav>
                                      </p:tavLst>
                                    </p:anim>
                                    <p:animEffect transition="in" filter="fade">
                                      <p:cBhvr>
                                        <p:cTn id="18" dur="1000"/>
                                        <p:tgtEl>
                                          <p:spTgt spid="38"/>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1000" fill="hold"/>
                                        <p:tgtEl>
                                          <p:spTgt spid="43"/>
                                        </p:tgtEl>
                                        <p:attrNameLst>
                                          <p:attrName>ppt_w</p:attrName>
                                        </p:attrNameLst>
                                      </p:cBhvr>
                                      <p:tavLst>
                                        <p:tav tm="0">
                                          <p:val>
                                            <p:strVal val="#ppt_w+.3"/>
                                          </p:val>
                                        </p:tav>
                                        <p:tav tm="100000">
                                          <p:val>
                                            <p:strVal val="#ppt_w"/>
                                          </p:val>
                                        </p:tav>
                                      </p:tavLst>
                                    </p:anim>
                                    <p:anim calcmode="lin" valueType="num">
                                      <p:cBhvr>
                                        <p:cTn id="22" dur="1000" fill="hold"/>
                                        <p:tgtEl>
                                          <p:spTgt spid="43"/>
                                        </p:tgtEl>
                                        <p:attrNameLst>
                                          <p:attrName>ppt_h</p:attrName>
                                        </p:attrNameLst>
                                      </p:cBhvr>
                                      <p:tavLst>
                                        <p:tav tm="0">
                                          <p:val>
                                            <p:strVal val="#ppt_h"/>
                                          </p:val>
                                        </p:tav>
                                        <p:tav tm="100000">
                                          <p:val>
                                            <p:strVal val="#ppt_h"/>
                                          </p:val>
                                        </p:tav>
                                      </p:tavLst>
                                    </p:anim>
                                    <p:animEffect transition="in" filter="fade">
                                      <p:cBhvr>
                                        <p:cTn id="23" dur="1000"/>
                                        <p:tgtEl>
                                          <p:spTgt spid="43"/>
                                        </p:tgtEl>
                                      </p:cBhvr>
                                    </p:animEffect>
                                  </p:childTnLst>
                                </p:cTn>
                              </p:par>
                            </p:childTnLst>
                          </p:cTn>
                        </p:par>
                        <p:par>
                          <p:cTn id="24" fill="hold">
                            <p:stCondLst>
                              <p:cond delay="1000"/>
                            </p:stCondLst>
                            <p:childTnLst>
                              <p:par>
                                <p:cTn id="25" presetID="1" presetClass="exit" presetSubtype="0" fill="hold" grpId="1" nodeType="afterEffect">
                                  <p:stCondLst>
                                    <p:cond delay="0"/>
                                  </p:stCondLst>
                                  <p:childTnLst>
                                    <p:set>
                                      <p:cBhvr>
                                        <p:cTn id="26" dur="1" fill="hold">
                                          <p:stCondLst>
                                            <p:cond delay="0"/>
                                          </p:stCondLst>
                                        </p:cTn>
                                        <p:tgtEl>
                                          <p:spTgt spid="22"/>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par>
                          <p:cTn id="31" fill="hold">
                            <p:stCondLst>
                              <p:cond delay="1000"/>
                            </p:stCondLst>
                            <p:childTnLst>
                              <p:par>
                                <p:cTn id="32" presetID="23" presetClass="exit" presetSubtype="16" fill="hold" grpId="1" nodeType="afterEffect">
                                  <p:stCondLst>
                                    <p:cond delay="0"/>
                                  </p:stCondLst>
                                  <p:childTnLst>
                                    <p:anim calcmode="lin" valueType="num">
                                      <p:cBhvr>
                                        <p:cTn id="33" dur="1000"/>
                                        <p:tgtEl>
                                          <p:spTgt spid="48"/>
                                        </p:tgtEl>
                                        <p:attrNameLst>
                                          <p:attrName>ppt_w</p:attrName>
                                        </p:attrNameLst>
                                      </p:cBhvr>
                                      <p:tavLst>
                                        <p:tav tm="0">
                                          <p:val>
                                            <p:strVal val="ppt_w"/>
                                          </p:val>
                                        </p:tav>
                                        <p:tav tm="100000">
                                          <p:val>
                                            <p:strVal val="4*ppt_w"/>
                                          </p:val>
                                        </p:tav>
                                      </p:tavLst>
                                    </p:anim>
                                    <p:anim calcmode="lin" valueType="num">
                                      <p:cBhvr>
                                        <p:cTn id="34" dur="1000"/>
                                        <p:tgtEl>
                                          <p:spTgt spid="48"/>
                                        </p:tgtEl>
                                        <p:attrNameLst>
                                          <p:attrName>ppt_h</p:attrName>
                                        </p:attrNameLst>
                                      </p:cBhvr>
                                      <p:tavLst>
                                        <p:tav tm="0">
                                          <p:val>
                                            <p:strVal val="ppt_h"/>
                                          </p:val>
                                        </p:tav>
                                        <p:tav tm="100000">
                                          <p:val>
                                            <p:strVal val="4*ppt_h"/>
                                          </p:val>
                                        </p:tav>
                                      </p:tavLst>
                                    </p:anim>
                                    <p:set>
                                      <p:cBhvr>
                                        <p:cTn id="35" dur="1" fill="hold">
                                          <p:stCondLst>
                                            <p:cond delay="999"/>
                                          </p:stCondLst>
                                        </p:cTn>
                                        <p:tgtEl>
                                          <p:spTgt spid="48"/>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750"/>
                                        <p:tgtEl>
                                          <p:spTgt spid="48"/>
                                        </p:tgtEl>
                                      </p:cBhvr>
                                    </p:animEffect>
                                    <p:set>
                                      <p:cBhvr>
                                        <p:cTn id="38" dur="1" fill="hold">
                                          <p:stCondLst>
                                            <p:cond delay="749"/>
                                          </p:stCondLst>
                                        </p:cTn>
                                        <p:tgtEl>
                                          <p:spTgt spid="48"/>
                                        </p:tgtEl>
                                        <p:attrNameLst>
                                          <p:attrName>style.visibility</p:attrName>
                                        </p:attrNameLst>
                                      </p:cBhvr>
                                      <p:to>
                                        <p:strVal val="hidden"/>
                                      </p:to>
                                    </p:set>
                                  </p:childTnLst>
                                </p:cTn>
                              </p:par>
                              <p:par>
                                <p:cTn id="39" presetID="23" presetClass="exit" presetSubtype="16" fill="hold" grpId="1" nodeType="withEffect">
                                  <p:stCondLst>
                                    <p:cond delay="0"/>
                                  </p:stCondLst>
                                  <p:childTnLst>
                                    <p:anim calcmode="lin" valueType="num">
                                      <p:cBhvr>
                                        <p:cTn id="40" dur="1000"/>
                                        <p:tgtEl>
                                          <p:spTgt spid="36"/>
                                        </p:tgtEl>
                                        <p:attrNameLst>
                                          <p:attrName>ppt_w</p:attrName>
                                        </p:attrNameLst>
                                      </p:cBhvr>
                                      <p:tavLst>
                                        <p:tav tm="0">
                                          <p:val>
                                            <p:strVal val="ppt_w"/>
                                          </p:val>
                                        </p:tav>
                                        <p:tav tm="100000">
                                          <p:val>
                                            <p:strVal val="4*ppt_w"/>
                                          </p:val>
                                        </p:tav>
                                      </p:tavLst>
                                    </p:anim>
                                    <p:anim calcmode="lin" valueType="num">
                                      <p:cBhvr>
                                        <p:cTn id="41" dur="1000"/>
                                        <p:tgtEl>
                                          <p:spTgt spid="36"/>
                                        </p:tgtEl>
                                        <p:attrNameLst>
                                          <p:attrName>ppt_h</p:attrName>
                                        </p:attrNameLst>
                                      </p:cBhvr>
                                      <p:tavLst>
                                        <p:tav tm="0">
                                          <p:val>
                                            <p:strVal val="ppt_h"/>
                                          </p:val>
                                        </p:tav>
                                        <p:tav tm="100000">
                                          <p:val>
                                            <p:strVal val="4*ppt_h"/>
                                          </p:val>
                                        </p:tav>
                                      </p:tavLst>
                                    </p:anim>
                                    <p:set>
                                      <p:cBhvr>
                                        <p:cTn id="42" dur="1" fill="hold">
                                          <p:stCondLst>
                                            <p:cond delay="999"/>
                                          </p:stCondLst>
                                        </p:cTn>
                                        <p:tgtEl>
                                          <p:spTgt spid="36"/>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750"/>
                                        <p:tgtEl>
                                          <p:spTgt spid="36"/>
                                        </p:tgtEl>
                                      </p:cBhvr>
                                    </p:animEffect>
                                    <p:set>
                                      <p:cBhvr>
                                        <p:cTn id="45" dur="1" fill="hold">
                                          <p:stCondLst>
                                            <p:cond delay="749"/>
                                          </p:stCondLst>
                                        </p:cTn>
                                        <p:tgtEl>
                                          <p:spTgt spid="36"/>
                                        </p:tgtEl>
                                        <p:attrNameLst>
                                          <p:attrName>style.visibility</p:attrName>
                                        </p:attrNameLst>
                                      </p:cBhvr>
                                      <p:to>
                                        <p:strVal val="hidden"/>
                                      </p:to>
                                    </p:set>
                                  </p:childTnLst>
                                </p:cTn>
                              </p:par>
                            </p:childTnLst>
                          </p:cTn>
                        </p:par>
                        <p:par>
                          <p:cTn id="46" fill="hold">
                            <p:stCondLst>
                              <p:cond delay="2000"/>
                            </p:stCondLst>
                            <p:childTnLst>
                              <p:par>
                                <p:cTn id="47" presetID="31" presetClass="entr" presetSubtype="0" fill="hold" nodeType="afterEffect">
                                  <p:stCondLst>
                                    <p:cond delay="25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000" fill="hold"/>
                                        <p:tgtEl>
                                          <p:spTgt spid="25"/>
                                        </p:tgtEl>
                                        <p:attrNameLst>
                                          <p:attrName>ppt_w</p:attrName>
                                        </p:attrNameLst>
                                      </p:cBhvr>
                                      <p:tavLst>
                                        <p:tav tm="0">
                                          <p:val>
                                            <p:fltVal val="0"/>
                                          </p:val>
                                        </p:tav>
                                        <p:tav tm="100000">
                                          <p:val>
                                            <p:strVal val="#ppt_w"/>
                                          </p:val>
                                        </p:tav>
                                      </p:tavLst>
                                    </p:anim>
                                    <p:anim calcmode="lin" valueType="num">
                                      <p:cBhvr>
                                        <p:cTn id="50" dur="1000" fill="hold"/>
                                        <p:tgtEl>
                                          <p:spTgt spid="25"/>
                                        </p:tgtEl>
                                        <p:attrNameLst>
                                          <p:attrName>ppt_h</p:attrName>
                                        </p:attrNameLst>
                                      </p:cBhvr>
                                      <p:tavLst>
                                        <p:tav tm="0">
                                          <p:val>
                                            <p:fltVal val="0"/>
                                          </p:val>
                                        </p:tav>
                                        <p:tav tm="100000">
                                          <p:val>
                                            <p:strVal val="#ppt_h"/>
                                          </p:val>
                                        </p:tav>
                                      </p:tavLst>
                                    </p:anim>
                                    <p:anim calcmode="lin" valueType="num">
                                      <p:cBhvr>
                                        <p:cTn id="51" dur="1000" fill="hold"/>
                                        <p:tgtEl>
                                          <p:spTgt spid="25"/>
                                        </p:tgtEl>
                                        <p:attrNameLst>
                                          <p:attrName>style.rotation</p:attrName>
                                        </p:attrNameLst>
                                      </p:cBhvr>
                                      <p:tavLst>
                                        <p:tav tm="0">
                                          <p:val>
                                            <p:fltVal val="90"/>
                                          </p:val>
                                        </p:tav>
                                        <p:tav tm="100000">
                                          <p:val>
                                            <p:fltVal val="0"/>
                                          </p:val>
                                        </p:tav>
                                      </p:tavLst>
                                    </p:anim>
                                    <p:animEffect transition="in" filter="fade">
                                      <p:cBhvr>
                                        <p:cTn id="52" dur="1000"/>
                                        <p:tgtEl>
                                          <p:spTgt spid="25"/>
                                        </p:tgtEl>
                                      </p:cBhvr>
                                    </p:animEffect>
                                  </p:childTnLst>
                                </p:cTn>
                              </p:par>
                              <p:par>
                                <p:cTn id="53" presetID="31" presetClass="entr" presetSubtype="0" fill="hold" nodeType="withEffect">
                                  <p:stCondLst>
                                    <p:cond delay="500"/>
                                  </p:stCondLst>
                                  <p:childTnLst>
                                    <p:set>
                                      <p:cBhvr>
                                        <p:cTn id="54" dur="1" fill="hold">
                                          <p:stCondLst>
                                            <p:cond delay="0"/>
                                          </p:stCondLst>
                                        </p:cTn>
                                        <p:tgtEl>
                                          <p:spTgt spid="24"/>
                                        </p:tgtEl>
                                        <p:attrNameLst>
                                          <p:attrName>style.visibility</p:attrName>
                                        </p:attrNameLst>
                                      </p:cBhvr>
                                      <p:to>
                                        <p:strVal val="visible"/>
                                      </p:to>
                                    </p:set>
                                    <p:anim calcmode="lin" valueType="num">
                                      <p:cBhvr>
                                        <p:cTn id="55" dur="1000" fill="hold"/>
                                        <p:tgtEl>
                                          <p:spTgt spid="24"/>
                                        </p:tgtEl>
                                        <p:attrNameLst>
                                          <p:attrName>ppt_w</p:attrName>
                                        </p:attrNameLst>
                                      </p:cBhvr>
                                      <p:tavLst>
                                        <p:tav tm="0">
                                          <p:val>
                                            <p:fltVal val="0"/>
                                          </p:val>
                                        </p:tav>
                                        <p:tav tm="100000">
                                          <p:val>
                                            <p:strVal val="#ppt_w"/>
                                          </p:val>
                                        </p:tav>
                                      </p:tavLst>
                                    </p:anim>
                                    <p:anim calcmode="lin" valueType="num">
                                      <p:cBhvr>
                                        <p:cTn id="56" dur="1000" fill="hold"/>
                                        <p:tgtEl>
                                          <p:spTgt spid="24"/>
                                        </p:tgtEl>
                                        <p:attrNameLst>
                                          <p:attrName>ppt_h</p:attrName>
                                        </p:attrNameLst>
                                      </p:cBhvr>
                                      <p:tavLst>
                                        <p:tav tm="0">
                                          <p:val>
                                            <p:fltVal val="0"/>
                                          </p:val>
                                        </p:tav>
                                        <p:tav tm="100000">
                                          <p:val>
                                            <p:strVal val="#ppt_h"/>
                                          </p:val>
                                        </p:tav>
                                      </p:tavLst>
                                    </p:anim>
                                    <p:anim calcmode="lin" valueType="num">
                                      <p:cBhvr>
                                        <p:cTn id="57" dur="1000" fill="hold"/>
                                        <p:tgtEl>
                                          <p:spTgt spid="24"/>
                                        </p:tgtEl>
                                        <p:attrNameLst>
                                          <p:attrName>style.rotation</p:attrName>
                                        </p:attrNameLst>
                                      </p:cBhvr>
                                      <p:tavLst>
                                        <p:tav tm="0">
                                          <p:val>
                                            <p:fltVal val="90"/>
                                          </p:val>
                                        </p:tav>
                                        <p:tav tm="100000">
                                          <p:val>
                                            <p:fltVal val="0"/>
                                          </p:val>
                                        </p:tav>
                                      </p:tavLst>
                                    </p:anim>
                                    <p:animEffect transition="in" filter="fade">
                                      <p:cBhvr>
                                        <p:cTn id="58" dur="1000"/>
                                        <p:tgtEl>
                                          <p:spTgt spid="24"/>
                                        </p:tgtEl>
                                      </p:cBhvr>
                                    </p:animEffect>
                                  </p:childTnLst>
                                </p:cTn>
                              </p:par>
                              <p:par>
                                <p:cTn id="59" presetID="31" presetClass="entr" presetSubtype="0" fill="hold" nodeType="withEffect">
                                  <p:stCondLst>
                                    <p:cond delay="750"/>
                                  </p:stCondLst>
                                  <p:childTnLst>
                                    <p:set>
                                      <p:cBhvr>
                                        <p:cTn id="60" dur="1" fill="hold">
                                          <p:stCondLst>
                                            <p:cond delay="0"/>
                                          </p:stCondLst>
                                        </p:cTn>
                                        <p:tgtEl>
                                          <p:spTgt spid="28"/>
                                        </p:tgtEl>
                                        <p:attrNameLst>
                                          <p:attrName>style.visibility</p:attrName>
                                        </p:attrNameLst>
                                      </p:cBhvr>
                                      <p:to>
                                        <p:strVal val="visible"/>
                                      </p:to>
                                    </p:set>
                                    <p:anim calcmode="lin" valueType="num">
                                      <p:cBhvr>
                                        <p:cTn id="61" dur="1000" fill="hold"/>
                                        <p:tgtEl>
                                          <p:spTgt spid="28"/>
                                        </p:tgtEl>
                                        <p:attrNameLst>
                                          <p:attrName>ppt_w</p:attrName>
                                        </p:attrNameLst>
                                      </p:cBhvr>
                                      <p:tavLst>
                                        <p:tav tm="0">
                                          <p:val>
                                            <p:fltVal val="0"/>
                                          </p:val>
                                        </p:tav>
                                        <p:tav tm="100000">
                                          <p:val>
                                            <p:strVal val="#ppt_w"/>
                                          </p:val>
                                        </p:tav>
                                      </p:tavLst>
                                    </p:anim>
                                    <p:anim calcmode="lin" valueType="num">
                                      <p:cBhvr>
                                        <p:cTn id="62" dur="1000" fill="hold"/>
                                        <p:tgtEl>
                                          <p:spTgt spid="28"/>
                                        </p:tgtEl>
                                        <p:attrNameLst>
                                          <p:attrName>ppt_h</p:attrName>
                                        </p:attrNameLst>
                                      </p:cBhvr>
                                      <p:tavLst>
                                        <p:tav tm="0">
                                          <p:val>
                                            <p:fltVal val="0"/>
                                          </p:val>
                                        </p:tav>
                                        <p:tav tm="100000">
                                          <p:val>
                                            <p:strVal val="#ppt_h"/>
                                          </p:val>
                                        </p:tav>
                                      </p:tavLst>
                                    </p:anim>
                                    <p:anim calcmode="lin" valueType="num">
                                      <p:cBhvr>
                                        <p:cTn id="63" dur="1000" fill="hold"/>
                                        <p:tgtEl>
                                          <p:spTgt spid="28"/>
                                        </p:tgtEl>
                                        <p:attrNameLst>
                                          <p:attrName>style.rotation</p:attrName>
                                        </p:attrNameLst>
                                      </p:cBhvr>
                                      <p:tavLst>
                                        <p:tav tm="0">
                                          <p:val>
                                            <p:fltVal val="90"/>
                                          </p:val>
                                        </p:tav>
                                        <p:tav tm="100000">
                                          <p:val>
                                            <p:fltVal val="0"/>
                                          </p:val>
                                        </p:tav>
                                      </p:tavLst>
                                    </p:anim>
                                    <p:animEffect transition="in" filter="fade">
                                      <p:cBhvr>
                                        <p:cTn id="64" dur="1000"/>
                                        <p:tgtEl>
                                          <p:spTgt spid="28"/>
                                        </p:tgtEl>
                                      </p:cBhvr>
                                    </p:animEffect>
                                  </p:childTnLst>
                                </p:cTn>
                              </p:par>
                              <p:par>
                                <p:cTn id="65" presetID="31" presetClass="entr" presetSubtype="0" fill="hold" nodeType="withEffect">
                                  <p:stCondLst>
                                    <p:cond delay="750"/>
                                  </p:stCondLst>
                                  <p:childTnLst>
                                    <p:set>
                                      <p:cBhvr>
                                        <p:cTn id="66" dur="1" fill="hold">
                                          <p:stCondLst>
                                            <p:cond delay="0"/>
                                          </p:stCondLst>
                                        </p:cTn>
                                        <p:tgtEl>
                                          <p:spTgt spid="37"/>
                                        </p:tgtEl>
                                        <p:attrNameLst>
                                          <p:attrName>style.visibility</p:attrName>
                                        </p:attrNameLst>
                                      </p:cBhvr>
                                      <p:to>
                                        <p:strVal val="visible"/>
                                      </p:to>
                                    </p:set>
                                    <p:anim calcmode="lin" valueType="num">
                                      <p:cBhvr>
                                        <p:cTn id="67" dur="1000" fill="hold"/>
                                        <p:tgtEl>
                                          <p:spTgt spid="37"/>
                                        </p:tgtEl>
                                        <p:attrNameLst>
                                          <p:attrName>ppt_w</p:attrName>
                                        </p:attrNameLst>
                                      </p:cBhvr>
                                      <p:tavLst>
                                        <p:tav tm="0">
                                          <p:val>
                                            <p:fltVal val="0"/>
                                          </p:val>
                                        </p:tav>
                                        <p:tav tm="100000">
                                          <p:val>
                                            <p:strVal val="#ppt_w"/>
                                          </p:val>
                                        </p:tav>
                                      </p:tavLst>
                                    </p:anim>
                                    <p:anim calcmode="lin" valueType="num">
                                      <p:cBhvr>
                                        <p:cTn id="68" dur="1000" fill="hold"/>
                                        <p:tgtEl>
                                          <p:spTgt spid="37"/>
                                        </p:tgtEl>
                                        <p:attrNameLst>
                                          <p:attrName>ppt_h</p:attrName>
                                        </p:attrNameLst>
                                      </p:cBhvr>
                                      <p:tavLst>
                                        <p:tav tm="0">
                                          <p:val>
                                            <p:fltVal val="0"/>
                                          </p:val>
                                        </p:tav>
                                        <p:tav tm="100000">
                                          <p:val>
                                            <p:strVal val="#ppt_h"/>
                                          </p:val>
                                        </p:tav>
                                      </p:tavLst>
                                    </p:anim>
                                    <p:anim calcmode="lin" valueType="num">
                                      <p:cBhvr>
                                        <p:cTn id="69" dur="1000" fill="hold"/>
                                        <p:tgtEl>
                                          <p:spTgt spid="37"/>
                                        </p:tgtEl>
                                        <p:attrNameLst>
                                          <p:attrName>style.rotation</p:attrName>
                                        </p:attrNameLst>
                                      </p:cBhvr>
                                      <p:tavLst>
                                        <p:tav tm="0">
                                          <p:val>
                                            <p:fltVal val="90"/>
                                          </p:val>
                                        </p:tav>
                                        <p:tav tm="100000">
                                          <p:val>
                                            <p:fltVal val="0"/>
                                          </p:val>
                                        </p:tav>
                                      </p:tavLst>
                                    </p:anim>
                                    <p:animEffect transition="in" filter="fade">
                                      <p:cBhvr>
                                        <p:cTn id="70" dur="1000"/>
                                        <p:tgtEl>
                                          <p:spTgt spid="37"/>
                                        </p:tgtEl>
                                      </p:cBhvr>
                                    </p:animEffect>
                                  </p:childTnLst>
                                </p:cTn>
                              </p:par>
                            </p:childTnLst>
                          </p:cTn>
                        </p:par>
                        <p:par>
                          <p:cTn id="71" fill="hold">
                            <p:stCondLst>
                              <p:cond delay="3750"/>
                            </p:stCondLst>
                            <p:childTnLst>
                              <p:par>
                                <p:cTn id="72" presetID="12" presetClass="entr" presetSubtype="2" fill="hold" grpId="0" nodeType="afterEffect">
                                  <p:stCondLst>
                                    <p:cond delay="0"/>
                                  </p:stCondLst>
                                  <p:childTnLst>
                                    <p:set>
                                      <p:cBhvr>
                                        <p:cTn id="73" dur="1" fill="hold">
                                          <p:stCondLst>
                                            <p:cond delay="0"/>
                                          </p:stCondLst>
                                        </p:cTn>
                                        <p:tgtEl>
                                          <p:spTgt spid="59"/>
                                        </p:tgtEl>
                                        <p:attrNameLst>
                                          <p:attrName>style.visibility</p:attrName>
                                        </p:attrNameLst>
                                      </p:cBhvr>
                                      <p:to>
                                        <p:strVal val="visible"/>
                                      </p:to>
                                    </p:set>
                                    <p:anim calcmode="lin" valueType="num">
                                      <p:cBhvr additive="base">
                                        <p:cTn id="74" dur="750"/>
                                        <p:tgtEl>
                                          <p:spTgt spid="59"/>
                                        </p:tgtEl>
                                        <p:attrNameLst>
                                          <p:attrName>ppt_x</p:attrName>
                                        </p:attrNameLst>
                                      </p:cBhvr>
                                      <p:tavLst>
                                        <p:tav tm="0">
                                          <p:val>
                                            <p:strVal val="#ppt_x+#ppt_w*1.125000"/>
                                          </p:val>
                                        </p:tav>
                                        <p:tav tm="100000">
                                          <p:val>
                                            <p:strVal val="#ppt_x"/>
                                          </p:val>
                                        </p:tav>
                                      </p:tavLst>
                                    </p:anim>
                                    <p:animEffect transition="in" filter="wipe(left)">
                                      <p:cBhvr>
                                        <p:cTn id="75" dur="750"/>
                                        <p:tgtEl>
                                          <p:spTgt spid="59"/>
                                        </p:tgtEl>
                                      </p:cBhvr>
                                    </p:animEffect>
                                  </p:childTnLst>
                                </p:cTn>
                              </p:par>
                              <p:par>
                                <p:cTn id="76" presetID="31" presetClass="entr" presetSubtype="0" fill="hold" nodeType="withEffect">
                                  <p:stCondLst>
                                    <p:cond delay="0"/>
                                  </p:stCondLst>
                                  <p:childTnLst>
                                    <p:set>
                                      <p:cBhvr>
                                        <p:cTn id="77" dur="1" fill="hold">
                                          <p:stCondLst>
                                            <p:cond delay="0"/>
                                          </p:stCondLst>
                                        </p:cTn>
                                        <p:tgtEl>
                                          <p:spTgt spid="60"/>
                                        </p:tgtEl>
                                        <p:attrNameLst>
                                          <p:attrName>style.visibility</p:attrName>
                                        </p:attrNameLst>
                                      </p:cBhvr>
                                      <p:to>
                                        <p:strVal val="visible"/>
                                      </p:to>
                                    </p:set>
                                    <p:anim calcmode="lin" valueType="num">
                                      <p:cBhvr>
                                        <p:cTn id="78" dur="750" fill="hold"/>
                                        <p:tgtEl>
                                          <p:spTgt spid="60"/>
                                        </p:tgtEl>
                                        <p:attrNameLst>
                                          <p:attrName>ppt_w</p:attrName>
                                        </p:attrNameLst>
                                      </p:cBhvr>
                                      <p:tavLst>
                                        <p:tav tm="0">
                                          <p:val>
                                            <p:fltVal val="0"/>
                                          </p:val>
                                        </p:tav>
                                        <p:tav tm="100000">
                                          <p:val>
                                            <p:strVal val="#ppt_w"/>
                                          </p:val>
                                        </p:tav>
                                      </p:tavLst>
                                    </p:anim>
                                    <p:anim calcmode="lin" valueType="num">
                                      <p:cBhvr>
                                        <p:cTn id="79" dur="750" fill="hold"/>
                                        <p:tgtEl>
                                          <p:spTgt spid="60"/>
                                        </p:tgtEl>
                                        <p:attrNameLst>
                                          <p:attrName>ppt_h</p:attrName>
                                        </p:attrNameLst>
                                      </p:cBhvr>
                                      <p:tavLst>
                                        <p:tav tm="0">
                                          <p:val>
                                            <p:fltVal val="0"/>
                                          </p:val>
                                        </p:tav>
                                        <p:tav tm="100000">
                                          <p:val>
                                            <p:strVal val="#ppt_h"/>
                                          </p:val>
                                        </p:tav>
                                      </p:tavLst>
                                    </p:anim>
                                    <p:anim calcmode="lin" valueType="num">
                                      <p:cBhvr>
                                        <p:cTn id="80" dur="750" fill="hold"/>
                                        <p:tgtEl>
                                          <p:spTgt spid="60"/>
                                        </p:tgtEl>
                                        <p:attrNameLst>
                                          <p:attrName>style.rotation</p:attrName>
                                        </p:attrNameLst>
                                      </p:cBhvr>
                                      <p:tavLst>
                                        <p:tav tm="0">
                                          <p:val>
                                            <p:fltVal val="90"/>
                                          </p:val>
                                        </p:tav>
                                        <p:tav tm="100000">
                                          <p:val>
                                            <p:fltVal val="0"/>
                                          </p:val>
                                        </p:tav>
                                      </p:tavLst>
                                    </p:anim>
                                    <p:animEffect transition="in" filter="fade">
                                      <p:cBhvr>
                                        <p:cTn id="81" dur="750"/>
                                        <p:tgtEl>
                                          <p:spTgt spid="60"/>
                                        </p:tgtEl>
                                      </p:cBhvr>
                                    </p:animEffect>
                                  </p:childTnLst>
                                </p:cTn>
                              </p:par>
                              <p:par>
                                <p:cTn id="82" presetID="12" presetClass="entr" presetSubtype="2" fill="hold" grpId="0" nodeType="withEffect">
                                  <p:stCondLst>
                                    <p:cond delay="250"/>
                                  </p:stCondLst>
                                  <p:childTnLst>
                                    <p:set>
                                      <p:cBhvr>
                                        <p:cTn id="83" dur="1" fill="hold">
                                          <p:stCondLst>
                                            <p:cond delay="0"/>
                                          </p:stCondLst>
                                        </p:cTn>
                                        <p:tgtEl>
                                          <p:spTgt spid="57"/>
                                        </p:tgtEl>
                                        <p:attrNameLst>
                                          <p:attrName>style.visibility</p:attrName>
                                        </p:attrNameLst>
                                      </p:cBhvr>
                                      <p:to>
                                        <p:strVal val="visible"/>
                                      </p:to>
                                    </p:set>
                                    <p:anim calcmode="lin" valueType="num">
                                      <p:cBhvr additive="base">
                                        <p:cTn id="84" dur="750"/>
                                        <p:tgtEl>
                                          <p:spTgt spid="57"/>
                                        </p:tgtEl>
                                        <p:attrNameLst>
                                          <p:attrName>ppt_x</p:attrName>
                                        </p:attrNameLst>
                                      </p:cBhvr>
                                      <p:tavLst>
                                        <p:tav tm="0">
                                          <p:val>
                                            <p:strVal val="#ppt_x+#ppt_w*1.125000"/>
                                          </p:val>
                                        </p:tav>
                                        <p:tav tm="100000">
                                          <p:val>
                                            <p:strVal val="#ppt_x"/>
                                          </p:val>
                                        </p:tav>
                                      </p:tavLst>
                                    </p:anim>
                                    <p:animEffect transition="in" filter="wipe(left)">
                                      <p:cBhvr>
                                        <p:cTn id="85" dur="750"/>
                                        <p:tgtEl>
                                          <p:spTgt spid="57"/>
                                        </p:tgtEl>
                                      </p:cBhvr>
                                    </p:animEffect>
                                  </p:childTnLst>
                                </p:cTn>
                              </p:par>
                              <p:par>
                                <p:cTn id="86" presetID="12" presetClass="entr" presetSubtype="2" fill="hold" grpId="0" nodeType="withEffect">
                                  <p:stCondLst>
                                    <p:cond delay="500"/>
                                  </p:stCondLst>
                                  <p:childTnLst>
                                    <p:set>
                                      <p:cBhvr>
                                        <p:cTn id="87" dur="1" fill="hold">
                                          <p:stCondLst>
                                            <p:cond delay="0"/>
                                          </p:stCondLst>
                                        </p:cTn>
                                        <p:tgtEl>
                                          <p:spTgt spid="58"/>
                                        </p:tgtEl>
                                        <p:attrNameLst>
                                          <p:attrName>style.visibility</p:attrName>
                                        </p:attrNameLst>
                                      </p:cBhvr>
                                      <p:to>
                                        <p:strVal val="visible"/>
                                      </p:to>
                                    </p:set>
                                    <p:anim calcmode="lin" valueType="num">
                                      <p:cBhvr additive="base">
                                        <p:cTn id="88" dur="750"/>
                                        <p:tgtEl>
                                          <p:spTgt spid="58"/>
                                        </p:tgtEl>
                                        <p:attrNameLst>
                                          <p:attrName>ppt_x</p:attrName>
                                        </p:attrNameLst>
                                      </p:cBhvr>
                                      <p:tavLst>
                                        <p:tav tm="0">
                                          <p:val>
                                            <p:strVal val="#ppt_x+#ppt_w*1.125000"/>
                                          </p:val>
                                        </p:tav>
                                        <p:tav tm="100000">
                                          <p:val>
                                            <p:strVal val="#ppt_x"/>
                                          </p:val>
                                        </p:tav>
                                      </p:tavLst>
                                    </p:anim>
                                    <p:animEffect transition="in" filter="wipe(left)">
                                      <p:cBhvr>
                                        <p:cTn id="89" dur="750"/>
                                        <p:tgtEl>
                                          <p:spTgt spid="58"/>
                                        </p:tgtEl>
                                      </p:cBhvr>
                                    </p:animEffect>
                                  </p:childTnLst>
                                </p:cTn>
                              </p:par>
                              <p:par>
                                <p:cTn id="90" presetID="12" presetClass="entr" presetSubtype="2" fill="hold" grpId="0" nodeType="withEffect">
                                  <p:stCondLst>
                                    <p:cond delay="750"/>
                                  </p:stCondLst>
                                  <p:childTnLst>
                                    <p:set>
                                      <p:cBhvr>
                                        <p:cTn id="91" dur="1" fill="hold">
                                          <p:stCondLst>
                                            <p:cond delay="0"/>
                                          </p:stCondLst>
                                        </p:cTn>
                                        <p:tgtEl>
                                          <p:spTgt spid="56"/>
                                        </p:tgtEl>
                                        <p:attrNameLst>
                                          <p:attrName>style.visibility</p:attrName>
                                        </p:attrNameLst>
                                      </p:cBhvr>
                                      <p:to>
                                        <p:strVal val="visible"/>
                                      </p:to>
                                    </p:set>
                                    <p:anim calcmode="lin" valueType="num">
                                      <p:cBhvr additive="base">
                                        <p:cTn id="92" dur="750"/>
                                        <p:tgtEl>
                                          <p:spTgt spid="56"/>
                                        </p:tgtEl>
                                        <p:attrNameLst>
                                          <p:attrName>ppt_x</p:attrName>
                                        </p:attrNameLst>
                                      </p:cBhvr>
                                      <p:tavLst>
                                        <p:tav tm="0">
                                          <p:val>
                                            <p:strVal val="#ppt_x+#ppt_w*1.125000"/>
                                          </p:val>
                                        </p:tav>
                                        <p:tav tm="100000">
                                          <p:val>
                                            <p:strVal val="#ppt_x"/>
                                          </p:val>
                                        </p:tav>
                                      </p:tavLst>
                                    </p:anim>
                                    <p:animEffect transition="in" filter="wipe(left)">
                                      <p:cBhvr>
                                        <p:cTn id="93" dur="750"/>
                                        <p:tgtEl>
                                          <p:spTgt spid="56"/>
                                        </p:tgtEl>
                                      </p:cBhvr>
                                    </p:animEffect>
                                  </p:childTnLst>
                                </p:cTn>
                              </p:par>
                            </p:childTnLst>
                          </p:cTn>
                        </p:par>
                        <p:par>
                          <p:cTn id="94" fill="hold">
                            <p:stCondLst>
                              <p:cond delay="5250"/>
                            </p:stCondLst>
                            <p:childTnLst>
                              <p:par>
                                <p:cTn id="95" presetID="55" presetClass="entr" presetSubtype="0" fill="hold" nodeType="afterEffect">
                                  <p:stCondLst>
                                    <p:cond delay="0"/>
                                  </p:stCondLst>
                                  <p:childTnLst>
                                    <p:set>
                                      <p:cBhvr>
                                        <p:cTn id="96" dur="1" fill="hold">
                                          <p:stCondLst>
                                            <p:cond delay="0"/>
                                          </p:stCondLst>
                                        </p:cTn>
                                        <p:tgtEl>
                                          <p:spTgt spid="2"/>
                                        </p:tgtEl>
                                        <p:attrNameLst>
                                          <p:attrName>style.visibility</p:attrName>
                                        </p:attrNameLst>
                                      </p:cBhvr>
                                      <p:to>
                                        <p:strVal val="visible"/>
                                      </p:to>
                                    </p:set>
                                    <p:anim calcmode="lin" valueType="num">
                                      <p:cBhvr>
                                        <p:cTn id="97" dur="1000" fill="hold"/>
                                        <p:tgtEl>
                                          <p:spTgt spid="2"/>
                                        </p:tgtEl>
                                        <p:attrNameLst>
                                          <p:attrName>ppt_w</p:attrName>
                                        </p:attrNameLst>
                                      </p:cBhvr>
                                      <p:tavLst>
                                        <p:tav tm="0">
                                          <p:val>
                                            <p:strVal val="#ppt_w*0.70"/>
                                          </p:val>
                                        </p:tav>
                                        <p:tav tm="100000">
                                          <p:val>
                                            <p:strVal val="#ppt_w"/>
                                          </p:val>
                                        </p:tav>
                                      </p:tavLst>
                                    </p:anim>
                                    <p:anim calcmode="lin" valueType="num">
                                      <p:cBhvr>
                                        <p:cTn id="98" dur="1000" fill="hold"/>
                                        <p:tgtEl>
                                          <p:spTgt spid="2"/>
                                        </p:tgtEl>
                                        <p:attrNameLst>
                                          <p:attrName>ppt_h</p:attrName>
                                        </p:attrNameLst>
                                      </p:cBhvr>
                                      <p:tavLst>
                                        <p:tav tm="0">
                                          <p:val>
                                            <p:strVal val="#ppt_h"/>
                                          </p:val>
                                        </p:tav>
                                        <p:tav tm="100000">
                                          <p:val>
                                            <p:strVal val="#ppt_h"/>
                                          </p:val>
                                        </p:tav>
                                      </p:tavLst>
                                    </p:anim>
                                    <p:animEffect transition="in" filter="fade">
                                      <p:cBhvr>
                                        <p:cTn id="9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59" grpId="0" animBg="1"/>
      <p:bldP spid="22" grpId="0" animBg="1"/>
      <p:bldP spid="22" grpId="1" animBg="1"/>
      <p:bldP spid="36" grpId="0" animBg="1"/>
      <p:bldP spid="36" grpId="1" animBg="1"/>
      <p:bldP spid="36" grpId="2" animBg="1"/>
      <p:bldP spid="48" grpId="0" animBg="1"/>
      <p:bldP spid="48" grpId="1" animBg="1"/>
      <p:bldP spid="48" grpId="2"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tr-TR" dirty="0"/>
              <a:t>KALİTE</a:t>
            </a:r>
            <a:r>
              <a:rPr lang="en-GB" dirty="0"/>
              <a:t> </a:t>
            </a:r>
            <a:r>
              <a:rPr lang="tr-TR" dirty="0"/>
              <a:t>K</a:t>
            </a:r>
            <a:r>
              <a:rPr lang="en-GB" dirty="0"/>
              <a:t>ONTROL</a:t>
            </a:r>
          </a:p>
        </p:txBody>
      </p:sp>
    </p:spTree>
    <p:extLst>
      <p:ext uri="{BB962C8B-B14F-4D97-AF65-F5344CB8AC3E}">
        <p14:creationId xmlns:p14="http://schemas.microsoft.com/office/powerpoint/2010/main" val="2863251967"/>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tr-TR" dirty="0"/>
              <a:t>KALİTE YÖNETİM SİSTEMLERİ</a:t>
            </a:r>
            <a:endParaRPr lang="en-GB" dirty="0"/>
          </a:p>
        </p:txBody>
      </p:sp>
      <p:grpSp>
        <p:nvGrpSpPr>
          <p:cNvPr id="7" name="Group 6"/>
          <p:cNvGrpSpPr/>
          <p:nvPr/>
        </p:nvGrpSpPr>
        <p:grpSpPr>
          <a:xfrm>
            <a:off x="644094" y="4410272"/>
            <a:ext cx="10895443" cy="864886"/>
            <a:chOff x="644095" y="5166512"/>
            <a:chExt cx="7826296" cy="931969"/>
          </a:xfrm>
        </p:grpSpPr>
        <p:sp>
          <p:nvSpPr>
            <p:cNvPr id="15" name="Rectangle 14"/>
            <p:cNvSpPr/>
            <p:nvPr/>
          </p:nvSpPr>
          <p:spPr>
            <a:xfrm>
              <a:off x="3785879" y="5166512"/>
              <a:ext cx="1478458" cy="93196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400" dirty="0">
                  <a:solidFill>
                    <a:srgbClr val="000000"/>
                  </a:solidFill>
                  <a:ea typeface="Verdana" panose="020B0604030504040204" pitchFamily="34" charset="0"/>
                  <a:cs typeface="Arial" panose="020B0604020202020204" pitchFamily="34" charset="0"/>
                </a:rPr>
                <a:t>In house designed and developed test benches</a:t>
              </a:r>
            </a:p>
          </p:txBody>
        </p:sp>
        <p:sp>
          <p:nvSpPr>
            <p:cNvPr id="16" name="Rectangle 15"/>
            <p:cNvSpPr/>
            <p:nvPr/>
          </p:nvSpPr>
          <p:spPr>
            <a:xfrm>
              <a:off x="644095" y="5166512"/>
              <a:ext cx="1478458" cy="93196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200" b="1" dirty="0">
                  <a:solidFill>
                    <a:srgbClr val="000000"/>
                  </a:solidFill>
                  <a:ea typeface="Verdana" panose="020B0604030504040204" pitchFamily="34" charset="0"/>
                  <a:cs typeface="Arial" panose="020B0604020202020204" pitchFamily="34" charset="0"/>
                </a:rPr>
                <a:t>ISO9001</a:t>
              </a:r>
              <a:r>
                <a:rPr lang="en-GB" sz="1200" dirty="0">
                  <a:solidFill>
                    <a:srgbClr val="000000"/>
                  </a:solidFill>
                  <a:ea typeface="Verdana" panose="020B0604030504040204" pitchFamily="34" charset="0"/>
                  <a:cs typeface="Arial" panose="020B0604020202020204" pitchFamily="34" charset="0"/>
                </a:rPr>
                <a:t> </a:t>
              </a:r>
              <a:br>
                <a:rPr lang="en-GB" sz="1200" dirty="0">
                  <a:solidFill>
                    <a:srgbClr val="000000"/>
                  </a:solidFill>
                  <a:ea typeface="Verdana" panose="020B0604030504040204" pitchFamily="34" charset="0"/>
                  <a:cs typeface="Arial" panose="020B0604020202020204" pitchFamily="34" charset="0"/>
                </a:rPr>
              </a:br>
              <a:r>
                <a:rPr lang="en-GB" sz="1200" dirty="0">
                  <a:solidFill>
                    <a:srgbClr val="000000"/>
                  </a:solidFill>
                  <a:ea typeface="Verdana" panose="020B0604030504040204" pitchFamily="34" charset="0"/>
                  <a:cs typeface="Arial" panose="020B0604020202020204" pitchFamily="34" charset="0"/>
                </a:rPr>
                <a:t>certified Company since 1999 </a:t>
              </a:r>
            </a:p>
          </p:txBody>
        </p:sp>
        <p:sp>
          <p:nvSpPr>
            <p:cNvPr id="17" name="Rectangle 16"/>
            <p:cNvSpPr/>
            <p:nvPr/>
          </p:nvSpPr>
          <p:spPr>
            <a:xfrm>
              <a:off x="2214987" y="5166512"/>
              <a:ext cx="1478458" cy="93196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200" b="1" dirty="0">
                  <a:solidFill>
                    <a:srgbClr val="000000"/>
                  </a:solidFill>
                  <a:ea typeface="Verdana" panose="020B0604030504040204" pitchFamily="34" charset="0"/>
                  <a:cs typeface="Arial" panose="020B0604020202020204" pitchFamily="34" charset="0"/>
                </a:rPr>
                <a:t>ISO 9001</a:t>
              </a:r>
              <a:r>
                <a:rPr lang="en-GB" sz="1200" b="1">
                  <a:solidFill>
                    <a:srgbClr val="000000"/>
                  </a:solidFill>
                  <a:ea typeface="Verdana" panose="020B0604030504040204" pitchFamily="34" charset="0"/>
                  <a:cs typeface="Arial" panose="020B0604020202020204" pitchFamily="34" charset="0"/>
                </a:rPr>
                <a:t>, 14001</a:t>
              </a:r>
            </a:p>
            <a:p>
              <a:pPr algn="ctr"/>
              <a:r>
                <a:rPr lang="en-GB" sz="1200" b="1">
                  <a:solidFill>
                    <a:srgbClr val="000000"/>
                  </a:solidFill>
                  <a:ea typeface="Verdana" panose="020B0604030504040204" pitchFamily="34" charset="0"/>
                  <a:cs typeface="Arial" panose="020B0604020202020204" pitchFamily="34" charset="0"/>
                </a:rPr>
                <a:t> </a:t>
              </a:r>
              <a:r>
                <a:rPr lang="en-GB" sz="1200" b="1" dirty="0">
                  <a:solidFill>
                    <a:srgbClr val="000000"/>
                  </a:solidFill>
                  <a:ea typeface="Verdana" panose="020B0604030504040204" pitchFamily="34" charset="0"/>
                  <a:cs typeface="Arial" panose="020B0604020202020204" pitchFamily="34" charset="0"/>
                </a:rPr>
                <a:t>&amp; OHSAS</a:t>
              </a:r>
              <a:r>
                <a:rPr lang="en-GB" dirty="0"/>
                <a:t> </a:t>
              </a:r>
              <a:r>
                <a:rPr lang="en-GB" sz="1200" b="1" dirty="0">
                  <a:solidFill>
                    <a:srgbClr val="000000"/>
                  </a:solidFill>
                  <a:ea typeface="Verdana" panose="020B0604030504040204" pitchFamily="34" charset="0"/>
                  <a:cs typeface="Arial" panose="020B0604020202020204" pitchFamily="34" charset="0"/>
                </a:rPr>
                <a:t> 18001 </a:t>
              </a:r>
              <a:br>
                <a:rPr lang="en-GB" sz="1200" b="1" dirty="0">
                  <a:solidFill>
                    <a:srgbClr val="000000"/>
                  </a:solidFill>
                  <a:ea typeface="Verdana" panose="020B0604030504040204" pitchFamily="34" charset="0"/>
                  <a:cs typeface="Arial" panose="020B0604020202020204" pitchFamily="34" charset="0"/>
                </a:rPr>
              </a:br>
              <a:r>
                <a:rPr lang="en-GB" sz="1200" b="1" dirty="0">
                  <a:solidFill>
                    <a:srgbClr val="000000"/>
                  </a:solidFill>
                  <a:ea typeface="Verdana" panose="020B0604030504040204" pitchFamily="34" charset="0"/>
                  <a:cs typeface="Arial" panose="020B0604020202020204" pitchFamily="34" charset="0"/>
                </a:rPr>
                <a:t>Production IT, RO &amp; CA</a:t>
              </a:r>
              <a:endParaRPr lang="en-GB" sz="1200" dirty="0">
                <a:solidFill>
                  <a:schemeClr val="tx1"/>
                </a:solidFill>
              </a:endParaRPr>
            </a:p>
          </p:txBody>
        </p:sp>
        <p:sp>
          <p:nvSpPr>
            <p:cNvPr id="18" name="Rectangle 17"/>
            <p:cNvSpPr/>
            <p:nvPr/>
          </p:nvSpPr>
          <p:spPr>
            <a:xfrm>
              <a:off x="5356771" y="5166512"/>
              <a:ext cx="1478458" cy="93196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200" b="1" dirty="0">
                  <a:solidFill>
                    <a:srgbClr val="000000"/>
                  </a:solidFill>
                  <a:ea typeface="Verdana" panose="020B0604030504040204" pitchFamily="34" charset="0"/>
                  <a:cs typeface="Arial" panose="020B0604020202020204" pitchFamily="34" charset="0"/>
                </a:rPr>
                <a:t>ATEX </a:t>
              </a:r>
              <a:br>
                <a:rPr lang="en-US" sz="1200" b="1" dirty="0">
                  <a:solidFill>
                    <a:srgbClr val="000000"/>
                  </a:solidFill>
                  <a:ea typeface="Verdana" panose="020B0604030504040204" pitchFamily="34" charset="0"/>
                  <a:cs typeface="Arial" panose="020B0604020202020204" pitchFamily="34" charset="0"/>
                </a:rPr>
              </a:br>
              <a:r>
                <a:rPr lang="en-US" sz="1200" dirty="0">
                  <a:solidFill>
                    <a:srgbClr val="000000"/>
                  </a:solidFill>
                  <a:ea typeface="Verdana" panose="020B0604030504040204" pitchFamily="34" charset="0"/>
                  <a:cs typeface="Arial" panose="020B0604020202020204" pitchFamily="34" charset="0"/>
                </a:rPr>
                <a:t>certified since 2009</a:t>
              </a:r>
            </a:p>
            <a:p>
              <a:pPr algn="ctr"/>
              <a:r>
                <a:rPr lang="en-US" sz="1200" b="1" dirty="0">
                  <a:solidFill>
                    <a:srgbClr val="000000"/>
                  </a:solidFill>
                  <a:ea typeface="Verdana" panose="020B0604030504040204" pitchFamily="34" charset="0"/>
                  <a:cs typeface="Arial" panose="020B0604020202020204" pitchFamily="34" charset="0"/>
                </a:rPr>
                <a:t>IECEx</a:t>
              </a:r>
              <a:r>
                <a:rPr lang="en-US" sz="1200" dirty="0">
                  <a:solidFill>
                    <a:srgbClr val="000000"/>
                  </a:solidFill>
                  <a:ea typeface="Verdana" panose="020B0604030504040204" pitchFamily="34" charset="0"/>
                  <a:cs typeface="Arial" panose="020B0604020202020204" pitchFamily="34" charset="0"/>
                </a:rPr>
                <a:t> </a:t>
              </a:r>
              <a:br>
                <a:rPr lang="en-US" sz="1200" dirty="0">
                  <a:solidFill>
                    <a:srgbClr val="000000"/>
                  </a:solidFill>
                  <a:ea typeface="Verdana" panose="020B0604030504040204" pitchFamily="34" charset="0"/>
                  <a:cs typeface="Arial" panose="020B0604020202020204" pitchFamily="34" charset="0"/>
                </a:rPr>
              </a:br>
              <a:r>
                <a:rPr lang="en-US" sz="1200" dirty="0">
                  <a:solidFill>
                    <a:srgbClr val="000000"/>
                  </a:solidFill>
                  <a:ea typeface="Verdana" panose="020B0604030504040204" pitchFamily="34" charset="0"/>
                  <a:cs typeface="Arial" panose="020B0604020202020204" pitchFamily="34" charset="0"/>
                </a:rPr>
                <a:t>certified since 2013 </a:t>
              </a:r>
              <a:endParaRPr lang="en-GB" sz="1200" dirty="0">
                <a:solidFill>
                  <a:schemeClr val="tx1"/>
                </a:solidFill>
              </a:endParaRPr>
            </a:p>
          </p:txBody>
        </p:sp>
        <p:sp>
          <p:nvSpPr>
            <p:cNvPr id="19" name="Rectangle 18"/>
            <p:cNvSpPr/>
            <p:nvPr/>
          </p:nvSpPr>
          <p:spPr>
            <a:xfrm>
              <a:off x="6991933" y="5166512"/>
              <a:ext cx="1478458" cy="93196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1200" dirty="0">
                <a:solidFill>
                  <a:schemeClr val="tx1"/>
                </a:solidFill>
              </a:endParaRPr>
            </a:p>
          </p:txBody>
        </p:sp>
      </p:grpSp>
      <p:grpSp>
        <p:nvGrpSpPr>
          <p:cNvPr id="11" name="Group 10"/>
          <p:cNvGrpSpPr/>
          <p:nvPr/>
        </p:nvGrpSpPr>
        <p:grpSpPr>
          <a:xfrm>
            <a:off x="911225" y="1777853"/>
            <a:ext cx="1689260" cy="2191744"/>
            <a:chOff x="1024114" y="1906811"/>
            <a:chExt cx="1689260" cy="2191744"/>
          </a:xfrm>
        </p:grpSpPr>
        <p:sp>
          <p:nvSpPr>
            <p:cNvPr id="21" name="Rectangle: Rounded Corners 20"/>
            <p:cNvSpPr/>
            <p:nvPr/>
          </p:nvSpPr>
          <p:spPr>
            <a:xfrm>
              <a:off x="1024114" y="2889515"/>
              <a:ext cx="1689260" cy="1209040"/>
            </a:xfrm>
            <a:prstGeom prst="roundRect">
              <a:avLst>
                <a:gd name="adj" fmla="val 1036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tr-TR" sz="1400" b="1" dirty="0"/>
                <a:t>Yüksek kaliteli ürünler</a:t>
              </a:r>
              <a:endParaRPr lang="en-GB" sz="1400" b="1" dirty="0"/>
            </a:p>
          </p:txBody>
        </p:sp>
        <p:sp>
          <p:nvSpPr>
            <p:cNvPr id="23" name="Oval 22"/>
            <p:cNvSpPr/>
            <p:nvPr/>
          </p:nvSpPr>
          <p:spPr>
            <a:xfrm>
              <a:off x="1373790" y="1906811"/>
              <a:ext cx="1071629" cy="1071629"/>
            </a:xfrm>
            <a:prstGeom prst="ellipse">
              <a:avLst/>
            </a:prstGeom>
            <a:solidFill>
              <a:schemeClr val="tx2"/>
            </a:solidFill>
            <a:ln w="28575">
              <a:solidFill>
                <a:schemeClr val="bg1"/>
              </a:solidFill>
            </a:ln>
            <a:effectLst>
              <a:outerShdw blurRad="3683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 name="Rectangle 7"/>
            <p:cNvSpPr/>
            <p:nvPr/>
          </p:nvSpPr>
          <p:spPr>
            <a:xfrm>
              <a:off x="1424173" y="2135374"/>
              <a:ext cx="966932" cy="584775"/>
            </a:xfrm>
            <a:prstGeom prst="rect">
              <a:avLst/>
            </a:prstGeom>
          </p:spPr>
          <p:txBody>
            <a:bodyPr wrap="none">
              <a:spAutoFit/>
            </a:bodyPr>
            <a:lstStyle/>
            <a:p>
              <a:pPr algn="ctr"/>
              <a:r>
                <a:rPr lang="tr-TR" b="1" dirty="0">
                  <a:solidFill>
                    <a:schemeClr val="bg1"/>
                  </a:solidFill>
                </a:rPr>
                <a:t>40 yılın</a:t>
              </a:r>
              <a:br>
                <a:rPr lang="en-GB" b="1" dirty="0">
                  <a:solidFill>
                    <a:schemeClr val="bg1"/>
                  </a:solidFill>
                </a:rPr>
              </a:br>
              <a:r>
                <a:rPr lang="tr-TR" sz="1400" dirty="0">
                  <a:solidFill>
                    <a:schemeClr val="bg1"/>
                  </a:solidFill>
                </a:rPr>
                <a:t>üzerinde</a:t>
              </a:r>
              <a:endParaRPr lang="en-GB" dirty="0">
                <a:solidFill>
                  <a:schemeClr val="bg1"/>
                </a:solidFill>
              </a:endParaRPr>
            </a:p>
          </p:txBody>
        </p:sp>
      </p:grpSp>
      <p:grpSp>
        <p:nvGrpSpPr>
          <p:cNvPr id="10" name="Group 9"/>
          <p:cNvGrpSpPr/>
          <p:nvPr/>
        </p:nvGrpSpPr>
        <p:grpSpPr>
          <a:xfrm>
            <a:off x="9647254" y="1788389"/>
            <a:ext cx="1689260" cy="2199438"/>
            <a:chOff x="9443067" y="1917347"/>
            <a:chExt cx="1689260" cy="2199438"/>
          </a:xfrm>
        </p:grpSpPr>
        <p:grpSp>
          <p:nvGrpSpPr>
            <p:cNvPr id="59" name="Group 58"/>
            <p:cNvGrpSpPr/>
            <p:nvPr/>
          </p:nvGrpSpPr>
          <p:grpSpPr>
            <a:xfrm>
              <a:off x="9443067" y="1917347"/>
              <a:ext cx="1689260" cy="2199438"/>
              <a:chOff x="3824501" y="3627809"/>
              <a:chExt cx="1689260" cy="2199438"/>
            </a:xfrm>
          </p:grpSpPr>
          <p:sp>
            <p:nvSpPr>
              <p:cNvPr id="60" name="Rectangle: Rounded Corners 59"/>
              <p:cNvSpPr/>
              <p:nvPr/>
            </p:nvSpPr>
            <p:spPr>
              <a:xfrm>
                <a:off x="3824501" y="4618207"/>
                <a:ext cx="1689260" cy="1209040"/>
              </a:xfrm>
              <a:prstGeom prst="roundRect">
                <a:avLst>
                  <a:gd name="adj" fmla="val 10366"/>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tr-TR" sz="1400" b="1" dirty="0"/>
                  <a:t>Fabrika çıkışından önce test aşaması</a:t>
                </a:r>
                <a:r>
                  <a:rPr lang="en-GB" sz="1400" b="1" dirty="0"/>
                  <a:t> </a:t>
                </a:r>
              </a:p>
            </p:txBody>
          </p:sp>
          <p:sp>
            <p:nvSpPr>
              <p:cNvPr id="62" name="Oval 61"/>
              <p:cNvSpPr/>
              <p:nvPr/>
            </p:nvSpPr>
            <p:spPr>
              <a:xfrm>
                <a:off x="4133317" y="3627809"/>
                <a:ext cx="1071629" cy="1071629"/>
              </a:xfrm>
              <a:prstGeom prst="ellipse">
                <a:avLst/>
              </a:prstGeom>
              <a:solidFill>
                <a:schemeClr val="tx1">
                  <a:lumMod val="50000"/>
                  <a:lumOff val="50000"/>
                </a:schemeClr>
              </a:solidFill>
              <a:ln w="28575">
                <a:solidFill>
                  <a:schemeClr val="bg1"/>
                </a:solidFill>
              </a:ln>
              <a:effectLst>
                <a:outerShdw blurRad="3683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aseline="-25000" dirty="0"/>
              </a:p>
            </p:txBody>
          </p:sp>
        </p:grpSp>
        <p:sp>
          <p:nvSpPr>
            <p:cNvPr id="66" name="Rectangle 65"/>
            <p:cNvSpPr/>
            <p:nvPr/>
          </p:nvSpPr>
          <p:spPr>
            <a:xfrm>
              <a:off x="9779409" y="2248474"/>
              <a:ext cx="1059906" cy="400110"/>
            </a:xfrm>
            <a:prstGeom prst="rect">
              <a:avLst/>
            </a:prstGeom>
          </p:spPr>
          <p:txBody>
            <a:bodyPr wrap="none">
              <a:spAutoFit/>
            </a:bodyPr>
            <a:lstStyle/>
            <a:p>
              <a:pPr algn="ctr"/>
              <a:r>
                <a:rPr lang="en-GB" sz="2000" b="1" dirty="0">
                  <a:solidFill>
                    <a:schemeClr val="bg1"/>
                  </a:solidFill>
                </a:rPr>
                <a:t>100%</a:t>
              </a:r>
              <a:endParaRPr lang="en-GB" sz="2000" dirty="0">
                <a:solidFill>
                  <a:schemeClr val="bg1"/>
                </a:solidFill>
              </a:endParaRPr>
            </a:p>
          </p:txBody>
        </p:sp>
      </p:grpSp>
      <p:grpSp>
        <p:nvGrpSpPr>
          <p:cNvPr id="19524" name="Group 19523"/>
          <p:cNvGrpSpPr/>
          <p:nvPr/>
        </p:nvGrpSpPr>
        <p:grpSpPr>
          <a:xfrm>
            <a:off x="5279239" y="1788389"/>
            <a:ext cx="1689260" cy="2181208"/>
            <a:chOff x="5233590" y="1727429"/>
            <a:chExt cx="1689260" cy="2181208"/>
          </a:xfrm>
        </p:grpSpPr>
        <p:sp>
          <p:nvSpPr>
            <p:cNvPr id="55" name="Rectangle: Rounded Corners 54"/>
            <p:cNvSpPr/>
            <p:nvPr/>
          </p:nvSpPr>
          <p:spPr>
            <a:xfrm>
              <a:off x="5233590" y="2699597"/>
              <a:ext cx="1689260" cy="1209040"/>
            </a:xfrm>
            <a:prstGeom prst="roundRect">
              <a:avLst>
                <a:gd name="adj" fmla="val 1036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tr-TR" sz="1400" b="1" dirty="0"/>
                <a:t>Yüksek Test parametreleri</a:t>
              </a:r>
              <a:endParaRPr lang="en-US" sz="1400" b="1" dirty="0"/>
            </a:p>
          </p:txBody>
        </p:sp>
        <p:sp>
          <p:nvSpPr>
            <p:cNvPr id="57" name="Oval 56"/>
            <p:cNvSpPr/>
            <p:nvPr/>
          </p:nvSpPr>
          <p:spPr>
            <a:xfrm>
              <a:off x="5542406" y="1727429"/>
              <a:ext cx="1071629" cy="1071629"/>
            </a:xfrm>
            <a:prstGeom prst="ellipse">
              <a:avLst/>
            </a:prstGeom>
            <a:solidFill>
              <a:schemeClr val="accent1">
                <a:lumMod val="75000"/>
              </a:schemeClr>
            </a:solidFill>
            <a:ln w="28575">
              <a:solidFill>
                <a:schemeClr val="bg1"/>
              </a:solidFill>
            </a:ln>
            <a:effectLst>
              <a:outerShdw blurRad="3683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nvGrpSpPr>
            <p:cNvPr id="19522" name="Group 19521"/>
            <p:cNvGrpSpPr/>
            <p:nvPr/>
          </p:nvGrpSpPr>
          <p:grpSpPr>
            <a:xfrm rot="20945830">
              <a:off x="5775031" y="1927569"/>
              <a:ext cx="647239" cy="629205"/>
              <a:chOff x="13658850" y="4051300"/>
              <a:chExt cx="1025525" cy="996950"/>
            </a:xfrm>
            <a:solidFill>
              <a:schemeClr val="bg1"/>
            </a:solidFill>
          </p:grpSpPr>
          <p:sp>
            <p:nvSpPr>
              <p:cNvPr id="19487" name="Freeform 61"/>
              <p:cNvSpPr>
                <a:spLocks/>
              </p:cNvSpPr>
              <p:nvPr/>
            </p:nvSpPr>
            <p:spPr bwMode="auto">
              <a:xfrm>
                <a:off x="14249400" y="4575175"/>
                <a:ext cx="434975" cy="434975"/>
              </a:xfrm>
              <a:custGeom>
                <a:avLst/>
                <a:gdLst>
                  <a:gd name="T0" fmla="*/ 274 w 274"/>
                  <a:gd name="T1" fmla="*/ 138 h 274"/>
                  <a:gd name="T2" fmla="*/ 272 w 274"/>
                  <a:gd name="T3" fmla="*/ 164 h 274"/>
                  <a:gd name="T4" fmla="*/ 264 w 274"/>
                  <a:gd name="T5" fmla="*/ 190 h 274"/>
                  <a:gd name="T6" fmla="*/ 250 w 274"/>
                  <a:gd name="T7" fmla="*/ 214 h 274"/>
                  <a:gd name="T8" fmla="*/ 234 w 274"/>
                  <a:gd name="T9" fmla="*/ 234 h 274"/>
                  <a:gd name="T10" fmla="*/ 214 w 274"/>
                  <a:gd name="T11" fmla="*/ 250 h 274"/>
                  <a:gd name="T12" fmla="*/ 190 w 274"/>
                  <a:gd name="T13" fmla="*/ 264 h 274"/>
                  <a:gd name="T14" fmla="*/ 164 w 274"/>
                  <a:gd name="T15" fmla="*/ 272 h 274"/>
                  <a:gd name="T16" fmla="*/ 138 w 274"/>
                  <a:gd name="T17" fmla="*/ 274 h 274"/>
                  <a:gd name="T18" fmla="*/ 124 w 274"/>
                  <a:gd name="T19" fmla="*/ 274 h 274"/>
                  <a:gd name="T20" fmla="*/ 96 w 274"/>
                  <a:gd name="T21" fmla="*/ 268 h 274"/>
                  <a:gd name="T22" fmla="*/ 72 w 274"/>
                  <a:gd name="T23" fmla="*/ 258 h 274"/>
                  <a:gd name="T24" fmla="*/ 50 w 274"/>
                  <a:gd name="T25" fmla="*/ 242 h 274"/>
                  <a:gd name="T26" fmla="*/ 32 w 274"/>
                  <a:gd name="T27" fmla="*/ 224 h 274"/>
                  <a:gd name="T28" fmla="*/ 16 w 274"/>
                  <a:gd name="T29" fmla="*/ 202 h 274"/>
                  <a:gd name="T30" fmla="*/ 6 w 274"/>
                  <a:gd name="T31" fmla="*/ 178 h 274"/>
                  <a:gd name="T32" fmla="*/ 2 w 274"/>
                  <a:gd name="T33" fmla="*/ 152 h 274"/>
                  <a:gd name="T34" fmla="*/ 0 w 274"/>
                  <a:gd name="T35" fmla="*/ 138 h 274"/>
                  <a:gd name="T36" fmla="*/ 4 w 274"/>
                  <a:gd name="T37" fmla="*/ 110 h 274"/>
                  <a:gd name="T38" fmla="*/ 12 w 274"/>
                  <a:gd name="T39" fmla="*/ 84 h 274"/>
                  <a:gd name="T40" fmla="*/ 24 w 274"/>
                  <a:gd name="T41" fmla="*/ 60 h 274"/>
                  <a:gd name="T42" fmla="*/ 40 w 274"/>
                  <a:gd name="T43" fmla="*/ 40 h 274"/>
                  <a:gd name="T44" fmla="*/ 60 w 274"/>
                  <a:gd name="T45" fmla="*/ 24 h 274"/>
                  <a:gd name="T46" fmla="*/ 84 w 274"/>
                  <a:gd name="T47" fmla="*/ 12 h 274"/>
                  <a:gd name="T48" fmla="*/ 110 w 274"/>
                  <a:gd name="T49" fmla="*/ 4 h 274"/>
                  <a:gd name="T50" fmla="*/ 138 w 274"/>
                  <a:gd name="T51" fmla="*/ 0 h 274"/>
                  <a:gd name="T52" fmla="*/ 152 w 274"/>
                  <a:gd name="T53" fmla="*/ 2 h 274"/>
                  <a:gd name="T54" fmla="*/ 178 w 274"/>
                  <a:gd name="T55" fmla="*/ 6 h 274"/>
                  <a:gd name="T56" fmla="*/ 202 w 274"/>
                  <a:gd name="T57" fmla="*/ 18 h 274"/>
                  <a:gd name="T58" fmla="*/ 224 w 274"/>
                  <a:gd name="T59" fmla="*/ 32 h 274"/>
                  <a:gd name="T60" fmla="*/ 242 w 274"/>
                  <a:gd name="T61" fmla="*/ 50 h 274"/>
                  <a:gd name="T62" fmla="*/ 258 w 274"/>
                  <a:gd name="T63" fmla="*/ 72 h 274"/>
                  <a:gd name="T64" fmla="*/ 268 w 274"/>
                  <a:gd name="T65" fmla="*/ 96 h 274"/>
                  <a:gd name="T66" fmla="*/ 274 w 274"/>
                  <a:gd name="T67" fmla="*/ 124 h 274"/>
                  <a:gd name="T68" fmla="*/ 274 w 274"/>
                  <a:gd name="T69" fmla="*/ 138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4" h="274">
                    <a:moveTo>
                      <a:pt x="274" y="138"/>
                    </a:moveTo>
                    <a:lnTo>
                      <a:pt x="274" y="138"/>
                    </a:lnTo>
                    <a:lnTo>
                      <a:pt x="274" y="152"/>
                    </a:lnTo>
                    <a:lnTo>
                      <a:pt x="272" y="164"/>
                    </a:lnTo>
                    <a:lnTo>
                      <a:pt x="268" y="178"/>
                    </a:lnTo>
                    <a:lnTo>
                      <a:pt x="264" y="190"/>
                    </a:lnTo>
                    <a:lnTo>
                      <a:pt x="258" y="202"/>
                    </a:lnTo>
                    <a:lnTo>
                      <a:pt x="250" y="214"/>
                    </a:lnTo>
                    <a:lnTo>
                      <a:pt x="242" y="224"/>
                    </a:lnTo>
                    <a:lnTo>
                      <a:pt x="234" y="234"/>
                    </a:lnTo>
                    <a:lnTo>
                      <a:pt x="224" y="242"/>
                    </a:lnTo>
                    <a:lnTo>
                      <a:pt x="214" y="250"/>
                    </a:lnTo>
                    <a:lnTo>
                      <a:pt x="202" y="258"/>
                    </a:lnTo>
                    <a:lnTo>
                      <a:pt x="190" y="264"/>
                    </a:lnTo>
                    <a:lnTo>
                      <a:pt x="178" y="268"/>
                    </a:lnTo>
                    <a:lnTo>
                      <a:pt x="164" y="272"/>
                    </a:lnTo>
                    <a:lnTo>
                      <a:pt x="152" y="274"/>
                    </a:lnTo>
                    <a:lnTo>
                      <a:pt x="138" y="274"/>
                    </a:lnTo>
                    <a:lnTo>
                      <a:pt x="138" y="274"/>
                    </a:lnTo>
                    <a:lnTo>
                      <a:pt x="124" y="274"/>
                    </a:lnTo>
                    <a:lnTo>
                      <a:pt x="110" y="272"/>
                    </a:lnTo>
                    <a:lnTo>
                      <a:pt x="96" y="268"/>
                    </a:lnTo>
                    <a:lnTo>
                      <a:pt x="84" y="264"/>
                    </a:lnTo>
                    <a:lnTo>
                      <a:pt x="72" y="258"/>
                    </a:lnTo>
                    <a:lnTo>
                      <a:pt x="60" y="250"/>
                    </a:lnTo>
                    <a:lnTo>
                      <a:pt x="50" y="242"/>
                    </a:lnTo>
                    <a:lnTo>
                      <a:pt x="40" y="234"/>
                    </a:lnTo>
                    <a:lnTo>
                      <a:pt x="32" y="224"/>
                    </a:lnTo>
                    <a:lnTo>
                      <a:pt x="24" y="214"/>
                    </a:lnTo>
                    <a:lnTo>
                      <a:pt x="16" y="202"/>
                    </a:lnTo>
                    <a:lnTo>
                      <a:pt x="12" y="190"/>
                    </a:lnTo>
                    <a:lnTo>
                      <a:pt x="6" y="178"/>
                    </a:lnTo>
                    <a:lnTo>
                      <a:pt x="4" y="164"/>
                    </a:lnTo>
                    <a:lnTo>
                      <a:pt x="2" y="152"/>
                    </a:lnTo>
                    <a:lnTo>
                      <a:pt x="0" y="138"/>
                    </a:lnTo>
                    <a:lnTo>
                      <a:pt x="0" y="138"/>
                    </a:lnTo>
                    <a:lnTo>
                      <a:pt x="2" y="124"/>
                    </a:lnTo>
                    <a:lnTo>
                      <a:pt x="4" y="110"/>
                    </a:lnTo>
                    <a:lnTo>
                      <a:pt x="6" y="96"/>
                    </a:lnTo>
                    <a:lnTo>
                      <a:pt x="12" y="84"/>
                    </a:lnTo>
                    <a:lnTo>
                      <a:pt x="16" y="72"/>
                    </a:lnTo>
                    <a:lnTo>
                      <a:pt x="24" y="60"/>
                    </a:lnTo>
                    <a:lnTo>
                      <a:pt x="32" y="50"/>
                    </a:lnTo>
                    <a:lnTo>
                      <a:pt x="40" y="40"/>
                    </a:lnTo>
                    <a:lnTo>
                      <a:pt x="50" y="32"/>
                    </a:lnTo>
                    <a:lnTo>
                      <a:pt x="60" y="24"/>
                    </a:lnTo>
                    <a:lnTo>
                      <a:pt x="72" y="18"/>
                    </a:lnTo>
                    <a:lnTo>
                      <a:pt x="84" y="12"/>
                    </a:lnTo>
                    <a:lnTo>
                      <a:pt x="96" y="6"/>
                    </a:lnTo>
                    <a:lnTo>
                      <a:pt x="110" y="4"/>
                    </a:lnTo>
                    <a:lnTo>
                      <a:pt x="124" y="2"/>
                    </a:lnTo>
                    <a:lnTo>
                      <a:pt x="138" y="0"/>
                    </a:lnTo>
                    <a:lnTo>
                      <a:pt x="138" y="0"/>
                    </a:lnTo>
                    <a:lnTo>
                      <a:pt x="152" y="2"/>
                    </a:lnTo>
                    <a:lnTo>
                      <a:pt x="164" y="4"/>
                    </a:lnTo>
                    <a:lnTo>
                      <a:pt x="178" y="6"/>
                    </a:lnTo>
                    <a:lnTo>
                      <a:pt x="190" y="12"/>
                    </a:lnTo>
                    <a:lnTo>
                      <a:pt x="202" y="18"/>
                    </a:lnTo>
                    <a:lnTo>
                      <a:pt x="214" y="24"/>
                    </a:lnTo>
                    <a:lnTo>
                      <a:pt x="224" y="32"/>
                    </a:lnTo>
                    <a:lnTo>
                      <a:pt x="234" y="40"/>
                    </a:lnTo>
                    <a:lnTo>
                      <a:pt x="242" y="50"/>
                    </a:lnTo>
                    <a:lnTo>
                      <a:pt x="250" y="60"/>
                    </a:lnTo>
                    <a:lnTo>
                      <a:pt x="258" y="72"/>
                    </a:lnTo>
                    <a:lnTo>
                      <a:pt x="264" y="84"/>
                    </a:lnTo>
                    <a:lnTo>
                      <a:pt x="268" y="96"/>
                    </a:lnTo>
                    <a:lnTo>
                      <a:pt x="272" y="110"/>
                    </a:lnTo>
                    <a:lnTo>
                      <a:pt x="274" y="124"/>
                    </a:lnTo>
                    <a:lnTo>
                      <a:pt x="274" y="138"/>
                    </a:lnTo>
                    <a:lnTo>
                      <a:pt x="274"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488" name="Freeform 62"/>
              <p:cNvSpPr>
                <a:spLocks/>
              </p:cNvSpPr>
              <p:nvPr/>
            </p:nvSpPr>
            <p:spPr bwMode="auto">
              <a:xfrm>
                <a:off x="14338300" y="4683125"/>
                <a:ext cx="257175" cy="228600"/>
              </a:xfrm>
              <a:custGeom>
                <a:avLst/>
                <a:gdLst>
                  <a:gd name="T0" fmla="*/ 50 w 162"/>
                  <a:gd name="T1" fmla="*/ 138 h 144"/>
                  <a:gd name="T2" fmla="*/ 2 w 162"/>
                  <a:gd name="T3" fmla="*/ 74 h 144"/>
                  <a:gd name="T4" fmla="*/ 2 w 162"/>
                  <a:gd name="T5" fmla="*/ 74 h 144"/>
                  <a:gd name="T6" fmla="*/ 2 w 162"/>
                  <a:gd name="T7" fmla="*/ 74 h 144"/>
                  <a:gd name="T8" fmla="*/ 0 w 162"/>
                  <a:gd name="T9" fmla="*/ 68 h 144"/>
                  <a:gd name="T10" fmla="*/ 0 w 162"/>
                  <a:gd name="T11" fmla="*/ 60 h 144"/>
                  <a:gd name="T12" fmla="*/ 2 w 162"/>
                  <a:gd name="T13" fmla="*/ 54 h 144"/>
                  <a:gd name="T14" fmla="*/ 6 w 162"/>
                  <a:gd name="T15" fmla="*/ 48 h 144"/>
                  <a:gd name="T16" fmla="*/ 6 w 162"/>
                  <a:gd name="T17" fmla="*/ 48 h 144"/>
                  <a:gd name="T18" fmla="*/ 6 w 162"/>
                  <a:gd name="T19" fmla="*/ 48 h 144"/>
                  <a:gd name="T20" fmla="*/ 12 w 162"/>
                  <a:gd name="T21" fmla="*/ 46 h 144"/>
                  <a:gd name="T22" fmla="*/ 20 w 162"/>
                  <a:gd name="T23" fmla="*/ 46 h 144"/>
                  <a:gd name="T24" fmla="*/ 26 w 162"/>
                  <a:gd name="T25" fmla="*/ 48 h 144"/>
                  <a:gd name="T26" fmla="*/ 32 w 162"/>
                  <a:gd name="T27" fmla="*/ 52 h 144"/>
                  <a:gd name="T28" fmla="*/ 32 w 162"/>
                  <a:gd name="T29" fmla="*/ 52 h 144"/>
                  <a:gd name="T30" fmla="*/ 64 w 162"/>
                  <a:gd name="T31" fmla="*/ 96 h 144"/>
                  <a:gd name="T32" fmla="*/ 130 w 162"/>
                  <a:gd name="T33" fmla="*/ 8 h 144"/>
                  <a:gd name="T34" fmla="*/ 130 w 162"/>
                  <a:gd name="T35" fmla="*/ 8 h 144"/>
                  <a:gd name="T36" fmla="*/ 136 w 162"/>
                  <a:gd name="T37" fmla="*/ 2 h 144"/>
                  <a:gd name="T38" fmla="*/ 142 w 162"/>
                  <a:gd name="T39" fmla="*/ 0 h 144"/>
                  <a:gd name="T40" fmla="*/ 150 w 162"/>
                  <a:gd name="T41" fmla="*/ 0 h 144"/>
                  <a:gd name="T42" fmla="*/ 156 w 162"/>
                  <a:gd name="T43" fmla="*/ 4 h 144"/>
                  <a:gd name="T44" fmla="*/ 156 w 162"/>
                  <a:gd name="T45" fmla="*/ 4 h 144"/>
                  <a:gd name="T46" fmla="*/ 156 w 162"/>
                  <a:gd name="T47" fmla="*/ 4 h 144"/>
                  <a:gd name="T48" fmla="*/ 160 w 162"/>
                  <a:gd name="T49" fmla="*/ 10 h 144"/>
                  <a:gd name="T50" fmla="*/ 162 w 162"/>
                  <a:gd name="T51" fmla="*/ 16 h 144"/>
                  <a:gd name="T52" fmla="*/ 162 w 162"/>
                  <a:gd name="T53" fmla="*/ 22 h 144"/>
                  <a:gd name="T54" fmla="*/ 160 w 162"/>
                  <a:gd name="T55" fmla="*/ 30 h 144"/>
                  <a:gd name="T56" fmla="*/ 160 w 162"/>
                  <a:gd name="T57" fmla="*/ 30 h 144"/>
                  <a:gd name="T58" fmla="*/ 78 w 162"/>
                  <a:gd name="T59" fmla="*/ 138 h 144"/>
                  <a:gd name="T60" fmla="*/ 78 w 162"/>
                  <a:gd name="T61" fmla="*/ 138 h 144"/>
                  <a:gd name="T62" fmla="*/ 72 w 162"/>
                  <a:gd name="T63" fmla="*/ 142 h 144"/>
                  <a:gd name="T64" fmla="*/ 64 w 162"/>
                  <a:gd name="T65" fmla="*/ 144 h 144"/>
                  <a:gd name="T66" fmla="*/ 64 w 162"/>
                  <a:gd name="T67" fmla="*/ 144 h 144"/>
                  <a:gd name="T68" fmla="*/ 64 w 162"/>
                  <a:gd name="T69" fmla="*/ 144 h 144"/>
                  <a:gd name="T70" fmla="*/ 56 w 162"/>
                  <a:gd name="T71" fmla="*/ 142 h 144"/>
                  <a:gd name="T72" fmla="*/ 50 w 162"/>
                  <a:gd name="T73" fmla="*/ 138 h 144"/>
                  <a:gd name="T74" fmla="*/ 50 w 162"/>
                  <a:gd name="T75" fmla="*/ 13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 h="144">
                    <a:moveTo>
                      <a:pt x="50" y="138"/>
                    </a:moveTo>
                    <a:lnTo>
                      <a:pt x="2" y="74"/>
                    </a:lnTo>
                    <a:lnTo>
                      <a:pt x="2" y="74"/>
                    </a:lnTo>
                    <a:lnTo>
                      <a:pt x="2" y="74"/>
                    </a:lnTo>
                    <a:lnTo>
                      <a:pt x="0" y="68"/>
                    </a:lnTo>
                    <a:lnTo>
                      <a:pt x="0" y="60"/>
                    </a:lnTo>
                    <a:lnTo>
                      <a:pt x="2" y="54"/>
                    </a:lnTo>
                    <a:lnTo>
                      <a:pt x="6" y="48"/>
                    </a:lnTo>
                    <a:lnTo>
                      <a:pt x="6" y="48"/>
                    </a:lnTo>
                    <a:lnTo>
                      <a:pt x="6" y="48"/>
                    </a:lnTo>
                    <a:lnTo>
                      <a:pt x="12" y="46"/>
                    </a:lnTo>
                    <a:lnTo>
                      <a:pt x="20" y="46"/>
                    </a:lnTo>
                    <a:lnTo>
                      <a:pt x="26" y="48"/>
                    </a:lnTo>
                    <a:lnTo>
                      <a:pt x="32" y="52"/>
                    </a:lnTo>
                    <a:lnTo>
                      <a:pt x="32" y="52"/>
                    </a:lnTo>
                    <a:lnTo>
                      <a:pt x="64" y="96"/>
                    </a:lnTo>
                    <a:lnTo>
                      <a:pt x="130" y="8"/>
                    </a:lnTo>
                    <a:lnTo>
                      <a:pt x="130" y="8"/>
                    </a:lnTo>
                    <a:lnTo>
                      <a:pt x="136" y="2"/>
                    </a:lnTo>
                    <a:lnTo>
                      <a:pt x="142" y="0"/>
                    </a:lnTo>
                    <a:lnTo>
                      <a:pt x="150" y="0"/>
                    </a:lnTo>
                    <a:lnTo>
                      <a:pt x="156" y="4"/>
                    </a:lnTo>
                    <a:lnTo>
                      <a:pt x="156" y="4"/>
                    </a:lnTo>
                    <a:lnTo>
                      <a:pt x="156" y="4"/>
                    </a:lnTo>
                    <a:lnTo>
                      <a:pt x="160" y="10"/>
                    </a:lnTo>
                    <a:lnTo>
                      <a:pt x="162" y="16"/>
                    </a:lnTo>
                    <a:lnTo>
                      <a:pt x="162" y="22"/>
                    </a:lnTo>
                    <a:lnTo>
                      <a:pt x="160" y="30"/>
                    </a:lnTo>
                    <a:lnTo>
                      <a:pt x="160" y="30"/>
                    </a:lnTo>
                    <a:lnTo>
                      <a:pt x="78" y="138"/>
                    </a:lnTo>
                    <a:lnTo>
                      <a:pt x="78" y="138"/>
                    </a:lnTo>
                    <a:lnTo>
                      <a:pt x="72" y="142"/>
                    </a:lnTo>
                    <a:lnTo>
                      <a:pt x="64" y="144"/>
                    </a:lnTo>
                    <a:lnTo>
                      <a:pt x="64" y="144"/>
                    </a:lnTo>
                    <a:lnTo>
                      <a:pt x="64" y="144"/>
                    </a:lnTo>
                    <a:lnTo>
                      <a:pt x="56" y="142"/>
                    </a:lnTo>
                    <a:lnTo>
                      <a:pt x="50" y="138"/>
                    </a:lnTo>
                    <a:lnTo>
                      <a:pt x="50" y="138"/>
                    </a:lnTo>
                    <a:close/>
                  </a:path>
                </a:pathLst>
              </a:custGeom>
              <a:solidFill>
                <a:srgbClr val="005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489" name="Freeform 63"/>
              <p:cNvSpPr>
                <a:spLocks/>
              </p:cNvSpPr>
              <p:nvPr/>
            </p:nvSpPr>
            <p:spPr bwMode="auto">
              <a:xfrm>
                <a:off x="13789025" y="4699000"/>
                <a:ext cx="441325" cy="28575"/>
              </a:xfrm>
              <a:custGeom>
                <a:avLst/>
                <a:gdLst>
                  <a:gd name="T0" fmla="*/ 278 w 278"/>
                  <a:gd name="T1" fmla="*/ 0 h 18"/>
                  <a:gd name="T2" fmla="*/ 8 w 278"/>
                  <a:gd name="T3" fmla="*/ 0 h 18"/>
                  <a:gd name="T4" fmla="*/ 8 w 278"/>
                  <a:gd name="T5" fmla="*/ 0 h 18"/>
                  <a:gd name="T6" fmla="*/ 6 w 278"/>
                  <a:gd name="T7" fmla="*/ 0 h 18"/>
                  <a:gd name="T8" fmla="*/ 2 w 278"/>
                  <a:gd name="T9" fmla="*/ 2 h 18"/>
                  <a:gd name="T10" fmla="*/ 0 w 278"/>
                  <a:gd name="T11" fmla="*/ 6 h 18"/>
                  <a:gd name="T12" fmla="*/ 0 w 278"/>
                  <a:gd name="T13" fmla="*/ 10 h 18"/>
                  <a:gd name="T14" fmla="*/ 0 w 278"/>
                  <a:gd name="T15" fmla="*/ 10 h 18"/>
                  <a:gd name="T16" fmla="*/ 0 w 278"/>
                  <a:gd name="T17" fmla="*/ 12 h 18"/>
                  <a:gd name="T18" fmla="*/ 2 w 278"/>
                  <a:gd name="T19" fmla="*/ 16 h 18"/>
                  <a:gd name="T20" fmla="*/ 6 w 278"/>
                  <a:gd name="T21" fmla="*/ 18 h 18"/>
                  <a:gd name="T22" fmla="*/ 8 w 278"/>
                  <a:gd name="T23" fmla="*/ 18 h 18"/>
                  <a:gd name="T24" fmla="*/ 272 w 278"/>
                  <a:gd name="T25" fmla="*/ 18 h 18"/>
                  <a:gd name="T26" fmla="*/ 272 w 278"/>
                  <a:gd name="T27" fmla="*/ 18 h 18"/>
                  <a:gd name="T28" fmla="*/ 278 w 278"/>
                  <a:gd name="T29" fmla="*/ 0 h 18"/>
                  <a:gd name="T30" fmla="*/ 278 w 278"/>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18">
                    <a:moveTo>
                      <a:pt x="278" y="0"/>
                    </a:moveTo>
                    <a:lnTo>
                      <a:pt x="8" y="0"/>
                    </a:lnTo>
                    <a:lnTo>
                      <a:pt x="8" y="0"/>
                    </a:lnTo>
                    <a:lnTo>
                      <a:pt x="6" y="0"/>
                    </a:lnTo>
                    <a:lnTo>
                      <a:pt x="2" y="2"/>
                    </a:lnTo>
                    <a:lnTo>
                      <a:pt x="0" y="6"/>
                    </a:lnTo>
                    <a:lnTo>
                      <a:pt x="0" y="10"/>
                    </a:lnTo>
                    <a:lnTo>
                      <a:pt x="0" y="10"/>
                    </a:lnTo>
                    <a:lnTo>
                      <a:pt x="0" y="12"/>
                    </a:lnTo>
                    <a:lnTo>
                      <a:pt x="2" y="16"/>
                    </a:lnTo>
                    <a:lnTo>
                      <a:pt x="6" y="18"/>
                    </a:lnTo>
                    <a:lnTo>
                      <a:pt x="8" y="18"/>
                    </a:lnTo>
                    <a:lnTo>
                      <a:pt x="272" y="18"/>
                    </a:lnTo>
                    <a:lnTo>
                      <a:pt x="272" y="18"/>
                    </a:lnTo>
                    <a:lnTo>
                      <a:pt x="278" y="0"/>
                    </a:lnTo>
                    <a:lnTo>
                      <a:pt x="2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490" name="Freeform 64"/>
              <p:cNvSpPr>
                <a:spLocks/>
              </p:cNvSpPr>
              <p:nvPr/>
            </p:nvSpPr>
            <p:spPr bwMode="auto">
              <a:xfrm>
                <a:off x="13789025" y="4781550"/>
                <a:ext cx="285750" cy="28575"/>
              </a:xfrm>
              <a:custGeom>
                <a:avLst/>
                <a:gdLst>
                  <a:gd name="T0" fmla="*/ 8 w 180"/>
                  <a:gd name="T1" fmla="*/ 0 h 18"/>
                  <a:gd name="T2" fmla="*/ 8 w 180"/>
                  <a:gd name="T3" fmla="*/ 0 h 18"/>
                  <a:gd name="T4" fmla="*/ 6 w 180"/>
                  <a:gd name="T5" fmla="*/ 0 h 18"/>
                  <a:gd name="T6" fmla="*/ 2 w 180"/>
                  <a:gd name="T7" fmla="*/ 2 h 18"/>
                  <a:gd name="T8" fmla="*/ 0 w 180"/>
                  <a:gd name="T9" fmla="*/ 4 h 18"/>
                  <a:gd name="T10" fmla="*/ 0 w 180"/>
                  <a:gd name="T11" fmla="*/ 8 h 18"/>
                  <a:gd name="T12" fmla="*/ 0 w 180"/>
                  <a:gd name="T13" fmla="*/ 8 h 18"/>
                  <a:gd name="T14" fmla="*/ 0 w 180"/>
                  <a:gd name="T15" fmla="*/ 12 h 18"/>
                  <a:gd name="T16" fmla="*/ 2 w 180"/>
                  <a:gd name="T17" fmla="*/ 14 h 18"/>
                  <a:gd name="T18" fmla="*/ 6 w 180"/>
                  <a:gd name="T19" fmla="*/ 16 h 18"/>
                  <a:gd name="T20" fmla="*/ 8 w 180"/>
                  <a:gd name="T21" fmla="*/ 18 h 18"/>
                  <a:gd name="T22" fmla="*/ 172 w 180"/>
                  <a:gd name="T23" fmla="*/ 18 h 18"/>
                  <a:gd name="T24" fmla="*/ 172 w 180"/>
                  <a:gd name="T25" fmla="*/ 18 h 18"/>
                  <a:gd name="T26" fmla="*/ 174 w 180"/>
                  <a:gd name="T27" fmla="*/ 16 h 18"/>
                  <a:gd name="T28" fmla="*/ 178 w 180"/>
                  <a:gd name="T29" fmla="*/ 14 h 18"/>
                  <a:gd name="T30" fmla="*/ 180 w 180"/>
                  <a:gd name="T31" fmla="*/ 12 h 18"/>
                  <a:gd name="T32" fmla="*/ 180 w 180"/>
                  <a:gd name="T33" fmla="*/ 8 h 18"/>
                  <a:gd name="T34" fmla="*/ 180 w 180"/>
                  <a:gd name="T35" fmla="*/ 8 h 18"/>
                  <a:gd name="T36" fmla="*/ 180 w 180"/>
                  <a:gd name="T37" fmla="*/ 4 h 18"/>
                  <a:gd name="T38" fmla="*/ 178 w 180"/>
                  <a:gd name="T39" fmla="*/ 2 h 18"/>
                  <a:gd name="T40" fmla="*/ 174 w 180"/>
                  <a:gd name="T41" fmla="*/ 0 h 18"/>
                  <a:gd name="T42" fmla="*/ 172 w 180"/>
                  <a:gd name="T43" fmla="*/ 0 h 18"/>
                  <a:gd name="T44" fmla="*/ 8 w 180"/>
                  <a:gd name="T4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0" h="18">
                    <a:moveTo>
                      <a:pt x="8" y="0"/>
                    </a:moveTo>
                    <a:lnTo>
                      <a:pt x="8" y="0"/>
                    </a:lnTo>
                    <a:lnTo>
                      <a:pt x="6" y="0"/>
                    </a:lnTo>
                    <a:lnTo>
                      <a:pt x="2" y="2"/>
                    </a:lnTo>
                    <a:lnTo>
                      <a:pt x="0" y="4"/>
                    </a:lnTo>
                    <a:lnTo>
                      <a:pt x="0" y="8"/>
                    </a:lnTo>
                    <a:lnTo>
                      <a:pt x="0" y="8"/>
                    </a:lnTo>
                    <a:lnTo>
                      <a:pt x="0" y="12"/>
                    </a:lnTo>
                    <a:lnTo>
                      <a:pt x="2" y="14"/>
                    </a:lnTo>
                    <a:lnTo>
                      <a:pt x="6" y="16"/>
                    </a:lnTo>
                    <a:lnTo>
                      <a:pt x="8" y="18"/>
                    </a:lnTo>
                    <a:lnTo>
                      <a:pt x="172" y="18"/>
                    </a:lnTo>
                    <a:lnTo>
                      <a:pt x="172" y="18"/>
                    </a:lnTo>
                    <a:lnTo>
                      <a:pt x="174" y="16"/>
                    </a:lnTo>
                    <a:lnTo>
                      <a:pt x="178" y="14"/>
                    </a:lnTo>
                    <a:lnTo>
                      <a:pt x="180" y="12"/>
                    </a:lnTo>
                    <a:lnTo>
                      <a:pt x="180" y="8"/>
                    </a:lnTo>
                    <a:lnTo>
                      <a:pt x="180" y="8"/>
                    </a:lnTo>
                    <a:lnTo>
                      <a:pt x="180" y="4"/>
                    </a:lnTo>
                    <a:lnTo>
                      <a:pt x="178" y="2"/>
                    </a:lnTo>
                    <a:lnTo>
                      <a:pt x="174" y="0"/>
                    </a:lnTo>
                    <a:lnTo>
                      <a:pt x="172"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491" name="Freeform 65"/>
              <p:cNvSpPr>
                <a:spLocks/>
              </p:cNvSpPr>
              <p:nvPr/>
            </p:nvSpPr>
            <p:spPr bwMode="auto">
              <a:xfrm>
                <a:off x="13985875" y="4051300"/>
                <a:ext cx="476250" cy="488950"/>
              </a:xfrm>
              <a:custGeom>
                <a:avLst/>
                <a:gdLst>
                  <a:gd name="T0" fmla="*/ 276 w 300"/>
                  <a:gd name="T1" fmla="*/ 308 h 308"/>
                  <a:gd name="T2" fmla="*/ 276 w 300"/>
                  <a:gd name="T3" fmla="*/ 308 h 308"/>
                  <a:gd name="T4" fmla="*/ 300 w 300"/>
                  <a:gd name="T5" fmla="*/ 306 h 308"/>
                  <a:gd name="T6" fmla="*/ 300 w 300"/>
                  <a:gd name="T7" fmla="*/ 0 h 308"/>
                  <a:gd name="T8" fmla="*/ 0 w 300"/>
                  <a:gd name="T9" fmla="*/ 0 h 308"/>
                  <a:gd name="T10" fmla="*/ 0 w 300"/>
                  <a:gd name="T11" fmla="*/ 24 h 308"/>
                  <a:gd name="T12" fmla="*/ 276 w 300"/>
                  <a:gd name="T13" fmla="*/ 24 h 308"/>
                  <a:gd name="T14" fmla="*/ 276 w 300"/>
                  <a:gd name="T15" fmla="*/ 308 h 3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308">
                    <a:moveTo>
                      <a:pt x="276" y="308"/>
                    </a:moveTo>
                    <a:lnTo>
                      <a:pt x="276" y="308"/>
                    </a:lnTo>
                    <a:lnTo>
                      <a:pt x="300" y="306"/>
                    </a:lnTo>
                    <a:lnTo>
                      <a:pt x="300" y="0"/>
                    </a:lnTo>
                    <a:lnTo>
                      <a:pt x="0" y="0"/>
                    </a:lnTo>
                    <a:lnTo>
                      <a:pt x="0" y="24"/>
                    </a:lnTo>
                    <a:lnTo>
                      <a:pt x="276" y="24"/>
                    </a:lnTo>
                    <a:lnTo>
                      <a:pt x="276" y="3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492" name="Freeform 66"/>
              <p:cNvSpPr>
                <a:spLocks/>
              </p:cNvSpPr>
              <p:nvPr/>
            </p:nvSpPr>
            <p:spPr bwMode="auto">
              <a:xfrm>
                <a:off x="13789025" y="4537075"/>
                <a:ext cx="542925" cy="28575"/>
              </a:xfrm>
              <a:custGeom>
                <a:avLst/>
                <a:gdLst>
                  <a:gd name="T0" fmla="*/ 8 w 342"/>
                  <a:gd name="T1" fmla="*/ 18 h 18"/>
                  <a:gd name="T2" fmla="*/ 332 w 342"/>
                  <a:gd name="T3" fmla="*/ 18 h 18"/>
                  <a:gd name="T4" fmla="*/ 332 w 342"/>
                  <a:gd name="T5" fmla="*/ 18 h 18"/>
                  <a:gd name="T6" fmla="*/ 336 w 342"/>
                  <a:gd name="T7" fmla="*/ 18 h 18"/>
                  <a:gd name="T8" fmla="*/ 340 w 342"/>
                  <a:gd name="T9" fmla="*/ 16 h 18"/>
                  <a:gd name="T10" fmla="*/ 340 w 342"/>
                  <a:gd name="T11" fmla="*/ 12 h 18"/>
                  <a:gd name="T12" fmla="*/ 342 w 342"/>
                  <a:gd name="T13" fmla="*/ 8 h 18"/>
                  <a:gd name="T14" fmla="*/ 342 w 342"/>
                  <a:gd name="T15" fmla="*/ 8 h 18"/>
                  <a:gd name="T16" fmla="*/ 340 w 342"/>
                  <a:gd name="T17" fmla="*/ 6 h 18"/>
                  <a:gd name="T18" fmla="*/ 340 w 342"/>
                  <a:gd name="T19" fmla="*/ 2 h 18"/>
                  <a:gd name="T20" fmla="*/ 336 w 342"/>
                  <a:gd name="T21" fmla="*/ 0 h 18"/>
                  <a:gd name="T22" fmla="*/ 332 w 342"/>
                  <a:gd name="T23" fmla="*/ 0 h 18"/>
                  <a:gd name="T24" fmla="*/ 8 w 342"/>
                  <a:gd name="T25" fmla="*/ 0 h 18"/>
                  <a:gd name="T26" fmla="*/ 8 w 342"/>
                  <a:gd name="T27" fmla="*/ 0 h 18"/>
                  <a:gd name="T28" fmla="*/ 6 w 342"/>
                  <a:gd name="T29" fmla="*/ 0 h 18"/>
                  <a:gd name="T30" fmla="*/ 2 w 342"/>
                  <a:gd name="T31" fmla="*/ 2 h 18"/>
                  <a:gd name="T32" fmla="*/ 0 w 342"/>
                  <a:gd name="T33" fmla="*/ 6 h 18"/>
                  <a:gd name="T34" fmla="*/ 0 w 342"/>
                  <a:gd name="T35" fmla="*/ 8 h 18"/>
                  <a:gd name="T36" fmla="*/ 0 w 342"/>
                  <a:gd name="T37" fmla="*/ 8 h 18"/>
                  <a:gd name="T38" fmla="*/ 0 w 342"/>
                  <a:gd name="T39" fmla="*/ 12 h 18"/>
                  <a:gd name="T40" fmla="*/ 2 w 342"/>
                  <a:gd name="T41" fmla="*/ 16 h 18"/>
                  <a:gd name="T42" fmla="*/ 6 w 342"/>
                  <a:gd name="T43" fmla="*/ 18 h 18"/>
                  <a:gd name="T44" fmla="*/ 8 w 342"/>
                  <a:gd name="T45" fmla="*/ 18 h 18"/>
                  <a:gd name="T46" fmla="*/ 8 w 342"/>
                  <a:gd name="T4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2" h="18">
                    <a:moveTo>
                      <a:pt x="8" y="18"/>
                    </a:moveTo>
                    <a:lnTo>
                      <a:pt x="332" y="18"/>
                    </a:lnTo>
                    <a:lnTo>
                      <a:pt x="332" y="18"/>
                    </a:lnTo>
                    <a:lnTo>
                      <a:pt x="336" y="18"/>
                    </a:lnTo>
                    <a:lnTo>
                      <a:pt x="340" y="16"/>
                    </a:lnTo>
                    <a:lnTo>
                      <a:pt x="340" y="12"/>
                    </a:lnTo>
                    <a:lnTo>
                      <a:pt x="342" y="8"/>
                    </a:lnTo>
                    <a:lnTo>
                      <a:pt x="342" y="8"/>
                    </a:lnTo>
                    <a:lnTo>
                      <a:pt x="340" y="6"/>
                    </a:lnTo>
                    <a:lnTo>
                      <a:pt x="340" y="2"/>
                    </a:lnTo>
                    <a:lnTo>
                      <a:pt x="336" y="0"/>
                    </a:lnTo>
                    <a:lnTo>
                      <a:pt x="332" y="0"/>
                    </a:lnTo>
                    <a:lnTo>
                      <a:pt x="8" y="0"/>
                    </a:lnTo>
                    <a:lnTo>
                      <a:pt x="8" y="0"/>
                    </a:lnTo>
                    <a:lnTo>
                      <a:pt x="6" y="0"/>
                    </a:lnTo>
                    <a:lnTo>
                      <a:pt x="2" y="2"/>
                    </a:lnTo>
                    <a:lnTo>
                      <a:pt x="0" y="6"/>
                    </a:lnTo>
                    <a:lnTo>
                      <a:pt x="0" y="8"/>
                    </a:lnTo>
                    <a:lnTo>
                      <a:pt x="0" y="8"/>
                    </a:lnTo>
                    <a:lnTo>
                      <a:pt x="0" y="12"/>
                    </a:lnTo>
                    <a:lnTo>
                      <a:pt x="2" y="16"/>
                    </a:lnTo>
                    <a:lnTo>
                      <a:pt x="6" y="18"/>
                    </a:lnTo>
                    <a:lnTo>
                      <a:pt x="8" y="18"/>
                    </a:lnTo>
                    <a:lnTo>
                      <a:pt x="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493" name="Freeform 67"/>
              <p:cNvSpPr>
                <a:spLocks/>
              </p:cNvSpPr>
              <p:nvPr/>
            </p:nvSpPr>
            <p:spPr bwMode="auto">
              <a:xfrm>
                <a:off x="13677900" y="4070350"/>
                <a:ext cx="254000" cy="257175"/>
              </a:xfrm>
              <a:custGeom>
                <a:avLst/>
                <a:gdLst>
                  <a:gd name="T0" fmla="*/ 160 w 160"/>
                  <a:gd name="T1" fmla="*/ 0 h 162"/>
                  <a:gd name="T2" fmla="*/ 0 w 160"/>
                  <a:gd name="T3" fmla="*/ 162 h 162"/>
                  <a:gd name="T4" fmla="*/ 160 w 160"/>
                  <a:gd name="T5" fmla="*/ 162 h 162"/>
                  <a:gd name="T6" fmla="*/ 160 w 160"/>
                  <a:gd name="T7" fmla="*/ 0 h 162"/>
                </a:gdLst>
                <a:ahLst/>
                <a:cxnLst>
                  <a:cxn ang="0">
                    <a:pos x="T0" y="T1"/>
                  </a:cxn>
                  <a:cxn ang="0">
                    <a:pos x="T2" y="T3"/>
                  </a:cxn>
                  <a:cxn ang="0">
                    <a:pos x="T4" y="T5"/>
                  </a:cxn>
                  <a:cxn ang="0">
                    <a:pos x="T6" y="T7"/>
                  </a:cxn>
                </a:cxnLst>
                <a:rect l="0" t="0" r="r" b="b"/>
                <a:pathLst>
                  <a:path w="160" h="162">
                    <a:moveTo>
                      <a:pt x="160" y="0"/>
                    </a:moveTo>
                    <a:lnTo>
                      <a:pt x="0" y="162"/>
                    </a:lnTo>
                    <a:lnTo>
                      <a:pt x="160" y="162"/>
                    </a:lnTo>
                    <a:lnTo>
                      <a:pt x="1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494" name="Freeform 68"/>
              <p:cNvSpPr>
                <a:spLocks/>
              </p:cNvSpPr>
              <p:nvPr/>
            </p:nvSpPr>
            <p:spPr bwMode="auto">
              <a:xfrm>
                <a:off x="13789025" y="4454525"/>
                <a:ext cx="542925" cy="28575"/>
              </a:xfrm>
              <a:custGeom>
                <a:avLst/>
                <a:gdLst>
                  <a:gd name="T0" fmla="*/ 8 w 342"/>
                  <a:gd name="T1" fmla="*/ 18 h 18"/>
                  <a:gd name="T2" fmla="*/ 332 w 342"/>
                  <a:gd name="T3" fmla="*/ 18 h 18"/>
                  <a:gd name="T4" fmla="*/ 332 w 342"/>
                  <a:gd name="T5" fmla="*/ 18 h 18"/>
                  <a:gd name="T6" fmla="*/ 336 w 342"/>
                  <a:gd name="T7" fmla="*/ 18 h 18"/>
                  <a:gd name="T8" fmla="*/ 340 w 342"/>
                  <a:gd name="T9" fmla="*/ 16 h 18"/>
                  <a:gd name="T10" fmla="*/ 340 w 342"/>
                  <a:gd name="T11" fmla="*/ 14 h 18"/>
                  <a:gd name="T12" fmla="*/ 342 w 342"/>
                  <a:gd name="T13" fmla="*/ 10 h 18"/>
                  <a:gd name="T14" fmla="*/ 342 w 342"/>
                  <a:gd name="T15" fmla="*/ 10 h 18"/>
                  <a:gd name="T16" fmla="*/ 340 w 342"/>
                  <a:gd name="T17" fmla="*/ 6 h 18"/>
                  <a:gd name="T18" fmla="*/ 340 w 342"/>
                  <a:gd name="T19" fmla="*/ 4 h 18"/>
                  <a:gd name="T20" fmla="*/ 336 w 342"/>
                  <a:gd name="T21" fmla="*/ 2 h 18"/>
                  <a:gd name="T22" fmla="*/ 332 w 342"/>
                  <a:gd name="T23" fmla="*/ 0 h 18"/>
                  <a:gd name="T24" fmla="*/ 8 w 342"/>
                  <a:gd name="T25" fmla="*/ 0 h 18"/>
                  <a:gd name="T26" fmla="*/ 8 w 342"/>
                  <a:gd name="T27" fmla="*/ 0 h 18"/>
                  <a:gd name="T28" fmla="*/ 6 w 342"/>
                  <a:gd name="T29" fmla="*/ 2 h 18"/>
                  <a:gd name="T30" fmla="*/ 2 w 342"/>
                  <a:gd name="T31" fmla="*/ 4 h 18"/>
                  <a:gd name="T32" fmla="*/ 0 w 342"/>
                  <a:gd name="T33" fmla="*/ 6 h 18"/>
                  <a:gd name="T34" fmla="*/ 0 w 342"/>
                  <a:gd name="T35" fmla="*/ 10 h 18"/>
                  <a:gd name="T36" fmla="*/ 0 w 342"/>
                  <a:gd name="T37" fmla="*/ 10 h 18"/>
                  <a:gd name="T38" fmla="*/ 0 w 342"/>
                  <a:gd name="T39" fmla="*/ 14 h 18"/>
                  <a:gd name="T40" fmla="*/ 2 w 342"/>
                  <a:gd name="T41" fmla="*/ 16 h 18"/>
                  <a:gd name="T42" fmla="*/ 6 w 342"/>
                  <a:gd name="T43" fmla="*/ 18 h 18"/>
                  <a:gd name="T44" fmla="*/ 8 w 342"/>
                  <a:gd name="T45" fmla="*/ 18 h 18"/>
                  <a:gd name="T46" fmla="*/ 8 w 342"/>
                  <a:gd name="T4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2" h="18">
                    <a:moveTo>
                      <a:pt x="8" y="18"/>
                    </a:moveTo>
                    <a:lnTo>
                      <a:pt x="332" y="18"/>
                    </a:lnTo>
                    <a:lnTo>
                      <a:pt x="332" y="18"/>
                    </a:lnTo>
                    <a:lnTo>
                      <a:pt x="336" y="18"/>
                    </a:lnTo>
                    <a:lnTo>
                      <a:pt x="340" y="16"/>
                    </a:lnTo>
                    <a:lnTo>
                      <a:pt x="340" y="14"/>
                    </a:lnTo>
                    <a:lnTo>
                      <a:pt x="342" y="10"/>
                    </a:lnTo>
                    <a:lnTo>
                      <a:pt x="342" y="10"/>
                    </a:lnTo>
                    <a:lnTo>
                      <a:pt x="340" y="6"/>
                    </a:lnTo>
                    <a:lnTo>
                      <a:pt x="340" y="4"/>
                    </a:lnTo>
                    <a:lnTo>
                      <a:pt x="336" y="2"/>
                    </a:lnTo>
                    <a:lnTo>
                      <a:pt x="332" y="0"/>
                    </a:lnTo>
                    <a:lnTo>
                      <a:pt x="8" y="0"/>
                    </a:lnTo>
                    <a:lnTo>
                      <a:pt x="8" y="0"/>
                    </a:lnTo>
                    <a:lnTo>
                      <a:pt x="6" y="2"/>
                    </a:lnTo>
                    <a:lnTo>
                      <a:pt x="2" y="4"/>
                    </a:lnTo>
                    <a:lnTo>
                      <a:pt x="0" y="6"/>
                    </a:lnTo>
                    <a:lnTo>
                      <a:pt x="0" y="10"/>
                    </a:lnTo>
                    <a:lnTo>
                      <a:pt x="0" y="10"/>
                    </a:lnTo>
                    <a:lnTo>
                      <a:pt x="0" y="14"/>
                    </a:lnTo>
                    <a:lnTo>
                      <a:pt x="2" y="16"/>
                    </a:lnTo>
                    <a:lnTo>
                      <a:pt x="6" y="18"/>
                    </a:lnTo>
                    <a:lnTo>
                      <a:pt x="8" y="18"/>
                    </a:lnTo>
                    <a:lnTo>
                      <a:pt x="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495" name="Freeform 69"/>
              <p:cNvSpPr>
                <a:spLocks/>
              </p:cNvSpPr>
              <p:nvPr/>
            </p:nvSpPr>
            <p:spPr bwMode="auto">
              <a:xfrm>
                <a:off x="13658850" y="4378325"/>
                <a:ext cx="803275" cy="669925"/>
              </a:xfrm>
              <a:custGeom>
                <a:avLst/>
                <a:gdLst>
                  <a:gd name="T0" fmla="*/ 424 w 506"/>
                  <a:gd name="T1" fmla="*/ 398 h 422"/>
                  <a:gd name="T2" fmla="*/ 24 w 506"/>
                  <a:gd name="T3" fmla="*/ 398 h 422"/>
                  <a:gd name="T4" fmla="*/ 24 w 506"/>
                  <a:gd name="T5" fmla="*/ 0 h 422"/>
                  <a:gd name="T6" fmla="*/ 0 w 506"/>
                  <a:gd name="T7" fmla="*/ 0 h 422"/>
                  <a:gd name="T8" fmla="*/ 0 w 506"/>
                  <a:gd name="T9" fmla="*/ 422 h 422"/>
                  <a:gd name="T10" fmla="*/ 506 w 506"/>
                  <a:gd name="T11" fmla="*/ 422 h 422"/>
                  <a:gd name="T12" fmla="*/ 506 w 506"/>
                  <a:gd name="T13" fmla="*/ 422 h 422"/>
                  <a:gd name="T14" fmla="*/ 506 w 506"/>
                  <a:gd name="T15" fmla="*/ 422 h 422"/>
                  <a:gd name="T16" fmla="*/ 484 w 506"/>
                  <a:gd name="T17" fmla="*/ 420 h 422"/>
                  <a:gd name="T18" fmla="*/ 464 w 506"/>
                  <a:gd name="T19" fmla="*/ 416 h 422"/>
                  <a:gd name="T20" fmla="*/ 444 w 506"/>
                  <a:gd name="T21" fmla="*/ 408 h 422"/>
                  <a:gd name="T22" fmla="*/ 424 w 506"/>
                  <a:gd name="T23" fmla="*/ 398 h 422"/>
                  <a:gd name="T24" fmla="*/ 424 w 506"/>
                  <a:gd name="T25" fmla="*/ 398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6" h="422">
                    <a:moveTo>
                      <a:pt x="424" y="398"/>
                    </a:moveTo>
                    <a:lnTo>
                      <a:pt x="24" y="398"/>
                    </a:lnTo>
                    <a:lnTo>
                      <a:pt x="24" y="0"/>
                    </a:lnTo>
                    <a:lnTo>
                      <a:pt x="0" y="0"/>
                    </a:lnTo>
                    <a:lnTo>
                      <a:pt x="0" y="422"/>
                    </a:lnTo>
                    <a:lnTo>
                      <a:pt x="506" y="422"/>
                    </a:lnTo>
                    <a:lnTo>
                      <a:pt x="506" y="422"/>
                    </a:lnTo>
                    <a:lnTo>
                      <a:pt x="506" y="422"/>
                    </a:lnTo>
                    <a:lnTo>
                      <a:pt x="484" y="420"/>
                    </a:lnTo>
                    <a:lnTo>
                      <a:pt x="464" y="416"/>
                    </a:lnTo>
                    <a:lnTo>
                      <a:pt x="444" y="408"/>
                    </a:lnTo>
                    <a:lnTo>
                      <a:pt x="424" y="398"/>
                    </a:lnTo>
                    <a:lnTo>
                      <a:pt x="424" y="3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496" name="Freeform 70"/>
              <p:cNvSpPr>
                <a:spLocks/>
              </p:cNvSpPr>
              <p:nvPr/>
            </p:nvSpPr>
            <p:spPr bwMode="auto">
              <a:xfrm>
                <a:off x="13789025" y="4619625"/>
                <a:ext cx="492125" cy="28575"/>
              </a:xfrm>
              <a:custGeom>
                <a:avLst/>
                <a:gdLst>
                  <a:gd name="T0" fmla="*/ 8 w 310"/>
                  <a:gd name="T1" fmla="*/ 18 h 18"/>
                  <a:gd name="T2" fmla="*/ 296 w 310"/>
                  <a:gd name="T3" fmla="*/ 18 h 18"/>
                  <a:gd name="T4" fmla="*/ 296 w 310"/>
                  <a:gd name="T5" fmla="*/ 18 h 18"/>
                  <a:gd name="T6" fmla="*/ 310 w 310"/>
                  <a:gd name="T7" fmla="*/ 0 h 18"/>
                  <a:gd name="T8" fmla="*/ 8 w 310"/>
                  <a:gd name="T9" fmla="*/ 0 h 18"/>
                  <a:gd name="T10" fmla="*/ 8 w 310"/>
                  <a:gd name="T11" fmla="*/ 0 h 18"/>
                  <a:gd name="T12" fmla="*/ 6 w 310"/>
                  <a:gd name="T13" fmla="*/ 0 h 18"/>
                  <a:gd name="T14" fmla="*/ 2 w 310"/>
                  <a:gd name="T15" fmla="*/ 2 h 18"/>
                  <a:gd name="T16" fmla="*/ 0 w 310"/>
                  <a:gd name="T17" fmla="*/ 4 h 18"/>
                  <a:gd name="T18" fmla="*/ 0 w 310"/>
                  <a:gd name="T19" fmla="*/ 8 h 18"/>
                  <a:gd name="T20" fmla="*/ 0 w 310"/>
                  <a:gd name="T21" fmla="*/ 8 h 18"/>
                  <a:gd name="T22" fmla="*/ 0 w 310"/>
                  <a:gd name="T23" fmla="*/ 12 h 18"/>
                  <a:gd name="T24" fmla="*/ 2 w 310"/>
                  <a:gd name="T25" fmla="*/ 14 h 18"/>
                  <a:gd name="T26" fmla="*/ 6 w 310"/>
                  <a:gd name="T27" fmla="*/ 16 h 18"/>
                  <a:gd name="T28" fmla="*/ 8 w 310"/>
                  <a:gd name="T29" fmla="*/ 18 h 18"/>
                  <a:gd name="T30" fmla="*/ 8 w 310"/>
                  <a:gd name="T3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 h="18">
                    <a:moveTo>
                      <a:pt x="8" y="18"/>
                    </a:moveTo>
                    <a:lnTo>
                      <a:pt x="296" y="18"/>
                    </a:lnTo>
                    <a:lnTo>
                      <a:pt x="296" y="18"/>
                    </a:lnTo>
                    <a:lnTo>
                      <a:pt x="310" y="0"/>
                    </a:lnTo>
                    <a:lnTo>
                      <a:pt x="8" y="0"/>
                    </a:lnTo>
                    <a:lnTo>
                      <a:pt x="8" y="0"/>
                    </a:lnTo>
                    <a:lnTo>
                      <a:pt x="6" y="0"/>
                    </a:lnTo>
                    <a:lnTo>
                      <a:pt x="2" y="2"/>
                    </a:lnTo>
                    <a:lnTo>
                      <a:pt x="0" y="4"/>
                    </a:lnTo>
                    <a:lnTo>
                      <a:pt x="0" y="8"/>
                    </a:lnTo>
                    <a:lnTo>
                      <a:pt x="0" y="8"/>
                    </a:lnTo>
                    <a:lnTo>
                      <a:pt x="0" y="12"/>
                    </a:lnTo>
                    <a:lnTo>
                      <a:pt x="2" y="14"/>
                    </a:lnTo>
                    <a:lnTo>
                      <a:pt x="6" y="16"/>
                    </a:lnTo>
                    <a:lnTo>
                      <a:pt x="8" y="18"/>
                    </a:lnTo>
                    <a:lnTo>
                      <a:pt x="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19523" name="Group 19522"/>
          <p:cNvGrpSpPr/>
          <p:nvPr/>
        </p:nvGrpSpPr>
        <p:grpSpPr>
          <a:xfrm>
            <a:off x="7463246" y="1788389"/>
            <a:ext cx="1689260" cy="2199438"/>
            <a:chOff x="7338328" y="1727429"/>
            <a:chExt cx="1689260" cy="2199438"/>
          </a:xfrm>
        </p:grpSpPr>
        <p:sp>
          <p:nvSpPr>
            <p:cNvPr id="47" name="Rectangle: Rounded Corners 46"/>
            <p:cNvSpPr/>
            <p:nvPr/>
          </p:nvSpPr>
          <p:spPr>
            <a:xfrm>
              <a:off x="7338328" y="2717827"/>
              <a:ext cx="1689260" cy="1209040"/>
            </a:xfrm>
            <a:prstGeom prst="roundRect">
              <a:avLst>
                <a:gd name="adj" fmla="val 1036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tr-TR" sz="1400" b="1" dirty="0"/>
                <a:t>Ürün kalitesi</a:t>
              </a:r>
              <a:r>
                <a:rPr lang="en-GB" sz="1400" b="1" dirty="0"/>
                <a:t> </a:t>
              </a:r>
              <a:r>
                <a:rPr lang="tr-TR" sz="1400" b="1" dirty="0"/>
                <a:t>Kontrol planı</a:t>
              </a:r>
              <a:r>
                <a:rPr lang="en-GB" sz="1400" b="1" dirty="0"/>
                <a:t> </a:t>
              </a:r>
            </a:p>
          </p:txBody>
        </p:sp>
        <p:sp>
          <p:nvSpPr>
            <p:cNvPr id="49" name="Oval 48"/>
            <p:cNvSpPr/>
            <p:nvPr/>
          </p:nvSpPr>
          <p:spPr>
            <a:xfrm>
              <a:off x="7647144" y="1727429"/>
              <a:ext cx="1071629" cy="1071629"/>
            </a:xfrm>
            <a:prstGeom prst="ellipse">
              <a:avLst/>
            </a:prstGeom>
            <a:solidFill>
              <a:schemeClr val="accent2">
                <a:lumMod val="75000"/>
              </a:schemeClr>
            </a:solidFill>
            <a:ln w="28575">
              <a:solidFill>
                <a:schemeClr val="bg1"/>
              </a:solidFill>
            </a:ln>
            <a:effectLst>
              <a:outerShdw blurRad="3683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aseline="-25000"/>
            </a:p>
          </p:txBody>
        </p:sp>
        <p:grpSp>
          <p:nvGrpSpPr>
            <p:cNvPr id="19521" name="Group 19520"/>
            <p:cNvGrpSpPr/>
            <p:nvPr/>
          </p:nvGrpSpPr>
          <p:grpSpPr>
            <a:xfrm>
              <a:off x="7808655" y="1893753"/>
              <a:ext cx="763846" cy="745438"/>
              <a:chOff x="11610975" y="2336800"/>
              <a:chExt cx="1581150" cy="1543050"/>
            </a:xfrm>
            <a:solidFill>
              <a:schemeClr val="bg1"/>
            </a:solidFill>
          </p:grpSpPr>
          <p:sp>
            <p:nvSpPr>
              <p:cNvPr id="19497" name="Freeform 71"/>
              <p:cNvSpPr>
                <a:spLocks noEditPoints="1"/>
              </p:cNvSpPr>
              <p:nvPr/>
            </p:nvSpPr>
            <p:spPr bwMode="auto">
              <a:xfrm>
                <a:off x="11776075" y="3321050"/>
                <a:ext cx="123825" cy="142875"/>
              </a:xfrm>
              <a:custGeom>
                <a:avLst/>
                <a:gdLst>
                  <a:gd name="T0" fmla="*/ 68 w 78"/>
                  <a:gd name="T1" fmla="*/ 0 h 90"/>
                  <a:gd name="T2" fmla="*/ 68 w 78"/>
                  <a:gd name="T3" fmla="*/ 0 h 90"/>
                  <a:gd name="T4" fmla="*/ 72 w 78"/>
                  <a:gd name="T5" fmla="*/ 32 h 90"/>
                  <a:gd name="T6" fmla="*/ 72 w 78"/>
                  <a:gd name="T7" fmla="*/ 32 h 90"/>
                  <a:gd name="T8" fmla="*/ 74 w 78"/>
                  <a:gd name="T9" fmla="*/ 36 h 90"/>
                  <a:gd name="T10" fmla="*/ 74 w 78"/>
                  <a:gd name="T11" fmla="*/ 36 h 90"/>
                  <a:gd name="T12" fmla="*/ 78 w 78"/>
                  <a:gd name="T13" fmla="*/ 50 h 90"/>
                  <a:gd name="T14" fmla="*/ 78 w 78"/>
                  <a:gd name="T15" fmla="*/ 56 h 90"/>
                  <a:gd name="T16" fmla="*/ 76 w 78"/>
                  <a:gd name="T17" fmla="*/ 62 h 90"/>
                  <a:gd name="T18" fmla="*/ 74 w 78"/>
                  <a:gd name="T19" fmla="*/ 68 h 90"/>
                  <a:gd name="T20" fmla="*/ 70 w 78"/>
                  <a:gd name="T21" fmla="*/ 74 h 90"/>
                  <a:gd name="T22" fmla="*/ 64 w 78"/>
                  <a:gd name="T23" fmla="*/ 80 h 90"/>
                  <a:gd name="T24" fmla="*/ 56 w 78"/>
                  <a:gd name="T25" fmla="*/ 84 h 90"/>
                  <a:gd name="T26" fmla="*/ 56 w 78"/>
                  <a:gd name="T27" fmla="*/ 84 h 90"/>
                  <a:gd name="T28" fmla="*/ 48 w 78"/>
                  <a:gd name="T29" fmla="*/ 88 h 90"/>
                  <a:gd name="T30" fmla="*/ 42 w 78"/>
                  <a:gd name="T31" fmla="*/ 90 h 90"/>
                  <a:gd name="T32" fmla="*/ 34 w 78"/>
                  <a:gd name="T33" fmla="*/ 90 h 90"/>
                  <a:gd name="T34" fmla="*/ 26 w 78"/>
                  <a:gd name="T35" fmla="*/ 88 h 90"/>
                  <a:gd name="T36" fmla="*/ 20 w 78"/>
                  <a:gd name="T37" fmla="*/ 86 h 90"/>
                  <a:gd name="T38" fmla="*/ 14 w 78"/>
                  <a:gd name="T39" fmla="*/ 82 h 90"/>
                  <a:gd name="T40" fmla="*/ 8 w 78"/>
                  <a:gd name="T41" fmla="*/ 78 h 90"/>
                  <a:gd name="T42" fmla="*/ 4 w 78"/>
                  <a:gd name="T43" fmla="*/ 70 h 90"/>
                  <a:gd name="T44" fmla="*/ 4 w 78"/>
                  <a:gd name="T45" fmla="*/ 70 h 90"/>
                  <a:gd name="T46" fmla="*/ 0 w 78"/>
                  <a:gd name="T47" fmla="*/ 64 h 90"/>
                  <a:gd name="T48" fmla="*/ 0 w 78"/>
                  <a:gd name="T49" fmla="*/ 56 h 90"/>
                  <a:gd name="T50" fmla="*/ 0 w 78"/>
                  <a:gd name="T51" fmla="*/ 48 h 90"/>
                  <a:gd name="T52" fmla="*/ 2 w 78"/>
                  <a:gd name="T53" fmla="*/ 42 h 90"/>
                  <a:gd name="T54" fmla="*/ 4 w 78"/>
                  <a:gd name="T55" fmla="*/ 36 h 90"/>
                  <a:gd name="T56" fmla="*/ 8 w 78"/>
                  <a:gd name="T57" fmla="*/ 30 h 90"/>
                  <a:gd name="T58" fmla="*/ 14 w 78"/>
                  <a:gd name="T59" fmla="*/ 26 h 90"/>
                  <a:gd name="T60" fmla="*/ 20 w 78"/>
                  <a:gd name="T61" fmla="*/ 22 h 90"/>
                  <a:gd name="T62" fmla="*/ 20 w 78"/>
                  <a:gd name="T63" fmla="*/ 22 h 90"/>
                  <a:gd name="T64" fmla="*/ 32 w 78"/>
                  <a:gd name="T65" fmla="*/ 16 h 90"/>
                  <a:gd name="T66" fmla="*/ 42 w 78"/>
                  <a:gd name="T67" fmla="*/ 16 h 90"/>
                  <a:gd name="T68" fmla="*/ 52 w 78"/>
                  <a:gd name="T69" fmla="*/ 16 h 90"/>
                  <a:gd name="T70" fmla="*/ 58 w 78"/>
                  <a:gd name="T71" fmla="*/ 20 h 90"/>
                  <a:gd name="T72" fmla="*/ 60 w 78"/>
                  <a:gd name="T73" fmla="*/ 20 h 90"/>
                  <a:gd name="T74" fmla="*/ 60 w 78"/>
                  <a:gd name="T75" fmla="*/ 20 h 90"/>
                  <a:gd name="T76" fmla="*/ 54 w 78"/>
                  <a:gd name="T77" fmla="*/ 2 h 90"/>
                  <a:gd name="T78" fmla="*/ 68 w 78"/>
                  <a:gd name="T79" fmla="*/ 0 h 90"/>
                  <a:gd name="T80" fmla="*/ 30 w 78"/>
                  <a:gd name="T81" fmla="*/ 36 h 90"/>
                  <a:gd name="T82" fmla="*/ 30 w 78"/>
                  <a:gd name="T83" fmla="*/ 36 h 90"/>
                  <a:gd name="T84" fmla="*/ 22 w 78"/>
                  <a:gd name="T85" fmla="*/ 42 h 90"/>
                  <a:gd name="T86" fmla="*/ 16 w 78"/>
                  <a:gd name="T87" fmla="*/ 50 h 90"/>
                  <a:gd name="T88" fmla="*/ 14 w 78"/>
                  <a:gd name="T89" fmla="*/ 56 h 90"/>
                  <a:gd name="T90" fmla="*/ 16 w 78"/>
                  <a:gd name="T91" fmla="*/ 64 h 90"/>
                  <a:gd name="T92" fmla="*/ 16 w 78"/>
                  <a:gd name="T93" fmla="*/ 64 h 90"/>
                  <a:gd name="T94" fmla="*/ 22 w 78"/>
                  <a:gd name="T95" fmla="*/ 70 h 90"/>
                  <a:gd name="T96" fmla="*/ 30 w 78"/>
                  <a:gd name="T97" fmla="*/ 74 h 90"/>
                  <a:gd name="T98" fmla="*/ 38 w 78"/>
                  <a:gd name="T99" fmla="*/ 72 h 90"/>
                  <a:gd name="T100" fmla="*/ 48 w 78"/>
                  <a:gd name="T101" fmla="*/ 68 h 90"/>
                  <a:gd name="T102" fmla="*/ 48 w 78"/>
                  <a:gd name="T103" fmla="*/ 68 h 90"/>
                  <a:gd name="T104" fmla="*/ 56 w 78"/>
                  <a:gd name="T105" fmla="*/ 62 h 90"/>
                  <a:gd name="T106" fmla="*/ 60 w 78"/>
                  <a:gd name="T107" fmla="*/ 56 h 90"/>
                  <a:gd name="T108" fmla="*/ 62 w 78"/>
                  <a:gd name="T109" fmla="*/ 48 h 90"/>
                  <a:gd name="T110" fmla="*/ 60 w 78"/>
                  <a:gd name="T111" fmla="*/ 40 h 90"/>
                  <a:gd name="T112" fmla="*/ 60 w 78"/>
                  <a:gd name="T113" fmla="*/ 40 h 90"/>
                  <a:gd name="T114" fmla="*/ 56 w 78"/>
                  <a:gd name="T115" fmla="*/ 34 h 90"/>
                  <a:gd name="T116" fmla="*/ 48 w 78"/>
                  <a:gd name="T117" fmla="*/ 32 h 90"/>
                  <a:gd name="T118" fmla="*/ 40 w 78"/>
                  <a:gd name="T119" fmla="*/ 32 h 90"/>
                  <a:gd name="T120" fmla="*/ 30 w 78"/>
                  <a:gd name="T121" fmla="*/ 36 h 90"/>
                  <a:gd name="T122" fmla="*/ 30 w 78"/>
                  <a:gd name="T123" fmla="*/ 3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8" h="90">
                    <a:moveTo>
                      <a:pt x="68" y="0"/>
                    </a:moveTo>
                    <a:lnTo>
                      <a:pt x="68" y="0"/>
                    </a:lnTo>
                    <a:lnTo>
                      <a:pt x="72" y="32"/>
                    </a:lnTo>
                    <a:lnTo>
                      <a:pt x="72" y="32"/>
                    </a:lnTo>
                    <a:lnTo>
                      <a:pt x="74" y="36"/>
                    </a:lnTo>
                    <a:lnTo>
                      <a:pt x="74" y="36"/>
                    </a:lnTo>
                    <a:lnTo>
                      <a:pt x="78" y="50"/>
                    </a:lnTo>
                    <a:lnTo>
                      <a:pt x="78" y="56"/>
                    </a:lnTo>
                    <a:lnTo>
                      <a:pt x="76" y="62"/>
                    </a:lnTo>
                    <a:lnTo>
                      <a:pt x="74" y="68"/>
                    </a:lnTo>
                    <a:lnTo>
                      <a:pt x="70" y="74"/>
                    </a:lnTo>
                    <a:lnTo>
                      <a:pt x="64" y="80"/>
                    </a:lnTo>
                    <a:lnTo>
                      <a:pt x="56" y="84"/>
                    </a:lnTo>
                    <a:lnTo>
                      <a:pt x="56" y="84"/>
                    </a:lnTo>
                    <a:lnTo>
                      <a:pt x="48" y="88"/>
                    </a:lnTo>
                    <a:lnTo>
                      <a:pt x="42" y="90"/>
                    </a:lnTo>
                    <a:lnTo>
                      <a:pt x="34" y="90"/>
                    </a:lnTo>
                    <a:lnTo>
                      <a:pt x="26" y="88"/>
                    </a:lnTo>
                    <a:lnTo>
                      <a:pt x="20" y="86"/>
                    </a:lnTo>
                    <a:lnTo>
                      <a:pt x="14" y="82"/>
                    </a:lnTo>
                    <a:lnTo>
                      <a:pt x="8" y="78"/>
                    </a:lnTo>
                    <a:lnTo>
                      <a:pt x="4" y="70"/>
                    </a:lnTo>
                    <a:lnTo>
                      <a:pt x="4" y="70"/>
                    </a:lnTo>
                    <a:lnTo>
                      <a:pt x="0" y="64"/>
                    </a:lnTo>
                    <a:lnTo>
                      <a:pt x="0" y="56"/>
                    </a:lnTo>
                    <a:lnTo>
                      <a:pt x="0" y="48"/>
                    </a:lnTo>
                    <a:lnTo>
                      <a:pt x="2" y="42"/>
                    </a:lnTo>
                    <a:lnTo>
                      <a:pt x="4" y="36"/>
                    </a:lnTo>
                    <a:lnTo>
                      <a:pt x="8" y="30"/>
                    </a:lnTo>
                    <a:lnTo>
                      <a:pt x="14" y="26"/>
                    </a:lnTo>
                    <a:lnTo>
                      <a:pt x="20" y="22"/>
                    </a:lnTo>
                    <a:lnTo>
                      <a:pt x="20" y="22"/>
                    </a:lnTo>
                    <a:lnTo>
                      <a:pt x="32" y="16"/>
                    </a:lnTo>
                    <a:lnTo>
                      <a:pt x="42" y="16"/>
                    </a:lnTo>
                    <a:lnTo>
                      <a:pt x="52" y="16"/>
                    </a:lnTo>
                    <a:lnTo>
                      <a:pt x="58" y="20"/>
                    </a:lnTo>
                    <a:lnTo>
                      <a:pt x="60" y="20"/>
                    </a:lnTo>
                    <a:lnTo>
                      <a:pt x="60" y="20"/>
                    </a:lnTo>
                    <a:lnTo>
                      <a:pt x="54" y="2"/>
                    </a:lnTo>
                    <a:lnTo>
                      <a:pt x="68" y="0"/>
                    </a:lnTo>
                    <a:close/>
                    <a:moveTo>
                      <a:pt x="30" y="36"/>
                    </a:moveTo>
                    <a:lnTo>
                      <a:pt x="30" y="36"/>
                    </a:lnTo>
                    <a:lnTo>
                      <a:pt x="22" y="42"/>
                    </a:lnTo>
                    <a:lnTo>
                      <a:pt x="16" y="50"/>
                    </a:lnTo>
                    <a:lnTo>
                      <a:pt x="14" y="56"/>
                    </a:lnTo>
                    <a:lnTo>
                      <a:pt x="16" y="64"/>
                    </a:lnTo>
                    <a:lnTo>
                      <a:pt x="16" y="64"/>
                    </a:lnTo>
                    <a:lnTo>
                      <a:pt x="22" y="70"/>
                    </a:lnTo>
                    <a:lnTo>
                      <a:pt x="30" y="74"/>
                    </a:lnTo>
                    <a:lnTo>
                      <a:pt x="38" y="72"/>
                    </a:lnTo>
                    <a:lnTo>
                      <a:pt x="48" y="68"/>
                    </a:lnTo>
                    <a:lnTo>
                      <a:pt x="48" y="68"/>
                    </a:lnTo>
                    <a:lnTo>
                      <a:pt x="56" y="62"/>
                    </a:lnTo>
                    <a:lnTo>
                      <a:pt x="60" y="56"/>
                    </a:lnTo>
                    <a:lnTo>
                      <a:pt x="62" y="48"/>
                    </a:lnTo>
                    <a:lnTo>
                      <a:pt x="60" y="40"/>
                    </a:lnTo>
                    <a:lnTo>
                      <a:pt x="60" y="40"/>
                    </a:lnTo>
                    <a:lnTo>
                      <a:pt x="56" y="34"/>
                    </a:lnTo>
                    <a:lnTo>
                      <a:pt x="48" y="32"/>
                    </a:lnTo>
                    <a:lnTo>
                      <a:pt x="40" y="32"/>
                    </a:lnTo>
                    <a:lnTo>
                      <a:pt x="30" y="36"/>
                    </a:lnTo>
                    <a:lnTo>
                      <a:pt x="3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498" name="Freeform 72"/>
              <p:cNvSpPr>
                <a:spLocks/>
              </p:cNvSpPr>
              <p:nvPr/>
            </p:nvSpPr>
            <p:spPr bwMode="auto">
              <a:xfrm>
                <a:off x="11715750" y="3228975"/>
                <a:ext cx="133350" cy="114300"/>
              </a:xfrm>
              <a:custGeom>
                <a:avLst/>
                <a:gdLst>
                  <a:gd name="T0" fmla="*/ 12 w 84"/>
                  <a:gd name="T1" fmla="*/ 56 h 72"/>
                  <a:gd name="T2" fmla="*/ 54 w 84"/>
                  <a:gd name="T3" fmla="*/ 44 h 72"/>
                  <a:gd name="T4" fmla="*/ 54 w 84"/>
                  <a:gd name="T5" fmla="*/ 44 h 72"/>
                  <a:gd name="T6" fmla="*/ 62 w 84"/>
                  <a:gd name="T7" fmla="*/ 40 h 72"/>
                  <a:gd name="T8" fmla="*/ 66 w 84"/>
                  <a:gd name="T9" fmla="*/ 36 h 72"/>
                  <a:gd name="T10" fmla="*/ 70 w 84"/>
                  <a:gd name="T11" fmla="*/ 32 h 72"/>
                  <a:gd name="T12" fmla="*/ 68 w 84"/>
                  <a:gd name="T13" fmla="*/ 26 h 72"/>
                  <a:gd name="T14" fmla="*/ 68 w 84"/>
                  <a:gd name="T15" fmla="*/ 26 h 72"/>
                  <a:gd name="T16" fmla="*/ 66 w 84"/>
                  <a:gd name="T17" fmla="*/ 20 h 72"/>
                  <a:gd name="T18" fmla="*/ 62 w 84"/>
                  <a:gd name="T19" fmla="*/ 16 h 72"/>
                  <a:gd name="T20" fmla="*/ 54 w 84"/>
                  <a:gd name="T21" fmla="*/ 16 h 72"/>
                  <a:gd name="T22" fmla="*/ 46 w 84"/>
                  <a:gd name="T23" fmla="*/ 18 h 72"/>
                  <a:gd name="T24" fmla="*/ 4 w 84"/>
                  <a:gd name="T25" fmla="*/ 30 h 72"/>
                  <a:gd name="T26" fmla="*/ 0 w 84"/>
                  <a:gd name="T27" fmla="*/ 14 h 72"/>
                  <a:gd name="T28" fmla="*/ 40 w 84"/>
                  <a:gd name="T29" fmla="*/ 2 h 72"/>
                  <a:gd name="T30" fmla="*/ 40 w 84"/>
                  <a:gd name="T31" fmla="*/ 2 h 72"/>
                  <a:gd name="T32" fmla="*/ 48 w 84"/>
                  <a:gd name="T33" fmla="*/ 0 h 72"/>
                  <a:gd name="T34" fmla="*/ 56 w 84"/>
                  <a:gd name="T35" fmla="*/ 0 h 72"/>
                  <a:gd name="T36" fmla="*/ 62 w 84"/>
                  <a:gd name="T37" fmla="*/ 0 h 72"/>
                  <a:gd name="T38" fmla="*/ 68 w 84"/>
                  <a:gd name="T39" fmla="*/ 2 h 72"/>
                  <a:gd name="T40" fmla="*/ 72 w 84"/>
                  <a:gd name="T41" fmla="*/ 6 h 72"/>
                  <a:gd name="T42" fmla="*/ 76 w 84"/>
                  <a:gd name="T43" fmla="*/ 10 h 72"/>
                  <a:gd name="T44" fmla="*/ 82 w 84"/>
                  <a:gd name="T45" fmla="*/ 22 h 72"/>
                  <a:gd name="T46" fmla="*/ 82 w 84"/>
                  <a:gd name="T47" fmla="*/ 22 h 72"/>
                  <a:gd name="T48" fmla="*/ 84 w 84"/>
                  <a:gd name="T49" fmla="*/ 36 h 72"/>
                  <a:gd name="T50" fmla="*/ 82 w 84"/>
                  <a:gd name="T51" fmla="*/ 40 h 72"/>
                  <a:gd name="T52" fmla="*/ 80 w 84"/>
                  <a:gd name="T53" fmla="*/ 46 h 72"/>
                  <a:gd name="T54" fmla="*/ 76 w 84"/>
                  <a:gd name="T55" fmla="*/ 50 h 72"/>
                  <a:gd name="T56" fmla="*/ 72 w 84"/>
                  <a:gd name="T57" fmla="*/ 54 h 72"/>
                  <a:gd name="T58" fmla="*/ 58 w 84"/>
                  <a:gd name="T59" fmla="*/ 62 h 72"/>
                  <a:gd name="T60" fmla="*/ 16 w 84"/>
                  <a:gd name="T61" fmla="*/ 72 h 72"/>
                  <a:gd name="T62" fmla="*/ 12 w 84"/>
                  <a:gd name="T6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4" h="72">
                    <a:moveTo>
                      <a:pt x="12" y="56"/>
                    </a:moveTo>
                    <a:lnTo>
                      <a:pt x="54" y="44"/>
                    </a:lnTo>
                    <a:lnTo>
                      <a:pt x="54" y="44"/>
                    </a:lnTo>
                    <a:lnTo>
                      <a:pt x="62" y="40"/>
                    </a:lnTo>
                    <a:lnTo>
                      <a:pt x="66" y="36"/>
                    </a:lnTo>
                    <a:lnTo>
                      <a:pt x="70" y="32"/>
                    </a:lnTo>
                    <a:lnTo>
                      <a:pt x="68" y="26"/>
                    </a:lnTo>
                    <a:lnTo>
                      <a:pt x="68" y="26"/>
                    </a:lnTo>
                    <a:lnTo>
                      <a:pt x="66" y="20"/>
                    </a:lnTo>
                    <a:lnTo>
                      <a:pt x="62" y="16"/>
                    </a:lnTo>
                    <a:lnTo>
                      <a:pt x="54" y="16"/>
                    </a:lnTo>
                    <a:lnTo>
                      <a:pt x="46" y="18"/>
                    </a:lnTo>
                    <a:lnTo>
                      <a:pt x="4" y="30"/>
                    </a:lnTo>
                    <a:lnTo>
                      <a:pt x="0" y="14"/>
                    </a:lnTo>
                    <a:lnTo>
                      <a:pt x="40" y="2"/>
                    </a:lnTo>
                    <a:lnTo>
                      <a:pt x="40" y="2"/>
                    </a:lnTo>
                    <a:lnTo>
                      <a:pt x="48" y="0"/>
                    </a:lnTo>
                    <a:lnTo>
                      <a:pt x="56" y="0"/>
                    </a:lnTo>
                    <a:lnTo>
                      <a:pt x="62" y="0"/>
                    </a:lnTo>
                    <a:lnTo>
                      <a:pt x="68" y="2"/>
                    </a:lnTo>
                    <a:lnTo>
                      <a:pt x="72" y="6"/>
                    </a:lnTo>
                    <a:lnTo>
                      <a:pt x="76" y="10"/>
                    </a:lnTo>
                    <a:lnTo>
                      <a:pt x="82" y="22"/>
                    </a:lnTo>
                    <a:lnTo>
                      <a:pt x="82" y="22"/>
                    </a:lnTo>
                    <a:lnTo>
                      <a:pt x="84" y="36"/>
                    </a:lnTo>
                    <a:lnTo>
                      <a:pt x="82" y="40"/>
                    </a:lnTo>
                    <a:lnTo>
                      <a:pt x="80" y="46"/>
                    </a:lnTo>
                    <a:lnTo>
                      <a:pt x="76" y="50"/>
                    </a:lnTo>
                    <a:lnTo>
                      <a:pt x="72" y="54"/>
                    </a:lnTo>
                    <a:lnTo>
                      <a:pt x="58" y="62"/>
                    </a:lnTo>
                    <a:lnTo>
                      <a:pt x="16" y="72"/>
                    </a:lnTo>
                    <a:lnTo>
                      <a:pt x="12"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499" name="Freeform 73"/>
              <p:cNvSpPr>
                <a:spLocks noEditPoints="1"/>
              </p:cNvSpPr>
              <p:nvPr/>
            </p:nvSpPr>
            <p:spPr bwMode="auto">
              <a:xfrm>
                <a:off x="11703050" y="3098800"/>
                <a:ext cx="123825" cy="111125"/>
              </a:xfrm>
              <a:custGeom>
                <a:avLst/>
                <a:gdLst>
                  <a:gd name="T0" fmla="*/ 58 w 78"/>
                  <a:gd name="T1" fmla="*/ 48 h 70"/>
                  <a:gd name="T2" fmla="*/ 78 w 78"/>
                  <a:gd name="T3" fmla="*/ 52 h 70"/>
                  <a:gd name="T4" fmla="*/ 78 w 78"/>
                  <a:gd name="T5" fmla="*/ 70 h 70"/>
                  <a:gd name="T6" fmla="*/ 2 w 78"/>
                  <a:gd name="T7" fmla="*/ 52 h 70"/>
                  <a:gd name="T8" fmla="*/ 0 w 78"/>
                  <a:gd name="T9" fmla="*/ 30 h 70"/>
                  <a:gd name="T10" fmla="*/ 74 w 78"/>
                  <a:gd name="T11" fmla="*/ 0 h 70"/>
                  <a:gd name="T12" fmla="*/ 74 w 78"/>
                  <a:gd name="T13" fmla="*/ 20 h 70"/>
                  <a:gd name="T14" fmla="*/ 56 w 78"/>
                  <a:gd name="T15" fmla="*/ 26 h 70"/>
                  <a:gd name="T16" fmla="*/ 58 w 78"/>
                  <a:gd name="T17" fmla="*/ 48 h 70"/>
                  <a:gd name="T18" fmla="*/ 44 w 78"/>
                  <a:gd name="T19" fmla="*/ 30 h 70"/>
                  <a:gd name="T20" fmla="*/ 28 w 78"/>
                  <a:gd name="T21" fmla="*/ 36 h 70"/>
                  <a:gd name="T22" fmla="*/ 28 w 78"/>
                  <a:gd name="T23" fmla="*/ 36 h 70"/>
                  <a:gd name="T24" fmla="*/ 14 w 78"/>
                  <a:gd name="T25" fmla="*/ 42 h 70"/>
                  <a:gd name="T26" fmla="*/ 14 w 78"/>
                  <a:gd name="T27" fmla="*/ 42 h 70"/>
                  <a:gd name="T28" fmla="*/ 14 w 78"/>
                  <a:gd name="T29" fmla="*/ 42 h 70"/>
                  <a:gd name="T30" fmla="*/ 28 w 78"/>
                  <a:gd name="T31" fmla="*/ 44 h 70"/>
                  <a:gd name="T32" fmla="*/ 44 w 78"/>
                  <a:gd name="T33" fmla="*/ 46 h 70"/>
                  <a:gd name="T34" fmla="*/ 44 w 78"/>
                  <a:gd name="T35" fmla="*/ 3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70">
                    <a:moveTo>
                      <a:pt x="58" y="48"/>
                    </a:moveTo>
                    <a:lnTo>
                      <a:pt x="78" y="52"/>
                    </a:lnTo>
                    <a:lnTo>
                      <a:pt x="78" y="70"/>
                    </a:lnTo>
                    <a:lnTo>
                      <a:pt x="2" y="52"/>
                    </a:lnTo>
                    <a:lnTo>
                      <a:pt x="0" y="30"/>
                    </a:lnTo>
                    <a:lnTo>
                      <a:pt x="74" y="0"/>
                    </a:lnTo>
                    <a:lnTo>
                      <a:pt x="74" y="20"/>
                    </a:lnTo>
                    <a:lnTo>
                      <a:pt x="56" y="26"/>
                    </a:lnTo>
                    <a:lnTo>
                      <a:pt x="58" y="48"/>
                    </a:lnTo>
                    <a:close/>
                    <a:moveTo>
                      <a:pt x="44" y="30"/>
                    </a:moveTo>
                    <a:lnTo>
                      <a:pt x="28" y="36"/>
                    </a:lnTo>
                    <a:lnTo>
                      <a:pt x="28" y="36"/>
                    </a:lnTo>
                    <a:lnTo>
                      <a:pt x="14" y="42"/>
                    </a:lnTo>
                    <a:lnTo>
                      <a:pt x="14" y="42"/>
                    </a:lnTo>
                    <a:lnTo>
                      <a:pt x="14" y="42"/>
                    </a:lnTo>
                    <a:lnTo>
                      <a:pt x="28" y="44"/>
                    </a:lnTo>
                    <a:lnTo>
                      <a:pt x="44" y="46"/>
                    </a:lnTo>
                    <a:lnTo>
                      <a:pt x="44"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00" name="Freeform 74"/>
              <p:cNvSpPr>
                <a:spLocks/>
              </p:cNvSpPr>
              <p:nvPr/>
            </p:nvSpPr>
            <p:spPr bwMode="auto">
              <a:xfrm>
                <a:off x="11703050" y="3009900"/>
                <a:ext cx="127000" cy="76200"/>
              </a:xfrm>
              <a:custGeom>
                <a:avLst/>
                <a:gdLst>
                  <a:gd name="T0" fmla="*/ 0 w 80"/>
                  <a:gd name="T1" fmla="*/ 40 h 48"/>
                  <a:gd name="T2" fmla="*/ 2 w 80"/>
                  <a:gd name="T3" fmla="*/ 24 h 48"/>
                  <a:gd name="T4" fmla="*/ 62 w 80"/>
                  <a:gd name="T5" fmla="*/ 30 h 48"/>
                  <a:gd name="T6" fmla="*/ 66 w 80"/>
                  <a:gd name="T7" fmla="*/ 0 h 48"/>
                  <a:gd name="T8" fmla="*/ 80 w 80"/>
                  <a:gd name="T9" fmla="*/ 0 h 48"/>
                  <a:gd name="T10" fmla="*/ 74 w 80"/>
                  <a:gd name="T11" fmla="*/ 48 h 48"/>
                  <a:gd name="T12" fmla="*/ 0 w 80"/>
                  <a:gd name="T13" fmla="*/ 40 h 48"/>
                </a:gdLst>
                <a:ahLst/>
                <a:cxnLst>
                  <a:cxn ang="0">
                    <a:pos x="T0" y="T1"/>
                  </a:cxn>
                  <a:cxn ang="0">
                    <a:pos x="T2" y="T3"/>
                  </a:cxn>
                  <a:cxn ang="0">
                    <a:pos x="T4" y="T5"/>
                  </a:cxn>
                  <a:cxn ang="0">
                    <a:pos x="T6" y="T7"/>
                  </a:cxn>
                  <a:cxn ang="0">
                    <a:pos x="T8" y="T9"/>
                  </a:cxn>
                  <a:cxn ang="0">
                    <a:pos x="T10" y="T11"/>
                  </a:cxn>
                  <a:cxn ang="0">
                    <a:pos x="T12" y="T13"/>
                  </a:cxn>
                </a:cxnLst>
                <a:rect l="0" t="0" r="r" b="b"/>
                <a:pathLst>
                  <a:path w="80" h="48">
                    <a:moveTo>
                      <a:pt x="0" y="40"/>
                    </a:moveTo>
                    <a:lnTo>
                      <a:pt x="2" y="24"/>
                    </a:lnTo>
                    <a:lnTo>
                      <a:pt x="62" y="30"/>
                    </a:lnTo>
                    <a:lnTo>
                      <a:pt x="66" y="0"/>
                    </a:lnTo>
                    <a:lnTo>
                      <a:pt x="80" y="0"/>
                    </a:lnTo>
                    <a:lnTo>
                      <a:pt x="74" y="48"/>
                    </a:lnTo>
                    <a:lnTo>
                      <a:pt x="0"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01" name="Freeform 75"/>
              <p:cNvSpPr>
                <a:spLocks/>
              </p:cNvSpPr>
              <p:nvPr/>
            </p:nvSpPr>
            <p:spPr bwMode="auto">
              <a:xfrm>
                <a:off x="11715750" y="2943225"/>
                <a:ext cx="123825" cy="53975"/>
              </a:xfrm>
              <a:custGeom>
                <a:avLst/>
                <a:gdLst>
                  <a:gd name="T0" fmla="*/ 4 w 78"/>
                  <a:gd name="T1" fmla="*/ 0 h 34"/>
                  <a:gd name="T2" fmla="*/ 78 w 78"/>
                  <a:gd name="T3" fmla="*/ 16 h 34"/>
                  <a:gd name="T4" fmla="*/ 74 w 78"/>
                  <a:gd name="T5" fmla="*/ 34 h 34"/>
                  <a:gd name="T6" fmla="*/ 0 w 78"/>
                  <a:gd name="T7" fmla="*/ 16 h 34"/>
                  <a:gd name="T8" fmla="*/ 4 w 78"/>
                  <a:gd name="T9" fmla="*/ 0 h 34"/>
                </a:gdLst>
                <a:ahLst/>
                <a:cxnLst>
                  <a:cxn ang="0">
                    <a:pos x="T0" y="T1"/>
                  </a:cxn>
                  <a:cxn ang="0">
                    <a:pos x="T2" y="T3"/>
                  </a:cxn>
                  <a:cxn ang="0">
                    <a:pos x="T4" y="T5"/>
                  </a:cxn>
                  <a:cxn ang="0">
                    <a:pos x="T6" y="T7"/>
                  </a:cxn>
                  <a:cxn ang="0">
                    <a:pos x="T8" y="T9"/>
                  </a:cxn>
                </a:cxnLst>
                <a:rect l="0" t="0" r="r" b="b"/>
                <a:pathLst>
                  <a:path w="78" h="34">
                    <a:moveTo>
                      <a:pt x="4" y="0"/>
                    </a:moveTo>
                    <a:lnTo>
                      <a:pt x="78" y="16"/>
                    </a:lnTo>
                    <a:lnTo>
                      <a:pt x="74" y="34"/>
                    </a:lnTo>
                    <a:lnTo>
                      <a:pt x="0" y="16"/>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02" name="Freeform 76"/>
              <p:cNvSpPr>
                <a:spLocks/>
              </p:cNvSpPr>
              <p:nvPr/>
            </p:nvSpPr>
            <p:spPr bwMode="auto">
              <a:xfrm>
                <a:off x="11728450" y="2825750"/>
                <a:ext cx="133350" cy="98425"/>
              </a:xfrm>
              <a:custGeom>
                <a:avLst/>
                <a:gdLst>
                  <a:gd name="T0" fmla="*/ 22 w 84"/>
                  <a:gd name="T1" fmla="*/ 40 h 62"/>
                  <a:gd name="T2" fmla="*/ 14 w 84"/>
                  <a:gd name="T3" fmla="*/ 60 h 62"/>
                  <a:gd name="T4" fmla="*/ 0 w 84"/>
                  <a:gd name="T5" fmla="*/ 54 h 62"/>
                  <a:gd name="T6" fmla="*/ 20 w 84"/>
                  <a:gd name="T7" fmla="*/ 0 h 62"/>
                  <a:gd name="T8" fmla="*/ 34 w 84"/>
                  <a:gd name="T9" fmla="*/ 6 h 62"/>
                  <a:gd name="T10" fmla="*/ 28 w 84"/>
                  <a:gd name="T11" fmla="*/ 24 h 62"/>
                  <a:gd name="T12" fmla="*/ 84 w 84"/>
                  <a:gd name="T13" fmla="*/ 46 h 62"/>
                  <a:gd name="T14" fmla="*/ 78 w 84"/>
                  <a:gd name="T15" fmla="*/ 62 h 62"/>
                  <a:gd name="T16" fmla="*/ 22 w 84"/>
                  <a:gd name="T17" fmla="*/ 4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62">
                    <a:moveTo>
                      <a:pt x="22" y="40"/>
                    </a:moveTo>
                    <a:lnTo>
                      <a:pt x="14" y="60"/>
                    </a:lnTo>
                    <a:lnTo>
                      <a:pt x="0" y="54"/>
                    </a:lnTo>
                    <a:lnTo>
                      <a:pt x="20" y="0"/>
                    </a:lnTo>
                    <a:lnTo>
                      <a:pt x="34" y="6"/>
                    </a:lnTo>
                    <a:lnTo>
                      <a:pt x="28" y="24"/>
                    </a:lnTo>
                    <a:lnTo>
                      <a:pt x="84" y="46"/>
                    </a:lnTo>
                    <a:lnTo>
                      <a:pt x="78" y="62"/>
                    </a:lnTo>
                    <a:lnTo>
                      <a:pt x="22"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03" name="Freeform 77"/>
              <p:cNvSpPr>
                <a:spLocks/>
              </p:cNvSpPr>
              <p:nvPr/>
            </p:nvSpPr>
            <p:spPr bwMode="auto">
              <a:xfrm>
                <a:off x="11772900" y="2714625"/>
                <a:ext cx="136525" cy="117475"/>
              </a:xfrm>
              <a:custGeom>
                <a:avLst/>
                <a:gdLst>
                  <a:gd name="T0" fmla="*/ 76 w 86"/>
                  <a:gd name="T1" fmla="*/ 74 h 74"/>
                  <a:gd name="T2" fmla="*/ 50 w 86"/>
                  <a:gd name="T3" fmla="*/ 58 h 74"/>
                  <a:gd name="T4" fmla="*/ 0 w 86"/>
                  <a:gd name="T5" fmla="*/ 56 h 74"/>
                  <a:gd name="T6" fmla="*/ 10 w 86"/>
                  <a:gd name="T7" fmla="*/ 38 h 74"/>
                  <a:gd name="T8" fmla="*/ 30 w 86"/>
                  <a:gd name="T9" fmla="*/ 42 h 74"/>
                  <a:gd name="T10" fmla="*/ 30 w 86"/>
                  <a:gd name="T11" fmla="*/ 42 h 74"/>
                  <a:gd name="T12" fmla="*/ 44 w 86"/>
                  <a:gd name="T13" fmla="*/ 44 h 74"/>
                  <a:gd name="T14" fmla="*/ 44 w 86"/>
                  <a:gd name="T15" fmla="*/ 44 h 74"/>
                  <a:gd name="T16" fmla="*/ 44 w 86"/>
                  <a:gd name="T17" fmla="*/ 44 h 74"/>
                  <a:gd name="T18" fmla="*/ 36 w 86"/>
                  <a:gd name="T19" fmla="*/ 32 h 74"/>
                  <a:gd name="T20" fmla="*/ 24 w 86"/>
                  <a:gd name="T21" fmla="*/ 16 h 74"/>
                  <a:gd name="T22" fmla="*/ 34 w 86"/>
                  <a:gd name="T23" fmla="*/ 0 h 74"/>
                  <a:gd name="T24" fmla="*/ 58 w 86"/>
                  <a:gd name="T25" fmla="*/ 44 h 74"/>
                  <a:gd name="T26" fmla="*/ 86 w 86"/>
                  <a:gd name="T27" fmla="*/ 60 h 74"/>
                  <a:gd name="T28" fmla="*/ 76 w 86"/>
                  <a:gd name="T2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74">
                    <a:moveTo>
                      <a:pt x="76" y="74"/>
                    </a:moveTo>
                    <a:lnTo>
                      <a:pt x="50" y="58"/>
                    </a:lnTo>
                    <a:lnTo>
                      <a:pt x="0" y="56"/>
                    </a:lnTo>
                    <a:lnTo>
                      <a:pt x="10" y="38"/>
                    </a:lnTo>
                    <a:lnTo>
                      <a:pt x="30" y="42"/>
                    </a:lnTo>
                    <a:lnTo>
                      <a:pt x="30" y="42"/>
                    </a:lnTo>
                    <a:lnTo>
                      <a:pt x="44" y="44"/>
                    </a:lnTo>
                    <a:lnTo>
                      <a:pt x="44" y="44"/>
                    </a:lnTo>
                    <a:lnTo>
                      <a:pt x="44" y="44"/>
                    </a:lnTo>
                    <a:lnTo>
                      <a:pt x="36" y="32"/>
                    </a:lnTo>
                    <a:lnTo>
                      <a:pt x="24" y="16"/>
                    </a:lnTo>
                    <a:lnTo>
                      <a:pt x="34" y="0"/>
                    </a:lnTo>
                    <a:lnTo>
                      <a:pt x="58" y="44"/>
                    </a:lnTo>
                    <a:lnTo>
                      <a:pt x="86" y="60"/>
                    </a:lnTo>
                    <a:lnTo>
                      <a:pt x="76"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04" name="Freeform 78"/>
              <p:cNvSpPr>
                <a:spLocks/>
              </p:cNvSpPr>
              <p:nvPr/>
            </p:nvSpPr>
            <p:spPr bwMode="auto">
              <a:xfrm>
                <a:off x="11896725" y="2590800"/>
                <a:ext cx="123825" cy="130175"/>
              </a:xfrm>
              <a:custGeom>
                <a:avLst/>
                <a:gdLst>
                  <a:gd name="T0" fmla="*/ 78 w 78"/>
                  <a:gd name="T1" fmla="*/ 52 h 82"/>
                  <a:gd name="T2" fmla="*/ 78 w 78"/>
                  <a:gd name="T3" fmla="*/ 52 h 82"/>
                  <a:gd name="T4" fmla="*/ 74 w 78"/>
                  <a:gd name="T5" fmla="*/ 60 h 82"/>
                  <a:gd name="T6" fmla="*/ 68 w 78"/>
                  <a:gd name="T7" fmla="*/ 68 h 82"/>
                  <a:gd name="T8" fmla="*/ 68 w 78"/>
                  <a:gd name="T9" fmla="*/ 68 h 82"/>
                  <a:gd name="T10" fmla="*/ 60 w 78"/>
                  <a:gd name="T11" fmla="*/ 74 h 82"/>
                  <a:gd name="T12" fmla="*/ 52 w 78"/>
                  <a:gd name="T13" fmla="*/ 78 h 82"/>
                  <a:gd name="T14" fmla="*/ 46 w 78"/>
                  <a:gd name="T15" fmla="*/ 80 h 82"/>
                  <a:gd name="T16" fmla="*/ 38 w 78"/>
                  <a:gd name="T17" fmla="*/ 82 h 82"/>
                  <a:gd name="T18" fmla="*/ 32 w 78"/>
                  <a:gd name="T19" fmla="*/ 80 h 82"/>
                  <a:gd name="T20" fmla="*/ 24 w 78"/>
                  <a:gd name="T21" fmla="*/ 78 h 82"/>
                  <a:gd name="T22" fmla="*/ 18 w 78"/>
                  <a:gd name="T23" fmla="*/ 74 h 82"/>
                  <a:gd name="T24" fmla="*/ 12 w 78"/>
                  <a:gd name="T25" fmla="*/ 68 h 82"/>
                  <a:gd name="T26" fmla="*/ 12 w 78"/>
                  <a:gd name="T27" fmla="*/ 68 h 82"/>
                  <a:gd name="T28" fmla="*/ 6 w 78"/>
                  <a:gd name="T29" fmla="*/ 62 h 82"/>
                  <a:gd name="T30" fmla="*/ 2 w 78"/>
                  <a:gd name="T31" fmla="*/ 54 h 82"/>
                  <a:gd name="T32" fmla="*/ 0 w 78"/>
                  <a:gd name="T33" fmla="*/ 46 h 82"/>
                  <a:gd name="T34" fmla="*/ 0 w 78"/>
                  <a:gd name="T35" fmla="*/ 40 h 82"/>
                  <a:gd name="T36" fmla="*/ 2 w 78"/>
                  <a:gd name="T37" fmla="*/ 32 h 82"/>
                  <a:gd name="T38" fmla="*/ 4 w 78"/>
                  <a:gd name="T39" fmla="*/ 24 h 82"/>
                  <a:gd name="T40" fmla="*/ 8 w 78"/>
                  <a:gd name="T41" fmla="*/ 18 h 82"/>
                  <a:gd name="T42" fmla="*/ 14 w 78"/>
                  <a:gd name="T43" fmla="*/ 12 h 82"/>
                  <a:gd name="T44" fmla="*/ 14 w 78"/>
                  <a:gd name="T45" fmla="*/ 12 h 82"/>
                  <a:gd name="T46" fmla="*/ 22 w 78"/>
                  <a:gd name="T47" fmla="*/ 4 h 82"/>
                  <a:gd name="T48" fmla="*/ 30 w 78"/>
                  <a:gd name="T49" fmla="*/ 0 h 82"/>
                  <a:gd name="T50" fmla="*/ 36 w 78"/>
                  <a:gd name="T51" fmla="*/ 12 h 82"/>
                  <a:gd name="T52" fmla="*/ 36 w 78"/>
                  <a:gd name="T53" fmla="*/ 12 h 82"/>
                  <a:gd name="T54" fmla="*/ 30 w 78"/>
                  <a:gd name="T55" fmla="*/ 16 h 82"/>
                  <a:gd name="T56" fmla="*/ 24 w 78"/>
                  <a:gd name="T57" fmla="*/ 20 h 82"/>
                  <a:gd name="T58" fmla="*/ 24 w 78"/>
                  <a:gd name="T59" fmla="*/ 20 h 82"/>
                  <a:gd name="T60" fmla="*/ 18 w 78"/>
                  <a:gd name="T61" fmla="*/ 28 h 82"/>
                  <a:gd name="T62" fmla="*/ 16 w 78"/>
                  <a:gd name="T63" fmla="*/ 38 h 82"/>
                  <a:gd name="T64" fmla="*/ 18 w 78"/>
                  <a:gd name="T65" fmla="*/ 46 h 82"/>
                  <a:gd name="T66" fmla="*/ 24 w 78"/>
                  <a:gd name="T67" fmla="*/ 56 h 82"/>
                  <a:gd name="T68" fmla="*/ 24 w 78"/>
                  <a:gd name="T69" fmla="*/ 56 h 82"/>
                  <a:gd name="T70" fmla="*/ 32 w 78"/>
                  <a:gd name="T71" fmla="*/ 62 h 82"/>
                  <a:gd name="T72" fmla="*/ 42 w 78"/>
                  <a:gd name="T73" fmla="*/ 64 h 82"/>
                  <a:gd name="T74" fmla="*/ 50 w 78"/>
                  <a:gd name="T75" fmla="*/ 62 h 82"/>
                  <a:gd name="T76" fmla="*/ 58 w 78"/>
                  <a:gd name="T77" fmla="*/ 56 h 82"/>
                  <a:gd name="T78" fmla="*/ 58 w 78"/>
                  <a:gd name="T79" fmla="*/ 56 h 82"/>
                  <a:gd name="T80" fmla="*/ 64 w 78"/>
                  <a:gd name="T81" fmla="*/ 50 h 82"/>
                  <a:gd name="T82" fmla="*/ 68 w 78"/>
                  <a:gd name="T83" fmla="*/ 44 h 82"/>
                  <a:gd name="T84" fmla="*/ 78 w 78"/>
                  <a:gd name="T85" fmla="*/ 5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 h="82">
                    <a:moveTo>
                      <a:pt x="78" y="52"/>
                    </a:moveTo>
                    <a:lnTo>
                      <a:pt x="78" y="52"/>
                    </a:lnTo>
                    <a:lnTo>
                      <a:pt x="74" y="60"/>
                    </a:lnTo>
                    <a:lnTo>
                      <a:pt x="68" y="68"/>
                    </a:lnTo>
                    <a:lnTo>
                      <a:pt x="68" y="68"/>
                    </a:lnTo>
                    <a:lnTo>
                      <a:pt x="60" y="74"/>
                    </a:lnTo>
                    <a:lnTo>
                      <a:pt x="52" y="78"/>
                    </a:lnTo>
                    <a:lnTo>
                      <a:pt x="46" y="80"/>
                    </a:lnTo>
                    <a:lnTo>
                      <a:pt x="38" y="82"/>
                    </a:lnTo>
                    <a:lnTo>
                      <a:pt x="32" y="80"/>
                    </a:lnTo>
                    <a:lnTo>
                      <a:pt x="24" y="78"/>
                    </a:lnTo>
                    <a:lnTo>
                      <a:pt x="18" y="74"/>
                    </a:lnTo>
                    <a:lnTo>
                      <a:pt x="12" y="68"/>
                    </a:lnTo>
                    <a:lnTo>
                      <a:pt x="12" y="68"/>
                    </a:lnTo>
                    <a:lnTo>
                      <a:pt x="6" y="62"/>
                    </a:lnTo>
                    <a:lnTo>
                      <a:pt x="2" y="54"/>
                    </a:lnTo>
                    <a:lnTo>
                      <a:pt x="0" y="46"/>
                    </a:lnTo>
                    <a:lnTo>
                      <a:pt x="0" y="40"/>
                    </a:lnTo>
                    <a:lnTo>
                      <a:pt x="2" y="32"/>
                    </a:lnTo>
                    <a:lnTo>
                      <a:pt x="4" y="24"/>
                    </a:lnTo>
                    <a:lnTo>
                      <a:pt x="8" y="18"/>
                    </a:lnTo>
                    <a:lnTo>
                      <a:pt x="14" y="12"/>
                    </a:lnTo>
                    <a:lnTo>
                      <a:pt x="14" y="12"/>
                    </a:lnTo>
                    <a:lnTo>
                      <a:pt x="22" y="4"/>
                    </a:lnTo>
                    <a:lnTo>
                      <a:pt x="30" y="0"/>
                    </a:lnTo>
                    <a:lnTo>
                      <a:pt x="36" y="12"/>
                    </a:lnTo>
                    <a:lnTo>
                      <a:pt x="36" y="12"/>
                    </a:lnTo>
                    <a:lnTo>
                      <a:pt x="30" y="16"/>
                    </a:lnTo>
                    <a:lnTo>
                      <a:pt x="24" y="20"/>
                    </a:lnTo>
                    <a:lnTo>
                      <a:pt x="24" y="20"/>
                    </a:lnTo>
                    <a:lnTo>
                      <a:pt x="18" y="28"/>
                    </a:lnTo>
                    <a:lnTo>
                      <a:pt x="16" y="38"/>
                    </a:lnTo>
                    <a:lnTo>
                      <a:pt x="18" y="46"/>
                    </a:lnTo>
                    <a:lnTo>
                      <a:pt x="24" y="56"/>
                    </a:lnTo>
                    <a:lnTo>
                      <a:pt x="24" y="56"/>
                    </a:lnTo>
                    <a:lnTo>
                      <a:pt x="32" y="62"/>
                    </a:lnTo>
                    <a:lnTo>
                      <a:pt x="42" y="64"/>
                    </a:lnTo>
                    <a:lnTo>
                      <a:pt x="50" y="62"/>
                    </a:lnTo>
                    <a:lnTo>
                      <a:pt x="58" y="56"/>
                    </a:lnTo>
                    <a:lnTo>
                      <a:pt x="58" y="56"/>
                    </a:lnTo>
                    <a:lnTo>
                      <a:pt x="64" y="50"/>
                    </a:lnTo>
                    <a:lnTo>
                      <a:pt x="68" y="44"/>
                    </a:lnTo>
                    <a:lnTo>
                      <a:pt x="78"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05" name="Freeform 79"/>
              <p:cNvSpPr>
                <a:spLocks noEditPoints="1"/>
              </p:cNvSpPr>
              <p:nvPr/>
            </p:nvSpPr>
            <p:spPr bwMode="auto">
              <a:xfrm>
                <a:off x="11982450" y="2527300"/>
                <a:ext cx="120650" cy="127000"/>
              </a:xfrm>
              <a:custGeom>
                <a:avLst/>
                <a:gdLst>
                  <a:gd name="T0" fmla="*/ 68 w 76"/>
                  <a:gd name="T1" fmla="*/ 20 h 80"/>
                  <a:gd name="T2" fmla="*/ 68 w 76"/>
                  <a:gd name="T3" fmla="*/ 20 h 80"/>
                  <a:gd name="T4" fmla="*/ 72 w 76"/>
                  <a:gd name="T5" fmla="*/ 28 h 80"/>
                  <a:gd name="T6" fmla="*/ 74 w 76"/>
                  <a:gd name="T7" fmla="*/ 34 h 80"/>
                  <a:gd name="T8" fmla="*/ 76 w 76"/>
                  <a:gd name="T9" fmla="*/ 42 h 80"/>
                  <a:gd name="T10" fmla="*/ 76 w 76"/>
                  <a:gd name="T11" fmla="*/ 50 h 80"/>
                  <a:gd name="T12" fmla="*/ 74 w 76"/>
                  <a:gd name="T13" fmla="*/ 56 h 80"/>
                  <a:gd name="T14" fmla="*/ 70 w 76"/>
                  <a:gd name="T15" fmla="*/ 62 h 80"/>
                  <a:gd name="T16" fmla="*/ 64 w 76"/>
                  <a:gd name="T17" fmla="*/ 68 h 80"/>
                  <a:gd name="T18" fmla="*/ 58 w 76"/>
                  <a:gd name="T19" fmla="*/ 72 h 80"/>
                  <a:gd name="T20" fmla="*/ 58 w 76"/>
                  <a:gd name="T21" fmla="*/ 72 h 80"/>
                  <a:gd name="T22" fmla="*/ 52 w 76"/>
                  <a:gd name="T23" fmla="*/ 76 h 80"/>
                  <a:gd name="T24" fmla="*/ 44 w 76"/>
                  <a:gd name="T25" fmla="*/ 78 h 80"/>
                  <a:gd name="T26" fmla="*/ 38 w 76"/>
                  <a:gd name="T27" fmla="*/ 80 h 80"/>
                  <a:gd name="T28" fmla="*/ 30 w 76"/>
                  <a:gd name="T29" fmla="*/ 78 h 80"/>
                  <a:gd name="T30" fmla="*/ 24 w 76"/>
                  <a:gd name="T31" fmla="*/ 76 h 80"/>
                  <a:gd name="T32" fmla="*/ 18 w 76"/>
                  <a:gd name="T33" fmla="*/ 72 h 80"/>
                  <a:gd name="T34" fmla="*/ 12 w 76"/>
                  <a:gd name="T35" fmla="*/ 66 h 80"/>
                  <a:gd name="T36" fmla="*/ 8 w 76"/>
                  <a:gd name="T37" fmla="*/ 60 h 80"/>
                  <a:gd name="T38" fmla="*/ 8 w 76"/>
                  <a:gd name="T39" fmla="*/ 60 h 80"/>
                  <a:gd name="T40" fmla="*/ 4 w 76"/>
                  <a:gd name="T41" fmla="*/ 52 h 80"/>
                  <a:gd name="T42" fmla="*/ 2 w 76"/>
                  <a:gd name="T43" fmla="*/ 46 h 80"/>
                  <a:gd name="T44" fmla="*/ 0 w 76"/>
                  <a:gd name="T45" fmla="*/ 38 h 80"/>
                  <a:gd name="T46" fmla="*/ 0 w 76"/>
                  <a:gd name="T47" fmla="*/ 30 h 80"/>
                  <a:gd name="T48" fmla="*/ 2 w 76"/>
                  <a:gd name="T49" fmla="*/ 24 h 80"/>
                  <a:gd name="T50" fmla="*/ 6 w 76"/>
                  <a:gd name="T51" fmla="*/ 18 h 80"/>
                  <a:gd name="T52" fmla="*/ 10 w 76"/>
                  <a:gd name="T53" fmla="*/ 12 h 80"/>
                  <a:gd name="T54" fmla="*/ 16 w 76"/>
                  <a:gd name="T55" fmla="*/ 6 h 80"/>
                  <a:gd name="T56" fmla="*/ 16 w 76"/>
                  <a:gd name="T57" fmla="*/ 6 h 80"/>
                  <a:gd name="T58" fmla="*/ 24 w 76"/>
                  <a:gd name="T59" fmla="*/ 2 h 80"/>
                  <a:gd name="T60" fmla="*/ 32 w 76"/>
                  <a:gd name="T61" fmla="*/ 0 h 80"/>
                  <a:gd name="T62" fmla="*/ 38 w 76"/>
                  <a:gd name="T63" fmla="*/ 0 h 80"/>
                  <a:gd name="T64" fmla="*/ 46 w 76"/>
                  <a:gd name="T65" fmla="*/ 2 h 80"/>
                  <a:gd name="T66" fmla="*/ 52 w 76"/>
                  <a:gd name="T67" fmla="*/ 4 h 80"/>
                  <a:gd name="T68" fmla="*/ 58 w 76"/>
                  <a:gd name="T69" fmla="*/ 8 h 80"/>
                  <a:gd name="T70" fmla="*/ 64 w 76"/>
                  <a:gd name="T71" fmla="*/ 14 h 80"/>
                  <a:gd name="T72" fmla="*/ 68 w 76"/>
                  <a:gd name="T73" fmla="*/ 20 h 80"/>
                  <a:gd name="T74" fmla="*/ 68 w 76"/>
                  <a:gd name="T75" fmla="*/ 20 h 80"/>
                  <a:gd name="T76" fmla="*/ 22 w 76"/>
                  <a:gd name="T77" fmla="*/ 50 h 80"/>
                  <a:gd name="T78" fmla="*/ 22 w 76"/>
                  <a:gd name="T79" fmla="*/ 50 h 80"/>
                  <a:gd name="T80" fmla="*/ 30 w 76"/>
                  <a:gd name="T81" fmla="*/ 58 h 80"/>
                  <a:gd name="T82" fmla="*/ 36 w 76"/>
                  <a:gd name="T83" fmla="*/ 62 h 80"/>
                  <a:gd name="T84" fmla="*/ 44 w 76"/>
                  <a:gd name="T85" fmla="*/ 64 h 80"/>
                  <a:gd name="T86" fmla="*/ 52 w 76"/>
                  <a:gd name="T87" fmla="*/ 62 h 80"/>
                  <a:gd name="T88" fmla="*/ 52 w 76"/>
                  <a:gd name="T89" fmla="*/ 62 h 80"/>
                  <a:gd name="T90" fmla="*/ 58 w 76"/>
                  <a:gd name="T91" fmla="*/ 56 h 80"/>
                  <a:gd name="T92" fmla="*/ 60 w 76"/>
                  <a:gd name="T93" fmla="*/ 48 h 80"/>
                  <a:gd name="T94" fmla="*/ 58 w 76"/>
                  <a:gd name="T95" fmla="*/ 38 h 80"/>
                  <a:gd name="T96" fmla="*/ 54 w 76"/>
                  <a:gd name="T97" fmla="*/ 30 h 80"/>
                  <a:gd name="T98" fmla="*/ 54 w 76"/>
                  <a:gd name="T99" fmla="*/ 30 h 80"/>
                  <a:gd name="T100" fmla="*/ 46 w 76"/>
                  <a:gd name="T101" fmla="*/ 22 h 80"/>
                  <a:gd name="T102" fmla="*/ 40 w 76"/>
                  <a:gd name="T103" fmla="*/ 18 h 80"/>
                  <a:gd name="T104" fmla="*/ 32 w 76"/>
                  <a:gd name="T105" fmla="*/ 16 h 80"/>
                  <a:gd name="T106" fmla="*/ 24 w 76"/>
                  <a:gd name="T107" fmla="*/ 18 h 80"/>
                  <a:gd name="T108" fmla="*/ 24 w 76"/>
                  <a:gd name="T109" fmla="*/ 18 h 80"/>
                  <a:gd name="T110" fmla="*/ 18 w 76"/>
                  <a:gd name="T111" fmla="*/ 24 h 80"/>
                  <a:gd name="T112" fmla="*/ 16 w 76"/>
                  <a:gd name="T113" fmla="*/ 32 h 80"/>
                  <a:gd name="T114" fmla="*/ 18 w 76"/>
                  <a:gd name="T115" fmla="*/ 40 h 80"/>
                  <a:gd name="T116" fmla="*/ 22 w 76"/>
                  <a:gd name="T117" fmla="*/ 50 h 80"/>
                  <a:gd name="T118" fmla="*/ 22 w 76"/>
                  <a:gd name="T119" fmla="*/ 5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 h="80">
                    <a:moveTo>
                      <a:pt x="68" y="20"/>
                    </a:moveTo>
                    <a:lnTo>
                      <a:pt x="68" y="20"/>
                    </a:lnTo>
                    <a:lnTo>
                      <a:pt x="72" y="28"/>
                    </a:lnTo>
                    <a:lnTo>
                      <a:pt x="74" y="34"/>
                    </a:lnTo>
                    <a:lnTo>
                      <a:pt x="76" y="42"/>
                    </a:lnTo>
                    <a:lnTo>
                      <a:pt x="76" y="50"/>
                    </a:lnTo>
                    <a:lnTo>
                      <a:pt x="74" y="56"/>
                    </a:lnTo>
                    <a:lnTo>
                      <a:pt x="70" y="62"/>
                    </a:lnTo>
                    <a:lnTo>
                      <a:pt x="64" y="68"/>
                    </a:lnTo>
                    <a:lnTo>
                      <a:pt x="58" y="72"/>
                    </a:lnTo>
                    <a:lnTo>
                      <a:pt x="58" y="72"/>
                    </a:lnTo>
                    <a:lnTo>
                      <a:pt x="52" y="76"/>
                    </a:lnTo>
                    <a:lnTo>
                      <a:pt x="44" y="78"/>
                    </a:lnTo>
                    <a:lnTo>
                      <a:pt x="38" y="80"/>
                    </a:lnTo>
                    <a:lnTo>
                      <a:pt x="30" y="78"/>
                    </a:lnTo>
                    <a:lnTo>
                      <a:pt x="24" y="76"/>
                    </a:lnTo>
                    <a:lnTo>
                      <a:pt x="18" y="72"/>
                    </a:lnTo>
                    <a:lnTo>
                      <a:pt x="12" y="66"/>
                    </a:lnTo>
                    <a:lnTo>
                      <a:pt x="8" y="60"/>
                    </a:lnTo>
                    <a:lnTo>
                      <a:pt x="8" y="60"/>
                    </a:lnTo>
                    <a:lnTo>
                      <a:pt x="4" y="52"/>
                    </a:lnTo>
                    <a:lnTo>
                      <a:pt x="2" y="46"/>
                    </a:lnTo>
                    <a:lnTo>
                      <a:pt x="0" y="38"/>
                    </a:lnTo>
                    <a:lnTo>
                      <a:pt x="0" y="30"/>
                    </a:lnTo>
                    <a:lnTo>
                      <a:pt x="2" y="24"/>
                    </a:lnTo>
                    <a:lnTo>
                      <a:pt x="6" y="18"/>
                    </a:lnTo>
                    <a:lnTo>
                      <a:pt x="10" y="12"/>
                    </a:lnTo>
                    <a:lnTo>
                      <a:pt x="16" y="6"/>
                    </a:lnTo>
                    <a:lnTo>
                      <a:pt x="16" y="6"/>
                    </a:lnTo>
                    <a:lnTo>
                      <a:pt x="24" y="2"/>
                    </a:lnTo>
                    <a:lnTo>
                      <a:pt x="32" y="0"/>
                    </a:lnTo>
                    <a:lnTo>
                      <a:pt x="38" y="0"/>
                    </a:lnTo>
                    <a:lnTo>
                      <a:pt x="46" y="2"/>
                    </a:lnTo>
                    <a:lnTo>
                      <a:pt x="52" y="4"/>
                    </a:lnTo>
                    <a:lnTo>
                      <a:pt x="58" y="8"/>
                    </a:lnTo>
                    <a:lnTo>
                      <a:pt x="64" y="14"/>
                    </a:lnTo>
                    <a:lnTo>
                      <a:pt x="68" y="20"/>
                    </a:lnTo>
                    <a:lnTo>
                      <a:pt x="68" y="20"/>
                    </a:lnTo>
                    <a:close/>
                    <a:moveTo>
                      <a:pt x="22" y="50"/>
                    </a:moveTo>
                    <a:lnTo>
                      <a:pt x="22" y="50"/>
                    </a:lnTo>
                    <a:lnTo>
                      <a:pt x="30" y="58"/>
                    </a:lnTo>
                    <a:lnTo>
                      <a:pt x="36" y="62"/>
                    </a:lnTo>
                    <a:lnTo>
                      <a:pt x="44" y="64"/>
                    </a:lnTo>
                    <a:lnTo>
                      <a:pt x="52" y="62"/>
                    </a:lnTo>
                    <a:lnTo>
                      <a:pt x="52" y="62"/>
                    </a:lnTo>
                    <a:lnTo>
                      <a:pt x="58" y="56"/>
                    </a:lnTo>
                    <a:lnTo>
                      <a:pt x="60" y="48"/>
                    </a:lnTo>
                    <a:lnTo>
                      <a:pt x="58" y="38"/>
                    </a:lnTo>
                    <a:lnTo>
                      <a:pt x="54" y="30"/>
                    </a:lnTo>
                    <a:lnTo>
                      <a:pt x="54" y="30"/>
                    </a:lnTo>
                    <a:lnTo>
                      <a:pt x="46" y="22"/>
                    </a:lnTo>
                    <a:lnTo>
                      <a:pt x="40" y="18"/>
                    </a:lnTo>
                    <a:lnTo>
                      <a:pt x="32" y="16"/>
                    </a:lnTo>
                    <a:lnTo>
                      <a:pt x="24" y="18"/>
                    </a:lnTo>
                    <a:lnTo>
                      <a:pt x="24" y="18"/>
                    </a:lnTo>
                    <a:lnTo>
                      <a:pt x="18" y="24"/>
                    </a:lnTo>
                    <a:lnTo>
                      <a:pt x="16" y="32"/>
                    </a:lnTo>
                    <a:lnTo>
                      <a:pt x="18" y="40"/>
                    </a:lnTo>
                    <a:lnTo>
                      <a:pt x="22" y="50"/>
                    </a:lnTo>
                    <a:lnTo>
                      <a:pt x="22"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06" name="Freeform 80"/>
              <p:cNvSpPr>
                <a:spLocks/>
              </p:cNvSpPr>
              <p:nvPr/>
            </p:nvSpPr>
            <p:spPr bwMode="auto">
              <a:xfrm>
                <a:off x="12096750" y="2454275"/>
                <a:ext cx="133350" cy="149225"/>
              </a:xfrm>
              <a:custGeom>
                <a:avLst/>
                <a:gdLst>
                  <a:gd name="T0" fmla="*/ 26 w 84"/>
                  <a:gd name="T1" fmla="*/ 94 h 94"/>
                  <a:gd name="T2" fmla="*/ 0 w 84"/>
                  <a:gd name="T3" fmla="*/ 22 h 94"/>
                  <a:gd name="T4" fmla="*/ 18 w 84"/>
                  <a:gd name="T5" fmla="*/ 16 h 94"/>
                  <a:gd name="T6" fmla="*/ 42 w 84"/>
                  <a:gd name="T7" fmla="*/ 36 h 94"/>
                  <a:gd name="T8" fmla="*/ 42 w 84"/>
                  <a:gd name="T9" fmla="*/ 36 h 94"/>
                  <a:gd name="T10" fmla="*/ 64 w 84"/>
                  <a:gd name="T11" fmla="*/ 56 h 94"/>
                  <a:gd name="T12" fmla="*/ 64 w 84"/>
                  <a:gd name="T13" fmla="*/ 56 h 94"/>
                  <a:gd name="T14" fmla="*/ 64 w 84"/>
                  <a:gd name="T15" fmla="*/ 56 h 94"/>
                  <a:gd name="T16" fmla="*/ 50 w 84"/>
                  <a:gd name="T17" fmla="*/ 28 h 94"/>
                  <a:gd name="T18" fmla="*/ 44 w 84"/>
                  <a:gd name="T19" fmla="*/ 6 h 94"/>
                  <a:gd name="T20" fmla="*/ 58 w 84"/>
                  <a:gd name="T21" fmla="*/ 0 h 94"/>
                  <a:gd name="T22" fmla="*/ 84 w 84"/>
                  <a:gd name="T23" fmla="*/ 72 h 94"/>
                  <a:gd name="T24" fmla="*/ 68 w 84"/>
                  <a:gd name="T25" fmla="*/ 78 h 94"/>
                  <a:gd name="T26" fmla="*/ 42 w 84"/>
                  <a:gd name="T27" fmla="*/ 56 h 94"/>
                  <a:gd name="T28" fmla="*/ 42 w 84"/>
                  <a:gd name="T29" fmla="*/ 56 h 94"/>
                  <a:gd name="T30" fmla="*/ 20 w 84"/>
                  <a:gd name="T31" fmla="*/ 36 h 94"/>
                  <a:gd name="T32" fmla="*/ 20 w 84"/>
                  <a:gd name="T33" fmla="*/ 36 h 94"/>
                  <a:gd name="T34" fmla="*/ 20 w 84"/>
                  <a:gd name="T35" fmla="*/ 36 h 94"/>
                  <a:gd name="T36" fmla="*/ 32 w 84"/>
                  <a:gd name="T37" fmla="*/ 66 h 94"/>
                  <a:gd name="T38" fmla="*/ 40 w 84"/>
                  <a:gd name="T39" fmla="*/ 88 h 94"/>
                  <a:gd name="T40" fmla="*/ 26 w 84"/>
                  <a:gd name="T41"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4" h="94">
                    <a:moveTo>
                      <a:pt x="26" y="94"/>
                    </a:moveTo>
                    <a:lnTo>
                      <a:pt x="0" y="22"/>
                    </a:lnTo>
                    <a:lnTo>
                      <a:pt x="18" y="16"/>
                    </a:lnTo>
                    <a:lnTo>
                      <a:pt x="42" y="36"/>
                    </a:lnTo>
                    <a:lnTo>
                      <a:pt x="42" y="36"/>
                    </a:lnTo>
                    <a:lnTo>
                      <a:pt x="64" y="56"/>
                    </a:lnTo>
                    <a:lnTo>
                      <a:pt x="64" y="56"/>
                    </a:lnTo>
                    <a:lnTo>
                      <a:pt x="64" y="56"/>
                    </a:lnTo>
                    <a:lnTo>
                      <a:pt x="50" y="28"/>
                    </a:lnTo>
                    <a:lnTo>
                      <a:pt x="44" y="6"/>
                    </a:lnTo>
                    <a:lnTo>
                      <a:pt x="58" y="0"/>
                    </a:lnTo>
                    <a:lnTo>
                      <a:pt x="84" y="72"/>
                    </a:lnTo>
                    <a:lnTo>
                      <a:pt x="68" y="78"/>
                    </a:lnTo>
                    <a:lnTo>
                      <a:pt x="42" y="56"/>
                    </a:lnTo>
                    <a:lnTo>
                      <a:pt x="42" y="56"/>
                    </a:lnTo>
                    <a:lnTo>
                      <a:pt x="20" y="36"/>
                    </a:lnTo>
                    <a:lnTo>
                      <a:pt x="20" y="36"/>
                    </a:lnTo>
                    <a:lnTo>
                      <a:pt x="20" y="36"/>
                    </a:lnTo>
                    <a:lnTo>
                      <a:pt x="32" y="66"/>
                    </a:lnTo>
                    <a:lnTo>
                      <a:pt x="40" y="88"/>
                    </a:lnTo>
                    <a:lnTo>
                      <a:pt x="26"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07" name="Freeform 81"/>
              <p:cNvSpPr>
                <a:spLocks/>
              </p:cNvSpPr>
              <p:nvPr/>
            </p:nvSpPr>
            <p:spPr bwMode="auto">
              <a:xfrm>
                <a:off x="12223750" y="2432050"/>
                <a:ext cx="95250" cy="127000"/>
              </a:xfrm>
              <a:custGeom>
                <a:avLst/>
                <a:gdLst>
                  <a:gd name="T0" fmla="*/ 22 w 60"/>
                  <a:gd name="T1" fmla="*/ 20 h 80"/>
                  <a:gd name="T2" fmla="*/ 2 w 60"/>
                  <a:gd name="T3" fmla="*/ 24 h 80"/>
                  <a:gd name="T4" fmla="*/ 0 w 60"/>
                  <a:gd name="T5" fmla="*/ 10 h 80"/>
                  <a:gd name="T6" fmla="*/ 56 w 60"/>
                  <a:gd name="T7" fmla="*/ 0 h 80"/>
                  <a:gd name="T8" fmla="*/ 60 w 60"/>
                  <a:gd name="T9" fmla="*/ 14 h 80"/>
                  <a:gd name="T10" fmla="*/ 38 w 60"/>
                  <a:gd name="T11" fmla="*/ 18 h 80"/>
                  <a:gd name="T12" fmla="*/ 50 w 60"/>
                  <a:gd name="T13" fmla="*/ 78 h 80"/>
                  <a:gd name="T14" fmla="*/ 32 w 60"/>
                  <a:gd name="T15" fmla="*/ 80 h 80"/>
                  <a:gd name="T16" fmla="*/ 22 w 60"/>
                  <a:gd name="T17" fmla="*/ 2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80">
                    <a:moveTo>
                      <a:pt x="22" y="20"/>
                    </a:moveTo>
                    <a:lnTo>
                      <a:pt x="2" y="24"/>
                    </a:lnTo>
                    <a:lnTo>
                      <a:pt x="0" y="10"/>
                    </a:lnTo>
                    <a:lnTo>
                      <a:pt x="56" y="0"/>
                    </a:lnTo>
                    <a:lnTo>
                      <a:pt x="60" y="14"/>
                    </a:lnTo>
                    <a:lnTo>
                      <a:pt x="38" y="18"/>
                    </a:lnTo>
                    <a:lnTo>
                      <a:pt x="50" y="78"/>
                    </a:lnTo>
                    <a:lnTo>
                      <a:pt x="32" y="80"/>
                    </a:lnTo>
                    <a:lnTo>
                      <a:pt x="2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08" name="Freeform 82"/>
              <p:cNvSpPr>
                <a:spLocks noEditPoints="1"/>
              </p:cNvSpPr>
              <p:nvPr/>
            </p:nvSpPr>
            <p:spPr bwMode="auto">
              <a:xfrm>
                <a:off x="12347575" y="2428875"/>
                <a:ext cx="88900" cy="120650"/>
              </a:xfrm>
              <a:custGeom>
                <a:avLst/>
                <a:gdLst>
                  <a:gd name="T0" fmla="*/ 0 w 56"/>
                  <a:gd name="T1" fmla="*/ 2 h 76"/>
                  <a:gd name="T2" fmla="*/ 0 w 56"/>
                  <a:gd name="T3" fmla="*/ 2 h 76"/>
                  <a:gd name="T4" fmla="*/ 24 w 56"/>
                  <a:gd name="T5" fmla="*/ 0 h 76"/>
                  <a:gd name="T6" fmla="*/ 24 w 56"/>
                  <a:gd name="T7" fmla="*/ 0 h 76"/>
                  <a:gd name="T8" fmla="*/ 38 w 56"/>
                  <a:gd name="T9" fmla="*/ 2 h 76"/>
                  <a:gd name="T10" fmla="*/ 44 w 56"/>
                  <a:gd name="T11" fmla="*/ 4 h 76"/>
                  <a:gd name="T12" fmla="*/ 48 w 56"/>
                  <a:gd name="T13" fmla="*/ 6 h 76"/>
                  <a:gd name="T14" fmla="*/ 48 w 56"/>
                  <a:gd name="T15" fmla="*/ 6 h 76"/>
                  <a:gd name="T16" fmla="*/ 52 w 56"/>
                  <a:gd name="T17" fmla="*/ 12 h 76"/>
                  <a:gd name="T18" fmla="*/ 54 w 56"/>
                  <a:gd name="T19" fmla="*/ 22 h 76"/>
                  <a:gd name="T20" fmla="*/ 54 w 56"/>
                  <a:gd name="T21" fmla="*/ 22 h 76"/>
                  <a:gd name="T22" fmla="*/ 54 w 56"/>
                  <a:gd name="T23" fmla="*/ 28 h 76"/>
                  <a:gd name="T24" fmla="*/ 50 w 56"/>
                  <a:gd name="T25" fmla="*/ 34 h 76"/>
                  <a:gd name="T26" fmla="*/ 46 w 56"/>
                  <a:gd name="T27" fmla="*/ 38 h 76"/>
                  <a:gd name="T28" fmla="*/ 40 w 56"/>
                  <a:gd name="T29" fmla="*/ 40 h 76"/>
                  <a:gd name="T30" fmla="*/ 40 w 56"/>
                  <a:gd name="T31" fmla="*/ 40 h 76"/>
                  <a:gd name="T32" fmla="*/ 40 w 56"/>
                  <a:gd name="T33" fmla="*/ 40 h 76"/>
                  <a:gd name="T34" fmla="*/ 44 w 56"/>
                  <a:gd name="T35" fmla="*/ 44 h 76"/>
                  <a:gd name="T36" fmla="*/ 48 w 56"/>
                  <a:gd name="T37" fmla="*/ 46 h 76"/>
                  <a:gd name="T38" fmla="*/ 50 w 56"/>
                  <a:gd name="T39" fmla="*/ 56 h 76"/>
                  <a:gd name="T40" fmla="*/ 50 w 56"/>
                  <a:gd name="T41" fmla="*/ 56 h 76"/>
                  <a:gd name="T42" fmla="*/ 56 w 56"/>
                  <a:gd name="T43" fmla="*/ 76 h 76"/>
                  <a:gd name="T44" fmla="*/ 40 w 56"/>
                  <a:gd name="T45" fmla="*/ 76 h 76"/>
                  <a:gd name="T46" fmla="*/ 40 w 56"/>
                  <a:gd name="T47" fmla="*/ 76 h 76"/>
                  <a:gd name="T48" fmla="*/ 34 w 56"/>
                  <a:gd name="T49" fmla="*/ 58 h 76"/>
                  <a:gd name="T50" fmla="*/ 34 w 56"/>
                  <a:gd name="T51" fmla="*/ 58 h 76"/>
                  <a:gd name="T52" fmla="*/ 32 w 56"/>
                  <a:gd name="T53" fmla="*/ 52 h 76"/>
                  <a:gd name="T54" fmla="*/ 30 w 56"/>
                  <a:gd name="T55" fmla="*/ 50 h 76"/>
                  <a:gd name="T56" fmla="*/ 26 w 56"/>
                  <a:gd name="T57" fmla="*/ 48 h 76"/>
                  <a:gd name="T58" fmla="*/ 22 w 56"/>
                  <a:gd name="T59" fmla="*/ 46 h 76"/>
                  <a:gd name="T60" fmla="*/ 16 w 56"/>
                  <a:gd name="T61" fmla="*/ 46 h 76"/>
                  <a:gd name="T62" fmla="*/ 16 w 56"/>
                  <a:gd name="T63" fmla="*/ 76 h 76"/>
                  <a:gd name="T64" fmla="*/ 0 w 56"/>
                  <a:gd name="T65" fmla="*/ 76 h 76"/>
                  <a:gd name="T66" fmla="*/ 0 w 56"/>
                  <a:gd name="T67" fmla="*/ 2 h 76"/>
                  <a:gd name="T68" fmla="*/ 16 w 56"/>
                  <a:gd name="T69" fmla="*/ 34 h 76"/>
                  <a:gd name="T70" fmla="*/ 24 w 56"/>
                  <a:gd name="T71" fmla="*/ 34 h 76"/>
                  <a:gd name="T72" fmla="*/ 24 w 56"/>
                  <a:gd name="T73" fmla="*/ 34 h 76"/>
                  <a:gd name="T74" fmla="*/ 30 w 56"/>
                  <a:gd name="T75" fmla="*/ 34 h 76"/>
                  <a:gd name="T76" fmla="*/ 34 w 56"/>
                  <a:gd name="T77" fmla="*/ 32 h 76"/>
                  <a:gd name="T78" fmla="*/ 36 w 56"/>
                  <a:gd name="T79" fmla="*/ 28 h 76"/>
                  <a:gd name="T80" fmla="*/ 38 w 56"/>
                  <a:gd name="T81" fmla="*/ 24 h 76"/>
                  <a:gd name="T82" fmla="*/ 38 w 56"/>
                  <a:gd name="T83" fmla="*/ 24 h 76"/>
                  <a:gd name="T84" fmla="*/ 36 w 56"/>
                  <a:gd name="T85" fmla="*/ 18 h 76"/>
                  <a:gd name="T86" fmla="*/ 34 w 56"/>
                  <a:gd name="T87" fmla="*/ 16 h 76"/>
                  <a:gd name="T88" fmla="*/ 30 w 56"/>
                  <a:gd name="T89" fmla="*/ 14 h 76"/>
                  <a:gd name="T90" fmla="*/ 24 w 56"/>
                  <a:gd name="T91" fmla="*/ 12 h 76"/>
                  <a:gd name="T92" fmla="*/ 24 w 56"/>
                  <a:gd name="T93" fmla="*/ 12 h 76"/>
                  <a:gd name="T94" fmla="*/ 18 w 56"/>
                  <a:gd name="T95" fmla="*/ 14 h 76"/>
                  <a:gd name="T96" fmla="*/ 16 w 56"/>
                  <a:gd name="T97" fmla="*/ 3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 h="76">
                    <a:moveTo>
                      <a:pt x="0" y="2"/>
                    </a:moveTo>
                    <a:lnTo>
                      <a:pt x="0" y="2"/>
                    </a:lnTo>
                    <a:lnTo>
                      <a:pt x="24" y="0"/>
                    </a:lnTo>
                    <a:lnTo>
                      <a:pt x="24" y="0"/>
                    </a:lnTo>
                    <a:lnTo>
                      <a:pt x="38" y="2"/>
                    </a:lnTo>
                    <a:lnTo>
                      <a:pt x="44" y="4"/>
                    </a:lnTo>
                    <a:lnTo>
                      <a:pt x="48" y="6"/>
                    </a:lnTo>
                    <a:lnTo>
                      <a:pt x="48" y="6"/>
                    </a:lnTo>
                    <a:lnTo>
                      <a:pt x="52" y="12"/>
                    </a:lnTo>
                    <a:lnTo>
                      <a:pt x="54" y="22"/>
                    </a:lnTo>
                    <a:lnTo>
                      <a:pt x="54" y="22"/>
                    </a:lnTo>
                    <a:lnTo>
                      <a:pt x="54" y="28"/>
                    </a:lnTo>
                    <a:lnTo>
                      <a:pt x="50" y="34"/>
                    </a:lnTo>
                    <a:lnTo>
                      <a:pt x="46" y="38"/>
                    </a:lnTo>
                    <a:lnTo>
                      <a:pt x="40" y="40"/>
                    </a:lnTo>
                    <a:lnTo>
                      <a:pt x="40" y="40"/>
                    </a:lnTo>
                    <a:lnTo>
                      <a:pt x="40" y="40"/>
                    </a:lnTo>
                    <a:lnTo>
                      <a:pt x="44" y="44"/>
                    </a:lnTo>
                    <a:lnTo>
                      <a:pt x="48" y="46"/>
                    </a:lnTo>
                    <a:lnTo>
                      <a:pt x="50" y="56"/>
                    </a:lnTo>
                    <a:lnTo>
                      <a:pt x="50" y="56"/>
                    </a:lnTo>
                    <a:lnTo>
                      <a:pt x="56" y="76"/>
                    </a:lnTo>
                    <a:lnTo>
                      <a:pt x="40" y="76"/>
                    </a:lnTo>
                    <a:lnTo>
                      <a:pt x="40" y="76"/>
                    </a:lnTo>
                    <a:lnTo>
                      <a:pt x="34" y="58"/>
                    </a:lnTo>
                    <a:lnTo>
                      <a:pt x="34" y="58"/>
                    </a:lnTo>
                    <a:lnTo>
                      <a:pt x="32" y="52"/>
                    </a:lnTo>
                    <a:lnTo>
                      <a:pt x="30" y="50"/>
                    </a:lnTo>
                    <a:lnTo>
                      <a:pt x="26" y="48"/>
                    </a:lnTo>
                    <a:lnTo>
                      <a:pt x="22" y="46"/>
                    </a:lnTo>
                    <a:lnTo>
                      <a:pt x="16" y="46"/>
                    </a:lnTo>
                    <a:lnTo>
                      <a:pt x="16" y="76"/>
                    </a:lnTo>
                    <a:lnTo>
                      <a:pt x="0" y="76"/>
                    </a:lnTo>
                    <a:lnTo>
                      <a:pt x="0" y="2"/>
                    </a:lnTo>
                    <a:close/>
                    <a:moveTo>
                      <a:pt x="16" y="34"/>
                    </a:moveTo>
                    <a:lnTo>
                      <a:pt x="24" y="34"/>
                    </a:lnTo>
                    <a:lnTo>
                      <a:pt x="24" y="34"/>
                    </a:lnTo>
                    <a:lnTo>
                      <a:pt x="30" y="34"/>
                    </a:lnTo>
                    <a:lnTo>
                      <a:pt x="34" y="32"/>
                    </a:lnTo>
                    <a:lnTo>
                      <a:pt x="36" y="28"/>
                    </a:lnTo>
                    <a:lnTo>
                      <a:pt x="38" y="24"/>
                    </a:lnTo>
                    <a:lnTo>
                      <a:pt x="38" y="24"/>
                    </a:lnTo>
                    <a:lnTo>
                      <a:pt x="36" y="18"/>
                    </a:lnTo>
                    <a:lnTo>
                      <a:pt x="34" y="16"/>
                    </a:lnTo>
                    <a:lnTo>
                      <a:pt x="30" y="14"/>
                    </a:lnTo>
                    <a:lnTo>
                      <a:pt x="24" y="12"/>
                    </a:lnTo>
                    <a:lnTo>
                      <a:pt x="24" y="12"/>
                    </a:lnTo>
                    <a:lnTo>
                      <a:pt x="18" y="14"/>
                    </a:lnTo>
                    <a:lnTo>
                      <a:pt x="16"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09" name="Freeform 83"/>
              <p:cNvSpPr>
                <a:spLocks noEditPoints="1"/>
              </p:cNvSpPr>
              <p:nvPr/>
            </p:nvSpPr>
            <p:spPr bwMode="auto">
              <a:xfrm>
                <a:off x="12455525" y="2441575"/>
                <a:ext cx="117475" cy="123825"/>
              </a:xfrm>
              <a:custGeom>
                <a:avLst/>
                <a:gdLst>
                  <a:gd name="T0" fmla="*/ 72 w 74"/>
                  <a:gd name="T1" fmla="*/ 46 h 78"/>
                  <a:gd name="T2" fmla="*/ 72 w 74"/>
                  <a:gd name="T3" fmla="*/ 46 h 78"/>
                  <a:gd name="T4" fmla="*/ 70 w 74"/>
                  <a:gd name="T5" fmla="*/ 54 h 78"/>
                  <a:gd name="T6" fmla="*/ 66 w 74"/>
                  <a:gd name="T7" fmla="*/ 62 h 78"/>
                  <a:gd name="T8" fmla="*/ 62 w 74"/>
                  <a:gd name="T9" fmla="*/ 68 h 78"/>
                  <a:gd name="T10" fmla="*/ 56 w 74"/>
                  <a:gd name="T11" fmla="*/ 72 h 78"/>
                  <a:gd name="T12" fmla="*/ 50 w 74"/>
                  <a:gd name="T13" fmla="*/ 76 h 78"/>
                  <a:gd name="T14" fmla="*/ 42 w 74"/>
                  <a:gd name="T15" fmla="*/ 78 h 78"/>
                  <a:gd name="T16" fmla="*/ 36 w 74"/>
                  <a:gd name="T17" fmla="*/ 78 h 78"/>
                  <a:gd name="T18" fmla="*/ 28 w 74"/>
                  <a:gd name="T19" fmla="*/ 78 h 78"/>
                  <a:gd name="T20" fmla="*/ 28 w 74"/>
                  <a:gd name="T21" fmla="*/ 78 h 78"/>
                  <a:gd name="T22" fmla="*/ 20 w 74"/>
                  <a:gd name="T23" fmla="*/ 74 h 78"/>
                  <a:gd name="T24" fmla="*/ 14 w 74"/>
                  <a:gd name="T25" fmla="*/ 72 h 78"/>
                  <a:gd name="T26" fmla="*/ 8 w 74"/>
                  <a:gd name="T27" fmla="*/ 66 h 78"/>
                  <a:gd name="T28" fmla="*/ 4 w 74"/>
                  <a:gd name="T29" fmla="*/ 60 h 78"/>
                  <a:gd name="T30" fmla="*/ 2 w 74"/>
                  <a:gd name="T31" fmla="*/ 54 h 78"/>
                  <a:gd name="T32" fmla="*/ 0 w 74"/>
                  <a:gd name="T33" fmla="*/ 48 h 78"/>
                  <a:gd name="T34" fmla="*/ 0 w 74"/>
                  <a:gd name="T35" fmla="*/ 40 h 78"/>
                  <a:gd name="T36" fmla="*/ 0 w 74"/>
                  <a:gd name="T37" fmla="*/ 32 h 78"/>
                  <a:gd name="T38" fmla="*/ 0 w 74"/>
                  <a:gd name="T39" fmla="*/ 32 h 78"/>
                  <a:gd name="T40" fmla="*/ 4 w 74"/>
                  <a:gd name="T41" fmla="*/ 24 h 78"/>
                  <a:gd name="T42" fmla="*/ 6 w 74"/>
                  <a:gd name="T43" fmla="*/ 18 h 78"/>
                  <a:gd name="T44" fmla="*/ 12 w 74"/>
                  <a:gd name="T45" fmla="*/ 12 h 78"/>
                  <a:gd name="T46" fmla="*/ 16 w 74"/>
                  <a:gd name="T47" fmla="*/ 6 h 78"/>
                  <a:gd name="T48" fmla="*/ 22 w 74"/>
                  <a:gd name="T49" fmla="*/ 4 h 78"/>
                  <a:gd name="T50" fmla="*/ 30 w 74"/>
                  <a:gd name="T51" fmla="*/ 2 h 78"/>
                  <a:gd name="T52" fmla="*/ 38 w 74"/>
                  <a:gd name="T53" fmla="*/ 0 h 78"/>
                  <a:gd name="T54" fmla="*/ 46 w 74"/>
                  <a:gd name="T55" fmla="*/ 2 h 78"/>
                  <a:gd name="T56" fmla="*/ 46 w 74"/>
                  <a:gd name="T57" fmla="*/ 2 h 78"/>
                  <a:gd name="T58" fmla="*/ 54 w 74"/>
                  <a:gd name="T59" fmla="*/ 4 h 78"/>
                  <a:gd name="T60" fmla="*/ 60 w 74"/>
                  <a:gd name="T61" fmla="*/ 8 h 78"/>
                  <a:gd name="T62" fmla="*/ 64 w 74"/>
                  <a:gd name="T63" fmla="*/ 12 h 78"/>
                  <a:gd name="T64" fmla="*/ 68 w 74"/>
                  <a:gd name="T65" fmla="*/ 18 h 78"/>
                  <a:gd name="T66" fmla="*/ 72 w 74"/>
                  <a:gd name="T67" fmla="*/ 24 h 78"/>
                  <a:gd name="T68" fmla="*/ 74 w 74"/>
                  <a:gd name="T69" fmla="*/ 32 h 78"/>
                  <a:gd name="T70" fmla="*/ 74 w 74"/>
                  <a:gd name="T71" fmla="*/ 38 h 78"/>
                  <a:gd name="T72" fmla="*/ 72 w 74"/>
                  <a:gd name="T73" fmla="*/ 46 h 78"/>
                  <a:gd name="T74" fmla="*/ 72 w 74"/>
                  <a:gd name="T75" fmla="*/ 46 h 78"/>
                  <a:gd name="T76" fmla="*/ 18 w 74"/>
                  <a:gd name="T77" fmla="*/ 36 h 78"/>
                  <a:gd name="T78" fmla="*/ 18 w 74"/>
                  <a:gd name="T79" fmla="*/ 36 h 78"/>
                  <a:gd name="T80" fmla="*/ 18 w 74"/>
                  <a:gd name="T81" fmla="*/ 46 h 78"/>
                  <a:gd name="T82" fmla="*/ 20 w 74"/>
                  <a:gd name="T83" fmla="*/ 54 h 78"/>
                  <a:gd name="T84" fmla="*/ 24 w 74"/>
                  <a:gd name="T85" fmla="*/ 60 h 78"/>
                  <a:gd name="T86" fmla="*/ 32 w 74"/>
                  <a:gd name="T87" fmla="*/ 64 h 78"/>
                  <a:gd name="T88" fmla="*/ 32 w 74"/>
                  <a:gd name="T89" fmla="*/ 64 h 78"/>
                  <a:gd name="T90" fmla="*/ 40 w 74"/>
                  <a:gd name="T91" fmla="*/ 64 h 78"/>
                  <a:gd name="T92" fmla="*/ 46 w 74"/>
                  <a:gd name="T93" fmla="*/ 60 h 78"/>
                  <a:gd name="T94" fmla="*/ 50 w 74"/>
                  <a:gd name="T95" fmla="*/ 52 h 78"/>
                  <a:gd name="T96" fmla="*/ 54 w 74"/>
                  <a:gd name="T97" fmla="*/ 44 h 78"/>
                  <a:gd name="T98" fmla="*/ 54 w 74"/>
                  <a:gd name="T99" fmla="*/ 44 h 78"/>
                  <a:gd name="T100" fmla="*/ 56 w 74"/>
                  <a:gd name="T101" fmla="*/ 34 h 78"/>
                  <a:gd name="T102" fmla="*/ 54 w 74"/>
                  <a:gd name="T103" fmla="*/ 24 h 78"/>
                  <a:gd name="T104" fmla="*/ 50 w 74"/>
                  <a:gd name="T105" fmla="*/ 18 h 78"/>
                  <a:gd name="T106" fmla="*/ 42 w 74"/>
                  <a:gd name="T107" fmla="*/ 14 h 78"/>
                  <a:gd name="T108" fmla="*/ 42 w 74"/>
                  <a:gd name="T109" fmla="*/ 14 h 78"/>
                  <a:gd name="T110" fmla="*/ 34 w 74"/>
                  <a:gd name="T111" fmla="*/ 14 h 78"/>
                  <a:gd name="T112" fmla="*/ 28 w 74"/>
                  <a:gd name="T113" fmla="*/ 18 h 78"/>
                  <a:gd name="T114" fmla="*/ 22 w 74"/>
                  <a:gd name="T115" fmla="*/ 26 h 78"/>
                  <a:gd name="T116" fmla="*/ 18 w 74"/>
                  <a:gd name="T117" fmla="*/ 36 h 78"/>
                  <a:gd name="T118" fmla="*/ 18 w 74"/>
                  <a:gd name="T11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 h="78">
                    <a:moveTo>
                      <a:pt x="72" y="46"/>
                    </a:moveTo>
                    <a:lnTo>
                      <a:pt x="72" y="46"/>
                    </a:lnTo>
                    <a:lnTo>
                      <a:pt x="70" y="54"/>
                    </a:lnTo>
                    <a:lnTo>
                      <a:pt x="66" y="62"/>
                    </a:lnTo>
                    <a:lnTo>
                      <a:pt x="62" y="68"/>
                    </a:lnTo>
                    <a:lnTo>
                      <a:pt x="56" y="72"/>
                    </a:lnTo>
                    <a:lnTo>
                      <a:pt x="50" y="76"/>
                    </a:lnTo>
                    <a:lnTo>
                      <a:pt x="42" y="78"/>
                    </a:lnTo>
                    <a:lnTo>
                      <a:pt x="36" y="78"/>
                    </a:lnTo>
                    <a:lnTo>
                      <a:pt x="28" y="78"/>
                    </a:lnTo>
                    <a:lnTo>
                      <a:pt x="28" y="78"/>
                    </a:lnTo>
                    <a:lnTo>
                      <a:pt x="20" y="74"/>
                    </a:lnTo>
                    <a:lnTo>
                      <a:pt x="14" y="72"/>
                    </a:lnTo>
                    <a:lnTo>
                      <a:pt x="8" y="66"/>
                    </a:lnTo>
                    <a:lnTo>
                      <a:pt x="4" y="60"/>
                    </a:lnTo>
                    <a:lnTo>
                      <a:pt x="2" y="54"/>
                    </a:lnTo>
                    <a:lnTo>
                      <a:pt x="0" y="48"/>
                    </a:lnTo>
                    <a:lnTo>
                      <a:pt x="0" y="40"/>
                    </a:lnTo>
                    <a:lnTo>
                      <a:pt x="0" y="32"/>
                    </a:lnTo>
                    <a:lnTo>
                      <a:pt x="0" y="32"/>
                    </a:lnTo>
                    <a:lnTo>
                      <a:pt x="4" y="24"/>
                    </a:lnTo>
                    <a:lnTo>
                      <a:pt x="6" y="18"/>
                    </a:lnTo>
                    <a:lnTo>
                      <a:pt x="12" y="12"/>
                    </a:lnTo>
                    <a:lnTo>
                      <a:pt x="16" y="6"/>
                    </a:lnTo>
                    <a:lnTo>
                      <a:pt x="22" y="4"/>
                    </a:lnTo>
                    <a:lnTo>
                      <a:pt x="30" y="2"/>
                    </a:lnTo>
                    <a:lnTo>
                      <a:pt x="38" y="0"/>
                    </a:lnTo>
                    <a:lnTo>
                      <a:pt x="46" y="2"/>
                    </a:lnTo>
                    <a:lnTo>
                      <a:pt x="46" y="2"/>
                    </a:lnTo>
                    <a:lnTo>
                      <a:pt x="54" y="4"/>
                    </a:lnTo>
                    <a:lnTo>
                      <a:pt x="60" y="8"/>
                    </a:lnTo>
                    <a:lnTo>
                      <a:pt x="64" y="12"/>
                    </a:lnTo>
                    <a:lnTo>
                      <a:pt x="68" y="18"/>
                    </a:lnTo>
                    <a:lnTo>
                      <a:pt x="72" y="24"/>
                    </a:lnTo>
                    <a:lnTo>
                      <a:pt x="74" y="32"/>
                    </a:lnTo>
                    <a:lnTo>
                      <a:pt x="74" y="38"/>
                    </a:lnTo>
                    <a:lnTo>
                      <a:pt x="72" y="46"/>
                    </a:lnTo>
                    <a:lnTo>
                      <a:pt x="72" y="46"/>
                    </a:lnTo>
                    <a:close/>
                    <a:moveTo>
                      <a:pt x="18" y="36"/>
                    </a:moveTo>
                    <a:lnTo>
                      <a:pt x="18" y="36"/>
                    </a:lnTo>
                    <a:lnTo>
                      <a:pt x="18" y="46"/>
                    </a:lnTo>
                    <a:lnTo>
                      <a:pt x="20" y="54"/>
                    </a:lnTo>
                    <a:lnTo>
                      <a:pt x="24" y="60"/>
                    </a:lnTo>
                    <a:lnTo>
                      <a:pt x="32" y="64"/>
                    </a:lnTo>
                    <a:lnTo>
                      <a:pt x="32" y="64"/>
                    </a:lnTo>
                    <a:lnTo>
                      <a:pt x="40" y="64"/>
                    </a:lnTo>
                    <a:lnTo>
                      <a:pt x="46" y="60"/>
                    </a:lnTo>
                    <a:lnTo>
                      <a:pt x="50" y="52"/>
                    </a:lnTo>
                    <a:lnTo>
                      <a:pt x="54" y="44"/>
                    </a:lnTo>
                    <a:lnTo>
                      <a:pt x="54" y="44"/>
                    </a:lnTo>
                    <a:lnTo>
                      <a:pt x="56" y="34"/>
                    </a:lnTo>
                    <a:lnTo>
                      <a:pt x="54" y="24"/>
                    </a:lnTo>
                    <a:lnTo>
                      <a:pt x="50" y="18"/>
                    </a:lnTo>
                    <a:lnTo>
                      <a:pt x="42" y="14"/>
                    </a:lnTo>
                    <a:lnTo>
                      <a:pt x="42" y="14"/>
                    </a:lnTo>
                    <a:lnTo>
                      <a:pt x="34" y="14"/>
                    </a:lnTo>
                    <a:lnTo>
                      <a:pt x="28" y="18"/>
                    </a:lnTo>
                    <a:lnTo>
                      <a:pt x="22" y="26"/>
                    </a:lnTo>
                    <a:lnTo>
                      <a:pt x="18" y="36"/>
                    </a:lnTo>
                    <a:lnTo>
                      <a:pt x="1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10" name="Freeform 84"/>
              <p:cNvSpPr>
                <a:spLocks/>
              </p:cNvSpPr>
              <p:nvPr/>
            </p:nvSpPr>
            <p:spPr bwMode="auto">
              <a:xfrm>
                <a:off x="12569825" y="2473325"/>
                <a:ext cx="79375" cy="139700"/>
              </a:xfrm>
              <a:custGeom>
                <a:avLst/>
                <a:gdLst>
                  <a:gd name="T0" fmla="*/ 30 w 50"/>
                  <a:gd name="T1" fmla="*/ 0 h 88"/>
                  <a:gd name="T2" fmla="*/ 46 w 50"/>
                  <a:gd name="T3" fmla="*/ 6 h 88"/>
                  <a:gd name="T4" fmla="*/ 22 w 50"/>
                  <a:gd name="T5" fmla="*/ 62 h 88"/>
                  <a:gd name="T6" fmla="*/ 50 w 50"/>
                  <a:gd name="T7" fmla="*/ 74 h 88"/>
                  <a:gd name="T8" fmla="*/ 44 w 50"/>
                  <a:gd name="T9" fmla="*/ 88 h 88"/>
                  <a:gd name="T10" fmla="*/ 0 w 50"/>
                  <a:gd name="T11" fmla="*/ 68 h 88"/>
                  <a:gd name="T12" fmla="*/ 30 w 50"/>
                  <a:gd name="T13" fmla="*/ 0 h 88"/>
                </a:gdLst>
                <a:ahLst/>
                <a:cxnLst>
                  <a:cxn ang="0">
                    <a:pos x="T0" y="T1"/>
                  </a:cxn>
                  <a:cxn ang="0">
                    <a:pos x="T2" y="T3"/>
                  </a:cxn>
                  <a:cxn ang="0">
                    <a:pos x="T4" y="T5"/>
                  </a:cxn>
                  <a:cxn ang="0">
                    <a:pos x="T6" y="T7"/>
                  </a:cxn>
                  <a:cxn ang="0">
                    <a:pos x="T8" y="T9"/>
                  </a:cxn>
                  <a:cxn ang="0">
                    <a:pos x="T10" y="T11"/>
                  </a:cxn>
                  <a:cxn ang="0">
                    <a:pos x="T12" y="T13"/>
                  </a:cxn>
                </a:cxnLst>
                <a:rect l="0" t="0" r="r" b="b"/>
                <a:pathLst>
                  <a:path w="50" h="88">
                    <a:moveTo>
                      <a:pt x="30" y="0"/>
                    </a:moveTo>
                    <a:lnTo>
                      <a:pt x="46" y="6"/>
                    </a:lnTo>
                    <a:lnTo>
                      <a:pt x="22" y="62"/>
                    </a:lnTo>
                    <a:lnTo>
                      <a:pt x="50" y="74"/>
                    </a:lnTo>
                    <a:lnTo>
                      <a:pt x="44" y="88"/>
                    </a:lnTo>
                    <a:lnTo>
                      <a:pt x="0" y="68"/>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11" name="Freeform 85"/>
              <p:cNvSpPr>
                <a:spLocks noEditPoints="1"/>
              </p:cNvSpPr>
              <p:nvPr/>
            </p:nvSpPr>
            <p:spPr bwMode="auto">
              <a:xfrm>
                <a:off x="12204700" y="3638550"/>
                <a:ext cx="136525" cy="161925"/>
              </a:xfrm>
              <a:custGeom>
                <a:avLst/>
                <a:gdLst>
                  <a:gd name="T0" fmla="*/ 32 w 86"/>
                  <a:gd name="T1" fmla="*/ 70 h 102"/>
                  <a:gd name="T2" fmla="*/ 22 w 86"/>
                  <a:gd name="T3" fmla="*/ 92 h 102"/>
                  <a:gd name="T4" fmla="*/ 0 w 86"/>
                  <a:gd name="T5" fmla="*/ 90 h 102"/>
                  <a:gd name="T6" fmla="*/ 44 w 86"/>
                  <a:gd name="T7" fmla="*/ 0 h 102"/>
                  <a:gd name="T8" fmla="*/ 72 w 86"/>
                  <a:gd name="T9" fmla="*/ 4 h 102"/>
                  <a:gd name="T10" fmla="*/ 86 w 86"/>
                  <a:gd name="T11" fmla="*/ 102 h 102"/>
                  <a:gd name="T12" fmla="*/ 64 w 86"/>
                  <a:gd name="T13" fmla="*/ 100 h 102"/>
                  <a:gd name="T14" fmla="*/ 60 w 86"/>
                  <a:gd name="T15" fmla="*/ 74 h 102"/>
                  <a:gd name="T16" fmla="*/ 32 w 86"/>
                  <a:gd name="T17" fmla="*/ 70 h 102"/>
                  <a:gd name="T18" fmla="*/ 60 w 86"/>
                  <a:gd name="T19" fmla="*/ 58 h 102"/>
                  <a:gd name="T20" fmla="*/ 56 w 86"/>
                  <a:gd name="T21" fmla="*/ 36 h 102"/>
                  <a:gd name="T22" fmla="*/ 56 w 86"/>
                  <a:gd name="T23" fmla="*/ 36 h 102"/>
                  <a:gd name="T24" fmla="*/ 54 w 86"/>
                  <a:gd name="T25" fmla="*/ 18 h 102"/>
                  <a:gd name="T26" fmla="*/ 54 w 86"/>
                  <a:gd name="T27" fmla="*/ 18 h 102"/>
                  <a:gd name="T28" fmla="*/ 54 w 86"/>
                  <a:gd name="T29" fmla="*/ 18 h 102"/>
                  <a:gd name="T30" fmla="*/ 46 w 86"/>
                  <a:gd name="T31" fmla="*/ 34 h 102"/>
                  <a:gd name="T32" fmla="*/ 38 w 86"/>
                  <a:gd name="T33" fmla="*/ 54 h 102"/>
                  <a:gd name="T34" fmla="*/ 60 w 86"/>
                  <a:gd name="T35" fmla="*/ 5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02">
                    <a:moveTo>
                      <a:pt x="32" y="70"/>
                    </a:moveTo>
                    <a:lnTo>
                      <a:pt x="22" y="92"/>
                    </a:lnTo>
                    <a:lnTo>
                      <a:pt x="0" y="90"/>
                    </a:lnTo>
                    <a:lnTo>
                      <a:pt x="44" y="0"/>
                    </a:lnTo>
                    <a:lnTo>
                      <a:pt x="72" y="4"/>
                    </a:lnTo>
                    <a:lnTo>
                      <a:pt x="86" y="102"/>
                    </a:lnTo>
                    <a:lnTo>
                      <a:pt x="64" y="100"/>
                    </a:lnTo>
                    <a:lnTo>
                      <a:pt x="60" y="74"/>
                    </a:lnTo>
                    <a:lnTo>
                      <a:pt x="32" y="70"/>
                    </a:lnTo>
                    <a:close/>
                    <a:moveTo>
                      <a:pt x="60" y="58"/>
                    </a:moveTo>
                    <a:lnTo>
                      <a:pt x="56" y="36"/>
                    </a:lnTo>
                    <a:lnTo>
                      <a:pt x="56" y="36"/>
                    </a:lnTo>
                    <a:lnTo>
                      <a:pt x="54" y="18"/>
                    </a:lnTo>
                    <a:lnTo>
                      <a:pt x="54" y="18"/>
                    </a:lnTo>
                    <a:lnTo>
                      <a:pt x="54" y="18"/>
                    </a:lnTo>
                    <a:lnTo>
                      <a:pt x="46" y="34"/>
                    </a:lnTo>
                    <a:lnTo>
                      <a:pt x="38" y="54"/>
                    </a:lnTo>
                    <a:lnTo>
                      <a:pt x="60"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12" name="Freeform 86"/>
              <p:cNvSpPr>
                <a:spLocks noEditPoints="1"/>
              </p:cNvSpPr>
              <p:nvPr/>
            </p:nvSpPr>
            <p:spPr bwMode="auto">
              <a:xfrm>
                <a:off x="12382500" y="3644900"/>
                <a:ext cx="111125" cy="155575"/>
              </a:xfrm>
              <a:custGeom>
                <a:avLst/>
                <a:gdLst>
                  <a:gd name="T0" fmla="*/ 0 w 70"/>
                  <a:gd name="T1" fmla="*/ 4 h 98"/>
                  <a:gd name="T2" fmla="*/ 0 w 70"/>
                  <a:gd name="T3" fmla="*/ 4 h 98"/>
                  <a:gd name="T4" fmla="*/ 12 w 70"/>
                  <a:gd name="T5" fmla="*/ 2 h 98"/>
                  <a:gd name="T6" fmla="*/ 28 w 70"/>
                  <a:gd name="T7" fmla="*/ 0 h 98"/>
                  <a:gd name="T8" fmla="*/ 28 w 70"/>
                  <a:gd name="T9" fmla="*/ 0 h 98"/>
                  <a:gd name="T10" fmla="*/ 46 w 70"/>
                  <a:gd name="T11" fmla="*/ 0 h 98"/>
                  <a:gd name="T12" fmla="*/ 52 w 70"/>
                  <a:gd name="T13" fmla="*/ 2 h 98"/>
                  <a:gd name="T14" fmla="*/ 58 w 70"/>
                  <a:gd name="T15" fmla="*/ 4 h 98"/>
                  <a:gd name="T16" fmla="*/ 58 w 70"/>
                  <a:gd name="T17" fmla="*/ 4 h 98"/>
                  <a:gd name="T18" fmla="*/ 62 w 70"/>
                  <a:gd name="T19" fmla="*/ 8 h 98"/>
                  <a:gd name="T20" fmla="*/ 66 w 70"/>
                  <a:gd name="T21" fmla="*/ 14 h 98"/>
                  <a:gd name="T22" fmla="*/ 68 w 70"/>
                  <a:gd name="T23" fmla="*/ 20 h 98"/>
                  <a:gd name="T24" fmla="*/ 70 w 70"/>
                  <a:gd name="T25" fmla="*/ 26 h 98"/>
                  <a:gd name="T26" fmla="*/ 70 w 70"/>
                  <a:gd name="T27" fmla="*/ 26 h 98"/>
                  <a:gd name="T28" fmla="*/ 70 w 70"/>
                  <a:gd name="T29" fmla="*/ 32 h 98"/>
                  <a:gd name="T30" fmla="*/ 70 w 70"/>
                  <a:gd name="T31" fmla="*/ 38 h 98"/>
                  <a:gd name="T32" fmla="*/ 66 w 70"/>
                  <a:gd name="T33" fmla="*/ 44 h 98"/>
                  <a:gd name="T34" fmla="*/ 64 w 70"/>
                  <a:gd name="T35" fmla="*/ 50 h 98"/>
                  <a:gd name="T36" fmla="*/ 64 w 70"/>
                  <a:gd name="T37" fmla="*/ 50 h 98"/>
                  <a:gd name="T38" fmla="*/ 58 w 70"/>
                  <a:gd name="T39" fmla="*/ 54 h 98"/>
                  <a:gd name="T40" fmla="*/ 50 w 70"/>
                  <a:gd name="T41" fmla="*/ 58 h 98"/>
                  <a:gd name="T42" fmla="*/ 42 w 70"/>
                  <a:gd name="T43" fmla="*/ 60 h 98"/>
                  <a:gd name="T44" fmla="*/ 34 w 70"/>
                  <a:gd name="T45" fmla="*/ 62 h 98"/>
                  <a:gd name="T46" fmla="*/ 34 w 70"/>
                  <a:gd name="T47" fmla="*/ 62 h 98"/>
                  <a:gd name="T48" fmla="*/ 26 w 70"/>
                  <a:gd name="T49" fmla="*/ 62 h 98"/>
                  <a:gd name="T50" fmla="*/ 30 w 70"/>
                  <a:gd name="T51" fmla="*/ 96 h 98"/>
                  <a:gd name="T52" fmla="*/ 8 w 70"/>
                  <a:gd name="T53" fmla="*/ 98 h 98"/>
                  <a:gd name="T54" fmla="*/ 0 w 70"/>
                  <a:gd name="T55" fmla="*/ 4 h 98"/>
                  <a:gd name="T56" fmla="*/ 24 w 70"/>
                  <a:gd name="T57" fmla="*/ 46 h 98"/>
                  <a:gd name="T58" fmla="*/ 24 w 70"/>
                  <a:gd name="T59" fmla="*/ 46 h 98"/>
                  <a:gd name="T60" fmla="*/ 32 w 70"/>
                  <a:gd name="T61" fmla="*/ 46 h 98"/>
                  <a:gd name="T62" fmla="*/ 32 w 70"/>
                  <a:gd name="T63" fmla="*/ 46 h 98"/>
                  <a:gd name="T64" fmla="*/ 40 w 70"/>
                  <a:gd name="T65" fmla="*/ 44 h 98"/>
                  <a:gd name="T66" fmla="*/ 44 w 70"/>
                  <a:gd name="T67" fmla="*/ 40 h 98"/>
                  <a:gd name="T68" fmla="*/ 48 w 70"/>
                  <a:gd name="T69" fmla="*/ 36 h 98"/>
                  <a:gd name="T70" fmla="*/ 48 w 70"/>
                  <a:gd name="T71" fmla="*/ 28 h 98"/>
                  <a:gd name="T72" fmla="*/ 48 w 70"/>
                  <a:gd name="T73" fmla="*/ 28 h 98"/>
                  <a:gd name="T74" fmla="*/ 48 w 70"/>
                  <a:gd name="T75" fmla="*/ 22 h 98"/>
                  <a:gd name="T76" fmla="*/ 44 w 70"/>
                  <a:gd name="T77" fmla="*/ 18 h 98"/>
                  <a:gd name="T78" fmla="*/ 38 w 70"/>
                  <a:gd name="T79" fmla="*/ 16 h 98"/>
                  <a:gd name="T80" fmla="*/ 30 w 70"/>
                  <a:gd name="T81" fmla="*/ 16 h 98"/>
                  <a:gd name="T82" fmla="*/ 30 w 70"/>
                  <a:gd name="T83" fmla="*/ 16 h 98"/>
                  <a:gd name="T84" fmla="*/ 22 w 70"/>
                  <a:gd name="T85" fmla="*/ 18 h 98"/>
                  <a:gd name="T86" fmla="*/ 24 w 70"/>
                  <a:gd name="T87" fmla="*/ 4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 h="98">
                    <a:moveTo>
                      <a:pt x="0" y="4"/>
                    </a:moveTo>
                    <a:lnTo>
                      <a:pt x="0" y="4"/>
                    </a:lnTo>
                    <a:lnTo>
                      <a:pt x="12" y="2"/>
                    </a:lnTo>
                    <a:lnTo>
                      <a:pt x="28" y="0"/>
                    </a:lnTo>
                    <a:lnTo>
                      <a:pt x="28" y="0"/>
                    </a:lnTo>
                    <a:lnTo>
                      <a:pt x="46" y="0"/>
                    </a:lnTo>
                    <a:lnTo>
                      <a:pt x="52" y="2"/>
                    </a:lnTo>
                    <a:lnTo>
                      <a:pt x="58" y="4"/>
                    </a:lnTo>
                    <a:lnTo>
                      <a:pt x="58" y="4"/>
                    </a:lnTo>
                    <a:lnTo>
                      <a:pt x="62" y="8"/>
                    </a:lnTo>
                    <a:lnTo>
                      <a:pt x="66" y="14"/>
                    </a:lnTo>
                    <a:lnTo>
                      <a:pt x="68" y="20"/>
                    </a:lnTo>
                    <a:lnTo>
                      <a:pt x="70" y="26"/>
                    </a:lnTo>
                    <a:lnTo>
                      <a:pt x="70" y="26"/>
                    </a:lnTo>
                    <a:lnTo>
                      <a:pt x="70" y="32"/>
                    </a:lnTo>
                    <a:lnTo>
                      <a:pt x="70" y="38"/>
                    </a:lnTo>
                    <a:lnTo>
                      <a:pt x="66" y="44"/>
                    </a:lnTo>
                    <a:lnTo>
                      <a:pt x="64" y="50"/>
                    </a:lnTo>
                    <a:lnTo>
                      <a:pt x="64" y="50"/>
                    </a:lnTo>
                    <a:lnTo>
                      <a:pt x="58" y="54"/>
                    </a:lnTo>
                    <a:lnTo>
                      <a:pt x="50" y="58"/>
                    </a:lnTo>
                    <a:lnTo>
                      <a:pt x="42" y="60"/>
                    </a:lnTo>
                    <a:lnTo>
                      <a:pt x="34" y="62"/>
                    </a:lnTo>
                    <a:lnTo>
                      <a:pt x="34" y="62"/>
                    </a:lnTo>
                    <a:lnTo>
                      <a:pt x="26" y="62"/>
                    </a:lnTo>
                    <a:lnTo>
                      <a:pt x="30" y="96"/>
                    </a:lnTo>
                    <a:lnTo>
                      <a:pt x="8" y="98"/>
                    </a:lnTo>
                    <a:lnTo>
                      <a:pt x="0" y="4"/>
                    </a:lnTo>
                    <a:close/>
                    <a:moveTo>
                      <a:pt x="24" y="46"/>
                    </a:moveTo>
                    <a:lnTo>
                      <a:pt x="24" y="46"/>
                    </a:lnTo>
                    <a:lnTo>
                      <a:pt x="32" y="46"/>
                    </a:lnTo>
                    <a:lnTo>
                      <a:pt x="32" y="46"/>
                    </a:lnTo>
                    <a:lnTo>
                      <a:pt x="40" y="44"/>
                    </a:lnTo>
                    <a:lnTo>
                      <a:pt x="44" y="40"/>
                    </a:lnTo>
                    <a:lnTo>
                      <a:pt x="48" y="36"/>
                    </a:lnTo>
                    <a:lnTo>
                      <a:pt x="48" y="28"/>
                    </a:lnTo>
                    <a:lnTo>
                      <a:pt x="48" y="28"/>
                    </a:lnTo>
                    <a:lnTo>
                      <a:pt x="48" y="22"/>
                    </a:lnTo>
                    <a:lnTo>
                      <a:pt x="44" y="18"/>
                    </a:lnTo>
                    <a:lnTo>
                      <a:pt x="38" y="16"/>
                    </a:lnTo>
                    <a:lnTo>
                      <a:pt x="30" y="16"/>
                    </a:lnTo>
                    <a:lnTo>
                      <a:pt x="30" y="16"/>
                    </a:lnTo>
                    <a:lnTo>
                      <a:pt x="22" y="18"/>
                    </a:lnTo>
                    <a:lnTo>
                      <a:pt x="24"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13" name="Freeform 87"/>
              <p:cNvSpPr>
                <a:spLocks noEditPoints="1"/>
              </p:cNvSpPr>
              <p:nvPr/>
            </p:nvSpPr>
            <p:spPr bwMode="auto">
              <a:xfrm>
                <a:off x="12509500" y="3613150"/>
                <a:ext cx="117475" cy="165100"/>
              </a:xfrm>
              <a:custGeom>
                <a:avLst/>
                <a:gdLst>
                  <a:gd name="T0" fmla="*/ 0 w 74"/>
                  <a:gd name="T1" fmla="*/ 16 h 104"/>
                  <a:gd name="T2" fmla="*/ 0 w 74"/>
                  <a:gd name="T3" fmla="*/ 16 h 104"/>
                  <a:gd name="T4" fmla="*/ 10 w 74"/>
                  <a:gd name="T5" fmla="*/ 10 h 104"/>
                  <a:gd name="T6" fmla="*/ 26 w 74"/>
                  <a:gd name="T7" fmla="*/ 4 h 104"/>
                  <a:gd name="T8" fmla="*/ 26 w 74"/>
                  <a:gd name="T9" fmla="*/ 4 h 104"/>
                  <a:gd name="T10" fmla="*/ 42 w 74"/>
                  <a:gd name="T11" fmla="*/ 0 h 104"/>
                  <a:gd name="T12" fmla="*/ 50 w 74"/>
                  <a:gd name="T13" fmla="*/ 0 h 104"/>
                  <a:gd name="T14" fmla="*/ 56 w 74"/>
                  <a:gd name="T15" fmla="*/ 2 h 104"/>
                  <a:gd name="T16" fmla="*/ 56 w 74"/>
                  <a:gd name="T17" fmla="*/ 2 h 104"/>
                  <a:gd name="T18" fmla="*/ 62 w 74"/>
                  <a:gd name="T19" fmla="*/ 4 h 104"/>
                  <a:gd name="T20" fmla="*/ 66 w 74"/>
                  <a:gd name="T21" fmla="*/ 8 h 104"/>
                  <a:gd name="T22" fmla="*/ 70 w 74"/>
                  <a:gd name="T23" fmla="*/ 14 h 104"/>
                  <a:gd name="T24" fmla="*/ 72 w 74"/>
                  <a:gd name="T25" fmla="*/ 20 h 104"/>
                  <a:gd name="T26" fmla="*/ 72 w 74"/>
                  <a:gd name="T27" fmla="*/ 20 h 104"/>
                  <a:gd name="T28" fmla="*/ 74 w 74"/>
                  <a:gd name="T29" fmla="*/ 26 h 104"/>
                  <a:gd name="T30" fmla="*/ 74 w 74"/>
                  <a:gd name="T31" fmla="*/ 32 h 104"/>
                  <a:gd name="T32" fmla="*/ 74 w 74"/>
                  <a:gd name="T33" fmla="*/ 38 h 104"/>
                  <a:gd name="T34" fmla="*/ 72 w 74"/>
                  <a:gd name="T35" fmla="*/ 44 h 104"/>
                  <a:gd name="T36" fmla="*/ 72 w 74"/>
                  <a:gd name="T37" fmla="*/ 44 h 104"/>
                  <a:gd name="T38" fmla="*/ 68 w 74"/>
                  <a:gd name="T39" fmla="*/ 50 h 104"/>
                  <a:gd name="T40" fmla="*/ 62 w 74"/>
                  <a:gd name="T41" fmla="*/ 56 h 104"/>
                  <a:gd name="T42" fmla="*/ 54 w 74"/>
                  <a:gd name="T43" fmla="*/ 60 h 104"/>
                  <a:gd name="T44" fmla="*/ 46 w 74"/>
                  <a:gd name="T45" fmla="*/ 64 h 104"/>
                  <a:gd name="T46" fmla="*/ 46 w 74"/>
                  <a:gd name="T47" fmla="*/ 64 h 104"/>
                  <a:gd name="T48" fmla="*/ 38 w 74"/>
                  <a:gd name="T49" fmla="*/ 66 h 104"/>
                  <a:gd name="T50" fmla="*/ 50 w 74"/>
                  <a:gd name="T51" fmla="*/ 98 h 104"/>
                  <a:gd name="T52" fmla="*/ 30 w 74"/>
                  <a:gd name="T53" fmla="*/ 104 h 104"/>
                  <a:gd name="T54" fmla="*/ 0 w 74"/>
                  <a:gd name="T55" fmla="*/ 16 h 104"/>
                  <a:gd name="T56" fmla="*/ 34 w 74"/>
                  <a:gd name="T57" fmla="*/ 50 h 104"/>
                  <a:gd name="T58" fmla="*/ 34 w 74"/>
                  <a:gd name="T59" fmla="*/ 50 h 104"/>
                  <a:gd name="T60" fmla="*/ 40 w 74"/>
                  <a:gd name="T61" fmla="*/ 48 h 104"/>
                  <a:gd name="T62" fmla="*/ 40 w 74"/>
                  <a:gd name="T63" fmla="*/ 48 h 104"/>
                  <a:gd name="T64" fmla="*/ 48 w 74"/>
                  <a:gd name="T65" fmla="*/ 44 h 104"/>
                  <a:gd name="T66" fmla="*/ 52 w 74"/>
                  <a:gd name="T67" fmla="*/ 40 h 104"/>
                  <a:gd name="T68" fmla="*/ 54 w 74"/>
                  <a:gd name="T69" fmla="*/ 34 h 104"/>
                  <a:gd name="T70" fmla="*/ 52 w 74"/>
                  <a:gd name="T71" fmla="*/ 26 h 104"/>
                  <a:gd name="T72" fmla="*/ 52 w 74"/>
                  <a:gd name="T73" fmla="*/ 26 h 104"/>
                  <a:gd name="T74" fmla="*/ 50 w 74"/>
                  <a:gd name="T75" fmla="*/ 22 h 104"/>
                  <a:gd name="T76" fmla="*/ 46 w 74"/>
                  <a:gd name="T77" fmla="*/ 18 h 104"/>
                  <a:gd name="T78" fmla="*/ 40 w 74"/>
                  <a:gd name="T79" fmla="*/ 18 h 104"/>
                  <a:gd name="T80" fmla="*/ 32 w 74"/>
                  <a:gd name="T81" fmla="*/ 18 h 104"/>
                  <a:gd name="T82" fmla="*/ 32 w 74"/>
                  <a:gd name="T83" fmla="*/ 18 h 104"/>
                  <a:gd name="T84" fmla="*/ 24 w 74"/>
                  <a:gd name="T85" fmla="*/ 22 h 104"/>
                  <a:gd name="T86" fmla="*/ 34 w 74"/>
                  <a:gd name="T87" fmla="*/ 5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104">
                    <a:moveTo>
                      <a:pt x="0" y="16"/>
                    </a:moveTo>
                    <a:lnTo>
                      <a:pt x="0" y="16"/>
                    </a:lnTo>
                    <a:lnTo>
                      <a:pt x="10" y="10"/>
                    </a:lnTo>
                    <a:lnTo>
                      <a:pt x="26" y="4"/>
                    </a:lnTo>
                    <a:lnTo>
                      <a:pt x="26" y="4"/>
                    </a:lnTo>
                    <a:lnTo>
                      <a:pt x="42" y="0"/>
                    </a:lnTo>
                    <a:lnTo>
                      <a:pt x="50" y="0"/>
                    </a:lnTo>
                    <a:lnTo>
                      <a:pt x="56" y="2"/>
                    </a:lnTo>
                    <a:lnTo>
                      <a:pt x="56" y="2"/>
                    </a:lnTo>
                    <a:lnTo>
                      <a:pt x="62" y="4"/>
                    </a:lnTo>
                    <a:lnTo>
                      <a:pt x="66" y="8"/>
                    </a:lnTo>
                    <a:lnTo>
                      <a:pt x="70" y="14"/>
                    </a:lnTo>
                    <a:lnTo>
                      <a:pt x="72" y="20"/>
                    </a:lnTo>
                    <a:lnTo>
                      <a:pt x="72" y="20"/>
                    </a:lnTo>
                    <a:lnTo>
                      <a:pt x="74" y="26"/>
                    </a:lnTo>
                    <a:lnTo>
                      <a:pt x="74" y="32"/>
                    </a:lnTo>
                    <a:lnTo>
                      <a:pt x="74" y="38"/>
                    </a:lnTo>
                    <a:lnTo>
                      <a:pt x="72" y="44"/>
                    </a:lnTo>
                    <a:lnTo>
                      <a:pt x="72" y="44"/>
                    </a:lnTo>
                    <a:lnTo>
                      <a:pt x="68" y="50"/>
                    </a:lnTo>
                    <a:lnTo>
                      <a:pt x="62" y="56"/>
                    </a:lnTo>
                    <a:lnTo>
                      <a:pt x="54" y="60"/>
                    </a:lnTo>
                    <a:lnTo>
                      <a:pt x="46" y="64"/>
                    </a:lnTo>
                    <a:lnTo>
                      <a:pt x="46" y="64"/>
                    </a:lnTo>
                    <a:lnTo>
                      <a:pt x="38" y="66"/>
                    </a:lnTo>
                    <a:lnTo>
                      <a:pt x="50" y="98"/>
                    </a:lnTo>
                    <a:lnTo>
                      <a:pt x="30" y="104"/>
                    </a:lnTo>
                    <a:lnTo>
                      <a:pt x="0" y="16"/>
                    </a:lnTo>
                    <a:close/>
                    <a:moveTo>
                      <a:pt x="34" y="50"/>
                    </a:moveTo>
                    <a:lnTo>
                      <a:pt x="34" y="50"/>
                    </a:lnTo>
                    <a:lnTo>
                      <a:pt x="40" y="48"/>
                    </a:lnTo>
                    <a:lnTo>
                      <a:pt x="40" y="48"/>
                    </a:lnTo>
                    <a:lnTo>
                      <a:pt x="48" y="44"/>
                    </a:lnTo>
                    <a:lnTo>
                      <a:pt x="52" y="40"/>
                    </a:lnTo>
                    <a:lnTo>
                      <a:pt x="54" y="34"/>
                    </a:lnTo>
                    <a:lnTo>
                      <a:pt x="52" y="26"/>
                    </a:lnTo>
                    <a:lnTo>
                      <a:pt x="52" y="26"/>
                    </a:lnTo>
                    <a:lnTo>
                      <a:pt x="50" y="22"/>
                    </a:lnTo>
                    <a:lnTo>
                      <a:pt x="46" y="18"/>
                    </a:lnTo>
                    <a:lnTo>
                      <a:pt x="40" y="18"/>
                    </a:lnTo>
                    <a:lnTo>
                      <a:pt x="32" y="18"/>
                    </a:lnTo>
                    <a:lnTo>
                      <a:pt x="32" y="18"/>
                    </a:lnTo>
                    <a:lnTo>
                      <a:pt x="24" y="22"/>
                    </a:lnTo>
                    <a:lnTo>
                      <a:pt x="34"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14" name="Freeform 88"/>
              <p:cNvSpPr>
                <a:spLocks noEditPoints="1"/>
              </p:cNvSpPr>
              <p:nvPr/>
            </p:nvSpPr>
            <p:spPr bwMode="auto">
              <a:xfrm>
                <a:off x="12626975" y="3549650"/>
                <a:ext cx="177800" cy="168275"/>
              </a:xfrm>
              <a:custGeom>
                <a:avLst/>
                <a:gdLst>
                  <a:gd name="T0" fmla="*/ 0 w 112"/>
                  <a:gd name="T1" fmla="*/ 28 h 106"/>
                  <a:gd name="T2" fmla="*/ 0 w 112"/>
                  <a:gd name="T3" fmla="*/ 28 h 106"/>
                  <a:gd name="T4" fmla="*/ 24 w 112"/>
                  <a:gd name="T5" fmla="*/ 10 h 106"/>
                  <a:gd name="T6" fmla="*/ 24 w 112"/>
                  <a:gd name="T7" fmla="*/ 10 h 106"/>
                  <a:gd name="T8" fmla="*/ 40 w 112"/>
                  <a:gd name="T9" fmla="*/ 2 h 106"/>
                  <a:gd name="T10" fmla="*/ 48 w 112"/>
                  <a:gd name="T11" fmla="*/ 0 h 106"/>
                  <a:gd name="T12" fmla="*/ 54 w 112"/>
                  <a:gd name="T13" fmla="*/ 0 h 106"/>
                  <a:gd name="T14" fmla="*/ 54 w 112"/>
                  <a:gd name="T15" fmla="*/ 0 h 106"/>
                  <a:gd name="T16" fmla="*/ 58 w 112"/>
                  <a:gd name="T17" fmla="*/ 2 h 106"/>
                  <a:gd name="T18" fmla="*/ 64 w 112"/>
                  <a:gd name="T19" fmla="*/ 4 h 106"/>
                  <a:gd name="T20" fmla="*/ 68 w 112"/>
                  <a:gd name="T21" fmla="*/ 8 h 106"/>
                  <a:gd name="T22" fmla="*/ 72 w 112"/>
                  <a:gd name="T23" fmla="*/ 12 h 106"/>
                  <a:gd name="T24" fmla="*/ 72 w 112"/>
                  <a:gd name="T25" fmla="*/ 12 h 106"/>
                  <a:gd name="T26" fmla="*/ 76 w 112"/>
                  <a:gd name="T27" fmla="*/ 20 h 106"/>
                  <a:gd name="T28" fmla="*/ 76 w 112"/>
                  <a:gd name="T29" fmla="*/ 28 h 106"/>
                  <a:gd name="T30" fmla="*/ 74 w 112"/>
                  <a:gd name="T31" fmla="*/ 34 h 106"/>
                  <a:gd name="T32" fmla="*/ 70 w 112"/>
                  <a:gd name="T33" fmla="*/ 40 h 106"/>
                  <a:gd name="T34" fmla="*/ 70 w 112"/>
                  <a:gd name="T35" fmla="*/ 42 h 106"/>
                  <a:gd name="T36" fmla="*/ 70 w 112"/>
                  <a:gd name="T37" fmla="*/ 42 h 106"/>
                  <a:gd name="T38" fmla="*/ 76 w 112"/>
                  <a:gd name="T39" fmla="*/ 42 h 106"/>
                  <a:gd name="T40" fmla="*/ 80 w 112"/>
                  <a:gd name="T41" fmla="*/ 42 h 106"/>
                  <a:gd name="T42" fmla="*/ 90 w 112"/>
                  <a:gd name="T43" fmla="*/ 50 h 106"/>
                  <a:gd name="T44" fmla="*/ 90 w 112"/>
                  <a:gd name="T45" fmla="*/ 50 h 106"/>
                  <a:gd name="T46" fmla="*/ 112 w 112"/>
                  <a:gd name="T47" fmla="*/ 68 h 106"/>
                  <a:gd name="T48" fmla="*/ 94 w 112"/>
                  <a:gd name="T49" fmla="*/ 80 h 106"/>
                  <a:gd name="T50" fmla="*/ 94 w 112"/>
                  <a:gd name="T51" fmla="*/ 80 h 106"/>
                  <a:gd name="T52" fmla="*/ 76 w 112"/>
                  <a:gd name="T53" fmla="*/ 64 h 106"/>
                  <a:gd name="T54" fmla="*/ 76 w 112"/>
                  <a:gd name="T55" fmla="*/ 64 h 106"/>
                  <a:gd name="T56" fmla="*/ 70 w 112"/>
                  <a:gd name="T57" fmla="*/ 60 h 106"/>
                  <a:gd name="T58" fmla="*/ 64 w 112"/>
                  <a:gd name="T59" fmla="*/ 58 h 106"/>
                  <a:gd name="T60" fmla="*/ 60 w 112"/>
                  <a:gd name="T61" fmla="*/ 58 h 106"/>
                  <a:gd name="T62" fmla="*/ 54 w 112"/>
                  <a:gd name="T63" fmla="*/ 60 h 106"/>
                  <a:gd name="T64" fmla="*/ 48 w 112"/>
                  <a:gd name="T65" fmla="*/ 64 h 106"/>
                  <a:gd name="T66" fmla="*/ 70 w 112"/>
                  <a:gd name="T67" fmla="*/ 96 h 106"/>
                  <a:gd name="T68" fmla="*/ 50 w 112"/>
                  <a:gd name="T69" fmla="*/ 106 h 106"/>
                  <a:gd name="T70" fmla="*/ 0 w 112"/>
                  <a:gd name="T71" fmla="*/ 28 h 106"/>
                  <a:gd name="T72" fmla="*/ 40 w 112"/>
                  <a:gd name="T73" fmla="*/ 50 h 106"/>
                  <a:gd name="T74" fmla="*/ 48 w 112"/>
                  <a:gd name="T75" fmla="*/ 46 h 106"/>
                  <a:gd name="T76" fmla="*/ 48 w 112"/>
                  <a:gd name="T77" fmla="*/ 46 h 106"/>
                  <a:gd name="T78" fmla="*/ 54 w 112"/>
                  <a:gd name="T79" fmla="*/ 42 h 106"/>
                  <a:gd name="T80" fmla="*/ 56 w 112"/>
                  <a:gd name="T81" fmla="*/ 36 h 106"/>
                  <a:gd name="T82" fmla="*/ 56 w 112"/>
                  <a:gd name="T83" fmla="*/ 30 h 106"/>
                  <a:gd name="T84" fmla="*/ 54 w 112"/>
                  <a:gd name="T85" fmla="*/ 26 h 106"/>
                  <a:gd name="T86" fmla="*/ 54 w 112"/>
                  <a:gd name="T87" fmla="*/ 26 h 106"/>
                  <a:gd name="T88" fmla="*/ 50 w 112"/>
                  <a:gd name="T89" fmla="*/ 20 h 106"/>
                  <a:gd name="T90" fmla="*/ 46 w 112"/>
                  <a:gd name="T91" fmla="*/ 20 h 106"/>
                  <a:gd name="T92" fmla="*/ 40 w 112"/>
                  <a:gd name="T93" fmla="*/ 20 h 106"/>
                  <a:gd name="T94" fmla="*/ 34 w 112"/>
                  <a:gd name="T95" fmla="*/ 22 h 106"/>
                  <a:gd name="T96" fmla="*/ 34 w 112"/>
                  <a:gd name="T97" fmla="*/ 22 h 106"/>
                  <a:gd name="T98" fmla="*/ 26 w 112"/>
                  <a:gd name="T99" fmla="*/ 28 h 106"/>
                  <a:gd name="T100" fmla="*/ 40 w 112"/>
                  <a:gd name="T101" fmla="*/ 5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2" h="106">
                    <a:moveTo>
                      <a:pt x="0" y="28"/>
                    </a:moveTo>
                    <a:lnTo>
                      <a:pt x="0" y="28"/>
                    </a:lnTo>
                    <a:lnTo>
                      <a:pt x="24" y="10"/>
                    </a:lnTo>
                    <a:lnTo>
                      <a:pt x="24" y="10"/>
                    </a:lnTo>
                    <a:lnTo>
                      <a:pt x="40" y="2"/>
                    </a:lnTo>
                    <a:lnTo>
                      <a:pt x="48" y="0"/>
                    </a:lnTo>
                    <a:lnTo>
                      <a:pt x="54" y="0"/>
                    </a:lnTo>
                    <a:lnTo>
                      <a:pt x="54" y="0"/>
                    </a:lnTo>
                    <a:lnTo>
                      <a:pt x="58" y="2"/>
                    </a:lnTo>
                    <a:lnTo>
                      <a:pt x="64" y="4"/>
                    </a:lnTo>
                    <a:lnTo>
                      <a:pt x="68" y="8"/>
                    </a:lnTo>
                    <a:lnTo>
                      <a:pt x="72" y="12"/>
                    </a:lnTo>
                    <a:lnTo>
                      <a:pt x="72" y="12"/>
                    </a:lnTo>
                    <a:lnTo>
                      <a:pt x="76" y="20"/>
                    </a:lnTo>
                    <a:lnTo>
                      <a:pt x="76" y="28"/>
                    </a:lnTo>
                    <a:lnTo>
                      <a:pt x="74" y="34"/>
                    </a:lnTo>
                    <a:lnTo>
                      <a:pt x="70" y="40"/>
                    </a:lnTo>
                    <a:lnTo>
                      <a:pt x="70" y="42"/>
                    </a:lnTo>
                    <a:lnTo>
                      <a:pt x="70" y="42"/>
                    </a:lnTo>
                    <a:lnTo>
                      <a:pt x="76" y="42"/>
                    </a:lnTo>
                    <a:lnTo>
                      <a:pt x="80" y="42"/>
                    </a:lnTo>
                    <a:lnTo>
                      <a:pt x="90" y="50"/>
                    </a:lnTo>
                    <a:lnTo>
                      <a:pt x="90" y="50"/>
                    </a:lnTo>
                    <a:lnTo>
                      <a:pt x="112" y="68"/>
                    </a:lnTo>
                    <a:lnTo>
                      <a:pt x="94" y="80"/>
                    </a:lnTo>
                    <a:lnTo>
                      <a:pt x="94" y="80"/>
                    </a:lnTo>
                    <a:lnTo>
                      <a:pt x="76" y="64"/>
                    </a:lnTo>
                    <a:lnTo>
                      <a:pt x="76" y="64"/>
                    </a:lnTo>
                    <a:lnTo>
                      <a:pt x="70" y="60"/>
                    </a:lnTo>
                    <a:lnTo>
                      <a:pt x="64" y="58"/>
                    </a:lnTo>
                    <a:lnTo>
                      <a:pt x="60" y="58"/>
                    </a:lnTo>
                    <a:lnTo>
                      <a:pt x="54" y="60"/>
                    </a:lnTo>
                    <a:lnTo>
                      <a:pt x="48" y="64"/>
                    </a:lnTo>
                    <a:lnTo>
                      <a:pt x="70" y="96"/>
                    </a:lnTo>
                    <a:lnTo>
                      <a:pt x="50" y="106"/>
                    </a:lnTo>
                    <a:lnTo>
                      <a:pt x="0" y="28"/>
                    </a:lnTo>
                    <a:close/>
                    <a:moveTo>
                      <a:pt x="40" y="50"/>
                    </a:moveTo>
                    <a:lnTo>
                      <a:pt x="48" y="46"/>
                    </a:lnTo>
                    <a:lnTo>
                      <a:pt x="48" y="46"/>
                    </a:lnTo>
                    <a:lnTo>
                      <a:pt x="54" y="42"/>
                    </a:lnTo>
                    <a:lnTo>
                      <a:pt x="56" y="36"/>
                    </a:lnTo>
                    <a:lnTo>
                      <a:pt x="56" y="30"/>
                    </a:lnTo>
                    <a:lnTo>
                      <a:pt x="54" y="26"/>
                    </a:lnTo>
                    <a:lnTo>
                      <a:pt x="54" y="26"/>
                    </a:lnTo>
                    <a:lnTo>
                      <a:pt x="50" y="20"/>
                    </a:lnTo>
                    <a:lnTo>
                      <a:pt x="46" y="20"/>
                    </a:lnTo>
                    <a:lnTo>
                      <a:pt x="40" y="20"/>
                    </a:lnTo>
                    <a:lnTo>
                      <a:pt x="34" y="22"/>
                    </a:lnTo>
                    <a:lnTo>
                      <a:pt x="34" y="22"/>
                    </a:lnTo>
                    <a:lnTo>
                      <a:pt x="26" y="28"/>
                    </a:lnTo>
                    <a:lnTo>
                      <a:pt x="40"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15" name="Freeform 89"/>
              <p:cNvSpPr>
                <a:spLocks noEditPoints="1"/>
              </p:cNvSpPr>
              <p:nvPr/>
            </p:nvSpPr>
            <p:spPr bwMode="auto">
              <a:xfrm>
                <a:off x="12757150" y="3448050"/>
                <a:ext cx="155575" cy="152400"/>
              </a:xfrm>
              <a:custGeom>
                <a:avLst/>
                <a:gdLst>
                  <a:gd name="T0" fmla="*/ 78 w 98"/>
                  <a:gd name="T1" fmla="*/ 14 h 96"/>
                  <a:gd name="T2" fmla="*/ 92 w 98"/>
                  <a:gd name="T3" fmla="*/ 30 h 96"/>
                  <a:gd name="T4" fmla="*/ 98 w 98"/>
                  <a:gd name="T5" fmla="*/ 48 h 96"/>
                  <a:gd name="T6" fmla="*/ 94 w 98"/>
                  <a:gd name="T7" fmla="*/ 66 h 96"/>
                  <a:gd name="T8" fmla="*/ 84 w 98"/>
                  <a:gd name="T9" fmla="*/ 82 h 96"/>
                  <a:gd name="T10" fmla="*/ 76 w 98"/>
                  <a:gd name="T11" fmla="*/ 88 h 96"/>
                  <a:gd name="T12" fmla="*/ 60 w 98"/>
                  <a:gd name="T13" fmla="*/ 96 h 96"/>
                  <a:gd name="T14" fmla="*/ 42 w 98"/>
                  <a:gd name="T15" fmla="*/ 96 h 96"/>
                  <a:gd name="T16" fmla="*/ 26 w 98"/>
                  <a:gd name="T17" fmla="*/ 88 h 96"/>
                  <a:gd name="T18" fmla="*/ 18 w 98"/>
                  <a:gd name="T19" fmla="*/ 82 h 96"/>
                  <a:gd name="T20" fmla="*/ 6 w 98"/>
                  <a:gd name="T21" fmla="*/ 66 h 96"/>
                  <a:gd name="T22" fmla="*/ 0 w 98"/>
                  <a:gd name="T23" fmla="*/ 48 h 96"/>
                  <a:gd name="T24" fmla="*/ 2 w 98"/>
                  <a:gd name="T25" fmla="*/ 30 h 96"/>
                  <a:gd name="T26" fmla="*/ 12 w 98"/>
                  <a:gd name="T27" fmla="*/ 14 h 96"/>
                  <a:gd name="T28" fmla="*/ 20 w 98"/>
                  <a:gd name="T29" fmla="*/ 8 h 96"/>
                  <a:gd name="T30" fmla="*/ 38 w 98"/>
                  <a:gd name="T31" fmla="*/ 0 h 96"/>
                  <a:gd name="T32" fmla="*/ 54 w 98"/>
                  <a:gd name="T33" fmla="*/ 0 h 96"/>
                  <a:gd name="T34" fmla="*/ 72 w 98"/>
                  <a:gd name="T35" fmla="*/ 8 h 96"/>
                  <a:gd name="T36" fmla="*/ 78 w 98"/>
                  <a:gd name="T37" fmla="*/ 14 h 96"/>
                  <a:gd name="T38" fmla="*/ 34 w 98"/>
                  <a:gd name="T39" fmla="*/ 66 h 96"/>
                  <a:gd name="T40" fmla="*/ 54 w 98"/>
                  <a:gd name="T41" fmla="*/ 76 h 96"/>
                  <a:gd name="T42" fmla="*/ 68 w 98"/>
                  <a:gd name="T43" fmla="*/ 72 h 96"/>
                  <a:gd name="T44" fmla="*/ 72 w 98"/>
                  <a:gd name="T45" fmla="*/ 70 h 96"/>
                  <a:gd name="T46" fmla="*/ 78 w 98"/>
                  <a:gd name="T47" fmla="*/ 60 h 96"/>
                  <a:gd name="T48" fmla="*/ 72 w 98"/>
                  <a:gd name="T49" fmla="*/ 40 h 96"/>
                  <a:gd name="T50" fmla="*/ 64 w 98"/>
                  <a:gd name="T51" fmla="*/ 30 h 96"/>
                  <a:gd name="T52" fmla="*/ 44 w 98"/>
                  <a:gd name="T53" fmla="*/ 20 h 96"/>
                  <a:gd name="T54" fmla="*/ 28 w 98"/>
                  <a:gd name="T55" fmla="*/ 22 h 96"/>
                  <a:gd name="T56" fmla="*/ 24 w 98"/>
                  <a:gd name="T57" fmla="*/ 26 h 96"/>
                  <a:gd name="T58" fmla="*/ 20 w 98"/>
                  <a:gd name="T59" fmla="*/ 36 h 96"/>
                  <a:gd name="T60" fmla="*/ 24 w 98"/>
                  <a:gd name="T61" fmla="*/ 56 h 96"/>
                  <a:gd name="T62" fmla="*/ 34 w 98"/>
                  <a:gd name="T63" fmla="*/ 6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 h="96">
                    <a:moveTo>
                      <a:pt x="78" y="14"/>
                    </a:moveTo>
                    <a:lnTo>
                      <a:pt x="78" y="14"/>
                    </a:lnTo>
                    <a:lnTo>
                      <a:pt x="86" y="22"/>
                    </a:lnTo>
                    <a:lnTo>
                      <a:pt x="92" y="30"/>
                    </a:lnTo>
                    <a:lnTo>
                      <a:pt x="96" y="40"/>
                    </a:lnTo>
                    <a:lnTo>
                      <a:pt x="98" y="48"/>
                    </a:lnTo>
                    <a:lnTo>
                      <a:pt x="96" y="56"/>
                    </a:lnTo>
                    <a:lnTo>
                      <a:pt x="94" y="66"/>
                    </a:lnTo>
                    <a:lnTo>
                      <a:pt x="90" y="74"/>
                    </a:lnTo>
                    <a:lnTo>
                      <a:pt x="84" y="82"/>
                    </a:lnTo>
                    <a:lnTo>
                      <a:pt x="84" y="82"/>
                    </a:lnTo>
                    <a:lnTo>
                      <a:pt x="76" y="88"/>
                    </a:lnTo>
                    <a:lnTo>
                      <a:pt x="68" y="94"/>
                    </a:lnTo>
                    <a:lnTo>
                      <a:pt x="60" y="96"/>
                    </a:lnTo>
                    <a:lnTo>
                      <a:pt x="52" y="96"/>
                    </a:lnTo>
                    <a:lnTo>
                      <a:pt x="42" y="96"/>
                    </a:lnTo>
                    <a:lnTo>
                      <a:pt x="34" y="92"/>
                    </a:lnTo>
                    <a:lnTo>
                      <a:pt x="26" y="88"/>
                    </a:lnTo>
                    <a:lnTo>
                      <a:pt x="18" y="82"/>
                    </a:lnTo>
                    <a:lnTo>
                      <a:pt x="18" y="82"/>
                    </a:lnTo>
                    <a:lnTo>
                      <a:pt x="12" y="74"/>
                    </a:lnTo>
                    <a:lnTo>
                      <a:pt x="6" y="66"/>
                    </a:lnTo>
                    <a:lnTo>
                      <a:pt x="2" y="58"/>
                    </a:lnTo>
                    <a:lnTo>
                      <a:pt x="0" y="48"/>
                    </a:lnTo>
                    <a:lnTo>
                      <a:pt x="0" y="40"/>
                    </a:lnTo>
                    <a:lnTo>
                      <a:pt x="2" y="30"/>
                    </a:lnTo>
                    <a:lnTo>
                      <a:pt x="6" y="22"/>
                    </a:lnTo>
                    <a:lnTo>
                      <a:pt x="12" y="14"/>
                    </a:lnTo>
                    <a:lnTo>
                      <a:pt x="12" y="14"/>
                    </a:lnTo>
                    <a:lnTo>
                      <a:pt x="20" y="8"/>
                    </a:lnTo>
                    <a:lnTo>
                      <a:pt x="28" y="2"/>
                    </a:lnTo>
                    <a:lnTo>
                      <a:pt x="38" y="0"/>
                    </a:lnTo>
                    <a:lnTo>
                      <a:pt x="46" y="0"/>
                    </a:lnTo>
                    <a:lnTo>
                      <a:pt x="54" y="0"/>
                    </a:lnTo>
                    <a:lnTo>
                      <a:pt x="64" y="4"/>
                    </a:lnTo>
                    <a:lnTo>
                      <a:pt x="72" y="8"/>
                    </a:lnTo>
                    <a:lnTo>
                      <a:pt x="78" y="14"/>
                    </a:lnTo>
                    <a:lnTo>
                      <a:pt x="78" y="14"/>
                    </a:lnTo>
                    <a:close/>
                    <a:moveTo>
                      <a:pt x="34" y="66"/>
                    </a:moveTo>
                    <a:lnTo>
                      <a:pt x="34" y="66"/>
                    </a:lnTo>
                    <a:lnTo>
                      <a:pt x="44" y="72"/>
                    </a:lnTo>
                    <a:lnTo>
                      <a:pt x="54" y="76"/>
                    </a:lnTo>
                    <a:lnTo>
                      <a:pt x="64" y="76"/>
                    </a:lnTo>
                    <a:lnTo>
                      <a:pt x="68" y="72"/>
                    </a:lnTo>
                    <a:lnTo>
                      <a:pt x="72" y="70"/>
                    </a:lnTo>
                    <a:lnTo>
                      <a:pt x="72" y="70"/>
                    </a:lnTo>
                    <a:lnTo>
                      <a:pt x="76" y="66"/>
                    </a:lnTo>
                    <a:lnTo>
                      <a:pt x="78" y="60"/>
                    </a:lnTo>
                    <a:lnTo>
                      <a:pt x="76" y="50"/>
                    </a:lnTo>
                    <a:lnTo>
                      <a:pt x="72" y="40"/>
                    </a:lnTo>
                    <a:lnTo>
                      <a:pt x="64" y="30"/>
                    </a:lnTo>
                    <a:lnTo>
                      <a:pt x="64" y="30"/>
                    </a:lnTo>
                    <a:lnTo>
                      <a:pt x="54" y="24"/>
                    </a:lnTo>
                    <a:lnTo>
                      <a:pt x="44" y="20"/>
                    </a:lnTo>
                    <a:lnTo>
                      <a:pt x="34" y="20"/>
                    </a:lnTo>
                    <a:lnTo>
                      <a:pt x="28" y="22"/>
                    </a:lnTo>
                    <a:lnTo>
                      <a:pt x="24" y="26"/>
                    </a:lnTo>
                    <a:lnTo>
                      <a:pt x="24" y="26"/>
                    </a:lnTo>
                    <a:lnTo>
                      <a:pt x="22" y="30"/>
                    </a:lnTo>
                    <a:lnTo>
                      <a:pt x="20" y="36"/>
                    </a:lnTo>
                    <a:lnTo>
                      <a:pt x="20" y="44"/>
                    </a:lnTo>
                    <a:lnTo>
                      <a:pt x="24" y="56"/>
                    </a:lnTo>
                    <a:lnTo>
                      <a:pt x="34" y="66"/>
                    </a:lnTo>
                    <a:lnTo>
                      <a:pt x="34"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16" name="Freeform 90"/>
              <p:cNvSpPr>
                <a:spLocks/>
              </p:cNvSpPr>
              <p:nvPr/>
            </p:nvSpPr>
            <p:spPr bwMode="auto">
              <a:xfrm>
                <a:off x="12830175" y="3292475"/>
                <a:ext cx="174625" cy="149225"/>
              </a:xfrm>
              <a:custGeom>
                <a:avLst/>
                <a:gdLst>
                  <a:gd name="T0" fmla="*/ 98 w 110"/>
                  <a:gd name="T1" fmla="*/ 94 h 94"/>
                  <a:gd name="T2" fmla="*/ 0 w 110"/>
                  <a:gd name="T3" fmla="*/ 78 h 94"/>
                  <a:gd name="T4" fmla="*/ 10 w 110"/>
                  <a:gd name="T5" fmla="*/ 58 h 94"/>
                  <a:gd name="T6" fmla="*/ 52 w 110"/>
                  <a:gd name="T7" fmla="*/ 66 h 94"/>
                  <a:gd name="T8" fmla="*/ 52 w 110"/>
                  <a:gd name="T9" fmla="*/ 66 h 94"/>
                  <a:gd name="T10" fmla="*/ 86 w 110"/>
                  <a:gd name="T11" fmla="*/ 72 h 94"/>
                  <a:gd name="T12" fmla="*/ 86 w 110"/>
                  <a:gd name="T13" fmla="*/ 72 h 94"/>
                  <a:gd name="T14" fmla="*/ 86 w 110"/>
                  <a:gd name="T15" fmla="*/ 72 h 94"/>
                  <a:gd name="T16" fmla="*/ 60 w 110"/>
                  <a:gd name="T17" fmla="*/ 50 h 94"/>
                  <a:gd name="T18" fmla="*/ 28 w 110"/>
                  <a:gd name="T19" fmla="*/ 20 h 94"/>
                  <a:gd name="T20" fmla="*/ 40 w 110"/>
                  <a:gd name="T21" fmla="*/ 0 h 94"/>
                  <a:gd name="T22" fmla="*/ 110 w 110"/>
                  <a:gd name="T23" fmla="*/ 72 h 94"/>
                  <a:gd name="T24" fmla="*/ 98 w 110"/>
                  <a:gd name="T25"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94">
                    <a:moveTo>
                      <a:pt x="98" y="94"/>
                    </a:moveTo>
                    <a:lnTo>
                      <a:pt x="0" y="78"/>
                    </a:lnTo>
                    <a:lnTo>
                      <a:pt x="10" y="58"/>
                    </a:lnTo>
                    <a:lnTo>
                      <a:pt x="52" y="66"/>
                    </a:lnTo>
                    <a:lnTo>
                      <a:pt x="52" y="66"/>
                    </a:lnTo>
                    <a:lnTo>
                      <a:pt x="86" y="72"/>
                    </a:lnTo>
                    <a:lnTo>
                      <a:pt x="86" y="72"/>
                    </a:lnTo>
                    <a:lnTo>
                      <a:pt x="86" y="72"/>
                    </a:lnTo>
                    <a:lnTo>
                      <a:pt x="60" y="50"/>
                    </a:lnTo>
                    <a:lnTo>
                      <a:pt x="28" y="20"/>
                    </a:lnTo>
                    <a:lnTo>
                      <a:pt x="40" y="0"/>
                    </a:lnTo>
                    <a:lnTo>
                      <a:pt x="110" y="72"/>
                    </a:lnTo>
                    <a:lnTo>
                      <a:pt x="9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17" name="Freeform 91"/>
              <p:cNvSpPr>
                <a:spLocks/>
              </p:cNvSpPr>
              <p:nvPr/>
            </p:nvSpPr>
            <p:spPr bwMode="auto">
              <a:xfrm>
                <a:off x="12893675" y="3187700"/>
                <a:ext cx="171450" cy="127000"/>
              </a:xfrm>
              <a:custGeom>
                <a:avLst/>
                <a:gdLst>
                  <a:gd name="T0" fmla="*/ 68 w 108"/>
                  <a:gd name="T1" fmla="*/ 16 h 80"/>
                  <a:gd name="T2" fmla="*/ 60 w 108"/>
                  <a:gd name="T3" fmla="*/ 50 h 80"/>
                  <a:gd name="T4" fmla="*/ 82 w 108"/>
                  <a:gd name="T5" fmla="*/ 54 h 80"/>
                  <a:gd name="T6" fmla="*/ 90 w 108"/>
                  <a:gd name="T7" fmla="*/ 16 h 80"/>
                  <a:gd name="T8" fmla="*/ 108 w 108"/>
                  <a:gd name="T9" fmla="*/ 20 h 80"/>
                  <a:gd name="T10" fmla="*/ 94 w 108"/>
                  <a:gd name="T11" fmla="*/ 80 h 80"/>
                  <a:gd name="T12" fmla="*/ 0 w 108"/>
                  <a:gd name="T13" fmla="*/ 58 h 80"/>
                  <a:gd name="T14" fmla="*/ 14 w 108"/>
                  <a:gd name="T15" fmla="*/ 0 h 80"/>
                  <a:gd name="T16" fmla="*/ 32 w 108"/>
                  <a:gd name="T17" fmla="*/ 4 h 80"/>
                  <a:gd name="T18" fmla="*/ 22 w 108"/>
                  <a:gd name="T19" fmla="*/ 40 h 80"/>
                  <a:gd name="T20" fmla="*/ 42 w 108"/>
                  <a:gd name="T21" fmla="*/ 46 h 80"/>
                  <a:gd name="T22" fmla="*/ 50 w 108"/>
                  <a:gd name="T23" fmla="*/ 10 h 80"/>
                  <a:gd name="T24" fmla="*/ 68 w 108"/>
                  <a:gd name="T25" fmla="*/ 1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80">
                    <a:moveTo>
                      <a:pt x="68" y="16"/>
                    </a:moveTo>
                    <a:lnTo>
                      <a:pt x="60" y="50"/>
                    </a:lnTo>
                    <a:lnTo>
                      <a:pt x="82" y="54"/>
                    </a:lnTo>
                    <a:lnTo>
                      <a:pt x="90" y="16"/>
                    </a:lnTo>
                    <a:lnTo>
                      <a:pt x="108" y="20"/>
                    </a:lnTo>
                    <a:lnTo>
                      <a:pt x="94" y="80"/>
                    </a:lnTo>
                    <a:lnTo>
                      <a:pt x="0" y="58"/>
                    </a:lnTo>
                    <a:lnTo>
                      <a:pt x="14" y="0"/>
                    </a:lnTo>
                    <a:lnTo>
                      <a:pt x="32" y="4"/>
                    </a:lnTo>
                    <a:lnTo>
                      <a:pt x="22" y="40"/>
                    </a:lnTo>
                    <a:lnTo>
                      <a:pt x="42" y="46"/>
                    </a:lnTo>
                    <a:lnTo>
                      <a:pt x="50" y="10"/>
                    </a:lnTo>
                    <a:lnTo>
                      <a:pt x="68"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18" name="Freeform 92"/>
              <p:cNvSpPr>
                <a:spLocks noEditPoints="1"/>
              </p:cNvSpPr>
              <p:nvPr/>
            </p:nvSpPr>
            <p:spPr bwMode="auto">
              <a:xfrm>
                <a:off x="12919075" y="3032125"/>
                <a:ext cx="155575" cy="133350"/>
              </a:xfrm>
              <a:custGeom>
                <a:avLst/>
                <a:gdLst>
                  <a:gd name="T0" fmla="*/ 2 w 98"/>
                  <a:gd name="T1" fmla="*/ 84 h 84"/>
                  <a:gd name="T2" fmla="*/ 2 w 98"/>
                  <a:gd name="T3" fmla="*/ 84 h 84"/>
                  <a:gd name="T4" fmla="*/ 0 w 98"/>
                  <a:gd name="T5" fmla="*/ 56 h 84"/>
                  <a:gd name="T6" fmla="*/ 0 w 98"/>
                  <a:gd name="T7" fmla="*/ 56 h 84"/>
                  <a:gd name="T8" fmla="*/ 0 w 98"/>
                  <a:gd name="T9" fmla="*/ 42 h 84"/>
                  <a:gd name="T10" fmla="*/ 2 w 98"/>
                  <a:gd name="T11" fmla="*/ 32 h 84"/>
                  <a:gd name="T12" fmla="*/ 6 w 98"/>
                  <a:gd name="T13" fmla="*/ 24 h 84"/>
                  <a:gd name="T14" fmla="*/ 10 w 98"/>
                  <a:gd name="T15" fmla="*/ 16 h 84"/>
                  <a:gd name="T16" fmla="*/ 10 w 98"/>
                  <a:gd name="T17" fmla="*/ 16 h 84"/>
                  <a:gd name="T18" fmla="*/ 16 w 98"/>
                  <a:gd name="T19" fmla="*/ 10 h 84"/>
                  <a:gd name="T20" fmla="*/ 24 w 98"/>
                  <a:gd name="T21" fmla="*/ 4 h 84"/>
                  <a:gd name="T22" fmla="*/ 34 w 98"/>
                  <a:gd name="T23" fmla="*/ 0 h 84"/>
                  <a:gd name="T24" fmla="*/ 46 w 98"/>
                  <a:gd name="T25" fmla="*/ 0 h 84"/>
                  <a:gd name="T26" fmla="*/ 46 w 98"/>
                  <a:gd name="T27" fmla="*/ 0 h 84"/>
                  <a:gd name="T28" fmla="*/ 58 w 98"/>
                  <a:gd name="T29" fmla="*/ 0 h 84"/>
                  <a:gd name="T30" fmla="*/ 68 w 98"/>
                  <a:gd name="T31" fmla="*/ 4 h 84"/>
                  <a:gd name="T32" fmla="*/ 78 w 98"/>
                  <a:gd name="T33" fmla="*/ 8 h 84"/>
                  <a:gd name="T34" fmla="*/ 84 w 98"/>
                  <a:gd name="T35" fmla="*/ 14 h 84"/>
                  <a:gd name="T36" fmla="*/ 84 w 98"/>
                  <a:gd name="T37" fmla="*/ 14 h 84"/>
                  <a:gd name="T38" fmla="*/ 90 w 98"/>
                  <a:gd name="T39" fmla="*/ 24 h 84"/>
                  <a:gd name="T40" fmla="*/ 94 w 98"/>
                  <a:gd name="T41" fmla="*/ 34 h 84"/>
                  <a:gd name="T42" fmla="*/ 96 w 98"/>
                  <a:gd name="T43" fmla="*/ 46 h 84"/>
                  <a:gd name="T44" fmla="*/ 98 w 98"/>
                  <a:gd name="T45" fmla="*/ 58 h 84"/>
                  <a:gd name="T46" fmla="*/ 98 w 98"/>
                  <a:gd name="T47" fmla="*/ 58 h 84"/>
                  <a:gd name="T48" fmla="*/ 96 w 98"/>
                  <a:gd name="T49" fmla="*/ 84 h 84"/>
                  <a:gd name="T50" fmla="*/ 2 w 98"/>
                  <a:gd name="T51" fmla="*/ 84 h 84"/>
                  <a:gd name="T52" fmla="*/ 80 w 98"/>
                  <a:gd name="T53" fmla="*/ 62 h 84"/>
                  <a:gd name="T54" fmla="*/ 80 w 98"/>
                  <a:gd name="T55" fmla="*/ 62 h 84"/>
                  <a:gd name="T56" fmla="*/ 80 w 98"/>
                  <a:gd name="T57" fmla="*/ 54 h 84"/>
                  <a:gd name="T58" fmla="*/ 80 w 98"/>
                  <a:gd name="T59" fmla="*/ 54 h 84"/>
                  <a:gd name="T60" fmla="*/ 78 w 98"/>
                  <a:gd name="T61" fmla="*/ 40 h 84"/>
                  <a:gd name="T62" fmla="*/ 76 w 98"/>
                  <a:gd name="T63" fmla="*/ 36 h 84"/>
                  <a:gd name="T64" fmla="*/ 72 w 98"/>
                  <a:gd name="T65" fmla="*/ 30 h 84"/>
                  <a:gd name="T66" fmla="*/ 68 w 98"/>
                  <a:gd name="T67" fmla="*/ 28 h 84"/>
                  <a:gd name="T68" fmla="*/ 62 w 98"/>
                  <a:gd name="T69" fmla="*/ 24 h 84"/>
                  <a:gd name="T70" fmla="*/ 54 w 98"/>
                  <a:gd name="T71" fmla="*/ 22 h 84"/>
                  <a:gd name="T72" fmla="*/ 46 w 98"/>
                  <a:gd name="T73" fmla="*/ 22 h 84"/>
                  <a:gd name="T74" fmla="*/ 46 w 98"/>
                  <a:gd name="T75" fmla="*/ 22 h 84"/>
                  <a:gd name="T76" fmla="*/ 34 w 98"/>
                  <a:gd name="T77" fmla="*/ 24 h 84"/>
                  <a:gd name="T78" fmla="*/ 28 w 98"/>
                  <a:gd name="T79" fmla="*/ 26 h 84"/>
                  <a:gd name="T80" fmla="*/ 24 w 98"/>
                  <a:gd name="T81" fmla="*/ 30 h 84"/>
                  <a:gd name="T82" fmla="*/ 20 w 98"/>
                  <a:gd name="T83" fmla="*/ 34 h 84"/>
                  <a:gd name="T84" fmla="*/ 18 w 98"/>
                  <a:gd name="T85" fmla="*/ 40 h 84"/>
                  <a:gd name="T86" fmla="*/ 16 w 98"/>
                  <a:gd name="T87" fmla="*/ 52 h 84"/>
                  <a:gd name="T88" fmla="*/ 16 w 98"/>
                  <a:gd name="T89" fmla="*/ 52 h 84"/>
                  <a:gd name="T90" fmla="*/ 18 w 98"/>
                  <a:gd name="T91" fmla="*/ 62 h 84"/>
                  <a:gd name="T92" fmla="*/ 80 w 98"/>
                  <a:gd name="T93" fmla="*/ 6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8" h="84">
                    <a:moveTo>
                      <a:pt x="2" y="84"/>
                    </a:moveTo>
                    <a:lnTo>
                      <a:pt x="2" y="84"/>
                    </a:lnTo>
                    <a:lnTo>
                      <a:pt x="0" y="56"/>
                    </a:lnTo>
                    <a:lnTo>
                      <a:pt x="0" y="56"/>
                    </a:lnTo>
                    <a:lnTo>
                      <a:pt x="0" y="42"/>
                    </a:lnTo>
                    <a:lnTo>
                      <a:pt x="2" y="32"/>
                    </a:lnTo>
                    <a:lnTo>
                      <a:pt x="6" y="24"/>
                    </a:lnTo>
                    <a:lnTo>
                      <a:pt x="10" y="16"/>
                    </a:lnTo>
                    <a:lnTo>
                      <a:pt x="10" y="16"/>
                    </a:lnTo>
                    <a:lnTo>
                      <a:pt x="16" y="10"/>
                    </a:lnTo>
                    <a:lnTo>
                      <a:pt x="24" y="4"/>
                    </a:lnTo>
                    <a:lnTo>
                      <a:pt x="34" y="0"/>
                    </a:lnTo>
                    <a:lnTo>
                      <a:pt x="46" y="0"/>
                    </a:lnTo>
                    <a:lnTo>
                      <a:pt x="46" y="0"/>
                    </a:lnTo>
                    <a:lnTo>
                      <a:pt x="58" y="0"/>
                    </a:lnTo>
                    <a:lnTo>
                      <a:pt x="68" y="4"/>
                    </a:lnTo>
                    <a:lnTo>
                      <a:pt x="78" y="8"/>
                    </a:lnTo>
                    <a:lnTo>
                      <a:pt x="84" y="14"/>
                    </a:lnTo>
                    <a:lnTo>
                      <a:pt x="84" y="14"/>
                    </a:lnTo>
                    <a:lnTo>
                      <a:pt x="90" y="24"/>
                    </a:lnTo>
                    <a:lnTo>
                      <a:pt x="94" y="34"/>
                    </a:lnTo>
                    <a:lnTo>
                      <a:pt x="96" y="46"/>
                    </a:lnTo>
                    <a:lnTo>
                      <a:pt x="98" y="58"/>
                    </a:lnTo>
                    <a:lnTo>
                      <a:pt x="98" y="58"/>
                    </a:lnTo>
                    <a:lnTo>
                      <a:pt x="96" y="84"/>
                    </a:lnTo>
                    <a:lnTo>
                      <a:pt x="2" y="84"/>
                    </a:lnTo>
                    <a:close/>
                    <a:moveTo>
                      <a:pt x="80" y="62"/>
                    </a:moveTo>
                    <a:lnTo>
                      <a:pt x="80" y="62"/>
                    </a:lnTo>
                    <a:lnTo>
                      <a:pt x="80" y="54"/>
                    </a:lnTo>
                    <a:lnTo>
                      <a:pt x="80" y="54"/>
                    </a:lnTo>
                    <a:lnTo>
                      <a:pt x="78" y="40"/>
                    </a:lnTo>
                    <a:lnTo>
                      <a:pt x="76" y="36"/>
                    </a:lnTo>
                    <a:lnTo>
                      <a:pt x="72" y="30"/>
                    </a:lnTo>
                    <a:lnTo>
                      <a:pt x="68" y="28"/>
                    </a:lnTo>
                    <a:lnTo>
                      <a:pt x="62" y="24"/>
                    </a:lnTo>
                    <a:lnTo>
                      <a:pt x="54" y="22"/>
                    </a:lnTo>
                    <a:lnTo>
                      <a:pt x="46" y="22"/>
                    </a:lnTo>
                    <a:lnTo>
                      <a:pt x="46" y="22"/>
                    </a:lnTo>
                    <a:lnTo>
                      <a:pt x="34" y="24"/>
                    </a:lnTo>
                    <a:lnTo>
                      <a:pt x="28" y="26"/>
                    </a:lnTo>
                    <a:lnTo>
                      <a:pt x="24" y="30"/>
                    </a:lnTo>
                    <a:lnTo>
                      <a:pt x="20" y="34"/>
                    </a:lnTo>
                    <a:lnTo>
                      <a:pt x="18" y="40"/>
                    </a:lnTo>
                    <a:lnTo>
                      <a:pt x="16" y="52"/>
                    </a:lnTo>
                    <a:lnTo>
                      <a:pt x="16" y="52"/>
                    </a:lnTo>
                    <a:lnTo>
                      <a:pt x="18" y="62"/>
                    </a:lnTo>
                    <a:lnTo>
                      <a:pt x="8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19" name="Freeform 93"/>
              <p:cNvSpPr>
                <a:spLocks/>
              </p:cNvSpPr>
              <p:nvPr/>
            </p:nvSpPr>
            <p:spPr bwMode="auto">
              <a:xfrm>
                <a:off x="11960225" y="3562350"/>
                <a:ext cx="101600" cy="101600"/>
              </a:xfrm>
              <a:custGeom>
                <a:avLst/>
                <a:gdLst>
                  <a:gd name="T0" fmla="*/ 64 w 64"/>
                  <a:gd name="T1" fmla="*/ 32 h 64"/>
                  <a:gd name="T2" fmla="*/ 64 w 64"/>
                  <a:gd name="T3" fmla="*/ 32 h 64"/>
                  <a:gd name="T4" fmla="*/ 64 w 64"/>
                  <a:gd name="T5" fmla="*/ 38 h 64"/>
                  <a:gd name="T6" fmla="*/ 62 w 64"/>
                  <a:gd name="T7" fmla="*/ 44 h 64"/>
                  <a:gd name="T8" fmla="*/ 54 w 64"/>
                  <a:gd name="T9" fmla="*/ 54 h 64"/>
                  <a:gd name="T10" fmla="*/ 44 w 64"/>
                  <a:gd name="T11" fmla="*/ 62 h 64"/>
                  <a:gd name="T12" fmla="*/ 38 w 64"/>
                  <a:gd name="T13" fmla="*/ 64 h 64"/>
                  <a:gd name="T14" fmla="*/ 32 w 64"/>
                  <a:gd name="T15" fmla="*/ 64 h 64"/>
                  <a:gd name="T16" fmla="*/ 32 w 64"/>
                  <a:gd name="T17" fmla="*/ 64 h 64"/>
                  <a:gd name="T18" fmla="*/ 26 w 64"/>
                  <a:gd name="T19" fmla="*/ 64 h 64"/>
                  <a:gd name="T20" fmla="*/ 20 w 64"/>
                  <a:gd name="T21" fmla="*/ 62 h 64"/>
                  <a:gd name="T22" fmla="*/ 10 w 64"/>
                  <a:gd name="T23" fmla="*/ 54 h 64"/>
                  <a:gd name="T24" fmla="*/ 2 w 64"/>
                  <a:gd name="T25" fmla="*/ 44 h 64"/>
                  <a:gd name="T26" fmla="*/ 2 w 64"/>
                  <a:gd name="T27" fmla="*/ 38 h 64"/>
                  <a:gd name="T28" fmla="*/ 0 w 64"/>
                  <a:gd name="T29" fmla="*/ 32 h 64"/>
                  <a:gd name="T30" fmla="*/ 0 w 64"/>
                  <a:gd name="T31" fmla="*/ 32 h 64"/>
                  <a:gd name="T32" fmla="*/ 2 w 64"/>
                  <a:gd name="T33" fmla="*/ 26 h 64"/>
                  <a:gd name="T34" fmla="*/ 2 w 64"/>
                  <a:gd name="T35" fmla="*/ 20 h 64"/>
                  <a:gd name="T36" fmla="*/ 10 w 64"/>
                  <a:gd name="T37" fmla="*/ 10 h 64"/>
                  <a:gd name="T38" fmla="*/ 20 w 64"/>
                  <a:gd name="T39" fmla="*/ 2 h 64"/>
                  <a:gd name="T40" fmla="*/ 26 w 64"/>
                  <a:gd name="T41" fmla="*/ 0 h 64"/>
                  <a:gd name="T42" fmla="*/ 32 w 64"/>
                  <a:gd name="T43" fmla="*/ 0 h 64"/>
                  <a:gd name="T44" fmla="*/ 32 w 64"/>
                  <a:gd name="T45" fmla="*/ 0 h 64"/>
                  <a:gd name="T46" fmla="*/ 38 w 64"/>
                  <a:gd name="T47" fmla="*/ 0 h 64"/>
                  <a:gd name="T48" fmla="*/ 44 w 64"/>
                  <a:gd name="T49" fmla="*/ 2 h 64"/>
                  <a:gd name="T50" fmla="*/ 54 w 64"/>
                  <a:gd name="T51" fmla="*/ 10 h 64"/>
                  <a:gd name="T52" fmla="*/ 62 w 64"/>
                  <a:gd name="T53" fmla="*/ 20 h 64"/>
                  <a:gd name="T54" fmla="*/ 64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4" y="38"/>
                    </a:lnTo>
                    <a:lnTo>
                      <a:pt x="62" y="44"/>
                    </a:lnTo>
                    <a:lnTo>
                      <a:pt x="54" y="54"/>
                    </a:lnTo>
                    <a:lnTo>
                      <a:pt x="44" y="62"/>
                    </a:lnTo>
                    <a:lnTo>
                      <a:pt x="38" y="64"/>
                    </a:lnTo>
                    <a:lnTo>
                      <a:pt x="32" y="64"/>
                    </a:lnTo>
                    <a:lnTo>
                      <a:pt x="32" y="64"/>
                    </a:lnTo>
                    <a:lnTo>
                      <a:pt x="26" y="64"/>
                    </a:lnTo>
                    <a:lnTo>
                      <a:pt x="20" y="62"/>
                    </a:lnTo>
                    <a:lnTo>
                      <a:pt x="10" y="54"/>
                    </a:lnTo>
                    <a:lnTo>
                      <a:pt x="2" y="44"/>
                    </a:lnTo>
                    <a:lnTo>
                      <a:pt x="2" y="38"/>
                    </a:lnTo>
                    <a:lnTo>
                      <a:pt x="0" y="32"/>
                    </a:lnTo>
                    <a:lnTo>
                      <a:pt x="0" y="32"/>
                    </a:lnTo>
                    <a:lnTo>
                      <a:pt x="2" y="26"/>
                    </a:lnTo>
                    <a:lnTo>
                      <a:pt x="2" y="20"/>
                    </a:lnTo>
                    <a:lnTo>
                      <a:pt x="10" y="10"/>
                    </a:lnTo>
                    <a:lnTo>
                      <a:pt x="20" y="2"/>
                    </a:lnTo>
                    <a:lnTo>
                      <a:pt x="26" y="0"/>
                    </a:lnTo>
                    <a:lnTo>
                      <a:pt x="32" y="0"/>
                    </a:lnTo>
                    <a:lnTo>
                      <a:pt x="32" y="0"/>
                    </a:lnTo>
                    <a:lnTo>
                      <a:pt x="38" y="0"/>
                    </a:lnTo>
                    <a:lnTo>
                      <a:pt x="44" y="2"/>
                    </a:lnTo>
                    <a:lnTo>
                      <a:pt x="54" y="10"/>
                    </a:lnTo>
                    <a:lnTo>
                      <a:pt x="62" y="20"/>
                    </a:lnTo>
                    <a:lnTo>
                      <a:pt x="64" y="26"/>
                    </a:lnTo>
                    <a:lnTo>
                      <a:pt x="64" y="32"/>
                    </a:lnTo>
                    <a:lnTo>
                      <a:pt x="64"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20" name="Freeform 94"/>
              <p:cNvSpPr>
                <a:spLocks noEditPoints="1"/>
              </p:cNvSpPr>
              <p:nvPr/>
            </p:nvSpPr>
            <p:spPr bwMode="auto">
              <a:xfrm>
                <a:off x="11610975" y="2336800"/>
                <a:ext cx="1581150" cy="1543050"/>
              </a:xfrm>
              <a:custGeom>
                <a:avLst/>
                <a:gdLst>
                  <a:gd name="T0" fmla="*/ 888 w 996"/>
                  <a:gd name="T1" fmla="*/ 32 h 972"/>
                  <a:gd name="T2" fmla="*/ 790 w 996"/>
                  <a:gd name="T3" fmla="*/ 108 h 972"/>
                  <a:gd name="T4" fmla="*/ 610 w 996"/>
                  <a:gd name="T5" fmla="*/ 18 h 972"/>
                  <a:gd name="T6" fmla="*/ 436 w 996"/>
                  <a:gd name="T7" fmla="*/ 4 h 972"/>
                  <a:gd name="T8" fmla="*/ 254 w 996"/>
                  <a:gd name="T9" fmla="*/ 60 h 972"/>
                  <a:gd name="T10" fmla="*/ 58 w 996"/>
                  <a:gd name="T11" fmla="*/ 256 h 972"/>
                  <a:gd name="T12" fmla="*/ 2 w 996"/>
                  <a:gd name="T13" fmla="*/ 436 h 972"/>
                  <a:gd name="T14" fmla="*/ 6 w 996"/>
                  <a:gd name="T15" fmla="*/ 560 h 972"/>
                  <a:gd name="T16" fmla="*/ 82 w 996"/>
                  <a:gd name="T17" fmla="*/ 758 h 972"/>
                  <a:gd name="T18" fmla="*/ 296 w 996"/>
                  <a:gd name="T19" fmla="*/ 934 h 972"/>
                  <a:gd name="T20" fmla="*/ 460 w 996"/>
                  <a:gd name="T21" fmla="*/ 972 h 972"/>
                  <a:gd name="T22" fmla="*/ 582 w 996"/>
                  <a:gd name="T23" fmla="*/ 962 h 972"/>
                  <a:gd name="T24" fmla="*/ 794 w 996"/>
                  <a:gd name="T25" fmla="*/ 860 h 972"/>
                  <a:gd name="T26" fmla="*/ 948 w 996"/>
                  <a:gd name="T27" fmla="*/ 630 h 972"/>
                  <a:gd name="T28" fmla="*/ 970 w 996"/>
                  <a:gd name="T29" fmla="*/ 486 h 972"/>
                  <a:gd name="T30" fmla="*/ 946 w 996"/>
                  <a:gd name="T31" fmla="*/ 336 h 972"/>
                  <a:gd name="T32" fmla="*/ 990 w 996"/>
                  <a:gd name="T33" fmla="*/ 164 h 972"/>
                  <a:gd name="T34" fmla="*/ 986 w 996"/>
                  <a:gd name="T35" fmla="*/ 106 h 972"/>
                  <a:gd name="T36" fmla="*/ 944 w 996"/>
                  <a:gd name="T37" fmla="*/ 534 h 972"/>
                  <a:gd name="T38" fmla="*/ 840 w 996"/>
                  <a:gd name="T39" fmla="*/ 780 h 972"/>
                  <a:gd name="T40" fmla="*/ 622 w 996"/>
                  <a:gd name="T41" fmla="*/ 926 h 972"/>
                  <a:gd name="T42" fmla="*/ 462 w 996"/>
                  <a:gd name="T43" fmla="*/ 948 h 972"/>
                  <a:gd name="T44" fmla="*/ 228 w 996"/>
                  <a:gd name="T45" fmla="*/ 868 h 972"/>
                  <a:gd name="T46" fmla="*/ 60 w 996"/>
                  <a:gd name="T47" fmla="*/ 666 h 972"/>
                  <a:gd name="T48" fmla="*/ 24 w 996"/>
                  <a:gd name="T49" fmla="*/ 486 h 972"/>
                  <a:gd name="T50" fmla="*/ 80 w 996"/>
                  <a:gd name="T51" fmla="*/ 266 h 972"/>
                  <a:gd name="T52" fmla="*/ 266 w 996"/>
                  <a:gd name="T53" fmla="*/ 80 h 972"/>
                  <a:gd name="T54" fmla="*/ 486 w 996"/>
                  <a:gd name="T55" fmla="*/ 24 h 972"/>
                  <a:gd name="T56" fmla="*/ 676 w 996"/>
                  <a:gd name="T57" fmla="*/ 66 h 972"/>
                  <a:gd name="T58" fmla="*/ 660 w 996"/>
                  <a:gd name="T59" fmla="*/ 216 h 972"/>
                  <a:gd name="T60" fmla="*/ 512 w 996"/>
                  <a:gd name="T61" fmla="*/ 166 h 972"/>
                  <a:gd name="T62" fmla="*/ 360 w 996"/>
                  <a:gd name="T63" fmla="*/ 190 h 972"/>
                  <a:gd name="T64" fmla="*/ 218 w 996"/>
                  <a:gd name="T65" fmla="*/ 306 h 972"/>
                  <a:gd name="T66" fmla="*/ 164 w 996"/>
                  <a:gd name="T67" fmla="*/ 486 h 972"/>
                  <a:gd name="T68" fmla="*/ 202 w 996"/>
                  <a:gd name="T69" fmla="*/ 640 h 972"/>
                  <a:gd name="T70" fmla="*/ 332 w 996"/>
                  <a:gd name="T71" fmla="*/ 770 h 972"/>
                  <a:gd name="T72" fmla="*/ 486 w 996"/>
                  <a:gd name="T73" fmla="*/ 808 h 972"/>
                  <a:gd name="T74" fmla="*/ 664 w 996"/>
                  <a:gd name="T75" fmla="*/ 752 h 972"/>
                  <a:gd name="T76" fmla="*/ 782 w 996"/>
                  <a:gd name="T77" fmla="*/ 612 h 972"/>
                  <a:gd name="T78" fmla="*/ 806 w 996"/>
                  <a:gd name="T79" fmla="*/ 462 h 972"/>
                  <a:gd name="T80" fmla="*/ 906 w 996"/>
                  <a:gd name="T81" fmla="*/ 298 h 972"/>
                  <a:gd name="T82" fmla="*/ 946 w 996"/>
                  <a:gd name="T83" fmla="*/ 458 h 972"/>
                  <a:gd name="T84" fmla="*/ 776 w 996"/>
                  <a:gd name="T85" fmla="*/ 546 h 972"/>
                  <a:gd name="T86" fmla="*/ 696 w 996"/>
                  <a:gd name="T87" fmla="*/ 696 h 972"/>
                  <a:gd name="T88" fmla="*/ 544 w 996"/>
                  <a:gd name="T89" fmla="*/ 778 h 972"/>
                  <a:gd name="T90" fmla="*/ 396 w 996"/>
                  <a:gd name="T91" fmla="*/ 770 h 972"/>
                  <a:gd name="T92" fmla="*/ 256 w 996"/>
                  <a:gd name="T93" fmla="*/ 676 h 972"/>
                  <a:gd name="T94" fmla="*/ 188 w 996"/>
                  <a:gd name="T95" fmla="*/ 516 h 972"/>
                  <a:gd name="T96" fmla="*/ 210 w 996"/>
                  <a:gd name="T97" fmla="*/ 370 h 972"/>
                  <a:gd name="T98" fmla="*/ 318 w 996"/>
                  <a:gd name="T99" fmla="*/ 240 h 972"/>
                  <a:gd name="T100" fmla="*/ 486 w 996"/>
                  <a:gd name="T101" fmla="*/ 188 h 972"/>
                  <a:gd name="T102" fmla="*/ 604 w 996"/>
                  <a:gd name="T103" fmla="*/ 214 h 972"/>
                  <a:gd name="T104" fmla="*/ 396 w 996"/>
                  <a:gd name="T105" fmla="*/ 362 h 972"/>
                  <a:gd name="T106" fmla="*/ 338 w 996"/>
                  <a:gd name="T107" fmla="*/ 354 h 972"/>
                  <a:gd name="T108" fmla="*/ 264 w 996"/>
                  <a:gd name="T109" fmla="*/ 440 h 972"/>
                  <a:gd name="T110" fmla="*/ 280 w 996"/>
                  <a:gd name="T111" fmla="*/ 498 h 972"/>
                  <a:gd name="T112" fmla="*/ 496 w 996"/>
                  <a:gd name="T113" fmla="*/ 682 h 972"/>
                  <a:gd name="T114" fmla="*/ 552 w 996"/>
                  <a:gd name="T115" fmla="*/ 666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96" h="972">
                    <a:moveTo>
                      <a:pt x="978" y="98"/>
                    </a:moveTo>
                    <a:lnTo>
                      <a:pt x="916" y="44"/>
                    </a:lnTo>
                    <a:lnTo>
                      <a:pt x="916" y="44"/>
                    </a:lnTo>
                    <a:lnTo>
                      <a:pt x="908" y="38"/>
                    </a:lnTo>
                    <a:lnTo>
                      <a:pt x="898" y="34"/>
                    </a:lnTo>
                    <a:lnTo>
                      <a:pt x="888" y="32"/>
                    </a:lnTo>
                    <a:lnTo>
                      <a:pt x="878" y="32"/>
                    </a:lnTo>
                    <a:lnTo>
                      <a:pt x="868" y="32"/>
                    </a:lnTo>
                    <a:lnTo>
                      <a:pt x="858" y="36"/>
                    </a:lnTo>
                    <a:lnTo>
                      <a:pt x="850" y="42"/>
                    </a:lnTo>
                    <a:lnTo>
                      <a:pt x="842" y="48"/>
                    </a:lnTo>
                    <a:lnTo>
                      <a:pt x="790" y="108"/>
                    </a:lnTo>
                    <a:lnTo>
                      <a:pt x="790" y="108"/>
                    </a:lnTo>
                    <a:lnTo>
                      <a:pt x="758" y="84"/>
                    </a:lnTo>
                    <a:lnTo>
                      <a:pt x="722" y="64"/>
                    </a:lnTo>
                    <a:lnTo>
                      <a:pt x="686" y="44"/>
                    </a:lnTo>
                    <a:lnTo>
                      <a:pt x="650" y="30"/>
                    </a:lnTo>
                    <a:lnTo>
                      <a:pt x="610" y="18"/>
                    </a:lnTo>
                    <a:lnTo>
                      <a:pt x="570" y="8"/>
                    </a:lnTo>
                    <a:lnTo>
                      <a:pt x="528" y="2"/>
                    </a:lnTo>
                    <a:lnTo>
                      <a:pt x="486" y="0"/>
                    </a:lnTo>
                    <a:lnTo>
                      <a:pt x="486" y="0"/>
                    </a:lnTo>
                    <a:lnTo>
                      <a:pt x="460" y="2"/>
                    </a:lnTo>
                    <a:lnTo>
                      <a:pt x="436" y="4"/>
                    </a:lnTo>
                    <a:lnTo>
                      <a:pt x="412" y="6"/>
                    </a:lnTo>
                    <a:lnTo>
                      <a:pt x="388" y="10"/>
                    </a:lnTo>
                    <a:lnTo>
                      <a:pt x="364" y="16"/>
                    </a:lnTo>
                    <a:lnTo>
                      <a:pt x="340" y="22"/>
                    </a:lnTo>
                    <a:lnTo>
                      <a:pt x="296" y="40"/>
                    </a:lnTo>
                    <a:lnTo>
                      <a:pt x="254" y="60"/>
                    </a:lnTo>
                    <a:lnTo>
                      <a:pt x="214" y="84"/>
                    </a:lnTo>
                    <a:lnTo>
                      <a:pt x="176" y="112"/>
                    </a:lnTo>
                    <a:lnTo>
                      <a:pt x="142" y="144"/>
                    </a:lnTo>
                    <a:lnTo>
                      <a:pt x="110" y="178"/>
                    </a:lnTo>
                    <a:lnTo>
                      <a:pt x="82" y="216"/>
                    </a:lnTo>
                    <a:lnTo>
                      <a:pt x="58" y="256"/>
                    </a:lnTo>
                    <a:lnTo>
                      <a:pt x="38" y="298"/>
                    </a:lnTo>
                    <a:lnTo>
                      <a:pt x="22" y="342"/>
                    </a:lnTo>
                    <a:lnTo>
                      <a:pt x="14" y="366"/>
                    </a:lnTo>
                    <a:lnTo>
                      <a:pt x="10" y="388"/>
                    </a:lnTo>
                    <a:lnTo>
                      <a:pt x="6" y="412"/>
                    </a:lnTo>
                    <a:lnTo>
                      <a:pt x="2" y="436"/>
                    </a:lnTo>
                    <a:lnTo>
                      <a:pt x="0" y="462"/>
                    </a:lnTo>
                    <a:lnTo>
                      <a:pt x="0" y="486"/>
                    </a:lnTo>
                    <a:lnTo>
                      <a:pt x="0" y="486"/>
                    </a:lnTo>
                    <a:lnTo>
                      <a:pt x="0" y="512"/>
                    </a:lnTo>
                    <a:lnTo>
                      <a:pt x="2" y="536"/>
                    </a:lnTo>
                    <a:lnTo>
                      <a:pt x="6" y="560"/>
                    </a:lnTo>
                    <a:lnTo>
                      <a:pt x="10" y="584"/>
                    </a:lnTo>
                    <a:lnTo>
                      <a:pt x="14" y="608"/>
                    </a:lnTo>
                    <a:lnTo>
                      <a:pt x="22" y="630"/>
                    </a:lnTo>
                    <a:lnTo>
                      <a:pt x="38" y="676"/>
                    </a:lnTo>
                    <a:lnTo>
                      <a:pt x="58" y="718"/>
                    </a:lnTo>
                    <a:lnTo>
                      <a:pt x="82" y="758"/>
                    </a:lnTo>
                    <a:lnTo>
                      <a:pt x="110" y="794"/>
                    </a:lnTo>
                    <a:lnTo>
                      <a:pt x="142" y="830"/>
                    </a:lnTo>
                    <a:lnTo>
                      <a:pt x="176" y="860"/>
                    </a:lnTo>
                    <a:lnTo>
                      <a:pt x="214" y="888"/>
                    </a:lnTo>
                    <a:lnTo>
                      <a:pt x="254" y="914"/>
                    </a:lnTo>
                    <a:lnTo>
                      <a:pt x="296" y="934"/>
                    </a:lnTo>
                    <a:lnTo>
                      <a:pt x="340" y="950"/>
                    </a:lnTo>
                    <a:lnTo>
                      <a:pt x="364" y="956"/>
                    </a:lnTo>
                    <a:lnTo>
                      <a:pt x="388" y="962"/>
                    </a:lnTo>
                    <a:lnTo>
                      <a:pt x="412" y="966"/>
                    </a:lnTo>
                    <a:lnTo>
                      <a:pt x="436" y="970"/>
                    </a:lnTo>
                    <a:lnTo>
                      <a:pt x="460" y="972"/>
                    </a:lnTo>
                    <a:lnTo>
                      <a:pt x="486" y="972"/>
                    </a:lnTo>
                    <a:lnTo>
                      <a:pt x="486" y="972"/>
                    </a:lnTo>
                    <a:lnTo>
                      <a:pt x="510" y="972"/>
                    </a:lnTo>
                    <a:lnTo>
                      <a:pt x="534" y="970"/>
                    </a:lnTo>
                    <a:lnTo>
                      <a:pt x="558" y="966"/>
                    </a:lnTo>
                    <a:lnTo>
                      <a:pt x="582" y="962"/>
                    </a:lnTo>
                    <a:lnTo>
                      <a:pt x="606" y="956"/>
                    </a:lnTo>
                    <a:lnTo>
                      <a:pt x="630" y="950"/>
                    </a:lnTo>
                    <a:lnTo>
                      <a:pt x="674" y="934"/>
                    </a:lnTo>
                    <a:lnTo>
                      <a:pt x="716" y="914"/>
                    </a:lnTo>
                    <a:lnTo>
                      <a:pt x="756" y="888"/>
                    </a:lnTo>
                    <a:lnTo>
                      <a:pt x="794" y="860"/>
                    </a:lnTo>
                    <a:lnTo>
                      <a:pt x="828" y="830"/>
                    </a:lnTo>
                    <a:lnTo>
                      <a:pt x="860" y="794"/>
                    </a:lnTo>
                    <a:lnTo>
                      <a:pt x="888" y="758"/>
                    </a:lnTo>
                    <a:lnTo>
                      <a:pt x="912" y="718"/>
                    </a:lnTo>
                    <a:lnTo>
                      <a:pt x="932" y="676"/>
                    </a:lnTo>
                    <a:lnTo>
                      <a:pt x="948" y="630"/>
                    </a:lnTo>
                    <a:lnTo>
                      <a:pt x="956" y="608"/>
                    </a:lnTo>
                    <a:lnTo>
                      <a:pt x="960" y="584"/>
                    </a:lnTo>
                    <a:lnTo>
                      <a:pt x="964" y="560"/>
                    </a:lnTo>
                    <a:lnTo>
                      <a:pt x="968" y="536"/>
                    </a:lnTo>
                    <a:lnTo>
                      <a:pt x="970" y="512"/>
                    </a:lnTo>
                    <a:lnTo>
                      <a:pt x="970" y="486"/>
                    </a:lnTo>
                    <a:lnTo>
                      <a:pt x="970" y="486"/>
                    </a:lnTo>
                    <a:lnTo>
                      <a:pt x="970" y="456"/>
                    </a:lnTo>
                    <a:lnTo>
                      <a:pt x="966" y="424"/>
                    </a:lnTo>
                    <a:lnTo>
                      <a:pt x="962" y="394"/>
                    </a:lnTo>
                    <a:lnTo>
                      <a:pt x="956" y="364"/>
                    </a:lnTo>
                    <a:lnTo>
                      <a:pt x="946" y="336"/>
                    </a:lnTo>
                    <a:lnTo>
                      <a:pt x="936" y="308"/>
                    </a:lnTo>
                    <a:lnTo>
                      <a:pt x="924" y="282"/>
                    </a:lnTo>
                    <a:lnTo>
                      <a:pt x="912" y="254"/>
                    </a:lnTo>
                    <a:lnTo>
                      <a:pt x="984" y="172"/>
                    </a:lnTo>
                    <a:lnTo>
                      <a:pt x="984" y="172"/>
                    </a:lnTo>
                    <a:lnTo>
                      <a:pt x="990" y="164"/>
                    </a:lnTo>
                    <a:lnTo>
                      <a:pt x="994" y="154"/>
                    </a:lnTo>
                    <a:lnTo>
                      <a:pt x="996" y="144"/>
                    </a:lnTo>
                    <a:lnTo>
                      <a:pt x="996" y="134"/>
                    </a:lnTo>
                    <a:lnTo>
                      <a:pt x="994" y="124"/>
                    </a:lnTo>
                    <a:lnTo>
                      <a:pt x="990" y="114"/>
                    </a:lnTo>
                    <a:lnTo>
                      <a:pt x="986" y="106"/>
                    </a:lnTo>
                    <a:lnTo>
                      <a:pt x="978" y="98"/>
                    </a:lnTo>
                    <a:lnTo>
                      <a:pt x="978" y="98"/>
                    </a:lnTo>
                    <a:close/>
                    <a:moveTo>
                      <a:pt x="946" y="486"/>
                    </a:moveTo>
                    <a:lnTo>
                      <a:pt x="946" y="486"/>
                    </a:lnTo>
                    <a:lnTo>
                      <a:pt x="946" y="510"/>
                    </a:lnTo>
                    <a:lnTo>
                      <a:pt x="944" y="534"/>
                    </a:lnTo>
                    <a:lnTo>
                      <a:pt x="938" y="580"/>
                    </a:lnTo>
                    <a:lnTo>
                      <a:pt x="926" y="624"/>
                    </a:lnTo>
                    <a:lnTo>
                      <a:pt x="910" y="666"/>
                    </a:lnTo>
                    <a:lnTo>
                      <a:pt x="890" y="706"/>
                    </a:lnTo>
                    <a:lnTo>
                      <a:pt x="868" y="744"/>
                    </a:lnTo>
                    <a:lnTo>
                      <a:pt x="840" y="780"/>
                    </a:lnTo>
                    <a:lnTo>
                      <a:pt x="812" y="812"/>
                    </a:lnTo>
                    <a:lnTo>
                      <a:pt x="778" y="842"/>
                    </a:lnTo>
                    <a:lnTo>
                      <a:pt x="742" y="868"/>
                    </a:lnTo>
                    <a:lnTo>
                      <a:pt x="704" y="892"/>
                    </a:lnTo>
                    <a:lnTo>
                      <a:pt x="664" y="912"/>
                    </a:lnTo>
                    <a:lnTo>
                      <a:pt x="622" y="926"/>
                    </a:lnTo>
                    <a:lnTo>
                      <a:pt x="578" y="938"/>
                    </a:lnTo>
                    <a:lnTo>
                      <a:pt x="532" y="946"/>
                    </a:lnTo>
                    <a:lnTo>
                      <a:pt x="508" y="948"/>
                    </a:lnTo>
                    <a:lnTo>
                      <a:pt x="486" y="948"/>
                    </a:lnTo>
                    <a:lnTo>
                      <a:pt x="486" y="948"/>
                    </a:lnTo>
                    <a:lnTo>
                      <a:pt x="462" y="948"/>
                    </a:lnTo>
                    <a:lnTo>
                      <a:pt x="438" y="946"/>
                    </a:lnTo>
                    <a:lnTo>
                      <a:pt x="392" y="938"/>
                    </a:lnTo>
                    <a:lnTo>
                      <a:pt x="348" y="926"/>
                    </a:lnTo>
                    <a:lnTo>
                      <a:pt x="306" y="912"/>
                    </a:lnTo>
                    <a:lnTo>
                      <a:pt x="266" y="892"/>
                    </a:lnTo>
                    <a:lnTo>
                      <a:pt x="228" y="868"/>
                    </a:lnTo>
                    <a:lnTo>
                      <a:pt x="192" y="842"/>
                    </a:lnTo>
                    <a:lnTo>
                      <a:pt x="158" y="812"/>
                    </a:lnTo>
                    <a:lnTo>
                      <a:pt x="130" y="780"/>
                    </a:lnTo>
                    <a:lnTo>
                      <a:pt x="102" y="744"/>
                    </a:lnTo>
                    <a:lnTo>
                      <a:pt x="80" y="706"/>
                    </a:lnTo>
                    <a:lnTo>
                      <a:pt x="60" y="666"/>
                    </a:lnTo>
                    <a:lnTo>
                      <a:pt x="44" y="624"/>
                    </a:lnTo>
                    <a:lnTo>
                      <a:pt x="34" y="580"/>
                    </a:lnTo>
                    <a:lnTo>
                      <a:pt x="26" y="534"/>
                    </a:lnTo>
                    <a:lnTo>
                      <a:pt x="24" y="510"/>
                    </a:lnTo>
                    <a:lnTo>
                      <a:pt x="24" y="486"/>
                    </a:lnTo>
                    <a:lnTo>
                      <a:pt x="24" y="486"/>
                    </a:lnTo>
                    <a:lnTo>
                      <a:pt x="24" y="462"/>
                    </a:lnTo>
                    <a:lnTo>
                      <a:pt x="26" y="440"/>
                    </a:lnTo>
                    <a:lnTo>
                      <a:pt x="34" y="394"/>
                    </a:lnTo>
                    <a:lnTo>
                      <a:pt x="44" y="350"/>
                    </a:lnTo>
                    <a:lnTo>
                      <a:pt x="60" y="306"/>
                    </a:lnTo>
                    <a:lnTo>
                      <a:pt x="80" y="266"/>
                    </a:lnTo>
                    <a:lnTo>
                      <a:pt x="102" y="228"/>
                    </a:lnTo>
                    <a:lnTo>
                      <a:pt x="130" y="192"/>
                    </a:lnTo>
                    <a:lnTo>
                      <a:pt x="158" y="160"/>
                    </a:lnTo>
                    <a:lnTo>
                      <a:pt x="192" y="130"/>
                    </a:lnTo>
                    <a:lnTo>
                      <a:pt x="228" y="104"/>
                    </a:lnTo>
                    <a:lnTo>
                      <a:pt x="266" y="80"/>
                    </a:lnTo>
                    <a:lnTo>
                      <a:pt x="306" y="62"/>
                    </a:lnTo>
                    <a:lnTo>
                      <a:pt x="348" y="46"/>
                    </a:lnTo>
                    <a:lnTo>
                      <a:pt x="392" y="34"/>
                    </a:lnTo>
                    <a:lnTo>
                      <a:pt x="438" y="28"/>
                    </a:lnTo>
                    <a:lnTo>
                      <a:pt x="462" y="26"/>
                    </a:lnTo>
                    <a:lnTo>
                      <a:pt x="486" y="24"/>
                    </a:lnTo>
                    <a:lnTo>
                      <a:pt x="486" y="24"/>
                    </a:lnTo>
                    <a:lnTo>
                      <a:pt x="526" y="26"/>
                    </a:lnTo>
                    <a:lnTo>
                      <a:pt x="566" y="32"/>
                    </a:lnTo>
                    <a:lnTo>
                      <a:pt x="604" y="40"/>
                    </a:lnTo>
                    <a:lnTo>
                      <a:pt x="640" y="52"/>
                    </a:lnTo>
                    <a:lnTo>
                      <a:pt x="676" y="66"/>
                    </a:lnTo>
                    <a:lnTo>
                      <a:pt x="710" y="84"/>
                    </a:lnTo>
                    <a:lnTo>
                      <a:pt x="744" y="104"/>
                    </a:lnTo>
                    <a:lnTo>
                      <a:pt x="774" y="126"/>
                    </a:lnTo>
                    <a:lnTo>
                      <a:pt x="682" y="232"/>
                    </a:lnTo>
                    <a:lnTo>
                      <a:pt x="682" y="232"/>
                    </a:lnTo>
                    <a:lnTo>
                      <a:pt x="660" y="216"/>
                    </a:lnTo>
                    <a:lnTo>
                      <a:pt x="638" y="204"/>
                    </a:lnTo>
                    <a:lnTo>
                      <a:pt x="616" y="192"/>
                    </a:lnTo>
                    <a:lnTo>
                      <a:pt x="590" y="182"/>
                    </a:lnTo>
                    <a:lnTo>
                      <a:pt x="566" y="174"/>
                    </a:lnTo>
                    <a:lnTo>
                      <a:pt x="540" y="170"/>
                    </a:lnTo>
                    <a:lnTo>
                      <a:pt x="512" y="166"/>
                    </a:lnTo>
                    <a:lnTo>
                      <a:pt x="486" y="164"/>
                    </a:lnTo>
                    <a:lnTo>
                      <a:pt x="486" y="164"/>
                    </a:lnTo>
                    <a:lnTo>
                      <a:pt x="452" y="166"/>
                    </a:lnTo>
                    <a:lnTo>
                      <a:pt x="420" y="172"/>
                    </a:lnTo>
                    <a:lnTo>
                      <a:pt x="390" y="180"/>
                    </a:lnTo>
                    <a:lnTo>
                      <a:pt x="360" y="190"/>
                    </a:lnTo>
                    <a:lnTo>
                      <a:pt x="332" y="204"/>
                    </a:lnTo>
                    <a:lnTo>
                      <a:pt x="306" y="220"/>
                    </a:lnTo>
                    <a:lnTo>
                      <a:pt x="280" y="238"/>
                    </a:lnTo>
                    <a:lnTo>
                      <a:pt x="258" y="258"/>
                    </a:lnTo>
                    <a:lnTo>
                      <a:pt x="236" y="282"/>
                    </a:lnTo>
                    <a:lnTo>
                      <a:pt x="218" y="306"/>
                    </a:lnTo>
                    <a:lnTo>
                      <a:pt x="202" y="334"/>
                    </a:lnTo>
                    <a:lnTo>
                      <a:pt x="188" y="362"/>
                    </a:lnTo>
                    <a:lnTo>
                      <a:pt x="178" y="390"/>
                    </a:lnTo>
                    <a:lnTo>
                      <a:pt x="170" y="422"/>
                    </a:lnTo>
                    <a:lnTo>
                      <a:pt x="166" y="454"/>
                    </a:lnTo>
                    <a:lnTo>
                      <a:pt x="164" y="486"/>
                    </a:lnTo>
                    <a:lnTo>
                      <a:pt x="164" y="486"/>
                    </a:lnTo>
                    <a:lnTo>
                      <a:pt x="166" y="520"/>
                    </a:lnTo>
                    <a:lnTo>
                      <a:pt x="170" y="552"/>
                    </a:lnTo>
                    <a:lnTo>
                      <a:pt x="178" y="582"/>
                    </a:lnTo>
                    <a:lnTo>
                      <a:pt x="188" y="612"/>
                    </a:lnTo>
                    <a:lnTo>
                      <a:pt x="202" y="640"/>
                    </a:lnTo>
                    <a:lnTo>
                      <a:pt x="218" y="666"/>
                    </a:lnTo>
                    <a:lnTo>
                      <a:pt x="236" y="690"/>
                    </a:lnTo>
                    <a:lnTo>
                      <a:pt x="258" y="714"/>
                    </a:lnTo>
                    <a:lnTo>
                      <a:pt x="280" y="734"/>
                    </a:lnTo>
                    <a:lnTo>
                      <a:pt x="306" y="752"/>
                    </a:lnTo>
                    <a:lnTo>
                      <a:pt x="332" y="770"/>
                    </a:lnTo>
                    <a:lnTo>
                      <a:pt x="360" y="782"/>
                    </a:lnTo>
                    <a:lnTo>
                      <a:pt x="390" y="794"/>
                    </a:lnTo>
                    <a:lnTo>
                      <a:pt x="420" y="802"/>
                    </a:lnTo>
                    <a:lnTo>
                      <a:pt x="452" y="806"/>
                    </a:lnTo>
                    <a:lnTo>
                      <a:pt x="486" y="808"/>
                    </a:lnTo>
                    <a:lnTo>
                      <a:pt x="486" y="808"/>
                    </a:lnTo>
                    <a:lnTo>
                      <a:pt x="518" y="806"/>
                    </a:lnTo>
                    <a:lnTo>
                      <a:pt x="550" y="802"/>
                    </a:lnTo>
                    <a:lnTo>
                      <a:pt x="580" y="794"/>
                    </a:lnTo>
                    <a:lnTo>
                      <a:pt x="610" y="782"/>
                    </a:lnTo>
                    <a:lnTo>
                      <a:pt x="638" y="770"/>
                    </a:lnTo>
                    <a:lnTo>
                      <a:pt x="664" y="752"/>
                    </a:lnTo>
                    <a:lnTo>
                      <a:pt x="690" y="734"/>
                    </a:lnTo>
                    <a:lnTo>
                      <a:pt x="712" y="714"/>
                    </a:lnTo>
                    <a:lnTo>
                      <a:pt x="734" y="690"/>
                    </a:lnTo>
                    <a:lnTo>
                      <a:pt x="752" y="666"/>
                    </a:lnTo>
                    <a:lnTo>
                      <a:pt x="768" y="640"/>
                    </a:lnTo>
                    <a:lnTo>
                      <a:pt x="782" y="612"/>
                    </a:lnTo>
                    <a:lnTo>
                      <a:pt x="792" y="582"/>
                    </a:lnTo>
                    <a:lnTo>
                      <a:pt x="800" y="552"/>
                    </a:lnTo>
                    <a:lnTo>
                      <a:pt x="806" y="520"/>
                    </a:lnTo>
                    <a:lnTo>
                      <a:pt x="806" y="486"/>
                    </a:lnTo>
                    <a:lnTo>
                      <a:pt x="806" y="486"/>
                    </a:lnTo>
                    <a:lnTo>
                      <a:pt x="806" y="462"/>
                    </a:lnTo>
                    <a:lnTo>
                      <a:pt x="804" y="438"/>
                    </a:lnTo>
                    <a:lnTo>
                      <a:pt x="798" y="414"/>
                    </a:lnTo>
                    <a:lnTo>
                      <a:pt x="792" y="392"/>
                    </a:lnTo>
                    <a:lnTo>
                      <a:pt x="894" y="274"/>
                    </a:lnTo>
                    <a:lnTo>
                      <a:pt x="894" y="274"/>
                    </a:lnTo>
                    <a:lnTo>
                      <a:pt x="906" y="298"/>
                    </a:lnTo>
                    <a:lnTo>
                      <a:pt x="916" y="324"/>
                    </a:lnTo>
                    <a:lnTo>
                      <a:pt x="926" y="350"/>
                    </a:lnTo>
                    <a:lnTo>
                      <a:pt x="932" y="376"/>
                    </a:lnTo>
                    <a:lnTo>
                      <a:pt x="938" y="402"/>
                    </a:lnTo>
                    <a:lnTo>
                      <a:pt x="942" y="430"/>
                    </a:lnTo>
                    <a:lnTo>
                      <a:pt x="946" y="458"/>
                    </a:lnTo>
                    <a:lnTo>
                      <a:pt x="946" y="486"/>
                    </a:lnTo>
                    <a:lnTo>
                      <a:pt x="946" y="486"/>
                    </a:lnTo>
                    <a:close/>
                    <a:moveTo>
                      <a:pt x="782" y="486"/>
                    </a:moveTo>
                    <a:lnTo>
                      <a:pt x="782" y="486"/>
                    </a:lnTo>
                    <a:lnTo>
                      <a:pt x="782" y="516"/>
                    </a:lnTo>
                    <a:lnTo>
                      <a:pt x="776" y="546"/>
                    </a:lnTo>
                    <a:lnTo>
                      <a:pt x="770" y="574"/>
                    </a:lnTo>
                    <a:lnTo>
                      <a:pt x="760" y="602"/>
                    </a:lnTo>
                    <a:lnTo>
                      <a:pt x="746" y="628"/>
                    </a:lnTo>
                    <a:lnTo>
                      <a:pt x="732" y="652"/>
                    </a:lnTo>
                    <a:lnTo>
                      <a:pt x="714" y="676"/>
                    </a:lnTo>
                    <a:lnTo>
                      <a:pt x="696" y="696"/>
                    </a:lnTo>
                    <a:lnTo>
                      <a:pt x="674" y="716"/>
                    </a:lnTo>
                    <a:lnTo>
                      <a:pt x="652" y="734"/>
                    </a:lnTo>
                    <a:lnTo>
                      <a:pt x="626" y="748"/>
                    </a:lnTo>
                    <a:lnTo>
                      <a:pt x="600" y="760"/>
                    </a:lnTo>
                    <a:lnTo>
                      <a:pt x="574" y="770"/>
                    </a:lnTo>
                    <a:lnTo>
                      <a:pt x="544" y="778"/>
                    </a:lnTo>
                    <a:lnTo>
                      <a:pt x="516" y="782"/>
                    </a:lnTo>
                    <a:lnTo>
                      <a:pt x="486" y="784"/>
                    </a:lnTo>
                    <a:lnTo>
                      <a:pt x="486" y="784"/>
                    </a:lnTo>
                    <a:lnTo>
                      <a:pt x="454" y="782"/>
                    </a:lnTo>
                    <a:lnTo>
                      <a:pt x="426" y="778"/>
                    </a:lnTo>
                    <a:lnTo>
                      <a:pt x="396" y="770"/>
                    </a:lnTo>
                    <a:lnTo>
                      <a:pt x="370" y="760"/>
                    </a:lnTo>
                    <a:lnTo>
                      <a:pt x="344" y="748"/>
                    </a:lnTo>
                    <a:lnTo>
                      <a:pt x="318" y="734"/>
                    </a:lnTo>
                    <a:lnTo>
                      <a:pt x="296" y="716"/>
                    </a:lnTo>
                    <a:lnTo>
                      <a:pt x="274" y="696"/>
                    </a:lnTo>
                    <a:lnTo>
                      <a:pt x="256" y="676"/>
                    </a:lnTo>
                    <a:lnTo>
                      <a:pt x="238" y="652"/>
                    </a:lnTo>
                    <a:lnTo>
                      <a:pt x="224" y="628"/>
                    </a:lnTo>
                    <a:lnTo>
                      <a:pt x="210" y="602"/>
                    </a:lnTo>
                    <a:lnTo>
                      <a:pt x="200" y="574"/>
                    </a:lnTo>
                    <a:lnTo>
                      <a:pt x="194" y="546"/>
                    </a:lnTo>
                    <a:lnTo>
                      <a:pt x="188" y="516"/>
                    </a:lnTo>
                    <a:lnTo>
                      <a:pt x="188" y="486"/>
                    </a:lnTo>
                    <a:lnTo>
                      <a:pt x="188" y="486"/>
                    </a:lnTo>
                    <a:lnTo>
                      <a:pt x="188" y="456"/>
                    </a:lnTo>
                    <a:lnTo>
                      <a:pt x="194" y="426"/>
                    </a:lnTo>
                    <a:lnTo>
                      <a:pt x="200" y="398"/>
                    </a:lnTo>
                    <a:lnTo>
                      <a:pt x="210" y="370"/>
                    </a:lnTo>
                    <a:lnTo>
                      <a:pt x="224" y="344"/>
                    </a:lnTo>
                    <a:lnTo>
                      <a:pt x="238" y="320"/>
                    </a:lnTo>
                    <a:lnTo>
                      <a:pt x="256" y="298"/>
                    </a:lnTo>
                    <a:lnTo>
                      <a:pt x="274" y="276"/>
                    </a:lnTo>
                    <a:lnTo>
                      <a:pt x="296" y="256"/>
                    </a:lnTo>
                    <a:lnTo>
                      <a:pt x="318" y="240"/>
                    </a:lnTo>
                    <a:lnTo>
                      <a:pt x="344" y="224"/>
                    </a:lnTo>
                    <a:lnTo>
                      <a:pt x="370" y="212"/>
                    </a:lnTo>
                    <a:lnTo>
                      <a:pt x="396" y="202"/>
                    </a:lnTo>
                    <a:lnTo>
                      <a:pt x="426" y="194"/>
                    </a:lnTo>
                    <a:lnTo>
                      <a:pt x="454" y="190"/>
                    </a:lnTo>
                    <a:lnTo>
                      <a:pt x="486" y="188"/>
                    </a:lnTo>
                    <a:lnTo>
                      <a:pt x="486" y="188"/>
                    </a:lnTo>
                    <a:lnTo>
                      <a:pt x="510" y="190"/>
                    </a:lnTo>
                    <a:lnTo>
                      <a:pt x="534" y="192"/>
                    </a:lnTo>
                    <a:lnTo>
                      <a:pt x="558" y="198"/>
                    </a:lnTo>
                    <a:lnTo>
                      <a:pt x="582" y="204"/>
                    </a:lnTo>
                    <a:lnTo>
                      <a:pt x="604" y="214"/>
                    </a:lnTo>
                    <a:lnTo>
                      <a:pt x="626" y="224"/>
                    </a:lnTo>
                    <a:lnTo>
                      <a:pt x="646" y="236"/>
                    </a:lnTo>
                    <a:lnTo>
                      <a:pt x="666" y="250"/>
                    </a:lnTo>
                    <a:lnTo>
                      <a:pt x="494" y="448"/>
                    </a:lnTo>
                    <a:lnTo>
                      <a:pt x="396" y="362"/>
                    </a:lnTo>
                    <a:lnTo>
                      <a:pt x="396" y="362"/>
                    </a:lnTo>
                    <a:lnTo>
                      <a:pt x="388" y="356"/>
                    </a:lnTo>
                    <a:lnTo>
                      <a:pt x="378" y="352"/>
                    </a:lnTo>
                    <a:lnTo>
                      <a:pt x="368" y="350"/>
                    </a:lnTo>
                    <a:lnTo>
                      <a:pt x="358" y="350"/>
                    </a:lnTo>
                    <a:lnTo>
                      <a:pt x="348" y="352"/>
                    </a:lnTo>
                    <a:lnTo>
                      <a:pt x="338" y="354"/>
                    </a:lnTo>
                    <a:lnTo>
                      <a:pt x="330" y="360"/>
                    </a:lnTo>
                    <a:lnTo>
                      <a:pt x="322" y="368"/>
                    </a:lnTo>
                    <a:lnTo>
                      <a:pt x="274" y="422"/>
                    </a:lnTo>
                    <a:lnTo>
                      <a:pt x="274" y="422"/>
                    </a:lnTo>
                    <a:lnTo>
                      <a:pt x="268" y="432"/>
                    </a:lnTo>
                    <a:lnTo>
                      <a:pt x="264" y="440"/>
                    </a:lnTo>
                    <a:lnTo>
                      <a:pt x="262" y="450"/>
                    </a:lnTo>
                    <a:lnTo>
                      <a:pt x="262" y="460"/>
                    </a:lnTo>
                    <a:lnTo>
                      <a:pt x="262" y="470"/>
                    </a:lnTo>
                    <a:lnTo>
                      <a:pt x="266" y="480"/>
                    </a:lnTo>
                    <a:lnTo>
                      <a:pt x="272" y="490"/>
                    </a:lnTo>
                    <a:lnTo>
                      <a:pt x="280" y="498"/>
                    </a:lnTo>
                    <a:lnTo>
                      <a:pt x="416" y="616"/>
                    </a:lnTo>
                    <a:lnTo>
                      <a:pt x="458" y="654"/>
                    </a:lnTo>
                    <a:lnTo>
                      <a:pt x="478" y="670"/>
                    </a:lnTo>
                    <a:lnTo>
                      <a:pt x="478" y="670"/>
                    </a:lnTo>
                    <a:lnTo>
                      <a:pt x="486" y="676"/>
                    </a:lnTo>
                    <a:lnTo>
                      <a:pt x="496" y="682"/>
                    </a:lnTo>
                    <a:lnTo>
                      <a:pt x="506" y="684"/>
                    </a:lnTo>
                    <a:lnTo>
                      <a:pt x="516" y="684"/>
                    </a:lnTo>
                    <a:lnTo>
                      <a:pt x="526" y="682"/>
                    </a:lnTo>
                    <a:lnTo>
                      <a:pt x="536" y="678"/>
                    </a:lnTo>
                    <a:lnTo>
                      <a:pt x="544" y="672"/>
                    </a:lnTo>
                    <a:lnTo>
                      <a:pt x="552" y="666"/>
                    </a:lnTo>
                    <a:lnTo>
                      <a:pt x="774" y="412"/>
                    </a:lnTo>
                    <a:lnTo>
                      <a:pt x="774" y="412"/>
                    </a:lnTo>
                    <a:lnTo>
                      <a:pt x="780" y="448"/>
                    </a:lnTo>
                    <a:lnTo>
                      <a:pt x="782" y="486"/>
                    </a:lnTo>
                    <a:lnTo>
                      <a:pt x="782"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94" name="Group 93"/>
          <p:cNvGrpSpPr/>
          <p:nvPr/>
        </p:nvGrpSpPr>
        <p:grpSpPr>
          <a:xfrm>
            <a:off x="3095232" y="1788389"/>
            <a:ext cx="1689260" cy="2181208"/>
            <a:chOff x="3128852" y="1727429"/>
            <a:chExt cx="1689260" cy="2181208"/>
          </a:xfrm>
        </p:grpSpPr>
        <p:sp>
          <p:nvSpPr>
            <p:cNvPr id="36" name="Rectangle: Rounded Corners 35"/>
            <p:cNvSpPr/>
            <p:nvPr/>
          </p:nvSpPr>
          <p:spPr>
            <a:xfrm>
              <a:off x="3128852" y="2699597"/>
              <a:ext cx="1689260" cy="1209040"/>
            </a:xfrm>
            <a:prstGeom prst="roundRect">
              <a:avLst>
                <a:gd name="adj" fmla="val 1036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tr-TR" sz="1400" b="1" dirty="0"/>
                <a:t>Güvence altına alınmış</a:t>
              </a:r>
              <a:r>
                <a:rPr lang="en-GB" sz="1400" b="1" dirty="0"/>
                <a:t> </a:t>
              </a:r>
              <a:r>
                <a:rPr lang="tr-TR" sz="1400" b="1" dirty="0"/>
                <a:t>üretim</a:t>
              </a:r>
              <a:endParaRPr lang="en-GB" sz="1400" b="1" dirty="0"/>
            </a:p>
          </p:txBody>
        </p:sp>
        <p:grpSp>
          <p:nvGrpSpPr>
            <p:cNvPr id="93" name="Group 92"/>
            <p:cNvGrpSpPr/>
            <p:nvPr/>
          </p:nvGrpSpPr>
          <p:grpSpPr>
            <a:xfrm>
              <a:off x="3437668" y="1727429"/>
              <a:ext cx="1071629" cy="1071629"/>
              <a:chOff x="3437668" y="1727429"/>
              <a:chExt cx="1071629" cy="1071629"/>
            </a:xfrm>
          </p:grpSpPr>
          <p:sp>
            <p:nvSpPr>
              <p:cNvPr id="38" name="Oval 37"/>
              <p:cNvSpPr/>
              <p:nvPr/>
            </p:nvSpPr>
            <p:spPr>
              <a:xfrm>
                <a:off x="3437668" y="1727429"/>
                <a:ext cx="1071629" cy="1071629"/>
              </a:xfrm>
              <a:prstGeom prst="ellipse">
                <a:avLst/>
              </a:prstGeom>
              <a:solidFill>
                <a:schemeClr val="accent1"/>
              </a:solidFill>
              <a:ln w="28575">
                <a:solidFill>
                  <a:schemeClr val="bg1"/>
                </a:solidFill>
              </a:ln>
              <a:effectLst>
                <a:outerShdw blurRad="3683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46" name="Freeform 59"/>
              <p:cNvSpPr>
                <a:spLocks noEditPoints="1"/>
              </p:cNvSpPr>
              <p:nvPr/>
            </p:nvSpPr>
            <p:spPr bwMode="auto">
              <a:xfrm>
                <a:off x="3678528" y="1976051"/>
                <a:ext cx="589909" cy="574385"/>
              </a:xfrm>
              <a:custGeom>
                <a:avLst/>
                <a:gdLst>
                  <a:gd name="T0" fmla="*/ 178 w 684"/>
                  <a:gd name="T1" fmla="*/ 176 h 666"/>
                  <a:gd name="T2" fmla="*/ 158 w 684"/>
                  <a:gd name="T3" fmla="*/ 282 h 666"/>
                  <a:gd name="T4" fmla="*/ 472 w 684"/>
                  <a:gd name="T5" fmla="*/ 100 h 666"/>
                  <a:gd name="T6" fmla="*/ 418 w 684"/>
                  <a:gd name="T7" fmla="*/ 36 h 666"/>
                  <a:gd name="T8" fmla="*/ 358 w 684"/>
                  <a:gd name="T9" fmla="*/ 8 h 666"/>
                  <a:gd name="T10" fmla="*/ 484 w 684"/>
                  <a:gd name="T11" fmla="*/ 122 h 666"/>
                  <a:gd name="T12" fmla="*/ 212 w 684"/>
                  <a:gd name="T13" fmla="*/ 100 h 666"/>
                  <a:gd name="T14" fmla="*/ 326 w 684"/>
                  <a:gd name="T15" fmla="*/ 8 h 666"/>
                  <a:gd name="T16" fmla="*/ 280 w 684"/>
                  <a:gd name="T17" fmla="*/ 26 h 666"/>
                  <a:gd name="T18" fmla="*/ 224 w 684"/>
                  <a:gd name="T19" fmla="*/ 80 h 666"/>
                  <a:gd name="T20" fmla="*/ 326 w 684"/>
                  <a:gd name="T21" fmla="*/ 494 h 666"/>
                  <a:gd name="T22" fmla="*/ 158 w 684"/>
                  <a:gd name="T23" fmla="*/ 388 h 666"/>
                  <a:gd name="T24" fmla="*/ 180 w 684"/>
                  <a:gd name="T25" fmla="*/ 494 h 666"/>
                  <a:gd name="T26" fmla="*/ 238 w 684"/>
                  <a:gd name="T27" fmla="*/ 604 h 666"/>
                  <a:gd name="T28" fmla="*/ 296 w 684"/>
                  <a:gd name="T29" fmla="*/ 650 h 666"/>
                  <a:gd name="T30" fmla="*/ 192 w 684"/>
                  <a:gd name="T31" fmla="*/ 524 h 666"/>
                  <a:gd name="T32" fmla="*/ 212 w 684"/>
                  <a:gd name="T33" fmla="*/ 568 h 666"/>
                  <a:gd name="T34" fmla="*/ 680 w 684"/>
                  <a:gd name="T35" fmla="*/ 282 h 666"/>
                  <a:gd name="T36" fmla="*/ 538 w 684"/>
                  <a:gd name="T37" fmla="*/ 176 h 666"/>
                  <a:gd name="T38" fmla="*/ 556 w 684"/>
                  <a:gd name="T39" fmla="*/ 282 h 666"/>
                  <a:gd name="T40" fmla="*/ 644 w 684"/>
                  <a:gd name="T41" fmla="*/ 494 h 666"/>
                  <a:gd name="T42" fmla="*/ 680 w 684"/>
                  <a:gd name="T43" fmla="*/ 388 h 666"/>
                  <a:gd name="T44" fmla="*/ 556 w 684"/>
                  <a:gd name="T45" fmla="*/ 388 h 666"/>
                  <a:gd name="T46" fmla="*/ 536 w 684"/>
                  <a:gd name="T47" fmla="*/ 494 h 666"/>
                  <a:gd name="T48" fmla="*/ 528 w 684"/>
                  <a:gd name="T49" fmla="*/ 146 h 666"/>
                  <a:gd name="T50" fmla="*/ 588 w 684"/>
                  <a:gd name="T51" fmla="*/ 96 h 666"/>
                  <a:gd name="T52" fmla="*/ 484 w 684"/>
                  <a:gd name="T53" fmla="*/ 22 h 666"/>
                  <a:gd name="T54" fmla="*/ 442 w 684"/>
                  <a:gd name="T55" fmla="*/ 16 h 666"/>
                  <a:gd name="T56" fmla="*/ 498 w 684"/>
                  <a:gd name="T57" fmla="*/ 84 h 666"/>
                  <a:gd name="T58" fmla="*/ 4 w 684"/>
                  <a:gd name="T59" fmla="*/ 388 h 666"/>
                  <a:gd name="T60" fmla="*/ 148 w 684"/>
                  <a:gd name="T61" fmla="*/ 494 h 666"/>
                  <a:gd name="T62" fmla="*/ 128 w 684"/>
                  <a:gd name="T63" fmla="*/ 388 h 666"/>
                  <a:gd name="T64" fmla="*/ 498 w 684"/>
                  <a:gd name="T65" fmla="*/ 584 h 666"/>
                  <a:gd name="T66" fmla="*/ 422 w 684"/>
                  <a:gd name="T67" fmla="*/ 666 h 666"/>
                  <a:gd name="T68" fmla="*/ 512 w 684"/>
                  <a:gd name="T69" fmla="*/ 630 h 666"/>
                  <a:gd name="T70" fmla="*/ 608 w 684"/>
                  <a:gd name="T71" fmla="*/ 550 h 666"/>
                  <a:gd name="T72" fmla="*/ 512 w 684"/>
                  <a:gd name="T73" fmla="*/ 554 h 666"/>
                  <a:gd name="T74" fmla="*/ 38 w 684"/>
                  <a:gd name="T75" fmla="*/ 176 h 666"/>
                  <a:gd name="T76" fmla="*/ 4 w 684"/>
                  <a:gd name="T77" fmla="*/ 282 h 666"/>
                  <a:gd name="T78" fmla="*/ 128 w 684"/>
                  <a:gd name="T79" fmla="*/ 282 h 666"/>
                  <a:gd name="T80" fmla="*/ 148 w 684"/>
                  <a:gd name="T81" fmla="*/ 176 h 666"/>
                  <a:gd name="T82" fmla="*/ 158 w 684"/>
                  <a:gd name="T83" fmla="*/ 524 h 666"/>
                  <a:gd name="T84" fmla="*/ 98 w 684"/>
                  <a:gd name="T85" fmla="*/ 574 h 666"/>
                  <a:gd name="T86" fmla="*/ 202 w 684"/>
                  <a:gd name="T87" fmla="*/ 646 h 666"/>
                  <a:gd name="T88" fmla="*/ 242 w 684"/>
                  <a:gd name="T89" fmla="*/ 650 h 666"/>
                  <a:gd name="T90" fmla="*/ 186 w 684"/>
                  <a:gd name="T91" fmla="*/ 584 h 666"/>
                  <a:gd name="T92" fmla="*/ 528 w 684"/>
                  <a:gd name="T93" fmla="*/ 320 h 666"/>
                  <a:gd name="T94" fmla="*/ 514 w 684"/>
                  <a:gd name="T95" fmla="*/ 210 h 666"/>
                  <a:gd name="T96" fmla="*/ 186 w 684"/>
                  <a:gd name="T97" fmla="*/ 84 h 666"/>
                  <a:gd name="T98" fmla="*/ 262 w 684"/>
                  <a:gd name="T99" fmla="*/ 0 h 666"/>
                  <a:gd name="T100" fmla="*/ 172 w 684"/>
                  <a:gd name="T101" fmla="*/ 36 h 666"/>
                  <a:gd name="T102" fmla="*/ 74 w 684"/>
                  <a:gd name="T103" fmla="*/ 120 h 666"/>
                  <a:gd name="T104" fmla="*/ 170 w 684"/>
                  <a:gd name="T105" fmla="*/ 114 h 666"/>
                  <a:gd name="T106" fmla="*/ 358 w 684"/>
                  <a:gd name="T107" fmla="*/ 350 h 666"/>
                  <a:gd name="T108" fmla="*/ 514 w 684"/>
                  <a:gd name="T109" fmla="*/ 460 h 666"/>
                  <a:gd name="T110" fmla="*/ 528 w 684"/>
                  <a:gd name="T111" fmla="*/ 350 h 666"/>
                  <a:gd name="T112" fmla="*/ 492 w 684"/>
                  <a:gd name="T113" fmla="*/ 524 h 666"/>
                  <a:gd name="T114" fmla="*/ 374 w 684"/>
                  <a:gd name="T115" fmla="*/ 656 h 666"/>
                  <a:gd name="T116" fmla="*/ 432 w 684"/>
                  <a:gd name="T117" fmla="*/ 618 h 666"/>
                  <a:gd name="T118" fmla="*/ 472 w 684"/>
                  <a:gd name="T119" fmla="*/ 568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84" h="666">
                    <a:moveTo>
                      <a:pt x="156" y="320"/>
                    </a:moveTo>
                    <a:lnTo>
                      <a:pt x="326" y="320"/>
                    </a:lnTo>
                    <a:lnTo>
                      <a:pt x="326" y="176"/>
                    </a:lnTo>
                    <a:lnTo>
                      <a:pt x="178" y="176"/>
                    </a:lnTo>
                    <a:lnTo>
                      <a:pt x="178" y="176"/>
                    </a:lnTo>
                    <a:lnTo>
                      <a:pt x="170" y="210"/>
                    </a:lnTo>
                    <a:lnTo>
                      <a:pt x="162" y="246"/>
                    </a:lnTo>
                    <a:lnTo>
                      <a:pt x="158" y="282"/>
                    </a:lnTo>
                    <a:lnTo>
                      <a:pt x="156" y="320"/>
                    </a:lnTo>
                    <a:lnTo>
                      <a:pt x="156" y="320"/>
                    </a:lnTo>
                    <a:close/>
                    <a:moveTo>
                      <a:pt x="472" y="100"/>
                    </a:moveTo>
                    <a:lnTo>
                      <a:pt x="472" y="100"/>
                    </a:lnTo>
                    <a:lnTo>
                      <a:pt x="460" y="80"/>
                    </a:lnTo>
                    <a:lnTo>
                      <a:pt x="446" y="64"/>
                    </a:lnTo>
                    <a:lnTo>
                      <a:pt x="432" y="48"/>
                    </a:lnTo>
                    <a:lnTo>
                      <a:pt x="418" y="36"/>
                    </a:lnTo>
                    <a:lnTo>
                      <a:pt x="404" y="26"/>
                    </a:lnTo>
                    <a:lnTo>
                      <a:pt x="388" y="16"/>
                    </a:lnTo>
                    <a:lnTo>
                      <a:pt x="374" y="12"/>
                    </a:lnTo>
                    <a:lnTo>
                      <a:pt x="358" y="8"/>
                    </a:lnTo>
                    <a:lnTo>
                      <a:pt x="358" y="146"/>
                    </a:lnTo>
                    <a:lnTo>
                      <a:pt x="494" y="146"/>
                    </a:lnTo>
                    <a:lnTo>
                      <a:pt x="494" y="146"/>
                    </a:lnTo>
                    <a:lnTo>
                      <a:pt x="484" y="122"/>
                    </a:lnTo>
                    <a:lnTo>
                      <a:pt x="472" y="100"/>
                    </a:lnTo>
                    <a:lnTo>
                      <a:pt x="472" y="100"/>
                    </a:lnTo>
                    <a:close/>
                    <a:moveTo>
                      <a:pt x="212" y="100"/>
                    </a:moveTo>
                    <a:lnTo>
                      <a:pt x="212" y="100"/>
                    </a:lnTo>
                    <a:lnTo>
                      <a:pt x="200" y="122"/>
                    </a:lnTo>
                    <a:lnTo>
                      <a:pt x="190" y="146"/>
                    </a:lnTo>
                    <a:lnTo>
                      <a:pt x="326" y="146"/>
                    </a:lnTo>
                    <a:lnTo>
                      <a:pt x="326" y="8"/>
                    </a:lnTo>
                    <a:lnTo>
                      <a:pt x="326" y="8"/>
                    </a:lnTo>
                    <a:lnTo>
                      <a:pt x="312" y="12"/>
                    </a:lnTo>
                    <a:lnTo>
                      <a:pt x="296" y="16"/>
                    </a:lnTo>
                    <a:lnTo>
                      <a:pt x="280" y="26"/>
                    </a:lnTo>
                    <a:lnTo>
                      <a:pt x="266" y="36"/>
                    </a:lnTo>
                    <a:lnTo>
                      <a:pt x="252" y="48"/>
                    </a:lnTo>
                    <a:lnTo>
                      <a:pt x="238" y="64"/>
                    </a:lnTo>
                    <a:lnTo>
                      <a:pt x="224" y="80"/>
                    </a:lnTo>
                    <a:lnTo>
                      <a:pt x="212" y="100"/>
                    </a:lnTo>
                    <a:lnTo>
                      <a:pt x="212" y="100"/>
                    </a:lnTo>
                    <a:close/>
                    <a:moveTo>
                      <a:pt x="180" y="494"/>
                    </a:moveTo>
                    <a:lnTo>
                      <a:pt x="326" y="494"/>
                    </a:lnTo>
                    <a:lnTo>
                      <a:pt x="326" y="350"/>
                    </a:lnTo>
                    <a:lnTo>
                      <a:pt x="156" y="350"/>
                    </a:lnTo>
                    <a:lnTo>
                      <a:pt x="156" y="350"/>
                    </a:lnTo>
                    <a:lnTo>
                      <a:pt x="158" y="388"/>
                    </a:lnTo>
                    <a:lnTo>
                      <a:pt x="164" y="426"/>
                    </a:lnTo>
                    <a:lnTo>
                      <a:pt x="170" y="460"/>
                    </a:lnTo>
                    <a:lnTo>
                      <a:pt x="180" y="494"/>
                    </a:lnTo>
                    <a:lnTo>
                      <a:pt x="180" y="494"/>
                    </a:lnTo>
                    <a:close/>
                    <a:moveTo>
                      <a:pt x="212" y="568"/>
                    </a:moveTo>
                    <a:lnTo>
                      <a:pt x="212" y="568"/>
                    </a:lnTo>
                    <a:lnTo>
                      <a:pt x="224" y="586"/>
                    </a:lnTo>
                    <a:lnTo>
                      <a:pt x="238" y="604"/>
                    </a:lnTo>
                    <a:lnTo>
                      <a:pt x="252" y="618"/>
                    </a:lnTo>
                    <a:lnTo>
                      <a:pt x="266" y="630"/>
                    </a:lnTo>
                    <a:lnTo>
                      <a:pt x="280" y="642"/>
                    </a:lnTo>
                    <a:lnTo>
                      <a:pt x="296" y="650"/>
                    </a:lnTo>
                    <a:lnTo>
                      <a:pt x="312" y="656"/>
                    </a:lnTo>
                    <a:lnTo>
                      <a:pt x="326" y="660"/>
                    </a:lnTo>
                    <a:lnTo>
                      <a:pt x="326" y="524"/>
                    </a:lnTo>
                    <a:lnTo>
                      <a:pt x="192" y="524"/>
                    </a:lnTo>
                    <a:lnTo>
                      <a:pt x="192" y="524"/>
                    </a:lnTo>
                    <a:lnTo>
                      <a:pt x="202" y="546"/>
                    </a:lnTo>
                    <a:lnTo>
                      <a:pt x="212" y="568"/>
                    </a:lnTo>
                    <a:lnTo>
                      <a:pt x="212" y="568"/>
                    </a:lnTo>
                    <a:close/>
                    <a:moveTo>
                      <a:pt x="558" y="320"/>
                    </a:moveTo>
                    <a:lnTo>
                      <a:pt x="684" y="320"/>
                    </a:lnTo>
                    <a:lnTo>
                      <a:pt x="684" y="320"/>
                    </a:lnTo>
                    <a:lnTo>
                      <a:pt x="680" y="282"/>
                    </a:lnTo>
                    <a:lnTo>
                      <a:pt x="672" y="246"/>
                    </a:lnTo>
                    <a:lnTo>
                      <a:pt x="662" y="210"/>
                    </a:lnTo>
                    <a:lnTo>
                      <a:pt x="646" y="176"/>
                    </a:lnTo>
                    <a:lnTo>
                      <a:pt x="538" y="176"/>
                    </a:lnTo>
                    <a:lnTo>
                      <a:pt x="538" y="176"/>
                    </a:lnTo>
                    <a:lnTo>
                      <a:pt x="546" y="210"/>
                    </a:lnTo>
                    <a:lnTo>
                      <a:pt x="552" y="246"/>
                    </a:lnTo>
                    <a:lnTo>
                      <a:pt x="556" y="282"/>
                    </a:lnTo>
                    <a:lnTo>
                      <a:pt x="558" y="320"/>
                    </a:lnTo>
                    <a:lnTo>
                      <a:pt x="558" y="320"/>
                    </a:lnTo>
                    <a:close/>
                    <a:moveTo>
                      <a:pt x="536" y="494"/>
                    </a:moveTo>
                    <a:lnTo>
                      <a:pt x="644" y="494"/>
                    </a:lnTo>
                    <a:lnTo>
                      <a:pt x="644" y="494"/>
                    </a:lnTo>
                    <a:lnTo>
                      <a:pt x="660" y="460"/>
                    </a:lnTo>
                    <a:lnTo>
                      <a:pt x="672" y="426"/>
                    </a:lnTo>
                    <a:lnTo>
                      <a:pt x="680" y="388"/>
                    </a:lnTo>
                    <a:lnTo>
                      <a:pt x="684" y="350"/>
                    </a:lnTo>
                    <a:lnTo>
                      <a:pt x="558" y="350"/>
                    </a:lnTo>
                    <a:lnTo>
                      <a:pt x="558" y="350"/>
                    </a:lnTo>
                    <a:lnTo>
                      <a:pt x="556" y="388"/>
                    </a:lnTo>
                    <a:lnTo>
                      <a:pt x="552" y="424"/>
                    </a:lnTo>
                    <a:lnTo>
                      <a:pt x="544" y="460"/>
                    </a:lnTo>
                    <a:lnTo>
                      <a:pt x="536" y="494"/>
                    </a:lnTo>
                    <a:lnTo>
                      <a:pt x="536" y="494"/>
                    </a:lnTo>
                    <a:close/>
                    <a:moveTo>
                      <a:pt x="498" y="84"/>
                    </a:moveTo>
                    <a:lnTo>
                      <a:pt x="498" y="84"/>
                    </a:lnTo>
                    <a:lnTo>
                      <a:pt x="514" y="114"/>
                    </a:lnTo>
                    <a:lnTo>
                      <a:pt x="528" y="146"/>
                    </a:lnTo>
                    <a:lnTo>
                      <a:pt x="628" y="146"/>
                    </a:lnTo>
                    <a:lnTo>
                      <a:pt x="628" y="146"/>
                    </a:lnTo>
                    <a:lnTo>
                      <a:pt x="610" y="120"/>
                    </a:lnTo>
                    <a:lnTo>
                      <a:pt x="588" y="96"/>
                    </a:lnTo>
                    <a:lnTo>
                      <a:pt x="566" y="74"/>
                    </a:lnTo>
                    <a:lnTo>
                      <a:pt x="540" y="54"/>
                    </a:lnTo>
                    <a:lnTo>
                      <a:pt x="512" y="36"/>
                    </a:lnTo>
                    <a:lnTo>
                      <a:pt x="484" y="22"/>
                    </a:lnTo>
                    <a:lnTo>
                      <a:pt x="454" y="10"/>
                    </a:lnTo>
                    <a:lnTo>
                      <a:pt x="422" y="0"/>
                    </a:lnTo>
                    <a:lnTo>
                      <a:pt x="422" y="0"/>
                    </a:lnTo>
                    <a:lnTo>
                      <a:pt x="442" y="16"/>
                    </a:lnTo>
                    <a:lnTo>
                      <a:pt x="462" y="36"/>
                    </a:lnTo>
                    <a:lnTo>
                      <a:pt x="482" y="58"/>
                    </a:lnTo>
                    <a:lnTo>
                      <a:pt x="498" y="84"/>
                    </a:lnTo>
                    <a:lnTo>
                      <a:pt x="498" y="84"/>
                    </a:lnTo>
                    <a:close/>
                    <a:moveTo>
                      <a:pt x="126" y="350"/>
                    </a:moveTo>
                    <a:lnTo>
                      <a:pt x="0" y="350"/>
                    </a:lnTo>
                    <a:lnTo>
                      <a:pt x="0" y="350"/>
                    </a:lnTo>
                    <a:lnTo>
                      <a:pt x="4" y="388"/>
                    </a:lnTo>
                    <a:lnTo>
                      <a:pt x="12" y="426"/>
                    </a:lnTo>
                    <a:lnTo>
                      <a:pt x="24" y="460"/>
                    </a:lnTo>
                    <a:lnTo>
                      <a:pt x="40" y="494"/>
                    </a:lnTo>
                    <a:lnTo>
                      <a:pt x="148" y="494"/>
                    </a:lnTo>
                    <a:lnTo>
                      <a:pt x="148" y="494"/>
                    </a:lnTo>
                    <a:lnTo>
                      <a:pt x="140" y="460"/>
                    </a:lnTo>
                    <a:lnTo>
                      <a:pt x="132" y="424"/>
                    </a:lnTo>
                    <a:lnTo>
                      <a:pt x="128" y="388"/>
                    </a:lnTo>
                    <a:lnTo>
                      <a:pt x="126" y="350"/>
                    </a:lnTo>
                    <a:lnTo>
                      <a:pt x="126" y="350"/>
                    </a:lnTo>
                    <a:close/>
                    <a:moveTo>
                      <a:pt x="498" y="584"/>
                    </a:moveTo>
                    <a:lnTo>
                      <a:pt x="498" y="584"/>
                    </a:lnTo>
                    <a:lnTo>
                      <a:pt x="482" y="608"/>
                    </a:lnTo>
                    <a:lnTo>
                      <a:pt x="462" y="630"/>
                    </a:lnTo>
                    <a:lnTo>
                      <a:pt x="442" y="650"/>
                    </a:lnTo>
                    <a:lnTo>
                      <a:pt x="422" y="666"/>
                    </a:lnTo>
                    <a:lnTo>
                      <a:pt x="422" y="666"/>
                    </a:lnTo>
                    <a:lnTo>
                      <a:pt x="452" y="658"/>
                    </a:lnTo>
                    <a:lnTo>
                      <a:pt x="482" y="646"/>
                    </a:lnTo>
                    <a:lnTo>
                      <a:pt x="512" y="630"/>
                    </a:lnTo>
                    <a:lnTo>
                      <a:pt x="538" y="614"/>
                    </a:lnTo>
                    <a:lnTo>
                      <a:pt x="564" y="594"/>
                    </a:lnTo>
                    <a:lnTo>
                      <a:pt x="586" y="574"/>
                    </a:lnTo>
                    <a:lnTo>
                      <a:pt x="608" y="550"/>
                    </a:lnTo>
                    <a:lnTo>
                      <a:pt x="626" y="524"/>
                    </a:lnTo>
                    <a:lnTo>
                      <a:pt x="526" y="524"/>
                    </a:lnTo>
                    <a:lnTo>
                      <a:pt x="526" y="524"/>
                    </a:lnTo>
                    <a:lnTo>
                      <a:pt x="512" y="554"/>
                    </a:lnTo>
                    <a:lnTo>
                      <a:pt x="498" y="584"/>
                    </a:lnTo>
                    <a:lnTo>
                      <a:pt x="498" y="584"/>
                    </a:lnTo>
                    <a:close/>
                    <a:moveTo>
                      <a:pt x="148" y="176"/>
                    </a:moveTo>
                    <a:lnTo>
                      <a:pt x="38" y="176"/>
                    </a:lnTo>
                    <a:lnTo>
                      <a:pt x="38" y="176"/>
                    </a:lnTo>
                    <a:lnTo>
                      <a:pt x="22" y="210"/>
                    </a:lnTo>
                    <a:lnTo>
                      <a:pt x="12" y="246"/>
                    </a:lnTo>
                    <a:lnTo>
                      <a:pt x="4" y="282"/>
                    </a:lnTo>
                    <a:lnTo>
                      <a:pt x="0" y="320"/>
                    </a:lnTo>
                    <a:lnTo>
                      <a:pt x="126" y="320"/>
                    </a:lnTo>
                    <a:lnTo>
                      <a:pt x="126" y="320"/>
                    </a:lnTo>
                    <a:lnTo>
                      <a:pt x="128" y="282"/>
                    </a:lnTo>
                    <a:lnTo>
                      <a:pt x="132" y="246"/>
                    </a:lnTo>
                    <a:lnTo>
                      <a:pt x="138" y="210"/>
                    </a:lnTo>
                    <a:lnTo>
                      <a:pt x="148" y="176"/>
                    </a:lnTo>
                    <a:lnTo>
                      <a:pt x="148" y="176"/>
                    </a:lnTo>
                    <a:close/>
                    <a:moveTo>
                      <a:pt x="186" y="584"/>
                    </a:moveTo>
                    <a:lnTo>
                      <a:pt x="186" y="584"/>
                    </a:lnTo>
                    <a:lnTo>
                      <a:pt x="172" y="554"/>
                    </a:lnTo>
                    <a:lnTo>
                      <a:pt x="158" y="524"/>
                    </a:lnTo>
                    <a:lnTo>
                      <a:pt x="58" y="524"/>
                    </a:lnTo>
                    <a:lnTo>
                      <a:pt x="58" y="524"/>
                    </a:lnTo>
                    <a:lnTo>
                      <a:pt x="76" y="550"/>
                    </a:lnTo>
                    <a:lnTo>
                      <a:pt x="98" y="574"/>
                    </a:lnTo>
                    <a:lnTo>
                      <a:pt x="122" y="594"/>
                    </a:lnTo>
                    <a:lnTo>
                      <a:pt x="146" y="614"/>
                    </a:lnTo>
                    <a:lnTo>
                      <a:pt x="174" y="630"/>
                    </a:lnTo>
                    <a:lnTo>
                      <a:pt x="202" y="646"/>
                    </a:lnTo>
                    <a:lnTo>
                      <a:pt x="232" y="658"/>
                    </a:lnTo>
                    <a:lnTo>
                      <a:pt x="262" y="666"/>
                    </a:lnTo>
                    <a:lnTo>
                      <a:pt x="262" y="666"/>
                    </a:lnTo>
                    <a:lnTo>
                      <a:pt x="242" y="650"/>
                    </a:lnTo>
                    <a:lnTo>
                      <a:pt x="222" y="630"/>
                    </a:lnTo>
                    <a:lnTo>
                      <a:pt x="204" y="608"/>
                    </a:lnTo>
                    <a:lnTo>
                      <a:pt x="186" y="584"/>
                    </a:lnTo>
                    <a:lnTo>
                      <a:pt x="186" y="584"/>
                    </a:lnTo>
                    <a:close/>
                    <a:moveTo>
                      <a:pt x="506" y="176"/>
                    </a:moveTo>
                    <a:lnTo>
                      <a:pt x="358" y="176"/>
                    </a:lnTo>
                    <a:lnTo>
                      <a:pt x="358" y="320"/>
                    </a:lnTo>
                    <a:lnTo>
                      <a:pt x="528" y="320"/>
                    </a:lnTo>
                    <a:lnTo>
                      <a:pt x="528" y="320"/>
                    </a:lnTo>
                    <a:lnTo>
                      <a:pt x="526" y="282"/>
                    </a:lnTo>
                    <a:lnTo>
                      <a:pt x="522" y="246"/>
                    </a:lnTo>
                    <a:lnTo>
                      <a:pt x="514" y="210"/>
                    </a:lnTo>
                    <a:lnTo>
                      <a:pt x="506" y="176"/>
                    </a:lnTo>
                    <a:lnTo>
                      <a:pt x="506" y="176"/>
                    </a:lnTo>
                    <a:close/>
                    <a:moveTo>
                      <a:pt x="186" y="84"/>
                    </a:moveTo>
                    <a:lnTo>
                      <a:pt x="186" y="84"/>
                    </a:lnTo>
                    <a:lnTo>
                      <a:pt x="202" y="58"/>
                    </a:lnTo>
                    <a:lnTo>
                      <a:pt x="222" y="36"/>
                    </a:lnTo>
                    <a:lnTo>
                      <a:pt x="242" y="16"/>
                    </a:lnTo>
                    <a:lnTo>
                      <a:pt x="262" y="0"/>
                    </a:lnTo>
                    <a:lnTo>
                      <a:pt x="262" y="0"/>
                    </a:lnTo>
                    <a:lnTo>
                      <a:pt x="230" y="10"/>
                    </a:lnTo>
                    <a:lnTo>
                      <a:pt x="200" y="22"/>
                    </a:lnTo>
                    <a:lnTo>
                      <a:pt x="172" y="36"/>
                    </a:lnTo>
                    <a:lnTo>
                      <a:pt x="144" y="54"/>
                    </a:lnTo>
                    <a:lnTo>
                      <a:pt x="118" y="74"/>
                    </a:lnTo>
                    <a:lnTo>
                      <a:pt x="96" y="96"/>
                    </a:lnTo>
                    <a:lnTo>
                      <a:pt x="74" y="120"/>
                    </a:lnTo>
                    <a:lnTo>
                      <a:pt x="56" y="146"/>
                    </a:lnTo>
                    <a:lnTo>
                      <a:pt x="158" y="146"/>
                    </a:lnTo>
                    <a:lnTo>
                      <a:pt x="158" y="146"/>
                    </a:lnTo>
                    <a:lnTo>
                      <a:pt x="170" y="114"/>
                    </a:lnTo>
                    <a:lnTo>
                      <a:pt x="186" y="84"/>
                    </a:lnTo>
                    <a:lnTo>
                      <a:pt x="186" y="84"/>
                    </a:lnTo>
                    <a:close/>
                    <a:moveTo>
                      <a:pt x="528" y="350"/>
                    </a:moveTo>
                    <a:lnTo>
                      <a:pt x="358" y="350"/>
                    </a:lnTo>
                    <a:lnTo>
                      <a:pt x="358" y="494"/>
                    </a:lnTo>
                    <a:lnTo>
                      <a:pt x="504" y="494"/>
                    </a:lnTo>
                    <a:lnTo>
                      <a:pt x="504" y="494"/>
                    </a:lnTo>
                    <a:lnTo>
                      <a:pt x="514" y="460"/>
                    </a:lnTo>
                    <a:lnTo>
                      <a:pt x="520" y="426"/>
                    </a:lnTo>
                    <a:lnTo>
                      <a:pt x="526" y="388"/>
                    </a:lnTo>
                    <a:lnTo>
                      <a:pt x="528" y="350"/>
                    </a:lnTo>
                    <a:lnTo>
                      <a:pt x="528" y="350"/>
                    </a:lnTo>
                    <a:close/>
                    <a:moveTo>
                      <a:pt x="472" y="568"/>
                    </a:moveTo>
                    <a:lnTo>
                      <a:pt x="472" y="568"/>
                    </a:lnTo>
                    <a:lnTo>
                      <a:pt x="482" y="546"/>
                    </a:lnTo>
                    <a:lnTo>
                      <a:pt x="492" y="524"/>
                    </a:lnTo>
                    <a:lnTo>
                      <a:pt x="358" y="524"/>
                    </a:lnTo>
                    <a:lnTo>
                      <a:pt x="358" y="660"/>
                    </a:lnTo>
                    <a:lnTo>
                      <a:pt x="358" y="660"/>
                    </a:lnTo>
                    <a:lnTo>
                      <a:pt x="374" y="656"/>
                    </a:lnTo>
                    <a:lnTo>
                      <a:pt x="388" y="650"/>
                    </a:lnTo>
                    <a:lnTo>
                      <a:pt x="404" y="642"/>
                    </a:lnTo>
                    <a:lnTo>
                      <a:pt x="418" y="630"/>
                    </a:lnTo>
                    <a:lnTo>
                      <a:pt x="432" y="618"/>
                    </a:lnTo>
                    <a:lnTo>
                      <a:pt x="446" y="604"/>
                    </a:lnTo>
                    <a:lnTo>
                      <a:pt x="460" y="586"/>
                    </a:lnTo>
                    <a:lnTo>
                      <a:pt x="472" y="568"/>
                    </a:lnTo>
                    <a:lnTo>
                      <a:pt x="472" y="56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60"/>
              <p:cNvSpPr>
                <a:spLocks noEditPoints="1"/>
              </p:cNvSpPr>
              <p:nvPr/>
            </p:nvSpPr>
            <p:spPr bwMode="auto">
              <a:xfrm>
                <a:off x="3614707" y="1904468"/>
                <a:ext cx="717550" cy="717550"/>
              </a:xfrm>
              <a:custGeom>
                <a:avLst/>
                <a:gdLst>
                  <a:gd name="T0" fmla="*/ 374 w 832"/>
                  <a:gd name="T1" fmla="*/ 830 h 832"/>
                  <a:gd name="T2" fmla="*/ 254 w 832"/>
                  <a:gd name="T3" fmla="*/ 798 h 832"/>
                  <a:gd name="T4" fmla="*/ 152 w 832"/>
                  <a:gd name="T5" fmla="*/ 736 h 832"/>
                  <a:gd name="T6" fmla="*/ 72 w 832"/>
                  <a:gd name="T7" fmla="*/ 648 h 832"/>
                  <a:gd name="T8" fmla="*/ 18 w 832"/>
                  <a:gd name="T9" fmla="*/ 538 h 832"/>
                  <a:gd name="T10" fmla="*/ 0 w 832"/>
                  <a:gd name="T11" fmla="*/ 416 h 832"/>
                  <a:gd name="T12" fmla="*/ 8 w 832"/>
                  <a:gd name="T13" fmla="*/ 332 h 832"/>
                  <a:gd name="T14" fmla="*/ 50 w 832"/>
                  <a:gd name="T15" fmla="*/ 218 h 832"/>
                  <a:gd name="T16" fmla="*/ 122 w 832"/>
                  <a:gd name="T17" fmla="*/ 122 h 832"/>
                  <a:gd name="T18" fmla="*/ 218 w 832"/>
                  <a:gd name="T19" fmla="*/ 50 h 832"/>
                  <a:gd name="T20" fmla="*/ 332 w 832"/>
                  <a:gd name="T21" fmla="*/ 8 h 832"/>
                  <a:gd name="T22" fmla="*/ 416 w 832"/>
                  <a:gd name="T23" fmla="*/ 0 h 832"/>
                  <a:gd name="T24" fmla="*/ 540 w 832"/>
                  <a:gd name="T25" fmla="*/ 18 h 832"/>
                  <a:gd name="T26" fmla="*/ 648 w 832"/>
                  <a:gd name="T27" fmla="*/ 70 h 832"/>
                  <a:gd name="T28" fmla="*/ 736 w 832"/>
                  <a:gd name="T29" fmla="*/ 150 h 832"/>
                  <a:gd name="T30" fmla="*/ 800 w 832"/>
                  <a:gd name="T31" fmla="*/ 254 h 832"/>
                  <a:gd name="T32" fmla="*/ 830 w 832"/>
                  <a:gd name="T33" fmla="*/ 372 h 832"/>
                  <a:gd name="T34" fmla="*/ 830 w 832"/>
                  <a:gd name="T35" fmla="*/ 458 h 832"/>
                  <a:gd name="T36" fmla="*/ 800 w 832"/>
                  <a:gd name="T37" fmla="*/ 578 h 832"/>
                  <a:gd name="T38" fmla="*/ 736 w 832"/>
                  <a:gd name="T39" fmla="*/ 680 h 832"/>
                  <a:gd name="T40" fmla="*/ 648 w 832"/>
                  <a:gd name="T41" fmla="*/ 760 h 832"/>
                  <a:gd name="T42" fmla="*/ 540 w 832"/>
                  <a:gd name="T43" fmla="*/ 812 h 832"/>
                  <a:gd name="T44" fmla="*/ 416 w 832"/>
                  <a:gd name="T45" fmla="*/ 832 h 832"/>
                  <a:gd name="T46" fmla="*/ 416 w 832"/>
                  <a:gd name="T47" fmla="*/ 32 h 832"/>
                  <a:gd name="T48" fmla="*/ 302 w 832"/>
                  <a:gd name="T49" fmla="*/ 48 h 832"/>
                  <a:gd name="T50" fmla="*/ 202 w 832"/>
                  <a:gd name="T51" fmla="*/ 96 h 832"/>
                  <a:gd name="T52" fmla="*/ 120 w 832"/>
                  <a:gd name="T53" fmla="*/ 172 h 832"/>
                  <a:gd name="T54" fmla="*/ 62 w 832"/>
                  <a:gd name="T55" fmla="*/ 266 h 832"/>
                  <a:gd name="T56" fmla="*/ 34 w 832"/>
                  <a:gd name="T57" fmla="*/ 376 h 832"/>
                  <a:gd name="T58" fmla="*/ 34 w 832"/>
                  <a:gd name="T59" fmla="*/ 454 h 832"/>
                  <a:gd name="T60" fmla="*/ 62 w 832"/>
                  <a:gd name="T61" fmla="*/ 564 h 832"/>
                  <a:gd name="T62" fmla="*/ 120 w 832"/>
                  <a:gd name="T63" fmla="*/ 660 h 832"/>
                  <a:gd name="T64" fmla="*/ 202 w 832"/>
                  <a:gd name="T65" fmla="*/ 734 h 832"/>
                  <a:gd name="T66" fmla="*/ 302 w 832"/>
                  <a:gd name="T67" fmla="*/ 782 h 832"/>
                  <a:gd name="T68" fmla="*/ 416 w 832"/>
                  <a:gd name="T69" fmla="*/ 800 h 832"/>
                  <a:gd name="T70" fmla="*/ 494 w 832"/>
                  <a:gd name="T71" fmla="*/ 792 h 832"/>
                  <a:gd name="T72" fmla="*/ 598 w 832"/>
                  <a:gd name="T73" fmla="*/ 752 h 832"/>
                  <a:gd name="T74" fmla="*/ 688 w 832"/>
                  <a:gd name="T75" fmla="*/ 686 h 832"/>
                  <a:gd name="T76" fmla="*/ 754 w 832"/>
                  <a:gd name="T77" fmla="*/ 598 h 832"/>
                  <a:gd name="T78" fmla="*/ 792 w 832"/>
                  <a:gd name="T79" fmla="*/ 492 h 832"/>
                  <a:gd name="T80" fmla="*/ 800 w 832"/>
                  <a:gd name="T81" fmla="*/ 416 h 832"/>
                  <a:gd name="T82" fmla="*/ 782 w 832"/>
                  <a:gd name="T83" fmla="*/ 302 h 832"/>
                  <a:gd name="T84" fmla="*/ 734 w 832"/>
                  <a:gd name="T85" fmla="*/ 200 h 832"/>
                  <a:gd name="T86" fmla="*/ 660 w 832"/>
                  <a:gd name="T87" fmla="*/ 120 h 832"/>
                  <a:gd name="T88" fmla="*/ 566 w 832"/>
                  <a:gd name="T89" fmla="*/ 62 h 832"/>
                  <a:gd name="T90" fmla="*/ 456 w 832"/>
                  <a:gd name="T91" fmla="*/ 34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32" h="832">
                    <a:moveTo>
                      <a:pt x="416" y="832"/>
                    </a:moveTo>
                    <a:lnTo>
                      <a:pt x="416" y="832"/>
                    </a:lnTo>
                    <a:lnTo>
                      <a:pt x="374" y="830"/>
                    </a:lnTo>
                    <a:lnTo>
                      <a:pt x="332" y="822"/>
                    </a:lnTo>
                    <a:lnTo>
                      <a:pt x="292" y="812"/>
                    </a:lnTo>
                    <a:lnTo>
                      <a:pt x="254" y="798"/>
                    </a:lnTo>
                    <a:lnTo>
                      <a:pt x="218" y="782"/>
                    </a:lnTo>
                    <a:lnTo>
                      <a:pt x="184" y="760"/>
                    </a:lnTo>
                    <a:lnTo>
                      <a:pt x="152" y="736"/>
                    </a:lnTo>
                    <a:lnTo>
                      <a:pt x="122" y="710"/>
                    </a:lnTo>
                    <a:lnTo>
                      <a:pt x="96" y="680"/>
                    </a:lnTo>
                    <a:lnTo>
                      <a:pt x="72" y="648"/>
                    </a:lnTo>
                    <a:lnTo>
                      <a:pt x="50" y="614"/>
                    </a:lnTo>
                    <a:lnTo>
                      <a:pt x="32" y="578"/>
                    </a:lnTo>
                    <a:lnTo>
                      <a:pt x="18" y="538"/>
                    </a:lnTo>
                    <a:lnTo>
                      <a:pt x="8" y="500"/>
                    </a:lnTo>
                    <a:lnTo>
                      <a:pt x="2" y="458"/>
                    </a:lnTo>
                    <a:lnTo>
                      <a:pt x="0" y="416"/>
                    </a:lnTo>
                    <a:lnTo>
                      <a:pt x="0" y="416"/>
                    </a:lnTo>
                    <a:lnTo>
                      <a:pt x="2" y="372"/>
                    </a:lnTo>
                    <a:lnTo>
                      <a:pt x="8" y="332"/>
                    </a:lnTo>
                    <a:lnTo>
                      <a:pt x="18" y="292"/>
                    </a:lnTo>
                    <a:lnTo>
                      <a:pt x="32" y="254"/>
                    </a:lnTo>
                    <a:lnTo>
                      <a:pt x="50" y="218"/>
                    </a:lnTo>
                    <a:lnTo>
                      <a:pt x="72" y="182"/>
                    </a:lnTo>
                    <a:lnTo>
                      <a:pt x="96" y="150"/>
                    </a:lnTo>
                    <a:lnTo>
                      <a:pt x="122" y="122"/>
                    </a:lnTo>
                    <a:lnTo>
                      <a:pt x="152" y="94"/>
                    </a:lnTo>
                    <a:lnTo>
                      <a:pt x="184" y="70"/>
                    </a:lnTo>
                    <a:lnTo>
                      <a:pt x="218" y="50"/>
                    </a:lnTo>
                    <a:lnTo>
                      <a:pt x="254" y="32"/>
                    </a:lnTo>
                    <a:lnTo>
                      <a:pt x="292" y="18"/>
                    </a:lnTo>
                    <a:lnTo>
                      <a:pt x="332" y="8"/>
                    </a:lnTo>
                    <a:lnTo>
                      <a:pt x="374" y="2"/>
                    </a:lnTo>
                    <a:lnTo>
                      <a:pt x="416" y="0"/>
                    </a:lnTo>
                    <a:lnTo>
                      <a:pt x="416" y="0"/>
                    </a:lnTo>
                    <a:lnTo>
                      <a:pt x="458" y="2"/>
                    </a:lnTo>
                    <a:lnTo>
                      <a:pt x="500" y="8"/>
                    </a:lnTo>
                    <a:lnTo>
                      <a:pt x="540" y="18"/>
                    </a:lnTo>
                    <a:lnTo>
                      <a:pt x="578" y="32"/>
                    </a:lnTo>
                    <a:lnTo>
                      <a:pt x="614" y="50"/>
                    </a:lnTo>
                    <a:lnTo>
                      <a:pt x="648" y="70"/>
                    </a:lnTo>
                    <a:lnTo>
                      <a:pt x="680" y="94"/>
                    </a:lnTo>
                    <a:lnTo>
                      <a:pt x="710" y="122"/>
                    </a:lnTo>
                    <a:lnTo>
                      <a:pt x="736" y="150"/>
                    </a:lnTo>
                    <a:lnTo>
                      <a:pt x="760" y="182"/>
                    </a:lnTo>
                    <a:lnTo>
                      <a:pt x="782" y="218"/>
                    </a:lnTo>
                    <a:lnTo>
                      <a:pt x="800" y="254"/>
                    </a:lnTo>
                    <a:lnTo>
                      <a:pt x="814" y="292"/>
                    </a:lnTo>
                    <a:lnTo>
                      <a:pt x="824" y="332"/>
                    </a:lnTo>
                    <a:lnTo>
                      <a:pt x="830" y="372"/>
                    </a:lnTo>
                    <a:lnTo>
                      <a:pt x="832" y="416"/>
                    </a:lnTo>
                    <a:lnTo>
                      <a:pt x="832" y="416"/>
                    </a:lnTo>
                    <a:lnTo>
                      <a:pt x="830" y="458"/>
                    </a:lnTo>
                    <a:lnTo>
                      <a:pt x="824" y="500"/>
                    </a:lnTo>
                    <a:lnTo>
                      <a:pt x="814" y="538"/>
                    </a:lnTo>
                    <a:lnTo>
                      <a:pt x="800" y="578"/>
                    </a:lnTo>
                    <a:lnTo>
                      <a:pt x="782" y="614"/>
                    </a:lnTo>
                    <a:lnTo>
                      <a:pt x="760" y="648"/>
                    </a:lnTo>
                    <a:lnTo>
                      <a:pt x="736" y="680"/>
                    </a:lnTo>
                    <a:lnTo>
                      <a:pt x="710" y="710"/>
                    </a:lnTo>
                    <a:lnTo>
                      <a:pt x="680" y="736"/>
                    </a:lnTo>
                    <a:lnTo>
                      <a:pt x="648" y="760"/>
                    </a:lnTo>
                    <a:lnTo>
                      <a:pt x="614" y="782"/>
                    </a:lnTo>
                    <a:lnTo>
                      <a:pt x="578" y="798"/>
                    </a:lnTo>
                    <a:lnTo>
                      <a:pt x="540" y="812"/>
                    </a:lnTo>
                    <a:lnTo>
                      <a:pt x="500" y="822"/>
                    </a:lnTo>
                    <a:lnTo>
                      <a:pt x="458" y="830"/>
                    </a:lnTo>
                    <a:lnTo>
                      <a:pt x="416" y="832"/>
                    </a:lnTo>
                    <a:lnTo>
                      <a:pt x="416" y="832"/>
                    </a:lnTo>
                    <a:close/>
                    <a:moveTo>
                      <a:pt x="416" y="32"/>
                    </a:moveTo>
                    <a:lnTo>
                      <a:pt x="416" y="32"/>
                    </a:lnTo>
                    <a:lnTo>
                      <a:pt x="376" y="34"/>
                    </a:lnTo>
                    <a:lnTo>
                      <a:pt x="338" y="40"/>
                    </a:lnTo>
                    <a:lnTo>
                      <a:pt x="302" y="48"/>
                    </a:lnTo>
                    <a:lnTo>
                      <a:pt x="266" y="62"/>
                    </a:lnTo>
                    <a:lnTo>
                      <a:pt x="234" y="78"/>
                    </a:lnTo>
                    <a:lnTo>
                      <a:pt x="202" y="96"/>
                    </a:lnTo>
                    <a:lnTo>
                      <a:pt x="172" y="120"/>
                    </a:lnTo>
                    <a:lnTo>
                      <a:pt x="144" y="144"/>
                    </a:lnTo>
                    <a:lnTo>
                      <a:pt x="120" y="172"/>
                    </a:lnTo>
                    <a:lnTo>
                      <a:pt x="98" y="200"/>
                    </a:lnTo>
                    <a:lnTo>
                      <a:pt x="78" y="232"/>
                    </a:lnTo>
                    <a:lnTo>
                      <a:pt x="62" y="266"/>
                    </a:lnTo>
                    <a:lnTo>
                      <a:pt x="50" y="302"/>
                    </a:lnTo>
                    <a:lnTo>
                      <a:pt x="40" y="338"/>
                    </a:lnTo>
                    <a:lnTo>
                      <a:pt x="34" y="376"/>
                    </a:lnTo>
                    <a:lnTo>
                      <a:pt x="32" y="416"/>
                    </a:lnTo>
                    <a:lnTo>
                      <a:pt x="32" y="416"/>
                    </a:lnTo>
                    <a:lnTo>
                      <a:pt x="34" y="454"/>
                    </a:lnTo>
                    <a:lnTo>
                      <a:pt x="40" y="492"/>
                    </a:lnTo>
                    <a:lnTo>
                      <a:pt x="50" y="530"/>
                    </a:lnTo>
                    <a:lnTo>
                      <a:pt x="62" y="564"/>
                    </a:lnTo>
                    <a:lnTo>
                      <a:pt x="78" y="598"/>
                    </a:lnTo>
                    <a:lnTo>
                      <a:pt x="98" y="630"/>
                    </a:lnTo>
                    <a:lnTo>
                      <a:pt x="120" y="660"/>
                    </a:lnTo>
                    <a:lnTo>
                      <a:pt x="144" y="686"/>
                    </a:lnTo>
                    <a:lnTo>
                      <a:pt x="172" y="712"/>
                    </a:lnTo>
                    <a:lnTo>
                      <a:pt x="202" y="734"/>
                    </a:lnTo>
                    <a:lnTo>
                      <a:pt x="234" y="752"/>
                    </a:lnTo>
                    <a:lnTo>
                      <a:pt x="266" y="770"/>
                    </a:lnTo>
                    <a:lnTo>
                      <a:pt x="302" y="782"/>
                    </a:lnTo>
                    <a:lnTo>
                      <a:pt x="338" y="792"/>
                    </a:lnTo>
                    <a:lnTo>
                      <a:pt x="376" y="798"/>
                    </a:lnTo>
                    <a:lnTo>
                      <a:pt x="416" y="800"/>
                    </a:lnTo>
                    <a:lnTo>
                      <a:pt x="416" y="800"/>
                    </a:lnTo>
                    <a:lnTo>
                      <a:pt x="456" y="798"/>
                    </a:lnTo>
                    <a:lnTo>
                      <a:pt x="494" y="792"/>
                    </a:lnTo>
                    <a:lnTo>
                      <a:pt x="530" y="782"/>
                    </a:lnTo>
                    <a:lnTo>
                      <a:pt x="566" y="770"/>
                    </a:lnTo>
                    <a:lnTo>
                      <a:pt x="598" y="752"/>
                    </a:lnTo>
                    <a:lnTo>
                      <a:pt x="630" y="734"/>
                    </a:lnTo>
                    <a:lnTo>
                      <a:pt x="660" y="712"/>
                    </a:lnTo>
                    <a:lnTo>
                      <a:pt x="688" y="686"/>
                    </a:lnTo>
                    <a:lnTo>
                      <a:pt x="712" y="660"/>
                    </a:lnTo>
                    <a:lnTo>
                      <a:pt x="734" y="630"/>
                    </a:lnTo>
                    <a:lnTo>
                      <a:pt x="754" y="598"/>
                    </a:lnTo>
                    <a:lnTo>
                      <a:pt x="770" y="564"/>
                    </a:lnTo>
                    <a:lnTo>
                      <a:pt x="782" y="530"/>
                    </a:lnTo>
                    <a:lnTo>
                      <a:pt x="792" y="492"/>
                    </a:lnTo>
                    <a:lnTo>
                      <a:pt x="798" y="454"/>
                    </a:lnTo>
                    <a:lnTo>
                      <a:pt x="800" y="416"/>
                    </a:lnTo>
                    <a:lnTo>
                      <a:pt x="800" y="416"/>
                    </a:lnTo>
                    <a:lnTo>
                      <a:pt x="798" y="376"/>
                    </a:lnTo>
                    <a:lnTo>
                      <a:pt x="792" y="338"/>
                    </a:lnTo>
                    <a:lnTo>
                      <a:pt x="782" y="302"/>
                    </a:lnTo>
                    <a:lnTo>
                      <a:pt x="770" y="266"/>
                    </a:lnTo>
                    <a:lnTo>
                      <a:pt x="754" y="232"/>
                    </a:lnTo>
                    <a:lnTo>
                      <a:pt x="734" y="200"/>
                    </a:lnTo>
                    <a:lnTo>
                      <a:pt x="712" y="172"/>
                    </a:lnTo>
                    <a:lnTo>
                      <a:pt x="688" y="144"/>
                    </a:lnTo>
                    <a:lnTo>
                      <a:pt x="660" y="120"/>
                    </a:lnTo>
                    <a:lnTo>
                      <a:pt x="630" y="96"/>
                    </a:lnTo>
                    <a:lnTo>
                      <a:pt x="598" y="78"/>
                    </a:lnTo>
                    <a:lnTo>
                      <a:pt x="566" y="62"/>
                    </a:lnTo>
                    <a:lnTo>
                      <a:pt x="530" y="48"/>
                    </a:lnTo>
                    <a:lnTo>
                      <a:pt x="494" y="40"/>
                    </a:lnTo>
                    <a:lnTo>
                      <a:pt x="456" y="34"/>
                    </a:lnTo>
                    <a:lnTo>
                      <a:pt x="416" y="32"/>
                    </a:lnTo>
                    <a:lnTo>
                      <a:pt x="416" y="3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2" name="Rectangle 1"/>
          <p:cNvSpPr/>
          <p:nvPr/>
        </p:nvSpPr>
        <p:spPr>
          <a:xfrm>
            <a:off x="9591994" y="4503980"/>
            <a:ext cx="1816527" cy="307777"/>
          </a:xfrm>
          <a:prstGeom prst="rect">
            <a:avLst/>
          </a:prstGeom>
        </p:spPr>
        <p:txBody>
          <a:bodyPr wrap="square">
            <a:spAutoFit/>
          </a:bodyPr>
          <a:lstStyle/>
          <a:p>
            <a:pPr algn="ctr"/>
            <a:endParaRPr lang="en-GB" sz="1400" dirty="0">
              <a:solidFill>
                <a:srgbClr val="000000"/>
              </a:solidFill>
              <a:ea typeface="Verdana" panose="020B0604030504040204" pitchFamily="34" charset="0"/>
              <a:cs typeface="Arial" panose="020B0604020202020204" pitchFamily="34" charset="0"/>
            </a:endParaRPr>
          </a:p>
        </p:txBody>
      </p:sp>
      <p:sp>
        <p:nvSpPr>
          <p:cNvPr id="67" name="Rectangle 66"/>
          <p:cNvSpPr/>
          <p:nvPr/>
        </p:nvSpPr>
        <p:spPr>
          <a:xfrm>
            <a:off x="9497735" y="4422889"/>
            <a:ext cx="2058248" cy="864886"/>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400" dirty="0">
                <a:solidFill>
                  <a:srgbClr val="000000"/>
                </a:solidFill>
                <a:ea typeface="Verdana" panose="020B0604030504040204" pitchFamily="34" charset="0"/>
                <a:cs typeface="Arial" panose="020B0604020202020204" pitchFamily="34" charset="0"/>
              </a:rPr>
              <a:t>Products fully tested prior to dispatch</a:t>
            </a:r>
          </a:p>
        </p:txBody>
      </p:sp>
    </p:spTree>
    <p:extLst>
      <p:ext uri="{BB962C8B-B14F-4D97-AF65-F5344CB8AC3E}">
        <p14:creationId xmlns:p14="http://schemas.microsoft.com/office/powerpoint/2010/main" val="39546927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5" presetClass="entr" presetSubtype="0" fill="hold" nodeType="withEffect">
                                  <p:stCondLst>
                                    <p:cond delay="250"/>
                                  </p:stCondLst>
                                  <p:childTnLst>
                                    <p:set>
                                      <p:cBhvr>
                                        <p:cTn id="11" dur="1" fill="hold">
                                          <p:stCondLst>
                                            <p:cond delay="0"/>
                                          </p:stCondLst>
                                        </p:cTn>
                                        <p:tgtEl>
                                          <p:spTgt spid="94"/>
                                        </p:tgtEl>
                                        <p:attrNameLst>
                                          <p:attrName>style.visibility</p:attrName>
                                        </p:attrNameLst>
                                      </p:cBhvr>
                                      <p:to>
                                        <p:strVal val="visible"/>
                                      </p:to>
                                    </p:set>
                                    <p:anim calcmode="lin" valueType="num">
                                      <p:cBhvr>
                                        <p:cTn id="12" dur="1000" fill="hold"/>
                                        <p:tgtEl>
                                          <p:spTgt spid="94"/>
                                        </p:tgtEl>
                                        <p:attrNameLst>
                                          <p:attrName>ppt_w</p:attrName>
                                        </p:attrNameLst>
                                      </p:cBhvr>
                                      <p:tavLst>
                                        <p:tav tm="0">
                                          <p:val>
                                            <p:strVal val="#ppt_w*0.70"/>
                                          </p:val>
                                        </p:tav>
                                        <p:tav tm="100000">
                                          <p:val>
                                            <p:strVal val="#ppt_w"/>
                                          </p:val>
                                        </p:tav>
                                      </p:tavLst>
                                    </p:anim>
                                    <p:anim calcmode="lin" valueType="num">
                                      <p:cBhvr>
                                        <p:cTn id="13" dur="1000" fill="hold"/>
                                        <p:tgtEl>
                                          <p:spTgt spid="94"/>
                                        </p:tgtEl>
                                        <p:attrNameLst>
                                          <p:attrName>ppt_h</p:attrName>
                                        </p:attrNameLst>
                                      </p:cBhvr>
                                      <p:tavLst>
                                        <p:tav tm="0">
                                          <p:val>
                                            <p:strVal val="#ppt_h"/>
                                          </p:val>
                                        </p:tav>
                                        <p:tav tm="100000">
                                          <p:val>
                                            <p:strVal val="#ppt_h"/>
                                          </p:val>
                                        </p:tav>
                                      </p:tavLst>
                                    </p:anim>
                                    <p:animEffect transition="in" filter="fade">
                                      <p:cBhvr>
                                        <p:cTn id="14" dur="1000"/>
                                        <p:tgtEl>
                                          <p:spTgt spid="94"/>
                                        </p:tgtEl>
                                      </p:cBhvr>
                                    </p:animEffect>
                                  </p:childTnLst>
                                </p:cTn>
                              </p:par>
                              <p:par>
                                <p:cTn id="15" presetID="55" presetClass="entr" presetSubtype="0" fill="hold" nodeType="withEffect">
                                  <p:stCondLst>
                                    <p:cond delay="500"/>
                                  </p:stCondLst>
                                  <p:childTnLst>
                                    <p:set>
                                      <p:cBhvr>
                                        <p:cTn id="16" dur="1" fill="hold">
                                          <p:stCondLst>
                                            <p:cond delay="0"/>
                                          </p:stCondLst>
                                        </p:cTn>
                                        <p:tgtEl>
                                          <p:spTgt spid="19524"/>
                                        </p:tgtEl>
                                        <p:attrNameLst>
                                          <p:attrName>style.visibility</p:attrName>
                                        </p:attrNameLst>
                                      </p:cBhvr>
                                      <p:to>
                                        <p:strVal val="visible"/>
                                      </p:to>
                                    </p:set>
                                    <p:anim calcmode="lin" valueType="num">
                                      <p:cBhvr>
                                        <p:cTn id="17" dur="1000" fill="hold"/>
                                        <p:tgtEl>
                                          <p:spTgt spid="19524"/>
                                        </p:tgtEl>
                                        <p:attrNameLst>
                                          <p:attrName>ppt_w</p:attrName>
                                        </p:attrNameLst>
                                      </p:cBhvr>
                                      <p:tavLst>
                                        <p:tav tm="0">
                                          <p:val>
                                            <p:strVal val="#ppt_w*0.70"/>
                                          </p:val>
                                        </p:tav>
                                        <p:tav tm="100000">
                                          <p:val>
                                            <p:strVal val="#ppt_w"/>
                                          </p:val>
                                        </p:tav>
                                      </p:tavLst>
                                    </p:anim>
                                    <p:anim calcmode="lin" valueType="num">
                                      <p:cBhvr>
                                        <p:cTn id="18" dur="1000" fill="hold"/>
                                        <p:tgtEl>
                                          <p:spTgt spid="19524"/>
                                        </p:tgtEl>
                                        <p:attrNameLst>
                                          <p:attrName>ppt_h</p:attrName>
                                        </p:attrNameLst>
                                      </p:cBhvr>
                                      <p:tavLst>
                                        <p:tav tm="0">
                                          <p:val>
                                            <p:strVal val="#ppt_h"/>
                                          </p:val>
                                        </p:tav>
                                        <p:tav tm="100000">
                                          <p:val>
                                            <p:strVal val="#ppt_h"/>
                                          </p:val>
                                        </p:tav>
                                      </p:tavLst>
                                    </p:anim>
                                    <p:animEffect transition="in" filter="fade">
                                      <p:cBhvr>
                                        <p:cTn id="19" dur="1000"/>
                                        <p:tgtEl>
                                          <p:spTgt spid="19524"/>
                                        </p:tgtEl>
                                      </p:cBhvr>
                                    </p:animEffect>
                                  </p:childTnLst>
                                </p:cTn>
                              </p:par>
                              <p:par>
                                <p:cTn id="20" presetID="55" presetClass="entr" presetSubtype="0" fill="hold" nodeType="withEffect">
                                  <p:stCondLst>
                                    <p:cond delay="750"/>
                                  </p:stCondLst>
                                  <p:childTnLst>
                                    <p:set>
                                      <p:cBhvr>
                                        <p:cTn id="21" dur="1" fill="hold">
                                          <p:stCondLst>
                                            <p:cond delay="0"/>
                                          </p:stCondLst>
                                        </p:cTn>
                                        <p:tgtEl>
                                          <p:spTgt spid="19523"/>
                                        </p:tgtEl>
                                        <p:attrNameLst>
                                          <p:attrName>style.visibility</p:attrName>
                                        </p:attrNameLst>
                                      </p:cBhvr>
                                      <p:to>
                                        <p:strVal val="visible"/>
                                      </p:to>
                                    </p:set>
                                    <p:anim calcmode="lin" valueType="num">
                                      <p:cBhvr>
                                        <p:cTn id="22" dur="1000" fill="hold"/>
                                        <p:tgtEl>
                                          <p:spTgt spid="19523"/>
                                        </p:tgtEl>
                                        <p:attrNameLst>
                                          <p:attrName>ppt_w</p:attrName>
                                        </p:attrNameLst>
                                      </p:cBhvr>
                                      <p:tavLst>
                                        <p:tav tm="0">
                                          <p:val>
                                            <p:strVal val="#ppt_w*0.70"/>
                                          </p:val>
                                        </p:tav>
                                        <p:tav tm="100000">
                                          <p:val>
                                            <p:strVal val="#ppt_w"/>
                                          </p:val>
                                        </p:tav>
                                      </p:tavLst>
                                    </p:anim>
                                    <p:anim calcmode="lin" valueType="num">
                                      <p:cBhvr>
                                        <p:cTn id="23" dur="1000" fill="hold"/>
                                        <p:tgtEl>
                                          <p:spTgt spid="19523"/>
                                        </p:tgtEl>
                                        <p:attrNameLst>
                                          <p:attrName>ppt_h</p:attrName>
                                        </p:attrNameLst>
                                      </p:cBhvr>
                                      <p:tavLst>
                                        <p:tav tm="0">
                                          <p:val>
                                            <p:strVal val="#ppt_h"/>
                                          </p:val>
                                        </p:tav>
                                        <p:tav tm="100000">
                                          <p:val>
                                            <p:strVal val="#ppt_h"/>
                                          </p:val>
                                        </p:tav>
                                      </p:tavLst>
                                    </p:anim>
                                    <p:animEffect transition="in" filter="fade">
                                      <p:cBhvr>
                                        <p:cTn id="24" dur="1000"/>
                                        <p:tgtEl>
                                          <p:spTgt spid="19523"/>
                                        </p:tgtEl>
                                      </p:cBhvr>
                                    </p:animEffect>
                                  </p:childTnLst>
                                </p:cTn>
                              </p:par>
                              <p:par>
                                <p:cTn id="25" presetID="55" presetClass="entr" presetSubtype="0" fill="hold" nodeType="withEffect">
                                  <p:stCondLst>
                                    <p:cond delay="100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strVal val="#ppt_w*0.70"/>
                                          </p:val>
                                        </p:tav>
                                        <p:tav tm="100000">
                                          <p:val>
                                            <p:strVal val="#ppt_w"/>
                                          </p:val>
                                        </p:tav>
                                      </p:tavLst>
                                    </p:anim>
                                    <p:anim calcmode="lin" valueType="num">
                                      <p:cBhvr>
                                        <p:cTn id="28" dur="1000" fill="hold"/>
                                        <p:tgtEl>
                                          <p:spTgt spid="10"/>
                                        </p:tgtEl>
                                        <p:attrNameLst>
                                          <p:attrName>ppt_h</p:attrName>
                                        </p:attrNameLst>
                                      </p:cBhvr>
                                      <p:tavLst>
                                        <p:tav tm="0">
                                          <p:val>
                                            <p:strVal val="#ppt_h"/>
                                          </p:val>
                                        </p:tav>
                                        <p:tav tm="100000">
                                          <p:val>
                                            <p:strVal val="#ppt_h"/>
                                          </p:val>
                                        </p:tav>
                                      </p:tavLst>
                                    </p:anim>
                                    <p:animEffect transition="in" filter="fade">
                                      <p:cBhvr>
                                        <p:cTn id="29" dur="1000"/>
                                        <p:tgtEl>
                                          <p:spTgt spid="10"/>
                                        </p:tgtEl>
                                      </p:cBhvr>
                                    </p:animEffect>
                                  </p:childTnLst>
                                </p:cTn>
                              </p:par>
                            </p:childTnLst>
                          </p:cTn>
                        </p:par>
                        <p:par>
                          <p:cTn id="30" fill="hold">
                            <p:stCondLst>
                              <p:cond delay="2000"/>
                            </p:stCondLst>
                            <p:childTnLst>
                              <p:par>
                                <p:cTn id="31" presetID="55"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strVal val="#ppt_w*0.70"/>
                                          </p:val>
                                        </p:tav>
                                        <p:tav tm="100000">
                                          <p:val>
                                            <p:strVal val="#ppt_w"/>
                                          </p:val>
                                        </p:tav>
                                      </p:tavLst>
                                    </p:anim>
                                    <p:anim calcmode="lin" valueType="num">
                                      <p:cBhvr>
                                        <p:cTn id="34" dur="1000" fill="hold"/>
                                        <p:tgtEl>
                                          <p:spTgt spid="7"/>
                                        </p:tgtEl>
                                        <p:attrNameLst>
                                          <p:attrName>ppt_h</p:attrName>
                                        </p:attrNameLst>
                                      </p:cBhvr>
                                      <p:tavLst>
                                        <p:tav tm="0">
                                          <p:val>
                                            <p:strVal val="#ppt_h"/>
                                          </p:val>
                                        </p:tav>
                                        <p:tav tm="100000">
                                          <p:val>
                                            <p:strVal val="#ppt_h"/>
                                          </p:val>
                                        </p:tav>
                                      </p:tavLst>
                                    </p:anim>
                                    <p:animEffect transition="in" filter="fade">
                                      <p:cBhvr>
                                        <p:cTn id="3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8009"/>
          <a:stretch/>
        </p:blipFill>
        <p:spPr>
          <a:xfrm>
            <a:off x="-1" y="12357"/>
            <a:ext cx="13242749" cy="6852433"/>
          </a:xfrm>
          <a:prstGeom prst="rect">
            <a:avLst/>
          </a:prstGeom>
        </p:spPr>
      </p:pic>
      <p:sp>
        <p:nvSpPr>
          <p:cNvPr id="14341" name="Rettangolo 4"/>
          <p:cNvSpPr>
            <a:spLocks noChangeArrowheads="1"/>
          </p:cNvSpPr>
          <p:nvPr/>
        </p:nvSpPr>
        <p:spPr bwMode="auto">
          <a:xfrm>
            <a:off x="644525" y="2122683"/>
            <a:ext cx="5451476"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p>
            <a:pPr algn="ctr">
              <a:lnSpc>
                <a:spcPts val="3200"/>
              </a:lnSpc>
            </a:pPr>
            <a:r>
              <a:rPr lang="tr-TR" sz="2800" b="1" dirty="0">
                <a:solidFill>
                  <a:schemeClr val="tx2"/>
                </a:solidFill>
                <a:latin typeface="+mj-lt"/>
              </a:rPr>
              <a:t>Kuruluş </a:t>
            </a:r>
            <a:r>
              <a:rPr lang="en-GB" sz="2800" b="1" dirty="0">
                <a:solidFill>
                  <a:schemeClr val="tx2"/>
                </a:solidFill>
                <a:latin typeface="+mj-lt"/>
              </a:rPr>
              <a:t>1976</a:t>
            </a:r>
          </a:p>
        </p:txBody>
      </p:sp>
      <p:sp>
        <p:nvSpPr>
          <p:cNvPr id="3" name="Title 2"/>
          <p:cNvSpPr>
            <a:spLocks noGrp="1"/>
          </p:cNvSpPr>
          <p:nvPr>
            <p:ph type="title"/>
          </p:nvPr>
        </p:nvSpPr>
        <p:spPr>
          <a:xfrm>
            <a:off x="563244" y="592304"/>
            <a:ext cx="10895013" cy="868363"/>
          </a:xfrm>
        </p:spPr>
        <p:txBody>
          <a:bodyPr/>
          <a:lstStyle/>
          <a:p>
            <a:r>
              <a:rPr lang="en-GB" dirty="0"/>
              <a:t>SEKO </a:t>
            </a:r>
            <a:r>
              <a:rPr lang="tr-TR" dirty="0"/>
              <a:t>BİR</a:t>
            </a:r>
            <a:r>
              <a:rPr lang="en-GB" dirty="0"/>
              <a:t> GLOBAL G</a:t>
            </a:r>
            <a:r>
              <a:rPr lang="tr-TR" dirty="0"/>
              <a:t>RUP</a:t>
            </a:r>
            <a:endParaRPr lang="en-GB" dirty="0"/>
          </a:p>
        </p:txBody>
      </p:sp>
      <p:grpSp>
        <p:nvGrpSpPr>
          <p:cNvPr id="9" name="Group 8"/>
          <p:cNvGrpSpPr/>
          <p:nvPr/>
        </p:nvGrpSpPr>
        <p:grpSpPr>
          <a:xfrm>
            <a:off x="1183713" y="2935631"/>
            <a:ext cx="4373101" cy="2099359"/>
            <a:chOff x="1184648" y="4038981"/>
            <a:chExt cx="4141114" cy="1543798"/>
          </a:xfrm>
        </p:grpSpPr>
        <p:sp>
          <p:nvSpPr>
            <p:cNvPr id="10" name="Rectangle: Top Corners Rounded 9"/>
            <p:cNvSpPr/>
            <p:nvPr/>
          </p:nvSpPr>
          <p:spPr>
            <a:xfrm>
              <a:off x="1184648" y="4038981"/>
              <a:ext cx="4141114" cy="577962"/>
            </a:xfrm>
            <a:prstGeom prst="round2SameRect">
              <a:avLst>
                <a:gd name="adj1" fmla="val 27478"/>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solidFill>
                    <a:schemeClr val="bg1"/>
                  </a:solidFill>
                  <a:latin typeface="+mj-lt"/>
                </a:rPr>
                <a:t>Tasarım ve uygulama alanında uzmanlık</a:t>
              </a:r>
              <a:r>
                <a:rPr lang="en-GB" sz="2000" b="1" dirty="0">
                  <a:solidFill>
                    <a:schemeClr val="bg1"/>
                  </a:solidFill>
                  <a:latin typeface="+mj-lt"/>
                </a:rPr>
                <a:t>:</a:t>
              </a:r>
            </a:p>
          </p:txBody>
        </p:sp>
        <p:sp>
          <p:nvSpPr>
            <p:cNvPr id="11" name="Rectangle 10"/>
            <p:cNvSpPr/>
            <p:nvPr/>
          </p:nvSpPr>
          <p:spPr>
            <a:xfrm>
              <a:off x="1184648" y="4616943"/>
              <a:ext cx="4141114" cy="965836"/>
            </a:xfrm>
            <a:prstGeom prst="rect">
              <a:avLst/>
            </a:prstGeom>
            <a:solidFill>
              <a:srgbClr val="0075A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marL="179388" indent="-179388">
                <a:spcBef>
                  <a:spcPts val="800"/>
                </a:spcBef>
                <a:buFont typeface="Arial" panose="020B0604020202020204" pitchFamily="34" charset="0"/>
                <a:buChar char="•"/>
                <a:defRPr/>
              </a:pPr>
              <a:r>
                <a:rPr lang="en-GB" dirty="0">
                  <a:solidFill>
                    <a:schemeClr val="tx2"/>
                  </a:solidFill>
                  <a:latin typeface="Arial" panose="020B0604020202020204" pitchFamily="34" charset="0"/>
                  <a:cs typeface="Arial" panose="020B0604020202020204" pitchFamily="34" charset="0"/>
                </a:rPr>
                <a:t>Do</a:t>
              </a:r>
              <a:r>
                <a:rPr lang="tr-TR" dirty="0" err="1">
                  <a:solidFill>
                    <a:schemeClr val="tx2"/>
                  </a:solidFill>
                  <a:latin typeface="Arial" panose="020B0604020202020204" pitchFamily="34" charset="0"/>
                  <a:cs typeface="Arial" panose="020B0604020202020204" pitchFamily="34" charset="0"/>
                </a:rPr>
                <a:t>zaj</a:t>
              </a:r>
              <a:r>
                <a:rPr lang="tr-TR" dirty="0">
                  <a:solidFill>
                    <a:schemeClr val="tx2"/>
                  </a:solidFill>
                  <a:latin typeface="Arial" panose="020B0604020202020204" pitchFamily="34" charset="0"/>
                  <a:cs typeface="Arial" panose="020B0604020202020204" pitchFamily="34" charset="0"/>
                </a:rPr>
                <a:t> çözümleri </a:t>
              </a:r>
              <a:r>
                <a:rPr lang="en-GB" dirty="0">
                  <a:solidFill>
                    <a:schemeClr val="tx2"/>
                  </a:solidFill>
                  <a:latin typeface="Arial" panose="020B0604020202020204" pitchFamily="34" charset="0"/>
                  <a:cs typeface="Arial" panose="020B0604020202020204" pitchFamily="34" charset="0"/>
                </a:rPr>
                <a:t>- </a:t>
              </a:r>
              <a:r>
                <a:rPr lang="en-GB" dirty="0" err="1">
                  <a:solidFill>
                    <a:schemeClr val="tx2"/>
                  </a:solidFill>
                  <a:latin typeface="Arial" panose="020B0604020202020204" pitchFamily="34" charset="0"/>
                  <a:cs typeface="Arial" panose="020B0604020202020204" pitchFamily="34" charset="0"/>
                </a:rPr>
                <a:t>Peristalti</a:t>
              </a:r>
              <a:r>
                <a:rPr lang="tr-TR" dirty="0">
                  <a:solidFill>
                    <a:schemeClr val="tx2"/>
                  </a:solidFill>
                  <a:latin typeface="Arial" panose="020B0604020202020204" pitchFamily="34" charset="0"/>
                  <a:cs typeface="Arial" panose="020B0604020202020204" pitchFamily="34" charset="0"/>
                </a:rPr>
                <a:t>k</a:t>
              </a:r>
              <a:r>
                <a:rPr lang="en-GB" dirty="0">
                  <a:solidFill>
                    <a:schemeClr val="tx2"/>
                  </a:solidFill>
                  <a:latin typeface="Arial" panose="020B0604020202020204" pitchFamily="34" charset="0"/>
                  <a:cs typeface="Arial" panose="020B0604020202020204" pitchFamily="34" charset="0"/>
                </a:rPr>
                <a:t>, solenoid &amp; motor </a:t>
              </a:r>
              <a:r>
                <a:rPr lang="tr-TR" dirty="0">
                  <a:solidFill>
                    <a:schemeClr val="tx2"/>
                  </a:solidFill>
                  <a:latin typeface="Arial" panose="020B0604020202020204" pitchFamily="34" charset="0"/>
                  <a:cs typeface="Arial" panose="020B0604020202020204" pitchFamily="34" charset="0"/>
                </a:rPr>
                <a:t>kontrollü – ölçümlü pompa</a:t>
              </a:r>
              <a:endParaRPr lang="en-GB" dirty="0">
                <a:solidFill>
                  <a:schemeClr val="tx2"/>
                </a:solidFill>
                <a:latin typeface="Arial" panose="020B0604020202020204" pitchFamily="34" charset="0"/>
                <a:cs typeface="Arial" panose="020B0604020202020204" pitchFamily="34" charset="0"/>
              </a:endParaRPr>
            </a:p>
            <a:p>
              <a:pPr marL="179388" indent="-179388">
                <a:spcBef>
                  <a:spcPts val="800"/>
                </a:spcBef>
                <a:buFont typeface="Arial" panose="020B0604020202020204" pitchFamily="34" charset="0"/>
                <a:buChar char="•"/>
                <a:defRPr/>
              </a:pPr>
              <a:r>
                <a:rPr lang="tr-TR" dirty="0">
                  <a:solidFill>
                    <a:schemeClr val="tx2"/>
                  </a:solidFill>
                  <a:latin typeface="Arial" panose="020B0604020202020204" pitchFamily="34" charset="0"/>
                  <a:cs typeface="Arial" panose="020B0604020202020204" pitchFamily="34" charset="0"/>
                </a:rPr>
                <a:t>Ölçüm</a:t>
              </a:r>
              <a:r>
                <a:rPr lang="en-GB" dirty="0">
                  <a:solidFill>
                    <a:schemeClr val="tx2"/>
                  </a:solidFill>
                  <a:latin typeface="Arial" panose="020B0604020202020204" pitchFamily="34" charset="0"/>
                  <a:cs typeface="Arial" panose="020B0604020202020204" pitchFamily="34" charset="0"/>
                </a:rPr>
                <a:t> &amp; </a:t>
              </a:r>
              <a:r>
                <a:rPr lang="tr-TR" dirty="0" err="1">
                  <a:solidFill>
                    <a:schemeClr val="tx2"/>
                  </a:solidFill>
                  <a:latin typeface="Arial" panose="020B0604020202020204" pitchFamily="34" charset="0"/>
                  <a:cs typeface="Arial" panose="020B0604020202020204" pitchFamily="34" charset="0"/>
                </a:rPr>
                <a:t>Ko</a:t>
              </a:r>
              <a:r>
                <a:rPr lang="en-GB" dirty="0" err="1">
                  <a:solidFill>
                    <a:schemeClr val="tx2"/>
                  </a:solidFill>
                  <a:latin typeface="Arial" panose="020B0604020202020204" pitchFamily="34" charset="0"/>
                  <a:cs typeface="Arial" panose="020B0604020202020204" pitchFamily="34" charset="0"/>
                </a:rPr>
                <a:t>ntrol</a:t>
              </a:r>
              <a:r>
                <a:rPr lang="en-GB" dirty="0">
                  <a:solidFill>
                    <a:schemeClr val="tx2"/>
                  </a:solidFill>
                  <a:latin typeface="Arial" panose="020B0604020202020204" pitchFamily="34" charset="0"/>
                  <a:cs typeface="Arial" panose="020B0604020202020204" pitchFamily="34" charset="0"/>
                </a:rPr>
                <a:t> </a:t>
              </a:r>
              <a:r>
                <a:rPr lang="tr-TR" dirty="0">
                  <a:solidFill>
                    <a:schemeClr val="tx2"/>
                  </a:solidFill>
                  <a:latin typeface="Arial" panose="020B0604020202020204" pitchFamily="34" charset="0"/>
                  <a:cs typeface="Arial" panose="020B0604020202020204" pitchFamily="34" charset="0"/>
                </a:rPr>
                <a:t>Sistemleri</a:t>
              </a:r>
              <a:endParaRPr lang="en-GB" dirty="0">
                <a:solidFill>
                  <a:schemeClr val="tx2"/>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066735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4341"/>
                                        </p:tgtEl>
                                        <p:attrNameLst>
                                          <p:attrName>style.visibility</p:attrName>
                                        </p:attrNameLst>
                                      </p:cBhvr>
                                      <p:to>
                                        <p:strVal val="visible"/>
                                      </p:to>
                                    </p:set>
                                    <p:animEffect transition="in" filter="fade">
                                      <p:cBhvr>
                                        <p:cTn id="7" dur="250"/>
                                        <p:tgtEl>
                                          <p:spTgt spid="14341"/>
                                        </p:tgtEl>
                                      </p:cBhvr>
                                    </p:animEffect>
                                  </p:childTnLst>
                                </p:cTn>
                              </p:par>
                              <p:par>
                                <p:cTn id="8" presetID="55" presetClass="entr" presetSubtype="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 calcmode="lin" valueType="num">
                                      <p:cBhvr>
                                        <p:cTn id="10" dur="1000" fill="hold"/>
                                        <p:tgtEl>
                                          <p:spTgt spid="9"/>
                                        </p:tgtEl>
                                        <p:attrNameLst>
                                          <p:attrName>ppt_w</p:attrName>
                                        </p:attrNameLst>
                                      </p:cBhvr>
                                      <p:tavLst>
                                        <p:tav tm="0">
                                          <p:val>
                                            <p:strVal val="#ppt_w*0.70"/>
                                          </p:val>
                                        </p:tav>
                                        <p:tav tm="100000">
                                          <p:val>
                                            <p:strVal val="#ppt_w"/>
                                          </p:val>
                                        </p:tav>
                                      </p:tavLst>
                                    </p:anim>
                                    <p:anim calcmode="lin" valueType="num">
                                      <p:cBhvr>
                                        <p:cTn id="11" dur="1000" fill="hold"/>
                                        <p:tgtEl>
                                          <p:spTgt spid="9"/>
                                        </p:tgtEl>
                                        <p:attrNameLst>
                                          <p:attrName>ppt_h</p:attrName>
                                        </p:attrNameLst>
                                      </p:cBhvr>
                                      <p:tavLst>
                                        <p:tav tm="0">
                                          <p:val>
                                            <p:strVal val="#ppt_h"/>
                                          </p:val>
                                        </p:tav>
                                        <p:tav tm="100000">
                                          <p:val>
                                            <p:strVal val="#ppt_h"/>
                                          </p:val>
                                        </p:tav>
                                      </p:tavLst>
                                    </p:anim>
                                    <p:animEffect transition="in" filter="fade">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1171982" y="1301050"/>
            <a:ext cx="9831298" cy="4506684"/>
          </a:xfrm>
          <a:prstGeom prst="ellipse">
            <a:avLst/>
          </a:prstGeom>
          <a:solidFill>
            <a:srgbClr val="0075A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title"/>
          </p:nvPr>
        </p:nvSpPr>
        <p:spPr>
          <a:xfrm>
            <a:off x="644524" y="365125"/>
            <a:ext cx="10895013" cy="868363"/>
          </a:xfrm>
        </p:spPr>
        <p:txBody>
          <a:bodyPr/>
          <a:lstStyle/>
          <a:p>
            <a:r>
              <a:rPr lang="tr-TR" dirty="0"/>
              <a:t>KALİTE</a:t>
            </a:r>
            <a:endParaRPr lang="en-GB" dirty="0"/>
          </a:p>
        </p:txBody>
      </p:sp>
      <p:grpSp>
        <p:nvGrpSpPr>
          <p:cNvPr id="21" name="Group 20"/>
          <p:cNvGrpSpPr/>
          <p:nvPr/>
        </p:nvGrpSpPr>
        <p:grpSpPr>
          <a:xfrm>
            <a:off x="1658936" y="1185442"/>
            <a:ext cx="8902934" cy="4486286"/>
            <a:chOff x="1658936" y="1185442"/>
            <a:chExt cx="8902934" cy="4486286"/>
          </a:xfrm>
        </p:grpSpPr>
        <p:grpSp>
          <p:nvGrpSpPr>
            <p:cNvPr id="25" name="Group 24"/>
            <p:cNvGrpSpPr/>
            <p:nvPr/>
          </p:nvGrpSpPr>
          <p:grpSpPr>
            <a:xfrm>
              <a:off x="7208487" y="3364400"/>
              <a:ext cx="1088398" cy="1088398"/>
              <a:chOff x="7154574" y="3694747"/>
              <a:chExt cx="1088398" cy="1088398"/>
            </a:xfrm>
          </p:grpSpPr>
          <p:sp>
            <p:nvSpPr>
              <p:cNvPr id="62" name="Oval 61"/>
              <p:cNvSpPr/>
              <p:nvPr/>
            </p:nvSpPr>
            <p:spPr>
              <a:xfrm>
                <a:off x="7154574" y="3694747"/>
                <a:ext cx="1088398" cy="1088398"/>
              </a:xfrm>
              <a:prstGeom prst="ellipse">
                <a:avLst/>
              </a:prstGeom>
              <a:solidFill>
                <a:srgbClr val="FFFFFF"/>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endParaRPr lang="en-US" sz="1200" dirty="0">
                  <a:solidFill>
                    <a:schemeClr val="tx1"/>
                  </a:solidFill>
                </a:endParaRPr>
              </a:p>
              <a:p>
                <a:pPr algn="ctr"/>
                <a:endParaRPr lang="en-US" sz="1200" dirty="0">
                  <a:solidFill>
                    <a:schemeClr val="tx1"/>
                  </a:solidFill>
                </a:endParaRPr>
              </a:p>
            </p:txBody>
          </p:sp>
          <p:pic>
            <p:nvPicPr>
              <p:cNvPr id="2"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99600" y="3977169"/>
                <a:ext cx="598347" cy="523554"/>
              </a:xfrm>
              <a:prstGeom prst="rect">
                <a:avLst/>
              </a:prstGeom>
            </p:spPr>
          </p:pic>
        </p:grpSp>
        <p:sp>
          <p:nvSpPr>
            <p:cNvPr id="89" name="Oval 88"/>
            <p:cNvSpPr/>
            <p:nvPr/>
          </p:nvSpPr>
          <p:spPr>
            <a:xfrm>
              <a:off x="3618481" y="4583330"/>
              <a:ext cx="1088398" cy="1088398"/>
            </a:xfrm>
            <a:prstGeom prst="ellipse">
              <a:avLst/>
            </a:prstGeom>
            <a:solidFill>
              <a:srgbClr val="FFFFFF"/>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algn="ctr"/>
              <a:endParaRPr lang="en-GB" sz="1200" dirty="0">
                <a:solidFill>
                  <a:schemeClr val="tx1"/>
                </a:solidFill>
              </a:endParaRPr>
            </a:p>
          </p:txBody>
        </p:sp>
        <p:grpSp>
          <p:nvGrpSpPr>
            <p:cNvPr id="14" name="Group 13"/>
            <p:cNvGrpSpPr/>
            <p:nvPr/>
          </p:nvGrpSpPr>
          <p:grpSpPr>
            <a:xfrm>
              <a:off x="1658936" y="2873522"/>
              <a:ext cx="1088398" cy="1088398"/>
              <a:chOff x="1445693" y="1975512"/>
              <a:chExt cx="1088398" cy="1088398"/>
            </a:xfrm>
            <a:solidFill>
              <a:srgbClr val="FFFFFF"/>
            </a:solidFill>
          </p:grpSpPr>
          <p:sp>
            <p:nvSpPr>
              <p:cNvPr id="88" name="Oval 87"/>
              <p:cNvSpPr/>
              <p:nvPr/>
            </p:nvSpPr>
            <p:spPr>
              <a:xfrm>
                <a:off x="1445693" y="1975512"/>
                <a:ext cx="1088398" cy="1088398"/>
              </a:xfrm>
              <a:prstGeom prst="ellipse">
                <a:avLst/>
              </a:prstGeom>
              <a:grp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algn="ctr"/>
                <a:endParaRPr lang="en-US" sz="1200" dirty="0">
                  <a:solidFill>
                    <a:schemeClr val="tx1"/>
                  </a:solidFill>
                </a:endParaRPr>
              </a:p>
            </p:txBody>
          </p:sp>
          <p:pic>
            <p:nvPicPr>
              <p:cNvPr id="19474" name="Picture 8" descr="ATS_logo">
                <a:hlinkClick r:id="rId4" tooltip="file Acrobat 4.0 o successivo - 285.3K bytes"/>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7575" y="2240779"/>
                <a:ext cx="744633" cy="5715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18" name="Group 17"/>
            <p:cNvGrpSpPr/>
            <p:nvPr/>
          </p:nvGrpSpPr>
          <p:grpSpPr>
            <a:xfrm>
              <a:off x="2879410" y="2465994"/>
              <a:ext cx="1088398" cy="1088398"/>
              <a:chOff x="1724441" y="3099280"/>
              <a:chExt cx="1088398" cy="1088398"/>
            </a:xfrm>
            <a:solidFill>
              <a:srgbClr val="FFFFFF"/>
            </a:solidFill>
          </p:grpSpPr>
          <p:sp>
            <p:nvSpPr>
              <p:cNvPr id="87" name="Oval 86"/>
              <p:cNvSpPr/>
              <p:nvPr/>
            </p:nvSpPr>
            <p:spPr>
              <a:xfrm>
                <a:off x="1724441" y="3099280"/>
                <a:ext cx="1088398" cy="1088398"/>
              </a:xfrm>
              <a:prstGeom prst="ellipse">
                <a:avLst/>
              </a:prstGeom>
              <a:grp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algn="ctr"/>
                <a:endParaRPr lang="en-US" sz="1200" dirty="0">
                  <a:solidFill>
                    <a:schemeClr val="tx1"/>
                  </a:solidFill>
                </a:endParaRPr>
              </a:p>
            </p:txBody>
          </p:sp>
          <p:pic>
            <p:nvPicPr>
              <p:cNvPr id="19475" name="Picture 10" descr="KIWA_logo">
                <a:hlinkClick r:id="rId6" tooltip="file Acrobat 4.0 o successivo - 148.9K bytes"/>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0337" y="3571777"/>
                <a:ext cx="912828" cy="19415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16" name="Group 15"/>
            <p:cNvGrpSpPr/>
            <p:nvPr/>
          </p:nvGrpSpPr>
          <p:grpSpPr>
            <a:xfrm>
              <a:off x="7566219" y="4576758"/>
              <a:ext cx="1088398" cy="1088398"/>
              <a:chOff x="386650" y="3729767"/>
              <a:chExt cx="1088398" cy="1088398"/>
            </a:xfrm>
            <a:solidFill>
              <a:srgbClr val="FFFFFF"/>
            </a:solidFill>
          </p:grpSpPr>
          <p:sp>
            <p:nvSpPr>
              <p:cNvPr id="90" name="Oval 89"/>
              <p:cNvSpPr/>
              <p:nvPr/>
            </p:nvSpPr>
            <p:spPr>
              <a:xfrm>
                <a:off x="386650" y="3729767"/>
                <a:ext cx="1088398" cy="1088398"/>
              </a:xfrm>
              <a:prstGeom prst="ellipse">
                <a:avLst/>
              </a:prstGeom>
              <a:grp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algn="ctr"/>
                <a:endParaRPr lang="en-US" sz="1200" dirty="0">
                  <a:solidFill>
                    <a:schemeClr val="tx1"/>
                  </a:solidFill>
                </a:endParaRPr>
              </a:p>
            </p:txBody>
          </p:sp>
          <p:pic>
            <p:nvPicPr>
              <p:cNvPr id="19476" name="Picture 12" descr="ASSE_logo">
                <a:hlinkClick r:id="rId8" tooltip="file Acrobat 4.0 o successivo - 33K bytes"/>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621" y="3982303"/>
                <a:ext cx="663553" cy="596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p:cNvGrpSpPr/>
            <p:nvPr/>
          </p:nvGrpSpPr>
          <p:grpSpPr>
            <a:xfrm>
              <a:off x="5479803" y="1185442"/>
              <a:ext cx="1088398" cy="1088398"/>
              <a:chOff x="386650" y="2525065"/>
              <a:chExt cx="1088398" cy="1088398"/>
            </a:xfrm>
            <a:solidFill>
              <a:srgbClr val="FFFFFF"/>
            </a:solidFill>
          </p:grpSpPr>
          <p:sp>
            <p:nvSpPr>
              <p:cNvPr id="91" name="Oval 90"/>
              <p:cNvSpPr/>
              <p:nvPr/>
            </p:nvSpPr>
            <p:spPr>
              <a:xfrm>
                <a:off x="386650" y="2525065"/>
                <a:ext cx="1088398" cy="1088398"/>
              </a:xfrm>
              <a:prstGeom prst="ellipse">
                <a:avLst/>
              </a:prstGeom>
              <a:grp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algn="ctr"/>
                <a:endParaRPr lang="en-US" sz="1200" dirty="0">
                  <a:solidFill>
                    <a:schemeClr val="tx1"/>
                  </a:solidFill>
                </a:endParaRPr>
              </a:p>
            </p:txBody>
          </p:sp>
          <p:pic>
            <p:nvPicPr>
              <p:cNvPr id="19470" name="Picture 25" descr="FPAL Logo_RGB"/>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4756" y="2812823"/>
                <a:ext cx="936792" cy="50217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12" name="Group 11"/>
            <p:cNvGrpSpPr/>
            <p:nvPr/>
          </p:nvGrpSpPr>
          <p:grpSpPr>
            <a:xfrm>
              <a:off x="8177772" y="2513685"/>
              <a:ext cx="1088398" cy="1088398"/>
              <a:chOff x="9710017" y="4221001"/>
              <a:chExt cx="1088398" cy="1088398"/>
            </a:xfrm>
            <a:solidFill>
              <a:srgbClr val="FFFFFF"/>
            </a:solidFill>
          </p:grpSpPr>
          <p:sp>
            <p:nvSpPr>
              <p:cNvPr id="86" name="Oval 85"/>
              <p:cNvSpPr/>
              <p:nvPr/>
            </p:nvSpPr>
            <p:spPr>
              <a:xfrm>
                <a:off x="9710017" y="4221001"/>
                <a:ext cx="1088398" cy="1088398"/>
              </a:xfrm>
              <a:prstGeom prst="ellipse">
                <a:avLst/>
              </a:prstGeom>
              <a:grp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algn="ctr"/>
                <a:endParaRPr lang="en-US" sz="1200" dirty="0">
                  <a:solidFill>
                    <a:schemeClr val="tx1"/>
                  </a:solidFill>
                </a:endParaRPr>
              </a:p>
            </p:txBody>
          </p:sp>
          <p:pic>
            <p:nvPicPr>
              <p:cNvPr id="19477" name="Picture 14" descr="UPC_logo">
                <a:hlinkClick r:id="rId11" tooltip="file Acrobat 4.0 o successivo - 1.2M bytes"/>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50950" y="4500807"/>
                <a:ext cx="620527" cy="62423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9" name="Group 8"/>
            <p:cNvGrpSpPr/>
            <p:nvPr/>
          </p:nvGrpSpPr>
          <p:grpSpPr>
            <a:xfrm>
              <a:off x="9473472" y="2891094"/>
              <a:ext cx="1088398" cy="1088398"/>
              <a:chOff x="9710017" y="1975512"/>
              <a:chExt cx="1088398" cy="1088398"/>
            </a:xfrm>
            <a:solidFill>
              <a:srgbClr val="FFFFFF"/>
            </a:solidFill>
          </p:grpSpPr>
          <p:sp>
            <p:nvSpPr>
              <p:cNvPr id="85" name="Oval 84"/>
              <p:cNvSpPr/>
              <p:nvPr/>
            </p:nvSpPr>
            <p:spPr>
              <a:xfrm>
                <a:off x="9710017" y="1975512"/>
                <a:ext cx="1088398" cy="1088398"/>
              </a:xfrm>
              <a:prstGeom prst="ellipse">
                <a:avLst/>
              </a:prstGeom>
              <a:grp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algn="ctr"/>
                <a:endParaRPr lang="en-US" sz="1200" dirty="0">
                  <a:solidFill>
                    <a:schemeClr val="tx1"/>
                  </a:solidFill>
                </a:endParaRPr>
              </a:p>
            </p:txBody>
          </p:sp>
          <p:pic>
            <p:nvPicPr>
              <p:cNvPr id="19478" name="Picture 16" descr="ETL_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62009" y="2225737"/>
                <a:ext cx="827370" cy="6016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p:nvPr/>
          </p:nvGrpSpPr>
          <p:grpSpPr>
            <a:xfrm>
              <a:off x="6977006" y="1941976"/>
              <a:ext cx="1088398" cy="1088398"/>
              <a:chOff x="9406751" y="3099280"/>
              <a:chExt cx="1088398" cy="1088398"/>
            </a:xfrm>
            <a:solidFill>
              <a:srgbClr val="FFFFFF"/>
            </a:solidFill>
          </p:grpSpPr>
          <p:sp>
            <p:nvSpPr>
              <p:cNvPr id="84" name="Oval 83"/>
              <p:cNvSpPr/>
              <p:nvPr/>
            </p:nvSpPr>
            <p:spPr>
              <a:xfrm>
                <a:off x="9406751" y="3099280"/>
                <a:ext cx="1088398" cy="1088398"/>
              </a:xfrm>
              <a:prstGeom prst="ellipse">
                <a:avLst/>
              </a:prstGeom>
              <a:grp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algn="ctr"/>
                <a:endParaRPr lang="en-GB" sz="1200" dirty="0">
                  <a:solidFill>
                    <a:schemeClr val="tx1"/>
                  </a:solidFill>
                </a:endParaRPr>
              </a:p>
            </p:txBody>
          </p:sp>
          <p:pic>
            <p:nvPicPr>
              <p:cNvPr id="19469" name="Picture 24" descr="logo%20dnv-is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751346" y="3311968"/>
                <a:ext cx="406046" cy="61708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p:cNvGrpSpPr/>
            <p:nvPr/>
          </p:nvGrpSpPr>
          <p:grpSpPr>
            <a:xfrm>
              <a:off x="4824060" y="4558908"/>
              <a:ext cx="1088398" cy="1088398"/>
              <a:chOff x="10803865" y="3729767"/>
              <a:chExt cx="1088398" cy="1088398"/>
            </a:xfrm>
            <a:solidFill>
              <a:srgbClr val="FFFFFF"/>
            </a:solidFill>
          </p:grpSpPr>
          <p:sp>
            <p:nvSpPr>
              <p:cNvPr id="92" name="Oval 91"/>
              <p:cNvSpPr/>
              <p:nvPr/>
            </p:nvSpPr>
            <p:spPr>
              <a:xfrm>
                <a:off x="10803865" y="3729767"/>
                <a:ext cx="1088398" cy="1088398"/>
              </a:xfrm>
              <a:prstGeom prst="ellipse">
                <a:avLst/>
              </a:prstGeom>
              <a:grp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algn="ctr"/>
                <a:endParaRPr lang="en-US" sz="1200" dirty="0">
                  <a:solidFill>
                    <a:schemeClr val="tx1"/>
                  </a:solidFill>
                </a:endParaRPr>
              </a:p>
            </p:txBody>
          </p:sp>
          <p:pic>
            <p:nvPicPr>
              <p:cNvPr id="19471" name="Picture 26" descr="achilles-logo"/>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66892" y="3982303"/>
                <a:ext cx="813578" cy="6056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10" name="Group 9"/>
            <p:cNvGrpSpPr/>
            <p:nvPr/>
          </p:nvGrpSpPr>
          <p:grpSpPr>
            <a:xfrm>
              <a:off x="6276396" y="4558908"/>
              <a:ext cx="1088398" cy="1088398"/>
              <a:chOff x="10803865" y="2525065"/>
              <a:chExt cx="1088398" cy="1088398"/>
            </a:xfrm>
            <a:solidFill>
              <a:srgbClr val="FFFFFF"/>
            </a:solidFill>
          </p:grpSpPr>
          <p:sp>
            <p:nvSpPr>
              <p:cNvPr id="93" name="Oval 92"/>
              <p:cNvSpPr/>
              <p:nvPr/>
            </p:nvSpPr>
            <p:spPr>
              <a:xfrm>
                <a:off x="10803865" y="2525065"/>
                <a:ext cx="1088398" cy="1088398"/>
              </a:xfrm>
              <a:prstGeom prst="ellipse">
                <a:avLst/>
              </a:prstGeom>
              <a:grp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algn="ctr"/>
                <a:endParaRPr lang="en-US" sz="1200" dirty="0">
                  <a:solidFill>
                    <a:schemeClr val="tx1"/>
                  </a:solidFill>
                </a:endParaRPr>
              </a:p>
            </p:txBody>
          </p:sp>
          <p:pic>
            <p:nvPicPr>
              <p:cNvPr id="27" name="Picture 26" descr="CE_logo">
                <a:hlinkClick r:id="rId16" tooltip="&quot;file Acrobat 4.0 o successivo - 537.1K bytes&quot;"/>
              </p:cNvPr>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32838" y="2730698"/>
                <a:ext cx="661057" cy="668520"/>
              </a:xfrm>
              <a:prstGeom prst="rect">
                <a:avLst/>
              </a:prstGeom>
              <a:grpFill/>
              <a:ln>
                <a:noFill/>
              </a:ln>
            </p:spPr>
          </p:pic>
        </p:grpSp>
        <p:grpSp>
          <p:nvGrpSpPr>
            <p:cNvPr id="30" name="Group 29"/>
            <p:cNvGrpSpPr/>
            <p:nvPr/>
          </p:nvGrpSpPr>
          <p:grpSpPr>
            <a:xfrm>
              <a:off x="3804283" y="3364400"/>
              <a:ext cx="1088398" cy="1088398"/>
              <a:chOff x="3971282" y="3694747"/>
              <a:chExt cx="1088398" cy="1088398"/>
            </a:xfrm>
          </p:grpSpPr>
          <p:sp>
            <p:nvSpPr>
              <p:cNvPr id="66" name="Oval 65"/>
              <p:cNvSpPr/>
              <p:nvPr/>
            </p:nvSpPr>
            <p:spPr>
              <a:xfrm>
                <a:off x="3971282" y="3694747"/>
                <a:ext cx="1088398" cy="1088398"/>
              </a:xfrm>
              <a:prstGeom prst="ellipse">
                <a:avLst/>
              </a:prstGeom>
              <a:solidFill>
                <a:srgbClr val="FFFFFF"/>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algn="ctr"/>
                <a:endParaRPr lang="en-US" sz="1200" dirty="0">
                  <a:solidFill>
                    <a:schemeClr val="tx1"/>
                  </a:solidFill>
                </a:endParaRPr>
              </a:p>
              <a:p>
                <a:pPr algn="ctr"/>
                <a:endParaRPr lang="en-US" sz="1200" dirty="0">
                  <a:solidFill>
                    <a:schemeClr val="tx1"/>
                  </a:solidFill>
                </a:endParaRPr>
              </a:p>
            </p:txBody>
          </p:sp>
          <p:pic>
            <p:nvPicPr>
              <p:cNvPr id="7" name="Picture 6"/>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61221" y="3932430"/>
                <a:ext cx="817522" cy="533166"/>
              </a:xfrm>
              <a:prstGeom prst="rect">
                <a:avLst/>
              </a:prstGeom>
            </p:spPr>
          </p:pic>
        </p:grpSp>
        <p:grpSp>
          <p:nvGrpSpPr>
            <p:cNvPr id="26" name="Group 25"/>
            <p:cNvGrpSpPr/>
            <p:nvPr/>
          </p:nvGrpSpPr>
          <p:grpSpPr>
            <a:xfrm>
              <a:off x="2634372" y="3737021"/>
              <a:ext cx="1088398" cy="1088398"/>
              <a:chOff x="4830850" y="1624270"/>
              <a:chExt cx="1088398" cy="1088398"/>
            </a:xfrm>
          </p:grpSpPr>
          <p:sp>
            <p:nvSpPr>
              <p:cNvPr id="63" name="Oval 62"/>
              <p:cNvSpPr/>
              <p:nvPr/>
            </p:nvSpPr>
            <p:spPr>
              <a:xfrm>
                <a:off x="4830850" y="1624270"/>
                <a:ext cx="1088398" cy="1088398"/>
              </a:xfrm>
              <a:prstGeom prst="ellipse">
                <a:avLst/>
              </a:prstGeom>
              <a:solidFill>
                <a:srgbClr val="FFFFFF"/>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144000" rIns="0" rtlCol="0" anchor="ctr"/>
              <a:lstStyle/>
              <a:p>
                <a:pPr algn="ctr"/>
                <a:endParaRPr lang="en-US" sz="1200" dirty="0">
                  <a:solidFill>
                    <a:schemeClr val="tx1"/>
                  </a:solidFill>
                </a:endParaRPr>
              </a:p>
            </p:txBody>
          </p:sp>
          <p:pic>
            <p:nvPicPr>
              <p:cNvPr id="22" name="Picture 21"/>
              <p:cNvPicPr>
                <a:picLocks noChangeAspect="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t="25136" r="49741" b="25396"/>
              <a:stretch/>
            </p:blipFill>
            <p:spPr>
              <a:xfrm>
                <a:off x="5085193" y="1870169"/>
                <a:ext cx="539174" cy="527392"/>
              </a:xfrm>
              <a:prstGeom prst="rect">
                <a:avLst/>
              </a:prstGeom>
            </p:spPr>
          </p:pic>
        </p:grpSp>
        <p:grpSp>
          <p:nvGrpSpPr>
            <p:cNvPr id="28" name="Group 27"/>
            <p:cNvGrpSpPr/>
            <p:nvPr/>
          </p:nvGrpSpPr>
          <p:grpSpPr>
            <a:xfrm>
              <a:off x="4052277" y="1941976"/>
              <a:ext cx="1088398" cy="1088398"/>
              <a:chOff x="3971282" y="2532657"/>
              <a:chExt cx="1088398" cy="1088398"/>
            </a:xfrm>
          </p:grpSpPr>
          <p:sp>
            <p:nvSpPr>
              <p:cNvPr id="65" name="Oval 64"/>
              <p:cNvSpPr/>
              <p:nvPr/>
            </p:nvSpPr>
            <p:spPr>
              <a:xfrm>
                <a:off x="3971282" y="2532657"/>
                <a:ext cx="1088398" cy="1088398"/>
              </a:xfrm>
              <a:prstGeom prst="ellipse">
                <a:avLst/>
              </a:prstGeom>
              <a:solidFill>
                <a:srgbClr val="FFFFFF"/>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algn="ctr"/>
                <a:endParaRPr lang="en-US" sz="1200" dirty="0">
                  <a:solidFill>
                    <a:schemeClr val="tx1"/>
                  </a:solidFill>
                </a:endParaRPr>
              </a:p>
            </p:txBody>
          </p:sp>
          <p:pic>
            <p:nvPicPr>
              <p:cNvPr id="24" name="Picture 23"/>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75242" y="2905468"/>
                <a:ext cx="850508" cy="301930"/>
              </a:xfrm>
              <a:prstGeom prst="rect">
                <a:avLst/>
              </a:prstGeom>
            </p:spPr>
          </p:pic>
        </p:grpSp>
        <p:grpSp>
          <p:nvGrpSpPr>
            <p:cNvPr id="20" name="Group 19"/>
            <p:cNvGrpSpPr/>
            <p:nvPr/>
          </p:nvGrpSpPr>
          <p:grpSpPr>
            <a:xfrm>
              <a:off x="8508245" y="3713039"/>
              <a:ext cx="1088398" cy="1088398"/>
              <a:chOff x="6286270" y="1624270"/>
              <a:chExt cx="1088398" cy="1088398"/>
            </a:xfrm>
          </p:grpSpPr>
          <p:sp>
            <p:nvSpPr>
              <p:cNvPr id="59" name="Oval 58"/>
              <p:cNvSpPr/>
              <p:nvPr/>
            </p:nvSpPr>
            <p:spPr>
              <a:xfrm>
                <a:off x="6286270" y="1624270"/>
                <a:ext cx="1088398" cy="1088398"/>
              </a:xfrm>
              <a:prstGeom prst="ellipse">
                <a:avLst/>
              </a:prstGeom>
              <a:solidFill>
                <a:srgbClr val="FFFFFF"/>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algn="ctr"/>
                <a:endParaRPr lang="en-US" sz="1200" dirty="0">
                  <a:solidFill>
                    <a:schemeClr val="tx1"/>
                  </a:solidFill>
                </a:endParaRPr>
              </a:p>
            </p:txBody>
          </p:sp>
          <p:pic>
            <p:nvPicPr>
              <p:cNvPr id="74" name="Picture 7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559649" y="1890723"/>
                <a:ext cx="533734" cy="533734"/>
              </a:xfrm>
              <a:prstGeom prst="rect">
                <a:avLst/>
              </a:prstGeom>
            </p:spPr>
          </p:pic>
        </p:grpSp>
      </p:grpSp>
      <p:grpSp>
        <p:nvGrpSpPr>
          <p:cNvPr id="19" name="Group 18"/>
          <p:cNvGrpSpPr/>
          <p:nvPr/>
        </p:nvGrpSpPr>
        <p:grpSpPr>
          <a:xfrm>
            <a:off x="4838016" y="2235898"/>
            <a:ext cx="2499230" cy="2499230"/>
            <a:chOff x="4838016" y="2403538"/>
            <a:chExt cx="2499230" cy="2499230"/>
          </a:xfrm>
        </p:grpSpPr>
        <p:sp>
          <p:nvSpPr>
            <p:cNvPr id="55" name="Oval 54"/>
            <p:cNvSpPr/>
            <p:nvPr/>
          </p:nvSpPr>
          <p:spPr>
            <a:xfrm>
              <a:off x="4838016" y="2403538"/>
              <a:ext cx="2499230" cy="2499230"/>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a:ln w="28575">
              <a:solidFill>
                <a:schemeClr val="bg1"/>
              </a:solidFill>
            </a:ln>
            <a:effectLst>
              <a:outerShdw blurRad="3683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324000" rtlCol="0" anchor="ctr"/>
            <a:lstStyle/>
            <a:p>
              <a:pPr algn="ctr"/>
              <a:endParaRPr lang="en-GB" sz="1700" b="1" dirty="0">
                <a:latin typeface="+mj-lt"/>
              </a:endParaRPr>
            </a:p>
            <a:p>
              <a:pPr algn="ctr"/>
              <a:r>
                <a:rPr lang="tr-TR" sz="1600" b="1" dirty="0">
                  <a:latin typeface="+mj-lt"/>
                </a:rPr>
                <a:t>ULUSLARARASI</a:t>
              </a:r>
              <a:endParaRPr lang="en-GB" sz="1600" b="1" dirty="0">
                <a:latin typeface="+mj-lt"/>
              </a:endParaRPr>
            </a:p>
            <a:p>
              <a:pPr algn="ctr"/>
              <a:r>
                <a:rPr lang="tr-TR" sz="1600" b="1" dirty="0">
                  <a:latin typeface="+mj-lt"/>
                </a:rPr>
                <a:t>GÜVENLİK</a:t>
              </a:r>
              <a:r>
                <a:rPr lang="en-GB" sz="1600" b="1" dirty="0">
                  <a:latin typeface="+mj-lt"/>
                </a:rPr>
                <a:t> &amp;</a:t>
              </a:r>
            </a:p>
            <a:p>
              <a:pPr algn="ctr"/>
              <a:r>
                <a:rPr lang="tr-TR" sz="1600" b="1" dirty="0">
                  <a:latin typeface="+mj-lt"/>
                </a:rPr>
                <a:t>ÇEVRE</a:t>
              </a:r>
              <a:endParaRPr lang="en-GB" sz="1600" b="1" dirty="0">
                <a:latin typeface="+mj-lt"/>
              </a:endParaRPr>
            </a:p>
            <a:p>
              <a:pPr algn="ctr"/>
              <a:r>
                <a:rPr lang="tr-TR" sz="1600" b="1" dirty="0">
                  <a:latin typeface="+mj-lt"/>
                </a:rPr>
                <a:t>KURALLARI</a:t>
              </a:r>
              <a:endParaRPr lang="en-GB" sz="1600" b="1" dirty="0">
                <a:latin typeface="+mj-lt"/>
              </a:endParaRPr>
            </a:p>
            <a:p>
              <a:pPr algn="ctr"/>
              <a:r>
                <a:rPr lang="tr-TR" sz="1600" b="1" dirty="0">
                  <a:latin typeface="+mj-lt"/>
                </a:rPr>
                <a:t>SERTİFİKALARI</a:t>
              </a:r>
              <a:endParaRPr lang="en-GB" sz="1700" b="1" dirty="0">
                <a:latin typeface="+mj-lt"/>
              </a:endParaRPr>
            </a:p>
          </p:txBody>
        </p:sp>
        <p:grpSp>
          <p:nvGrpSpPr>
            <p:cNvPr id="8" name="Group 7"/>
            <p:cNvGrpSpPr/>
            <p:nvPr/>
          </p:nvGrpSpPr>
          <p:grpSpPr>
            <a:xfrm>
              <a:off x="5783986" y="2595536"/>
              <a:ext cx="607290" cy="607288"/>
              <a:chOff x="8460444" y="2750294"/>
              <a:chExt cx="1500961" cy="1500961"/>
            </a:xfrm>
          </p:grpSpPr>
          <p:sp>
            <p:nvSpPr>
              <p:cNvPr id="76" name="Freeform 12"/>
              <p:cNvSpPr>
                <a:spLocks noEditPoints="1"/>
              </p:cNvSpPr>
              <p:nvPr/>
            </p:nvSpPr>
            <p:spPr bwMode="auto">
              <a:xfrm>
                <a:off x="8460444" y="2750294"/>
                <a:ext cx="1500961" cy="1500961"/>
              </a:xfrm>
              <a:custGeom>
                <a:avLst/>
                <a:gdLst>
                  <a:gd name="T0" fmla="*/ 326 w 725"/>
                  <a:gd name="T1" fmla="*/ 723 h 725"/>
                  <a:gd name="T2" fmla="*/ 221 w 725"/>
                  <a:gd name="T3" fmla="*/ 697 h 725"/>
                  <a:gd name="T4" fmla="*/ 132 w 725"/>
                  <a:gd name="T5" fmla="*/ 641 h 725"/>
                  <a:gd name="T6" fmla="*/ 63 w 725"/>
                  <a:gd name="T7" fmla="*/ 565 h 725"/>
                  <a:gd name="T8" fmla="*/ 17 w 725"/>
                  <a:gd name="T9" fmla="*/ 470 h 725"/>
                  <a:gd name="T10" fmla="*/ 0 w 725"/>
                  <a:gd name="T11" fmla="*/ 362 h 725"/>
                  <a:gd name="T12" fmla="*/ 7 w 725"/>
                  <a:gd name="T13" fmla="*/ 289 h 725"/>
                  <a:gd name="T14" fmla="*/ 44 w 725"/>
                  <a:gd name="T15" fmla="*/ 190 h 725"/>
                  <a:gd name="T16" fmla="*/ 106 w 725"/>
                  <a:gd name="T17" fmla="*/ 106 h 725"/>
                  <a:gd name="T18" fmla="*/ 190 w 725"/>
                  <a:gd name="T19" fmla="*/ 43 h 725"/>
                  <a:gd name="T20" fmla="*/ 289 w 725"/>
                  <a:gd name="T21" fmla="*/ 7 h 725"/>
                  <a:gd name="T22" fmla="*/ 363 w 725"/>
                  <a:gd name="T23" fmla="*/ 0 h 725"/>
                  <a:gd name="T24" fmla="*/ 471 w 725"/>
                  <a:gd name="T25" fmla="*/ 15 h 725"/>
                  <a:gd name="T26" fmla="*/ 565 w 725"/>
                  <a:gd name="T27" fmla="*/ 61 h 725"/>
                  <a:gd name="T28" fmla="*/ 643 w 725"/>
                  <a:gd name="T29" fmla="*/ 132 h 725"/>
                  <a:gd name="T30" fmla="*/ 697 w 725"/>
                  <a:gd name="T31" fmla="*/ 221 h 725"/>
                  <a:gd name="T32" fmla="*/ 724 w 725"/>
                  <a:gd name="T33" fmla="*/ 326 h 725"/>
                  <a:gd name="T34" fmla="*/ 724 w 725"/>
                  <a:gd name="T35" fmla="*/ 399 h 725"/>
                  <a:gd name="T36" fmla="*/ 697 w 725"/>
                  <a:gd name="T37" fmla="*/ 504 h 725"/>
                  <a:gd name="T38" fmla="*/ 643 w 725"/>
                  <a:gd name="T39" fmla="*/ 593 h 725"/>
                  <a:gd name="T40" fmla="*/ 565 w 725"/>
                  <a:gd name="T41" fmla="*/ 662 h 725"/>
                  <a:gd name="T42" fmla="*/ 471 w 725"/>
                  <a:gd name="T43" fmla="*/ 709 h 725"/>
                  <a:gd name="T44" fmla="*/ 363 w 725"/>
                  <a:gd name="T45" fmla="*/ 725 h 725"/>
                  <a:gd name="T46" fmla="*/ 363 w 725"/>
                  <a:gd name="T47" fmla="*/ 28 h 725"/>
                  <a:gd name="T48" fmla="*/ 263 w 725"/>
                  <a:gd name="T49" fmla="*/ 43 h 725"/>
                  <a:gd name="T50" fmla="*/ 176 w 725"/>
                  <a:gd name="T51" fmla="*/ 85 h 725"/>
                  <a:gd name="T52" fmla="*/ 105 w 725"/>
                  <a:gd name="T53" fmla="*/ 150 h 725"/>
                  <a:gd name="T54" fmla="*/ 54 w 725"/>
                  <a:gd name="T55" fmla="*/ 232 h 725"/>
                  <a:gd name="T56" fmla="*/ 30 w 725"/>
                  <a:gd name="T57" fmla="*/ 328 h 725"/>
                  <a:gd name="T58" fmla="*/ 30 w 725"/>
                  <a:gd name="T59" fmla="*/ 397 h 725"/>
                  <a:gd name="T60" fmla="*/ 54 w 725"/>
                  <a:gd name="T61" fmla="*/ 493 h 725"/>
                  <a:gd name="T62" fmla="*/ 105 w 725"/>
                  <a:gd name="T63" fmla="*/ 575 h 725"/>
                  <a:gd name="T64" fmla="*/ 176 w 725"/>
                  <a:gd name="T65" fmla="*/ 640 h 725"/>
                  <a:gd name="T66" fmla="*/ 263 w 725"/>
                  <a:gd name="T67" fmla="*/ 681 h 725"/>
                  <a:gd name="T68" fmla="*/ 363 w 725"/>
                  <a:gd name="T69" fmla="*/ 697 h 725"/>
                  <a:gd name="T70" fmla="*/ 431 w 725"/>
                  <a:gd name="T71" fmla="*/ 690 h 725"/>
                  <a:gd name="T72" fmla="*/ 523 w 725"/>
                  <a:gd name="T73" fmla="*/ 657 h 725"/>
                  <a:gd name="T74" fmla="*/ 600 w 725"/>
                  <a:gd name="T75" fmla="*/ 599 h 725"/>
                  <a:gd name="T76" fmla="*/ 657 w 725"/>
                  <a:gd name="T77" fmla="*/ 521 h 725"/>
                  <a:gd name="T78" fmla="*/ 690 w 725"/>
                  <a:gd name="T79" fmla="*/ 430 h 725"/>
                  <a:gd name="T80" fmla="*/ 697 w 725"/>
                  <a:gd name="T81" fmla="*/ 362 h 725"/>
                  <a:gd name="T82" fmla="*/ 682 w 725"/>
                  <a:gd name="T83" fmla="*/ 263 h 725"/>
                  <a:gd name="T84" fmla="*/ 640 w 725"/>
                  <a:gd name="T85" fmla="*/ 176 h 725"/>
                  <a:gd name="T86" fmla="*/ 575 w 725"/>
                  <a:gd name="T87" fmla="*/ 104 h 725"/>
                  <a:gd name="T88" fmla="*/ 493 w 725"/>
                  <a:gd name="T89" fmla="*/ 54 h 725"/>
                  <a:gd name="T90" fmla="*/ 397 w 725"/>
                  <a:gd name="T91" fmla="*/ 29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25" h="725">
                    <a:moveTo>
                      <a:pt x="363" y="725"/>
                    </a:moveTo>
                    <a:lnTo>
                      <a:pt x="363" y="725"/>
                    </a:lnTo>
                    <a:lnTo>
                      <a:pt x="326" y="723"/>
                    </a:lnTo>
                    <a:lnTo>
                      <a:pt x="289" y="718"/>
                    </a:lnTo>
                    <a:lnTo>
                      <a:pt x="255" y="709"/>
                    </a:lnTo>
                    <a:lnTo>
                      <a:pt x="221" y="697"/>
                    </a:lnTo>
                    <a:lnTo>
                      <a:pt x="190" y="681"/>
                    </a:lnTo>
                    <a:lnTo>
                      <a:pt x="160" y="662"/>
                    </a:lnTo>
                    <a:lnTo>
                      <a:pt x="132" y="641"/>
                    </a:lnTo>
                    <a:lnTo>
                      <a:pt x="106" y="619"/>
                    </a:lnTo>
                    <a:lnTo>
                      <a:pt x="84" y="593"/>
                    </a:lnTo>
                    <a:lnTo>
                      <a:pt x="63" y="565"/>
                    </a:lnTo>
                    <a:lnTo>
                      <a:pt x="44" y="535"/>
                    </a:lnTo>
                    <a:lnTo>
                      <a:pt x="30" y="504"/>
                    </a:lnTo>
                    <a:lnTo>
                      <a:pt x="17" y="470"/>
                    </a:lnTo>
                    <a:lnTo>
                      <a:pt x="7" y="436"/>
                    </a:lnTo>
                    <a:lnTo>
                      <a:pt x="2" y="399"/>
                    </a:lnTo>
                    <a:lnTo>
                      <a:pt x="0" y="362"/>
                    </a:lnTo>
                    <a:lnTo>
                      <a:pt x="0" y="362"/>
                    </a:lnTo>
                    <a:lnTo>
                      <a:pt x="2" y="326"/>
                    </a:lnTo>
                    <a:lnTo>
                      <a:pt x="7" y="289"/>
                    </a:lnTo>
                    <a:lnTo>
                      <a:pt x="17" y="254"/>
                    </a:lnTo>
                    <a:lnTo>
                      <a:pt x="30" y="221"/>
                    </a:lnTo>
                    <a:lnTo>
                      <a:pt x="44" y="190"/>
                    </a:lnTo>
                    <a:lnTo>
                      <a:pt x="63" y="160"/>
                    </a:lnTo>
                    <a:lnTo>
                      <a:pt x="84" y="132"/>
                    </a:lnTo>
                    <a:lnTo>
                      <a:pt x="106" y="106"/>
                    </a:lnTo>
                    <a:lnTo>
                      <a:pt x="132" y="82"/>
                    </a:lnTo>
                    <a:lnTo>
                      <a:pt x="160" y="61"/>
                    </a:lnTo>
                    <a:lnTo>
                      <a:pt x="190" y="43"/>
                    </a:lnTo>
                    <a:lnTo>
                      <a:pt x="221" y="28"/>
                    </a:lnTo>
                    <a:lnTo>
                      <a:pt x="255" y="15"/>
                    </a:lnTo>
                    <a:lnTo>
                      <a:pt x="289" y="7"/>
                    </a:lnTo>
                    <a:lnTo>
                      <a:pt x="326" y="2"/>
                    </a:lnTo>
                    <a:lnTo>
                      <a:pt x="363" y="0"/>
                    </a:lnTo>
                    <a:lnTo>
                      <a:pt x="363" y="0"/>
                    </a:lnTo>
                    <a:lnTo>
                      <a:pt x="399" y="2"/>
                    </a:lnTo>
                    <a:lnTo>
                      <a:pt x="436" y="7"/>
                    </a:lnTo>
                    <a:lnTo>
                      <a:pt x="471" y="15"/>
                    </a:lnTo>
                    <a:lnTo>
                      <a:pt x="504" y="28"/>
                    </a:lnTo>
                    <a:lnTo>
                      <a:pt x="535" y="43"/>
                    </a:lnTo>
                    <a:lnTo>
                      <a:pt x="565" y="61"/>
                    </a:lnTo>
                    <a:lnTo>
                      <a:pt x="593" y="82"/>
                    </a:lnTo>
                    <a:lnTo>
                      <a:pt x="619" y="106"/>
                    </a:lnTo>
                    <a:lnTo>
                      <a:pt x="643" y="132"/>
                    </a:lnTo>
                    <a:lnTo>
                      <a:pt x="664" y="160"/>
                    </a:lnTo>
                    <a:lnTo>
                      <a:pt x="682" y="190"/>
                    </a:lnTo>
                    <a:lnTo>
                      <a:pt x="697" y="221"/>
                    </a:lnTo>
                    <a:lnTo>
                      <a:pt x="710" y="254"/>
                    </a:lnTo>
                    <a:lnTo>
                      <a:pt x="718" y="289"/>
                    </a:lnTo>
                    <a:lnTo>
                      <a:pt x="724" y="326"/>
                    </a:lnTo>
                    <a:lnTo>
                      <a:pt x="725" y="362"/>
                    </a:lnTo>
                    <a:lnTo>
                      <a:pt x="725" y="362"/>
                    </a:lnTo>
                    <a:lnTo>
                      <a:pt x="724" y="399"/>
                    </a:lnTo>
                    <a:lnTo>
                      <a:pt x="718" y="436"/>
                    </a:lnTo>
                    <a:lnTo>
                      <a:pt x="710" y="470"/>
                    </a:lnTo>
                    <a:lnTo>
                      <a:pt x="697" y="504"/>
                    </a:lnTo>
                    <a:lnTo>
                      <a:pt x="682" y="535"/>
                    </a:lnTo>
                    <a:lnTo>
                      <a:pt x="664" y="565"/>
                    </a:lnTo>
                    <a:lnTo>
                      <a:pt x="643" y="593"/>
                    </a:lnTo>
                    <a:lnTo>
                      <a:pt x="619" y="619"/>
                    </a:lnTo>
                    <a:lnTo>
                      <a:pt x="593" y="641"/>
                    </a:lnTo>
                    <a:lnTo>
                      <a:pt x="565" y="662"/>
                    </a:lnTo>
                    <a:lnTo>
                      <a:pt x="535" y="681"/>
                    </a:lnTo>
                    <a:lnTo>
                      <a:pt x="504" y="697"/>
                    </a:lnTo>
                    <a:lnTo>
                      <a:pt x="471" y="709"/>
                    </a:lnTo>
                    <a:lnTo>
                      <a:pt x="436" y="718"/>
                    </a:lnTo>
                    <a:lnTo>
                      <a:pt x="399" y="723"/>
                    </a:lnTo>
                    <a:lnTo>
                      <a:pt x="363" y="725"/>
                    </a:lnTo>
                    <a:lnTo>
                      <a:pt x="363" y="725"/>
                    </a:lnTo>
                    <a:close/>
                    <a:moveTo>
                      <a:pt x="363" y="28"/>
                    </a:moveTo>
                    <a:lnTo>
                      <a:pt x="363" y="28"/>
                    </a:lnTo>
                    <a:lnTo>
                      <a:pt x="329" y="29"/>
                    </a:lnTo>
                    <a:lnTo>
                      <a:pt x="295" y="35"/>
                    </a:lnTo>
                    <a:lnTo>
                      <a:pt x="263" y="43"/>
                    </a:lnTo>
                    <a:lnTo>
                      <a:pt x="232" y="54"/>
                    </a:lnTo>
                    <a:lnTo>
                      <a:pt x="204" y="68"/>
                    </a:lnTo>
                    <a:lnTo>
                      <a:pt x="176" y="85"/>
                    </a:lnTo>
                    <a:lnTo>
                      <a:pt x="150" y="104"/>
                    </a:lnTo>
                    <a:lnTo>
                      <a:pt x="126" y="125"/>
                    </a:lnTo>
                    <a:lnTo>
                      <a:pt x="105" y="150"/>
                    </a:lnTo>
                    <a:lnTo>
                      <a:pt x="85" y="176"/>
                    </a:lnTo>
                    <a:lnTo>
                      <a:pt x="68" y="202"/>
                    </a:lnTo>
                    <a:lnTo>
                      <a:pt x="54" y="232"/>
                    </a:lnTo>
                    <a:lnTo>
                      <a:pt x="44" y="263"/>
                    </a:lnTo>
                    <a:lnTo>
                      <a:pt x="35" y="294"/>
                    </a:lnTo>
                    <a:lnTo>
                      <a:pt x="30" y="328"/>
                    </a:lnTo>
                    <a:lnTo>
                      <a:pt x="28" y="362"/>
                    </a:lnTo>
                    <a:lnTo>
                      <a:pt x="28" y="362"/>
                    </a:lnTo>
                    <a:lnTo>
                      <a:pt x="30" y="397"/>
                    </a:lnTo>
                    <a:lnTo>
                      <a:pt x="35" y="430"/>
                    </a:lnTo>
                    <a:lnTo>
                      <a:pt x="44" y="462"/>
                    </a:lnTo>
                    <a:lnTo>
                      <a:pt x="54" y="493"/>
                    </a:lnTo>
                    <a:lnTo>
                      <a:pt x="68" y="521"/>
                    </a:lnTo>
                    <a:lnTo>
                      <a:pt x="85" y="549"/>
                    </a:lnTo>
                    <a:lnTo>
                      <a:pt x="105" y="575"/>
                    </a:lnTo>
                    <a:lnTo>
                      <a:pt x="126" y="599"/>
                    </a:lnTo>
                    <a:lnTo>
                      <a:pt x="150" y="620"/>
                    </a:lnTo>
                    <a:lnTo>
                      <a:pt x="176" y="640"/>
                    </a:lnTo>
                    <a:lnTo>
                      <a:pt x="204" y="657"/>
                    </a:lnTo>
                    <a:lnTo>
                      <a:pt x="232" y="671"/>
                    </a:lnTo>
                    <a:lnTo>
                      <a:pt x="263" y="681"/>
                    </a:lnTo>
                    <a:lnTo>
                      <a:pt x="295" y="690"/>
                    </a:lnTo>
                    <a:lnTo>
                      <a:pt x="329" y="695"/>
                    </a:lnTo>
                    <a:lnTo>
                      <a:pt x="363" y="697"/>
                    </a:lnTo>
                    <a:lnTo>
                      <a:pt x="363" y="697"/>
                    </a:lnTo>
                    <a:lnTo>
                      <a:pt x="397" y="695"/>
                    </a:lnTo>
                    <a:lnTo>
                      <a:pt x="431" y="690"/>
                    </a:lnTo>
                    <a:lnTo>
                      <a:pt x="462" y="681"/>
                    </a:lnTo>
                    <a:lnTo>
                      <a:pt x="493" y="671"/>
                    </a:lnTo>
                    <a:lnTo>
                      <a:pt x="523" y="657"/>
                    </a:lnTo>
                    <a:lnTo>
                      <a:pt x="549" y="640"/>
                    </a:lnTo>
                    <a:lnTo>
                      <a:pt x="575" y="620"/>
                    </a:lnTo>
                    <a:lnTo>
                      <a:pt x="600" y="599"/>
                    </a:lnTo>
                    <a:lnTo>
                      <a:pt x="621" y="575"/>
                    </a:lnTo>
                    <a:lnTo>
                      <a:pt x="640" y="549"/>
                    </a:lnTo>
                    <a:lnTo>
                      <a:pt x="657" y="521"/>
                    </a:lnTo>
                    <a:lnTo>
                      <a:pt x="671" y="493"/>
                    </a:lnTo>
                    <a:lnTo>
                      <a:pt x="682" y="462"/>
                    </a:lnTo>
                    <a:lnTo>
                      <a:pt x="690" y="430"/>
                    </a:lnTo>
                    <a:lnTo>
                      <a:pt x="696" y="397"/>
                    </a:lnTo>
                    <a:lnTo>
                      <a:pt x="697" y="362"/>
                    </a:lnTo>
                    <a:lnTo>
                      <a:pt x="697" y="362"/>
                    </a:lnTo>
                    <a:lnTo>
                      <a:pt x="696" y="328"/>
                    </a:lnTo>
                    <a:lnTo>
                      <a:pt x="690" y="294"/>
                    </a:lnTo>
                    <a:lnTo>
                      <a:pt x="682" y="263"/>
                    </a:lnTo>
                    <a:lnTo>
                      <a:pt x="671" y="232"/>
                    </a:lnTo>
                    <a:lnTo>
                      <a:pt x="657" y="202"/>
                    </a:lnTo>
                    <a:lnTo>
                      <a:pt x="640" y="176"/>
                    </a:lnTo>
                    <a:lnTo>
                      <a:pt x="621" y="150"/>
                    </a:lnTo>
                    <a:lnTo>
                      <a:pt x="600" y="125"/>
                    </a:lnTo>
                    <a:lnTo>
                      <a:pt x="575" y="104"/>
                    </a:lnTo>
                    <a:lnTo>
                      <a:pt x="549" y="85"/>
                    </a:lnTo>
                    <a:lnTo>
                      <a:pt x="523" y="68"/>
                    </a:lnTo>
                    <a:lnTo>
                      <a:pt x="493" y="54"/>
                    </a:lnTo>
                    <a:lnTo>
                      <a:pt x="462" y="43"/>
                    </a:lnTo>
                    <a:lnTo>
                      <a:pt x="431" y="35"/>
                    </a:lnTo>
                    <a:lnTo>
                      <a:pt x="397" y="29"/>
                    </a:lnTo>
                    <a:lnTo>
                      <a:pt x="363" y="28"/>
                    </a:lnTo>
                    <a:lnTo>
                      <a:pt x="363" y="2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77" name="Freeform 13"/>
              <p:cNvSpPr>
                <a:spLocks/>
              </p:cNvSpPr>
              <p:nvPr/>
            </p:nvSpPr>
            <p:spPr bwMode="auto">
              <a:xfrm>
                <a:off x="8601030" y="2890880"/>
                <a:ext cx="1223923" cy="1223923"/>
              </a:xfrm>
              <a:custGeom>
                <a:avLst/>
                <a:gdLst>
                  <a:gd name="T0" fmla="*/ 593 w 593"/>
                  <a:gd name="T1" fmla="*/ 296 h 593"/>
                  <a:gd name="T2" fmla="*/ 588 w 593"/>
                  <a:gd name="T3" fmla="*/ 356 h 593"/>
                  <a:gd name="T4" fmla="*/ 570 w 593"/>
                  <a:gd name="T5" fmla="*/ 411 h 593"/>
                  <a:gd name="T6" fmla="*/ 542 w 593"/>
                  <a:gd name="T7" fmla="*/ 462 h 593"/>
                  <a:gd name="T8" fmla="*/ 506 w 593"/>
                  <a:gd name="T9" fmla="*/ 506 h 593"/>
                  <a:gd name="T10" fmla="*/ 462 w 593"/>
                  <a:gd name="T11" fmla="*/ 542 h 593"/>
                  <a:gd name="T12" fmla="*/ 412 w 593"/>
                  <a:gd name="T13" fmla="*/ 570 h 593"/>
                  <a:gd name="T14" fmla="*/ 356 w 593"/>
                  <a:gd name="T15" fmla="*/ 586 h 593"/>
                  <a:gd name="T16" fmla="*/ 297 w 593"/>
                  <a:gd name="T17" fmla="*/ 593 h 593"/>
                  <a:gd name="T18" fmla="*/ 267 w 593"/>
                  <a:gd name="T19" fmla="*/ 591 h 593"/>
                  <a:gd name="T20" fmla="*/ 209 w 593"/>
                  <a:gd name="T21" fmla="*/ 579 h 593"/>
                  <a:gd name="T22" fmla="*/ 155 w 593"/>
                  <a:gd name="T23" fmla="*/ 556 h 593"/>
                  <a:gd name="T24" fmla="*/ 108 w 593"/>
                  <a:gd name="T25" fmla="*/ 525 h 593"/>
                  <a:gd name="T26" fmla="*/ 68 w 593"/>
                  <a:gd name="T27" fmla="*/ 485 h 593"/>
                  <a:gd name="T28" fmla="*/ 37 w 593"/>
                  <a:gd name="T29" fmla="*/ 438 h 593"/>
                  <a:gd name="T30" fmla="*/ 14 w 593"/>
                  <a:gd name="T31" fmla="*/ 384 h 593"/>
                  <a:gd name="T32" fmla="*/ 2 w 593"/>
                  <a:gd name="T33" fmla="*/ 326 h 593"/>
                  <a:gd name="T34" fmla="*/ 0 w 593"/>
                  <a:gd name="T35" fmla="*/ 296 h 593"/>
                  <a:gd name="T36" fmla="*/ 7 w 593"/>
                  <a:gd name="T37" fmla="*/ 237 h 593"/>
                  <a:gd name="T38" fmla="*/ 25 w 593"/>
                  <a:gd name="T39" fmla="*/ 181 h 593"/>
                  <a:gd name="T40" fmla="*/ 51 w 593"/>
                  <a:gd name="T41" fmla="*/ 131 h 593"/>
                  <a:gd name="T42" fmla="*/ 87 w 593"/>
                  <a:gd name="T43" fmla="*/ 87 h 593"/>
                  <a:gd name="T44" fmla="*/ 131 w 593"/>
                  <a:gd name="T45" fmla="*/ 51 h 593"/>
                  <a:gd name="T46" fmla="*/ 182 w 593"/>
                  <a:gd name="T47" fmla="*/ 23 h 593"/>
                  <a:gd name="T48" fmla="*/ 237 w 593"/>
                  <a:gd name="T49" fmla="*/ 5 h 593"/>
                  <a:gd name="T50" fmla="*/ 297 w 593"/>
                  <a:gd name="T51" fmla="*/ 0 h 593"/>
                  <a:gd name="T52" fmla="*/ 328 w 593"/>
                  <a:gd name="T53" fmla="*/ 2 h 593"/>
                  <a:gd name="T54" fmla="*/ 386 w 593"/>
                  <a:gd name="T55" fmla="*/ 14 h 593"/>
                  <a:gd name="T56" fmla="*/ 438 w 593"/>
                  <a:gd name="T57" fmla="*/ 35 h 593"/>
                  <a:gd name="T58" fmla="*/ 485 w 593"/>
                  <a:gd name="T59" fmla="*/ 68 h 593"/>
                  <a:gd name="T60" fmla="*/ 525 w 593"/>
                  <a:gd name="T61" fmla="*/ 108 h 593"/>
                  <a:gd name="T62" fmla="*/ 558 w 593"/>
                  <a:gd name="T63" fmla="*/ 155 h 593"/>
                  <a:gd name="T64" fmla="*/ 581 w 593"/>
                  <a:gd name="T65" fmla="*/ 207 h 593"/>
                  <a:gd name="T66" fmla="*/ 591 w 593"/>
                  <a:gd name="T67" fmla="*/ 267 h 593"/>
                  <a:gd name="T68" fmla="*/ 593 w 593"/>
                  <a:gd name="T69" fmla="*/ 296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3" h="593">
                    <a:moveTo>
                      <a:pt x="593" y="296"/>
                    </a:moveTo>
                    <a:lnTo>
                      <a:pt x="593" y="296"/>
                    </a:lnTo>
                    <a:lnTo>
                      <a:pt x="591" y="326"/>
                    </a:lnTo>
                    <a:lnTo>
                      <a:pt x="588" y="356"/>
                    </a:lnTo>
                    <a:lnTo>
                      <a:pt x="581" y="384"/>
                    </a:lnTo>
                    <a:lnTo>
                      <a:pt x="570" y="411"/>
                    </a:lnTo>
                    <a:lnTo>
                      <a:pt x="558" y="438"/>
                    </a:lnTo>
                    <a:lnTo>
                      <a:pt x="542" y="462"/>
                    </a:lnTo>
                    <a:lnTo>
                      <a:pt x="525" y="485"/>
                    </a:lnTo>
                    <a:lnTo>
                      <a:pt x="506" y="506"/>
                    </a:lnTo>
                    <a:lnTo>
                      <a:pt x="485" y="525"/>
                    </a:lnTo>
                    <a:lnTo>
                      <a:pt x="462" y="542"/>
                    </a:lnTo>
                    <a:lnTo>
                      <a:pt x="438" y="556"/>
                    </a:lnTo>
                    <a:lnTo>
                      <a:pt x="412" y="570"/>
                    </a:lnTo>
                    <a:lnTo>
                      <a:pt x="386" y="579"/>
                    </a:lnTo>
                    <a:lnTo>
                      <a:pt x="356" y="586"/>
                    </a:lnTo>
                    <a:lnTo>
                      <a:pt x="328" y="591"/>
                    </a:lnTo>
                    <a:lnTo>
                      <a:pt x="297" y="593"/>
                    </a:lnTo>
                    <a:lnTo>
                      <a:pt x="297" y="593"/>
                    </a:lnTo>
                    <a:lnTo>
                      <a:pt x="267" y="591"/>
                    </a:lnTo>
                    <a:lnTo>
                      <a:pt x="237" y="586"/>
                    </a:lnTo>
                    <a:lnTo>
                      <a:pt x="209" y="579"/>
                    </a:lnTo>
                    <a:lnTo>
                      <a:pt x="182" y="570"/>
                    </a:lnTo>
                    <a:lnTo>
                      <a:pt x="155" y="556"/>
                    </a:lnTo>
                    <a:lnTo>
                      <a:pt x="131" y="542"/>
                    </a:lnTo>
                    <a:lnTo>
                      <a:pt x="108" y="525"/>
                    </a:lnTo>
                    <a:lnTo>
                      <a:pt x="87" y="506"/>
                    </a:lnTo>
                    <a:lnTo>
                      <a:pt x="68" y="485"/>
                    </a:lnTo>
                    <a:lnTo>
                      <a:pt x="51" y="462"/>
                    </a:lnTo>
                    <a:lnTo>
                      <a:pt x="37" y="438"/>
                    </a:lnTo>
                    <a:lnTo>
                      <a:pt x="25" y="411"/>
                    </a:lnTo>
                    <a:lnTo>
                      <a:pt x="14" y="384"/>
                    </a:lnTo>
                    <a:lnTo>
                      <a:pt x="7" y="356"/>
                    </a:lnTo>
                    <a:lnTo>
                      <a:pt x="2" y="326"/>
                    </a:lnTo>
                    <a:lnTo>
                      <a:pt x="0" y="296"/>
                    </a:lnTo>
                    <a:lnTo>
                      <a:pt x="0" y="296"/>
                    </a:lnTo>
                    <a:lnTo>
                      <a:pt x="2" y="267"/>
                    </a:lnTo>
                    <a:lnTo>
                      <a:pt x="7" y="237"/>
                    </a:lnTo>
                    <a:lnTo>
                      <a:pt x="14" y="207"/>
                    </a:lnTo>
                    <a:lnTo>
                      <a:pt x="25" y="181"/>
                    </a:lnTo>
                    <a:lnTo>
                      <a:pt x="37" y="155"/>
                    </a:lnTo>
                    <a:lnTo>
                      <a:pt x="51" y="131"/>
                    </a:lnTo>
                    <a:lnTo>
                      <a:pt x="68" y="108"/>
                    </a:lnTo>
                    <a:lnTo>
                      <a:pt x="87" y="87"/>
                    </a:lnTo>
                    <a:lnTo>
                      <a:pt x="108" y="68"/>
                    </a:lnTo>
                    <a:lnTo>
                      <a:pt x="131" y="51"/>
                    </a:lnTo>
                    <a:lnTo>
                      <a:pt x="155" y="35"/>
                    </a:lnTo>
                    <a:lnTo>
                      <a:pt x="182" y="23"/>
                    </a:lnTo>
                    <a:lnTo>
                      <a:pt x="209" y="14"/>
                    </a:lnTo>
                    <a:lnTo>
                      <a:pt x="237" y="5"/>
                    </a:lnTo>
                    <a:lnTo>
                      <a:pt x="267" y="2"/>
                    </a:lnTo>
                    <a:lnTo>
                      <a:pt x="297" y="0"/>
                    </a:lnTo>
                    <a:lnTo>
                      <a:pt x="297" y="0"/>
                    </a:lnTo>
                    <a:lnTo>
                      <a:pt x="328" y="2"/>
                    </a:lnTo>
                    <a:lnTo>
                      <a:pt x="356" y="5"/>
                    </a:lnTo>
                    <a:lnTo>
                      <a:pt x="386" y="14"/>
                    </a:lnTo>
                    <a:lnTo>
                      <a:pt x="412" y="23"/>
                    </a:lnTo>
                    <a:lnTo>
                      <a:pt x="438" y="35"/>
                    </a:lnTo>
                    <a:lnTo>
                      <a:pt x="462" y="51"/>
                    </a:lnTo>
                    <a:lnTo>
                      <a:pt x="485" y="68"/>
                    </a:lnTo>
                    <a:lnTo>
                      <a:pt x="506" y="87"/>
                    </a:lnTo>
                    <a:lnTo>
                      <a:pt x="525" y="108"/>
                    </a:lnTo>
                    <a:lnTo>
                      <a:pt x="542" y="131"/>
                    </a:lnTo>
                    <a:lnTo>
                      <a:pt x="558" y="155"/>
                    </a:lnTo>
                    <a:lnTo>
                      <a:pt x="570" y="181"/>
                    </a:lnTo>
                    <a:lnTo>
                      <a:pt x="581" y="207"/>
                    </a:lnTo>
                    <a:lnTo>
                      <a:pt x="588" y="237"/>
                    </a:lnTo>
                    <a:lnTo>
                      <a:pt x="591" y="267"/>
                    </a:lnTo>
                    <a:lnTo>
                      <a:pt x="593" y="296"/>
                    </a:lnTo>
                    <a:lnTo>
                      <a:pt x="593" y="296"/>
                    </a:lnTo>
                    <a:close/>
                  </a:path>
                </a:pathLst>
              </a:custGeom>
              <a:solidFill>
                <a:srgbClr val="FFFFFF">
                  <a:alpha val="69804"/>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78" name="Freeform 14"/>
              <p:cNvSpPr>
                <a:spLocks/>
              </p:cNvSpPr>
              <p:nvPr/>
            </p:nvSpPr>
            <p:spPr bwMode="auto">
              <a:xfrm>
                <a:off x="8882201" y="3225803"/>
                <a:ext cx="661580" cy="578883"/>
              </a:xfrm>
              <a:custGeom>
                <a:avLst/>
                <a:gdLst>
                  <a:gd name="T0" fmla="*/ 103 w 319"/>
                  <a:gd name="T1" fmla="*/ 267 h 279"/>
                  <a:gd name="T2" fmla="*/ 5 w 319"/>
                  <a:gd name="T3" fmla="*/ 136 h 279"/>
                  <a:gd name="T4" fmla="*/ 5 w 319"/>
                  <a:gd name="T5" fmla="*/ 136 h 279"/>
                  <a:gd name="T6" fmla="*/ 2 w 319"/>
                  <a:gd name="T7" fmla="*/ 132 h 279"/>
                  <a:gd name="T8" fmla="*/ 0 w 319"/>
                  <a:gd name="T9" fmla="*/ 127 h 279"/>
                  <a:gd name="T10" fmla="*/ 0 w 319"/>
                  <a:gd name="T11" fmla="*/ 117 h 279"/>
                  <a:gd name="T12" fmla="*/ 3 w 319"/>
                  <a:gd name="T13" fmla="*/ 106 h 279"/>
                  <a:gd name="T14" fmla="*/ 7 w 319"/>
                  <a:gd name="T15" fmla="*/ 101 h 279"/>
                  <a:gd name="T16" fmla="*/ 10 w 319"/>
                  <a:gd name="T17" fmla="*/ 98 h 279"/>
                  <a:gd name="T18" fmla="*/ 10 w 319"/>
                  <a:gd name="T19" fmla="*/ 98 h 279"/>
                  <a:gd name="T20" fmla="*/ 10 w 319"/>
                  <a:gd name="T21" fmla="*/ 98 h 279"/>
                  <a:gd name="T22" fmla="*/ 16 w 319"/>
                  <a:gd name="T23" fmla="*/ 94 h 279"/>
                  <a:gd name="T24" fmla="*/ 21 w 319"/>
                  <a:gd name="T25" fmla="*/ 92 h 279"/>
                  <a:gd name="T26" fmla="*/ 31 w 319"/>
                  <a:gd name="T27" fmla="*/ 92 h 279"/>
                  <a:gd name="T28" fmla="*/ 42 w 319"/>
                  <a:gd name="T29" fmla="*/ 96 h 279"/>
                  <a:gd name="T30" fmla="*/ 45 w 319"/>
                  <a:gd name="T31" fmla="*/ 99 h 279"/>
                  <a:gd name="T32" fmla="*/ 49 w 319"/>
                  <a:gd name="T33" fmla="*/ 103 h 279"/>
                  <a:gd name="T34" fmla="*/ 49 w 319"/>
                  <a:gd name="T35" fmla="*/ 103 h 279"/>
                  <a:gd name="T36" fmla="*/ 124 w 319"/>
                  <a:gd name="T37" fmla="*/ 204 h 279"/>
                  <a:gd name="T38" fmla="*/ 268 w 319"/>
                  <a:gd name="T39" fmla="*/ 10 h 279"/>
                  <a:gd name="T40" fmla="*/ 268 w 319"/>
                  <a:gd name="T41" fmla="*/ 10 h 279"/>
                  <a:gd name="T42" fmla="*/ 272 w 319"/>
                  <a:gd name="T43" fmla="*/ 7 h 279"/>
                  <a:gd name="T44" fmla="*/ 277 w 319"/>
                  <a:gd name="T45" fmla="*/ 3 h 279"/>
                  <a:gd name="T46" fmla="*/ 286 w 319"/>
                  <a:gd name="T47" fmla="*/ 0 h 279"/>
                  <a:gd name="T48" fmla="*/ 298 w 319"/>
                  <a:gd name="T49" fmla="*/ 0 h 279"/>
                  <a:gd name="T50" fmla="*/ 303 w 319"/>
                  <a:gd name="T51" fmla="*/ 2 h 279"/>
                  <a:gd name="T52" fmla="*/ 307 w 319"/>
                  <a:gd name="T53" fmla="*/ 5 h 279"/>
                  <a:gd name="T54" fmla="*/ 307 w 319"/>
                  <a:gd name="T55" fmla="*/ 5 h 279"/>
                  <a:gd name="T56" fmla="*/ 307 w 319"/>
                  <a:gd name="T57" fmla="*/ 5 h 279"/>
                  <a:gd name="T58" fmla="*/ 312 w 319"/>
                  <a:gd name="T59" fmla="*/ 9 h 279"/>
                  <a:gd name="T60" fmla="*/ 316 w 319"/>
                  <a:gd name="T61" fmla="*/ 14 h 279"/>
                  <a:gd name="T62" fmla="*/ 319 w 319"/>
                  <a:gd name="T63" fmla="*/ 24 h 279"/>
                  <a:gd name="T64" fmla="*/ 317 w 319"/>
                  <a:gd name="T65" fmla="*/ 35 h 279"/>
                  <a:gd name="T66" fmla="*/ 316 w 319"/>
                  <a:gd name="T67" fmla="*/ 40 h 279"/>
                  <a:gd name="T68" fmla="*/ 314 w 319"/>
                  <a:gd name="T69" fmla="*/ 43 h 279"/>
                  <a:gd name="T70" fmla="*/ 314 w 319"/>
                  <a:gd name="T71" fmla="*/ 43 h 279"/>
                  <a:gd name="T72" fmla="*/ 146 w 319"/>
                  <a:gd name="T73" fmla="*/ 267 h 279"/>
                  <a:gd name="T74" fmla="*/ 146 w 319"/>
                  <a:gd name="T75" fmla="*/ 267 h 279"/>
                  <a:gd name="T76" fmla="*/ 143 w 319"/>
                  <a:gd name="T77" fmla="*/ 272 h 279"/>
                  <a:gd name="T78" fmla="*/ 138 w 319"/>
                  <a:gd name="T79" fmla="*/ 275 h 279"/>
                  <a:gd name="T80" fmla="*/ 131 w 319"/>
                  <a:gd name="T81" fmla="*/ 277 h 279"/>
                  <a:gd name="T82" fmla="*/ 124 w 319"/>
                  <a:gd name="T83" fmla="*/ 279 h 279"/>
                  <a:gd name="T84" fmla="*/ 124 w 319"/>
                  <a:gd name="T85" fmla="*/ 279 h 279"/>
                  <a:gd name="T86" fmla="*/ 124 w 319"/>
                  <a:gd name="T87" fmla="*/ 279 h 279"/>
                  <a:gd name="T88" fmla="*/ 119 w 319"/>
                  <a:gd name="T89" fmla="*/ 277 h 279"/>
                  <a:gd name="T90" fmla="*/ 112 w 319"/>
                  <a:gd name="T91" fmla="*/ 275 h 279"/>
                  <a:gd name="T92" fmla="*/ 106 w 319"/>
                  <a:gd name="T93" fmla="*/ 272 h 279"/>
                  <a:gd name="T94" fmla="*/ 103 w 319"/>
                  <a:gd name="T95" fmla="*/ 267 h 279"/>
                  <a:gd name="T96" fmla="*/ 103 w 319"/>
                  <a:gd name="T97" fmla="*/ 267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9" h="279">
                    <a:moveTo>
                      <a:pt x="103" y="267"/>
                    </a:moveTo>
                    <a:lnTo>
                      <a:pt x="5" y="136"/>
                    </a:lnTo>
                    <a:lnTo>
                      <a:pt x="5" y="136"/>
                    </a:lnTo>
                    <a:lnTo>
                      <a:pt x="2" y="132"/>
                    </a:lnTo>
                    <a:lnTo>
                      <a:pt x="0" y="127"/>
                    </a:lnTo>
                    <a:lnTo>
                      <a:pt x="0" y="117"/>
                    </a:lnTo>
                    <a:lnTo>
                      <a:pt x="3" y="106"/>
                    </a:lnTo>
                    <a:lnTo>
                      <a:pt x="7" y="101"/>
                    </a:lnTo>
                    <a:lnTo>
                      <a:pt x="10" y="98"/>
                    </a:lnTo>
                    <a:lnTo>
                      <a:pt x="10" y="98"/>
                    </a:lnTo>
                    <a:lnTo>
                      <a:pt x="10" y="98"/>
                    </a:lnTo>
                    <a:lnTo>
                      <a:pt x="16" y="94"/>
                    </a:lnTo>
                    <a:lnTo>
                      <a:pt x="21" y="92"/>
                    </a:lnTo>
                    <a:lnTo>
                      <a:pt x="31" y="92"/>
                    </a:lnTo>
                    <a:lnTo>
                      <a:pt x="42" y="96"/>
                    </a:lnTo>
                    <a:lnTo>
                      <a:pt x="45" y="99"/>
                    </a:lnTo>
                    <a:lnTo>
                      <a:pt x="49" y="103"/>
                    </a:lnTo>
                    <a:lnTo>
                      <a:pt x="49" y="103"/>
                    </a:lnTo>
                    <a:lnTo>
                      <a:pt x="124" y="204"/>
                    </a:lnTo>
                    <a:lnTo>
                      <a:pt x="268" y="10"/>
                    </a:lnTo>
                    <a:lnTo>
                      <a:pt x="268" y="10"/>
                    </a:lnTo>
                    <a:lnTo>
                      <a:pt x="272" y="7"/>
                    </a:lnTo>
                    <a:lnTo>
                      <a:pt x="277" y="3"/>
                    </a:lnTo>
                    <a:lnTo>
                      <a:pt x="286" y="0"/>
                    </a:lnTo>
                    <a:lnTo>
                      <a:pt x="298" y="0"/>
                    </a:lnTo>
                    <a:lnTo>
                      <a:pt x="303" y="2"/>
                    </a:lnTo>
                    <a:lnTo>
                      <a:pt x="307" y="5"/>
                    </a:lnTo>
                    <a:lnTo>
                      <a:pt x="307" y="5"/>
                    </a:lnTo>
                    <a:lnTo>
                      <a:pt x="307" y="5"/>
                    </a:lnTo>
                    <a:lnTo>
                      <a:pt x="312" y="9"/>
                    </a:lnTo>
                    <a:lnTo>
                      <a:pt x="316" y="14"/>
                    </a:lnTo>
                    <a:lnTo>
                      <a:pt x="319" y="24"/>
                    </a:lnTo>
                    <a:lnTo>
                      <a:pt x="317" y="35"/>
                    </a:lnTo>
                    <a:lnTo>
                      <a:pt x="316" y="40"/>
                    </a:lnTo>
                    <a:lnTo>
                      <a:pt x="314" y="43"/>
                    </a:lnTo>
                    <a:lnTo>
                      <a:pt x="314" y="43"/>
                    </a:lnTo>
                    <a:lnTo>
                      <a:pt x="146" y="267"/>
                    </a:lnTo>
                    <a:lnTo>
                      <a:pt x="146" y="267"/>
                    </a:lnTo>
                    <a:lnTo>
                      <a:pt x="143" y="272"/>
                    </a:lnTo>
                    <a:lnTo>
                      <a:pt x="138" y="275"/>
                    </a:lnTo>
                    <a:lnTo>
                      <a:pt x="131" y="277"/>
                    </a:lnTo>
                    <a:lnTo>
                      <a:pt x="124" y="279"/>
                    </a:lnTo>
                    <a:lnTo>
                      <a:pt x="124" y="279"/>
                    </a:lnTo>
                    <a:lnTo>
                      <a:pt x="124" y="279"/>
                    </a:lnTo>
                    <a:lnTo>
                      <a:pt x="119" y="277"/>
                    </a:lnTo>
                    <a:lnTo>
                      <a:pt x="112" y="275"/>
                    </a:lnTo>
                    <a:lnTo>
                      <a:pt x="106" y="272"/>
                    </a:lnTo>
                    <a:lnTo>
                      <a:pt x="103" y="267"/>
                    </a:lnTo>
                    <a:lnTo>
                      <a:pt x="103" y="267"/>
                    </a:lnTo>
                    <a:close/>
                  </a:path>
                </a:pathLst>
              </a:custGeom>
              <a:solidFill>
                <a:srgbClr val="005687"/>
              </a:solidFill>
              <a:ln>
                <a:noFill/>
              </a:ln>
            </p:spPr>
            <p:txBody>
              <a:bodyPr vert="horz" wrap="square" lIns="91440" tIns="45720" rIns="91440" bIns="45720" numCol="1" anchor="t" anchorCtr="0" compatLnSpc="1">
                <a:prstTxWarp prst="textNoShape">
                  <a:avLst/>
                </a:prstTxWarp>
              </a:bodyPr>
              <a:lstStyle/>
              <a:p>
                <a:endParaRPr lang="en-GB"/>
              </a:p>
            </p:txBody>
          </p:sp>
        </p:grpSp>
      </p:grpSp>
      <p:sp>
        <p:nvSpPr>
          <p:cNvPr id="23" name="Footer Placeholder 22"/>
          <p:cNvSpPr>
            <a:spLocks noGrp="1"/>
          </p:cNvSpPr>
          <p:nvPr>
            <p:ph type="ftr" sz="quarter" idx="3"/>
          </p:nvPr>
        </p:nvSpPr>
        <p:spPr/>
        <p:txBody>
          <a:bodyPr/>
          <a:lstStyle/>
          <a:p>
            <a:pPr algn="r"/>
            <a:r>
              <a:rPr lang="en-GB" dirty="0"/>
              <a:t>© 201</a:t>
            </a:r>
            <a:r>
              <a:rPr lang="tr-TR" dirty="0"/>
              <a:t>8</a:t>
            </a:r>
            <a:r>
              <a:rPr lang="en-GB" dirty="0"/>
              <a:t> SEKO</a:t>
            </a:r>
          </a:p>
        </p:txBody>
      </p:sp>
      <p:pic>
        <p:nvPicPr>
          <p:cNvPr id="4" name="Picture 3"/>
          <p:cNvPicPr>
            <a:picLocks noChangeAspect="1"/>
          </p:cNvPicPr>
          <p:nvPr/>
        </p:nvPicPr>
        <p:blipFill>
          <a:blip r:embed="rId22"/>
          <a:stretch>
            <a:fillRect/>
          </a:stretch>
        </p:blipFill>
        <p:spPr>
          <a:xfrm>
            <a:off x="3877088" y="4981558"/>
            <a:ext cx="588421" cy="344862"/>
          </a:xfrm>
          <a:prstGeom prst="rect">
            <a:avLst/>
          </a:prstGeom>
        </p:spPr>
      </p:pic>
    </p:spTree>
    <p:extLst>
      <p:ext uri="{BB962C8B-B14F-4D97-AF65-F5344CB8AC3E}">
        <p14:creationId xmlns:p14="http://schemas.microsoft.com/office/powerpoint/2010/main" val="11285795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3"/>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3"/>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par>
                                <p:cTn id="15" presetID="55"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ppt_w*0.70"/>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Effect transition="in" filter="fade">
                                      <p:cBhvr>
                                        <p:cTn id="1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tr-TR" dirty="0"/>
              <a:t>ARAŞTIRMA, GELİŞTİRME VE TASARIM</a:t>
            </a:r>
            <a:endParaRPr lang="en-GB" dirty="0"/>
          </a:p>
        </p:txBody>
      </p:sp>
    </p:spTree>
    <p:extLst>
      <p:ext uri="{BB962C8B-B14F-4D97-AF65-F5344CB8AC3E}">
        <p14:creationId xmlns:p14="http://schemas.microsoft.com/office/powerpoint/2010/main" val="3128368702"/>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p:cNvPicPr>
            <a:picLocks noChangeAspect="1"/>
          </p:cNvPicPr>
          <p:nvPr/>
        </p:nvPicPr>
        <p:blipFill rotWithShape="1">
          <a:blip r:embed="rId3">
            <a:extLst>
              <a:ext uri="{28A0092B-C50C-407E-A947-70E740481C1C}">
                <a14:useLocalDpi xmlns:a14="http://schemas.microsoft.com/office/drawing/2010/main" val="0"/>
              </a:ext>
            </a:extLst>
          </a:blip>
          <a:srcRect r="2283"/>
          <a:stretch/>
        </p:blipFill>
        <p:spPr>
          <a:xfrm>
            <a:off x="4100162" y="0"/>
            <a:ext cx="8091838" cy="6858000"/>
          </a:xfrm>
          <a:prstGeom prst="rect">
            <a:avLst/>
          </a:prstGeom>
        </p:spPr>
      </p:pic>
      <p:sp>
        <p:nvSpPr>
          <p:cNvPr id="2" name="Title 1"/>
          <p:cNvSpPr>
            <a:spLocks noGrp="1"/>
          </p:cNvSpPr>
          <p:nvPr>
            <p:ph type="title"/>
          </p:nvPr>
        </p:nvSpPr>
        <p:spPr/>
        <p:txBody>
          <a:bodyPr/>
          <a:lstStyle/>
          <a:p>
            <a:r>
              <a:rPr lang="tr-TR" dirty="0"/>
              <a:t>ARAŞTIRMA, GELİŞTİME VE TASARIM</a:t>
            </a:r>
            <a:endParaRPr lang="en-GB" dirty="0"/>
          </a:p>
        </p:txBody>
      </p:sp>
      <p:grpSp>
        <p:nvGrpSpPr>
          <p:cNvPr id="20482" name="Group 20481"/>
          <p:cNvGrpSpPr/>
          <p:nvPr/>
        </p:nvGrpSpPr>
        <p:grpSpPr>
          <a:xfrm>
            <a:off x="1024114" y="1598613"/>
            <a:ext cx="1689260" cy="2181208"/>
            <a:chOff x="1024114" y="1598613"/>
            <a:chExt cx="1689260" cy="2181208"/>
          </a:xfrm>
        </p:grpSpPr>
        <p:sp>
          <p:nvSpPr>
            <p:cNvPr id="6" name="Rectangle: Rounded Corners 5"/>
            <p:cNvSpPr/>
            <p:nvPr/>
          </p:nvSpPr>
          <p:spPr>
            <a:xfrm>
              <a:off x="1024114" y="2570781"/>
              <a:ext cx="1689260" cy="1209040"/>
            </a:xfrm>
            <a:prstGeom prst="roundRect">
              <a:avLst>
                <a:gd name="adj" fmla="val 1036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tr-TR" sz="1400" b="1" dirty="0"/>
                <a:t>İş gücünün %10 dan fazlası Ar-Ge çalışması</a:t>
              </a:r>
              <a:endParaRPr lang="en-GB" sz="1400" b="1" dirty="0"/>
            </a:p>
          </p:txBody>
        </p:sp>
        <p:grpSp>
          <p:nvGrpSpPr>
            <p:cNvPr id="71" name="Group 70"/>
            <p:cNvGrpSpPr/>
            <p:nvPr/>
          </p:nvGrpSpPr>
          <p:grpSpPr>
            <a:xfrm>
              <a:off x="1332930" y="1598613"/>
              <a:ext cx="1071629" cy="1071629"/>
              <a:chOff x="1332930" y="1598613"/>
              <a:chExt cx="1071629" cy="1071629"/>
            </a:xfrm>
          </p:grpSpPr>
          <p:sp>
            <p:nvSpPr>
              <p:cNvPr id="15" name="Oval 14"/>
              <p:cNvSpPr/>
              <p:nvPr/>
            </p:nvSpPr>
            <p:spPr>
              <a:xfrm>
                <a:off x="1332930" y="1598613"/>
                <a:ext cx="1071629" cy="1071629"/>
              </a:xfrm>
              <a:prstGeom prst="ellipse">
                <a:avLst/>
              </a:prstGeom>
              <a:solidFill>
                <a:schemeClr val="tx2"/>
              </a:solidFill>
              <a:ln w="28575">
                <a:solidFill>
                  <a:schemeClr val="bg1"/>
                </a:solidFill>
              </a:ln>
              <a:effectLst>
                <a:outerShdw blurRad="3683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nvGrpSpPr>
              <p:cNvPr id="16" name="Group 15"/>
              <p:cNvGrpSpPr/>
              <p:nvPr/>
            </p:nvGrpSpPr>
            <p:grpSpPr>
              <a:xfrm>
                <a:off x="1517067" y="1874686"/>
                <a:ext cx="703354" cy="447890"/>
                <a:chOff x="6897688" y="8702675"/>
                <a:chExt cx="673100" cy="428625"/>
              </a:xfrm>
            </p:grpSpPr>
            <p:sp>
              <p:nvSpPr>
                <p:cNvPr id="17" name="Freeform 120"/>
                <p:cNvSpPr>
                  <a:spLocks noEditPoints="1"/>
                </p:cNvSpPr>
                <p:nvPr/>
              </p:nvSpPr>
              <p:spPr bwMode="auto">
                <a:xfrm>
                  <a:off x="6897688" y="8743950"/>
                  <a:ext cx="673100" cy="357188"/>
                </a:xfrm>
                <a:custGeom>
                  <a:avLst/>
                  <a:gdLst>
                    <a:gd name="T0" fmla="*/ 267 w 847"/>
                    <a:gd name="T1" fmla="*/ 54 h 449"/>
                    <a:gd name="T2" fmla="*/ 274 w 847"/>
                    <a:gd name="T3" fmla="*/ 15 h 449"/>
                    <a:gd name="T4" fmla="*/ 232 w 847"/>
                    <a:gd name="T5" fmla="*/ 1 h 449"/>
                    <a:gd name="T6" fmla="*/ 193 w 847"/>
                    <a:gd name="T7" fmla="*/ 1 h 449"/>
                    <a:gd name="T8" fmla="*/ 145 w 847"/>
                    <a:gd name="T9" fmla="*/ 24 h 449"/>
                    <a:gd name="T10" fmla="*/ 124 w 847"/>
                    <a:gd name="T11" fmla="*/ 47 h 449"/>
                    <a:gd name="T12" fmla="*/ 110 w 847"/>
                    <a:gd name="T13" fmla="*/ 76 h 449"/>
                    <a:gd name="T14" fmla="*/ 105 w 847"/>
                    <a:gd name="T15" fmla="*/ 113 h 449"/>
                    <a:gd name="T16" fmla="*/ 110 w 847"/>
                    <a:gd name="T17" fmla="*/ 153 h 449"/>
                    <a:gd name="T18" fmla="*/ 138 w 847"/>
                    <a:gd name="T19" fmla="*/ 207 h 449"/>
                    <a:gd name="T20" fmla="*/ 179 w 847"/>
                    <a:gd name="T21" fmla="*/ 242 h 449"/>
                    <a:gd name="T22" fmla="*/ 155 w 847"/>
                    <a:gd name="T23" fmla="*/ 289 h 449"/>
                    <a:gd name="T24" fmla="*/ 94 w 847"/>
                    <a:gd name="T25" fmla="*/ 301 h 449"/>
                    <a:gd name="T26" fmla="*/ 52 w 847"/>
                    <a:gd name="T27" fmla="*/ 324 h 449"/>
                    <a:gd name="T28" fmla="*/ 26 w 847"/>
                    <a:gd name="T29" fmla="*/ 354 h 449"/>
                    <a:gd name="T30" fmla="*/ 5 w 847"/>
                    <a:gd name="T31" fmla="*/ 402 h 449"/>
                    <a:gd name="T32" fmla="*/ 146 w 847"/>
                    <a:gd name="T33" fmla="*/ 427 h 449"/>
                    <a:gd name="T34" fmla="*/ 157 w 847"/>
                    <a:gd name="T35" fmla="*/ 374 h 449"/>
                    <a:gd name="T36" fmla="*/ 178 w 847"/>
                    <a:gd name="T37" fmla="*/ 326 h 449"/>
                    <a:gd name="T38" fmla="*/ 199 w 847"/>
                    <a:gd name="T39" fmla="*/ 298 h 449"/>
                    <a:gd name="T40" fmla="*/ 240 w 847"/>
                    <a:gd name="T41" fmla="*/ 266 h 449"/>
                    <a:gd name="T42" fmla="*/ 301 w 847"/>
                    <a:gd name="T43" fmla="*/ 244 h 449"/>
                    <a:gd name="T44" fmla="*/ 352 w 847"/>
                    <a:gd name="T45" fmla="*/ 233 h 449"/>
                    <a:gd name="T46" fmla="*/ 317 w 847"/>
                    <a:gd name="T47" fmla="*/ 204 h 449"/>
                    <a:gd name="T48" fmla="*/ 281 w 847"/>
                    <a:gd name="T49" fmla="*/ 143 h 449"/>
                    <a:gd name="T50" fmla="*/ 267 w 847"/>
                    <a:gd name="T51" fmla="*/ 68 h 449"/>
                    <a:gd name="T52" fmla="*/ 840 w 847"/>
                    <a:gd name="T53" fmla="*/ 397 h 449"/>
                    <a:gd name="T54" fmla="*/ 817 w 847"/>
                    <a:gd name="T55" fmla="*/ 347 h 449"/>
                    <a:gd name="T56" fmla="*/ 791 w 847"/>
                    <a:gd name="T57" fmla="*/ 322 h 449"/>
                    <a:gd name="T58" fmla="*/ 756 w 847"/>
                    <a:gd name="T59" fmla="*/ 303 h 449"/>
                    <a:gd name="T60" fmla="*/ 708 w 847"/>
                    <a:gd name="T61" fmla="*/ 291 h 449"/>
                    <a:gd name="T62" fmla="*/ 668 w 847"/>
                    <a:gd name="T63" fmla="*/ 242 h 449"/>
                    <a:gd name="T64" fmla="*/ 709 w 847"/>
                    <a:gd name="T65" fmla="*/ 207 h 449"/>
                    <a:gd name="T66" fmla="*/ 737 w 847"/>
                    <a:gd name="T67" fmla="*/ 153 h 449"/>
                    <a:gd name="T68" fmla="*/ 742 w 847"/>
                    <a:gd name="T69" fmla="*/ 113 h 449"/>
                    <a:gd name="T70" fmla="*/ 737 w 847"/>
                    <a:gd name="T71" fmla="*/ 76 h 449"/>
                    <a:gd name="T72" fmla="*/ 723 w 847"/>
                    <a:gd name="T73" fmla="*/ 47 h 449"/>
                    <a:gd name="T74" fmla="*/ 702 w 847"/>
                    <a:gd name="T75" fmla="*/ 24 h 449"/>
                    <a:gd name="T76" fmla="*/ 654 w 847"/>
                    <a:gd name="T77" fmla="*/ 1 h 449"/>
                    <a:gd name="T78" fmla="*/ 615 w 847"/>
                    <a:gd name="T79" fmla="*/ 1 h 449"/>
                    <a:gd name="T80" fmla="*/ 573 w 847"/>
                    <a:gd name="T81" fmla="*/ 15 h 449"/>
                    <a:gd name="T82" fmla="*/ 580 w 847"/>
                    <a:gd name="T83" fmla="*/ 54 h 449"/>
                    <a:gd name="T84" fmla="*/ 579 w 847"/>
                    <a:gd name="T85" fmla="*/ 94 h 449"/>
                    <a:gd name="T86" fmla="*/ 556 w 847"/>
                    <a:gd name="T87" fmla="*/ 165 h 449"/>
                    <a:gd name="T88" fmla="*/ 512 w 847"/>
                    <a:gd name="T89" fmla="*/ 221 h 449"/>
                    <a:gd name="T90" fmla="*/ 495 w 847"/>
                    <a:gd name="T91" fmla="*/ 233 h 449"/>
                    <a:gd name="T92" fmla="*/ 565 w 847"/>
                    <a:gd name="T93" fmla="*/ 249 h 449"/>
                    <a:gd name="T94" fmla="*/ 619 w 847"/>
                    <a:gd name="T95" fmla="*/ 272 h 449"/>
                    <a:gd name="T96" fmla="*/ 645 w 847"/>
                    <a:gd name="T97" fmla="*/ 292 h 449"/>
                    <a:gd name="T98" fmla="*/ 676 w 847"/>
                    <a:gd name="T99" fmla="*/ 338 h 449"/>
                    <a:gd name="T100" fmla="*/ 694 w 847"/>
                    <a:gd name="T101" fmla="*/ 390 h 449"/>
                    <a:gd name="T102" fmla="*/ 847 w 847"/>
                    <a:gd name="T103" fmla="*/ 430 h 449"/>
                    <a:gd name="T104" fmla="*/ 840 w 847"/>
                    <a:gd name="T105" fmla="*/ 397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47" h="449">
                      <a:moveTo>
                        <a:pt x="267" y="68"/>
                      </a:moveTo>
                      <a:lnTo>
                        <a:pt x="267" y="68"/>
                      </a:lnTo>
                      <a:lnTo>
                        <a:pt x="267" y="54"/>
                      </a:lnTo>
                      <a:lnTo>
                        <a:pt x="268" y="40"/>
                      </a:lnTo>
                      <a:lnTo>
                        <a:pt x="274" y="15"/>
                      </a:lnTo>
                      <a:lnTo>
                        <a:pt x="274" y="15"/>
                      </a:lnTo>
                      <a:lnTo>
                        <a:pt x="261" y="8"/>
                      </a:lnTo>
                      <a:lnTo>
                        <a:pt x="247" y="3"/>
                      </a:lnTo>
                      <a:lnTo>
                        <a:pt x="232" y="1"/>
                      </a:lnTo>
                      <a:lnTo>
                        <a:pt x="216" y="0"/>
                      </a:lnTo>
                      <a:lnTo>
                        <a:pt x="216" y="0"/>
                      </a:lnTo>
                      <a:lnTo>
                        <a:pt x="193" y="1"/>
                      </a:lnTo>
                      <a:lnTo>
                        <a:pt x="173" y="8"/>
                      </a:lnTo>
                      <a:lnTo>
                        <a:pt x="153" y="17"/>
                      </a:lnTo>
                      <a:lnTo>
                        <a:pt x="145" y="24"/>
                      </a:lnTo>
                      <a:lnTo>
                        <a:pt x="138" y="31"/>
                      </a:lnTo>
                      <a:lnTo>
                        <a:pt x="131" y="38"/>
                      </a:lnTo>
                      <a:lnTo>
                        <a:pt x="124" y="47"/>
                      </a:lnTo>
                      <a:lnTo>
                        <a:pt x="118" y="55"/>
                      </a:lnTo>
                      <a:lnTo>
                        <a:pt x="113" y="66"/>
                      </a:lnTo>
                      <a:lnTo>
                        <a:pt x="110" y="76"/>
                      </a:lnTo>
                      <a:lnTo>
                        <a:pt x="106" y="89"/>
                      </a:lnTo>
                      <a:lnTo>
                        <a:pt x="105" y="101"/>
                      </a:lnTo>
                      <a:lnTo>
                        <a:pt x="105" y="113"/>
                      </a:lnTo>
                      <a:lnTo>
                        <a:pt x="105" y="113"/>
                      </a:lnTo>
                      <a:lnTo>
                        <a:pt x="106" y="134"/>
                      </a:lnTo>
                      <a:lnTo>
                        <a:pt x="110" y="153"/>
                      </a:lnTo>
                      <a:lnTo>
                        <a:pt x="117" y="172"/>
                      </a:lnTo>
                      <a:lnTo>
                        <a:pt x="125" y="191"/>
                      </a:lnTo>
                      <a:lnTo>
                        <a:pt x="138" y="207"/>
                      </a:lnTo>
                      <a:lnTo>
                        <a:pt x="150" y="221"/>
                      </a:lnTo>
                      <a:lnTo>
                        <a:pt x="164" y="233"/>
                      </a:lnTo>
                      <a:lnTo>
                        <a:pt x="179" y="242"/>
                      </a:lnTo>
                      <a:lnTo>
                        <a:pt x="179" y="286"/>
                      </a:lnTo>
                      <a:lnTo>
                        <a:pt x="179" y="286"/>
                      </a:lnTo>
                      <a:lnTo>
                        <a:pt x="155" y="289"/>
                      </a:lnTo>
                      <a:lnTo>
                        <a:pt x="132" y="292"/>
                      </a:lnTo>
                      <a:lnTo>
                        <a:pt x="112" y="296"/>
                      </a:lnTo>
                      <a:lnTo>
                        <a:pt x="94" y="301"/>
                      </a:lnTo>
                      <a:lnTo>
                        <a:pt x="78" y="308"/>
                      </a:lnTo>
                      <a:lnTo>
                        <a:pt x="64" y="315"/>
                      </a:lnTo>
                      <a:lnTo>
                        <a:pt x="52" y="324"/>
                      </a:lnTo>
                      <a:lnTo>
                        <a:pt x="42" y="333"/>
                      </a:lnTo>
                      <a:lnTo>
                        <a:pt x="33" y="343"/>
                      </a:lnTo>
                      <a:lnTo>
                        <a:pt x="26" y="354"/>
                      </a:lnTo>
                      <a:lnTo>
                        <a:pt x="19" y="366"/>
                      </a:lnTo>
                      <a:lnTo>
                        <a:pt x="14" y="376"/>
                      </a:lnTo>
                      <a:lnTo>
                        <a:pt x="5" y="402"/>
                      </a:lnTo>
                      <a:lnTo>
                        <a:pt x="0" y="430"/>
                      </a:lnTo>
                      <a:lnTo>
                        <a:pt x="146" y="449"/>
                      </a:lnTo>
                      <a:lnTo>
                        <a:pt x="146" y="427"/>
                      </a:lnTo>
                      <a:lnTo>
                        <a:pt x="146" y="427"/>
                      </a:lnTo>
                      <a:lnTo>
                        <a:pt x="153" y="392"/>
                      </a:lnTo>
                      <a:lnTo>
                        <a:pt x="157" y="374"/>
                      </a:lnTo>
                      <a:lnTo>
                        <a:pt x="162" y="359"/>
                      </a:lnTo>
                      <a:lnTo>
                        <a:pt x="169" y="341"/>
                      </a:lnTo>
                      <a:lnTo>
                        <a:pt x="178" y="326"/>
                      </a:lnTo>
                      <a:lnTo>
                        <a:pt x="186" y="312"/>
                      </a:lnTo>
                      <a:lnTo>
                        <a:pt x="199" y="298"/>
                      </a:lnTo>
                      <a:lnTo>
                        <a:pt x="199" y="298"/>
                      </a:lnTo>
                      <a:lnTo>
                        <a:pt x="211" y="286"/>
                      </a:lnTo>
                      <a:lnTo>
                        <a:pt x="225" y="275"/>
                      </a:lnTo>
                      <a:lnTo>
                        <a:pt x="240" y="266"/>
                      </a:lnTo>
                      <a:lnTo>
                        <a:pt x="260" y="258"/>
                      </a:lnTo>
                      <a:lnTo>
                        <a:pt x="279" y="249"/>
                      </a:lnTo>
                      <a:lnTo>
                        <a:pt x="301" y="244"/>
                      </a:lnTo>
                      <a:lnTo>
                        <a:pt x="326" y="238"/>
                      </a:lnTo>
                      <a:lnTo>
                        <a:pt x="352" y="233"/>
                      </a:lnTo>
                      <a:lnTo>
                        <a:pt x="352" y="233"/>
                      </a:lnTo>
                      <a:lnTo>
                        <a:pt x="352" y="233"/>
                      </a:lnTo>
                      <a:lnTo>
                        <a:pt x="335" y="221"/>
                      </a:lnTo>
                      <a:lnTo>
                        <a:pt x="317" y="204"/>
                      </a:lnTo>
                      <a:lnTo>
                        <a:pt x="303" y="186"/>
                      </a:lnTo>
                      <a:lnTo>
                        <a:pt x="291" y="165"/>
                      </a:lnTo>
                      <a:lnTo>
                        <a:pt x="281" y="143"/>
                      </a:lnTo>
                      <a:lnTo>
                        <a:pt x="272" y="118"/>
                      </a:lnTo>
                      <a:lnTo>
                        <a:pt x="268" y="94"/>
                      </a:lnTo>
                      <a:lnTo>
                        <a:pt x="267" y="68"/>
                      </a:lnTo>
                      <a:lnTo>
                        <a:pt x="267" y="68"/>
                      </a:lnTo>
                      <a:close/>
                      <a:moveTo>
                        <a:pt x="840" y="397"/>
                      </a:moveTo>
                      <a:lnTo>
                        <a:pt x="840" y="397"/>
                      </a:lnTo>
                      <a:lnTo>
                        <a:pt x="833" y="376"/>
                      </a:lnTo>
                      <a:lnTo>
                        <a:pt x="823" y="355"/>
                      </a:lnTo>
                      <a:lnTo>
                        <a:pt x="817" y="347"/>
                      </a:lnTo>
                      <a:lnTo>
                        <a:pt x="810" y="338"/>
                      </a:lnTo>
                      <a:lnTo>
                        <a:pt x="802" y="329"/>
                      </a:lnTo>
                      <a:lnTo>
                        <a:pt x="791" y="322"/>
                      </a:lnTo>
                      <a:lnTo>
                        <a:pt x="781" y="315"/>
                      </a:lnTo>
                      <a:lnTo>
                        <a:pt x="770" y="308"/>
                      </a:lnTo>
                      <a:lnTo>
                        <a:pt x="756" y="303"/>
                      </a:lnTo>
                      <a:lnTo>
                        <a:pt x="742" y="298"/>
                      </a:lnTo>
                      <a:lnTo>
                        <a:pt x="725" y="294"/>
                      </a:lnTo>
                      <a:lnTo>
                        <a:pt x="708" y="291"/>
                      </a:lnTo>
                      <a:lnTo>
                        <a:pt x="668" y="286"/>
                      </a:lnTo>
                      <a:lnTo>
                        <a:pt x="668" y="242"/>
                      </a:lnTo>
                      <a:lnTo>
                        <a:pt x="668" y="242"/>
                      </a:lnTo>
                      <a:lnTo>
                        <a:pt x="683" y="233"/>
                      </a:lnTo>
                      <a:lnTo>
                        <a:pt x="697" y="221"/>
                      </a:lnTo>
                      <a:lnTo>
                        <a:pt x="709" y="207"/>
                      </a:lnTo>
                      <a:lnTo>
                        <a:pt x="722" y="191"/>
                      </a:lnTo>
                      <a:lnTo>
                        <a:pt x="730" y="172"/>
                      </a:lnTo>
                      <a:lnTo>
                        <a:pt x="737" y="153"/>
                      </a:lnTo>
                      <a:lnTo>
                        <a:pt x="741" y="134"/>
                      </a:lnTo>
                      <a:lnTo>
                        <a:pt x="742" y="113"/>
                      </a:lnTo>
                      <a:lnTo>
                        <a:pt x="742" y="113"/>
                      </a:lnTo>
                      <a:lnTo>
                        <a:pt x="741" y="101"/>
                      </a:lnTo>
                      <a:lnTo>
                        <a:pt x="741" y="89"/>
                      </a:lnTo>
                      <a:lnTo>
                        <a:pt x="737" y="76"/>
                      </a:lnTo>
                      <a:lnTo>
                        <a:pt x="734" y="66"/>
                      </a:lnTo>
                      <a:lnTo>
                        <a:pt x="729" y="55"/>
                      </a:lnTo>
                      <a:lnTo>
                        <a:pt x="723" y="47"/>
                      </a:lnTo>
                      <a:lnTo>
                        <a:pt x="716" y="38"/>
                      </a:lnTo>
                      <a:lnTo>
                        <a:pt x="709" y="31"/>
                      </a:lnTo>
                      <a:lnTo>
                        <a:pt x="702" y="24"/>
                      </a:lnTo>
                      <a:lnTo>
                        <a:pt x="694" y="17"/>
                      </a:lnTo>
                      <a:lnTo>
                        <a:pt x="675" y="8"/>
                      </a:lnTo>
                      <a:lnTo>
                        <a:pt x="654" y="1"/>
                      </a:lnTo>
                      <a:lnTo>
                        <a:pt x="631" y="0"/>
                      </a:lnTo>
                      <a:lnTo>
                        <a:pt x="631" y="0"/>
                      </a:lnTo>
                      <a:lnTo>
                        <a:pt x="615" y="1"/>
                      </a:lnTo>
                      <a:lnTo>
                        <a:pt x="600" y="3"/>
                      </a:lnTo>
                      <a:lnTo>
                        <a:pt x="586" y="8"/>
                      </a:lnTo>
                      <a:lnTo>
                        <a:pt x="573" y="15"/>
                      </a:lnTo>
                      <a:lnTo>
                        <a:pt x="573" y="15"/>
                      </a:lnTo>
                      <a:lnTo>
                        <a:pt x="579" y="40"/>
                      </a:lnTo>
                      <a:lnTo>
                        <a:pt x="580" y="54"/>
                      </a:lnTo>
                      <a:lnTo>
                        <a:pt x="580" y="68"/>
                      </a:lnTo>
                      <a:lnTo>
                        <a:pt x="580" y="68"/>
                      </a:lnTo>
                      <a:lnTo>
                        <a:pt x="579" y="94"/>
                      </a:lnTo>
                      <a:lnTo>
                        <a:pt x="575" y="118"/>
                      </a:lnTo>
                      <a:lnTo>
                        <a:pt x="566" y="143"/>
                      </a:lnTo>
                      <a:lnTo>
                        <a:pt x="556" y="165"/>
                      </a:lnTo>
                      <a:lnTo>
                        <a:pt x="544" y="186"/>
                      </a:lnTo>
                      <a:lnTo>
                        <a:pt x="530" y="204"/>
                      </a:lnTo>
                      <a:lnTo>
                        <a:pt x="512" y="221"/>
                      </a:lnTo>
                      <a:lnTo>
                        <a:pt x="495" y="233"/>
                      </a:lnTo>
                      <a:lnTo>
                        <a:pt x="495" y="233"/>
                      </a:lnTo>
                      <a:lnTo>
                        <a:pt x="495" y="233"/>
                      </a:lnTo>
                      <a:lnTo>
                        <a:pt x="519" y="238"/>
                      </a:lnTo>
                      <a:lnTo>
                        <a:pt x="544" y="242"/>
                      </a:lnTo>
                      <a:lnTo>
                        <a:pt x="565" y="249"/>
                      </a:lnTo>
                      <a:lnTo>
                        <a:pt x="586" y="254"/>
                      </a:lnTo>
                      <a:lnTo>
                        <a:pt x="603" y="263"/>
                      </a:lnTo>
                      <a:lnTo>
                        <a:pt x="619" y="272"/>
                      </a:lnTo>
                      <a:lnTo>
                        <a:pt x="633" y="282"/>
                      </a:lnTo>
                      <a:lnTo>
                        <a:pt x="645" y="292"/>
                      </a:lnTo>
                      <a:lnTo>
                        <a:pt x="645" y="292"/>
                      </a:lnTo>
                      <a:lnTo>
                        <a:pt x="657" y="306"/>
                      </a:lnTo>
                      <a:lnTo>
                        <a:pt x="668" y="322"/>
                      </a:lnTo>
                      <a:lnTo>
                        <a:pt x="676" y="338"/>
                      </a:lnTo>
                      <a:lnTo>
                        <a:pt x="683" y="355"/>
                      </a:lnTo>
                      <a:lnTo>
                        <a:pt x="688" y="373"/>
                      </a:lnTo>
                      <a:lnTo>
                        <a:pt x="694" y="390"/>
                      </a:lnTo>
                      <a:lnTo>
                        <a:pt x="699" y="427"/>
                      </a:lnTo>
                      <a:lnTo>
                        <a:pt x="701" y="449"/>
                      </a:lnTo>
                      <a:lnTo>
                        <a:pt x="847" y="430"/>
                      </a:lnTo>
                      <a:lnTo>
                        <a:pt x="847" y="430"/>
                      </a:lnTo>
                      <a:lnTo>
                        <a:pt x="840" y="397"/>
                      </a:lnTo>
                      <a:lnTo>
                        <a:pt x="840" y="3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solidFill>
                      <a:schemeClr val="bg1"/>
                    </a:solidFill>
                  </a:endParaRPr>
                </a:p>
              </p:txBody>
            </p:sp>
            <p:sp>
              <p:nvSpPr>
                <p:cNvPr id="18" name="Freeform 121"/>
                <p:cNvSpPr>
                  <a:spLocks/>
                </p:cNvSpPr>
                <p:nvPr/>
              </p:nvSpPr>
              <p:spPr bwMode="auto">
                <a:xfrm>
                  <a:off x="7134225" y="8702675"/>
                  <a:ext cx="201613" cy="228600"/>
                </a:xfrm>
                <a:custGeom>
                  <a:avLst/>
                  <a:gdLst>
                    <a:gd name="T0" fmla="*/ 128 w 255"/>
                    <a:gd name="T1" fmla="*/ 288 h 288"/>
                    <a:gd name="T2" fmla="*/ 128 w 255"/>
                    <a:gd name="T3" fmla="*/ 288 h 288"/>
                    <a:gd name="T4" fmla="*/ 143 w 255"/>
                    <a:gd name="T5" fmla="*/ 286 h 288"/>
                    <a:gd name="T6" fmla="*/ 155 w 255"/>
                    <a:gd name="T7" fmla="*/ 283 h 288"/>
                    <a:gd name="T8" fmla="*/ 169 w 255"/>
                    <a:gd name="T9" fmla="*/ 279 h 288"/>
                    <a:gd name="T10" fmla="*/ 169 w 255"/>
                    <a:gd name="T11" fmla="*/ 279 h 288"/>
                    <a:gd name="T12" fmla="*/ 187 w 255"/>
                    <a:gd name="T13" fmla="*/ 269 h 288"/>
                    <a:gd name="T14" fmla="*/ 204 w 255"/>
                    <a:gd name="T15" fmla="*/ 255 h 288"/>
                    <a:gd name="T16" fmla="*/ 218 w 255"/>
                    <a:gd name="T17" fmla="*/ 237 h 288"/>
                    <a:gd name="T18" fmla="*/ 230 w 255"/>
                    <a:gd name="T19" fmla="*/ 218 h 288"/>
                    <a:gd name="T20" fmla="*/ 241 w 255"/>
                    <a:gd name="T21" fmla="*/ 197 h 288"/>
                    <a:gd name="T22" fmla="*/ 248 w 255"/>
                    <a:gd name="T23" fmla="*/ 176 h 288"/>
                    <a:gd name="T24" fmla="*/ 253 w 255"/>
                    <a:gd name="T25" fmla="*/ 154 h 288"/>
                    <a:gd name="T26" fmla="*/ 255 w 255"/>
                    <a:gd name="T27" fmla="*/ 129 h 288"/>
                    <a:gd name="T28" fmla="*/ 255 w 255"/>
                    <a:gd name="T29" fmla="*/ 129 h 288"/>
                    <a:gd name="T30" fmla="*/ 255 w 255"/>
                    <a:gd name="T31" fmla="*/ 115 h 288"/>
                    <a:gd name="T32" fmla="*/ 253 w 255"/>
                    <a:gd name="T33" fmla="*/ 101 h 288"/>
                    <a:gd name="T34" fmla="*/ 250 w 255"/>
                    <a:gd name="T35" fmla="*/ 87 h 288"/>
                    <a:gd name="T36" fmla="*/ 244 w 255"/>
                    <a:gd name="T37" fmla="*/ 75 h 288"/>
                    <a:gd name="T38" fmla="*/ 239 w 255"/>
                    <a:gd name="T39" fmla="*/ 65 h 288"/>
                    <a:gd name="T40" fmla="*/ 234 w 255"/>
                    <a:gd name="T41" fmla="*/ 53 h 288"/>
                    <a:gd name="T42" fmla="*/ 225 w 255"/>
                    <a:gd name="T43" fmla="*/ 44 h 288"/>
                    <a:gd name="T44" fmla="*/ 218 w 255"/>
                    <a:gd name="T45" fmla="*/ 35 h 288"/>
                    <a:gd name="T46" fmla="*/ 208 w 255"/>
                    <a:gd name="T47" fmla="*/ 26 h 288"/>
                    <a:gd name="T48" fmla="*/ 199 w 255"/>
                    <a:gd name="T49" fmla="*/ 19 h 288"/>
                    <a:gd name="T50" fmla="*/ 189 w 255"/>
                    <a:gd name="T51" fmla="*/ 14 h 288"/>
                    <a:gd name="T52" fmla="*/ 176 w 255"/>
                    <a:gd name="T53" fmla="*/ 9 h 288"/>
                    <a:gd name="T54" fmla="*/ 166 w 255"/>
                    <a:gd name="T55" fmla="*/ 6 h 288"/>
                    <a:gd name="T56" fmla="*/ 154 w 255"/>
                    <a:gd name="T57" fmla="*/ 2 h 288"/>
                    <a:gd name="T58" fmla="*/ 140 w 255"/>
                    <a:gd name="T59" fmla="*/ 0 h 288"/>
                    <a:gd name="T60" fmla="*/ 128 w 255"/>
                    <a:gd name="T61" fmla="*/ 0 h 288"/>
                    <a:gd name="T62" fmla="*/ 128 w 255"/>
                    <a:gd name="T63" fmla="*/ 0 h 288"/>
                    <a:gd name="T64" fmla="*/ 114 w 255"/>
                    <a:gd name="T65" fmla="*/ 0 h 288"/>
                    <a:gd name="T66" fmla="*/ 101 w 255"/>
                    <a:gd name="T67" fmla="*/ 2 h 288"/>
                    <a:gd name="T68" fmla="*/ 89 w 255"/>
                    <a:gd name="T69" fmla="*/ 6 h 288"/>
                    <a:gd name="T70" fmla="*/ 77 w 255"/>
                    <a:gd name="T71" fmla="*/ 9 h 288"/>
                    <a:gd name="T72" fmla="*/ 67 w 255"/>
                    <a:gd name="T73" fmla="*/ 14 h 288"/>
                    <a:gd name="T74" fmla="*/ 56 w 255"/>
                    <a:gd name="T75" fmla="*/ 19 h 288"/>
                    <a:gd name="T76" fmla="*/ 46 w 255"/>
                    <a:gd name="T77" fmla="*/ 26 h 288"/>
                    <a:gd name="T78" fmla="*/ 37 w 255"/>
                    <a:gd name="T79" fmla="*/ 35 h 288"/>
                    <a:gd name="T80" fmla="*/ 30 w 255"/>
                    <a:gd name="T81" fmla="*/ 44 h 288"/>
                    <a:gd name="T82" fmla="*/ 21 w 255"/>
                    <a:gd name="T83" fmla="*/ 53 h 288"/>
                    <a:gd name="T84" fmla="*/ 16 w 255"/>
                    <a:gd name="T85" fmla="*/ 65 h 288"/>
                    <a:gd name="T86" fmla="*/ 11 w 255"/>
                    <a:gd name="T87" fmla="*/ 75 h 288"/>
                    <a:gd name="T88" fmla="*/ 5 w 255"/>
                    <a:gd name="T89" fmla="*/ 87 h 288"/>
                    <a:gd name="T90" fmla="*/ 2 w 255"/>
                    <a:gd name="T91" fmla="*/ 101 h 288"/>
                    <a:gd name="T92" fmla="*/ 0 w 255"/>
                    <a:gd name="T93" fmla="*/ 115 h 288"/>
                    <a:gd name="T94" fmla="*/ 0 w 255"/>
                    <a:gd name="T95" fmla="*/ 129 h 288"/>
                    <a:gd name="T96" fmla="*/ 0 w 255"/>
                    <a:gd name="T97" fmla="*/ 129 h 288"/>
                    <a:gd name="T98" fmla="*/ 2 w 255"/>
                    <a:gd name="T99" fmla="*/ 154 h 288"/>
                    <a:gd name="T100" fmla="*/ 7 w 255"/>
                    <a:gd name="T101" fmla="*/ 176 h 288"/>
                    <a:gd name="T102" fmla="*/ 14 w 255"/>
                    <a:gd name="T103" fmla="*/ 197 h 288"/>
                    <a:gd name="T104" fmla="*/ 25 w 255"/>
                    <a:gd name="T105" fmla="*/ 218 h 288"/>
                    <a:gd name="T106" fmla="*/ 37 w 255"/>
                    <a:gd name="T107" fmla="*/ 237 h 288"/>
                    <a:gd name="T108" fmla="*/ 51 w 255"/>
                    <a:gd name="T109" fmla="*/ 255 h 288"/>
                    <a:gd name="T110" fmla="*/ 68 w 255"/>
                    <a:gd name="T111" fmla="*/ 269 h 288"/>
                    <a:gd name="T112" fmla="*/ 86 w 255"/>
                    <a:gd name="T113" fmla="*/ 279 h 288"/>
                    <a:gd name="T114" fmla="*/ 86 w 255"/>
                    <a:gd name="T115" fmla="*/ 279 h 288"/>
                    <a:gd name="T116" fmla="*/ 100 w 255"/>
                    <a:gd name="T117" fmla="*/ 283 h 288"/>
                    <a:gd name="T118" fmla="*/ 112 w 255"/>
                    <a:gd name="T119" fmla="*/ 286 h 288"/>
                    <a:gd name="T120" fmla="*/ 128 w 255"/>
                    <a:gd name="T121" fmla="*/ 288 h 288"/>
                    <a:gd name="T122" fmla="*/ 128 w 255"/>
                    <a:gd name="T123"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5" h="288">
                      <a:moveTo>
                        <a:pt x="128" y="288"/>
                      </a:moveTo>
                      <a:lnTo>
                        <a:pt x="128" y="288"/>
                      </a:lnTo>
                      <a:lnTo>
                        <a:pt x="143" y="286"/>
                      </a:lnTo>
                      <a:lnTo>
                        <a:pt x="155" y="283"/>
                      </a:lnTo>
                      <a:lnTo>
                        <a:pt x="169" y="279"/>
                      </a:lnTo>
                      <a:lnTo>
                        <a:pt x="169" y="279"/>
                      </a:lnTo>
                      <a:lnTo>
                        <a:pt x="187" y="269"/>
                      </a:lnTo>
                      <a:lnTo>
                        <a:pt x="204" y="255"/>
                      </a:lnTo>
                      <a:lnTo>
                        <a:pt x="218" y="237"/>
                      </a:lnTo>
                      <a:lnTo>
                        <a:pt x="230" y="218"/>
                      </a:lnTo>
                      <a:lnTo>
                        <a:pt x="241" y="197"/>
                      </a:lnTo>
                      <a:lnTo>
                        <a:pt x="248" y="176"/>
                      </a:lnTo>
                      <a:lnTo>
                        <a:pt x="253" y="154"/>
                      </a:lnTo>
                      <a:lnTo>
                        <a:pt x="255" y="129"/>
                      </a:lnTo>
                      <a:lnTo>
                        <a:pt x="255" y="129"/>
                      </a:lnTo>
                      <a:lnTo>
                        <a:pt x="255" y="115"/>
                      </a:lnTo>
                      <a:lnTo>
                        <a:pt x="253" y="101"/>
                      </a:lnTo>
                      <a:lnTo>
                        <a:pt x="250" y="87"/>
                      </a:lnTo>
                      <a:lnTo>
                        <a:pt x="244" y="75"/>
                      </a:lnTo>
                      <a:lnTo>
                        <a:pt x="239" y="65"/>
                      </a:lnTo>
                      <a:lnTo>
                        <a:pt x="234" y="53"/>
                      </a:lnTo>
                      <a:lnTo>
                        <a:pt x="225" y="44"/>
                      </a:lnTo>
                      <a:lnTo>
                        <a:pt x="218" y="35"/>
                      </a:lnTo>
                      <a:lnTo>
                        <a:pt x="208" y="26"/>
                      </a:lnTo>
                      <a:lnTo>
                        <a:pt x="199" y="19"/>
                      </a:lnTo>
                      <a:lnTo>
                        <a:pt x="189" y="14"/>
                      </a:lnTo>
                      <a:lnTo>
                        <a:pt x="176" y="9"/>
                      </a:lnTo>
                      <a:lnTo>
                        <a:pt x="166" y="6"/>
                      </a:lnTo>
                      <a:lnTo>
                        <a:pt x="154" y="2"/>
                      </a:lnTo>
                      <a:lnTo>
                        <a:pt x="140" y="0"/>
                      </a:lnTo>
                      <a:lnTo>
                        <a:pt x="128" y="0"/>
                      </a:lnTo>
                      <a:lnTo>
                        <a:pt x="128" y="0"/>
                      </a:lnTo>
                      <a:lnTo>
                        <a:pt x="114" y="0"/>
                      </a:lnTo>
                      <a:lnTo>
                        <a:pt x="101" y="2"/>
                      </a:lnTo>
                      <a:lnTo>
                        <a:pt x="89" y="6"/>
                      </a:lnTo>
                      <a:lnTo>
                        <a:pt x="77" y="9"/>
                      </a:lnTo>
                      <a:lnTo>
                        <a:pt x="67" y="14"/>
                      </a:lnTo>
                      <a:lnTo>
                        <a:pt x="56" y="19"/>
                      </a:lnTo>
                      <a:lnTo>
                        <a:pt x="46" y="26"/>
                      </a:lnTo>
                      <a:lnTo>
                        <a:pt x="37" y="35"/>
                      </a:lnTo>
                      <a:lnTo>
                        <a:pt x="30" y="44"/>
                      </a:lnTo>
                      <a:lnTo>
                        <a:pt x="21" y="53"/>
                      </a:lnTo>
                      <a:lnTo>
                        <a:pt x="16" y="65"/>
                      </a:lnTo>
                      <a:lnTo>
                        <a:pt x="11" y="75"/>
                      </a:lnTo>
                      <a:lnTo>
                        <a:pt x="5" y="87"/>
                      </a:lnTo>
                      <a:lnTo>
                        <a:pt x="2" y="101"/>
                      </a:lnTo>
                      <a:lnTo>
                        <a:pt x="0" y="115"/>
                      </a:lnTo>
                      <a:lnTo>
                        <a:pt x="0" y="129"/>
                      </a:lnTo>
                      <a:lnTo>
                        <a:pt x="0" y="129"/>
                      </a:lnTo>
                      <a:lnTo>
                        <a:pt x="2" y="154"/>
                      </a:lnTo>
                      <a:lnTo>
                        <a:pt x="7" y="176"/>
                      </a:lnTo>
                      <a:lnTo>
                        <a:pt x="14" y="197"/>
                      </a:lnTo>
                      <a:lnTo>
                        <a:pt x="25" y="218"/>
                      </a:lnTo>
                      <a:lnTo>
                        <a:pt x="37" y="237"/>
                      </a:lnTo>
                      <a:lnTo>
                        <a:pt x="51" y="255"/>
                      </a:lnTo>
                      <a:lnTo>
                        <a:pt x="68" y="269"/>
                      </a:lnTo>
                      <a:lnTo>
                        <a:pt x="86" y="279"/>
                      </a:lnTo>
                      <a:lnTo>
                        <a:pt x="86" y="279"/>
                      </a:lnTo>
                      <a:lnTo>
                        <a:pt x="100" y="283"/>
                      </a:lnTo>
                      <a:lnTo>
                        <a:pt x="112" y="286"/>
                      </a:lnTo>
                      <a:lnTo>
                        <a:pt x="128" y="288"/>
                      </a:lnTo>
                      <a:lnTo>
                        <a:pt x="128" y="2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solidFill>
                      <a:schemeClr val="bg1"/>
                    </a:solidFill>
                  </a:endParaRPr>
                </a:p>
              </p:txBody>
            </p:sp>
            <p:sp>
              <p:nvSpPr>
                <p:cNvPr id="19" name="Freeform 122"/>
                <p:cNvSpPr>
                  <a:spLocks/>
                </p:cNvSpPr>
                <p:nvPr/>
              </p:nvSpPr>
              <p:spPr bwMode="auto">
                <a:xfrm>
                  <a:off x="7251700" y="8950325"/>
                  <a:ext cx="179388" cy="180975"/>
                </a:xfrm>
                <a:custGeom>
                  <a:avLst/>
                  <a:gdLst>
                    <a:gd name="T0" fmla="*/ 222 w 227"/>
                    <a:gd name="T1" fmla="*/ 142 h 229"/>
                    <a:gd name="T2" fmla="*/ 222 w 227"/>
                    <a:gd name="T3" fmla="*/ 142 h 229"/>
                    <a:gd name="T4" fmla="*/ 217 w 227"/>
                    <a:gd name="T5" fmla="*/ 115 h 229"/>
                    <a:gd name="T6" fmla="*/ 208 w 227"/>
                    <a:gd name="T7" fmla="*/ 91 h 229"/>
                    <a:gd name="T8" fmla="*/ 203 w 227"/>
                    <a:gd name="T9" fmla="*/ 79 h 229"/>
                    <a:gd name="T10" fmla="*/ 196 w 227"/>
                    <a:gd name="T11" fmla="*/ 68 h 229"/>
                    <a:gd name="T12" fmla="*/ 189 w 227"/>
                    <a:gd name="T13" fmla="*/ 58 h 229"/>
                    <a:gd name="T14" fmla="*/ 182 w 227"/>
                    <a:gd name="T15" fmla="*/ 49 h 229"/>
                    <a:gd name="T16" fmla="*/ 171 w 227"/>
                    <a:gd name="T17" fmla="*/ 40 h 229"/>
                    <a:gd name="T18" fmla="*/ 159 w 227"/>
                    <a:gd name="T19" fmla="*/ 32 h 229"/>
                    <a:gd name="T20" fmla="*/ 147 w 227"/>
                    <a:gd name="T21" fmla="*/ 25 h 229"/>
                    <a:gd name="T22" fmla="*/ 133 w 227"/>
                    <a:gd name="T23" fmla="*/ 18 h 229"/>
                    <a:gd name="T24" fmla="*/ 115 w 227"/>
                    <a:gd name="T25" fmla="*/ 13 h 229"/>
                    <a:gd name="T26" fmla="*/ 96 w 227"/>
                    <a:gd name="T27" fmla="*/ 7 h 229"/>
                    <a:gd name="T28" fmla="*/ 75 w 227"/>
                    <a:gd name="T29" fmla="*/ 4 h 229"/>
                    <a:gd name="T30" fmla="*/ 53 w 227"/>
                    <a:gd name="T31" fmla="*/ 0 h 229"/>
                    <a:gd name="T32" fmla="*/ 0 w 227"/>
                    <a:gd name="T33" fmla="*/ 229 h 229"/>
                    <a:gd name="T34" fmla="*/ 0 w 227"/>
                    <a:gd name="T35" fmla="*/ 229 h 229"/>
                    <a:gd name="T36" fmla="*/ 56 w 227"/>
                    <a:gd name="T37" fmla="*/ 227 h 229"/>
                    <a:gd name="T38" fmla="*/ 103 w 227"/>
                    <a:gd name="T39" fmla="*/ 225 h 229"/>
                    <a:gd name="T40" fmla="*/ 142 w 227"/>
                    <a:gd name="T41" fmla="*/ 222 h 229"/>
                    <a:gd name="T42" fmla="*/ 173 w 227"/>
                    <a:gd name="T43" fmla="*/ 217 h 229"/>
                    <a:gd name="T44" fmla="*/ 213 w 227"/>
                    <a:gd name="T45" fmla="*/ 210 h 229"/>
                    <a:gd name="T46" fmla="*/ 227 w 227"/>
                    <a:gd name="T47" fmla="*/ 206 h 229"/>
                    <a:gd name="T48" fmla="*/ 227 w 227"/>
                    <a:gd name="T49" fmla="*/ 206 h 229"/>
                    <a:gd name="T50" fmla="*/ 224 w 227"/>
                    <a:gd name="T51" fmla="*/ 175 h 229"/>
                    <a:gd name="T52" fmla="*/ 222 w 227"/>
                    <a:gd name="T53" fmla="*/ 142 h 229"/>
                    <a:gd name="T54" fmla="*/ 222 w 227"/>
                    <a:gd name="T55" fmla="*/ 142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7" h="229">
                      <a:moveTo>
                        <a:pt x="222" y="142"/>
                      </a:moveTo>
                      <a:lnTo>
                        <a:pt x="222" y="142"/>
                      </a:lnTo>
                      <a:lnTo>
                        <a:pt x="217" y="115"/>
                      </a:lnTo>
                      <a:lnTo>
                        <a:pt x="208" y="91"/>
                      </a:lnTo>
                      <a:lnTo>
                        <a:pt x="203" y="79"/>
                      </a:lnTo>
                      <a:lnTo>
                        <a:pt x="196" y="68"/>
                      </a:lnTo>
                      <a:lnTo>
                        <a:pt x="189" y="58"/>
                      </a:lnTo>
                      <a:lnTo>
                        <a:pt x="182" y="49"/>
                      </a:lnTo>
                      <a:lnTo>
                        <a:pt x="171" y="40"/>
                      </a:lnTo>
                      <a:lnTo>
                        <a:pt x="159" y="32"/>
                      </a:lnTo>
                      <a:lnTo>
                        <a:pt x="147" y="25"/>
                      </a:lnTo>
                      <a:lnTo>
                        <a:pt x="133" y="18"/>
                      </a:lnTo>
                      <a:lnTo>
                        <a:pt x="115" y="13"/>
                      </a:lnTo>
                      <a:lnTo>
                        <a:pt x="96" y="7"/>
                      </a:lnTo>
                      <a:lnTo>
                        <a:pt x="75" y="4"/>
                      </a:lnTo>
                      <a:lnTo>
                        <a:pt x="53" y="0"/>
                      </a:lnTo>
                      <a:lnTo>
                        <a:pt x="0" y="229"/>
                      </a:lnTo>
                      <a:lnTo>
                        <a:pt x="0" y="229"/>
                      </a:lnTo>
                      <a:lnTo>
                        <a:pt x="56" y="227"/>
                      </a:lnTo>
                      <a:lnTo>
                        <a:pt x="103" y="225"/>
                      </a:lnTo>
                      <a:lnTo>
                        <a:pt x="142" y="222"/>
                      </a:lnTo>
                      <a:lnTo>
                        <a:pt x="173" y="217"/>
                      </a:lnTo>
                      <a:lnTo>
                        <a:pt x="213" y="210"/>
                      </a:lnTo>
                      <a:lnTo>
                        <a:pt x="227" y="206"/>
                      </a:lnTo>
                      <a:lnTo>
                        <a:pt x="227" y="206"/>
                      </a:lnTo>
                      <a:lnTo>
                        <a:pt x="224" y="175"/>
                      </a:lnTo>
                      <a:lnTo>
                        <a:pt x="222" y="142"/>
                      </a:lnTo>
                      <a:lnTo>
                        <a:pt x="222" y="14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solidFill>
                      <a:schemeClr val="bg1"/>
                    </a:solidFill>
                  </a:endParaRPr>
                </a:p>
              </p:txBody>
            </p:sp>
            <p:sp>
              <p:nvSpPr>
                <p:cNvPr id="20" name="Freeform 123"/>
                <p:cNvSpPr>
                  <a:spLocks/>
                </p:cNvSpPr>
                <p:nvPr/>
              </p:nvSpPr>
              <p:spPr bwMode="auto">
                <a:xfrm>
                  <a:off x="7038975" y="8950325"/>
                  <a:ext cx="177800" cy="180975"/>
                </a:xfrm>
                <a:custGeom>
                  <a:avLst/>
                  <a:gdLst>
                    <a:gd name="T0" fmla="*/ 3 w 225"/>
                    <a:gd name="T1" fmla="*/ 145 h 229"/>
                    <a:gd name="T2" fmla="*/ 3 w 225"/>
                    <a:gd name="T3" fmla="*/ 145 h 229"/>
                    <a:gd name="T4" fmla="*/ 2 w 225"/>
                    <a:gd name="T5" fmla="*/ 176 h 229"/>
                    <a:gd name="T6" fmla="*/ 0 w 225"/>
                    <a:gd name="T7" fmla="*/ 206 h 229"/>
                    <a:gd name="T8" fmla="*/ 0 w 225"/>
                    <a:gd name="T9" fmla="*/ 206 h 229"/>
                    <a:gd name="T10" fmla="*/ 12 w 225"/>
                    <a:gd name="T11" fmla="*/ 210 h 229"/>
                    <a:gd name="T12" fmla="*/ 51 w 225"/>
                    <a:gd name="T13" fmla="*/ 218 h 229"/>
                    <a:gd name="T14" fmla="*/ 80 w 225"/>
                    <a:gd name="T15" fmla="*/ 222 h 229"/>
                    <a:gd name="T16" fmla="*/ 120 w 225"/>
                    <a:gd name="T17" fmla="*/ 225 h 229"/>
                    <a:gd name="T18" fmla="*/ 167 w 225"/>
                    <a:gd name="T19" fmla="*/ 227 h 229"/>
                    <a:gd name="T20" fmla="*/ 225 w 225"/>
                    <a:gd name="T21" fmla="*/ 229 h 229"/>
                    <a:gd name="T22" fmla="*/ 174 w 225"/>
                    <a:gd name="T23" fmla="*/ 0 h 229"/>
                    <a:gd name="T24" fmla="*/ 174 w 225"/>
                    <a:gd name="T25" fmla="*/ 0 h 229"/>
                    <a:gd name="T26" fmla="*/ 150 w 225"/>
                    <a:gd name="T27" fmla="*/ 4 h 229"/>
                    <a:gd name="T28" fmla="*/ 129 w 225"/>
                    <a:gd name="T29" fmla="*/ 7 h 229"/>
                    <a:gd name="T30" fmla="*/ 110 w 225"/>
                    <a:gd name="T31" fmla="*/ 13 h 229"/>
                    <a:gd name="T32" fmla="*/ 92 w 225"/>
                    <a:gd name="T33" fmla="*/ 18 h 229"/>
                    <a:gd name="T34" fmla="*/ 78 w 225"/>
                    <a:gd name="T35" fmla="*/ 25 h 229"/>
                    <a:gd name="T36" fmla="*/ 64 w 225"/>
                    <a:gd name="T37" fmla="*/ 32 h 229"/>
                    <a:gd name="T38" fmla="*/ 54 w 225"/>
                    <a:gd name="T39" fmla="*/ 40 h 229"/>
                    <a:gd name="T40" fmla="*/ 44 w 225"/>
                    <a:gd name="T41" fmla="*/ 49 h 229"/>
                    <a:gd name="T42" fmla="*/ 37 w 225"/>
                    <a:gd name="T43" fmla="*/ 60 h 229"/>
                    <a:gd name="T44" fmla="*/ 28 w 225"/>
                    <a:gd name="T45" fmla="*/ 70 h 229"/>
                    <a:gd name="T46" fmla="*/ 23 w 225"/>
                    <a:gd name="T47" fmla="*/ 82 h 229"/>
                    <a:gd name="T48" fmla="*/ 17 w 225"/>
                    <a:gd name="T49" fmla="*/ 93 h 229"/>
                    <a:gd name="T50" fmla="*/ 10 w 225"/>
                    <a:gd name="T51" fmla="*/ 119 h 229"/>
                    <a:gd name="T52" fmla="*/ 3 w 225"/>
                    <a:gd name="T53" fmla="*/ 145 h 229"/>
                    <a:gd name="T54" fmla="*/ 3 w 225"/>
                    <a:gd name="T55" fmla="*/ 145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5" h="229">
                      <a:moveTo>
                        <a:pt x="3" y="145"/>
                      </a:moveTo>
                      <a:lnTo>
                        <a:pt x="3" y="145"/>
                      </a:lnTo>
                      <a:lnTo>
                        <a:pt x="2" y="176"/>
                      </a:lnTo>
                      <a:lnTo>
                        <a:pt x="0" y="206"/>
                      </a:lnTo>
                      <a:lnTo>
                        <a:pt x="0" y="206"/>
                      </a:lnTo>
                      <a:lnTo>
                        <a:pt x="12" y="210"/>
                      </a:lnTo>
                      <a:lnTo>
                        <a:pt x="51" y="218"/>
                      </a:lnTo>
                      <a:lnTo>
                        <a:pt x="80" y="222"/>
                      </a:lnTo>
                      <a:lnTo>
                        <a:pt x="120" y="225"/>
                      </a:lnTo>
                      <a:lnTo>
                        <a:pt x="167" y="227"/>
                      </a:lnTo>
                      <a:lnTo>
                        <a:pt x="225" y="229"/>
                      </a:lnTo>
                      <a:lnTo>
                        <a:pt x="174" y="0"/>
                      </a:lnTo>
                      <a:lnTo>
                        <a:pt x="174" y="0"/>
                      </a:lnTo>
                      <a:lnTo>
                        <a:pt x="150" y="4"/>
                      </a:lnTo>
                      <a:lnTo>
                        <a:pt x="129" y="7"/>
                      </a:lnTo>
                      <a:lnTo>
                        <a:pt x="110" y="13"/>
                      </a:lnTo>
                      <a:lnTo>
                        <a:pt x="92" y="18"/>
                      </a:lnTo>
                      <a:lnTo>
                        <a:pt x="78" y="25"/>
                      </a:lnTo>
                      <a:lnTo>
                        <a:pt x="64" y="32"/>
                      </a:lnTo>
                      <a:lnTo>
                        <a:pt x="54" y="40"/>
                      </a:lnTo>
                      <a:lnTo>
                        <a:pt x="44" y="49"/>
                      </a:lnTo>
                      <a:lnTo>
                        <a:pt x="37" y="60"/>
                      </a:lnTo>
                      <a:lnTo>
                        <a:pt x="28" y="70"/>
                      </a:lnTo>
                      <a:lnTo>
                        <a:pt x="23" y="82"/>
                      </a:lnTo>
                      <a:lnTo>
                        <a:pt x="17" y="93"/>
                      </a:lnTo>
                      <a:lnTo>
                        <a:pt x="10" y="119"/>
                      </a:lnTo>
                      <a:lnTo>
                        <a:pt x="3" y="145"/>
                      </a:lnTo>
                      <a:lnTo>
                        <a:pt x="3" y="1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solidFill>
                      <a:schemeClr val="bg1"/>
                    </a:solidFill>
                  </a:endParaRPr>
                </a:p>
              </p:txBody>
            </p:sp>
            <p:sp>
              <p:nvSpPr>
                <p:cNvPr id="21" name="Freeform 124"/>
                <p:cNvSpPr>
                  <a:spLocks/>
                </p:cNvSpPr>
                <p:nvPr/>
              </p:nvSpPr>
              <p:spPr bwMode="auto">
                <a:xfrm>
                  <a:off x="7212013" y="8951913"/>
                  <a:ext cx="44450" cy="25400"/>
                </a:xfrm>
                <a:custGeom>
                  <a:avLst/>
                  <a:gdLst>
                    <a:gd name="T0" fmla="*/ 28 w 55"/>
                    <a:gd name="T1" fmla="*/ 4 h 31"/>
                    <a:gd name="T2" fmla="*/ 28 w 55"/>
                    <a:gd name="T3" fmla="*/ 4 h 31"/>
                    <a:gd name="T4" fmla="*/ 8 w 55"/>
                    <a:gd name="T5" fmla="*/ 2 h 31"/>
                    <a:gd name="T6" fmla="*/ 0 w 55"/>
                    <a:gd name="T7" fmla="*/ 0 h 31"/>
                    <a:gd name="T8" fmla="*/ 14 w 55"/>
                    <a:gd name="T9" fmla="*/ 31 h 31"/>
                    <a:gd name="T10" fmla="*/ 41 w 55"/>
                    <a:gd name="T11" fmla="*/ 31 h 31"/>
                    <a:gd name="T12" fmla="*/ 55 w 55"/>
                    <a:gd name="T13" fmla="*/ 0 h 31"/>
                    <a:gd name="T14" fmla="*/ 55 w 55"/>
                    <a:gd name="T15" fmla="*/ 0 h 31"/>
                    <a:gd name="T16" fmla="*/ 47 w 55"/>
                    <a:gd name="T17" fmla="*/ 2 h 31"/>
                    <a:gd name="T18" fmla="*/ 28 w 55"/>
                    <a:gd name="T19" fmla="*/ 4 h 31"/>
                    <a:gd name="T20" fmla="*/ 28 w 55"/>
                    <a:gd name="T21"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31">
                      <a:moveTo>
                        <a:pt x="28" y="4"/>
                      </a:moveTo>
                      <a:lnTo>
                        <a:pt x="28" y="4"/>
                      </a:lnTo>
                      <a:lnTo>
                        <a:pt x="8" y="2"/>
                      </a:lnTo>
                      <a:lnTo>
                        <a:pt x="0" y="0"/>
                      </a:lnTo>
                      <a:lnTo>
                        <a:pt x="14" y="31"/>
                      </a:lnTo>
                      <a:lnTo>
                        <a:pt x="41" y="31"/>
                      </a:lnTo>
                      <a:lnTo>
                        <a:pt x="55" y="0"/>
                      </a:lnTo>
                      <a:lnTo>
                        <a:pt x="55" y="0"/>
                      </a:lnTo>
                      <a:lnTo>
                        <a:pt x="47" y="2"/>
                      </a:lnTo>
                      <a:lnTo>
                        <a:pt x="28" y="4"/>
                      </a:lnTo>
                      <a:lnTo>
                        <a:pt x="28" y="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solidFill>
                      <a:schemeClr val="bg1"/>
                    </a:solidFill>
                  </a:endParaRPr>
                </a:p>
              </p:txBody>
            </p:sp>
            <p:sp>
              <p:nvSpPr>
                <p:cNvPr id="22" name="Freeform 125"/>
                <p:cNvSpPr>
                  <a:spLocks/>
                </p:cNvSpPr>
                <p:nvPr/>
              </p:nvSpPr>
              <p:spPr bwMode="auto">
                <a:xfrm>
                  <a:off x="7213600" y="8990013"/>
                  <a:ext cx="41275" cy="138113"/>
                </a:xfrm>
                <a:custGeom>
                  <a:avLst/>
                  <a:gdLst>
                    <a:gd name="T0" fmla="*/ 53 w 53"/>
                    <a:gd name="T1" fmla="*/ 50 h 173"/>
                    <a:gd name="T2" fmla="*/ 40 w 53"/>
                    <a:gd name="T3" fmla="*/ 0 h 173"/>
                    <a:gd name="T4" fmla="*/ 13 w 53"/>
                    <a:gd name="T5" fmla="*/ 0 h 173"/>
                    <a:gd name="T6" fmla="*/ 0 w 53"/>
                    <a:gd name="T7" fmla="*/ 52 h 173"/>
                    <a:gd name="T8" fmla="*/ 27 w 53"/>
                    <a:gd name="T9" fmla="*/ 173 h 173"/>
                    <a:gd name="T10" fmla="*/ 53 w 53"/>
                    <a:gd name="T11" fmla="*/ 50 h 173"/>
                  </a:gdLst>
                  <a:ahLst/>
                  <a:cxnLst>
                    <a:cxn ang="0">
                      <a:pos x="T0" y="T1"/>
                    </a:cxn>
                    <a:cxn ang="0">
                      <a:pos x="T2" y="T3"/>
                    </a:cxn>
                    <a:cxn ang="0">
                      <a:pos x="T4" y="T5"/>
                    </a:cxn>
                    <a:cxn ang="0">
                      <a:pos x="T6" y="T7"/>
                    </a:cxn>
                    <a:cxn ang="0">
                      <a:pos x="T8" y="T9"/>
                    </a:cxn>
                    <a:cxn ang="0">
                      <a:pos x="T10" y="T11"/>
                    </a:cxn>
                  </a:cxnLst>
                  <a:rect l="0" t="0" r="r" b="b"/>
                  <a:pathLst>
                    <a:path w="53" h="173">
                      <a:moveTo>
                        <a:pt x="53" y="50"/>
                      </a:moveTo>
                      <a:lnTo>
                        <a:pt x="40" y="0"/>
                      </a:lnTo>
                      <a:lnTo>
                        <a:pt x="13" y="0"/>
                      </a:lnTo>
                      <a:lnTo>
                        <a:pt x="0" y="52"/>
                      </a:lnTo>
                      <a:lnTo>
                        <a:pt x="27" y="173"/>
                      </a:lnTo>
                      <a:lnTo>
                        <a:pt x="53" y="5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solidFill>
                      <a:schemeClr val="bg1"/>
                    </a:solidFill>
                  </a:endParaRPr>
                </a:p>
              </p:txBody>
            </p:sp>
            <p:sp>
              <p:nvSpPr>
                <p:cNvPr id="23" name="Freeform 126"/>
                <p:cNvSpPr>
                  <a:spLocks/>
                </p:cNvSpPr>
                <p:nvPr/>
              </p:nvSpPr>
              <p:spPr bwMode="auto">
                <a:xfrm>
                  <a:off x="7299325" y="9048750"/>
                  <a:ext cx="69850" cy="17463"/>
                </a:xfrm>
                <a:custGeom>
                  <a:avLst/>
                  <a:gdLst>
                    <a:gd name="T0" fmla="*/ 88 w 88"/>
                    <a:gd name="T1" fmla="*/ 23 h 23"/>
                    <a:gd name="T2" fmla="*/ 0 w 88"/>
                    <a:gd name="T3" fmla="*/ 23 h 23"/>
                    <a:gd name="T4" fmla="*/ 0 w 88"/>
                    <a:gd name="T5" fmla="*/ 0 h 23"/>
                    <a:gd name="T6" fmla="*/ 53 w 88"/>
                    <a:gd name="T7" fmla="*/ 0 h 23"/>
                    <a:gd name="T8" fmla="*/ 88 w 88"/>
                    <a:gd name="T9" fmla="*/ 0 h 23"/>
                    <a:gd name="T10" fmla="*/ 88 w 88"/>
                    <a:gd name="T11" fmla="*/ 23 h 23"/>
                  </a:gdLst>
                  <a:ahLst/>
                  <a:cxnLst>
                    <a:cxn ang="0">
                      <a:pos x="T0" y="T1"/>
                    </a:cxn>
                    <a:cxn ang="0">
                      <a:pos x="T2" y="T3"/>
                    </a:cxn>
                    <a:cxn ang="0">
                      <a:pos x="T4" y="T5"/>
                    </a:cxn>
                    <a:cxn ang="0">
                      <a:pos x="T6" y="T7"/>
                    </a:cxn>
                    <a:cxn ang="0">
                      <a:pos x="T8" y="T9"/>
                    </a:cxn>
                    <a:cxn ang="0">
                      <a:pos x="T10" y="T11"/>
                    </a:cxn>
                  </a:cxnLst>
                  <a:rect l="0" t="0" r="r" b="b"/>
                  <a:pathLst>
                    <a:path w="88" h="23">
                      <a:moveTo>
                        <a:pt x="88" y="23"/>
                      </a:moveTo>
                      <a:lnTo>
                        <a:pt x="0" y="23"/>
                      </a:lnTo>
                      <a:lnTo>
                        <a:pt x="0" y="0"/>
                      </a:lnTo>
                      <a:lnTo>
                        <a:pt x="53" y="0"/>
                      </a:lnTo>
                      <a:lnTo>
                        <a:pt x="88" y="0"/>
                      </a:lnTo>
                      <a:lnTo>
                        <a:pt x="88" y="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solidFill>
                      <a:schemeClr val="bg1"/>
                    </a:solidFill>
                  </a:endParaRPr>
                </a:p>
              </p:txBody>
            </p:sp>
          </p:grpSp>
        </p:grpSp>
      </p:grpSp>
      <p:grpSp>
        <p:nvGrpSpPr>
          <p:cNvPr id="20483" name="Group 20482"/>
          <p:cNvGrpSpPr/>
          <p:nvPr/>
        </p:nvGrpSpPr>
        <p:grpSpPr>
          <a:xfrm>
            <a:off x="3071998" y="1598613"/>
            <a:ext cx="1689260" cy="2181208"/>
            <a:chOff x="2889794" y="1598613"/>
            <a:chExt cx="1689260" cy="2181208"/>
          </a:xfrm>
        </p:grpSpPr>
        <p:sp>
          <p:nvSpPr>
            <p:cNvPr id="50" name="Rectangle: Rounded Corners 49"/>
            <p:cNvSpPr/>
            <p:nvPr/>
          </p:nvSpPr>
          <p:spPr>
            <a:xfrm>
              <a:off x="2889794" y="2570781"/>
              <a:ext cx="1689260" cy="1209040"/>
            </a:xfrm>
            <a:prstGeom prst="roundRect">
              <a:avLst>
                <a:gd name="adj" fmla="val 1036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tr-TR" sz="1400" b="1" dirty="0"/>
                <a:t>Dünyaca tanınan yenilikçi çalışmalar</a:t>
              </a:r>
              <a:endParaRPr lang="en-GB" sz="1400" b="1" dirty="0"/>
            </a:p>
          </p:txBody>
        </p:sp>
        <p:grpSp>
          <p:nvGrpSpPr>
            <p:cNvPr id="72" name="Group 71"/>
            <p:cNvGrpSpPr/>
            <p:nvPr/>
          </p:nvGrpSpPr>
          <p:grpSpPr>
            <a:xfrm>
              <a:off x="3198610" y="1598613"/>
              <a:ext cx="1071629" cy="1071629"/>
              <a:chOff x="3198610" y="1598613"/>
              <a:chExt cx="1071629" cy="1071629"/>
            </a:xfrm>
          </p:grpSpPr>
          <p:sp>
            <p:nvSpPr>
              <p:cNvPr id="32" name="Oval 31"/>
              <p:cNvSpPr/>
              <p:nvPr/>
            </p:nvSpPr>
            <p:spPr>
              <a:xfrm>
                <a:off x="3198610" y="1598613"/>
                <a:ext cx="1071629" cy="1071629"/>
              </a:xfrm>
              <a:prstGeom prst="ellipse">
                <a:avLst/>
              </a:prstGeom>
              <a:solidFill>
                <a:schemeClr val="accent1"/>
              </a:solidFill>
              <a:ln w="28575">
                <a:solidFill>
                  <a:schemeClr val="bg1"/>
                </a:solidFill>
              </a:ln>
              <a:effectLst>
                <a:outerShdw blurRad="3683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nvGrpSpPr>
              <p:cNvPr id="33" name="Group 32"/>
              <p:cNvGrpSpPr/>
              <p:nvPr/>
            </p:nvGrpSpPr>
            <p:grpSpPr>
              <a:xfrm rot="20968150">
                <a:off x="3503101" y="1796916"/>
                <a:ext cx="462647" cy="708175"/>
                <a:chOff x="5603875" y="13293725"/>
                <a:chExt cx="361950" cy="554038"/>
              </a:xfrm>
              <a:solidFill>
                <a:schemeClr val="bg1"/>
              </a:solidFill>
            </p:grpSpPr>
            <p:sp>
              <p:nvSpPr>
                <p:cNvPr id="34" name="Rectangle 5"/>
                <p:cNvSpPr>
                  <a:spLocks noChangeArrowheads="1"/>
                </p:cNvSpPr>
                <p:nvPr/>
              </p:nvSpPr>
              <p:spPr bwMode="auto">
                <a:xfrm>
                  <a:off x="5670550" y="13662025"/>
                  <a:ext cx="227013"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35" name="Freeform 6"/>
                <p:cNvSpPr>
                  <a:spLocks/>
                </p:cNvSpPr>
                <p:nvPr/>
              </p:nvSpPr>
              <p:spPr bwMode="auto">
                <a:xfrm>
                  <a:off x="5603875" y="13293725"/>
                  <a:ext cx="361950" cy="346075"/>
                </a:xfrm>
                <a:custGeom>
                  <a:avLst/>
                  <a:gdLst>
                    <a:gd name="T0" fmla="*/ 340 w 457"/>
                    <a:gd name="T1" fmla="*/ 436 h 436"/>
                    <a:gd name="T2" fmla="*/ 353 w 457"/>
                    <a:gd name="T3" fmla="*/ 409 h 436"/>
                    <a:gd name="T4" fmla="*/ 368 w 457"/>
                    <a:gd name="T5" fmla="*/ 385 h 436"/>
                    <a:gd name="T6" fmla="*/ 426 w 457"/>
                    <a:gd name="T7" fmla="*/ 310 h 436"/>
                    <a:gd name="T8" fmla="*/ 443 w 457"/>
                    <a:gd name="T9" fmla="*/ 279 h 436"/>
                    <a:gd name="T10" fmla="*/ 454 w 457"/>
                    <a:gd name="T11" fmla="*/ 242 h 436"/>
                    <a:gd name="T12" fmla="*/ 457 w 457"/>
                    <a:gd name="T13" fmla="*/ 198 h 436"/>
                    <a:gd name="T14" fmla="*/ 457 w 457"/>
                    <a:gd name="T15" fmla="*/ 178 h 436"/>
                    <a:gd name="T16" fmla="*/ 447 w 457"/>
                    <a:gd name="T17" fmla="*/ 139 h 436"/>
                    <a:gd name="T18" fmla="*/ 429 w 457"/>
                    <a:gd name="T19" fmla="*/ 104 h 436"/>
                    <a:gd name="T20" fmla="*/ 405 w 457"/>
                    <a:gd name="T21" fmla="*/ 71 h 436"/>
                    <a:gd name="T22" fmla="*/ 373 w 457"/>
                    <a:gd name="T23" fmla="*/ 45 h 436"/>
                    <a:gd name="T24" fmla="*/ 339 w 457"/>
                    <a:gd name="T25" fmla="*/ 24 h 436"/>
                    <a:gd name="T26" fmla="*/ 297 w 457"/>
                    <a:gd name="T27" fmla="*/ 8 h 436"/>
                    <a:gd name="T28" fmla="*/ 251 w 457"/>
                    <a:gd name="T29" fmla="*/ 0 h 436"/>
                    <a:gd name="T30" fmla="*/ 229 w 457"/>
                    <a:gd name="T31" fmla="*/ 0 h 436"/>
                    <a:gd name="T32" fmla="*/ 184 w 457"/>
                    <a:gd name="T33" fmla="*/ 3 h 436"/>
                    <a:gd name="T34" fmla="*/ 140 w 457"/>
                    <a:gd name="T35" fmla="*/ 15 h 436"/>
                    <a:gd name="T36" fmla="*/ 102 w 457"/>
                    <a:gd name="T37" fmla="*/ 33 h 436"/>
                    <a:gd name="T38" fmla="*/ 67 w 457"/>
                    <a:gd name="T39" fmla="*/ 57 h 436"/>
                    <a:gd name="T40" fmla="*/ 39 w 457"/>
                    <a:gd name="T41" fmla="*/ 87 h 436"/>
                    <a:gd name="T42" fmla="*/ 18 w 457"/>
                    <a:gd name="T43" fmla="*/ 122 h 436"/>
                    <a:gd name="T44" fmla="*/ 4 w 457"/>
                    <a:gd name="T45" fmla="*/ 158 h 436"/>
                    <a:gd name="T46" fmla="*/ 0 w 457"/>
                    <a:gd name="T47" fmla="*/ 198 h 436"/>
                    <a:gd name="T48" fmla="*/ 0 w 457"/>
                    <a:gd name="T49" fmla="*/ 223 h 436"/>
                    <a:gd name="T50" fmla="*/ 9 w 457"/>
                    <a:gd name="T51" fmla="*/ 265 h 436"/>
                    <a:gd name="T52" fmla="*/ 23 w 457"/>
                    <a:gd name="T53" fmla="*/ 300 h 436"/>
                    <a:gd name="T54" fmla="*/ 41 w 457"/>
                    <a:gd name="T55" fmla="*/ 327 h 436"/>
                    <a:gd name="T56" fmla="*/ 70 w 457"/>
                    <a:gd name="T57" fmla="*/ 364 h 436"/>
                    <a:gd name="T58" fmla="*/ 98 w 457"/>
                    <a:gd name="T59" fmla="*/ 399 h 436"/>
                    <a:gd name="T60" fmla="*/ 112 w 457"/>
                    <a:gd name="T61" fmla="*/ 423 h 436"/>
                    <a:gd name="T62" fmla="*/ 340 w 457"/>
                    <a:gd name="T63" fmla="*/ 436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7" h="436">
                      <a:moveTo>
                        <a:pt x="340" y="436"/>
                      </a:moveTo>
                      <a:lnTo>
                        <a:pt x="340" y="436"/>
                      </a:lnTo>
                      <a:lnTo>
                        <a:pt x="346" y="423"/>
                      </a:lnTo>
                      <a:lnTo>
                        <a:pt x="353" y="409"/>
                      </a:lnTo>
                      <a:lnTo>
                        <a:pt x="360" y="397"/>
                      </a:lnTo>
                      <a:lnTo>
                        <a:pt x="368" y="385"/>
                      </a:lnTo>
                      <a:lnTo>
                        <a:pt x="407" y="336"/>
                      </a:lnTo>
                      <a:lnTo>
                        <a:pt x="426" y="310"/>
                      </a:lnTo>
                      <a:lnTo>
                        <a:pt x="434" y="294"/>
                      </a:lnTo>
                      <a:lnTo>
                        <a:pt x="443" y="279"/>
                      </a:lnTo>
                      <a:lnTo>
                        <a:pt x="448" y="261"/>
                      </a:lnTo>
                      <a:lnTo>
                        <a:pt x="454" y="242"/>
                      </a:lnTo>
                      <a:lnTo>
                        <a:pt x="457" y="221"/>
                      </a:lnTo>
                      <a:lnTo>
                        <a:pt x="457" y="198"/>
                      </a:lnTo>
                      <a:lnTo>
                        <a:pt x="457" y="198"/>
                      </a:lnTo>
                      <a:lnTo>
                        <a:pt x="457" y="178"/>
                      </a:lnTo>
                      <a:lnTo>
                        <a:pt x="454" y="158"/>
                      </a:lnTo>
                      <a:lnTo>
                        <a:pt x="447" y="139"/>
                      </a:lnTo>
                      <a:lnTo>
                        <a:pt x="440" y="122"/>
                      </a:lnTo>
                      <a:lnTo>
                        <a:pt x="429" y="104"/>
                      </a:lnTo>
                      <a:lnTo>
                        <a:pt x="419" y="87"/>
                      </a:lnTo>
                      <a:lnTo>
                        <a:pt x="405" y="71"/>
                      </a:lnTo>
                      <a:lnTo>
                        <a:pt x="391" y="57"/>
                      </a:lnTo>
                      <a:lnTo>
                        <a:pt x="373" y="45"/>
                      </a:lnTo>
                      <a:lnTo>
                        <a:pt x="356" y="33"/>
                      </a:lnTo>
                      <a:lnTo>
                        <a:pt x="339" y="24"/>
                      </a:lnTo>
                      <a:lnTo>
                        <a:pt x="318" y="15"/>
                      </a:lnTo>
                      <a:lnTo>
                        <a:pt x="297" y="8"/>
                      </a:lnTo>
                      <a:lnTo>
                        <a:pt x="274" y="3"/>
                      </a:lnTo>
                      <a:lnTo>
                        <a:pt x="251" y="0"/>
                      </a:lnTo>
                      <a:lnTo>
                        <a:pt x="229" y="0"/>
                      </a:lnTo>
                      <a:lnTo>
                        <a:pt x="229" y="0"/>
                      </a:lnTo>
                      <a:lnTo>
                        <a:pt x="206" y="0"/>
                      </a:lnTo>
                      <a:lnTo>
                        <a:pt x="184" y="3"/>
                      </a:lnTo>
                      <a:lnTo>
                        <a:pt x="161" y="8"/>
                      </a:lnTo>
                      <a:lnTo>
                        <a:pt x="140" y="15"/>
                      </a:lnTo>
                      <a:lnTo>
                        <a:pt x="119" y="24"/>
                      </a:lnTo>
                      <a:lnTo>
                        <a:pt x="102" y="33"/>
                      </a:lnTo>
                      <a:lnTo>
                        <a:pt x="84" y="45"/>
                      </a:lnTo>
                      <a:lnTo>
                        <a:pt x="67" y="57"/>
                      </a:lnTo>
                      <a:lnTo>
                        <a:pt x="53" y="71"/>
                      </a:lnTo>
                      <a:lnTo>
                        <a:pt x="39" y="87"/>
                      </a:lnTo>
                      <a:lnTo>
                        <a:pt x="28" y="104"/>
                      </a:lnTo>
                      <a:lnTo>
                        <a:pt x="18" y="122"/>
                      </a:lnTo>
                      <a:lnTo>
                        <a:pt x="11" y="139"/>
                      </a:lnTo>
                      <a:lnTo>
                        <a:pt x="4" y="158"/>
                      </a:lnTo>
                      <a:lnTo>
                        <a:pt x="0" y="178"/>
                      </a:lnTo>
                      <a:lnTo>
                        <a:pt x="0" y="198"/>
                      </a:lnTo>
                      <a:lnTo>
                        <a:pt x="0" y="198"/>
                      </a:lnTo>
                      <a:lnTo>
                        <a:pt x="0" y="223"/>
                      </a:lnTo>
                      <a:lnTo>
                        <a:pt x="4" y="246"/>
                      </a:lnTo>
                      <a:lnTo>
                        <a:pt x="9" y="265"/>
                      </a:lnTo>
                      <a:lnTo>
                        <a:pt x="16" y="282"/>
                      </a:lnTo>
                      <a:lnTo>
                        <a:pt x="23" y="300"/>
                      </a:lnTo>
                      <a:lnTo>
                        <a:pt x="32" y="314"/>
                      </a:lnTo>
                      <a:lnTo>
                        <a:pt x="41" y="327"/>
                      </a:lnTo>
                      <a:lnTo>
                        <a:pt x="51" y="341"/>
                      </a:lnTo>
                      <a:lnTo>
                        <a:pt x="70" y="364"/>
                      </a:lnTo>
                      <a:lnTo>
                        <a:pt x="89" y="387"/>
                      </a:lnTo>
                      <a:lnTo>
                        <a:pt x="98" y="399"/>
                      </a:lnTo>
                      <a:lnTo>
                        <a:pt x="107" y="409"/>
                      </a:lnTo>
                      <a:lnTo>
                        <a:pt x="112" y="423"/>
                      </a:lnTo>
                      <a:lnTo>
                        <a:pt x="117" y="436"/>
                      </a:lnTo>
                      <a:lnTo>
                        <a:pt x="340" y="4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36" name="Freeform 7"/>
                <p:cNvSpPr>
                  <a:spLocks/>
                </p:cNvSpPr>
                <p:nvPr/>
              </p:nvSpPr>
              <p:spPr bwMode="auto">
                <a:xfrm>
                  <a:off x="5689600" y="13361988"/>
                  <a:ext cx="71438" cy="71438"/>
                </a:xfrm>
                <a:custGeom>
                  <a:avLst/>
                  <a:gdLst>
                    <a:gd name="T0" fmla="*/ 90 w 90"/>
                    <a:gd name="T1" fmla="*/ 54 h 91"/>
                    <a:gd name="T2" fmla="*/ 90 w 90"/>
                    <a:gd name="T3" fmla="*/ 54 h 91"/>
                    <a:gd name="T4" fmla="*/ 87 w 90"/>
                    <a:gd name="T5" fmla="*/ 63 h 91"/>
                    <a:gd name="T6" fmla="*/ 83 w 90"/>
                    <a:gd name="T7" fmla="*/ 72 h 91"/>
                    <a:gd name="T8" fmla="*/ 76 w 90"/>
                    <a:gd name="T9" fmla="*/ 79 h 91"/>
                    <a:gd name="T10" fmla="*/ 71 w 90"/>
                    <a:gd name="T11" fmla="*/ 84 h 91"/>
                    <a:gd name="T12" fmla="*/ 62 w 90"/>
                    <a:gd name="T13" fmla="*/ 87 h 91"/>
                    <a:gd name="T14" fmla="*/ 54 w 90"/>
                    <a:gd name="T15" fmla="*/ 91 h 91"/>
                    <a:gd name="T16" fmla="*/ 45 w 90"/>
                    <a:gd name="T17" fmla="*/ 91 h 91"/>
                    <a:gd name="T18" fmla="*/ 36 w 90"/>
                    <a:gd name="T19" fmla="*/ 91 h 91"/>
                    <a:gd name="T20" fmla="*/ 36 w 90"/>
                    <a:gd name="T21" fmla="*/ 91 h 91"/>
                    <a:gd name="T22" fmla="*/ 27 w 90"/>
                    <a:gd name="T23" fmla="*/ 87 h 91"/>
                    <a:gd name="T24" fmla="*/ 20 w 90"/>
                    <a:gd name="T25" fmla="*/ 84 h 91"/>
                    <a:gd name="T26" fmla="*/ 13 w 90"/>
                    <a:gd name="T27" fmla="*/ 79 h 91"/>
                    <a:gd name="T28" fmla="*/ 8 w 90"/>
                    <a:gd name="T29" fmla="*/ 72 h 91"/>
                    <a:gd name="T30" fmla="*/ 3 w 90"/>
                    <a:gd name="T31" fmla="*/ 63 h 91"/>
                    <a:gd name="T32" fmla="*/ 1 w 90"/>
                    <a:gd name="T33" fmla="*/ 56 h 91"/>
                    <a:gd name="T34" fmla="*/ 0 w 90"/>
                    <a:gd name="T35" fmla="*/ 47 h 91"/>
                    <a:gd name="T36" fmla="*/ 1 w 90"/>
                    <a:gd name="T37" fmla="*/ 37 h 91"/>
                    <a:gd name="T38" fmla="*/ 1 w 90"/>
                    <a:gd name="T39" fmla="*/ 37 h 91"/>
                    <a:gd name="T40" fmla="*/ 3 w 90"/>
                    <a:gd name="T41" fmla="*/ 28 h 91"/>
                    <a:gd name="T42" fmla="*/ 8 w 90"/>
                    <a:gd name="T43" fmla="*/ 21 h 91"/>
                    <a:gd name="T44" fmla="*/ 13 w 90"/>
                    <a:gd name="T45" fmla="*/ 14 h 91"/>
                    <a:gd name="T46" fmla="*/ 20 w 90"/>
                    <a:gd name="T47" fmla="*/ 9 h 91"/>
                    <a:gd name="T48" fmla="*/ 27 w 90"/>
                    <a:gd name="T49" fmla="*/ 4 h 91"/>
                    <a:gd name="T50" fmla="*/ 36 w 90"/>
                    <a:gd name="T51" fmla="*/ 2 h 91"/>
                    <a:gd name="T52" fmla="*/ 45 w 90"/>
                    <a:gd name="T53" fmla="*/ 0 h 91"/>
                    <a:gd name="T54" fmla="*/ 54 w 90"/>
                    <a:gd name="T55" fmla="*/ 2 h 91"/>
                    <a:gd name="T56" fmla="*/ 54 w 90"/>
                    <a:gd name="T57" fmla="*/ 2 h 91"/>
                    <a:gd name="T58" fmla="*/ 62 w 90"/>
                    <a:gd name="T59" fmla="*/ 4 h 91"/>
                    <a:gd name="T60" fmla="*/ 71 w 90"/>
                    <a:gd name="T61" fmla="*/ 9 h 91"/>
                    <a:gd name="T62" fmla="*/ 76 w 90"/>
                    <a:gd name="T63" fmla="*/ 14 h 91"/>
                    <a:gd name="T64" fmla="*/ 83 w 90"/>
                    <a:gd name="T65" fmla="*/ 21 h 91"/>
                    <a:gd name="T66" fmla="*/ 87 w 90"/>
                    <a:gd name="T67" fmla="*/ 28 h 91"/>
                    <a:gd name="T68" fmla="*/ 88 w 90"/>
                    <a:gd name="T69" fmla="*/ 37 h 91"/>
                    <a:gd name="T70" fmla="*/ 90 w 90"/>
                    <a:gd name="T71" fmla="*/ 45 h 91"/>
                    <a:gd name="T72" fmla="*/ 90 w 90"/>
                    <a:gd name="T73" fmla="*/ 54 h 91"/>
                    <a:gd name="T74" fmla="*/ 90 w 90"/>
                    <a:gd name="T75" fmla="*/ 5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 h="91">
                      <a:moveTo>
                        <a:pt x="90" y="54"/>
                      </a:moveTo>
                      <a:lnTo>
                        <a:pt x="90" y="54"/>
                      </a:lnTo>
                      <a:lnTo>
                        <a:pt x="87" y="63"/>
                      </a:lnTo>
                      <a:lnTo>
                        <a:pt x="83" y="72"/>
                      </a:lnTo>
                      <a:lnTo>
                        <a:pt x="76" y="79"/>
                      </a:lnTo>
                      <a:lnTo>
                        <a:pt x="71" y="84"/>
                      </a:lnTo>
                      <a:lnTo>
                        <a:pt x="62" y="87"/>
                      </a:lnTo>
                      <a:lnTo>
                        <a:pt x="54" y="91"/>
                      </a:lnTo>
                      <a:lnTo>
                        <a:pt x="45" y="91"/>
                      </a:lnTo>
                      <a:lnTo>
                        <a:pt x="36" y="91"/>
                      </a:lnTo>
                      <a:lnTo>
                        <a:pt x="36" y="91"/>
                      </a:lnTo>
                      <a:lnTo>
                        <a:pt x="27" y="87"/>
                      </a:lnTo>
                      <a:lnTo>
                        <a:pt x="20" y="84"/>
                      </a:lnTo>
                      <a:lnTo>
                        <a:pt x="13" y="79"/>
                      </a:lnTo>
                      <a:lnTo>
                        <a:pt x="8" y="72"/>
                      </a:lnTo>
                      <a:lnTo>
                        <a:pt x="3" y="63"/>
                      </a:lnTo>
                      <a:lnTo>
                        <a:pt x="1" y="56"/>
                      </a:lnTo>
                      <a:lnTo>
                        <a:pt x="0" y="47"/>
                      </a:lnTo>
                      <a:lnTo>
                        <a:pt x="1" y="37"/>
                      </a:lnTo>
                      <a:lnTo>
                        <a:pt x="1" y="37"/>
                      </a:lnTo>
                      <a:lnTo>
                        <a:pt x="3" y="28"/>
                      </a:lnTo>
                      <a:lnTo>
                        <a:pt x="8" y="21"/>
                      </a:lnTo>
                      <a:lnTo>
                        <a:pt x="13" y="14"/>
                      </a:lnTo>
                      <a:lnTo>
                        <a:pt x="20" y="9"/>
                      </a:lnTo>
                      <a:lnTo>
                        <a:pt x="27" y="4"/>
                      </a:lnTo>
                      <a:lnTo>
                        <a:pt x="36" y="2"/>
                      </a:lnTo>
                      <a:lnTo>
                        <a:pt x="45" y="0"/>
                      </a:lnTo>
                      <a:lnTo>
                        <a:pt x="54" y="2"/>
                      </a:lnTo>
                      <a:lnTo>
                        <a:pt x="54" y="2"/>
                      </a:lnTo>
                      <a:lnTo>
                        <a:pt x="62" y="4"/>
                      </a:lnTo>
                      <a:lnTo>
                        <a:pt x="71" y="9"/>
                      </a:lnTo>
                      <a:lnTo>
                        <a:pt x="76" y="14"/>
                      </a:lnTo>
                      <a:lnTo>
                        <a:pt x="83" y="21"/>
                      </a:lnTo>
                      <a:lnTo>
                        <a:pt x="87" y="28"/>
                      </a:lnTo>
                      <a:lnTo>
                        <a:pt x="88" y="37"/>
                      </a:lnTo>
                      <a:lnTo>
                        <a:pt x="90" y="45"/>
                      </a:lnTo>
                      <a:lnTo>
                        <a:pt x="90" y="54"/>
                      </a:lnTo>
                      <a:lnTo>
                        <a:pt x="9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37" name="Freeform 8"/>
                <p:cNvSpPr>
                  <a:spLocks/>
                </p:cNvSpPr>
                <p:nvPr/>
              </p:nvSpPr>
              <p:spPr bwMode="auto">
                <a:xfrm>
                  <a:off x="5651500" y="13431838"/>
                  <a:ext cx="31750" cy="33338"/>
                </a:xfrm>
                <a:custGeom>
                  <a:avLst/>
                  <a:gdLst>
                    <a:gd name="T0" fmla="*/ 41 w 41"/>
                    <a:gd name="T1" fmla="*/ 25 h 42"/>
                    <a:gd name="T2" fmla="*/ 41 w 41"/>
                    <a:gd name="T3" fmla="*/ 25 h 42"/>
                    <a:gd name="T4" fmla="*/ 37 w 41"/>
                    <a:gd name="T5" fmla="*/ 33 h 42"/>
                    <a:gd name="T6" fmla="*/ 32 w 41"/>
                    <a:gd name="T7" fmla="*/ 39 h 42"/>
                    <a:gd name="T8" fmla="*/ 25 w 41"/>
                    <a:gd name="T9" fmla="*/ 42 h 42"/>
                    <a:gd name="T10" fmla="*/ 16 w 41"/>
                    <a:gd name="T11" fmla="*/ 42 h 42"/>
                    <a:gd name="T12" fmla="*/ 16 w 41"/>
                    <a:gd name="T13" fmla="*/ 42 h 42"/>
                    <a:gd name="T14" fmla="*/ 9 w 41"/>
                    <a:gd name="T15" fmla="*/ 39 h 42"/>
                    <a:gd name="T16" fmla="*/ 4 w 41"/>
                    <a:gd name="T17" fmla="*/ 33 h 42"/>
                    <a:gd name="T18" fmla="*/ 0 w 41"/>
                    <a:gd name="T19" fmla="*/ 25 h 42"/>
                    <a:gd name="T20" fmla="*/ 0 w 41"/>
                    <a:gd name="T21" fmla="*/ 18 h 42"/>
                    <a:gd name="T22" fmla="*/ 0 w 41"/>
                    <a:gd name="T23" fmla="*/ 18 h 42"/>
                    <a:gd name="T24" fmla="*/ 4 w 41"/>
                    <a:gd name="T25" fmla="*/ 9 h 42"/>
                    <a:gd name="T26" fmla="*/ 9 w 41"/>
                    <a:gd name="T27" fmla="*/ 4 h 42"/>
                    <a:gd name="T28" fmla="*/ 16 w 41"/>
                    <a:gd name="T29" fmla="*/ 0 h 42"/>
                    <a:gd name="T30" fmla="*/ 25 w 41"/>
                    <a:gd name="T31" fmla="*/ 0 h 42"/>
                    <a:gd name="T32" fmla="*/ 25 w 41"/>
                    <a:gd name="T33" fmla="*/ 0 h 42"/>
                    <a:gd name="T34" fmla="*/ 32 w 41"/>
                    <a:gd name="T35" fmla="*/ 4 h 42"/>
                    <a:gd name="T36" fmla="*/ 37 w 41"/>
                    <a:gd name="T37" fmla="*/ 9 h 42"/>
                    <a:gd name="T38" fmla="*/ 41 w 41"/>
                    <a:gd name="T39" fmla="*/ 16 h 42"/>
                    <a:gd name="T40" fmla="*/ 41 w 41"/>
                    <a:gd name="T41" fmla="*/ 25 h 42"/>
                    <a:gd name="T42" fmla="*/ 41 w 41"/>
                    <a:gd name="T43" fmla="*/ 2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2">
                      <a:moveTo>
                        <a:pt x="41" y="25"/>
                      </a:moveTo>
                      <a:lnTo>
                        <a:pt x="41" y="25"/>
                      </a:lnTo>
                      <a:lnTo>
                        <a:pt x="37" y="33"/>
                      </a:lnTo>
                      <a:lnTo>
                        <a:pt x="32" y="39"/>
                      </a:lnTo>
                      <a:lnTo>
                        <a:pt x="25" y="42"/>
                      </a:lnTo>
                      <a:lnTo>
                        <a:pt x="16" y="42"/>
                      </a:lnTo>
                      <a:lnTo>
                        <a:pt x="16" y="42"/>
                      </a:lnTo>
                      <a:lnTo>
                        <a:pt x="9" y="39"/>
                      </a:lnTo>
                      <a:lnTo>
                        <a:pt x="4" y="33"/>
                      </a:lnTo>
                      <a:lnTo>
                        <a:pt x="0" y="25"/>
                      </a:lnTo>
                      <a:lnTo>
                        <a:pt x="0" y="18"/>
                      </a:lnTo>
                      <a:lnTo>
                        <a:pt x="0" y="18"/>
                      </a:lnTo>
                      <a:lnTo>
                        <a:pt x="4" y="9"/>
                      </a:lnTo>
                      <a:lnTo>
                        <a:pt x="9" y="4"/>
                      </a:lnTo>
                      <a:lnTo>
                        <a:pt x="16" y="0"/>
                      </a:lnTo>
                      <a:lnTo>
                        <a:pt x="25" y="0"/>
                      </a:lnTo>
                      <a:lnTo>
                        <a:pt x="25" y="0"/>
                      </a:lnTo>
                      <a:lnTo>
                        <a:pt x="32" y="4"/>
                      </a:lnTo>
                      <a:lnTo>
                        <a:pt x="37" y="9"/>
                      </a:lnTo>
                      <a:lnTo>
                        <a:pt x="41" y="16"/>
                      </a:lnTo>
                      <a:lnTo>
                        <a:pt x="41" y="25"/>
                      </a:lnTo>
                      <a:lnTo>
                        <a:pt x="41" y="2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38" name="Freeform 9"/>
                <p:cNvSpPr>
                  <a:spLocks/>
                </p:cNvSpPr>
                <p:nvPr/>
              </p:nvSpPr>
              <p:spPr bwMode="auto">
                <a:xfrm>
                  <a:off x="5746750" y="13806488"/>
                  <a:ext cx="74613" cy="41275"/>
                </a:xfrm>
                <a:custGeom>
                  <a:avLst/>
                  <a:gdLst>
                    <a:gd name="T0" fmla="*/ 0 w 94"/>
                    <a:gd name="T1" fmla="*/ 0 h 52"/>
                    <a:gd name="T2" fmla="*/ 0 w 94"/>
                    <a:gd name="T3" fmla="*/ 40 h 52"/>
                    <a:gd name="T4" fmla="*/ 0 w 94"/>
                    <a:gd name="T5" fmla="*/ 40 h 52"/>
                    <a:gd name="T6" fmla="*/ 2 w 94"/>
                    <a:gd name="T7" fmla="*/ 45 h 52"/>
                    <a:gd name="T8" fmla="*/ 5 w 94"/>
                    <a:gd name="T9" fmla="*/ 49 h 52"/>
                    <a:gd name="T10" fmla="*/ 8 w 94"/>
                    <a:gd name="T11" fmla="*/ 50 h 52"/>
                    <a:gd name="T12" fmla="*/ 15 w 94"/>
                    <a:gd name="T13" fmla="*/ 52 h 52"/>
                    <a:gd name="T14" fmla="*/ 78 w 94"/>
                    <a:gd name="T15" fmla="*/ 52 h 52"/>
                    <a:gd name="T16" fmla="*/ 78 w 94"/>
                    <a:gd name="T17" fmla="*/ 52 h 52"/>
                    <a:gd name="T18" fmla="*/ 85 w 94"/>
                    <a:gd name="T19" fmla="*/ 50 h 52"/>
                    <a:gd name="T20" fmla="*/ 89 w 94"/>
                    <a:gd name="T21" fmla="*/ 49 h 52"/>
                    <a:gd name="T22" fmla="*/ 92 w 94"/>
                    <a:gd name="T23" fmla="*/ 45 h 52"/>
                    <a:gd name="T24" fmla="*/ 94 w 94"/>
                    <a:gd name="T25" fmla="*/ 40 h 52"/>
                    <a:gd name="T26" fmla="*/ 94 w 94"/>
                    <a:gd name="T27" fmla="*/ 0 h 52"/>
                    <a:gd name="T28" fmla="*/ 0 w 94"/>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52">
                      <a:moveTo>
                        <a:pt x="0" y="0"/>
                      </a:moveTo>
                      <a:lnTo>
                        <a:pt x="0" y="40"/>
                      </a:lnTo>
                      <a:lnTo>
                        <a:pt x="0" y="40"/>
                      </a:lnTo>
                      <a:lnTo>
                        <a:pt x="2" y="45"/>
                      </a:lnTo>
                      <a:lnTo>
                        <a:pt x="5" y="49"/>
                      </a:lnTo>
                      <a:lnTo>
                        <a:pt x="8" y="50"/>
                      </a:lnTo>
                      <a:lnTo>
                        <a:pt x="15" y="52"/>
                      </a:lnTo>
                      <a:lnTo>
                        <a:pt x="78" y="52"/>
                      </a:lnTo>
                      <a:lnTo>
                        <a:pt x="78" y="52"/>
                      </a:lnTo>
                      <a:lnTo>
                        <a:pt x="85" y="50"/>
                      </a:lnTo>
                      <a:lnTo>
                        <a:pt x="89" y="49"/>
                      </a:lnTo>
                      <a:lnTo>
                        <a:pt x="92" y="45"/>
                      </a:lnTo>
                      <a:lnTo>
                        <a:pt x="94" y="40"/>
                      </a:lnTo>
                      <a:lnTo>
                        <a:pt x="9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39" name="Freeform 10"/>
                <p:cNvSpPr>
                  <a:spLocks noEditPoints="1"/>
                </p:cNvSpPr>
                <p:nvPr/>
              </p:nvSpPr>
              <p:spPr bwMode="auto">
                <a:xfrm>
                  <a:off x="5699125" y="13709650"/>
                  <a:ext cx="171450" cy="122238"/>
                </a:xfrm>
                <a:custGeom>
                  <a:avLst/>
                  <a:gdLst>
                    <a:gd name="T0" fmla="*/ 0 w 216"/>
                    <a:gd name="T1" fmla="*/ 0 h 155"/>
                    <a:gd name="T2" fmla="*/ 0 w 216"/>
                    <a:gd name="T3" fmla="*/ 33 h 155"/>
                    <a:gd name="T4" fmla="*/ 216 w 216"/>
                    <a:gd name="T5" fmla="*/ 33 h 155"/>
                    <a:gd name="T6" fmla="*/ 216 w 216"/>
                    <a:gd name="T7" fmla="*/ 0 h 155"/>
                    <a:gd name="T8" fmla="*/ 0 w 216"/>
                    <a:gd name="T9" fmla="*/ 0 h 155"/>
                    <a:gd name="T10" fmla="*/ 0 w 216"/>
                    <a:gd name="T11" fmla="*/ 90 h 155"/>
                    <a:gd name="T12" fmla="*/ 216 w 216"/>
                    <a:gd name="T13" fmla="*/ 90 h 155"/>
                    <a:gd name="T14" fmla="*/ 216 w 216"/>
                    <a:gd name="T15" fmla="*/ 61 h 155"/>
                    <a:gd name="T16" fmla="*/ 0 w 216"/>
                    <a:gd name="T17" fmla="*/ 61 h 155"/>
                    <a:gd name="T18" fmla="*/ 0 w 216"/>
                    <a:gd name="T19" fmla="*/ 90 h 155"/>
                    <a:gd name="T20" fmla="*/ 0 w 216"/>
                    <a:gd name="T21" fmla="*/ 122 h 155"/>
                    <a:gd name="T22" fmla="*/ 0 w 216"/>
                    <a:gd name="T23" fmla="*/ 122 h 155"/>
                    <a:gd name="T24" fmla="*/ 1 w 216"/>
                    <a:gd name="T25" fmla="*/ 129 h 155"/>
                    <a:gd name="T26" fmla="*/ 3 w 216"/>
                    <a:gd name="T27" fmla="*/ 136 h 155"/>
                    <a:gd name="T28" fmla="*/ 7 w 216"/>
                    <a:gd name="T29" fmla="*/ 141 h 155"/>
                    <a:gd name="T30" fmla="*/ 10 w 216"/>
                    <a:gd name="T31" fmla="*/ 146 h 155"/>
                    <a:gd name="T32" fmla="*/ 15 w 216"/>
                    <a:gd name="T33" fmla="*/ 150 h 155"/>
                    <a:gd name="T34" fmla="*/ 21 w 216"/>
                    <a:gd name="T35" fmla="*/ 153 h 155"/>
                    <a:gd name="T36" fmla="*/ 28 w 216"/>
                    <a:gd name="T37" fmla="*/ 155 h 155"/>
                    <a:gd name="T38" fmla="*/ 35 w 216"/>
                    <a:gd name="T39" fmla="*/ 155 h 155"/>
                    <a:gd name="T40" fmla="*/ 181 w 216"/>
                    <a:gd name="T41" fmla="*/ 155 h 155"/>
                    <a:gd name="T42" fmla="*/ 181 w 216"/>
                    <a:gd name="T43" fmla="*/ 155 h 155"/>
                    <a:gd name="T44" fmla="*/ 188 w 216"/>
                    <a:gd name="T45" fmla="*/ 155 h 155"/>
                    <a:gd name="T46" fmla="*/ 195 w 216"/>
                    <a:gd name="T47" fmla="*/ 153 h 155"/>
                    <a:gd name="T48" fmla="*/ 200 w 216"/>
                    <a:gd name="T49" fmla="*/ 150 h 155"/>
                    <a:gd name="T50" fmla="*/ 205 w 216"/>
                    <a:gd name="T51" fmla="*/ 146 h 155"/>
                    <a:gd name="T52" fmla="*/ 209 w 216"/>
                    <a:gd name="T53" fmla="*/ 141 h 155"/>
                    <a:gd name="T54" fmla="*/ 212 w 216"/>
                    <a:gd name="T55" fmla="*/ 136 h 155"/>
                    <a:gd name="T56" fmla="*/ 214 w 216"/>
                    <a:gd name="T57" fmla="*/ 129 h 155"/>
                    <a:gd name="T58" fmla="*/ 216 w 216"/>
                    <a:gd name="T59" fmla="*/ 122 h 155"/>
                    <a:gd name="T60" fmla="*/ 216 w 216"/>
                    <a:gd name="T61" fmla="*/ 118 h 155"/>
                    <a:gd name="T62" fmla="*/ 0 w 216"/>
                    <a:gd name="T63" fmla="*/ 118 h 155"/>
                    <a:gd name="T64" fmla="*/ 0 w 216"/>
                    <a:gd name="T65" fmla="*/ 12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6" h="155">
                      <a:moveTo>
                        <a:pt x="0" y="0"/>
                      </a:moveTo>
                      <a:lnTo>
                        <a:pt x="0" y="33"/>
                      </a:lnTo>
                      <a:lnTo>
                        <a:pt x="216" y="33"/>
                      </a:lnTo>
                      <a:lnTo>
                        <a:pt x="216" y="0"/>
                      </a:lnTo>
                      <a:lnTo>
                        <a:pt x="0" y="0"/>
                      </a:lnTo>
                      <a:close/>
                      <a:moveTo>
                        <a:pt x="0" y="90"/>
                      </a:moveTo>
                      <a:lnTo>
                        <a:pt x="216" y="90"/>
                      </a:lnTo>
                      <a:lnTo>
                        <a:pt x="216" y="61"/>
                      </a:lnTo>
                      <a:lnTo>
                        <a:pt x="0" y="61"/>
                      </a:lnTo>
                      <a:lnTo>
                        <a:pt x="0" y="90"/>
                      </a:lnTo>
                      <a:close/>
                      <a:moveTo>
                        <a:pt x="0" y="122"/>
                      </a:moveTo>
                      <a:lnTo>
                        <a:pt x="0" y="122"/>
                      </a:lnTo>
                      <a:lnTo>
                        <a:pt x="1" y="129"/>
                      </a:lnTo>
                      <a:lnTo>
                        <a:pt x="3" y="136"/>
                      </a:lnTo>
                      <a:lnTo>
                        <a:pt x="7" y="141"/>
                      </a:lnTo>
                      <a:lnTo>
                        <a:pt x="10" y="146"/>
                      </a:lnTo>
                      <a:lnTo>
                        <a:pt x="15" y="150"/>
                      </a:lnTo>
                      <a:lnTo>
                        <a:pt x="21" y="153"/>
                      </a:lnTo>
                      <a:lnTo>
                        <a:pt x="28" y="155"/>
                      </a:lnTo>
                      <a:lnTo>
                        <a:pt x="35" y="155"/>
                      </a:lnTo>
                      <a:lnTo>
                        <a:pt x="181" y="155"/>
                      </a:lnTo>
                      <a:lnTo>
                        <a:pt x="181" y="155"/>
                      </a:lnTo>
                      <a:lnTo>
                        <a:pt x="188" y="155"/>
                      </a:lnTo>
                      <a:lnTo>
                        <a:pt x="195" y="153"/>
                      </a:lnTo>
                      <a:lnTo>
                        <a:pt x="200" y="150"/>
                      </a:lnTo>
                      <a:lnTo>
                        <a:pt x="205" y="146"/>
                      </a:lnTo>
                      <a:lnTo>
                        <a:pt x="209" y="141"/>
                      </a:lnTo>
                      <a:lnTo>
                        <a:pt x="212" y="136"/>
                      </a:lnTo>
                      <a:lnTo>
                        <a:pt x="214" y="129"/>
                      </a:lnTo>
                      <a:lnTo>
                        <a:pt x="216" y="122"/>
                      </a:lnTo>
                      <a:lnTo>
                        <a:pt x="216" y="118"/>
                      </a:lnTo>
                      <a:lnTo>
                        <a:pt x="0" y="118"/>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grpSp>
        </p:grpSp>
      </p:grpSp>
      <p:grpSp>
        <p:nvGrpSpPr>
          <p:cNvPr id="20487" name="Group 20486"/>
          <p:cNvGrpSpPr/>
          <p:nvPr/>
        </p:nvGrpSpPr>
        <p:grpSpPr>
          <a:xfrm>
            <a:off x="2048056" y="3627809"/>
            <a:ext cx="1689260" cy="2199438"/>
            <a:chOff x="1962942" y="3627809"/>
            <a:chExt cx="1689260" cy="2199438"/>
          </a:xfrm>
        </p:grpSpPr>
        <p:sp>
          <p:nvSpPr>
            <p:cNvPr id="53" name="Rectangle: Rounded Corners 52"/>
            <p:cNvSpPr/>
            <p:nvPr/>
          </p:nvSpPr>
          <p:spPr>
            <a:xfrm>
              <a:off x="1962942" y="4618207"/>
              <a:ext cx="1689260" cy="1209040"/>
            </a:xfrm>
            <a:prstGeom prst="roundRect">
              <a:avLst>
                <a:gd name="adj" fmla="val 1036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tr-TR" sz="1400" b="1" dirty="0"/>
                <a:t>2018 yılında 10 yeni ürün </a:t>
              </a:r>
              <a:r>
                <a:rPr lang="tr-TR" sz="1400" b="1" dirty="0" err="1"/>
                <a:t>lansmanı</a:t>
              </a:r>
              <a:endParaRPr lang="en-GB" sz="1400" b="1" dirty="0"/>
            </a:p>
          </p:txBody>
        </p:sp>
        <p:grpSp>
          <p:nvGrpSpPr>
            <p:cNvPr id="20486" name="Group 20485"/>
            <p:cNvGrpSpPr/>
            <p:nvPr/>
          </p:nvGrpSpPr>
          <p:grpSpPr>
            <a:xfrm>
              <a:off x="2271758" y="3627809"/>
              <a:ext cx="1071629" cy="1071629"/>
              <a:chOff x="2271758" y="3627809"/>
              <a:chExt cx="1071629" cy="1071629"/>
            </a:xfrm>
          </p:grpSpPr>
          <p:sp>
            <p:nvSpPr>
              <p:cNvPr id="62" name="Oval 61"/>
              <p:cNvSpPr/>
              <p:nvPr/>
            </p:nvSpPr>
            <p:spPr>
              <a:xfrm>
                <a:off x="2271758" y="3627809"/>
                <a:ext cx="1071629" cy="1071629"/>
              </a:xfrm>
              <a:prstGeom prst="ellipse">
                <a:avLst/>
              </a:prstGeom>
              <a:solidFill>
                <a:schemeClr val="accent2">
                  <a:lumMod val="75000"/>
                </a:schemeClr>
              </a:solidFill>
              <a:ln w="28575">
                <a:solidFill>
                  <a:schemeClr val="bg1"/>
                </a:solidFill>
              </a:ln>
              <a:effectLst>
                <a:outerShdw blurRad="3683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aseline="-25000"/>
              </a:p>
            </p:txBody>
          </p:sp>
          <p:grpSp>
            <p:nvGrpSpPr>
              <p:cNvPr id="44" name="Group 43"/>
              <p:cNvGrpSpPr/>
              <p:nvPr/>
            </p:nvGrpSpPr>
            <p:grpSpPr>
              <a:xfrm>
                <a:off x="2530447" y="3829056"/>
                <a:ext cx="542838" cy="582924"/>
                <a:chOff x="4708526" y="10158413"/>
                <a:chExt cx="515937" cy="554038"/>
              </a:xfrm>
              <a:solidFill>
                <a:schemeClr val="bg1"/>
              </a:solidFill>
            </p:grpSpPr>
            <p:sp>
              <p:nvSpPr>
                <p:cNvPr id="45" name="Rectangle 321"/>
                <p:cNvSpPr>
                  <a:spLocks noChangeArrowheads="1"/>
                </p:cNvSpPr>
                <p:nvPr/>
              </p:nvSpPr>
              <p:spPr bwMode="auto">
                <a:xfrm>
                  <a:off x="4708526" y="10691813"/>
                  <a:ext cx="5111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baseline="-25000"/>
                </a:p>
              </p:txBody>
            </p:sp>
            <p:sp>
              <p:nvSpPr>
                <p:cNvPr id="46" name="Freeform 322"/>
                <p:cNvSpPr>
                  <a:spLocks noEditPoints="1"/>
                </p:cNvSpPr>
                <p:nvPr/>
              </p:nvSpPr>
              <p:spPr bwMode="auto">
                <a:xfrm>
                  <a:off x="4738688" y="10269538"/>
                  <a:ext cx="450850" cy="393700"/>
                </a:xfrm>
                <a:custGeom>
                  <a:avLst/>
                  <a:gdLst>
                    <a:gd name="T0" fmla="*/ 152 w 568"/>
                    <a:gd name="T1" fmla="*/ 202 h 497"/>
                    <a:gd name="T2" fmla="*/ 152 w 568"/>
                    <a:gd name="T3" fmla="*/ 497 h 497"/>
                    <a:gd name="T4" fmla="*/ 265 w 568"/>
                    <a:gd name="T5" fmla="*/ 497 h 497"/>
                    <a:gd name="T6" fmla="*/ 265 w 568"/>
                    <a:gd name="T7" fmla="*/ 117 h 497"/>
                    <a:gd name="T8" fmla="*/ 251 w 568"/>
                    <a:gd name="T9" fmla="*/ 103 h 497"/>
                    <a:gd name="T10" fmla="*/ 152 w 568"/>
                    <a:gd name="T11" fmla="*/ 202 h 497"/>
                    <a:gd name="T12" fmla="*/ 0 w 568"/>
                    <a:gd name="T13" fmla="*/ 354 h 497"/>
                    <a:gd name="T14" fmla="*/ 0 w 568"/>
                    <a:gd name="T15" fmla="*/ 497 h 497"/>
                    <a:gd name="T16" fmla="*/ 113 w 568"/>
                    <a:gd name="T17" fmla="*/ 497 h 497"/>
                    <a:gd name="T18" fmla="*/ 113 w 568"/>
                    <a:gd name="T19" fmla="*/ 240 h 497"/>
                    <a:gd name="T20" fmla="*/ 0 w 568"/>
                    <a:gd name="T21" fmla="*/ 354 h 497"/>
                    <a:gd name="T22" fmla="*/ 349 w 568"/>
                    <a:gd name="T23" fmla="*/ 179 h 497"/>
                    <a:gd name="T24" fmla="*/ 349 w 568"/>
                    <a:gd name="T25" fmla="*/ 179 h 497"/>
                    <a:gd name="T26" fmla="*/ 338 w 568"/>
                    <a:gd name="T27" fmla="*/ 178 h 497"/>
                    <a:gd name="T28" fmla="*/ 328 w 568"/>
                    <a:gd name="T29" fmla="*/ 174 h 497"/>
                    <a:gd name="T30" fmla="*/ 319 w 568"/>
                    <a:gd name="T31" fmla="*/ 169 h 497"/>
                    <a:gd name="T32" fmla="*/ 310 w 568"/>
                    <a:gd name="T33" fmla="*/ 162 h 497"/>
                    <a:gd name="T34" fmla="*/ 303 w 568"/>
                    <a:gd name="T35" fmla="*/ 155 h 497"/>
                    <a:gd name="T36" fmla="*/ 303 w 568"/>
                    <a:gd name="T37" fmla="*/ 497 h 497"/>
                    <a:gd name="T38" fmla="*/ 417 w 568"/>
                    <a:gd name="T39" fmla="*/ 497 h 497"/>
                    <a:gd name="T40" fmla="*/ 417 w 568"/>
                    <a:gd name="T41" fmla="*/ 134 h 497"/>
                    <a:gd name="T42" fmla="*/ 389 w 568"/>
                    <a:gd name="T43" fmla="*/ 162 h 497"/>
                    <a:gd name="T44" fmla="*/ 389 w 568"/>
                    <a:gd name="T45" fmla="*/ 162 h 497"/>
                    <a:gd name="T46" fmla="*/ 380 w 568"/>
                    <a:gd name="T47" fmla="*/ 169 h 497"/>
                    <a:gd name="T48" fmla="*/ 370 w 568"/>
                    <a:gd name="T49" fmla="*/ 174 h 497"/>
                    <a:gd name="T50" fmla="*/ 361 w 568"/>
                    <a:gd name="T51" fmla="*/ 178 h 497"/>
                    <a:gd name="T52" fmla="*/ 349 w 568"/>
                    <a:gd name="T53" fmla="*/ 179 h 497"/>
                    <a:gd name="T54" fmla="*/ 349 w 568"/>
                    <a:gd name="T55" fmla="*/ 179 h 497"/>
                    <a:gd name="T56" fmla="*/ 551 w 568"/>
                    <a:gd name="T57" fmla="*/ 0 h 497"/>
                    <a:gd name="T58" fmla="*/ 455 w 568"/>
                    <a:gd name="T59" fmla="*/ 96 h 497"/>
                    <a:gd name="T60" fmla="*/ 455 w 568"/>
                    <a:gd name="T61" fmla="*/ 497 h 497"/>
                    <a:gd name="T62" fmla="*/ 568 w 568"/>
                    <a:gd name="T63" fmla="*/ 497 h 497"/>
                    <a:gd name="T64" fmla="*/ 568 w 568"/>
                    <a:gd name="T65" fmla="*/ 15 h 497"/>
                    <a:gd name="T66" fmla="*/ 551 w 568"/>
                    <a:gd name="T67"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8" h="497">
                      <a:moveTo>
                        <a:pt x="152" y="202"/>
                      </a:moveTo>
                      <a:lnTo>
                        <a:pt x="152" y="497"/>
                      </a:lnTo>
                      <a:lnTo>
                        <a:pt x="265" y="497"/>
                      </a:lnTo>
                      <a:lnTo>
                        <a:pt x="265" y="117"/>
                      </a:lnTo>
                      <a:lnTo>
                        <a:pt x="251" y="103"/>
                      </a:lnTo>
                      <a:lnTo>
                        <a:pt x="152" y="202"/>
                      </a:lnTo>
                      <a:close/>
                      <a:moveTo>
                        <a:pt x="0" y="354"/>
                      </a:moveTo>
                      <a:lnTo>
                        <a:pt x="0" y="497"/>
                      </a:lnTo>
                      <a:lnTo>
                        <a:pt x="113" y="497"/>
                      </a:lnTo>
                      <a:lnTo>
                        <a:pt x="113" y="240"/>
                      </a:lnTo>
                      <a:lnTo>
                        <a:pt x="0" y="354"/>
                      </a:lnTo>
                      <a:close/>
                      <a:moveTo>
                        <a:pt x="349" y="179"/>
                      </a:moveTo>
                      <a:lnTo>
                        <a:pt x="349" y="179"/>
                      </a:lnTo>
                      <a:lnTo>
                        <a:pt x="338" y="178"/>
                      </a:lnTo>
                      <a:lnTo>
                        <a:pt x="328" y="174"/>
                      </a:lnTo>
                      <a:lnTo>
                        <a:pt x="319" y="169"/>
                      </a:lnTo>
                      <a:lnTo>
                        <a:pt x="310" y="162"/>
                      </a:lnTo>
                      <a:lnTo>
                        <a:pt x="303" y="155"/>
                      </a:lnTo>
                      <a:lnTo>
                        <a:pt x="303" y="497"/>
                      </a:lnTo>
                      <a:lnTo>
                        <a:pt x="417" y="497"/>
                      </a:lnTo>
                      <a:lnTo>
                        <a:pt x="417" y="134"/>
                      </a:lnTo>
                      <a:lnTo>
                        <a:pt x="389" y="162"/>
                      </a:lnTo>
                      <a:lnTo>
                        <a:pt x="389" y="162"/>
                      </a:lnTo>
                      <a:lnTo>
                        <a:pt x="380" y="169"/>
                      </a:lnTo>
                      <a:lnTo>
                        <a:pt x="370" y="174"/>
                      </a:lnTo>
                      <a:lnTo>
                        <a:pt x="361" y="178"/>
                      </a:lnTo>
                      <a:lnTo>
                        <a:pt x="349" y="179"/>
                      </a:lnTo>
                      <a:lnTo>
                        <a:pt x="349" y="179"/>
                      </a:lnTo>
                      <a:close/>
                      <a:moveTo>
                        <a:pt x="551" y="0"/>
                      </a:moveTo>
                      <a:lnTo>
                        <a:pt x="455" y="96"/>
                      </a:lnTo>
                      <a:lnTo>
                        <a:pt x="455" y="497"/>
                      </a:lnTo>
                      <a:lnTo>
                        <a:pt x="568" y="497"/>
                      </a:lnTo>
                      <a:lnTo>
                        <a:pt x="568" y="15"/>
                      </a:lnTo>
                      <a:lnTo>
                        <a:pt x="5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baseline="-25000"/>
                </a:p>
              </p:txBody>
            </p:sp>
            <p:sp>
              <p:nvSpPr>
                <p:cNvPr id="47" name="Freeform 323"/>
                <p:cNvSpPr>
                  <a:spLocks noEditPoints="1"/>
                </p:cNvSpPr>
                <p:nvPr/>
              </p:nvSpPr>
              <p:spPr bwMode="auto">
                <a:xfrm>
                  <a:off x="4710113" y="10158413"/>
                  <a:ext cx="514350" cy="360363"/>
                </a:xfrm>
                <a:custGeom>
                  <a:avLst/>
                  <a:gdLst>
                    <a:gd name="T0" fmla="*/ 41 w 649"/>
                    <a:gd name="T1" fmla="*/ 454 h 454"/>
                    <a:gd name="T2" fmla="*/ 41 w 649"/>
                    <a:gd name="T3" fmla="*/ 454 h 454"/>
                    <a:gd name="T4" fmla="*/ 41 w 649"/>
                    <a:gd name="T5" fmla="*/ 454 h 454"/>
                    <a:gd name="T6" fmla="*/ 41 w 649"/>
                    <a:gd name="T7" fmla="*/ 454 h 454"/>
                    <a:gd name="T8" fmla="*/ 502 w 649"/>
                    <a:gd name="T9" fmla="*/ 16 h 454"/>
                    <a:gd name="T10" fmla="*/ 548 w 649"/>
                    <a:gd name="T11" fmla="*/ 61 h 454"/>
                    <a:gd name="T12" fmla="*/ 386 w 649"/>
                    <a:gd name="T13" fmla="*/ 223 h 454"/>
                    <a:gd name="T14" fmla="*/ 309 w 649"/>
                    <a:gd name="T15" fmla="*/ 145 h 454"/>
                    <a:gd name="T16" fmla="*/ 309 w 649"/>
                    <a:gd name="T17" fmla="*/ 145 h 454"/>
                    <a:gd name="T18" fmla="*/ 304 w 649"/>
                    <a:gd name="T19" fmla="*/ 142 h 454"/>
                    <a:gd name="T20" fmla="*/ 299 w 649"/>
                    <a:gd name="T21" fmla="*/ 138 h 454"/>
                    <a:gd name="T22" fmla="*/ 293 w 649"/>
                    <a:gd name="T23" fmla="*/ 136 h 454"/>
                    <a:gd name="T24" fmla="*/ 288 w 649"/>
                    <a:gd name="T25" fmla="*/ 136 h 454"/>
                    <a:gd name="T26" fmla="*/ 283 w 649"/>
                    <a:gd name="T27" fmla="*/ 136 h 454"/>
                    <a:gd name="T28" fmla="*/ 278 w 649"/>
                    <a:gd name="T29" fmla="*/ 138 h 454"/>
                    <a:gd name="T30" fmla="*/ 272 w 649"/>
                    <a:gd name="T31" fmla="*/ 142 h 454"/>
                    <a:gd name="T32" fmla="*/ 267 w 649"/>
                    <a:gd name="T33" fmla="*/ 145 h 454"/>
                    <a:gd name="T34" fmla="*/ 0 w 649"/>
                    <a:gd name="T35" fmla="*/ 412 h 454"/>
                    <a:gd name="T36" fmla="*/ 41 w 649"/>
                    <a:gd name="T37" fmla="*/ 454 h 454"/>
                    <a:gd name="T38" fmla="*/ 288 w 649"/>
                    <a:gd name="T39" fmla="*/ 206 h 454"/>
                    <a:gd name="T40" fmla="*/ 367 w 649"/>
                    <a:gd name="T41" fmla="*/ 284 h 454"/>
                    <a:gd name="T42" fmla="*/ 367 w 649"/>
                    <a:gd name="T43" fmla="*/ 284 h 454"/>
                    <a:gd name="T44" fmla="*/ 370 w 649"/>
                    <a:gd name="T45" fmla="*/ 288 h 454"/>
                    <a:gd name="T46" fmla="*/ 375 w 649"/>
                    <a:gd name="T47" fmla="*/ 291 h 454"/>
                    <a:gd name="T48" fmla="*/ 380 w 649"/>
                    <a:gd name="T49" fmla="*/ 291 h 454"/>
                    <a:gd name="T50" fmla="*/ 386 w 649"/>
                    <a:gd name="T51" fmla="*/ 293 h 454"/>
                    <a:gd name="T52" fmla="*/ 386 w 649"/>
                    <a:gd name="T53" fmla="*/ 293 h 454"/>
                    <a:gd name="T54" fmla="*/ 393 w 649"/>
                    <a:gd name="T55" fmla="*/ 291 h 454"/>
                    <a:gd name="T56" fmla="*/ 398 w 649"/>
                    <a:gd name="T57" fmla="*/ 291 h 454"/>
                    <a:gd name="T58" fmla="*/ 403 w 649"/>
                    <a:gd name="T59" fmla="*/ 288 h 454"/>
                    <a:gd name="T60" fmla="*/ 407 w 649"/>
                    <a:gd name="T61" fmla="*/ 284 h 454"/>
                    <a:gd name="T62" fmla="*/ 588 w 649"/>
                    <a:gd name="T63" fmla="*/ 103 h 454"/>
                    <a:gd name="T64" fmla="*/ 633 w 649"/>
                    <a:gd name="T65" fmla="*/ 148 h 454"/>
                    <a:gd name="T66" fmla="*/ 649 w 649"/>
                    <a:gd name="T67" fmla="*/ 0 h 454"/>
                    <a:gd name="T68" fmla="*/ 502 w 649"/>
                    <a:gd name="T69" fmla="*/ 1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9" h="454">
                      <a:moveTo>
                        <a:pt x="41" y="454"/>
                      </a:moveTo>
                      <a:lnTo>
                        <a:pt x="41" y="454"/>
                      </a:lnTo>
                      <a:lnTo>
                        <a:pt x="41" y="454"/>
                      </a:lnTo>
                      <a:lnTo>
                        <a:pt x="41" y="454"/>
                      </a:lnTo>
                      <a:close/>
                      <a:moveTo>
                        <a:pt x="502" y="16"/>
                      </a:moveTo>
                      <a:lnTo>
                        <a:pt x="548" y="61"/>
                      </a:lnTo>
                      <a:lnTo>
                        <a:pt x="386" y="223"/>
                      </a:lnTo>
                      <a:lnTo>
                        <a:pt x="309" y="145"/>
                      </a:lnTo>
                      <a:lnTo>
                        <a:pt x="309" y="145"/>
                      </a:lnTo>
                      <a:lnTo>
                        <a:pt x="304" y="142"/>
                      </a:lnTo>
                      <a:lnTo>
                        <a:pt x="299" y="138"/>
                      </a:lnTo>
                      <a:lnTo>
                        <a:pt x="293" y="136"/>
                      </a:lnTo>
                      <a:lnTo>
                        <a:pt x="288" y="136"/>
                      </a:lnTo>
                      <a:lnTo>
                        <a:pt x="283" y="136"/>
                      </a:lnTo>
                      <a:lnTo>
                        <a:pt x="278" y="138"/>
                      </a:lnTo>
                      <a:lnTo>
                        <a:pt x="272" y="142"/>
                      </a:lnTo>
                      <a:lnTo>
                        <a:pt x="267" y="145"/>
                      </a:lnTo>
                      <a:lnTo>
                        <a:pt x="0" y="412"/>
                      </a:lnTo>
                      <a:lnTo>
                        <a:pt x="41" y="454"/>
                      </a:lnTo>
                      <a:lnTo>
                        <a:pt x="288" y="206"/>
                      </a:lnTo>
                      <a:lnTo>
                        <a:pt x="367" y="284"/>
                      </a:lnTo>
                      <a:lnTo>
                        <a:pt x="367" y="284"/>
                      </a:lnTo>
                      <a:lnTo>
                        <a:pt x="370" y="288"/>
                      </a:lnTo>
                      <a:lnTo>
                        <a:pt x="375" y="291"/>
                      </a:lnTo>
                      <a:lnTo>
                        <a:pt x="380" y="291"/>
                      </a:lnTo>
                      <a:lnTo>
                        <a:pt x="386" y="293"/>
                      </a:lnTo>
                      <a:lnTo>
                        <a:pt x="386" y="293"/>
                      </a:lnTo>
                      <a:lnTo>
                        <a:pt x="393" y="291"/>
                      </a:lnTo>
                      <a:lnTo>
                        <a:pt x="398" y="291"/>
                      </a:lnTo>
                      <a:lnTo>
                        <a:pt x="403" y="288"/>
                      </a:lnTo>
                      <a:lnTo>
                        <a:pt x="407" y="284"/>
                      </a:lnTo>
                      <a:lnTo>
                        <a:pt x="588" y="103"/>
                      </a:lnTo>
                      <a:lnTo>
                        <a:pt x="633" y="148"/>
                      </a:lnTo>
                      <a:lnTo>
                        <a:pt x="649" y="0"/>
                      </a:lnTo>
                      <a:lnTo>
                        <a:pt x="50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baseline="-25000"/>
                </a:p>
              </p:txBody>
            </p:sp>
          </p:grpSp>
        </p:grpSp>
      </p:grpSp>
      <p:grpSp>
        <p:nvGrpSpPr>
          <p:cNvPr id="20484" name="Group 20483"/>
          <p:cNvGrpSpPr/>
          <p:nvPr/>
        </p:nvGrpSpPr>
        <p:grpSpPr>
          <a:xfrm>
            <a:off x="5119880" y="1598613"/>
            <a:ext cx="1689260" cy="2181208"/>
            <a:chOff x="4755474" y="1598613"/>
            <a:chExt cx="1689260" cy="2181208"/>
          </a:xfrm>
        </p:grpSpPr>
        <p:sp>
          <p:nvSpPr>
            <p:cNvPr id="49" name="Rectangle: Rounded Corners 48"/>
            <p:cNvSpPr/>
            <p:nvPr/>
          </p:nvSpPr>
          <p:spPr>
            <a:xfrm>
              <a:off x="4755474" y="2570781"/>
              <a:ext cx="1689260" cy="1209040"/>
            </a:xfrm>
            <a:prstGeom prst="roundRect">
              <a:avLst>
                <a:gd name="adj" fmla="val 1036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tr-TR" sz="1400" b="1" dirty="0"/>
                <a:t>Disiplinli mühendislik ekipleri</a:t>
              </a:r>
              <a:endParaRPr lang="en-US" sz="1400" b="1" dirty="0"/>
            </a:p>
          </p:txBody>
        </p:sp>
        <p:grpSp>
          <p:nvGrpSpPr>
            <p:cNvPr id="20480" name="Group 20479"/>
            <p:cNvGrpSpPr/>
            <p:nvPr/>
          </p:nvGrpSpPr>
          <p:grpSpPr>
            <a:xfrm>
              <a:off x="5064290" y="1598613"/>
              <a:ext cx="1071629" cy="1071629"/>
              <a:chOff x="5064290" y="1598613"/>
              <a:chExt cx="1071629" cy="1071629"/>
            </a:xfrm>
          </p:grpSpPr>
          <p:sp>
            <p:nvSpPr>
              <p:cNvPr id="27" name="Oval 26"/>
              <p:cNvSpPr/>
              <p:nvPr/>
            </p:nvSpPr>
            <p:spPr>
              <a:xfrm>
                <a:off x="5064290" y="1598613"/>
                <a:ext cx="1071629" cy="1071629"/>
              </a:xfrm>
              <a:prstGeom prst="ellipse">
                <a:avLst/>
              </a:prstGeom>
              <a:solidFill>
                <a:schemeClr val="accent1">
                  <a:lumMod val="75000"/>
                </a:schemeClr>
              </a:solidFill>
              <a:ln w="28575">
                <a:solidFill>
                  <a:schemeClr val="bg1"/>
                </a:solidFill>
              </a:ln>
              <a:effectLst>
                <a:outerShdw blurRad="3683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6" name="Freeform 55"/>
              <p:cNvSpPr>
                <a:spLocks/>
              </p:cNvSpPr>
              <p:nvPr/>
            </p:nvSpPr>
            <p:spPr bwMode="auto">
              <a:xfrm>
                <a:off x="5343310" y="1839597"/>
                <a:ext cx="575436" cy="577684"/>
              </a:xfrm>
              <a:custGeom>
                <a:avLst/>
                <a:gdLst>
                  <a:gd name="T0" fmla="*/ 426 w 512"/>
                  <a:gd name="T1" fmla="*/ 364 h 514"/>
                  <a:gd name="T2" fmla="*/ 412 w 512"/>
                  <a:gd name="T3" fmla="*/ 334 h 514"/>
                  <a:gd name="T4" fmla="*/ 410 w 512"/>
                  <a:gd name="T5" fmla="*/ 316 h 514"/>
                  <a:gd name="T6" fmla="*/ 400 w 512"/>
                  <a:gd name="T7" fmla="*/ 306 h 514"/>
                  <a:gd name="T8" fmla="*/ 388 w 512"/>
                  <a:gd name="T9" fmla="*/ 306 h 514"/>
                  <a:gd name="T10" fmla="*/ 296 w 512"/>
                  <a:gd name="T11" fmla="*/ 264 h 514"/>
                  <a:gd name="T12" fmla="*/ 344 w 512"/>
                  <a:gd name="T13" fmla="*/ 234 h 514"/>
                  <a:gd name="T14" fmla="*/ 386 w 512"/>
                  <a:gd name="T15" fmla="*/ 242 h 514"/>
                  <a:gd name="T16" fmla="*/ 410 w 512"/>
                  <a:gd name="T17" fmla="*/ 240 h 514"/>
                  <a:gd name="T18" fmla="*/ 472 w 512"/>
                  <a:gd name="T19" fmla="*/ 206 h 514"/>
                  <a:gd name="T20" fmla="*/ 504 w 512"/>
                  <a:gd name="T21" fmla="*/ 146 h 514"/>
                  <a:gd name="T22" fmla="*/ 506 w 512"/>
                  <a:gd name="T23" fmla="*/ 122 h 514"/>
                  <a:gd name="T24" fmla="*/ 440 w 512"/>
                  <a:gd name="T25" fmla="*/ 154 h 514"/>
                  <a:gd name="T26" fmla="*/ 418 w 512"/>
                  <a:gd name="T27" fmla="*/ 6 h 514"/>
                  <a:gd name="T28" fmla="*/ 388 w 512"/>
                  <a:gd name="T29" fmla="*/ 2 h 514"/>
                  <a:gd name="T30" fmla="*/ 362 w 512"/>
                  <a:gd name="T31" fmla="*/ 4 h 514"/>
                  <a:gd name="T32" fmla="*/ 302 w 512"/>
                  <a:gd name="T33" fmla="*/ 36 h 514"/>
                  <a:gd name="T34" fmla="*/ 270 w 512"/>
                  <a:gd name="T35" fmla="*/ 96 h 514"/>
                  <a:gd name="T36" fmla="*/ 266 w 512"/>
                  <a:gd name="T37" fmla="*/ 120 h 514"/>
                  <a:gd name="T38" fmla="*/ 276 w 512"/>
                  <a:gd name="T39" fmla="*/ 168 h 514"/>
                  <a:gd name="T40" fmla="*/ 138 w 512"/>
                  <a:gd name="T41" fmla="*/ 106 h 514"/>
                  <a:gd name="T42" fmla="*/ 22 w 512"/>
                  <a:gd name="T43" fmla="*/ 0 h 514"/>
                  <a:gd name="T44" fmla="*/ 36 w 512"/>
                  <a:gd name="T45" fmla="*/ 82 h 514"/>
                  <a:gd name="T46" fmla="*/ 216 w 512"/>
                  <a:gd name="T47" fmla="*/ 248 h 514"/>
                  <a:gd name="T48" fmla="*/ 168 w 512"/>
                  <a:gd name="T49" fmla="*/ 276 h 514"/>
                  <a:gd name="T50" fmla="*/ 120 w 512"/>
                  <a:gd name="T51" fmla="*/ 266 h 514"/>
                  <a:gd name="T52" fmla="*/ 96 w 512"/>
                  <a:gd name="T53" fmla="*/ 268 h 514"/>
                  <a:gd name="T54" fmla="*/ 36 w 512"/>
                  <a:gd name="T55" fmla="*/ 300 h 514"/>
                  <a:gd name="T56" fmla="*/ 2 w 512"/>
                  <a:gd name="T57" fmla="*/ 362 h 514"/>
                  <a:gd name="T58" fmla="*/ 0 w 512"/>
                  <a:gd name="T59" fmla="*/ 386 h 514"/>
                  <a:gd name="T60" fmla="*/ 68 w 512"/>
                  <a:gd name="T61" fmla="*/ 354 h 514"/>
                  <a:gd name="T62" fmla="*/ 90 w 512"/>
                  <a:gd name="T63" fmla="*/ 502 h 514"/>
                  <a:gd name="T64" fmla="*/ 120 w 512"/>
                  <a:gd name="T65" fmla="*/ 506 h 514"/>
                  <a:gd name="T66" fmla="*/ 144 w 512"/>
                  <a:gd name="T67" fmla="*/ 504 h 514"/>
                  <a:gd name="T68" fmla="*/ 206 w 512"/>
                  <a:gd name="T69" fmla="*/ 472 h 514"/>
                  <a:gd name="T70" fmla="*/ 238 w 512"/>
                  <a:gd name="T71" fmla="*/ 410 h 514"/>
                  <a:gd name="T72" fmla="*/ 240 w 512"/>
                  <a:gd name="T73" fmla="*/ 386 h 514"/>
                  <a:gd name="T74" fmla="*/ 232 w 512"/>
                  <a:gd name="T75" fmla="*/ 344 h 514"/>
                  <a:gd name="T76" fmla="*/ 330 w 512"/>
                  <a:gd name="T77" fmla="*/ 364 h 514"/>
                  <a:gd name="T78" fmla="*/ 306 w 512"/>
                  <a:gd name="T79" fmla="*/ 388 h 514"/>
                  <a:gd name="T80" fmla="*/ 304 w 512"/>
                  <a:gd name="T81" fmla="*/ 400 h 514"/>
                  <a:gd name="T82" fmla="*/ 314 w 512"/>
                  <a:gd name="T83" fmla="*/ 410 h 514"/>
                  <a:gd name="T84" fmla="*/ 332 w 512"/>
                  <a:gd name="T85" fmla="*/ 414 h 514"/>
                  <a:gd name="T86" fmla="*/ 362 w 512"/>
                  <a:gd name="T87" fmla="*/ 428 h 514"/>
                  <a:gd name="T88" fmla="*/ 450 w 512"/>
                  <a:gd name="T89" fmla="*/ 512 h 514"/>
                  <a:gd name="T90" fmla="*/ 476 w 512"/>
                  <a:gd name="T91" fmla="*/ 508 h 514"/>
                  <a:gd name="T92" fmla="*/ 492 w 512"/>
                  <a:gd name="T93" fmla="*/ 494 h 514"/>
                  <a:gd name="T94" fmla="*/ 510 w 512"/>
                  <a:gd name="T95" fmla="*/ 470 h 514"/>
                  <a:gd name="T96" fmla="*/ 508 w 512"/>
                  <a:gd name="T97" fmla="*/ 446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2" h="514">
                    <a:moveTo>
                      <a:pt x="508" y="446"/>
                    </a:moveTo>
                    <a:lnTo>
                      <a:pt x="508" y="446"/>
                    </a:lnTo>
                    <a:lnTo>
                      <a:pt x="426" y="364"/>
                    </a:lnTo>
                    <a:lnTo>
                      <a:pt x="410" y="348"/>
                    </a:lnTo>
                    <a:lnTo>
                      <a:pt x="410" y="348"/>
                    </a:lnTo>
                    <a:lnTo>
                      <a:pt x="412" y="334"/>
                    </a:lnTo>
                    <a:lnTo>
                      <a:pt x="412" y="324"/>
                    </a:lnTo>
                    <a:lnTo>
                      <a:pt x="412" y="318"/>
                    </a:lnTo>
                    <a:lnTo>
                      <a:pt x="410" y="316"/>
                    </a:lnTo>
                    <a:lnTo>
                      <a:pt x="410" y="316"/>
                    </a:lnTo>
                    <a:lnTo>
                      <a:pt x="400" y="306"/>
                    </a:lnTo>
                    <a:lnTo>
                      <a:pt x="400" y="306"/>
                    </a:lnTo>
                    <a:lnTo>
                      <a:pt x="396" y="304"/>
                    </a:lnTo>
                    <a:lnTo>
                      <a:pt x="392" y="304"/>
                    </a:lnTo>
                    <a:lnTo>
                      <a:pt x="388" y="306"/>
                    </a:lnTo>
                    <a:lnTo>
                      <a:pt x="388" y="306"/>
                    </a:lnTo>
                    <a:lnTo>
                      <a:pt x="362" y="332"/>
                    </a:lnTo>
                    <a:lnTo>
                      <a:pt x="296" y="264"/>
                    </a:lnTo>
                    <a:lnTo>
                      <a:pt x="332" y="228"/>
                    </a:lnTo>
                    <a:lnTo>
                      <a:pt x="332" y="228"/>
                    </a:lnTo>
                    <a:lnTo>
                      <a:pt x="344" y="234"/>
                    </a:lnTo>
                    <a:lnTo>
                      <a:pt x="358" y="238"/>
                    </a:lnTo>
                    <a:lnTo>
                      <a:pt x="372" y="240"/>
                    </a:lnTo>
                    <a:lnTo>
                      <a:pt x="386" y="242"/>
                    </a:lnTo>
                    <a:lnTo>
                      <a:pt x="386" y="242"/>
                    </a:lnTo>
                    <a:lnTo>
                      <a:pt x="398" y="240"/>
                    </a:lnTo>
                    <a:lnTo>
                      <a:pt x="410" y="240"/>
                    </a:lnTo>
                    <a:lnTo>
                      <a:pt x="434" y="232"/>
                    </a:lnTo>
                    <a:lnTo>
                      <a:pt x="454" y="222"/>
                    </a:lnTo>
                    <a:lnTo>
                      <a:pt x="472" y="206"/>
                    </a:lnTo>
                    <a:lnTo>
                      <a:pt x="486" y="188"/>
                    </a:lnTo>
                    <a:lnTo>
                      <a:pt x="498" y="168"/>
                    </a:lnTo>
                    <a:lnTo>
                      <a:pt x="504" y="146"/>
                    </a:lnTo>
                    <a:lnTo>
                      <a:pt x="506" y="134"/>
                    </a:lnTo>
                    <a:lnTo>
                      <a:pt x="506" y="122"/>
                    </a:lnTo>
                    <a:lnTo>
                      <a:pt x="506" y="122"/>
                    </a:lnTo>
                    <a:lnTo>
                      <a:pt x="506" y="106"/>
                    </a:lnTo>
                    <a:lnTo>
                      <a:pt x="502" y="92"/>
                    </a:lnTo>
                    <a:lnTo>
                      <a:pt x="440" y="154"/>
                    </a:lnTo>
                    <a:lnTo>
                      <a:pt x="370" y="138"/>
                    </a:lnTo>
                    <a:lnTo>
                      <a:pt x="354" y="68"/>
                    </a:lnTo>
                    <a:lnTo>
                      <a:pt x="418" y="6"/>
                    </a:lnTo>
                    <a:lnTo>
                      <a:pt x="418" y="6"/>
                    </a:lnTo>
                    <a:lnTo>
                      <a:pt x="402" y="2"/>
                    </a:lnTo>
                    <a:lnTo>
                      <a:pt x="388" y="2"/>
                    </a:lnTo>
                    <a:lnTo>
                      <a:pt x="388" y="2"/>
                    </a:lnTo>
                    <a:lnTo>
                      <a:pt x="374" y="2"/>
                    </a:lnTo>
                    <a:lnTo>
                      <a:pt x="362" y="4"/>
                    </a:lnTo>
                    <a:lnTo>
                      <a:pt x="340" y="10"/>
                    </a:lnTo>
                    <a:lnTo>
                      <a:pt x="320" y="22"/>
                    </a:lnTo>
                    <a:lnTo>
                      <a:pt x="302" y="36"/>
                    </a:lnTo>
                    <a:lnTo>
                      <a:pt x="288" y="54"/>
                    </a:lnTo>
                    <a:lnTo>
                      <a:pt x="276" y="74"/>
                    </a:lnTo>
                    <a:lnTo>
                      <a:pt x="270" y="96"/>
                    </a:lnTo>
                    <a:lnTo>
                      <a:pt x="268" y="108"/>
                    </a:lnTo>
                    <a:lnTo>
                      <a:pt x="266" y="120"/>
                    </a:lnTo>
                    <a:lnTo>
                      <a:pt x="266" y="120"/>
                    </a:lnTo>
                    <a:lnTo>
                      <a:pt x="268" y="138"/>
                    </a:lnTo>
                    <a:lnTo>
                      <a:pt x="270" y="152"/>
                    </a:lnTo>
                    <a:lnTo>
                      <a:pt x="276" y="168"/>
                    </a:lnTo>
                    <a:lnTo>
                      <a:pt x="284" y="182"/>
                    </a:lnTo>
                    <a:lnTo>
                      <a:pt x="248" y="216"/>
                    </a:lnTo>
                    <a:lnTo>
                      <a:pt x="138" y="106"/>
                    </a:lnTo>
                    <a:lnTo>
                      <a:pt x="114" y="66"/>
                    </a:lnTo>
                    <a:lnTo>
                      <a:pt x="84" y="34"/>
                    </a:lnTo>
                    <a:lnTo>
                      <a:pt x="22" y="0"/>
                    </a:lnTo>
                    <a:lnTo>
                      <a:pt x="12" y="10"/>
                    </a:lnTo>
                    <a:lnTo>
                      <a:pt x="2" y="20"/>
                    </a:lnTo>
                    <a:lnTo>
                      <a:pt x="36" y="82"/>
                    </a:lnTo>
                    <a:lnTo>
                      <a:pt x="66" y="114"/>
                    </a:lnTo>
                    <a:lnTo>
                      <a:pt x="106" y="138"/>
                    </a:lnTo>
                    <a:lnTo>
                      <a:pt x="216" y="248"/>
                    </a:lnTo>
                    <a:lnTo>
                      <a:pt x="180" y="282"/>
                    </a:lnTo>
                    <a:lnTo>
                      <a:pt x="180" y="282"/>
                    </a:lnTo>
                    <a:lnTo>
                      <a:pt x="168" y="276"/>
                    </a:lnTo>
                    <a:lnTo>
                      <a:pt x="152" y="270"/>
                    </a:lnTo>
                    <a:lnTo>
                      <a:pt x="136" y="268"/>
                    </a:lnTo>
                    <a:lnTo>
                      <a:pt x="120" y="266"/>
                    </a:lnTo>
                    <a:lnTo>
                      <a:pt x="120" y="266"/>
                    </a:lnTo>
                    <a:lnTo>
                      <a:pt x="108" y="266"/>
                    </a:lnTo>
                    <a:lnTo>
                      <a:pt x="96" y="268"/>
                    </a:lnTo>
                    <a:lnTo>
                      <a:pt x="74" y="276"/>
                    </a:lnTo>
                    <a:lnTo>
                      <a:pt x="54" y="286"/>
                    </a:lnTo>
                    <a:lnTo>
                      <a:pt x="36" y="300"/>
                    </a:lnTo>
                    <a:lnTo>
                      <a:pt x="20" y="318"/>
                    </a:lnTo>
                    <a:lnTo>
                      <a:pt x="10" y="338"/>
                    </a:lnTo>
                    <a:lnTo>
                      <a:pt x="2" y="362"/>
                    </a:lnTo>
                    <a:lnTo>
                      <a:pt x="0" y="374"/>
                    </a:lnTo>
                    <a:lnTo>
                      <a:pt x="0" y="386"/>
                    </a:lnTo>
                    <a:lnTo>
                      <a:pt x="0" y="386"/>
                    </a:lnTo>
                    <a:lnTo>
                      <a:pt x="2" y="402"/>
                    </a:lnTo>
                    <a:lnTo>
                      <a:pt x="4" y="416"/>
                    </a:lnTo>
                    <a:lnTo>
                      <a:pt x="68" y="354"/>
                    </a:lnTo>
                    <a:lnTo>
                      <a:pt x="138" y="368"/>
                    </a:lnTo>
                    <a:lnTo>
                      <a:pt x="152" y="438"/>
                    </a:lnTo>
                    <a:lnTo>
                      <a:pt x="90" y="502"/>
                    </a:lnTo>
                    <a:lnTo>
                      <a:pt x="90" y="502"/>
                    </a:lnTo>
                    <a:lnTo>
                      <a:pt x="104" y="504"/>
                    </a:lnTo>
                    <a:lnTo>
                      <a:pt x="120" y="506"/>
                    </a:lnTo>
                    <a:lnTo>
                      <a:pt x="120" y="506"/>
                    </a:lnTo>
                    <a:lnTo>
                      <a:pt x="132" y="506"/>
                    </a:lnTo>
                    <a:lnTo>
                      <a:pt x="144" y="504"/>
                    </a:lnTo>
                    <a:lnTo>
                      <a:pt x="166" y="496"/>
                    </a:lnTo>
                    <a:lnTo>
                      <a:pt x="188" y="486"/>
                    </a:lnTo>
                    <a:lnTo>
                      <a:pt x="206" y="472"/>
                    </a:lnTo>
                    <a:lnTo>
                      <a:pt x="220" y="454"/>
                    </a:lnTo>
                    <a:lnTo>
                      <a:pt x="230" y="434"/>
                    </a:lnTo>
                    <a:lnTo>
                      <a:pt x="238" y="410"/>
                    </a:lnTo>
                    <a:lnTo>
                      <a:pt x="240" y="398"/>
                    </a:lnTo>
                    <a:lnTo>
                      <a:pt x="240" y="386"/>
                    </a:lnTo>
                    <a:lnTo>
                      <a:pt x="240" y="386"/>
                    </a:lnTo>
                    <a:lnTo>
                      <a:pt x="240" y="372"/>
                    </a:lnTo>
                    <a:lnTo>
                      <a:pt x="236" y="358"/>
                    </a:lnTo>
                    <a:lnTo>
                      <a:pt x="232" y="344"/>
                    </a:lnTo>
                    <a:lnTo>
                      <a:pt x="226" y="332"/>
                    </a:lnTo>
                    <a:lnTo>
                      <a:pt x="264" y="296"/>
                    </a:lnTo>
                    <a:lnTo>
                      <a:pt x="330" y="364"/>
                    </a:lnTo>
                    <a:lnTo>
                      <a:pt x="330" y="364"/>
                    </a:lnTo>
                    <a:lnTo>
                      <a:pt x="306" y="388"/>
                    </a:lnTo>
                    <a:lnTo>
                      <a:pt x="306" y="388"/>
                    </a:lnTo>
                    <a:lnTo>
                      <a:pt x="302" y="392"/>
                    </a:lnTo>
                    <a:lnTo>
                      <a:pt x="302" y="398"/>
                    </a:lnTo>
                    <a:lnTo>
                      <a:pt x="304" y="400"/>
                    </a:lnTo>
                    <a:lnTo>
                      <a:pt x="304" y="400"/>
                    </a:lnTo>
                    <a:lnTo>
                      <a:pt x="314" y="410"/>
                    </a:lnTo>
                    <a:lnTo>
                      <a:pt x="314" y="410"/>
                    </a:lnTo>
                    <a:lnTo>
                      <a:pt x="318" y="412"/>
                    </a:lnTo>
                    <a:lnTo>
                      <a:pt x="322" y="414"/>
                    </a:lnTo>
                    <a:lnTo>
                      <a:pt x="332" y="414"/>
                    </a:lnTo>
                    <a:lnTo>
                      <a:pt x="346" y="410"/>
                    </a:lnTo>
                    <a:lnTo>
                      <a:pt x="362" y="428"/>
                    </a:lnTo>
                    <a:lnTo>
                      <a:pt x="362" y="428"/>
                    </a:lnTo>
                    <a:lnTo>
                      <a:pt x="444" y="508"/>
                    </a:lnTo>
                    <a:lnTo>
                      <a:pt x="444" y="508"/>
                    </a:lnTo>
                    <a:lnTo>
                      <a:pt x="450" y="512"/>
                    </a:lnTo>
                    <a:lnTo>
                      <a:pt x="460" y="514"/>
                    </a:lnTo>
                    <a:lnTo>
                      <a:pt x="468" y="512"/>
                    </a:lnTo>
                    <a:lnTo>
                      <a:pt x="476" y="508"/>
                    </a:lnTo>
                    <a:lnTo>
                      <a:pt x="476" y="508"/>
                    </a:lnTo>
                    <a:lnTo>
                      <a:pt x="492" y="494"/>
                    </a:lnTo>
                    <a:lnTo>
                      <a:pt x="492" y="494"/>
                    </a:lnTo>
                    <a:lnTo>
                      <a:pt x="508" y="478"/>
                    </a:lnTo>
                    <a:lnTo>
                      <a:pt x="508" y="478"/>
                    </a:lnTo>
                    <a:lnTo>
                      <a:pt x="510" y="470"/>
                    </a:lnTo>
                    <a:lnTo>
                      <a:pt x="512" y="462"/>
                    </a:lnTo>
                    <a:lnTo>
                      <a:pt x="512" y="452"/>
                    </a:lnTo>
                    <a:lnTo>
                      <a:pt x="508" y="446"/>
                    </a:lnTo>
                    <a:lnTo>
                      <a:pt x="508" y="44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grpSp>
      <p:grpSp>
        <p:nvGrpSpPr>
          <p:cNvPr id="20488" name="Group 20487"/>
          <p:cNvGrpSpPr/>
          <p:nvPr/>
        </p:nvGrpSpPr>
        <p:grpSpPr>
          <a:xfrm>
            <a:off x="4095940" y="3627809"/>
            <a:ext cx="1689260" cy="2199438"/>
            <a:chOff x="3824501" y="3627809"/>
            <a:chExt cx="1689260" cy="2199438"/>
          </a:xfrm>
        </p:grpSpPr>
        <p:sp>
          <p:nvSpPr>
            <p:cNvPr id="54" name="Rectangle: Rounded Corners 53"/>
            <p:cNvSpPr/>
            <p:nvPr/>
          </p:nvSpPr>
          <p:spPr>
            <a:xfrm>
              <a:off x="3824501" y="4618207"/>
              <a:ext cx="1689260" cy="1209040"/>
            </a:xfrm>
            <a:prstGeom prst="roundRect">
              <a:avLst>
                <a:gd name="adj" fmla="val 10366"/>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tr-TR" sz="1400" b="1" dirty="0"/>
                <a:t>2018 yılında 15 patentli ürün </a:t>
              </a:r>
              <a:endParaRPr lang="en-GB" sz="1400" b="1" dirty="0"/>
            </a:p>
          </p:txBody>
        </p:sp>
        <p:grpSp>
          <p:nvGrpSpPr>
            <p:cNvPr id="20481" name="Group 20480"/>
            <p:cNvGrpSpPr/>
            <p:nvPr/>
          </p:nvGrpSpPr>
          <p:grpSpPr>
            <a:xfrm>
              <a:off x="4133317" y="3627809"/>
              <a:ext cx="1071629" cy="1071629"/>
              <a:chOff x="4133317" y="3627809"/>
              <a:chExt cx="1071629" cy="1071629"/>
            </a:xfrm>
          </p:grpSpPr>
          <p:sp>
            <p:nvSpPr>
              <p:cNvPr id="43" name="Oval 42"/>
              <p:cNvSpPr/>
              <p:nvPr/>
            </p:nvSpPr>
            <p:spPr>
              <a:xfrm>
                <a:off x="4133317" y="3627809"/>
                <a:ext cx="1071629" cy="1071629"/>
              </a:xfrm>
              <a:prstGeom prst="ellipse">
                <a:avLst/>
              </a:prstGeom>
              <a:solidFill>
                <a:schemeClr val="tx1">
                  <a:lumMod val="50000"/>
                  <a:lumOff val="50000"/>
                </a:schemeClr>
              </a:solidFill>
              <a:ln w="28575">
                <a:solidFill>
                  <a:schemeClr val="bg1"/>
                </a:solidFill>
              </a:ln>
              <a:effectLst>
                <a:outerShdw blurRad="3683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aseline="-25000" dirty="0"/>
              </a:p>
            </p:txBody>
          </p:sp>
          <p:grpSp>
            <p:nvGrpSpPr>
              <p:cNvPr id="127" name="Group 126"/>
              <p:cNvGrpSpPr/>
              <p:nvPr/>
            </p:nvGrpSpPr>
            <p:grpSpPr>
              <a:xfrm>
                <a:off x="4382376" y="3950208"/>
                <a:ext cx="564268" cy="546380"/>
                <a:chOff x="3025775" y="10213975"/>
                <a:chExt cx="1101725" cy="1066800"/>
              </a:xfrm>
              <a:solidFill>
                <a:schemeClr val="bg1"/>
              </a:solidFill>
            </p:grpSpPr>
            <p:sp>
              <p:nvSpPr>
                <p:cNvPr id="116" name="Freeform 45"/>
                <p:cNvSpPr>
                  <a:spLocks noEditPoints="1"/>
                </p:cNvSpPr>
                <p:nvPr/>
              </p:nvSpPr>
              <p:spPr bwMode="auto">
                <a:xfrm>
                  <a:off x="3679825" y="10696575"/>
                  <a:ext cx="206375" cy="206375"/>
                </a:xfrm>
                <a:custGeom>
                  <a:avLst/>
                  <a:gdLst>
                    <a:gd name="T0" fmla="*/ 66 w 130"/>
                    <a:gd name="T1" fmla="*/ 130 h 130"/>
                    <a:gd name="T2" fmla="*/ 66 w 130"/>
                    <a:gd name="T3" fmla="*/ 130 h 130"/>
                    <a:gd name="T4" fmla="*/ 78 w 130"/>
                    <a:gd name="T5" fmla="*/ 128 h 130"/>
                    <a:gd name="T6" fmla="*/ 90 w 130"/>
                    <a:gd name="T7" fmla="*/ 124 h 130"/>
                    <a:gd name="T8" fmla="*/ 102 w 130"/>
                    <a:gd name="T9" fmla="*/ 118 h 130"/>
                    <a:gd name="T10" fmla="*/ 112 w 130"/>
                    <a:gd name="T11" fmla="*/ 110 h 130"/>
                    <a:gd name="T12" fmla="*/ 120 w 130"/>
                    <a:gd name="T13" fmla="*/ 102 h 130"/>
                    <a:gd name="T14" fmla="*/ 126 w 130"/>
                    <a:gd name="T15" fmla="*/ 90 h 130"/>
                    <a:gd name="T16" fmla="*/ 130 w 130"/>
                    <a:gd name="T17" fmla="*/ 78 h 130"/>
                    <a:gd name="T18" fmla="*/ 130 w 130"/>
                    <a:gd name="T19" fmla="*/ 64 h 130"/>
                    <a:gd name="T20" fmla="*/ 130 w 130"/>
                    <a:gd name="T21" fmla="*/ 64 h 130"/>
                    <a:gd name="T22" fmla="*/ 130 w 130"/>
                    <a:gd name="T23" fmla="*/ 52 h 130"/>
                    <a:gd name="T24" fmla="*/ 126 w 130"/>
                    <a:gd name="T25" fmla="*/ 40 h 130"/>
                    <a:gd name="T26" fmla="*/ 120 w 130"/>
                    <a:gd name="T27" fmla="*/ 28 h 130"/>
                    <a:gd name="T28" fmla="*/ 112 w 130"/>
                    <a:gd name="T29" fmla="*/ 18 h 130"/>
                    <a:gd name="T30" fmla="*/ 102 w 130"/>
                    <a:gd name="T31" fmla="*/ 10 h 130"/>
                    <a:gd name="T32" fmla="*/ 90 w 130"/>
                    <a:gd name="T33" fmla="*/ 4 h 130"/>
                    <a:gd name="T34" fmla="*/ 78 w 130"/>
                    <a:gd name="T35" fmla="*/ 2 h 130"/>
                    <a:gd name="T36" fmla="*/ 66 w 130"/>
                    <a:gd name="T37" fmla="*/ 0 h 130"/>
                    <a:gd name="T38" fmla="*/ 66 w 130"/>
                    <a:gd name="T39" fmla="*/ 0 h 130"/>
                    <a:gd name="T40" fmla="*/ 52 w 130"/>
                    <a:gd name="T41" fmla="*/ 2 h 130"/>
                    <a:gd name="T42" fmla="*/ 40 w 130"/>
                    <a:gd name="T43" fmla="*/ 4 h 130"/>
                    <a:gd name="T44" fmla="*/ 28 w 130"/>
                    <a:gd name="T45" fmla="*/ 10 h 130"/>
                    <a:gd name="T46" fmla="*/ 20 w 130"/>
                    <a:gd name="T47" fmla="*/ 18 h 130"/>
                    <a:gd name="T48" fmla="*/ 12 w 130"/>
                    <a:gd name="T49" fmla="*/ 28 h 130"/>
                    <a:gd name="T50" fmla="*/ 6 w 130"/>
                    <a:gd name="T51" fmla="*/ 40 h 130"/>
                    <a:gd name="T52" fmla="*/ 2 w 130"/>
                    <a:gd name="T53" fmla="*/ 52 h 130"/>
                    <a:gd name="T54" fmla="*/ 0 w 130"/>
                    <a:gd name="T55" fmla="*/ 64 h 130"/>
                    <a:gd name="T56" fmla="*/ 0 w 130"/>
                    <a:gd name="T57" fmla="*/ 64 h 130"/>
                    <a:gd name="T58" fmla="*/ 2 w 130"/>
                    <a:gd name="T59" fmla="*/ 78 h 130"/>
                    <a:gd name="T60" fmla="*/ 6 w 130"/>
                    <a:gd name="T61" fmla="*/ 90 h 130"/>
                    <a:gd name="T62" fmla="*/ 12 w 130"/>
                    <a:gd name="T63" fmla="*/ 102 h 130"/>
                    <a:gd name="T64" fmla="*/ 20 w 130"/>
                    <a:gd name="T65" fmla="*/ 110 h 130"/>
                    <a:gd name="T66" fmla="*/ 28 w 130"/>
                    <a:gd name="T67" fmla="*/ 118 h 130"/>
                    <a:gd name="T68" fmla="*/ 40 w 130"/>
                    <a:gd name="T69" fmla="*/ 124 h 130"/>
                    <a:gd name="T70" fmla="*/ 52 w 130"/>
                    <a:gd name="T71" fmla="*/ 128 h 130"/>
                    <a:gd name="T72" fmla="*/ 66 w 130"/>
                    <a:gd name="T73" fmla="*/ 130 h 130"/>
                    <a:gd name="T74" fmla="*/ 66 w 130"/>
                    <a:gd name="T75" fmla="*/ 130 h 130"/>
                    <a:gd name="T76" fmla="*/ 66 w 130"/>
                    <a:gd name="T77" fmla="*/ 130 h 130"/>
                    <a:gd name="T78" fmla="*/ 66 w 130"/>
                    <a:gd name="T79"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0" h="130">
                      <a:moveTo>
                        <a:pt x="66" y="130"/>
                      </a:moveTo>
                      <a:lnTo>
                        <a:pt x="66" y="130"/>
                      </a:lnTo>
                      <a:lnTo>
                        <a:pt x="78" y="128"/>
                      </a:lnTo>
                      <a:lnTo>
                        <a:pt x="90" y="124"/>
                      </a:lnTo>
                      <a:lnTo>
                        <a:pt x="102" y="118"/>
                      </a:lnTo>
                      <a:lnTo>
                        <a:pt x="112" y="110"/>
                      </a:lnTo>
                      <a:lnTo>
                        <a:pt x="120" y="102"/>
                      </a:lnTo>
                      <a:lnTo>
                        <a:pt x="126" y="90"/>
                      </a:lnTo>
                      <a:lnTo>
                        <a:pt x="130" y="78"/>
                      </a:lnTo>
                      <a:lnTo>
                        <a:pt x="130" y="64"/>
                      </a:lnTo>
                      <a:lnTo>
                        <a:pt x="130" y="64"/>
                      </a:lnTo>
                      <a:lnTo>
                        <a:pt x="130" y="52"/>
                      </a:lnTo>
                      <a:lnTo>
                        <a:pt x="126" y="40"/>
                      </a:lnTo>
                      <a:lnTo>
                        <a:pt x="120" y="28"/>
                      </a:lnTo>
                      <a:lnTo>
                        <a:pt x="112" y="18"/>
                      </a:lnTo>
                      <a:lnTo>
                        <a:pt x="102" y="10"/>
                      </a:lnTo>
                      <a:lnTo>
                        <a:pt x="90" y="4"/>
                      </a:lnTo>
                      <a:lnTo>
                        <a:pt x="78" y="2"/>
                      </a:lnTo>
                      <a:lnTo>
                        <a:pt x="66" y="0"/>
                      </a:lnTo>
                      <a:lnTo>
                        <a:pt x="66" y="0"/>
                      </a:lnTo>
                      <a:lnTo>
                        <a:pt x="52" y="2"/>
                      </a:lnTo>
                      <a:lnTo>
                        <a:pt x="40" y="4"/>
                      </a:lnTo>
                      <a:lnTo>
                        <a:pt x="28" y="10"/>
                      </a:lnTo>
                      <a:lnTo>
                        <a:pt x="20" y="18"/>
                      </a:lnTo>
                      <a:lnTo>
                        <a:pt x="12" y="28"/>
                      </a:lnTo>
                      <a:lnTo>
                        <a:pt x="6" y="40"/>
                      </a:lnTo>
                      <a:lnTo>
                        <a:pt x="2" y="52"/>
                      </a:lnTo>
                      <a:lnTo>
                        <a:pt x="0" y="64"/>
                      </a:lnTo>
                      <a:lnTo>
                        <a:pt x="0" y="64"/>
                      </a:lnTo>
                      <a:lnTo>
                        <a:pt x="2" y="78"/>
                      </a:lnTo>
                      <a:lnTo>
                        <a:pt x="6" y="90"/>
                      </a:lnTo>
                      <a:lnTo>
                        <a:pt x="12" y="102"/>
                      </a:lnTo>
                      <a:lnTo>
                        <a:pt x="20" y="110"/>
                      </a:lnTo>
                      <a:lnTo>
                        <a:pt x="28" y="118"/>
                      </a:lnTo>
                      <a:lnTo>
                        <a:pt x="40" y="124"/>
                      </a:lnTo>
                      <a:lnTo>
                        <a:pt x="52" y="128"/>
                      </a:lnTo>
                      <a:lnTo>
                        <a:pt x="66" y="130"/>
                      </a:lnTo>
                      <a:lnTo>
                        <a:pt x="66" y="130"/>
                      </a:lnTo>
                      <a:close/>
                      <a:moveTo>
                        <a:pt x="66" y="130"/>
                      </a:moveTo>
                      <a:lnTo>
                        <a:pt x="66" y="1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9" name="Freeform 48"/>
                <p:cNvSpPr>
                  <a:spLocks noEditPoints="1"/>
                </p:cNvSpPr>
                <p:nvPr/>
              </p:nvSpPr>
              <p:spPr bwMode="auto">
                <a:xfrm>
                  <a:off x="3025775" y="10213975"/>
                  <a:ext cx="1101725" cy="1066800"/>
                </a:xfrm>
                <a:custGeom>
                  <a:avLst/>
                  <a:gdLst>
                    <a:gd name="T0" fmla="*/ 34 w 694"/>
                    <a:gd name="T1" fmla="*/ 0 h 672"/>
                    <a:gd name="T2" fmla="*/ 8 w 694"/>
                    <a:gd name="T3" fmla="*/ 20 h 672"/>
                    <a:gd name="T4" fmla="*/ 0 w 694"/>
                    <a:gd name="T5" fmla="*/ 434 h 672"/>
                    <a:gd name="T6" fmla="*/ 8 w 694"/>
                    <a:gd name="T7" fmla="*/ 458 h 672"/>
                    <a:gd name="T8" fmla="*/ 34 w 694"/>
                    <a:gd name="T9" fmla="*/ 476 h 672"/>
                    <a:gd name="T10" fmla="*/ 368 w 694"/>
                    <a:gd name="T11" fmla="*/ 650 h 672"/>
                    <a:gd name="T12" fmla="*/ 380 w 694"/>
                    <a:gd name="T13" fmla="*/ 670 h 672"/>
                    <a:gd name="T14" fmla="*/ 398 w 694"/>
                    <a:gd name="T15" fmla="*/ 672 h 672"/>
                    <a:gd name="T16" fmla="*/ 552 w 694"/>
                    <a:gd name="T17" fmla="*/ 668 h 672"/>
                    <a:gd name="T18" fmla="*/ 574 w 694"/>
                    <a:gd name="T19" fmla="*/ 670 h 672"/>
                    <a:gd name="T20" fmla="*/ 586 w 694"/>
                    <a:gd name="T21" fmla="*/ 656 h 672"/>
                    <a:gd name="T22" fmla="*/ 650 w 694"/>
                    <a:gd name="T23" fmla="*/ 478 h 672"/>
                    <a:gd name="T24" fmla="*/ 682 w 694"/>
                    <a:gd name="T25" fmla="*/ 464 h 672"/>
                    <a:gd name="T26" fmla="*/ 694 w 694"/>
                    <a:gd name="T27" fmla="*/ 434 h 672"/>
                    <a:gd name="T28" fmla="*/ 690 w 694"/>
                    <a:gd name="T29" fmla="*/ 26 h 672"/>
                    <a:gd name="T30" fmla="*/ 668 w 694"/>
                    <a:gd name="T31" fmla="*/ 4 h 672"/>
                    <a:gd name="T32" fmla="*/ 408 w 694"/>
                    <a:gd name="T33" fmla="*/ 452 h 672"/>
                    <a:gd name="T34" fmla="*/ 400 w 694"/>
                    <a:gd name="T35" fmla="*/ 440 h 672"/>
                    <a:gd name="T36" fmla="*/ 376 w 694"/>
                    <a:gd name="T37" fmla="*/ 406 h 672"/>
                    <a:gd name="T38" fmla="*/ 372 w 694"/>
                    <a:gd name="T39" fmla="*/ 388 h 672"/>
                    <a:gd name="T40" fmla="*/ 374 w 694"/>
                    <a:gd name="T41" fmla="*/ 346 h 672"/>
                    <a:gd name="T42" fmla="*/ 372 w 694"/>
                    <a:gd name="T43" fmla="*/ 308 h 672"/>
                    <a:gd name="T44" fmla="*/ 404 w 694"/>
                    <a:gd name="T45" fmla="*/ 294 h 672"/>
                    <a:gd name="T46" fmla="*/ 440 w 694"/>
                    <a:gd name="T47" fmla="*/ 268 h 672"/>
                    <a:gd name="T48" fmla="*/ 454 w 694"/>
                    <a:gd name="T49" fmla="*/ 266 h 672"/>
                    <a:gd name="T50" fmla="*/ 496 w 694"/>
                    <a:gd name="T51" fmla="*/ 262 h 672"/>
                    <a:gd name="T52" fmla="*/ 514 w 694"/>
                    <a:gd name="T53" fmla="*/ 268 h 672"/>
                    <a:gd name="T54" fmla="*/ 548 w 694"/>
                    <a:gd name="T55" fmla="*/ 290 h 672"/>
                    <a:gd name="T56" fmla="*/ 584 w 694"/>
                    <a:gd name="T57" fmla="*/ 308 h 672"/>
                    <a:gd name="T58" fmla="*/ 578 w 694"/>
                    <a:gd name="T59" fmla="*/ 342 h 672"/>
                    <a:gd name="T60" fmla="*/ 584 w 694"/>
                    <a:gd name="T61" fmla="*/ 388 h 672"/>
                    <a:gd name="T62" fmla="*/ 578 w 694"/>
                    <a:gd name="T63" fmla="*/ 402 h 672"/>
                    <a:gd name="T64" fmla="*/ 560 w 694"/>
                    <a:gd name="T65" fmla="*/ 438 h 672"/>
                    <a:gd name="T66" fmla="*/ 546 w 694"/>
                    <a:gd name="T67" fmla="*/ 452 h 672"/>
                    <a:gd name="T68" fmla="*/ 510 w 694"/>
                    <a:gd name="T69" fmla="*/ 470 h 672"/>
                    <a:gd name="T70" fmla="*/ 478 w 694"/>
                    <a:gd name="T71" fmla="*/ 492 h 672"/>
                    <a:gd name="T72" fmla="*/ 444 w 694"/>
                    <a:gd name="T73" fmla="*/ 470 h 672"/>
                    <a:gd name="T74" fmla="*/ 408 w 694"/>
                    <a:gd name="T75" fmla="*/ 452 h 672"/>
                    <a:gd name="T76" fmla="*/ 542 w 694"/>
                    <a:gd name="T77" fmla="*/ 86 h 672"/>
                    <a:gd name="T78" fmla="*/ 550 w 694"/>
                    <a:gd name="T79" fmla="*/ 88 h 672"/>
                    <a:gd name="T80" fmla="*/ 564 w 694"/>
                    <a:gd name="T81" fmla="*/ 108 h 672"/>
                    <a:gd name="T82" fmla="*/ 542 w 694"/>
                    <a:gd name="T83" fmla="*/ 130 h 672"/>
                    <a:gd name="T84" fmla="*/ 108 w 694"/>
                    <a:gd name="T85" fmla="*/ 130 h 672"/>
                    <a:gd name="T86" fmla="*/ 86 w 694"/>
                    <a:gd name="T87" fmla="*/ 108 h 672"/>
                    <a:gd name="T88" fmla="*/ 100 w 694"/>
                    <a:gd name="T89" fmla="*/ 88 h 672"/>
                    <a:gd name="T90" fmla="*/ 326 w 694"/>
                    <a:gd name="T91" fmla="*/ 196 h 672"/>
                    <a:gd name="T92" fmla="*/ 346 w 694"/>
                    <a:gd name="T93" fmla="*/ 208 h 672"/>
                    <a:gd name="T94" fmla="*/ 340 w 694"/>
                    <a:gd name="T95" fmla="*/ 232 h 672"/>
                    <a:gd name="T96" fmla="*/ 108 w 694"/>
                    <a:gd name="T97" fmla="*/ 238 h 672"/>
                    <a:gd name="T98" fmla="*/ 86 w 694"/>
                    <a:gd name="T99" fmla="*/ 216 h 672"/>
                    <a:gd name="T100" fmla="*/ 100 w 694"/>
                    <a:gd name="T101" fmla="*/ 196 h 672"/>
                    <a:gd name="T102" fmla="*/ 108 w 694"/>
                    <a:gd name="T103" fmla="*/ 348 h 672"/>
                    <a:gd name="T104" fmla="*/ 88 w 694"/>
                    <a:gd name="T105" fmla="*/ 334 h 672"/>
                    <a:gd name="T106" fmla="*/ 94 w 694"/>
                    <a:gd name="T107" fmla="*/ 310 h 672"/>
                    <a:gd name="T108" fmla="*/ 238 w 694"/>
                    <a:gd name="T109" fmla="*/ 304 h 672"/>
                    <a:gd name="T110" fmla="*/ 260 w 694"/>
                    <a:gd name="T111" fmla="*/ 326 h 672"/>
                    <a:gd name="T112" fmla="*/ 248 w 694"/>
                    <a:gd name="T113" fmla="*/ 346 h 672"/>
                    <a:gd name="T114" fmla="*/ 238 w 694"/>
                    <a:gd name="T115" fmla="*/ 348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94" h="672">
                      <a:moveTo>
                        <a:pt x="650" y="0"/>
                      </a:moveTo>
                      <a:lnTo>
                        <a:pt x="44" y="0"/>
                      </a:lnTo>
                      <a:lnTo>
                        <a:pt x="44" y="0"/>
                      </a:lnTo>
                      <a:lnTo>
                        <a:pt x="34" y="0"/>
                      </a:lnTo>
                      <a:lnTo>
                        <a:pt x="26" y="4"/>
                      </a:lnTo>
                      <a:lnTo>
                        <a:pt x="20" y="8"/>
                      </a:lnTo>
                      <a:lnTo>
                        <a:pt x="12" y="12"/>
                      </a:lnTo>
                      <a:lnTo>
                        <a:pt x="8" y="20"/>
                      </a:lnTo>
                      <a:lnTo>
                        <a:pt x="4" y="26"/>
                      </a:lnTo>
                      <a:lnTo>
                        <a:pt x="0" y="34"/>
                      </a:lnTo>
                      <a:lnTo>
                        <a:pt x="0" y="44"/>
                      </a:lnTo>
                      <a:lnTo>
                        <a:pt x="0" y="434"/>
                      </a:lnTo>
                      <a:lnTo>
                        <a:pt x="0" y="434"/>
                      </a:lnTo>
                      <a:lnTo>
                        <a:pt x="0" y="442"/>
                      </a:lnTo>
                      <a:lnTo>
                        <a:pt x="4" y="450"/>
                      </a:lnTo>
                      <a:lnTo>
                        <a:pt x="8" y="458"/>
                      </a:lnTo>
                      <a:lnTo>
                        <a:pt x="12" y="464"/>
                      </a:lnTo>
                      <a:lnTo>
                        <a:pt x="20" y="470"/>
                      </a:lnTo>
                      <a:lnTo>
                        <a:pt x="26" y="474"/>
                      </a:lnTo>
                      <a:lnTo>
                        <a:pt x="34" y="476"/>
                      </a:lnTo>
                      <a:lnTo>
                        <a:pt x="44" y="478"/>
                      </a:lnTo>
                      <a:lnTo>
                        <a:pt x="368" y="478"/>
                      </a:lnTo>
                      <a:lnTo>
                        <a:pt x="368" y="650"/>
                      </a:lnTo>
                      <a:lnTo>
                        <a:pt x="368" y="650"/>
                      </a:lnTo>
                      <a:lnTo>
                        <a:pt x="370" y="656"/>
                      </a:lnTo>
                      <a:lnTo>
                        <a:pt x="372" y="662"/>
                      </a:lnTo>
                      <a:lnTo>
                        <a:pt x="376" y="666"/>
                      </a:lnTo>
                      <a:lnTo>
                        <a:pt x="380" y="670"/>
                      </a:lnTo>
                      <a:lnTo>
                        <a:pt x="380" y="670"/>
                      </a:lnTo>
                      <a:lnTo>
                        <a:pt x="386" y="672"/>
                      </a:lnTo>
                      <a:lnTo>
                        <a:pt x="392" y="672"/>
                      </a:lnTo>
                      <a:lnTo>
                        <a:pt x="398" y="672"/>
                      </a:lnTo>
                      <a:lnTo>
                        <a:pt x="404" y="668"/>
                      </a:lnTo>
                      <a:lnTo>
                        <a:pt x="478" y="612"/>
                      </a:lnTo>
                      <a:lnTo>
                        <a:pt x="552" y="668"/>
                      </a:lnTo>
                      <a:lnTo>
                        <a:pt x="552" y="668"/>
                      </a:lnTo>
                      <a:lnTo>
                        <a:pt x="558" y="672"/>
                      </a:lnTo>
                      <a:lnTo>
                        <a:pt x="564" y="672"/>
                      </a:lnTo>
                      <a:lnTo>
                        <a:pt x="564" y="672"/>
                      </a:lnTo>
                      <a:lnTo>
                        <a:pt x="574" y="670"/>
                      </a:lnTo>
                      <a:lnTo>
                        <a:pt x="574" y="670"/>
                      </a:lnTo>
                      <a:lnTo>
                        <a:pt x="578" y="666"/>
                      </a:lnTo>
                      <a:lnTo>
                        <a:pt x="582" y="662"/>
                      </a:lnTo>
                      <a:lnTo>
                        <a:pt x="586" y="656"/>
                      </a:lnTo>
                      <a:lnTo>
                        <a:pt x="586" y="650"/>
                      </a:lnTo>
                      <a:lnTo>
                        <a:pt x="586" y="478"/>
                      </a:lnTo>
                      <a:lnTo>
                        <a:pt x="650" y="478"/>
                      </a:lnTo>
                      <a:lnTo>
                        <a:pt x="650" y="478"/>
                      </a:lnTo>
                      <a:lnTo>
                        <a:pt x="660" y="476"/>
                      </a:lnTo>
                      <a:lnTo>
                        <a:pt x="668" y="474"/>
                      </a:lnTo>
                      <a:lnTo>
                        <a:pt x="676" y="470"/>
                      </a:lnTo>
                      <a:lnTo>
                        <a:pt x="682" y="464"/>
                      </a:lnTo>
                      <a:lnTo>
                        <a:pt x="686" y="458"/>
                      </a:lnTo>
                      <a:lnTo>
                        <a:pt x="690" y="450"/>
                      </a:lnTo>
                      <a:lnTo>
                        <a:pt x="694" y="442"/>
                      </a:lnTo>
                      <a:lnTo>
                        <a:pt x="694" y="434"/>
                      </a:lnTo>
                      <a:lnTo>
                        <a:pt x="694" y="44"/>
                      </a:lnTo>
                      <a:lnTo>
                        <a:pt x="694" y="44"/>
                      </a:lnTo>
                      <a:lnTo>
                        <a:pt x="694" y="34"/>
                      </a:lnTo>
                      <a:lnTo>
                        <a:pt x="690" y="26"/>
                      </a:lnTo>
                      <a:lnTo>
                        <a:pt x="686" y="20"/>
                      </a:lnTo>
                      <a:lnTo>
                        <a:pt x="682" y="12"/>
                      </a:lnTo>
                      <a:lnTo>
                        <a:pt x="676" y="8"/>
                      </a:lnTo>
                      <a:lnTo>
                        <a:pt x="668" y="4"/>
                      </a:lnTo>
                      <a:lnTo>
                        <a:pt x="660" y="0"/>
                      </a:lnTo>
                      <a:lnTo>
                        <a:pt x="650" y="0"/>
                      </a:lnTo>
                      <a:lnTo>
                        <a:pt x="650" y="0"/>
                      </a:lnTo>
                      <a:close/>
                      <a:moveTo>
                        <a:pt x="408" y="452"/>
                      </a:moveTo>
                      <a:lnTo>
                        <a:pt x="408" y="452"/>
                      </a:lnTo>
                      <a:lnTo>
                        <a:pt x="406" y="448"/>
                      </a:lnTo>
                      <a:lnTo>
                        <a:pt x="404" y="444"/>
                      </a:lnTo>
                      <a:lnTo>
                        <a:pt x="400" y="440"/>
                      </a:lnTo>
                      <a:lnTo>
                        <a:pt x="394" y="438"/>
                      </a:lnTo>
                      <a:lnTo>
                        <a:pt x="372" y="430"/>
                      </a:lnTo>
                      <a:lnTo>
                        <a:pt x="376" y="406"/>
                      </a:lnTo>
                      <a:lnTo>
                        <a:pt x="376" y="406"/>
                      </a:lnTo>
                      <a:lnTo>
                        <a:pt x="376" y="402"/>
                      </a:lnTo>
                      <a:lnTo>
                        <a:pt x="376" y="396"/>
                      </a:lnTo>
                      <a:lnTo>
                        <a:pt x="374" y="392"/>
                      </a:lnTo>
                      <a:lnTo>
                        <a:pt x="372" y="388"/>
                      </a:lnTo>
                      <a:lnTo>
                        <a:pt x="354" y="368"/>
                      </a:lnTo>
                      <a:lnTo>
                        <a:pt x="372" y="350"/>
                      </a:lnTo>
                      <a:lnTo>
                        <a:pt x="372" y="350"/>
                      </a:lnTo>
                      <a:lnTo>
                        <a:pt x="374" y="346"/>
                      </a:lnTo>
                      <a:lnTo>
                        <a:pt x="376" y="342"/>
                      </a:lnTo>
                      <a:lnTo>
                        <a:pt x="376" y="336"/>
                      </a:lnTo>
                      <a:lnTo>
                        <a:pt x="376" y="332"/>
                      </a:lnTo>
                      <a:lnTo>
                        <a:pt x="372" y="308"/>
                      </a:lnTo>
                      <a:lnTo>
                        <a:pt x="394" y="300"/>
                      </a:lnTo>
                      <a:lnTo>
                        <a:pt x="394" y="300"/>
                      </a:lnTo>
                      <a:lnTo>
                        <a:pt x="400" y="298"/>
                      </a:lnTo>
                      <a:lnTo>
                        <a:pt x="404" y="294"/>
                      </a:lnTo>
                      <a:lnTo>
                        <a:pt x="406" y="290"/>
                      </a:lnTo>
                      <a:lnTo>
                        <a:pt x="408" y="286"/>
                      </a:lnTo>
                      <a:lnTo>
                        <a:pt x="416" y="262"/>
                      </a:lnTo>
                      <a:lnTo>
                        <a:pt x="440" y="268"/>
                      </a:lnTo>
                      <a:lnTo>
                        <a:pt x="440" y="268"/>
                      </a:lnTo>
                      <a:lnTo>
                        <a:pt x="446" y="268"/>
                      </a:lnTo>
                      <a:lnTo>
                        <a:pt x="450" y="268"/>
                      </a:lnTo>
                      <a:lnTo>
                        <a:pt x="454" y="266"/>
                      </a:lnTo>
                      <a:lnTo>
                        <a:pt x="460" y="262"/>
                      </a:lnTo>
                      <a:lnTo>
                        <a:pt x="478" y="246"/>
                      </a:lnTo>
                      <a:lnTo>
                        <a:pt x="496" y="262"/>
                      </a:lnTo>
                      <a:lnTo>
                        <a:pt x="496" y="262"/>
                      </a:lnTo>
                      <a:lnTo>
                        <a:pt x="500" y="266"/>
                      </a:lnTo>
                      <a:lnTo>
                        <a:pt x="504" y="268"/>
                      </a:lnTo>
                      <a:lnTo>
                        <a:pt x="510" y="268"/>
                      </a:lnTo>
                      <a:lnTo>
                        <a:pt x="514" y="268"/>
                      </a:lnTo>
                      <a:lnTo>
                        <a:pt x="538" y="262"/>
                      </a:lnTo>
                      <a:lnTo>
                        <a:pt x="546" y="286"/>
                      </a:lnTo>
                      <a:lnTo>
                        <a:pt x="546" y="286"/>
                      </a:lnTo>
                      <a:lnTo>
                        <a:pt x="548" y="290"/>
                      </a:lnTo>
                      <a:lnTo>
                        <a:pt x="552" y="294"/>
                      </a:lnTo>
                      <a:lnTo>
                        <a:pt x="556" y="298"/>
                      </a:lnTo>
                      <a:lnTo>
                        <a:pt x="560" y="300"/>
                      </a:lnTo>
                      <a:lnTo>
                        <a:pt x="584" y="308"/>
                      </a:lnTo>
                      <a:lnTo>
                        <a:pt x="578" y="332"/>
                      </a:lnTo>
                      <a:lnTo>
                        <a:pt x="578" y="332"/>
                      </a:lnTo>
                      <a:lnTo>
                        <a:pt x="578" y="336"/>
                      </a:lnTo>
                      <a:lnTo>
                        <a:pt x="578" y="342"/>
                      </a:lnTo>
                      <a:lnTo>
                        <a:pt x="580" y="346"/>
                      </a:lnTo>
                      <a:lnTo>
                        <a:pt x="584" y="350"/>
                      </a:lnTo>
                      <a:lnTo>
                        <a:pt x="600" y="368"/>
                      </a:lnTo>
                      <a:lnTo>
                        <a:pt x="584" y="388"/>
                      </a:lnTo>
                      <a:lnTo>
                        <a:pt x="584" y="388"/>
                      </a:lnTo>
                      <a:lnTo>
                        <a:pt x="580" y="392"/>
                      </a:lnTo>
                      <a:lnTo>
                        <a:pt x="578" y="396"/>
                      </a:lnTo>
                      <a:lnTo>
                        <a:pt x="578" y="402"/>
                      </a:lnTo>
                      <a:lnTo>
                        <a:pt x="578" y="406"/>
                      </a:lnTo>
                      <a:lnTo>
                        <a:pt x="584" y="430"/>
                      </a:lnTo>
                      <a:lnTo>
                        <a:pt x="560" y="438"/>
                      </a:lnTo>
                      <a:lnTo>
                        <a:pt x="560" y="438"/>
                      </a:lnTo>
                      <a:lnTo>
                        <a:pt x="556" y="440"/>
                      </a:lnTo>
                      <a:lnTo>
                        <a:pt x="552" y="444"/>
                      </a:lnTo>
                      <a:lnTo>
                        <a:pt x="548" y="448"/>
                      </a:lnTo>
                      <a:lnTo>
                        <a:pt x="546" y="452"/>
                      </a:lnTo>
                      <a:lnTo>
                        <a:pt x="538" y="476"/>
                      </a:lnTo>
                      <a:lnTo>
                        <a:pt x="514" y="470"/>
                      </a:lnTo>
                      <a:lnTo>
                        <a:pt x="514" y="470"/>
                      </a:lnTo>
                      <a:lnTo>
                        <a:pt x="510" y="470"/>
                      </a:lnTo>
                      <a:lnTo>
                        <a:pt x="504" y="470"/>
                      </a:lnTo>
                      <a:lnTo>
                        <a:pt x="500" y="472"/>
                      </a:lnTo>
                      <a:lnTo>
                        <a:pt x="496" y="476"/>
                      </a:lnTo>
                      <a:lnTo>
                        <a:pt x="478" y="492"/>
                      </a:lnTo>
                      <a:lnTo>
                        <a:pt x="460" y="476"/>
                      </a:lnTo>
                      <a:lnTo>
                        <a:pt x="460" y="476"/>
                      </a:lnTo>
                      <a:lnTo>
                        <a:pt x="452" y="470"/>
                      </a:lnTo>
                      <a:lnTo>
                        <a:pt x="444" y="470"/>
                      </a:lnTo>
                      <a:lnTo>
                        <a:pt x="444" y="470"/>
                      </a:lnTo>
                      <a:lnTo>
                        <a:pt x="440" y="470"/>
                      </a:lnTo>
                      <a:lnTo>
                        <a:pt x="416" y="476"/>
                      </a:lnTo>
                      <a:lnTo>
                        <a:pt x="408" y="452"/>
                      </a:lnTo>
                      <a:close/>
                      <a:moveTo>
                        <a:pt x="108" y="86"/>
                      </a:moveTo>
                      <a:lnTo>
                        <a:pt x="108" y="86"/>
                      </a:lnTo>
                      <a:lnTo>
                        <a:pt x="108" y="86"/>
                      </a:lnTo>
                      <a:lnTo>
                        <a:pt x="542" y="86"/>
                      </a:lnTo>
                      <a:lnTo>
                        <a:pt x="542" y="86"/>
                      </a:lnTo>
                      <a:lnTo>
                        <a:pt x="542" y="86"/>
                      </a:lnTo>
                      <a:lnTo>
                        <a:pt x="542" y="86"/>
                      </a:lnTo>
                      <a:lnTo>
                        <a:pt x="550" y="88"/>
                      </a:lnTo>
                      <a:lnTo>
                        <a:pt x="558" y="94"/>
                      </a:lnTo>
                      <a:lnTo>
                        <a:pt x="562" y="100"/>
                      </a:lnTo>
                      <a:lnTo>
                        <a:pt x="564" y="108"/>
                      </a:lnTo>
                      <a:lnTo>
                        <a:pt x="564" y="108"/>
                      </a:lnTo>
                      <a:lnTo>
                        <a:pt x="562" y="116"/>
                      </a:lnTo>
                      <a:lnTo>
                        <a:pt x="558" y="124"/>
                      </a:lnTo>
                      <a:lnTo>
                        <a:pt x="550" y="128"/>
                      </a:lnTo>
                      <a:lnTo>
                        <a:pt x="542" y="130"/>
                      </a:lnTo>
                      <a:lnTo>
                        <a:pt x="542" y="130"/>
                      </a:lnTo>
                      <a:lnTo>
                        <a:pt x="108" y="130"/>
                      </a:lnTo>
                      <a:lnTo>
                        <a:pt x="108" y="130"/>
                      </a:lnTo>
                      <a:lnTo>
                        <a:pt x="108" y="130"/>
                      </a:lnTo>
                      <a:lnTo>
                        <a:pt x="100" y="128"/>
                      </a:lnTo>
                      <a:lnTo>
                        <a:pt x="94" y="124"/>
                      </a:lnTo>
                      <a:lnTo>
                        <a:pt x="88" y="116"/>
                      </a:lnTo>
                      <a:lnTo>
                        <a:pt x="86" y="108"/>
                      </a:lnTo>
                      <a:lnTo>
                        <a:pt x="86" y="108"/>
                      </a:lnTo>
                      <a:lnTo>
                        <a:pt x="88" y="100"/>
                      </a:lnTo>
                      <a:lnTo>
                        <a:pt x="94" y="94"/>
                      </a:lnTo>
                      <a:lnTo>
                        <a:pt x="100" y="88"/>
                      </a:lnTo>
                      <a:lnTo>
                        <a:pt x="108" y="86"/>
                      </a:lnTo>
                      <a:lnTo>
                        <a:pt x="108" y="86"/>
                      </a:lnTo>
                      <a:close/>
                      <a:moveTo>
                        <a:pt x="108" y="196"/>
                      </a:moveTo>
                      <a:lnTo>
                        <a:pt x="326" y="196"/>
                      </a:lnTo>
                      <a:lnTo>
                        <a:pt x="326" y="196"/>
                      </a:lnTo>
                      <a:lnTo>
                        <a:pt x="334" y="196"/>
                      </a:lnTo>
                      <a:lnTo>
                        <a:pt x="340" y="202"/>
                      </a:lnTo>
                      <a:lnTo>
                        <a:pt x="346" y="208"/>
                      </a:lnTo>
                      <a:lnTo>
                        <a:pt x="348" y="216"/>
                      </a:lnTo>
                      <a:lnTo>
                        <a:pt x="348" y="216"/>
                      </a:lnTo>
                      <a:lnTo>
                        <a:pt x="346" y="226"/>
                      </a:lnTo>
                      <a:lnTo>
                        <a:pt x="340" y="232"/>
                      </a:lnTo>
                      <a:lnTo>
                        <a:pt x="334" y="236"/>
                      </a:lnTo>
                      <a:lnTo>
                        <a:pt x="326" y="238"/>
                      </a:lnTo>
                      <a:lnTo>
                        <a:pt x="108" y="238"/>
                      </a:lnTo>
                      <a:lnTo>
                        <a:pt x="108" y="238"/>
                      </a:lnTo>
                      <a:lnTo>
                        <a:pt x="100" y="236"/>
                      </a:lnTo>
                      <a:lnTo>
                        <a:pt x="94" y="232"/>
                      </a:lnTo>
                      <a:lnTo>
                        <a:pt x="88" y="226"/>
                      </a:lnTo>
                      <a:lnTo>
                        <a:pt x="86" y="216"/>
                      </a:lnTo>
                      <a:lnTo>
                        <a:pt x="86" y="216"/>
                      </a:lnTo>
                      <a:lnTo>
                        <a:pt x="88" y="208"/>
                      </a:lnTo>
                      <a:lnTo>
                        <a:pt x="94" y="202"/>
                      </a:lnTo>
                      <a:lnTo>
                        <a:pt x="100" y="196"/>
                      </a:lnTo>
                      <a:lnTo>
                        <a:pt x="108" y="196"/>
                      </a:lnTo>
                      <a:lnTo>
                        <a:pt x="108" y="196"/>
                      </a:lnTo>
                      <a:close/>
                      <a:moveTo>
                        <a:pt x="238" y="348"/>
                      </a:moveTo>
                      <a:lnTo>
                        <a:pt x="108" y="348"/>
                      </a:lnTo>
                      <a:lnTo>
                        <a:pt x="108" y="348"/>
                      </a:lnTo>
                      <a:lnTo>
                        <a:pt x="100" y="346"/>
                      </a:lnTo>
                      <a:lnTo>
                        <a:pt x="94" y="340"/>
                      </a:lnTo>
                      <a:lnTo>
                        <a:pt x="88" y="334"/>
                      </a:lnTo>
                      <a:lnTo>
                        <a:pt x="86" y="326"/>
                      </a:lnTo>
                      <a:lnTo>
                        <a:pt x="86" y="326"/>
                      </a:lnTo>
                      <a:lnTo>
                        <a:pt x="88" y="318"/>
                      </a:lnTo>
                      <a:lnTo>
                        <a:pt x="94" y="310"/>
                      </a:lnTo>
                      <a:lnTo>
                        <a:pt x="100" y="306"/>
                      </a:lnTo>
                      <a:lnTo>
                        <a:pt x="108" y="304"/>
                      </a:lnTo>
                      <a:lnTo>
                        <a:pt x="238" y="304"/>
                      </a:lnTo>
                      <a:lnTo>
                        <a:pt x="238" y="304"/>
                      </a:lnTo>
                      <a:lnTo>
                        <a:pt x="248" y="306"/>
                      </a:lnTo>
                      <a:lnTo>
                        <a:pt x="254" y="310"/>
                      </a:lnTo>
                      <a:lnTo>
                        <a:pt x="258" y="318"/>
                      </a:lnTo>
                      <a:lnTo>
                        <a:pt x="260" y="326"/>
                      </a:lnTo>
                      <a:lnTo>
                        <a:pt x="260" y="326"/>
                      </a:lnTo>
                      <a:lnTo>
                        <a:pt x="258" y="334"/>
                      </a:lnTo>
                      <a:lnTo>
                        <a:pt x="254" y="340"/>
                      </a:lnTo>
                      <a:lnTo>
                        <a:pt x="248" y="346"/>
                      </a:lnTo>
                      <a:lnTo>
                        <a:pt x="238" y="348"/>
                      </a:lnTo>
                      <a:lnTo>
                        <a:pt x="238" y="348"/>
                      </a:lnTo>
                      <a:close/>
                      <a:moveTo>
                        <a:pt x="238" y="348"/>
                      </a:moveTo>
                      <a:lnTo>
                        <a:pt x="238" y="3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grpSp>
    </p:spTree>
    <p:extLst>
      <p:ext uri="{BB962C8B-B14F-4D97-AF65-F5344CB8AC3E}">
        <p14:creationId xmlns:p14="http://schemas.microsoft.com/office/powerpoint/2010/main" val="15777420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p:cTn id="7" dur="1000" fill="hold"/>
                                        <p:tgtEl>
                                          <p:spTgt spid="20482"/>
                                        </p:tgtEl>
                                        <p:attrNameLst>
                                          <p:attrName>ppt_w</p:attrName>
                                        </p:attrNameLst>
                                      </p:cBhvr>
                                      <p:tavLst>
                                        <p:tav tm="0">
                                          <p:val>
                                            <p:strVal val="#ppt_w*0.70"/>
                                          </p:val>
                                        </p:tav>
                                        <p:tav tm="100000">
                                          <p:val>
                                            <p:strVal val="#ppt_w"/>
                                          </p:val>
                                        </p:tav>
                                      </p:tavLst>
                                    </p:anim>
                                    <p:anim calcmode="lin" valueType="num">
                                      <p:cBhvr>
                                        <p:cTn id="8" dur="1000" fill="hold"/>
                                        <p:tgtEl>
                                          <p:spTgt spid="20482"/>
                                        </p:tgtEl>
                                        <p:attrNameLst>
                                          <p:attrName>ppt_h</p:attrName>
                                        </p:attrNameLst>
                                      </p:cBhvr>
                                      <p:tavLst>
                                        <p:tav tm="0">
                                          <p:val>
                                            <p:strVal val="#ppt_h"/>
                                          </p:val>
                                        </p:tav>
                                        <p:tav tm="100000">
                                          <p:val>
                                            <p:strVal val="#ppt_h"/>
                                          </p:val>
                                        </p:tav>
                                      </p:tavLst>
                                    </p:anim>
                                    <p:animEffect transition="in" filter="fade">
                                      <p:cBhvr>
                                        <p:cTn id="9" dur="1000"/>
                                        <p:tgtEl>
                                          <p:spTgt spid="20482"/>
                                        </p:tgtEl>
                                      </p:cBhvr>
                                    </p:animEffect>
                                  </p:childTnLst>
                                </p:cTn>
                              </p:par>
                              <p:par>
                                <p:cTn id="10" presetID="55" presetClass="entr" presetSubtype="0" fill="hold" nodeType="withEffect">
                                  <p:stCondLst>
                                    <p:cond delay="250"/>
                                  </p:stCondLst>
                                  <p:childTnLst>
                                    <p:set>
                                      <p:cBhvr>
                                        <p:cTn id="11" dur="1" fill="hold">
                                          <p:stCondLst>
                                            <p:cond delay="0"/>
                                          </p:stCondLst>
                                        </p:cTn>
                                        <p:tgtEl>
                                          <p:spTgt spid="20483"/>
                                        </p:tgtEl>
                                        <p:attrNameLst>
                                          <p:attrName>style.visibility</p:attrName>
                                        </p:attrNameLst>
                                      </p:cBhvr>
                                      <p:to>
                                        <p:strVal val="visible"/>
                                      </p:to>
                                    </p:set>
                                    <p:anim calcmode="lin" valueType="num">
                                      <p:cBhvr>
                                        <p:cTn id="12" dur="1000" fill="hold"/>
                                        <p:tgtEl>
                                          <p:spTgt spid="20483"/>
                                        </p:tgtEl>
                                        <p:attrNameLst>
                                          <p:attrName>ppt_w</p:attrName>
                                        </p:attrNameLst>
                                      </p:cBhvr>
                                      <p:tavLst>
                                        <p:tav tm="0">
                                          <p:val>
                                            <p:strVal val="#ppt_w*0.70"/>
                                          </p:val>
                                        </p:tav>
                                        <p:tav tm="100000">
                                          <p:val>
                                            <p:strVal val="#ppt_w"/>
                                          </p:val>
                                        </p:tav>
                                      </p:tavLst>
                                    </p:anim>
                                    <p:anim calcmode="lin" valueType="num">
                                      <p:cBhvr>
                                        <p:cTn id="13" dur="1000" fill="hold"/>
                                        <p:tgtEl>
                                          <p:spTgt spid="20483"/>
                                        </p:tgtEl>
                                        <p:attrNameLst>
                                          <p:attrName>ppt_h</p:attrName>
                                        </p:attrNameLst>
                                      </p:cBhvr>
                                      <p:tavLst>
                                        <p:tav tm="0">
                                          <p:val>
                                            <p:strVal val="#ppt_h"/>
                                          </p:val>
                                        </p:tav>
                                        <p:tav tm="100000">
                                          <p:val>
                                            <p:strVal val="#ppt_h"/>
                                          </p:val>
                                        </p:tav>
                                      </p:tavLst>
                                    </p:anim>
                                    <p:animEffect transition="in" filter="fade">
                                      <p:cBhvr>
                                        <p:cTn id="14" dur="1000"/>
                                        <p:tgtEl>
                                          <p:spTgt spid="20483"/>
                                        </p:tgtEl>
                                      </p:cBhvr>
                                    </p:animEffect>
                                  </p:childTnLst>
                                </p:cTn>
                              </p:par>
                              <p:par>
                                <p:cTn id="15" presetID="55" presetClass="entr" presetSubtype="0" fill="hold" nodeType="withEffect">
                                  <p:stCondLst>
                                    <p:cond delay="500"/>
                                  </p:stCondLst>
                                  <p:childTnLst>
                                    <p:set>
                                      <p:cBhvr>
                                        <p:cTn id="16" dur="1" fill="hold">
                                          <p:stCondLst>
                                            <p:cond delay="0"/>
                                          </p:stCondLst>
                                        </p:cTn>
                                        <p:tgtEl>
                                          <p:spTgt spid="20484"/>
                                        </p:tgtEl>
                                        <p:attrNameLst>
                                          <p:attrName>style.visibility</p:attrName>
                                        </p:attrNameLst>
                                      </p:cBhvr>
                                      <p:to>
                                        <p:strVal val="visible"/>
                                      </p:to>
                                    </p:set>
                                    <p:anim calcmode="lin" valueType="num">
                                      <p:cBhvr>
                                        <p:cTn id="17" dur="1000" fill="hold"/>
                                        <p:tgtEl>
                                          <p:spTgt spid="20484"/>
                                        </p:tgtEl>
                                        <p:attrNameLst>
                                          <p:attrName>ppt_w</p:attrName>
                                        </p:attrNameLst>
                                      </p:cBhvr>
                                      <p:tavLst>
                                        <p:tav tm="0">
                                          <p:val>
                                            <p:strVal val="#ppt_w*0.70"/>
                                          </p:val>
                                        </p:tav>
                                        <p:tav tm="100000">
                                          <p:val>
                                            <p:strVal val="#ppt_w"/>
                                          </p:val>
                                        </p:tav>
                                      </p:tavLst>
                                    </p:anim>
                                    <p:anim calcmode="lin" valueType="num">
                                      <p:cBhvr>
                                        <p:cTn id="18" dur="1000" fill="hold"/>
                                        <p:tgtEl>
                                          <p:spTgt spid="20484"/>
                                        </p:tgtEl>
                                        <p:attrNameLst>
                                          <p:attrName>ppt_h</p:attrName>
                                        </p:attrNameLst>
                                      </p:cBhvr>
                                      <p:tavLst>
                                        <p:tav tm="0">
                                          <p:val>
                                            <p:strVal val="#ppt_h"/>
                                          </p:val>
                                        </p:tav>
                                        <p:tav tm="100000">
                                          <p:val>
                                            <p:strVal val="#ppt_h"/>
                                          </p:val>
                                        </p:tav>
                                      </p:tavLst>
                                    </p:anim>
                                    <p:animEffect transition="in" filter="fade">
                                      <p:cBhvr>
                                        <p:cTn id="19" dur="1000"/>
                                        <p:tgtEl>
                                          <p:spTgt spid="20484"/>
                                        </p:tgtEl>
                                      </p:cBhvr>
                                    </p:animEffect>
                                  </p:childTnLst>
                                </p:cTn>
                              </p:par>
                              <p:par>
                                <p:cTn id="20" presetID="55" presetClass="entr" presetSubtype="0" fill="hold" nodeType="withEffect">
                                  <p:stCondLst>
                                    <p:cond delay="750"/>
                                  </p:stCondLst>
                                  <p:childTnLst>
                                    <p:set>
                                      <p:cBhvr>
                                        <p:cTn id="21" dur="1" fill="hold">
                                          <p:stCondLst>
                                            <p:cond delay="0"/>
                                          </p:stCondLst>
                                        </p:cTn>
                                        <p:tgtEl>
                                          <p:spTgt spid="20487"/>
                                        </p:tgtEl>
                                        <p:attrNameLst>
                                          <p:attrName>style.visibility</p:attrName>
                                        </p:attrNameLst>
                                      </p:cBhvr>
                                      <p:to>
                                        <p:strVal val="visible"/>
                                      </p:to>
                                    </p:set>
                                    <p:anim calcmode="lin" valueType="num">
                                      <p:cBhvr>
                                        <p:cTn id="22" dur="1000" fill="hold"/>
                                        <p:tgtEl>
                                          <p:spTgt spid="20487"/>
                                        </p:tgtEl>
                                        <p:attrNameLst>
                                          <p:attrName>ppt_w</p:attrName>
                                        </p:attrNameLst>
                                      </p:cBhvr>
                                      <p:tavLst>
                                        <p:tav tm="0">
                                          <p:val>
                                            <p:strVal val="#ppt_w*0.70"/>
                                          </p:val>
                                        </p:tav>
                                        <p:tav tm="100000">
                                          <p:val>
                                            <p:strVal val="#ppt_w"/>
                                          </p:val>
                                        </p:tav>
                                      </p:tavLst>
                                    </p:anim>
                                    <p:anim calcmode="lin" valueType="num">
                                      <p:cBhvr>
                                        <p:cTn id="23" dur="1000" fill="hold"/>
                                        <p:tgtEl>
                                          <p:spTgt spid="20487"/>
                                        </p:tgtEl>
                                        <p:attrNameLst>
                                          <p:attrName>ppt_h</p:attrName>
                                        </p:attrNameLst>
                                      </p:cBhvr>
                                      <p:tavLst>
                                        <p:tav tm="0">
                                          <p:val>
                                            <p:strVal val="#ppt_h"/>
                                          </p:val>
                                        </p:tav>
                                        <p:tav tm="100000">
                                          <p:val>
                                            <p:strVal val="#ppt_h"/>
                                          </p:val>
                                        </p:tav>
                                      </p:tavLst>
                                    </p:anim>
                                    <p:animEffect transition="in" filter="fade">
                                      <p:cBhvr>
                                        <p:cTn id="24" dur="1000"/>
                                        <p:tgtEl>
                                          <p:spTgt spid="20487"/>
                                        </p:tgtEl>
                                      </p:cBhvr>
                                    </p:animEffect>
                                  </p:childTnLst>
                                </p:cTn>
                              </p:par>
                              <p:par>
                                <p:cTn id="25" presetID="55" presetClass="entr" presetSubtype="0" fill="hold" nodeType="withEffect">
                                  <p:stCondLst>
                                    <p:cond delay="1000"/>
                                  </p:stCondLst>
                                  <p:childTnLst>
                                    <p:set>
                                      <p:cBhvr>
                                        <p:cTn id="26" dur="1" fill="hold">
                                          <p:stCondLst>
                                            <p:cond delay="0"/>
                                          </p:stCondLst>
                                        </p:cTn>
                                        <p:tgtEl>
                                          <p:spTgt spid="20488"/>
                                        </p:tgtEl>
                                        <p:attrNameLst>
                                          <p:attrName>style.visibility</p:attrName>
                                        </p:attrNameLst>
                                      </p:cBhvr>
                                      <p:to>
                                        <p:strVal val="visible"/>
                                      </p:to>
                                    </p:set>
                                    <p:anim calcmode="lin" valueType="num">
                                      <p:cBhvr>
                                        <p:cTn id="27" dur="1000" fill="hold"/>
                                        <p:tgtEl>
                                          <p:spTgt spid="20488"/>
                                        </p:tgtEl>
                                        <p:attrNameLst>
                                          <p:attrName>ppt_w</p:attrName>
                                        </p:attrNameLst>
                                      </p:cBhvr>
                                      <p:tavLst>
                                        <p:tav tm="0">
                                          <p:val>
                                            <p:strVal val="#ppt_w*0.70"/>
                                          </p:val>
                                        </p:tav>
                                        <p:tav tm="100000">
                                          <p:val>
                                            <p:strVal val="#ppt_w"/>
                                          </p:val>
                                        </p:tav>
                                      </p:tavLst>
                                    </p:anim>
                                    <p:anim calcmode="lin" valueType="num">
                                      <p:cBhvr>
                                        <p:cTn id="28" dur="1000" fill="hold"/>
                                        <p:tgtEl>
                                          <p:spTgt spid="20488"/>
                                        </p:tgtEl>
                                        <p:attrNameLst>
                                          <p:attrName>ppt_h</p:attrName>
                                        </p:attrNameLst>
                                      </p:cBhvr>
                                      <p:tavLst>
                                        <p:tav tm="0">
                                          <p:val>
                                            <p:strVal val="#ppt_h"/>
                                          </p:val>
                                        </p:tav>
                                        <p:tav tm="100000">
                                          <p:val>
                                            <p:strVal val="#ppt_h"/>
                                          </p:val>
                                        </p:tav>
                                      </p:tavLst>
                                    </p:anim>
                                    <p:animEffect transition="in" filter="fade">
                                      <p:cBhvr>
                                        <p:cTn id="29" dur="1000"/>
                                        <p:tgtEl>
                                          <p:spTgt spid="20488"/>
                                        </p:tgtEl>
                                      </p:cBhvr>
                                    </p:animEffect>
                                  </p:childTnLst>
                                </p:cTn>
                              </p:par>
                              <p:par>
                                <p:cTn id="30" presetID="10" presetClass="entr" presetSubtype="0" fill="hold" nodeType="with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1500"/>
                                        <p:tgtEl>
                                          <p:spTgt spid="57"/>
                                        </p:tgtEl>
                                      </p:cBhvr>
                                    </p:animEffect>
                                  </p:childTnLst>
                                </p:cTn>
                              </p:par>
                              <p:par>
                                <p:cTn id="33" presetID="0" presetClass="path" presetSubtype="0" accel="50000" decel="50000" fill="hold" nodeType="withEffect">
                                  <p:stCondLst>
                                    <p:cond delay="0"/>
                                  </p:stCondLst>
                                  <p:childTnLst>
                                    <p:animMotion origin="layout" path="M -6.25E-7 -3.7037E-6 L 0.20547 -0.00162 " pathEditMode="relative" rAng="0" ptsTypes="AA">
                                      <p:cBhvr>
                                        <p:cTn id="34" dur="2000" spd="-100000" fill="hold"/>
                                        <p:tgtEl>
                                          <p:spTgt spid="57"/>
                                        </p:tgtEl>
                                        <p:attrNameLst>
                                          <p:attrName>ppt_x</p:attrName>
                                          <p:attrName>ppt_y</p:attrName>
                                        </p:attrNameLst>
                                      </p:cBhvr>
                                      <p:rCtr x="10273"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tr-TR" dirty="0"/>
              <a:t>SATIŞ VE PAZARLAMA</a:t>
            </a:r>
            <a:endParaRPr lang="en-GB" dirty="0"/>
          </a:p>
        </p:txBody>
      </p:sp>
    </p:spTree>
    <p:extLst>
      <p:ext uri="{BB962C8B-B14F-4D97-AF65-F5344CB8AC3E}">
        <p14:creationId xmlns:p14="http://schemas.microsoft.com/office/powerpoint/2010/main" val="190484403"/>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Picture 116"/>
          <p:cNvPicPr>
            <a:picLocks noChangeAspect="1"/>
          </p:cNvPicPr>
          <p:nvPr/>
        </p:nvPicPr>
        <p:blipFill rotWithShape="1">
          <a:blip r:embed="rId3">
            <a:extLst>
              <a:ext uri="{28A0092B-C50C-407E-A947-70E740481C1C}">
                <a14:useLocalDpi xmlns:a14="http://schemas.microsoft.com/office/drawing/2010/main" val="0"/>
              </a:ext>
            </a:extLst>
          </a:blip>
          <a:srcRect r="8038"/>
          <a:stretch/>
        </p:blipFill>
        <p:spPr>
          <a:xfrm>
            <a:off x="4101359" y="0"/>
            <a:ext cx="8090641" cy="6857999"/>
          </a:xfrm>
          <a:prstGeom prst="rect">
            <a:avLst/>
          </a:prstGeom>
        </p:spPr>
      </p:pic>
      <p:sp>
        <p:nvSpPr>
          <p:cNvPr id="2" name="Title 1"/>
          <p:cNvSpPr>
            <a:spLocks noGrp="1"/>
          </p:cNvSpPr>
          <p:nvPr>
            <p:ph type="title"/>
          </p:nvPr>
        </p:nvSpPr>
        <p:spPr/>
        <p:txBody>
          <a:bodyPr>
            <a:normAutofit/>
          </a:bodyPr>
          <a:lstStyle/>
          <a:p>
            <a:r>
              <a:rPr lang="tr-TR" dirty="0"/>
              <a:t>SATIŞ VE PAZARLAMA</a:t>
            </a:r>
            <a:endParaRPr lang="en-GB" dirty="0"/>
          </a:p>
        </p:txBody>
      </p:sp>
      <p:grpSp>
        <p:nvGrpSpPr>
          <p:cNvPr id="107" name="Group 106"/>
          <p:cNvGrpSpPr/>
          <p:nvPr/>
        </p:nvGrpSpPr>
        <p:grpSpPr>
          <a:xfrm>
            <a:off x="3689332" y="1744948"/>
            <a:ext cx="1689260" cy="1933426"/>
            <a:chOff x="9657632" y="1960880"/>
            <a:chExt cx="1689260" cy="1933426"/>
          </a:xfrm>
        </p:grpSpPr>
        <p:sp>
          <p:nvSpPr>
            <p:cNvPr id="31" name="Rectangle: Rounded Corners 30"/>
            <p:cNvSpPr/>
            <p:nvPr/>
          </p:nvSpPr>
          <p:spPr>
            <a:xfrm>
              <a:off x="9657632" y="2933048"/>
              <a:ext cx="1689260" cy="961258"/>
            </a:xfrm>
            <a:prstGeom prst="roundRect">
              <a:avLst>
                <a:gd name="adj" fmla="val 1036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tr-TR" sz="1400" b="1" dirty="0"/>
                <a:t>200 satış ve pazarlama uzmanı</a:t>
              </a:r>
              <a:endParaRPr lang="en-GB" sz="1400" b="1" dirty="0"/>
            </a:p>
          </p:txBody>
        </p:sp>
        <p:grpSp>
          <p:nvGrpSpPr>
            <p:cNvPr id="105" name="Group 104"/>
            <p:cNvGrpSpPr/>
            <p:nvPr/>
          </p:nvGrpSpPr>
          <p:grpSpPr>
            <a:xfrm>
              <a:off x="9966448" y="1960880"/>
              <a:ext cx="1071629" cy="1071629"/>
              <a:chOff x="9966448" y="1960880"/>
              <a:chExt cx="1071629" cy="1071629"/>
            </a:xfrm>
          </p:grpSpPr>
          <p:sp>
            <p:nvSpPr>
              <p:cNvPr id="33" name="Oval 32"/>
              <p:cNvSpPr/>
              <p:nvPr/>
            </p:nvSpPr>
            <p:spPr>
              <a:xfrm>
                <a:off x="9966448" y="1960880"/>
                <a:ext cx="1071629" cy="1071629"/>
              </a:xfrm>
              <a:prstGeom prst="ellipse">
                <a:avLst/>
              </a:prstGeom>
              <a:solidFill>
                <a:schemeClr val="accent1"/>
              </a:solidFill>
              <a:ln w="28575">
                <a:solidFill>
                  <a:schemeClr val="bg1"/>
                </a:solidFill>
              </a:ln>
              <a:effectLst>
                <a:outerShdw blurRad="3683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nvGrpSpPr>
              <p:cNvPr id="22" name="Group 21"/>
              <p:cNvGrpSpPr/>
              <p:nvPr/>
            </p:nvGrpSpPr>
            <p:grpSpPr>
              <a:xfrm>
                <a:off x="10163285" y="2236953"/>
                <a:ext cx="703354" cy="447890"/>
                <a:chOff x="6897688" y="8702675"/>
                <a:chExt cx="673100" cy="428625"/>
              </a:xfrm>
            </p:grpSpPr>
            <p:sp>
              <p:nvSpPr>
                <p:cNvPr id="23" name="Freeform 120"/>
                <p:cNvSpPr>
                  <a:spLocks noEditPoints="1"/>
                </p:cNvSpPr>
                <p:nvPr/>
              </p:nvSpPr>
              <p:spPr bwMode="auto">
                <a:xfrm>
                  <a:off x="6897688" y="8743950"/>
                  <a:ext cx="673100" cy="357188"/>
                </a:xfrm>
                <a:custGeom>
                  <a:avLst/>
                  <a:gdLst>
                    <a:gd name="T0" fmla="*/ 267 w 847"/>
                    <a:gd name="T1" fmla="*/ 54 h 449"/>
                    <a:gd name="T2" fmla="*/ 274 w 847"/>
                    <a:gd name="T3" fmla="*/ 15 h 449"/>
                    <a:gd name="T4" fmla="*/ 232 w 847"/>
                    <a:gd name="T5" fmla="*/ 1 h 449"/>
                    <a:gd name="T6" fmla="*/ 193 w 847"/>
                    <a:gd name="T7" fmla="*/ 1 h 449"/>
                    <a:gd name="T8" fmla="*/ 145 w 847"/>
                    <a:gd name="T9" fmla="*/ 24 h 449"/>
                    <a:gd name="T10" fmla="*/ 124 w 847"/>
                    <a:gd name="T11" fmla="*/ 47 h 449"/>
                    <a:gd name="T12" fmla="*/ 110 w 847"/>
                    <a:gd name="T13" fmla="*/ 76 h 449"/>
                    <a:gd name="T14" fmla="*/ 105 w 847"/>
                    <a:gd name="T15" fmla="*/ 113 h 449"/>
                    <a:gd name="T16" fmla="*/ 110 w 847"/>
                    <a:gd name="T17" fmla="*/ 153 h 449"/>
                    <a:gd name="T18" fmla="*/ 138 w 847"/>
                    <a:gd name="T19" fmla="*/ 207 h 449"/>
                    <a:gd name="T20" fmla="*/ 179 w 847"/>
                    <a:gd name="T21" fmla="*/ 242 h 449"/>
                    <a:gd name="T22" fmla="*/ 155 w 847"/>
                    <a:gd name="T23" fmla="*/ 289 h 449"/>
                    <a:gd name="T24" fmla="*/ 94 w 847"/>
                    <a:gd name="T25" fmla="*/ 301 h 449"/>
                    <a:gd name="T26" fmla="*/ 52 w 847"/>
                    <a:gd name="T27" fmla="*/ 324 h 449"/>
                    <a:gd name="T28" fmla="*/ 26 w 847"/>
                    <a:gd name="T29" fmla="*/ 354 h 449"/>
                    <a:gd name="T30" fmla="*/ 5 w 847"/>
                    <a:gd name="T31" fmla="*/ 402 h 449"/>
                    <a:gd name="T32" fmla="*/ 146 w 847"/>
                    <a:gd name="T33" fmla="*/ 427 h 449"/>
                    <a:gd name="T34" fmla="*/ 157 w 847"/>
                    <a:gd name="T35" fmla="*/ 374 h 449"/>
                    <a:gd name="T36" fmla="*/ 178 w 847"/>
                    <a:gd name="T37" fmla="*/ 326 h 449"/>
                    <a:gd name="T38" fmla="*/ 199 w 847"/>
                    <a:gd name="T39" fmla="*/ 298 h 449"/>
                    <a:gd name="T40" fmla="*/ 240 w 847"/>
                    <a:gd name="T41" fmla="*/ 266 h 449"/>
                    <a:gd name="T42" fmla="*/ 301 w 847"/>
                    <a:gd name="T43" fmla="*/ 244 h 449"/>
                    <a:gd name="T44" fmla="*/ 352 w 847"/>
                    <a:gd name="T45" fmla="*/ 233 h 449"/>
                    <a:gd name="T46" fmla="*/ 317 w 847"/>
                    <a:gd name="T47" fmla="*/ 204 h 449"/>
                    <a:gd name="T48" fmla="*/ 281 w 847"/>
                    <a:gd name="T49" fmla="*/ 143 h 449"/>
                    <a:gd name="T50" fmla="*/ 267 w 847"/>
                    <a:gd name="T51" fmla="*/ 68 h 449"/>
                    <a:gd name="T52" fmla="*/ 840 w 847"/>
                    <a:gd name="T53" fmla="*/ 397 h 449"/>
                    <a:gd name="T54" fmla="*/ 817 w 847"/>
                    <a:gd name="T55" fmla="*/ 347 h 449"/>
                    <a:gd name="T56" fmla="*/ 791 w 847"/>
                    <a:gd name="T57" fmla="*/ 322 h 449"/>
                    <a:gd name="T58" fmla="*/ 756 w 847"/>
                    <a:gd name="T59" fmla="*/ 303 h 449"/>
                    <a:gd name="T60" fmla="*/ 708 w 847"/>
                    <a:gd name="T61" fmla="*/ 291 h 449"/>
                    <a:gd name="T62" fmla="*/ 668 w 847"/>
                    <a:gd name="T63" fmla="*/ 242 h 449"/>
                    <a:gd name="T64" fmla="*/ 709 w 847"/>
                    <a:gd name="T65" fmla="*/ 207 h 449"/>
                    <a:gd name="T66" fmla="*/ 737 w 847"/>
                    <a:gd name="T67" fmla="*/ 153 h 449"/>
                    <a:gd name="T68" fmla="*/ 742 w 847"/>
                    <a:gd name="T69" fmla="*/ 113 h 449"/>
                    <a:gd name="T70" fmla="*/ 737 w 847"/>
                    <a:gd name="T71" fmla="*/ 76 h 449"/>
                    <a:gd name="T72" fmla="*/ 723 w 847"/>
                    <a:gd name="T73" fmla="*/ 47 h 449"/>
                    <a:gd name="T74" fmla="*/ 702 w 847"/>
                    <a:gd name="T75" fmla="*/ 24 h 449"/>
                    <a:gd name="T76" fmla="*/ 654 w 847"/>
                    <a:gd name="T77" fmla="*/ 1 h 449"/>
                    <a:gd name="T78" fmla="*/ 615 w 847"/>
                    <a:gd name="T79" fmla="*/ 1 h 449"/>
                    <a:gd name="T80" fmla="*/ 573 w 847"/>
                    <a:gd name="T81" fmla="*/ 15 h 449"/>
                    <a:gd name="T82" fmla="*/ 580 w 847"/>
                    <a:gd name="T83" fmla="*/ 54 h 449"/>
                    <a:gd name="T84" fmla="*/ 579 w 847"/>
                    <a:gd name="T85" fmla="*/ 94 h 449"/>
                    <a:gd name="T86" fmla="*/ 556 w 847"/>
                    <a:gd name="T87" fmla="*/ 165 h 449"/>
                    <a:gd name="T88" fmla="*/ 512 w 847"/>
                    <a:gd name="T89" fmla="*/ 221 h 449"/>
                    <a:gd name="T90" fmla="*/ 495 w 847"/>
                    <a:gd name="T91" fmla="*/ 233 h 449"/>
                    <a:gd name="T92" fmla="*/ 565 w 847"/>
                    <a:gd name="T93" fmla="*/ 249 h 449"/>
                    <a:gd name="T94" fmla="*/ 619 w 847"/>
                    <a:gd name="T95" fmla="*/ 272 h 449"/>
                    <a:gd name="T96" fmla="*/ 645 w 847"/>
                    <a:gd name="T97" fmla="*/ 292 h 449"/>
                    <a:gd name="T98" fmla="*/ 676 w 847"/>
                    <a:gd name="T99" fmla="*/ 338 h 449"/>
                    <a:gd name="T100" fmla="*/ 694 w 847"/>
                    <a:gd name="T101" fmla="*/ 390 h 449"/>
                    <a:gd name="T102" fmla="*/ 847 w 847"/>
                    <a:gd name="T103" fmla="*/ 430 h 449"/>
                    <a:gd name="T104" fmla="*/ 840 w 847"/>
                    <a:gd name="T105" fmla="*/ 397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47" h="449">
                      <a:moveTo>
                        <a:pt x="267" y="68"/>
                      </a:moveTo>
                      <a:lnTo>
                        <a:pt x="267" y="68"/>
                      </a:lnTo>
                      <a:lnTo>
                        <a:pt x="267" y="54"/>
                      </a:lnTo>
                      <a:lnTo>
                        <a:pt x="268" y="40"/>
                      </a:lnTo>
                      <a:lnTo>
                        <a:pt x="274" y="15"/>
                      </a:lnTo>
                      <a:lnTo>
                        <a:pt x="274" y="15"/>
                      </a:lnTo>
                      <a:lnTo>
                        <a:pt x="261" y="8"/>
                      </a:lnTo>
                      <a:lnTo>
                        <a:pt x="247" y="3"/>
                      </a:lnTo>
                      <a:lnTo>
                        <a:pt x="232" y="1"/>
                      </a:lnTo>
                      <a:lnTo>
                        <a:pt x="216" y="0"/>
                      </a:lnTo>
                      <a:lnTo>
                        <a:pt x="216" y="0"/>
                      </a:lnTo>
                      <a:lnTo>
                        <a:pt x="193" y="1"/>
                      </a:lnTo>
                      <a:lnTo>
                        <a:pt x="173" y="8"/>
                      </a:lnTo>
                      <a:lnTo>
                        <a:pt x="153" y="17"/>
                      </a:lnTo>
                      <a:lnTo>
                        <a:pt x="145" y="24"/>
                      </a:lnTo>
                      <a:lnTo>
                        <a:pt x="138" y="31"/>
                      </a:lnTo>
                      <a:lnTo>
                        <a:pt x="131" y="38"/>
                      </a:lnTo>
                      <a:lnTo>
                        <a:pt x="124" y="47"/>
                      </a:lnTo>
                      <a:lnTo>
                        <a:pt x="118" y="55"/>
                      </a:lnTo>
                      <a:lnTo>
                        <a:pt x="113" y="66"/>
                      </a:lnTo>
                      <a:lnTo>
                        <a:pt x="110" y="76"/>
                      </a:lnTo>
                      <a:lnTo>
                        <a:pt x="106" y="89"/>
                      </a:lnTo>
                      <a:lnTo>
                        <a:pt x="105" y="101"/>
                      </a:lnTo>
                      <a:lnTo>
                        <a:pt x="105" y="113"/>
                      </a:lnTo>
                      <a:lnTo>
                        <a:pt x="105" y="113"/>
                      </a:lnTo>
                      <a:lnTo>
                        <a:pt x="106" y="134"/>
                      </a:lnTo>
                      <a:lnTo>
                        <a:pt x="110" y="153"/>
                      </a:lnTo>
                      <a:lnTo>
                        <a:pt x="117" y="172"/>
                      </a:lnTo>
                      <a:lnTo>
                        <a:pt x="125" y="191"/>
                      </a:lnTo>
                      <a:lnTo>
                        <a:pt x="138" y="207"/>
                      </a:lnTo>
                      <a:lnTo>
                        <a:pt x="150" y="221"/>
                      </a:lnTo>
                      <a:lnTo>
                        <a:pt x="164" y="233"/>
                      </a:lnTo>
                      <a:lnTo>
                        <a:pt x="179" y="242"/>
                      </a:lnTo>
                      <a:lnTo>
                        <a:pt x="179" y="286"/>
                      </a:lnTo>
                      <a:lnTo>
                        <a:pt x="179" y="286"/>
                      </a:lnTo>
                      <a:lnTo>
                        <a:pt x="155" y="289"/>
                      </a:lnTo>
                      <a:lnTo>
                        <a:pt x="132" y="292"/>
                      </a:lnTo>
                      <a:lnTo>
                        <a:pt x="112" y="296"/>
                      </a:lnTo>
                      <a:lnTo>
                        <a:pt x="94" y="301"/>
                      </a:lnTo>
                      <a:lnTo>
                        <a:pt x="78" y="308"/>
                      </a:lnTo>
                      <a:lnTo>
                        <a:pt x="64" y="315"/>
                      </a:lnTo>
                      <a:lnTo>
                        <a:pt x="52" y="324"/>
                      </a:lnTo>
                      <a:lnTo>
                        <a:pt x="42" y="333"/>
                      </a:lnTo>
                      <a:lnTo>
                        <a:pt x="33" y="343"/>
                      </a:lnTo>
                      <a:lnTo>
                        <a:pt x="26" y="354"/>
                      </a:lnTo>
                      <a:lnTo>
                        <a:pt x="19" y="366"/>
                      </a:lnTo>
                      <a:lnTo>
                        <a:pt x="14" y="376"/>
                      </a:lnTo>
                      <a:lnTo>
                        <a:pt x="5" y="402"/>
                      </a:lnTo>
                      <a:lnTo>
                        <a:pt x="0" y="430"/>
                      </a:lnTo>
                      <a:lnTo>
                        <a:pt x="146" y="449"/>
                      </a:lnTo>
                      <a:lnTo>
                        <a:pt x="146" y="427"/>
                      </a:lnTo>
                      <a:lnTo>
                        <a:pt x="146" y="427"/>
                      </a:lnTo>
                      <a:lnTo>
                        <a:pt x="153" y="392"/>
                      </a:lnTo>
                      <a:lnTo>
                        <a:pt x="157" y="374"/>
                      </a:lnTo>
                      <a:lnTo>
                        <a:pt x="162" y="359"/>
                      </a:lnTo>
                      <a:lnTo>
                        <a:pt x="169" y="341"/>
                      </a:lnTo>
                      <a:lnTo>
                        <a:pt x="178" y="326"/>
                      </a:lnTo>
                      <a:lnTo>
                        <a:pt x="186" y="312"/>
                      </a:lnTo>
                      <a:lnTo>
                        <a:pt x="199" y="298"/>
                      </a:lnTo>
                      <a:lnTo>
                        <a:pt x="199" y="298"/>
                      </a:lnTo>
                      <a:lnTo>
                        <a:pt x="211" y="286"/>
                      </a:lnTo>
                      <a:lnTo>
                        <a:pt x="225" y="275"/>
                      </a:lnTo>
                      <a:lnTo>
                        <a:pt x="240" y="266"/>
                      </a:lnTo>
                      <a:lnTo>
                        <a:pt x="260" y="258"/>
                      </a:lnTo>
                      <a:lnTo>
                        <a:pt x="279" y="249"/>
                      </a:lnTo>
                      <a:lnTo>
                        <a:pt x="301" y="244"/>
                      </a:lnTo>
                      <a:lnTo>
                        <a:pt x="326" y="238"/>
                      </a:lnTo>
                      <a:lnTo>
                        <a:pt x="352" y="233"/>
                      </a:lnTo>
                      <a:lnTo>
                        <a:pt x="352" y="233"/>
                      </a:lnTo>
                      <a:lnTo>
                        <a:pt x="352" y="233"/>
                      </a:lnTo>
                      <a:lnTo>
                        <a:pt x="335" y="221"/>
                      </a:lnTo>
                      <a:lnTo>
                        <a:pt x="317" y="204"/>
                      </a:lnTo>
                      <a:lnTo>
                        <a:pt x="303" y="186"/>
                      </a:lnTo>
                      <a:lnTo>
                        <a:pt x="291" y="165"/>
                      </a:lnTo>
                      <a:lnTo>
                        <a:pt x="281" y="143"/>
                      </a:lnTo>
                      <a:lnTo>
                        <a:pt x="272" y="118"/>
                      </a:lnTo>
                      <a:lnTo>
                        <a:pt x="268" y="94"/>
                      </a:lnTo>
                      <a:lnTo>
                        <a:pt x="267" y="68"/>
                      </a:lnTo>
                      <a:lnTo>
                        <a:pt x="267" y="68"/>
                      </a:lnTo>
                      <a:close/>
                      <a:moveTo>
                        <a:pt x="840" y="397"/>
                      </a:moveTo>
                      <a:lnTo>
                        <a:pt x="840" y="397"/>
                      </a:lnTo>
                      <a:lnTo>
                        <a:pt x="833" y="376"/>
                      </a:lnTo>
                      <a:lnTo>
                        <a:pt x="823" y="355"/>
                      </a:lnTo>
                      <a:lnTo>
                        <a:pt x="817" y="347"/>
                      </a:lnTo>
                      <a:lnTo>
                        <a:pt x="810" y="338"/>
                      </a:lnTo>
                      <a:lnTo>
                        <a:pt x="802" y="329"/>
                      </a:lnTo>
                      <a:lnTo>
                        <a:pt x="791" y="322"/>
                      </a:lnTo>
                      <a:lnTo>
                        <a:pt x="781" y="315"/>
                      </a:lnTo>
                      <a:lnTo>
                        <a:pt x="770" y="308"/>
                      </a:lnTo>
                      <a:lnTo>
                        <a:pt x="756" y="303"/>
                      </a:lnTo>
                      <a:lnTo>
                        <a:pt x="742" y="298"/>
                      </a:lnTo>
                      <a:lnTo>
                        <a:pt x="725" y="294"/>
                      </a:lnTo>
                      <a:lnTo>
                        <a:pt x="708" y="291"/>
                      </a:lnTo>
                      <a:lnTo>
                        <a:pt x="668" y="286"/>
                      </a:lnTo>
                      <a:lnTo>
                        <a:pt x="668" y="242"/>
                      </a:lnTo>
                      <a:lnTo>
                        <a:pt x="668" y="242"/>
                      </a:lnTo>
                      <a:lnTo>
                        <a:pt x="683" y="233"/>
                      </a:lnTo>
                      <a:lnTo>
                        <a:pt x="697" y="221"/>
                      </a:lnTo>
                      <a:lnTo>
                        <a:pt x="709" y="207"/>
                      </a:lnTo>
                      <a:lnTo>
                        <a:pt x="722" y="191"/>
                      </a:lnTo>
                      <a:lnTo>
                        <a:pt x="730" y="172"/>
                      </a:lnTo>
                      <a:lnTo>
                        <a:pt x="737" y="153"/>
                      </a:lnTo>
                      <a:lnTo>
                        <a:pt x="741" y="134"/>
                      </a:lnTo>
                      <a:lnTo>
                        <a:pt x="742" y="113"/>
                      </a:lnTo>
                      <a:lnTo>
                        <a:pt x="742" y="113"/>
                      </a:lnTo>
                      <a:lnTo>
                        <a:pt x="741" y="101"/>
                      </a:lnTo>
                      <a:lnTo>
                        <a:pt x="741" y="89"/>
                      </a:lnTo>
                      <a:lnTo>
                        <a:pt x="737" y="76"/>
                      </a:lnTo>
                      <a:lnTo>
                        <a:pt x="734" y="66"/>
                      </a:lnTo>
                      <a:lnTo>
                        <a:pt x="729" y="55"/>
                      </a:lnTo>
                      <a:lnTo>
                        <a:pt x="723" y="47"/>
                      </a:lnTo>
                      <a:lnTo>
                        <a:pt x="716" y="38"/>
                      </a:lnTo>
                      <a:lnTo>
                        <a:pt x="709" y="31"/>
                      </a:lnTo>
                      <a:lnTo>
                        <a:pt x="702" y="24"/>
                      </a:lnTo>
                      <a:lnTo>
                        <a:pt x="694" y="17"/>
                      </a:lnTo>
                      <a:lnTo>
                        <a:pt x="675" y="8"/>
                      </a:lnTo>
                      <a:lnTo>
                        <a:pt x="654" y="1"/>
                      </a:lnTo>
                      <a:lnTo>
                        <a:pt x="631" y="0"/>
                      </a:lnTo>
                      <a:lnTo>
                        <a:pt x="631" y="0"/>
                      </a:lnTo>
                      <a:lnTo>
                        <a:pt x="615" y="1"/>
                      </a:lnTo>
                      <a:lnTo>
                        <a:pt x="600" y="3"/>
                      </a:lnTo>
                      <a:lnTo>
                        <a:pt x="586" y="8"/>
                      </a:lnTo>
                      <a:lnTo>
                        <a:pt x="573" y="15"/>
                      </a:lnTo>
                      <a:lnTo>
                        <a:pt x="573" y="15"/>
                      </a:lnTo>
                      <a:lnTo>
                        <a:pt x="579" y="40"/>
                      </a:lnTo>
                      <a:lnTo>
                        <a:pt x="580" y="54"/>
                      </a:lnTo>
                      <a:lnTo>
                        <a:pt x="580" y="68"/>
                      </a:lnTo>
                      <a:lnTo>
                        <a:pt x="580" y="68"/>
                      </a:lnTo>
                      <a:lnTo>
                        <a:pt x="579" y="94"/>
                      </a:lnTo>
                      <a:lnTo>
                        <a:pt x="575" y="118"/>
                      </a:lnTo>
                      <a:lnTo>
                        <a:pt x="566" y="143"/>
                      </a:lnTo>
                      <a:lnTo>
                        <a:pt x="556" y="165"/>
                      </a:lnTo>
                      <a:lnTo>
                        <a:pt x="544" y="186"/>
                      </a:lnTo>
                      <a:lnTo>
                        <a:pt x="530" y="204"/>
                      </a:lnTo>
                      <a:lnTo>
                        <a:pt x="512" y="221"/>
                      </a:lnTo>
                      <a:lnTo>
                        <a:pt x="495" y="233"/>
                      </a:lnTo>
                      <a:lnTo>
                        <a:pt x="495" y="233"/>
                      </a:lnTo>
                      <a:lnTo>
                        <a:pt x="495" y="233"/>
                      </a:lnTo>
                      <a:lnTo>
                        <a:pt x="519" y="238"/>
                      </a:lnTo>
                      <a:lnTo>
                        <a:pt x="544" y="242"/>
                      </a:lnTo>
                      <a:lnTo>
                        <a:pt x="565" y="249"/>
                      </a:lnTo>
                      <a:lnTo>
                        <a:pt x="586" y="254"/>
                      </a:lnTo>
                      <a:lnTo>
                        <a:pt x="603" y="263"/>
                      </a:lnTo>
                      <a:lnTo>
                        <a:pt x="619" y="272"/>
                      </a:lnTo>
                      <a:lnTo>
                        <a:pt x="633" y="282"/>
                      </a:lnTo>
                      <a:lnTo>
                        <a:pt x="645" y="292"/>
                      </a:lnTo>
                      <a:lnTo>
                        <a:pt x="645" y="292"/>
                      </a:lnTo>
                      <a:lnTo>
                        <a:pt x="657" y="306"/>
                      </a:lnTo>
                      <a:lnTo>
                        <a:pt x="668" y="322"/>
                      </a:lnTo>
                      <a:lnTo>
                        <a:pt x="676" y="338"/>
                      </a:lnTo>
                      <a:lnTo>
                        <a:pt x="683" y="355"/>
                      </a:lnTo>
                      <a:lnTo>
                        <a:pt x="688" y="373"/>
                      </a:lnTo>
                      <a:lnTo>
                        <a:pt x="694" y="390"/>
                      </a:lnTo>
                      <a:lnTo>
                        <a:pt x="699" y="427"/>
                      </a:lnTo>
                      <a:lnTo>
                        <a:pt x="701" y="449"/>
                      </a:lnTo>
                      <a:lnTo>
                        <a:pt x="847" y="430"/>
                      </a:lnTo>
                      <a:lnTo>
                        <a:pt x="847" y="430"/>
                      </a:lnTo>
                      <a:lnTo>
                        <a:pt x="840" y="397"/>
                      </a:lnTo>
                      <a:lnTo>
                        <a:pt x="840" y="3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solidFill>
                      <a:schemeClr val="bg1"/>
                    </a:solidFill>
                  </a:endParaRPr>
                </a:p>
              </p:txBody>
            </p:sp>
            <p:sp>
              <p:nvSpPr>
                <p:cNvPr id="24" name="Freeform 121"/>
                <p:cNvSpPr>
                  <a:spLocks/>
                </p:cNvSpPr>
                <p:nvPr/>
              </p:nvSpPr>
              <p:spPr bwMode="auto">
                <a:xfrm>
                  <a:off x="7134225" y="8702675"/>
                  <a:ext cx="201613" cy="228600"/>
                </a:xfrm>
                <a:custGeom>
                  <a:avLst/>
                  <a:gdLst>
                    <a:gd name="T0" fmla="*/ 128 w 255"/>
                    <a:gd name="T1" fmla="*/ 288 h 288"/>
                    <a:gd name="T2" fmla="*/ 128 w 255"/>
                    <a:gd name="T3" fmla="*/ 288 h 288"/>
                    <a:gd name="T4" fmla="*/ 143 w 255"/>
                    <a:gd name="T5" fmla="*/ 286 h 288"/>
                    <a:gd name="T6" fmla="*/ 155 w 255"/>
                    <a:gd name="T7" fmla="*/ 283 h 288"/>
                    <a:gd name="T8" fmla="*/ 169 w 255"/>
                    <a:gd name="T9" fmla="*/ 279 h 288"/>
                    <a:gd name="T10" fmla="*/ 169 w 255"/>
                    <a:gd name="T11" fmla="*/ 279 h 288"/>
                    <a:gd name="T12" fmla="*/ 187 w 255"/>
                    <a:gd name="T13" fmla="*/ 269 h 288"/>
                    <a:gd name="T14" fmla="*/ 204 w 255"/>
                    <a:gd name="T15" fmla="*/ 255 h 288"/>
                    <a:gd name="T16" fmla="*/ 218 w 255"/>
                    <a:gd name="T17" fmla="*/ 237 h 288"/>
                    <a:gd name="T18" fmla="*/ 230 w 255"/>
                    <a:gd name="T19" fmla="*/ 218 h 288"/>
                    <a:gd name="T20" fmla="*/ 241 w 255"/>
                    <a:gd name="T21" fmla="*/ 197 h 288"/>
                    <a:gd name="T22" fmla="*/ 248 w 255"/>
                    <a:gd name="T23" fmla="*/ 176 h 288"/>
                    <a:gd name="T24" fmla="*/ 253 w 255"/>
                    <a:gd name="T25" fmla="*/ 154 h 288"/>
                    <a:gd name="T26" fmla="*/ 255 w 255"/>
                    <a:gd name="T27" fmla="*/ 129 h 288"/>
                    <a:gd name="T28" fmla="*/ 255 w 255"/>
                    <a:gd name="T29" fmla="*/ 129 h 288"/>
                    <a:gd name="T30" fmla="*/ 255 w 255"/>
                    <a:gd name="T31" fmla="*/ 115 h 288"/>
                    <a:gd name="T32" fmla="*/ 253 w 255"/>
                    <a:gd name="T33" fmla="*/ 101 h 288"/>
                    <a:gd name="T34" fmla="*/ 250 w 255"/>
                    <a:gd name="T35" fmla="*/ 87 h 288"/>
                    <a:gd name="T36" fmla="*/ 244 w 255"/>
                    <a:gd name="T37" fmla="*/ 75 h 288"/>
                    <a:gd name="T38" fmla="*/ 239 w 255"/>
                    <a:gd name="T39" fmla="*/ 65 h 288"/>
                    <a:gd name="T40" fmla="*/ 234 w 255"/>
                    <a:gd name="T41" fmla="*/ 53 h 288"/>
                    <a:gd name="T42" fmla="*/ 225 w 255"/>
                    <a:gd name="T43" fmla="*/ 44 h 288"/>
                    <a:gd name="T44" fmla="*/ 218 w 255"/>
                    <a:gd name="T45" fmla="*/ 35 h 288"/>
                    <a:gd name="T46" fmla="*/ 208 w 255"/>
                    <a:gd name="T47" fmla="*/ 26 h 288"/>
                    <a:gd name="T48" fmla="*/ 199 w 255"/>
                    <a:gd name="T49" fmla="*/ 19 h 288"/>
                    <a:gd name="T50" fmla="*/ 189 w 255"/>
                    <a:gd name="T51" fmla="*/ 14 h 288"/>
                    <a:gd name="T52" fmla="*/ 176 w 255"/>
                    <a:gd name="T53" fmla="*/ 9 h 288"/>
                    <a:gd name="T54" fmla="*/ 166 w 255"/>
                    <a:gd name="T55" fmla="*/ 6 h 288"/>
                    <a:gd name="T56" fmla="*/ 154 w 255"/>
                    <a:gd name="T57" fmla="*/ 2 h 288"/>
                    <a:gd name="T58" fmla="*/ 140 w 255"/>
                    <a:gd name="T59" fmla="*/ 0 h 288"/>
                    <a:gd name="T60" fmla="*/ 128 w 255"/>
                    <a:gd name="T61" fmla="*/ 0 h 288"/>
                    <a:gd name="T62" fmla="*/ 128 w 255"/>
                    <a:gd name="T63" fmla="*/ 0 h 288"/>
                    <a:gd name="T64" fmla="*/ 114 w 255"/>
                    <a:gd name="T65" fmla="*/ 0 h 288"/>
                    <a:gd name="T66" fmla="*/ 101 w 255"/>
                    <a:gd name="T67" fmla="*/ 2 h 288"/>
                    <a:gd name="T68" fmla="*/ 89 w 255"/>
                    <a:gd name="T69" fmla="*/ 6 h 288"/>
                    <a:gd name="T70" fmla="*/ 77 w 255"/>
                    <a:gd name="T71" fmla="*/ 9 h 288"/>
                    <a:gd name="T72" fmla="*/ 67 w 255"/>
                    <a:gd name="T73" fmla="*/ 14 h 288"/>
                    <a:gd name="T74" fmla="*/ 56 w 255"/>
                    <a:gd name="T75" fmla="*/ 19 h 288"/>
                    <a:gd name="T76" fmla="*/ 46 w 255"/>
                    <a:gd name="T77" fmla="*/ 26 h 288"/>
                    <a:gd name="T78" fmla="*/ 37 w 255"/>
                    <a:gd name="T79" fmla="*/ 35 h 288"/>
                    <a:gd name="T80" fmla="*/ 30 w 255"/>
                    <a:gd name="T81" fmla="*/ 44 h 288"/>
                    <a:gd name="T82" fmla="*/ 21 w 255"/>
                    <a:gd name="T83" fmla="*/ 53 h 288"/>
                    <a:gd name="T84" fmla="*/ 16 w 255"/>
                    <a:gd name="T85" fmla="*/ 65 h 288"/>
                    <a:gd name="T86" fmla="*/ 11 w 255"/>
                    <a:gd name="T87" fmla="*/ 75 h 288"/>
                    <a:gd name="T88" fmla="*/ 5 w 255"/>
                    <a:gd name="T89" fmla="*/ 87 h 288"/>
                    <a:gd name="T90" fmla="*/ 2 w 255"/>
                    <a:gd name="T91" fmla="*/ 101 h 288"/>
                    <a:gd name="T92" fmla="*/ 0 w 255"/>
                    <a:gd name="T93" fmla="*/ 115 h 288"/>
                    <a:gd name="T94" fmla="*/ 0 w 255"/>
                    <a:gd name="T95" fmla="*/ 129 h 288"/>
                    <a:gd name="T96" fmla="*/ 0 w 255"/>
                    <a:gd name="T97" fmla="*/ 129 h 288"/>
                    <a:gd name="T98" fmla="*/ 2 w 255"/>
                    <a:gd name="T99" fmla="*/ 154 h 288"/>
                    <a:gd name="T100" fmla="*/ 7 w 255"/>
                    <a:gd name="T101" fmla="*/ 176 h 288"/>
                    <a:gd name="T102" fmla="*/ 14 w 255"/>
                    <a:gd name="T103" fmla="*/ 197 h 288"/>
                    <a:gd name="T104" fmla="*/ 25 w 255"/>
                    <a:gd name="T105" fmla="*/ 218 h 288"/>
                    <a:gd name="T106" fmla="*/ 37 w 255"/>
                    <a:gd name="T107" fmla="*/ 237 h 288"/>
                    <a:gd name="T108" fmla="*/ 51 w 255"/>
                    <a:gd name="T109" fmla="*/ 255 h 288"/>
                    <a:gd name="T110" fmla="*/ 68 w 255"/>
                    <a:gd name="T111" fmla="*/ 269 h 288"/>
                    <a:gd name="T112" fmla="*/ 86 w 255"/>
                    <a:gd name="T113" fmla="*/ 279 h 288"/>
                    <a:gd name="T114" fmla="*/ 86 w 255"/>
                    <a:gd name="T115" fmla="*/ 279 h 288"/>
                    <a:gd name="T116" fmla="*/ 100 w 255"/>
                    <a:gd name="T117" fmla="*/ 283 h 288"/>
                    <a:gd name="T118" fmla="*/ 112 w 255"/>
                    <a:gd name="T119" fmla="*/ 286 h 288"/>
                    <a:gd name="T120" fmla="*/ 128 w 255"/>
                    <a:gd name="T121" fmla="*/ 288 h 288"/>
                    <a:gd name="T122" fmla="*/ 128 w 255"/>
                    <a:gd name="T123"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5" h="288">
                      <a:moveTo>
                        <a:pt x="128" y="288"/>
                      </a:moveTo>
                      <a:lnTo>
                        <a:pt x="128" y="288"/>
                      </a:lnTo>
                      <a:lnTo>
                        <a:pt x="143" y="286"/>
                      </a:lnTo>
                      <a:lnTo>
                        <a:pt x="155" y="283"/>
                      </a:lnTo>
                      <a:lnTo>
                        <a:pt x="169" y="279"/>
                      </a:lnTo>
                      <a:lnTo>
                        <a:pt x="169" y="279"/>
                      </a:lnTo>
                      <a:lnTo>
                        <a:pt x="187" y="269"/>
                      </a:lnTo>
                      <a:lnTo>
                        <a:pt x="204" y="255"/>
                      </a:lnTo>
                      <a:lnTo>
                        <a:pt x="218" y="237"/>
                      </a:lnTo>
                      <a:lnTo>
                        <a:pt x="230" y="218"/>
                      </a:lnTo>
                      <a:lnTo>
                        <a:pt x="241" y="197"/>
                      </a:lnTo>
                      <a:lnTo>
                        <a:pt x="248" y="176"/>
                      </a:lnTo>
                      <a:lnTo>
                        <a:pt x="253" y="154"/>
                      </a:lnTo>
                      <a:lnTo>
                        <a:pt x="255" y="129"/>
                      </a:lnTo>
                      <a:lnTo>
                        <a:pt x="255" y="129"/>
                      </a:lnTo>
                      <a:lnTo>
                        <a:pt x="255" y="115"/>
                      </a:lnTo>
                      <a:lnTo>
                        <a:pt x="253" y="101"/>
                      </a:lnTo>
                      <a:lnTo>
                        <a:pt x="250" y="87"/>
                      </a:lnTo>
                      <a:lnTo>
                        <a:pt x="244" y="75"/>
                      </a:lnTo>
                      <a:lnTo>
                        <a:pt x="239" y="65"/>
                      </a:lnTo>
                      <a:lnTo>
                        <a:pt x="234" y="53"/>
                      </a:lnTo>
                      <a:lnTo>
                        <a:pt x="225" y="44"/>
                      </a:lnTo>
                      <a:lnTo>
                        <a:pt x="218" y="35"/>
                      </a:lnTo>
                      <a:lnTo>
                        <a:pt x="208" y="26"/>
                      </a:lnTo>
                      <a:lnTo>
                        <a:pt x="199" y="19"/>
                      </a:lnTo>
                      <a:lnTo>
                        <a:pt x="189" y="14"/>
                      </a:lnTo>
                      <a:lnTo>
                        <a:pt x="176" y="9"/>
                      </a:lnTo>
                      <a:lnTo>
                        <a:pt x="166" y="6"/>
                      </a:lnTo>
                      <a:lnTo>
                        <a:pt x="154" y="2"/>
                      </a:lnTo>
                      <a:lnTo>
                        <a:pt x="140" y="0"/>
                      </a:lnTo>
                      <a:lnTo>
                        <a:pt x="128" y="0"/>
                      </a:lnTo>
                      <a:lnTo>
                        <a:pt x="128" y="0"/>
                      </a:lnTo>
                      <a:lnTo>
                        <a:pt x="114" y="0"/>
                      </a:lnTo>
                      <a:lnTo>
                        <a:pt x="101" y="2"/>
                      </a:lnTo>
                      <a:lnTo>
                        <a:pt x="89" y="6"/>
                      </a:lnTo>
                      <a:lnTo>
                        <a:pt x="77" y="9"/>
                      </a:lnTo>
                      <a:lnTo>
                        <a:pt x="67" y="14"/>
                      </a:lnTo>
                      <a:lnTo>
                        <a:pt x="56" y="19"/>
                      </a:lnTo>
                      <a:lnTo>
                        <a:pt x="46" y="26"/>
                      </a:lnTo>
                      <a:lnTo>
                        <a:pt x="37" y="35"/>
                      </a:lnTo>
                      <a:lnTo>
                        <a:pt x="30" y="44"/>
                      </a:lnTo>
                      <a:lnTo>
                        <a:pt x="21" y="53"/>
                      </a:lnTo>
                      <a:lnTo>
                        <a:pt x="16" y="65"/>
                      </a:lnTo>
                      <a:lnTo>
                        <a:pt x="11" y="75"/>
                      </a:lnTo>
                      <a:lnTo>
                        <a:pt x="5" y="87"/>
                      </a:lnTo>
                      <a:lnTo>
                        <a:pt x="2" y="101"/>
                      </a:lnTo>
                      <a:lnTo>
                        <a:pt x="0" y="115"/>
                      </a:lnTo>
                      <a:lnTo>
                        <a:pt x="0" y="129"/>
                      </a:lnTo>
                      <a:lnTo>
                        <a:pt x="0" y="129"/>
                      </a:lnTo>
                      <a:lnTo>
                        <a:pt x="2" y="154"/>
                      </a:lnTo>
                      <a:lnTo>
                        <a:pt x="7" y="176"/>
                      </a:lnTo>
                      <a:lnTo>
                        <a:pt x="14" y="197"/>
                      </a:lnTo>
                      <a:lnTo>
                        <a:pt x="25" y="218"/>
                      </a:lnTo>
                      <a:lnTo>
                        <a:pt x="37" y="237"/>
                      </a:lnTo>
                      <a:lnTo>
                        <a:pt x="51" y="255"/>
                      </a:lnTo>
                      <a:lnTo>
                        <a:pt x="68" y="269"/>
                      </a:lnTo>
                      <a:lnTo>
                        <a:pt x="86" y="279"/>
                      </a:lnTo>
                      <a:lnTo>
                        <a:pt x="86" y="279"/>
                      </a:lnTo>
                      <a:lnTo>
                        <a:pt x="100" y="283"/>
                      </a:lnTo>
                      <a:lnTo>
                        <a:pt x="112" y="286"/>
                      </a:lnTo>
                      <a:lnTo>
                        <a:pt x="128" y="288"/>
                      </a:lnTo>
                      <a:lnTo>
                        <a:pt x="128" y="2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solidFill>
                      <a:schemeClr val="bg1"/>
                    </a:solidFill>
                  </a:endParaRPr>
                </a:p>
              </p:txBody>
            </p:sp>
            <p:sp>
              <p:nvSpPr>
                <p:cNvPr id="25" name="Freeform 122"/>
                <p:cNvSpPr>
                  <a:spLocks/>
                </p:cNvSpPr>
                <p:nvPr/>
              </p:nvSpPr>
              <p:spPr bwMode="auto">
                <a:xfrm>
                  <a:off x="7251700" y="8950325"/>
                  <a:ext cx="179388" cy="180975"/>
                </a:xfrm>
                <a:custGeom>
                  <a:avLst/>
                  <a:gdLst>
                    <a:gd name="T0" fmla="*/ 222 w 227"/>
                    <a:gd name="T1" fmla="*/ 142 h 229"/>
                    <a:gd name="T2" fmla="*/ 222 w 227"/>
                    <a:gd name="T3" fmla="*/ 142 h 229"/>
                    <a:gd name="T4" fmla="*/ 217 w 227"/>
                    <a:gd name="T5" fmla="*/ 115 h 229"/>
                    <a:gd name="T6" fmla="*/ 208 w 227"/>
                    <a:gd name="T7" fmla="*/ 91 h 229"/>
                    <a:gd name="T8" fmla="*/ 203 w 227"/>
                    <a:gd name="T9" fmla="*/ 79 h 229"/>
                    <a:gd name="T10" fmla="*/ 196 w 227"/>
                    <a:gd name="T11" fmla="*/ 68 h 229"/>
                    <a:gd name="T12" fmla="*/ 189 w 227"/>
                    <a:gd name="T13" fmla="*/ 58 h 229"/>
                    <a:gd name="T14" fmla="*/ 182 w 227"/>
                    <a:gd name="T15" fmla="*/ 49 h 229"/>
                    <a:gd name="T16" fmla="*/ 171 w 227"/>
                    <a:gd name="T17" fmla="*/ 40 h 229"/>
                    <a:gd name="T18" fmla="*/ 159 w 227"/>
                    <a:gd name="T19" fmla="*/ 32 h 229"/>
                    <a:gd name="T20" fmla="*/ 147 w 227"/>
                    <a:gd name="T21" fmla="*/ 25 h 229"/>
                    <a:gd name="T22" fmla="*/ 133 w 227"/>
                    <a:gd name="T23" fmla="*/ 18 h 229"/>
                    <a:gd name="T24" fmla="*/ 115 w 227"/>
                    <a:gd name="T25" fmla="*/ 13 h 229"/>
                    <a:gd name="T26" fmla="*/ 96 w 227"/>
                    <a:gd name="T27" fmla="*/ 7 h 229"/>
                    <a:gd name="T28" fmla="*/ 75 w 227"/>
                    <a:gd name="T29" fmla="*/ 4 h 229"/>
                    <a:gd name="T30" fmla="*/ 53 w 227"/>
                    <a:gd name="T31" fmla="*/ 0 h 229"/>
                    <a:gd name="T32" fmla="*/ 0 w 227"/>
                    <a:gd name="T33" fmla="*/ 229 h 229"/>
                    <a:gd name="T34" fmla="*/ 0 w 227"/>
                    <a:gd name="T35" fmla="*/ 229 h 229"/>
                    <a:gd name="T36" fmla="*/ 56 w 227"/>
                    <a:gd name="T37" fmla="*/ 227 h 229"/>
                    <a:gd name="T38" fmla="*/ 103 w 227"/>
                    <a:gd name="T39" fmla="*/ 225 h 229"/>
                    <a:gd name="T40" fmla="*/ 142 w 227"/>
                    <a:gd name="T41" fmla="*/ 222 h 229"/>
                    <a:gd name="T42" fmla="*/ 173 w 227"/>
                    <a:gd name="T43" fmla="*/ 217 h 229"/>
                    <a:gd name="T44" fmla="*/ 213 w 227"/>
                    <a:gd name="T45" fmla="*/ 210 h 229"/>
                    <a:gd name="T46" fmla="*/ 227 w 227"/>
                    <a:gd name="T47" fmla="*/ 206 h 229"/>
                    <a:gd name="T48" fmla="*/ 227 w 227"/>
                    <a:gd name="T49" fmla="*/ 206 h 229"/>
                    <a:gd name="T50" fmla="*/ 224 w 227"/>
                    <a:gd name="T51" fmla="*/ 175 h 229"/>
                    <a:gd name="T52" fmla="*/ 222 w 227"/>
                    <a:gd name="T53" fmla="*/ 142 h 229"/>
                    <a:gd name="T54" fmla="*/ 222 w 227"/>
                    <a:gd name="T55" fmla="*/ 142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7" h="229">
                      <a:moveTo>
                        <a:pt x="222" y="142"/>
                      </a:moveTo>
                      <a:lnTo>
                        <a:pt x="222" y="142"/>
                      </a:lnTo>
                      <a:lnTo>
                        <a:pt x="217" y="115"/>
                      </a:lnTo>
                      <a:lnTo>
                        <a:pt x="208" y="91"/>
                      </a:lnTo>
                      <a:lnTo>
                        <a:pt x="203" y="79"/>
                      </a:lnTo>
                      <a:lnTo>
                        <a:pt x="196" y="68"/>
                      </a:lnTo>
                      <a:lnTo>
                        <a:pt x="189" y="58"/>
                      </a:lnTo>
                      <a:lnTo>
                        <a:pt x="182" y="49"/>
                      </a:lnTo>
                      <a:lnTo>
                        <a:pt x="171" y="40"/>
                      </a:lnTo>
                      <a:lnTo>
                        <a:pt x="159" y="32"/>
                      </a:lnTo>
                      <a:lnTo>
                        <a:pt x="147" y="25"/>
                      </a:lnTo>
                      <a:lnTo>
                        <a:pt x="133" y="18"/>
                      </a:lnTo>
                      <a:lnTo>
                        <a:pt x="115" y="13"/>
                      </a:lnTo>
                      <a:lnTo>
                        <a:pt x="96" y="7"/>
                      </a:lnTo>
                      <a:lnTo>
                        <a:pt x="75" y="4"/>
                      </a:lnTo>
                      <a:lnTo>
                        <a:pt x="53" y="0"/>
                      </a:lnTo>
                      <a:lnTo>
                        <a:pt x="0" y="229"/>
                      </a:lnTo>
                      <a:lnTo>
                        <a:pt x="0" y="229"/>
                      </a:lnTo>
                      <a:lnTo>
                        <a:pt x="56" y="227"/>
                      </a:lnTo>
                      <a:lnTo>
                        <a:pt x="103" y="225"/>
                      </a:lnTo>
                      <a:lnTo>
                        <a:pt x="142" y="222"/>
                      </a:lnTo>
                      <a:lnTo>
                        <a:pt x="173" y="217"/>
                      </a:lnTo>
                      <a:lnTo>
                        <a:pt x="213" y="210"/>
                      </a:lnTo>
                      <a:lnTo>
                        <a:pt x="227" y="206"/>
                      </a:lnTo>
                      <a:lnTo>
                        <a:pt x="227" y="206"/>
                      </a:lnTo>
                      <a:lnTo>
                        <a:pt x="224" y="175"/>
                      </a:lnTo>
                      <a:lnTo>
                        <a:pt x="222" y="142"/>
                      </a:lnTo>
                      <a:lnTo>
                        <a:pt x="222" y="14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solidFill>
                      <a:schemeClr val="bg1"/>
                    </a:solidFill>
                  </a:endParaRPr>
                </a:p>
              </p:txBody>
            </p:sp>
            <p:sp>
              <p:nvSpPr>
                <p:cNvPr id="26" name="Freeform 123"/>
                <p:cNvSpPr>
                  <a:spLocks/>
                </p:cNvSpPr>
                <p:nvPr/>
              </p:nvSpPr>
              <p:spPr bwMode="auto">
                <a:xfrm>
                  <a:off x="7038975" y="8950325"/>
                  <a:ext cx="177800" cy="180975"/>
                </a:xfrm>
                <a:custGeom>
                  <a:avLst/>
                  <a:gdLst>
                    <a:gd name="T0" fmla="*/ 3 w 225"/>
                    <a:gd name="T1" fmla="*/ 145 h 229"/>
                    <a:gd name="T2" fmla="*/ 3 w 225"/>
                    <a:gd name="T3" fmla="*/ 145 h 229"/>
                    <a:gd name="T4" fmla="*/ 2 w 225"/>
                    <a:gd name="T5" fmla="*/ 176 h 229"/>
                    <a:gd name="T6" fmla="*/ 0 w 225"/>
                    <a:gd name="T7" fmla="*/ 206 h 229"/>
                    <a:gd name="T8" fmla="*/ 0 w 225"/>
                    <a:gd name="T9" fmla="*/ 206 h 229"/>
                    <a:gd name="T10" fmla="*/ 12 w 225"/>
                    <a:gd name="T11" fmla="*/ 210 h 229"/>
                    <a:gd name="T12" fmla="*/ 51 w 225"/>
                    <a:gd name="T13" fmla="*/ 218 h 229"/>
                    <a:gd name="T14" fmla="*/ 80 w 225"/>
                    <a:gd name="T15" fmla="*/ 222 h 229"/>
                    <a:gd name="T16" fmla="*/ 120 w 225"/>
                    <a:gd name="T17" fmla="*/ 225 h 229"/>
                    <a:gd name="T18" fmla="*/ 167 w 225"/>
                    <a:gd name="T19" fmla="*/ 227 h 229"/>
                    <a:gd name="T20" fmla="*/ 225 w 225"/>
                    <a:gd name="T21" fmla="*/ 229 h 229"/>
                    <a:gd name="T22" fmla="*/ 174 w 225"/>
                    <a:gd name="T23" fmla="*/ 0 h 229"/>
                    <a:gd name="T24" fmla="*/ 174 w 225"/>
                    <a:gd name="T25" fmla="*/ 0 h 229"/>
                    <a:gd name="T26" fmla="*/ 150 w 225"/>
                    <a:gd name="T27" fmla="*/ 4 h 229"/>
                    <a:gd name="T28" fmla="*/ 129 w 225"/>
                    <a:gd name="T29" fmla="*/ 7 h 229"/>
                    <a:gd name="T30" fmla="*/ 110 w 225"/>
                    <a:gd name="T31" fmla="*/ 13 h 229"/>
                    <a:gd name="T32" fmla="*/ 92 w 225"/>
                    <a:gd name="T33" fmla="*/ 18 h 229"/>
                    <a:gd name="T34" fmla="*/ 78 w 225"/>
                    <a:gd name="T35" fmla="*/ 25 h 229"/>
                    <a:gd name="T36" fmla="*/ 64 w 225"/>
                    <a:gd name="T37" fmla="*/ 32 h 229"/>
                    <a:gd name="T38" fmla="*/ 54 w 225"/>
                    <a:gd name="T39" fmla="*/ 40 h 229"/>
                    <a:gd name="T40" fmla="*/ 44 w 225"/>
                    <a:gd name="T41" fmla="*/ 49 h 229"/>
                    <a:gd name="T42" fmla="*/ 37 w 225"/>
                    <a:gd name="T43" fmla="*/ 60 h 229"/>
                    <a:gd name="T44" fmla="*/ 28 w 225"/>
                    <a:gd name="T45" fmla="*/ 70 h 229"/>
                    <a:gd name="T46" fmla="*/ 23 w 225"/>
                    <a:gd name="T47" fmla="*/ 82 h 229"/>
                    <a:gd name="T48" fmla="*/ 17 w 225"/>
                    <a:gd name="T49" fmla="*/ 93 h 229"/>
                    <a:gd name="T50" fmla="*/ 10 w 225"/>
                    <a:gd name="T51" fmla="*/ 119 h 229"/>
                    <a:gd name="T52" fmla="*/ 3 w 225"/>
                    <a:gd name="T53" fmla="*/ 145 h 229"/>
                    <a:gd name="T54" fmla="*/ 3 w 225"/>
                    <a:gd name="T55" fmla="*/ 145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5" h="229">
                      <a:moveTo>
                        <a:pt x="3" y="145"/>
                      </a:moveTo>
                      <a:lnTo>
                        <a:pt x="3" y="145"/>
                      </a:lnTo>
                      <a:lnTo>
                        <a:pt x="2" y="176"/>
                      </a:lnTo>
                      <a:lnTo>
                        <a:pt x="0" y="206"/>
                      </a:lnTo>
                      <a:lnTo>
                        <a:pt x="0" y="206"/>
                      </a:lnTo>
                      <a:lnTo>
                        <a:pt x="12" y="210"/>
                      </a:lnTo>
                      <a:lnTo>
                        <a:pt x="51" y="218"/>
                      </a:lnTo>
                      <a:lnTo>
                        <a:pt x="80" y="222"/>
                      </a:lnTo>
                      <a:lnTo>
                        <a:pt x="120" y="225"/>
                      </a:lnTo>
                      <a:lnTo>
                        <a:pt x="167" y="227"/>
                      </a:lnTo>
                      <a:lnTo>
                        <a:pt x="225" y="229"/>
                      </a:lnTo>
                      <a:lnTo>
                        <a:pt x="174" y="0"/>
                      </a:lnTo>
                      <a:lnTo>
                        <a:pt x="174" y="0"/>
                      </a:lnTo>
                      <a:lnTo>
                        <a:pt x="150" y="4"/>
                      </a:lnTo>
                      <a:lnTo>
                        <a:pt x="129" y="7"/>
                      </a:lnTo>
                      <a:lnTo>
                        <a:pt x="110" y="13"/>
                      </a:lnTo>
                      <a:lnTo>
                        <a:pt x="92" y="18"/>
                      </a:lnTo>
                      <a:lnTo>
                        <a:pt x="78" y="25"/>
                      </a:lnTo>
                      <a:lnTo>
                        <a:pt x="64" y="32"/>
                      </a:lnTo>
                      <a:lnTo>
                        <a:pt x="54" y="40"/>
                      </a:lnTo>
                      <a:lnTo>
                        <a:pt x="44" y="49"/>
                      </a:lnTo>
                      <a:lnTo>
                        <a:pt x="37" y="60"/>
                      </a:lnTo>
                      <a:lnTo>
                        <a:pt x="28" y="70"/>
                      </a:lnTo>
                      <a:lnTo>
                        <a:pt x="23" y="82"/>
                      </a:lnTo>
                      <a:lnTo>
                        <a:pt x="17" y="93"/>
                      </a:lnTo>
                      <a:lnTo>
                        <a:pt x="10" y="119"/>
                      </a:lnTo>
                      <a:lnTo>
                        <a:pt x="3" y="145"/>
                      </a:lnTo>
                      <a:lnTo>
                        <a:pt x="3" y="1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solidFill>
                      <a:schemeClr val="bg1"/>
                    </a:solidFill>
                  </a:endParaRPr>
                </a:p>
              </p:txBody>
            </p:sp>
            <p:sp>
              <p:nvSpPr>
                <p:cNvPr id="27" name="Freeform 124"/>
                <p:cNvSpPr>
                  <a:spLocks/>
                </p:cNvSpPr>
                <p:nvPr/>
              </p:nvSpPr>
              <p:spPr bwMode="auto">
                <a:xfrm>
                  <a:off x="7212013" y="8951913"/>
                  <a:ext cx="44450" cy="25400"/>
                </a:xfrm>
                <a:custGeom>
                  <a:avLst/>
                  <a:gdLst>
                    <a:gd name="T0" fmla="*/ 28 w 55"/>
                    <a:gd name="T1" fmla="*/ 4 h 31"/>
                    <a:gd name="T2" fmla="*/ 28 w 55"/>
                    <a:gd name="T3" fmla="*/ 4 h 31"/>
                    <a:gd name="T4" fmla="*/ 8 w 55"/>
                    <a:gd name="T5" fmla="*/ 2 h 31"/>
                    <a:gd name="T6" fmla="*/ 0 w 55"/>
                    <a:gd name="T7" fmla="*/ 0 h 31"/>
                    <a:gd name="T8" fmla="*/ 14 w 55"/>
                    <a:gd name="T9" fmla="*/ 31 h 31"/>
                    <a:gd name="T10" fmla="*/ 41 w 55"/>
                    <a:gd name="T11" fmla="*/ 31 h 31"/>
                    <a:gd name="T12" fmla="*/ 55 w 55"/>
                    <a:gd name="T13" fmla="*/ 0 h 31"/>
                    <a:gd name="T14" fmla="*/ 55 w 55"/>
                    <a:gd name="T15" fmla="*/ 0 h 31"/>
                    <a:gd name="T16" fmla="*/ 47 w 55"/>
                    <a:gd name="T17" fmla="*/ 2 h 31"/>
                    <a:gd name="T18" fmla="*/ 28 w 55"/>
                    <a:gd name="T19" fmla="*/ 4 h 31"/>
                    <a:gd name="T20" fmla="*/ 28 w 55"/>
                    <a:gd name="T21"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31">
                      <a:moveTo>
                        <a:pt x="28" y="4"/>
                      </a:moveTo>
                      <a:lnTo>
                        <a:pt x="28" y="4"/>
                      </a:lnTo>
                      <a:lnTo>
                        <a:pt x="8" y="2"/>
                      </a:lnTo>
                      <a:lnTo>
                        <a:pt x="0" y="0"/>
                      </a:lnTo>
                      <a:lnTo>
                        <a:pt x="14" y="31"/>
                      </a:lnTo>
                      <a:lnTo>
                        <a:pt x="41" y="31"/>
                      </a:lnTo>
                      <a:lnTo>
                        <a:pt x="55" y="0"/>
                      </a:lnTo>
                      <a:lnTo>
                        <a:pt x="55" y="0"/>
                      </a:lnTo>
                      <a:lnTo>
                        <a:pt x="47" y="2"/>
                      </a:lnTo>
                      <a:lnTo>
                        <a:pt x="28" y="4"/>
                      </a:lnTo>
                      <a:lnTo>
                        <a:pt x="28" y="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solidFill>
                      <a:schemeClr val="bg1"/>
                    </a:solidFill>
                  </a:endParaRPr>
                </a:p>
              </p:txBody>
            </p:sp>
            <p:sp>
              <p:nvSpPr>
                <p:cNvPr id="28" name="Freeform 125"/>
                <p:cNvSpPr>
                  <a:spLocks/>
                </p:cNvSpPr>
                <p:nvPr/>
              </p:nvSpPr>
              <p:spPr bwMode="auto">
                <a:xfrm>
                  <a:off x="7213600" y="8990013"/>
                  <a:ext cx="41275" cy="138113"/>
                </a:xfrm>
                <a:custGeom>
                  <a:avLst/>
                  <a:gdLst>
                    <a:gd name="T0" fmla="*/ 53 w 53"/>
                    <a:gd name="T1" fmla="*/ 50 h 173"/>
                    <a:gd name="T2" fmla="*/ 40 w 53"/>
                    <a:gd name="T3" fmla="*/ 0 h 173"/>
                    <a:gd name="T4" fmla="*/ 13 w 53"/>
                    <a:gd name="T5" fmla="*/ 0 h 173"/>
                    <a:gd name="T6" fmla="*/ 0 w 53"/>
                    <a:gd name="T7" fmla="*/ 52 h 173"/>
                    <a:gd name="T8" fmla="*/ 27 w 53"/>
                    <a:gd name="T9" fmla="*/ 173 h 173"/>
                    <a:gd name="T10" fmla="*/ 53 w 53"/>
                    <a:gd name="T11" fmla="*/ 50 h 173"/>
                  </a:gdLst>
                  <a:ahLst/>
                  <a:cxnLst>
                    <a:cxn ang="0">
                      <a:pos x="T0" y="T1"/>
                    </a:cxn>
                    <a:cxn ang="0">
                      <a:pos x="T2" y="T3"/>
                    </a:cxn>
                    <a:cxn ang="0">
                      <a:pos x="T4" y="T5"/>
                    </a:cxn>
                    <a:cxn ang="0">
                      <a:pos x="T6" y="T7"/>
                    </a:cxn>
                    <a:cxn ang="0">
                      <a:pos x="T8" y="T9"/>
                    </a:cxn>
                    <a:cxn ang="0">
                      <a:pos x="T10" y="T11"/>
                    </a:cxn>
                  </a:cxnLst>
                  <a:rect l="0" t="0" r="r" b="b"/>
                  <a:pathLst>
                    <a:path w="53" h="173">
                      <a:moveTo>
                        <a:pt x="53" y="50"/>
                      </a:moveTo>
                      <a:lnTo>
                        <a:pt x="40" y="0"/>
                      </a:lnTo>
                      <a:lnTo>
                        <a:pt x="13" y="0"/>
                      </a:lnTo>
                      <a:lnTo>
                        <a:pt x="0" y="52"/>
                      </a:lnTo>
                      <a:lnTo>
                        <a:pt x="27" y="173"/>
                      </a:lnTo>
                      <a:lnTo>
                        <a:pt x="53" y="5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solidFill>
                      <a:schemeClr val="bg1"/>
                    </a:solidFill>
                  </a:endParaRPr>
                </a:p>
              </p:txBody>
            </p:sp>
            <p:sp>
              <p:nvSpPr>
                <p:cNvPr id="29" name="Freeform 126"/>
                <p:cNvSpPr>
                  <a:spLocks/>
                </p:cNvSpPr>
                <p:nvPr/>
              </p:nvSpPr>
              <p:spPr bwMode="auto">
                <a:xfrm>
                  <a:off x="7299325" y="9048750"/>
                  <a:ext cx="69850" cy="17463"/>
                </a:xfrm>
                <a:custGeom>
                  <a:avLst/>
                  <a:gdLst>
                    <a:gd name="T0" fmla="*/ 88 w 88"/>
                    <a:gd name="T1" fmla="*/ 23 h 23"/>
                    <a:gd name="T2" fmla="*/ 0 w 88"/>
                    <a:gd name="T3" fmla="*/ 23 h 23"/>
                    <a:gd name="T4" fmla="*/ 0 w 88"/>
                    <a:gd name="T5" fmla="*/ 0 h 23"/>
                    <a:gd name="T6" fmla="*/ 53 w 88"/>
                    <a:gd name="T7" fmla="*/ 0 h 23"/>
                    <a:gd name="T8" fmla="*/ 88 w 88"/>
                    <a:gd name="T9" fmla="*/ 0 h 23"/>
                    <a:gd name="T10" fmla="*/ 88 w 88"/>
                    <a:gd name="T11" fmla="*/ 23 h 23"/>
                  </a:gdLst>
                  <a:ahLst/>
                  <a:cxnLst>
                    <a:cxn ang="0">
                      <a:pos x="T0" y="T1"/>
                    </a:cxn>
                    <a:cxn ang="0">
                      <a:pos x="T2" y="T3"/>
                    </a:cxn>
                    <a:cxn ang="0">
                      <a:pos x="T4" y="T5"/>
                    </a:cxn>
                    <a:cxn ang="0">
                      <a:pos x="T6" y="T7"/>
                    </a:cxn>
                    <a:cxn ang="0">
                      <a:pos x="T8" y="T9"/>
                    </a:cxn>
                    <a:cxn ang="0">
                      <a:pos x="T10" y="T11"/>
                    </a:cxn>
                  </a:cxnLst>
                  <a:rect l="0" t="0" r="r" b="b"/>
                  <a:pathLst>
                    <a:path w="88" h="23">
                      <a:moveTo>
                        <a:pt x="88" y="23"/>
                      </a:moveTo>
                      <a:lnTo>
                        <a:pt x="0" y="23"/>
                      </a:lnTo>
                      <a:lnTo>
                        <a:pt x="0" y="0"/>
                      </a:lnTo>
                      <a:lnTo>
                        <a:pt x="53" y="0"/>
                      </a:lnTo>
                      <a:lnTo>
                        <a:pt x="88" y="0"/>
                      </a:lnTo>
                      <a:lnTo>
                        <a:pt x="88" y="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solidFill>
                      <a:schemeClr val="bg1"/>
                    </a:solidFill>
                  </a:endParaRPr>
                </a:p>
              </p:txBody>
            </p:sp>
          </p:grpSp>
        </p:grpSp>
      </p:grpSp>
      <p:grpSp>
        <p:nvGrpSpPr>
          <p:cNvPr id="109" name="Group 108"/>
          <p:cNvGrpSpPr/>
          <p:nvPr/>
        </p:nvGrpSpPr>
        <p:grpSpPr>
          <a:xfrm>
            <a:off x="925474" y="1744948"/>
            <a:ext cx="1689260" cy="1933426"/>
            <a:chOff x="7609748" y="1960880"/>
            <a:chExt cx="1689260" cy="1933426"/>
          </a:xfrm>
        </p:grpSpPr>
        <p:sp>
          <p:nvSpPr>
            <p:cNvPr id="19" name="Rectangle: Rounded Corners 18"/>
            <p:cNvSpPr/>
            <p:nvPr/>
          </p:nvSpPr>
          <p:spPr>
            <a:xfrm>
              <a:off x="7609748" y="2933048"/>
              <a:ext cx="1689260" cy="961258"/>
            </a:xfrm>
            <a:prstGeom prst="roundRect">
              <a:avLst>
                <a:gd name="adj" fmla="val 1036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tr-TR" sz="1400" b="1" dirty="0"/>
                <a:t>Ortaklıklar </a:t>
              </a:r>
              <a:endParaRPr lang="en-GB" sz="1400" b="1" dirty="0"/>
            </a:p>
          </p:txBody>
        </p:sp>
        <p:grpSp>
          <p:nvGrpSpPr>
            <p:cNvPr id="104" name="Group 103"/>
            <p:cNvGrpSpPr/>
            <p:nvPr/>
          </p:nvGrpSpPr>
          <p:grpSpPr>
            <a:xfrm>
              <a:off x="7918564" y="1960880"/>
              <a:ext cx="1071629" cy="1071629"/>
              <a:chOff x="7918564" y="1960880"/>
              <a:chExt cx="1071629" cy="1071629"/>
            </a:xfrm>
          </p:grpSpPr>
          <p:sp>
            <p:nvSpPr>
              <p:cNvPr id="21" name="Oval 20"/>
              <p:cNvSpPr/>
              <p:nvPr/>
            </p:nvSpPr>
            <p:spPr>
              <a:xfrm>
                <a:off x="7918564" y="1960880"/>
                <a:ext cx="1071629" cy="1071629"/>
              </a:xfrm>
              <a:prstGeom prst="ellipse">
                <a:avLst/>
              </a:prstGeom>
              <a:solidFill>
                <a:schemeClr val="tx2"/>
              </a:solidFill>
              <a:ln w="28575">
                <a:solidFill>
                  <a:schemeClr val="bg1"/>
                </a:solidFill>
              </a:ln>
              <a:effectLst>
                <a:outerShdw blurRad="3683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nvGrpSpPr>
              <p:cNvPr id="103" name="Group 102"/>
              <p:cNvGrpSpPr/>
              <p:nvPr/>
            </p:nvGrpSpPr>
            <p:grpSpPr>
              <a:xfrm>
                <a:off x="8054325" y="2267505"/>
                <a:ext cx="785446" cy="539402"/>
                <a:chOff x="15716251" y="6681788"/>
                <a:chExt cx="1449387" cy="995362"/>
              </a:xfrm>
              <a:solidFill>
                <a:schemeClr val="bg1"/>
              </a:solidFill>
            </p:grpSpPr>
            <p:sp>
              <p:nvSpPr>
                <p:cNvPr id="58" name="Freeform 15"/>
                <p:cNvSpPr>
                  <a:spLocks/>
                </p:cNvSpPr>
                <p:nvPr/>
              </p:nvSpPr>
              <p:spPr bwMode="auto">
                <a:xfrm>
                  <a:off x="16800513" y="6681788"/>
                  <a:ext cx="365125" cy="444500"/>
                </a:xfrm>
                <a:custGeom>
                  <a:avLst/>
                  <a:gdLst>
                    <a:gd name="T0" fmla="*/ 150 w 230"/>
                    <a:gd name="T1" fmla="*/ 280 h 280"/>
                    <a:gd name="T2" fmla="*/ 230 w 230"/>
                    <a:gd name="T3" fmla="*/ 220 h 280"/>
                    <a:gd name="T4" fmla="*/ 78 w 230"/>
                    <a:gd name="T5" fmla="*/ 0 h 280"/>
                    <a:gd name="T6" fmla="*/ 0 w 230"/>
                    <a:gd name="T7" fmla="*/ 60 h 280"/>
                    <a:gd name="T8" fmla="*/ 150 w 230"/>
                    <a:gd name="T9" fmla="*/ 280 h 280"/>
                  </a:gdLst>
                  <a:ahLst/>
                  <a:cxnLst>
                    <a:cxn ang="0">
                      <a:pos x="T0" y="T1"/>
                    </a:cxn>
                    <a:cxn ang="0">
                      <a:pos x="T2" y="T3"/>
                    </a:cxn>
                    <a:cxn ang="0">
                      <a:pos x="T4" y="T5"/>
                    </a:cxn>
                    <a:cxn ang="0">
                      <a:pos x="T6" y="T7"/>
                    </a:cxn>
                    <a:cxn ang="0">
                      <a:pos x="T8" y="T9"/>
                    </a:cxn>
                  </a:cxnLst>
                  <a:rect l="0" t="0" r="r" b="b"/>
                  <a:pathLst>
                    <a:path w="230" h="280">
                      <a:moveTo>
                        <a:pt x="150" y="280"/>
                      </a:moveTo>
                      <a:lnTo>
                        <a:pt x="230" y="220"/>
                      </a:lnTo>
                      <a:lnTo>
                        <a:pt x="78" y="0"/>
                      </a:lnTo>
                      <a:lnTo>
                        <a:pt x="0" y="60"/>
                      </a:lnTo>
                      <a:lnTo>
                        <a:pt x="150" y="2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6"/>
                <p:cNvSpPr>
                  <a:spLocks/>
                </p:cNvSpPr>
                <p:nvPr/>
              </p:nvSpPr>
              <p:spPr bwMode="auto">
                <a:xfrm>
                  <a:off x="15716251" y="6688138"/>
                  <a:ext cx="365125" cy="444500"/>
                </a:xfrm>
                <a:custGeom>
                  <a:avLst/>
                  <a:gdLst>
                    <a:gd name="T0" fmla="*/ 80 w 230"/>
                    <a:gd name="T1" fmla="*/ 280 h 280"/>
                    <a:gd name="T2" fmla="*/ 0 w 230"/>
                    <a:gd name="T3" fmla="*/ 220 h 280"/>
                    <a:gd name="T4" fmla="*/ 152 w 230"/>
                    <a:gd name="T5" fmla="*/ 0 h 280"/>
                    <a:gd name="T6" fmla="*/ 230 w 230"/>
                    <a:gd name="T7" fmla="*/ 60 h 280"/>
                    <a:gd name="T8" fmla="*/ 80 w 230"/>
                    <a:gd name="T9" fmla="*/ 280 h 280"/>
                  </a:gdLst>
                  <a:ahLst/>
                  <a:cxnLst>
                    <a:cxn ang="0">
                      <a:pos x="T0" y="T1"/>
                    </a:cxn>
                    <a:cxn ang="0">
                      <a:pos x="T2" y="T3"/>
                    </a:cxn>
                    <a:cxn ang="0">
                      <a:pos x="T4" y="T5"/>
                    </a:cxn>
                    <a:cxn ang="0">
                      <a:pos x="T6" y="T7"/>
                    </a:cxn>
                    <a:cxn ang="0">
                      <a:pos x="T8" y="T9"/>
                    </a:cxn>
                  </a:cxnLst>
                  <a:rect l="0" t="0" r="r" b="b"/>
                  <a:pathLst>
                    <a:path w="230" h="280">
                      <a:moveTo>
                        <a:pt x="80" y="280"/>
                      </a:moveTo>
                      <a:lnTo>
                        <a:pt x="0" y="220"/>
                      </a:lnTo>
                      <a:lnTo>
                        <a:pt x="152" y="0"/>
                      </a:lnTo>
                      <a:lnTo>
                        <a:pt x="230" y="60"/>
                      </a:lnTo>
                      <a:lnTo>
                        <a:pt x="80" y="2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17"/>
                <p:cNvSpPr>
                  <a:spLocks noEditPoints="1"/>
                </p:cNvSpPr>
                <p:nvPr/>
              </p:nvSpPr>
              <p:spPr bwMode="auto">
                <a:xfrm>
                  <a:off x="15903576" y="6815138"/>
                  <a:ext cx="1071563" cy="862012"/>
                </a:xfrm>
                <a:custGeom>
                  <a:avLst/>
                  <a:gdLst>
                    <a:gd name="T0" fmla="*/ 493 w 675"/>
                    <a:gd name="T1" fmla="*/ 10 h 543"/>
                    <a:gd name="T2" fmla="*/ 367 w 675"/>
                    <a:gd name="T3" fmla="*/ 4 h 543"/>
                    <a:gd name="T4" fmla="*/ 261 w 675"/>
                    <a:gd name="T5" fmla="*/ 2 h 543"/>
                    <a:gd name="T6" fmla="*/ 209 w 675"/>
                    <a:gd name="T7" fmla="*/ 2 h 543"/>
                    <a:gd name="T8" fmla="*/ 140 w 675"/>
                    <a:gd name="T9" fmla="*/ 16 h 543"/>
                    <a:gd name="T10" fmla="*/ 2 w 675"/>
                    <a:gd name="T11" fmla="*/ 198 h 543"/>
                    <a:gd name="T12" fmla="*/ 6 w 675"/>
                    <a:gd name="T13" fmla="*/ 218 h 543"/>
                    <a:gd name="T14" fmla="*/ 42 w 675"/>
                    <a:gd name="T15" fmla="*/ 266 h 543"/>
                    <a:gd name="T16" fmla="*/ 108 w 675"/>
                    <a:gd name="T17" fmla="*/ 355 h 543"/>
                    <a:gd name="T18" fmla="*/ 251 w 675"/>
                    <a:gd name="T19" fmla="*/ 471 h 543"/>
                    <a:gd name="T20" fmla="*/ 359 w 675"/>
                    <a:gd name="T21" fmla="*/ 541 h 543"/>
                    <a:gd name="T22" fmla="*/ 403 w 675"/>
                    <a:gd name="T23" fmla="*/ 537 h 543"/>
                    <a:gd name="T24" fmla="*/ 433 w 675"/>
                    <a:gd name="T25" fmla="*/ 497 h 543"/>
                    <a:gd name="T26" fmla="*/ 447 w 675"/>
                    <a:gd name="T27" fmla="*/ 497 h 543"/>
                    <a:gd name="T28" fmla="*/ 493 w 675"/>
                    <a:gd name="T29" fmla="*/ 473 h 543"/>
                    <a:gd name="T30" fmla="*/ 507 w 675"/>
                    <a:gd name="T31" fmla="*/ 449 h 543"/>
                    <a:gd name="T32" fmla="*/ 545 w 675"/>
                    <a:gd name="T33" fmla="*/ 433 h 543"/>
                    <a:gd name="T34" fmla="*/ 567 w 675"/>
                    <a:gd name="T35" fmla="*/ 371 h 543"/>
                    <a:gd name="T36" fmla="*/ 581 w 675"/>
                    <a:gd name="T37" fmla="*/ 339 h 543"/>
                    <a:gd name="T38" fmla="*/ 591 w 675"/>
                    <a:gd name="T39" fmla="*/ 307 h 543"/>
                    <a:gd name="T40" fmla="*/ 635 w 675"/>
                    <a:gd name="T41" fmla="*/ 240 h 543"/>
                    <a:gd name="T42" fmla="*/ 555 w 675"/>
                    <a:gd name="T43" fmla="*/ 18 h 543"/>
                    <a:gd name="T44" fmla="*/ 541 w 675"/>
                    <a:gd name="T45" fmla="*/ 331 h 543"/>
                    <a:gd name="T46" fmla="*/ 423 w 675"/>
                    <a:gd name="T47" fmla="*/ 250 h 543"/>
                    <a:gd name="T48" fmla="*/ 409 w 675"/>
                    <a:gd name="T49" fmla="*/ 268 h 543"/>
                    <a:gd name="T50" fmla="*/ 521 w 675"/>
                    <a:gd name="T51" fmla="*/ 361 h 543"/>
                    <a:gd name="T52" fmla="*/ 527 w 675"/>
                    <a:gd name="T53" fmla="*/ 365 h 543"/>
                    <a:gd name="T54" fmla="*/ 533 w 675"/>
                    <a:gd name="T55" fmla="*/ 393 h 543"/>
                    <a:gd name="T56" fmla="*/ 511 w 675"/>
                    <a:gd name="T57" fmla="*/ 415 h 543"/>
                    <a:gd name="T58" fmla="*/ 375 w 675"/>
                    <a:gd name="T59" fmla="*/ 309 h 543"/>
                    <a:gd name="T60" fmla="*/ 355 w 675"/>
                    <a:gd name="T61" fmla="*/ 321 h 543"/>
                    <a:gd name="T62" fmla="*/ 471 w 675"/>
                    <a:gd name="T63" fmla="*/ 425 h 543"/>
                    <a:gd name="T64" fmla="*/ 471 w 675"/>
                    <a:gd name="T65" fmla="*/ 449 h 543"/>
                    <a:gd name="T66" fmla="*/ 451 w 675"/>
                    <a:gd name="T67" fmla="*/ 465 h 543"/>
                    <a:gd name="T68" fmla="*/ 333 w 675"/>
                    <a:gd name="T69" fmla="*/ 381 h 543"/>
                    <a:gd name="T70" fmla="*/ 311 w 675"/>
                    <a:gd name="T71" fmla="*/ 383 h 543"/>
                    <a:gd name="T72" fmla="*/ 401 w 675"/>
                    <a:gd name="T73" fmla="*/ 475 h 543"/>
                    <a:gd name="T74" fmla="*/ 403 w 675"/>
                    <a:gd name="T75" fmla="*/ 487 h 543"/>
                    <a:gd name="T76" fmla="*/ 389 w 675"/>
                    <a:gd name="T77" fmla="*/ 509 h 543"/>
                    <a:gd name="T78" fmla="*/ 361 w 675"/>
                    <a:gd name="T79" fmla="*/ 507 h 543"/>
                    <a:gd name="T80" fmla="*/ 275 w 675"/>
                    <a:gd name="T81" fmla="*/ 447 h 543"/>
                    <a:gd name="T82" fmla="*/ 130 w 675"/>
                    <a:gd name="T83" fmla="*/ 331 h 543"/>
                    <a:gd name="T84" fmla="*/ 72 w 675"/>
                    <a:gd name="T85" fmla="*/ 254 h 543"/>
                    <a:gd name="T86" fmla="*/ 66 w 675"/>
                    <a:gd name="T87" fmla="*/ 232 h 543"/>
                    <a:gd name="T88" fmla="*/ 146 w 675"/>
                    <a:gd name="T89" fmla="*/ 60 h 543"/>
                    <a:gd name="T90" fmla="*/ 164 w 675"/>
                    <a:gd name="T91" fmla="*/ 60 h 543"/>
                    <a:gd name="T92" fmla="*/ 231 w 675"/>
                    <a:gd name="T93" fmla="*/ 32 h 543"/>
                    <a:gd name="T94" fmla="*/ 229 w 675"/>
                    <a:gd name="T95" fmla="*/ 102 h 543"/>
                    <a:gd name="T96" fmla="*/ 209 w 675"/>
                    <a:gd name="T97" fmla="*/ 180 h 543"/>
                    <a:gd name="T98" fmla="*/ 253 w 675"/>
                    <a:gd name="T99" fmla="*/ 184 h 543"/>
                    <a:gd name="T100" fmla="*/ 351 w 675"/>
                    <a:gd name="T101" fmla="*/ 96 h 543"/>
                    <a:gd name="T102" fmla="*/ 361 w 675"/>
                    <a:gd name="T103" fmla="*/ 134 h 543"/>
                    <a:gd name="T104" fmla="*/ 559 w 675"/>
                    <a:gd name="T105" fmla="*/ 299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75" h="543">
                      <a:moveTo>
                        <a:pt x="555" y="18"/>
                      </a:moveTo>
                      <a:lnTo>
                        <a:pt x="535" y="32"/>
                      </a:lnTo>
                      <a:lnTo>
                        <a:pt x="535" y="32"/>
                      </a:lnTo>
                      <a:lnTo>
                        <a:pt x="509" y="18"/>
                      </a:lnTo>
                      <a:lnTo>
                        <a:pt x="493" y="10"/>
                      </a:lnTo>
                      <a:lnTo>
                        <a:pt x="475" y="2"/>
                      </a:lnTo>
                      <a:lnTo>
                        <a:pt x="475" y="2"/>
                      </a:lnTo>
                      <a:lnTo>
                        <a:pt x="439" y="2"/>
                      </a:lnTo>
                      <a:lnTo>
                        <a:pt x="403" y="2"/>
                      </a:lnTo>
                      <a:lnTo>
                        <a:pt x="367" y="4"/>
                      </a:lnTo>
                      <a:lnTo>
                        <a:pt x="329" y="4"/>
                      </a:lnTo>
                      <a:lnTo>
                        <a:pt x="329" y="4"/>
                      </a:lnTo>
                      <a:lnTo>
                        <a:pt x="327" y="6"/>
                      </a:lnTo>
                      <a:lnTo>
                        <a:pt x="327" y="6"/>
                      </a:lnTo>
                      <a:lnTo>
                        <a:pt x="261" y="2"/>
                      </a:lnTo>
                      <a:lnTo>
                        <a:pt x="233" y="0"/>
                      </a:lnTo>
                      <a:lnTo>
                        <a:pt x="213" y="2"/>
                      </a:lnTo>
                      <a:lnTo>
                        <a:pt x="213" y="2"/>
                      </a:lnTo>
                      <a:lnTo>
                        <a:pt x="209" y="2"/>
                      </a:lnTo>
                      <a:lnTo>
                        <a:pt x="209" y="2"/>
                      </a:lnTo>
                      <a:lnTo>
                        <a:pt x="180" y="14"/>
                      </a:lnTo>
                      <a:lnTo>
                        <a:pt x="156" y="28"/>
                      </a:lnTo>
                      <a:lnTo>
                        <a:pt x="146" y="20"/>
                      </a:lnTo>
                      <a:lnTo>
                        <a:pt x="146" y="20"/>
                      </a:lnTo>
                      <a:lnTo>
                        <a:pt x="140" y="16"/>
                      </a:lnTo>
                      <a:lnTo>
                        <a:pt x="134" y="16"/>
                      </a:lnTo>
                      <a:lnTo>
                        <a:pt x="134" y="16"/>
                      </a:lnTo>
                      <a:lnTo>
                        <a:pt x="128" y="18"/>
                      </a:lnTo>
                      <a:lnTo>
                        <a:pt x="122" y="24"/>
                      </a:lnTo>
                      <a:lnTo>
                        <a:pt x="2" y="198"/>
                      </a:lnTo>
                      <a:lnTo>
                        <a:pt x="2" y="198"/>
                      </a:lnTo>
                      <a:lnTo>
                        <a:pt x="0" y="202"/>
                      </a:lnTo>
                      <a:lnTo>
                        <a:pt x="0" y="208"/>
                      </a:lnTo>
                      <a:lnTo>
                        <a:pt x="2" y="214"/>
                      </a:lnTo>
                      <a:lnTo>
                        <a:pt x="6" y="218"/>
                      </a:lnTo>
                      <a:lnTo>
                        <a:pt x="6" y="218"/>
                      </a:lnTo>
                      <a:lnTo>
                        <a:pt x="20" y="232"/>
                      </a:lnTo>
                      <a:lnTo>
                        <a:pt x="38" y="248"/>
                      </a:lnTo>
                      <a:lnTo>
                        <a:pt x="38" y="248"/>
                      </a:lnTo>
                      <a:lnTo>
                        <a:pt x="42" y="266"/>
                      </a:lnTo>
                      <a:lnTo>
                        <a:pt x="48" y="282"/>
                      </a:lnTo>
                      <a:lnTo>
                        <a:pt x="56" y="297"/>
                      </a:lnTo>
                      <a:lnTo>
                        <a:pt x="66" y="311"/>
                      </a:lnTo>
                      <a:lnTo>
                        <a:pt x="88" y="335"/>
                      </a:lnTo>
                      <a:lnTo>
                        <a:pt x="108" y="355"/>
                      </a:lnTo>
                      <a:lnTo>
                        <a:pt x="112" y="359"/>
                      </a:lnTo>
                      <a:lnTo>
                        <a:pt x="112" y="359"/>
                      </a:lnTo>
                      <a:lnTo>
                        <a:pt x="144" y="387"/>
                      </a:lnTo>
                      <a:lnTo>
                        <a:pt x="180" y="417"/>
                      </a:lnTo>
                      <a:lnTo>
                        <a:pt x="251" y="471"/>
                      </a:lnTo>
                      <a:lnTo>
                        <a:pt x="313" y="513"/>
                      </a:lnTo>
                      <a:lnTo>
                        <a:pt x="343" y="533"/>
                      </a:lnTo>
                      <a:lnTo>
                        <a:pt x="343" y="533"/>
                      </a:lnTo>
                      <a:lnTo>
                        <a:pt x="351" y="537"/>
                      </a:lnTo>
                      <a:lnTo>
                        <a:pt x="359" y="541"/>
                      </a:lnTo>
                      <a:lnTo>
                        <a:pt x="367" y="543"/>
                      </a:lnTo>
                      <a:lnTo>
                        <a:pt x="377" y="543"/>
                      </a:lnTo>
                      <a:lnTo>
                        <a:pt x="377" y="543"/>
                      </a:lnTo>
                      <a:lnTo>
                        <a:pt x="391" y="541"/>
                      </a:lnTo>
                      <a:lnTo>
                        <a:pt x="403" y="537"/>
                      </a:lnTo>
                      <a:lnTo>
                        <a:pt x="415" y="529"/>
                      </a:lnTo>
                      <a:lnTo>
                        <a:pt x="423" y="519"/>
                      </a:lnTo>
                      <a:lnTo>
                        <a:pt x="423" y="519"/>
                      </a:lnTo>
                      <a:lnTo>
                        <a:pt x="429" y="509"/>
                      </a:lnTo>
                      <a:lnTo>
                        <a:pt x="433" y="497"/>
                      </a:lnTo>
                      <a:lnTo>
                        <a:pt x="433" y="497"/>
                      </a:lnTo>
                      <a:lnTo>
                        <a:pt x="439" y="499"/>
                      </a:lnTo>
                      <a:lnTo>
                        <a:pt x="439" y="499"/>
                      </a:lnTo>
                      <a:lnTo>
                        <a:pt x="447" y="497"/>
                      </a:lnTo>
                      <a:lnTo>
                        <a:pt x="447" y="497"/>
                      </a:lnTo>
                      <a:lnTo>
                        <a:pt x="461" y="497"/>
                      </a:lnTo>
                      <a:lnTo>
                        <a:pt x="473" y="491"/>
                      </a:lnTo>
                      <a:lnTo>
                        <a:pt x="485" y="483"/>
                      </a:lnTo>
                      <a:lnTo>
                        <a:pt x="493" y="473"/>
                      </a:lnTo>
                      <a:lnTo>
                        <a:pt x="493" y="473"/>
                      </a:lnTo>
                      <a:lnTo>
                        <a:pt x="499" y="461"/>
                      </a:lnTo>
                      <a:lnTo>
                        <a:pt x="503" y="449"/>
                      </a:lnTo>
                      <a:lnTo>
                        <a:pt x="503" y="449"/>
                      </a:lnTo>
                      <a:lnTo>
                        <a:pt x="507" y="449"/>
                      </a:lnTo>
                      <a:lnTo>
                        <a:pt x="507" y="449"/>
                      </a:lnTo>
                      <a:lnTo>
                        <a:pt x="507" y="449"/>
                      </a:lnTo>
                      <a:lnTo>
                        <a:pt x="507" y="449"/>
                      </a:lnTo>
                      <a:lnTo>
                        <a:pt x="521" y="447"/>
                      </a:lnTo>
                      <a:lnTo>
                        <a:pt x="533" y="441"/>
                      </a:lnTo>
                      <a:lnTo>
                        <a:pt x="545" y="433"/>
                      </a:lnTo>
                      <a:lnTo>
                        <a:pt x="555" y="421"/>
                      </a:lnTo>
                      <a:lnTo>
                        <a:pt x="555" y="421"/>
                      </a:lnTo>
                      <a:lnTo>
                        <a:pt x="563" y="405"/>
                      </a:lnTo>
                      <a:lnTo>
                        <a:pt x="567" y="389"/>
                      </a:lnTo>
                      <a:lnTo>
                        <a:pt x="567" y="371"/>
                      </a:lnTo>
                      <a:lnTo>
                        <a:pt x="563" y="365"/>
                      </a:lnTo>
                      <a:lnTo>
                        <a:pt x="561" y="357"/>
                      </a:lnTo>
                      <a:lnTo>
                        <a:pt x="561" y="357"/>
                      </a:lnTo>
                      <a:lnTo>
                        <a:pt x="571" y="349"/>
                      </a:lnTo>
                      <a:lnTo>
                        <a:pt x="581" y="339"/>
                      </a:lnTo>
                      <a:lnTo>
                        <a:pt x="581" y="339"/>
                      </a:lnTo>
                      <a:lnTo>
                        <a:pt x="585" y="331"/>
                      </a:lnTo>
                      <a:lnTo>
                        <a:pt x="589" y="323"/>
                      </a:lnTo>
                      <a:lnTo>
                        <a:pt x="591" y="307"/>
                      </a:lnTo>
                      <a:lnTo>
                        <a:pt x="591" y="307"/>
                      </a:lnTo>
                      <a:lnTo>
                        <a:pt x="607" y="291"/>
                      </a:lnTo>
                      <a:lnTo>
                        <a:pt x="621" y="272"/>
                      </a:lnTo>
                      <a:lnTo>
                        <a:pt x="627" y="262"/>
                      </a:lnTo>
                      <a:lnTo>
                        <a:pt x="633" y="250"/>
                      </a:lnTo>
                      <a:lnTo>
                        <a:pt x="635" y="240"/>
                      </a:lnTo>
                      <a:lnTo>
                        <a:pt x="637" y="228"/>
                      </a:lnTo>
                      <a:lnTo>
                        <a:pt x="637" y="228"/>
                      </a:lnTo>
                      <a:lnTo>
                        <a:pt x="659" y="206"/>
                      </a:lnTo>
                      <a:lnTo>
                        <a:pt x="675" y="192"/>
                      </a:lnTo>
                      <a:lnTo>
                        <a:pt x="555" y="18"/>
                      </a:lnTo>
                      <a:close/>
                      <a:moveTo>
                        <a:pt x="555" y="321"/>
                      </a:moveTo>
                      <a:lnTo>
                        <a:pt x="555" y="321"/>
                      </a:lnTo>
                      <a:lnTo>
                        <a:pt x="551" y="325"/>
                      </a:lnTo>
                      <a:lnTo>
                        <a:pt x="547" y="329"/>
                      </a:lnTo>
                      <a:lnTo>
                        <a:pt x="541" y="331"/>
                      </a:lnTo>
                      <a:lnTo>
                        <a:pt x="535" y="331"/>
                      </a:lnTo>
                      <a:lnTo>
                        <a:pt x="435" y="254"/>
                      </a:lnTo>
                      <a:lnTo>
                        <a:pt x="435" y="254"/>
                      </a:lnTo>
                      <a:lnTo>
                        <a:pt x="429" y="252"/>
                      </a:lnTo>
                      <a:lnTo>
                        <a:pt x="423" y="250"/>
                      </a:lnTo>
                      <a:lnTo>
                        <a:pt x="417" y="252"/>
                      </a:lnTo>
                      <a:lnTo>
                        <a:pt x="413" y="256"/>
                      </a:lnTo>
                      <a:lnTo>
                        <a:pt x="413" y="256"/>
                      </a:lnTo>
                      <a:lnTo>
                        <a:pt x="411" y="262"/>
                      </a:lnTo>
                      <a:lnTo>
                        <a:pt x="409" y="268"/>
                      </a:lnTo>
                      <a:lnTo>
                        <a:pt x="411" y="274"/>
                      </a:lnTo>
                      <a:lnTo>
                        <a:pt x="417" y="280"/>
                      </a:lnTo>
                      <a:lnTo>
                        <a:pt x="521" y="361"/>
                      </a:lnTo>
                      <a:lnTo>
                        <a:pt x="521" y="361"/>
                      </a:lnTo>
                      <a:lnTo>
                        <a:pt x="521" y="361"/>
                      </a:lnTo>
                      <a:lnTo>
                        <a:pt x="525" y="363"/>
                      </a:lnTo>
                      <a:lnTo>
                        <a:pt x="527" y="365"/>
                      </a:lnTo>
                      <a:lnTo>
                        <a:pt x="527" y="365"/>
                      </a:lnTo>
                      <a:lnTo>
                        <a:pt x="527" y="365"/>
                      </a:lnTo>
                      <a:lnTo>
                        <a:pt x="527" y="365"/>
                      </a:lnTo>
                      <a:lnTo>
                        <a:pt x="531" y="369"/>
                      </a:lnTo>
                      <a:lnTo>
                        <a:pt x="533" y="375"/>
                      </a:lnTo>
                      <a:lnTo>
                        <a:pt x="535" y="379"/>
                      </a:lnTo>
                      <a:lnTo>
                        <a:pt x="535" y="383"/>
                      </a:lnTo>
                      <a:lnTo>
                        <a:pt x="533" y="393"/>
                      </a:lnTo>
                      <a:lnTo>
                        <a:pt x="529" y="403"/>
                      </a:lnTo>
                      <a:lnTo>
                        <a:pt x="529" y="403"/>
                      </a:lnTo>
                      <a:lnTo>
                        <a:pt x="519" y="411"/>
                      </a:lnTo>
                      <a:lnTo>
                        <a:pt x="515" y="415"/>
                      </a:lnTo>
                      <a:lnTo>
                        <a:pt x="511" y="415"/>
                      </a:lnTo>
                      <a:lnTo>
                        <a:pt x="511" y="415"/>
                      </a:lnTo>
                      <a:lnTo>
                        <a:pt x="507" y="413"/>
                      </a:lnTo>
                      <a:lnTo>
                        <a:pt x="381" y="313"/>
                      </a:lnTo>
                      <a:lnTo>
                        <a:pt x="381" y="313"/>
                      </a:lnTo>
                      <a:lnTo>
                        <a:pt x="375" y="309"/>
                      </a:lnTo>
                      <a:lnTo>
                        <a:pt x="369" y="309"/>
                      </a:lnTo>
                      <a:lnTo>
                        <a:pt x="363" y="311"/>
                      </a:lnTo>
                      <a:lnTo>
                        <a:pt x="359" y="315"/>
                      </a:lnTo>
                      <a:lnTo>
                        <a:pt x="359" y="315"/>
                      </a:lnTo>
                      <a:lnTo>
                        <a:pt x="355" y="321"/>
                      </a:lnTo>
                      <a:lnTo>
                        <a:pt x="355" y="327"/>
                      </a:lnTo>
                      <a:lnTo>
                        <a:pt x="357" y="333"/>
                      </a:lnTo>
                      <a:lnTo>
                        <a:pt x="361" y="337"/>
                      </a:lnTo>
                      <a:lnTo>
                        <a:pt x="471" y="425"/>
                      </a:lnTo>
                      <a:lnTo>
                        <a:pt x="471" y="425"/>
                      </a:lnTo>
                      <a:lnTo>
                        <a:pt x="471" y="429"/>
                      </a:lnTo>
                      <a:lnTo>
                        <a:pt x="471" y="429"/>
                      </a:lnTo>
                      <a:lnTo>
                        <a:pt x="473" y="435"/>
                      </a:lnTo>
                      <a:lnTo>
                        <a:pt x="471" y="443"/>
                      </a:lnTo>
                      <a:lnTo>
                        <a:pt x="471" y="449"/>
                      </a:lnTo>
                      <a:lnTo>
                        <a:pt x="467" y="455"/>
                      </a:lnTo>
                      <a:lnTo>
                        <a:pt x="467" y="455"/>
                      </a:lnTo>
                      <a:lnTo>
                        <a:pt x="463" y="459"/>
                      </a:lnTo>
                      <a:lnTo>
                        <a:pt x="457" y="463"/>
                      </a:lnTo>
                      <a:lnTo>
                        <a:pt x="451" y="465"/>
                      </a:lnTo>
                      <a:lnTo>
                        <a:pt x="445" y="465"/>
                      </a:lnTo>
                      <a:lnTo>
                        <a:pt x="445" y="465"/>
                      </a:lnTo>
                      <a:lnTo>
                        <a:pt x="443" y="465"/>
                      </a:lnTo>
                      <a:lnTo>
                        <a:pt x="333" y="381"/>
                      </a:lnTo>
                      <a:lnTo>
                        <a:pt x="333" y="381"/>
                      </a:lnTo>
                      <a:lnTo>
                        <a:pt x="329" y="377"/>
                      </a:lnTo>
                      <a:lnTo>
                        <a:pt x="323" y="377"/>
                      </a:lnTo>
                      <a:lnTo>
                        <a:pt x="317" y="379"/>
                      </a:lnTo>
                      <a:lnTo>
                        <a:pt x="311" y="383"/>
                      </a:lnTo>
                      <a:lnTo>
                        <a:pt x="311" y="383"/>
                      </a:lnTo>
                      <a:lnTo>
                        <a:pt x="309" y="389"/>
                      </a:lnTo>
                      <a:lnTo>
                        <a:pt x="309" y="395"/>
                      </a:lnTo>
                      <a:lnTo>
                        <a:pt x="309" y="401"/>
                      </a:lnTo>
                      <a:lnTo>
                        <a:pt x="315" y="405"/>
                      </a:lnTo>
                      <a:lnTo>
                        <a:pt x="401" y="475"/>
                      </a:lnTo>
                      <a:lnTo>
                        <a:pt x="401" y="475"/>
                      </a:lnTo>
                      <a:lnTo>
                        <a:pt x="401" y="475"/>
                      </a:lnTo>
                      <a:lnTo>
                        <a:pt x="401" y="475"/>
                      </a:lnTo>
                      <a:lnTo>
                        <a:pt x="403" y="481"/>
                      </a:lnTo>
                      <a:lnTo>
                        <a:pt x="403" y="487"/>
                      </a:lnTo>
                      <a:lnTo>
                        <a:pt x="401" y="495"/>
                      </a:lnTo>
                      <a:lnTo>
                        <a:pt x="397" y="501"/>
                      </a:lnTo>
                      <a:lnTo>
                        <a:pt x="397" y="501"/>
                      </a:lnTo>
                      <a:lnTo>
                        <a:pt x="393" y="505"/>
                      </a:lnTo>
                      <a:lnTo>
                        <a:pt x="389" y="509"/>
                      </a:lnTo>
                      <a:lnTo>
                        <a:pt x="383" y="511"/>
                      </a:lnTo>
                      <a:lnTo>
                        <a:pt x="377" y="511"/>
                      </a:lnTo>
                      <a:lnTo>
                        <a:pt x="377" y="511"/>
                      </a:lnTo>
                      <a:lnTo>
                        <a:pt x="369" y="511"/>
                      </a:lnTo>
                      <a:lnTo>
                        <a:pt x="361" y="507"/>
                      </a:lnTo>
                      <a:lnTo>
                        <a:pt x="361" y="507"/>
                      </a:lnTo>
                      <a:lnTo>
                        <a:pt x="361" y="505"/>
                      </a:lnTo>
                      <a:lnTo>
                        <a:pt x="361" y="505"/>
                      </a:lnTo>
                      <a:lnTo>
                        <a:pt x="335" y="489"/>
                      </a:lnTo>
                      <a:lnTo>
                        <a:pt x="275" y="447"/>
                      </a:lnTo>
                      <a:lnTo>
                        <a:pt x="202" y="393"/>
                      </a:lnTo>
                      <a:lnTo>
                        <a:pt x="166" y="365"/>
                      </a:lnTo>
                      <a:lnTo>
                        <a:pt x="134" y="337"/>
                      </a:lnTo>
                      <a:lnTo>
                        <a:pt x="130" y="331"/>
                      </a:lnTo>
                      <a:lnTo>
                        <a:pt x="130" y="331"/>
                      </a:lnTo>
                      <a:lnTo>
                        <a:pt x="110" y="315"/>
                      </a:lnTo>
                      <a:lnTo>
                        <a:pt x="92" y="293"/>
                      </a:lnTo>
                      <a:lnTo>
                        <a:pt x="84" y="280"/>
                      </a:lnTo>
                      <a:lnTo>
                        <a:pt x="76" y="268"/>
                      </a:lnTo>
                      <a:lnTo>
                        <a:pt x="72" y="254"/>
                      </a:lnTo>
                      <a:lnTo>
                        <a:pt x="70" y="242"/>
                      </a:lnTo>
                      <a:lnTo>
                        <a:pt x="70" y="242"/>
                      </a:lnTo>
                      <a:lnTo>
                        <a:pt x="68" y="236"/>
                      </a:lnTo>
                      <a:lnTo>
                        <a:pt x="66" y="232"/>
                      </a:lnTo>
                      <a:lnTo>
                        <a:pt x="66" y="232"/>
                      </a:lnTo>
                      <a:lnTo>
                        <a:pt x="52" y="218"/>
                      </a:lnTo>
                      <a:lnTo>
                        <a:pt x="36" y="204"/>
                      </a:lnTo>
                      <a:lnTo>
                        <a:pt x="140" y="56"/>
                      </a:lnTo>
                      <a:lnTo>
                        <a:pt x="146" y="60"/>
                      </a:lnTo>
                      <a:lnTo>
                        <a:pt x="146" y="60"/>
                      </a:lnTo>
                      <a:lnTo>
                        <a:pt x="150" y="62"/>
                      </a:lnTo>
                      <a:lnTo>
                        <a:pt x="156" y="64"/>
                      </a:lnTo>
                      <a:lnTo>
                        <a:pt x="160" y="62"/>
                      </a:lnTo>
                      <a:lnTo>
                        <a:pt x="164" y="60"/>
                      </a:lnTo>
                      <a:lnTo>
                        <a:pt x="164" y="60"/>
                      </a:lnTo>
                      <a:lnTo>
                        <a:pt x="188" y="46"/>
                      </a:lnTo>
                      <a:lnTo>
                        <a:pt x="202" y="40"/>
                      </a:lnTo>
                      <a:lnTo>
                        <a:pt x="217" y="34"/>
                      </a:lnTo>
                      <a:lnTo>
                        <a:pt x="217" y="34"/>
                      </a:lnTo>
                      <a:lnTo>
                        <a:pt x="231" y="32"/>
                      </a:lnTo>
                      <a:lnTo>
                        <a:pt x="231" y="32"/>
                      </a:lnTo>
                      <a:lnTo>
                        <a:pt x="289" y="36"/>
                      </a:lnTo>
                      <a:lnTo>
                        <a:pt x="289" y="36"/>
                      </a:lnTo>
                      <a:lnTo>
                        <a:pt x="265" y="62"/>
                      </a:lnTo>
                      <a:lnTo>
                        <a:pt x="229" y="102"/>
                      </a:lnTo>
                      <a:lnTo>
                        <a:pt x="186" y="156"/>
                      </a:lnTo>
                      <a:lnTo>
                        <a:pt x="186" y="156"/>
                      </a:lnTo>
                      <a:lnTo>
                        <a:pt x="194" y="164"/>
                      </a:lnTo>
                      <a:lnTo>
                        <a:pt x="202" y="172"/>
                      </a:lnTo>
                      <a:lnTo>
                        <a:pt x="209" y="180"/>
                      </a:lnTo>
                      <a:lnTo>
                        <a:pt x="221" y="186"/>
                      </a:lnTo>
                      <a:lnTo>
                        <a:pt x="233" y="190"/>
                      </a:lnTo>
                      <a:lnTo>
                        <a:pt x="239" y="188"/>
                      </a:lnTo>
                      <a:lnTo>
                        <a:pt x="247" y="188"/>
                      </a:lnTo>
                      <a:lnTo>
                        <a:pt x="253" y="184"/>
                      </a:lnTo>
                      <a:lnTo>
                        <a:pt x="259" y="180"/>
                      </a:lnTo>
                      <a:lnTo>
                        <a:pt x="259" y="180"/>
                      </a:lnTo>
                      <a:lnTo>
                        <a:pt x="353" y="90"/>
                      </a:lnTo>
                      <a:lnTo>
                        <a:pt x="353" y="90"/>
                      </a:lnTo>
                      <a:lnTo>
                        <a:pt x="351" y="96"/>
                      </a:lnTo>
                      <a:lnTo>
                        <a:pt x="349" y="102"/>
                      </a:lnTo>
                      <a:lnTo>
                        <a:pt x="349" y="102"/>
                      </a:lnTo>
                      <a:lnTo>
                        <a:pt x="349" y="116"/>
                      </a:lnTo>
                      <a:lnTo>
                        <a:pt x="355" y="126"/>
                      </a:lnTo>
                      <a:lnTo>
                        <a:pt x="361" y="134"/>
                      </a:lnTo>
                      <a:lnTo>
                        <a:pt x="369" y="140"/>
                      </a:lnTo>
                      <a:lnTo>
                        <a:pt x="549" y="280"/>
                      </a:lnTo>
                      <a:lnTo>
                        <a:pt x="549" y="280"/>
                      </a:lnTo>
                      <a:lnTo>
                        <a:pt x="555" y="288"/>
                      </a:lnTo>
                      <a:lnTo>
                        <a:pt x="559" y="299"/>
                      </a:lnTo>
                      <a:lnTo>
                        <a:pt x="559" y="311"/>
                      </a:lnTo>
                      <a:lnTo>
                        <a:pt x="555" y="321"/>
                      </a:lnTo>
                      <a:lnTo>
                        <a:pt x="555" y="3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grpSp>
      <p:grpSp>
        <p:nvGrpSpPr>
          <p:cNvPr id="108" name="Group 107"/>
          <p:cNvGrpSpPr/>
          <p:nvPr/>
        </p:nvGrpSpPr>
        <p:grpSpPr>
          <a:xfrm>
            <a:off x="2307403" y="3743524"/>
            <a:ext cx="1689260" cy="1974439"/>
            <a:chOff x="8612974" y="3865880"/>
            <a:chExt cx="1689260" cy="1974439"/>
          </a:xfrm>
        </p:grpSpPr>
        <p:sp>
          <p:nvSpPr>
            <p:cNvPr id="42" name="Rectangle: Rounded Corners 41"/>
            <p:cNvSpPr/>
            <p:nvPr/>
          </p:nvSpPr>
          <p:spPr>
            <a:xfrm>
              <a:off x="8612974" y="4838048"/>
              <a:ext cx="1689260" cy="1002271"/>
            </a:xfrm>
            <a:prstGeom prst="roundRect">
              <a:avLst>
                <a:gd name="adj" fmla="val 1036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tr-TR" sz="1400" b="1" dirty="0"/>
                <a:t>22 den fazla dil</a:t>
              </a:r>
              <a:endParaRPr lang="en-US" sz="1400" b="1" dirty="0"/>
            </a:p>
          </p:txBody>
        </p:sp>
        <p:grpSp>
          <p:nvGrpSpPr>
            <p:cNvPr id="106" name="Group 105"/>
            <p:cNvGrpSpPr/>
            <p:nvPr/>
          </p:nvGrpSpPr>
          <p:grpSpPr>
            <a:xfrm>
              <a:off x="8921790" y="3865880"/>
              <a:ext cx="1071629" cy="1071629"/>
              <a:chOff x="8921790" y="3865880"/>
              <a:chExt cx="1071629" cy="1071629"/>
            </a:xfrm>
          </p:grpSpPr>
          <p:sp>
            <p:nvSpPr>
              <p:cNvPr id="44" name="Oval 43"/>
              <p:cNvSpPr/>
              <p:nvPr/>
            </p:nvSpPr>
            <p:spPr>
              <a:xfrm>
                <a:off x="8921790" y="3865880"/>
                <a:ext cx="1071629" cy="1071629"/>
              </a:xfrm>
              <a:prstGeom prst="ellipse">
                <a:avLst/>
              </a:prstGeom>
              <a:solidFill>
                <a:schemeClr val="accent1">
                  <a:lumMod val="75000"/>
                </a:schemeClr>
              </a:solidFill>
              <a:ln w="28575">
                <a:solidFill>
                  <a:schemeClr val="bg1"/>
                </a:solidFill>
              </a:ln>
              <a:effectLst>
                <a:outerShdw blurRad="3683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nvGrpSpPr>
              <p:cNvPr id="102" name="Group 101"/>
              <p:cNvGrpSpPr/>
              <p:nvPr/>
            </p:nvGrpSpPr>
            <p:grpSpPr>
              <a:xfrm>
                <a:off x="9140760" y="4107180"/>
                <a:ext cx="646146" cy="646146"/>
                <a:chOff x="16917988" y="5427663"/>
                <a:chExt cx="1003300" cy="1003300"/>
              </a:xfrm>
              <a:solidFill>
                <a:schemeClr val="bg1"/>
              </a:solidFill>
            </p:grpSpPr>
            <p:sp>
              <p:nvSpPr>
                <p:cNvPr id="100" name="Freeform 57"/>
                <p:cNvSpPr>
                  <a:spLocks/>
                </p:cNvSpPr>
                <p:nvPr/>
              </p:nvSpPr>
              <p:spPr bwMode="auto">
                <a:xfrm>
                  <a:off x="17168813" y="5741988"/>
                  <a:ext cx="752475" cy="688975"/>
                </a:xfrm>
                <a:custGeom>
                  <a:avLst/>
                  <a:gdLst>
                    <a:gd name="T0" fmla="*/ 394 w 474"/>
                    <a:gd name="T1" fmla="*/ 0 h 434"/>
                    <a:gd name="T2" fmla="*/ 394 w 474"/>
                    <a:gd name="T3" fmla="*/ 0 h 434"/>
                    <a:gd name="T4" fmla="*/ 354 w 474"/>
                    <a:gd name="T5" fmla="*/ 0 h 434"/>
                    <a:gd name="T6" fmla="*/ 354 w 474"/>
                    <a:gd name="T7" fmla="*/ 40 h 434"/>
                    <a:gd name="T8" fmla="*/ 354 w 474"/>
                    <a:gd name="T9" fmla="*/ 40 h 434"/>
                    <a:gd name="T10" fmla="*/ 354 w 474"/>
                    <a:gd name="T11" fmla="*/ 52 h 434"/>
                    <a:gd name="T12" fmla="*/ 352 w 474"/>
                    <a:gd name="T13" fmla="*/ 62 h 434"/>
                    <a:gd name="T14" fmla="*/ 344 w 474"/>
                    <a:gd name="T15" fmla="*/ 84 h 434"/>
                    <a:gd name="T16" fmla="*/ 334 w 474"/>
                    <a:gd name="T17" fmla="*/ 104 h 434"/>
                    <a:gd name="T18" fmla="*/ 318 w 474"/>
                    <a:gd name="T19" fmla="*/ 122 h 434"/>
                    <a:gd name="T20" fmla="*/ 300 w 474"/>
                    <a:gd name="T21" fmla="*/ 136 h 434"/>
                    <a:gd name="T22" fmla="*/ 280 w 474"/>
                    <a:gd name="T23" fmla="*/ 148 h 434"/>
                    <a:gd name="T24" fmla="*/ 258 w 474"/>
                    <a:gd name="T25" fmla="*/ 156 h 434"/>
                    <a:gd name="T26" fmla="*/ 248 w 474"/>
                    <a:gd name="T27" fmla="*/ 158 h 434"/>
                    <a:gd name="T28" fmla="*/ 236 w 474"/>
                    <a:gd name="T29" fmla="*/ 158 h 434"/>
                    <a:gd name="T30" fmla="*/ 56 w 474"/>
                    <a:gd name="T31" fmla="*/ 158 h 434"/>
                    <a:gd name="T32" fmla="*/ 0 w 474"/>
                    <a:gd name="T33" fmla="*/ 214 h 434"/>
                    <a:gd name="T34" fmla="*/ 0 w 474"/>
                    <a:gd name="T35" fmla="*/ 214 h 434"/>
                    <a:gd name="T36" fmla="*/ 0 w 474"/>
                    <a:gd name="T37" fmla="*/ 238 h 434"/>
                    <a:gd name="T38" fmla="*/ 0 w 474"/>
                    <a:gd name="T39" fmla="*/ 238 h 434"/>
                    <a:gd name="T40" fmla="*/ 2 w 474"/>
                    <a:gd name="T41" fmla="*/ 252 h 434"/>
                    <a:gd name="T42" fmla="*/ 6 w 474"/>
                    <a:gd name="T43" fmla="*/ 266 h 434"/>
                    <a:gd name="T44" fmla="*/ 14 w 474"/>
                    <a:gd name="T45" fmla="*/ 280 h 434"/>
                    <a:gd name="T46" fmla="*/ 24 w 474"/>
                    <a:gd name="T47" fmla="*/ 292 h 434"/>
                    <a:gd name="T48" fmla="*/ 36 w 474"/>
                    <a:gd name="T49" fmla="*/ 302 h 434"/>
                    <a:gd name="T50" fmla="*/ 50 w 474"/>
                    <a:gd name="T51" fmla="*/ 310 h 434"/>
                    <a:gd name="T52" fmla="*/ 64 w 474"/>
                    <a:gd name="T53" fmla="*/ 314 h 434"/>
                    <a:gd name="T54" fmla="*/ 78 w 474"/>
                    <a:gd name="T55" fmla="*/ 316 h 434"/>
                    <a:gd name="T56" fmla="*/ 78 w 474"/>
                    <a:gd name="T57" fmla="*/ 316 h 434"/>
                    <a:gd name="T58" fmla="*/ 276 w 474"/>
                    <a:gd name="T59" fmla="*/ 316 h 434"/>
                    <a:gd name="T60" fmla="*/ 394 w 474"/>
                    <a:gd name="T61" fmla="*/ 434 h 434"/>
                    <a:gd name="T62" fmla="*/ 394 w 474"/>
                    <a:gd name="T63" fmla="*/ 316 h 434"/>
                    <a:gd name="T64" fmla="*/ 394 w 474"/>
                    <a:gd name="T65" fmla="*/ 316 h 434"/>
                    <a:gd name="T66" fmla="*/ 408 w 474"/>
                    <a:gd name="T67" fmla="*/ 314 h 434"/>
                    <a:gd name="T68" fmla="*/ 424 w 474"/>
                    <a:gd name="T69" fmla="*/ 310 h 434"/>
                    <a:gd name="T70" fmla="*/ 436 w 474"/>
                    <a:gd name="T71" fmla="*/ 302 h 434"/>
                    <a:gd name="T72" fmla="*/ 448 w 474"/>
                    <a:gd name="T73" fmla="*/ 292 h 434"/>
                    <a:gd name="T74" fmla="*/ 458 w 474"/>
                    <a:gd name="T75" fmla="*/ 280 h 434"/>
                    <a:gd name="T76" fmla="*/ 466 w 474"/>
                    <a:gd name="T77" fmla="*/ 266 h 434"/>
                    <a:gd name="T78" fmla="*/ 472 w 474"/>
                    <a:gd name="T79" fmla="*/ 252 h 434"/>
                    <a:gd name="T80" fmla="*/ 474 w 474"/>
                    <a:gd name="T81" fmla="*/ 238 h 434"/>
                    <a:gd name="T82" fmla="*/ 474 w 474"/>
                    <a:gd name="T83" fmla="*/ 238 h 434"/>
                    <a:gd name="T84" fmla="*/ 474 w 474"/>
                    <a:gd name="T85" fmla="*/ 80 h 434"/>
                    <a:gd name="T86" fmla="*/ 474 w 474"/>
                    <a:gd name="T87" fmla="*/ 80 h 434"/>
                    <a:gd name="T88" fmla="*/ 472 w 474"/>
                    <a:gd name="T89" fmla="*/ 64 h 434"/>
                    <a:gd name="T90" fmla="*/ 466 w 474"/>
                    <a:gd name="T91" fmla="*/ 50 h 434"/>
                    <a:gd name="T92" fmla="*/ 458 w 474"/>
                    <a:gd name="T93" fmla="*/ 36 h 434"/>
                    <a:gd name="T94" fmla="*/ 448 w 474"/>
                    <a:gd name="T95" fmla="*/ 24 h 434"/>
                    <a:gd name="T96" fmla="*/ 436 w 474"/>
                    <a:gd name="T97" fmla="*/ 14 h 434"/>
                    <a:gd name="T98" fmla="*/ 424 w 474"/>
                    <a:gd name="T99" fmla="*/ 8 h 434"/>
                    <a:gd name="T100" fmla="*/ 408 w 474"/>
                    <a:gd name="T101" fmla="*/ 2 h 434"/>
                    <a:gd name="T102" fmla="*/ 394 w 474"/>
                    <a:gd name="T103" fmla="*/ 0 h 434"/>
                    <a:gd name="T104" fmla="*/ 394 w 474"/>
                    <a:gd name="T105"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4" h="434">
                      <a:moveTo>
                        <a:pt x="394" y="0"/>
                      </a:moveTo>
                      <a:lnTo>
                        <a:pt x="394" y="0"/>
                      </a:lnTo>
                      <a:lnTo>
                        <a:pt x="354" y="0"/>
                      </a:lnTo>
                      <a:lnTo>
                        <a:pt x="354" y="40"/>
                      </a:lnTo>
                      <a:lnTo>
                        <a:pt x="354" y="40"/>
                      </a:lnTo>
                      <a:lnTo>
                        <a:pt x="354" y="52"/>
                      </a:lnTo>
                      <a:lnTo>
                        <a:pt x="352" y="62"/>
                      </a:lnTo>
                      <a:lnTo>
                        <a:pt x="344" y="84"/>
                      </a:lnTo>
                      <a:lnTo>
                        <a:pt x="334" y="104"/>
                      </a:lnTo>
                      <a:lnTo>
                        <a:pt x="318" y="122"/>
                      </a:lnTo>
                      <a:lnTo>
                        <a:pt x="300" y="136"/>
                      </a:lnTo>
                      <a:lnTo>
                        <a:pt x="280" y="148"/>
                      </a:lnTo>
                      <a:lnTo>
                        <a:pt x="258" y="156"/>
                      </a:lnTo>
                      <a:lnTo>
                        <a:pt x="248" y="158"/>
                      </a:lnTo>
                      <a:lnTo>
                        <a:pt x="236" y="158"/>
                      </a:lnTo>
                      <a:lnTo>
                        <a:pt x="56" y="158"/>
                      </a:lnTo>
                      <a:lnTo>
                        <a:pt x="0" y="214"/>
                      </a:lnTo>
                      <a:lnTo>
                        <a:pt x="0" y="214"/>
                      </a:lnTo>
                      <a:lnTo>
                        <a:pt x="0" y="238"/>
                      </a:lnTo>
                      <a:lnTo>
                        <a:pt x="0" y="238"/>
                      </a:lnTo>
                      <a:lnTo>
                        <a:pt x="2" y="252"/>
                      </a:lnTo>
                      <a:lnTo>
                        <a:pt x="6" y="266"/>
                      </a:lnTo>
                      <a:lnTo>
                        <a:pt x="14" y="280"/>
                      </a:lnTo>
                      <a:lnTo>
                        <a:pt x="24" y="292"/>
                      </a:lnTo>
                      <a:lnTo>
                        <a:pt x="36" y="302"/>
                      </a:lnTo>
                      <a:lnTo>
                        <a:pt x="50" y="310"/>
                      </a:lnTo>
                      <a:lnTo>
                        <a:pt x="64" y="314"/>
                      </a:lnTo>
                      <a:lnTo>
                        <a:pt x="78" y="316"/>
                      </a:lnTo>
                      <a:lnTo>
                        <a:pt x="78" y="316"/>
                      </a:lnTo>
                      <a:lnTo>
                        <a:pt x="276" y="316"/>
                      </a:lnTo>
                      <a:lnTo>
                        <a:pt x="394" y="434"/>
                      </a:lnTo>
                      <a:lnTo>
                        <a:pt x="394" y="316"/>
                      </a:lnTo>
                      <a:lnTo>
                        <a:pt x="394" y="316"/>
                      </a:lnTo>
                      <a:lnTo>
                        <a:pt x="408" y="314"/>
                      </a:lnTo>
                      <a:lnTo>
                        <a:pt x="424" y="310"/>
                      </a:lnTo>
                      <a:lnTo>
                        <a:pt x="436" y="302"/>
                      </a:lnTo>
                      <a:lnTo>
                        <a:pt x="448" y="292"/>
                      </a:lnTo>
                      <a:lnTo>
                        <a:pt x="458" y="280"/>
                      </a:lnTo>
                      <a:lnTo>
                        <a:pt x="466" y="266"/>
                      </a:lnTo>
                      <a:lnTo>
                        <a:pt x="472" y="252"/>
                      </a:lnTo>
                      <a:lnTo>
                        <a:pt x="474" y="238"/>
                      </a:lnTo>
                      <a:lnTo>
                        <a:pt x="474" y="238"/>
                      </a:lnTo>
                      <a:lnTo>
                        <a:pt x="474" y="80"/>
                      </a:lnTo>
                      <a:lnTo>
                        <a:pt x="474" y="80"/>
                      </a:lnTo>
                      <a:lnTo>
                        <a:pt x="472" y="64"/>
                      </a:lnTo>
                      <a:lnTo>
                        <a:pt x="466" y="50"/>
                      </a:lnTo>
                      <a:lnTo>
                        <a:pt x="458" y="36"/>
                      </a:lnTo>
                      <a:lnTo>
                        <a:pt x="448" y="24"/>
                      </a:lnTo>
                      <a:lnTo>
                        <a:pt x="436" y="14"/>
                      </a:lnTo>
                      <a:lnTo>
                        <a:pt x="424" y="8"/>
                      </a:lnTo>
                      <a:lnTo>
                        <a:pt x="408" y="2"/>
                      </a:lnTo>
                      <a:lnTo>
                        <a:pt x="394" y="0"/>
                      </a:lnTo>
                      <a:lnTo>
                        <a:pt x="3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58"/>
                <p:cNvSpPr>
                  <a:spLocks/>
                </p:cNvSpPr>
                <p:nvPr/>
              </p:nvSpPr>
              <p:spPr bwMode="auto">
                <a:xfrm>
                  <a:off x="16917988" y="5427663"/>
                  <a:ext cx="752475" cy="692150"/>
                </a:xfrm>
                <a:custGeom>
                  <a:avLst/>
                  <a:gdLst>
                    <a:gd name="T0" fmla="*/ 394 w 474"/>
                    <a:gd name="T1" fmla="*/ 0 h 436"/>
                    <a:gd name="T2" fmla="*/ 394 w 474"/>
                    <a:gd name="T3" fmla="*/ 0 h 436"/>
                    <a:gd name="T4" fmla="*/ 78 w 474"/>
                    <a:gd name="T5" fmla="*/ 0 h 436"/>
                    <a:gd name="T6" fmla="*/ 78 w 474"/>
                    <a:gd name="T7" fmla="*/ 0 h 436"/>
                    <a:gd name="T8" fmla="*/ 64 w 474"/>
                    <a:gd name="T9" fmla="*/ 2 h 436"/>
                    <a:gd name="T10" fmla="*/ 50 w 474"/>
                    <a:gd name="T11" fmla="*/ 8 h 436"/>
                    <a:gd name="T12" fmla="*/ 36 w 474"/>
                    <a:gd name="T13" fmla="*/ 16 h 436"/>
                    <a:gd name="T14" fmla="*/ 24 w 474"/>
                    <a:gd name="T15" fmla="*/ 26 h 436"/>
                    <a:gd name="T16" fmla="*/ 14 w 474"/>
                    <a:gd name="T17" fmla="*/ 38 h 436"/>
                    <a:gd name="T18" fmla="*/ 6 w 474"/>
                    <a:gd name="T19" fmla="*/ 50 h 436"/>
                    <a:gd name="T20" fmla="*/ 2 w 474"/>
                    <a:gd name="T21" fmla="*/ 66 h 436"/>
                    <a:gd name="T22" fmla="*/ 0 w 474"/>
                    <a:gd name="T23" fmla="*/ 80 h 436"/>
                    <a:gd name="T24" fmla="*/ 0 w 474"/>
                    <a:gd name="T25" fmla="*/ 80 h 436"/>
                    <a:gd name="T26" fmla="*/ 0 w 474"/>
                    <a:gd name="T27" fmla="*/ 238 h 436"/>
                    <a:gd name="T28" fmla="*/ 0 w 474"/>
                    <a:gd name="T29" fmla="*/ 238 h 436"/>
                    <a:gd name="T30" fmla="*/ 2 w 474"/>
                    <a:gd name="T31" fmla="*/ 252 h 436"/>
                    <a:gd name="T32" fmla="*/ 6 w 474"/>
                    <a:gd name="T33" fmla="*/ 266 h 436"/>
                    <a:gd name="T34" fmla="*/ 14 w 474"/>
                    <a:gd name="T35" fmla="*/ 280 h 436"/>
                    <a:gd name="T36" fmla="*/ 24 w 474"/>
                    <a:gd name="T37" fmla="*/ 292 h 436"/>
                    <a:gd name="T38" fmla="*/ 36 w 474"/>
                    <a:gd name="T39" fmla="*/ 302 h 436"/>
                    <a:gd name="T40" fmla="*/ 50 w 474"/>
                    <a:gd name="T41" fmla="*/ 310 h 436"/>
                    <a:gd name="T42" fmla="*/ 64 w 474"/>
                    <a:gd name="T43" fmla="*/ 314 h 436"/>
                    <a:gd name="T44" fmla="*/ 78 w 474"/>
                    <a:gd name="T45" fmla="*/ 316 h 436"/>
                    <a:gd name="T46" fmla="*/ 78 w 474"/>
                    <a:gd name="T47" fmla="*/ 316 h 436"/>
                    <a:gd name="T48" fmla="*/ 74 w 474"/>
                    <a:gd name="T49" fmla="*/ 316 h 436"/>
                    <a:gd name="T50" fmla="*/ 78 w 474"/>
                    <a:gd name="T51" fmla="*/ 316 h 436"/>
                    <a:gd name="T52" fmla="*/ 78 w 474"/>
                    <a:gd name="T53" fmla="*/ 436 h 436"/>
                    <a:gd name="T54" fmla="*/ 196 w 474"/>
                    <a:gd name="T55" fmla="*/ 316 h 436"/>
                    <a:gd name="T56" fmla="*/ 196 w 474"/>
                    <a:gd name="T57" fmla="*/ 316 h 436"/>
                    <a:gd name="T58" fmla="*/ 394 w 474"/>
                    <a:gd name="T59" fmla="*/ 316 h 436"/>
                    <a:gd name="T60" fmla="*/ 394 w 474"/>
                    <a:gd name="T61" fmla="*/ 316 h 436"/>
                    <a:gd name="T62" fmla="*/ 408 w 474"/>
                    <a:gd name="T63" fmla="*/ 314 h 436"/>
                    <a:gd name="T64" fmla="*/ 424 w 474"/>
                    <a:gd name="T65" fmla="*/ 310 h 436"/>
                    <a:gd name="T66" fmla="*/ 436 w 474"/>
                    <a:gd name="T67" fmla="*/ 302 h 436"/>
                    <a:gd name="T68" fmla="*/ 448 w 474"/>
                    <a:gd name="T69" fmla="*/ 292 h 436"/>
                    <a:gd name="T70" fmla="*/ 458 w 474"/>
                    <a:gd name="T71" fmla="*/ 280 h 436"/>
                    <a:gd name="T72" fmla="*/ 466 w 474"/>
                    <a:gd name="T73" fmla="*/ 266 h 436"/>
                    <a:gd name="T74" fmla="*/ 472 w 474"/>
                    <a:gd name="T75" fmla="*/ 252 h 436"/>
                    <a:gd name="T76" fmla="*/ 474 w 474"/>
                    <a:gd name="T77" fmla="*/ 238 h 436"/>
                    <a:gd name="T78" fmla="*/ 474 w 474"/>
                    <a:gd name="T79" fmla="*/ 238 h 436"/>
                    <a:gd name="T80" fmla="*/ 474 w 474"/>
                    <a:gd name="T81" fmla="*/ 80 h 436"/>
                    <a:gd name="T82" fmla="*/ 474 w 474"/>
                    <a:gd name="T83" fmla="*/ 80 h 436"/>
                    <a:gd name="T84" fmla="*/ 472 w 474"/>
                    <a:gd name="T85" fmla="*/ 66 h 436"/>
                    <a:gd name="T86" fmla="*/ 466 w 474"/>
                    <a:gd name="T87" fmla="*/ 50 h 436"/>
                    <a:gd name="T88" fmla="*/ 458 w 474"/>
                    <a:gd name="T89" fmla="*/ 38 h 436"/>
                    <a:gd name="T90" fmla="*/ 448 w 474"/>
                    <a:gd name="T91" fmla="*/ 26 h 436"/>
                    <a:gd name="T92" fmla="*/ 436 w 474"/>
                    <a:gd name="T93" fmla="*/ 16 h 436"/>
                    <a:gd name="T94" fmla="*/ 424 w 474"/>
                    <a:gd name="T95" fmla="*/ 8 h 436"/>
                    <a:gd name="T96" fmla="*/ 408 w 474"/>
                    <a:gd name="T97" fmla="*/ 2 h 436"/>
                    <a:gd name="T98" fmla="*/ 394 w 474"/>
                    <a:gd name="T99" fmla="*/ 0 h 436"/>
                    <a:gd name="T100" fmla="*/ 394 w 474"/>
                    <a:gd name="T101" fmla="*/ 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74" h="436">
                      <a:moveTo>
                        <a:pt x="394" y="0"/>
                      </a:moveTo>
                      <a:lnTo>
                        <a:pt x="394" y="0"/>
                      </a:lnTo>
                      <a:lnTo>
                        <a:pt x="78" y="0"/>
                      </a:lnTo>
                      <a:lnTo>
                        <a:pt x="78" y="0"/>
                      </a:lnTo>
                      <a:lnTo>
                        <a:pt x="64" y="2"/>
                      </a:lnTo>
                      <a:lnTo>
                        <a:pt x="50" y="8"/>
                      </a:lnTo>
                      <a:lnTo>
                        <a:pt x="36" y="16"/>
                      </a:lnTo>
                      <a:lnTo>
                        <a:pt x="24" y="26"/>
                      </a:lnTo>
                      <a:lnTo>
                        <a:pt x="14" y="38"/>
                      </a:lnTo>
                      <a:lnTo>
                        <a:pt x="6" y="50"/>
                      </a:lnTo>
                      <a:lnTo>
                        <a:pt x="2" y="66"/>
                      </a:lnTo>
                      <a:lnTo>
                        <a:pt x="0" y="80"/>
                      </a:lnTo>
                      <a:lnTo>
                        <a:pt x="0" y="80"/>
                      </a:lnTo>
                      <a:lnTo>
                        <a:pt x="0" y="238"/>
                      </a:lnTo>
                      <a:lnTo>
                        <a:pt x="0" y="238"/>
                      </a:lnTo>
                      <a:lnTo>
                        <a:pt x="2" y="252"/>
                      </a:lnTo>
                      <a:lnTo>
                        <a:pt x="6" y="266"/>
                      </a:lnTo>
                      <a:lnTo>
                        <a:pt x="14" y="280"/>
                      </a:lnTo>
                      <a:lnTo>
                        <a:pt x="24" y="292"/>
                      </a:lnTo>
                      <a:lnTo>
                        <a:pt x="36" y="302"/>
                      </a:lnTo>
                      <a:lnTo>
                        <a:pt x="50" y="310"/>
                      </a:lnTo>
                      <a:lnTo>
                        <a:pt x="64" y="314"/>
                      </a:lnTo>
                      <a:lnTo>
                        <a:pt x="78" y="316"/>
                      </a:lnTo>
                      <a:lnTo>
                        <a:pt x="78" y="316"/>
                      </a:lnTo>
                      <a:lnTo>
                        <a:pt x="74" y="316"/>
                      </a:lnTo>
                      <a:lnTo>
                        <a:pt x="78" y="316"/>
                      </a:lnTo>
                      <a:lnTo>
                        <a:pt x="78" y="436"/>
                      </a:lnTo>
                      <a:lnTo>
                        <a:pt x="196" y="316"/>
                      </a:lnTo>
                      <a:lnTo>
                        <a:pt x="196" y="316"/>
                      </a:lnTo>
                      <a:lnTo>
                        <a:pt x="394" y="316"/>
                      </a:lnTo>
                      <a:lnTo>
                        <a:pt x="394" y="316"/>
                      </a:lnTo>
                      <a:lnTo>
                        <a:pt x="408" y="314"/>
                      </a:lnTo>
                      <a:lnTo>
                        <a:pt x="424" y="310"/>
                      </a:lnTo>
                      <a:lnTo>
                        <a:pt x="436" y="302"/>
                      </a:lnTo>
                      <a:lnTo>
                        <a:pt x="448" y="292"/>
                      </a:lnTo>
                      <a:lnTo>
                        <a:pt x="458" y="280"/>
                      </a:lnTo>
                      <a:lnTo>
                        <a:pt x="466" y="266"/>
                      </a:lnTo>
                      <a:lnTo>
                        <a:pt x="472" y="252"/>
                      </a:lnTo>
                      <a:lnTo>
                        <a:pt x="474" y="238"/>
                      </a:lnTo>
                      <a:lnTo>
                        <a:pt x="474" y="238"/>
                      </a:lnTo>
                      <a:lnTo>
                        <a:pt x="474" y="80"/>
                      </a:lnTo>
                      <a:lnTo>
                        <a:pt x="474" y="80"/>
                      </a:lnTo>
                      <a:lnTo>
                        <a:pt x="472" y="66"/>
                      </a:lnTo>
                      <a:lnTo>
                        <a:pt x="466" y="50"/>
                      </a:lnTo>
                      <a:lnTo>
                        <a:pt x="458" y="38"/>
                      </a:lnTo>
                      <a:lnTo>
                        <a:pt x="448" y="26"/>
                      </a:lnTo>
                      <a:lnTo>
                        <a:pt x="436" y="16"/>
                      </a:lnTo>
                      <a:lnTo>
                        <a:pt x="424" y="8"/>
                      </a:lnTo>
                      <a:lnTo>
                        <a:pt x="408" y="2"/>
                      </a:lnTo>
                      <a:lnTo>
                        <a:pt x="394" y="0"/>
                      </a:lnTo>
                      <a:lnTo>
                        <a:pt x="3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grpSp>
      <p:grpSp>
        <p:nvGrpSpPr>
          <p:cNvPr id="180" name="Group 179"/>
          <p:cNvGrpSpPr/>
          <p:nvPr/>
        </p:nvGrpSpPr>
        <p:grpSpPr>
          <a:xfrm>
            <a:off x="5071262" y="3743524"/>
            <a:ext cx="1689260" cy="1974439"/>
            <a:chOff x="6942310" y="3929097"/>
            <a:chExt cx="1689260" cy="1974439"/>
          </a:xfrm>
        </p:grpSpPr>
        <p:sp>
          <p:nvSpPr>
            <p:cNvPr id="111" name="Rectangle: Rounded Corners 110"/>
            <p:cNvSpPr/>
            <p:nvPr/>
          </p:nvSpPr>
          <p:spPr>
            <a:xfrm>
              <a:off x="6942310" y="4901265"/>
              <a:ext cx="1689260" cy="1002271"/>
            </a:xfrm>
            <a:prstGeom prst="roundRect">
              <a:avLst>
                <a:gd name="adj" fmla="val 1036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tr-TR" sz="1400" b="1" dirty="0"/>
                <a:t>120 ülkede satış ağı</a:t>
              </a:r>
              <a:endParaRPr lang="en-GB" sz="1400" b="1" dirty="0"/>
            </a:p>
          </p:txBody>
        </p:sp>
        <p:grpSp>
          <p:nvGrpSpPr>
            <p:cNvPr id="179" name="Group 178"/>
            <p:cNvGrpSpPr/>
            <p:nvPr/>
          </p:nvGrpSpPr>
          <p:grpSpPr>
            <a:xfrm>
              <a:off x="7251126" y="3929097"/>
              <a:ext cx="1071629" cy="1071629"/>
              <a:chOff x="7251126" y="3929097"/>
              <a:chExt cx="1071629" cy="1071629"/>
            </a:xfrm>
          </p:grpSpPr>
          <p:sp>
            <p:nvSpPr>
              <p:cNvPr id="113" name="Oval 112"/>
              <p:cNvSpPr/>
              <p:nvPr/>
            </p:nvSpPr>
            <p:spPr>
              <a:xfrm>
                <a:off x="7251126" y="3929097"/>
                <a:ext cx="1071629" cy="1071629"/>
              </a:xfrm>
              <a:prstGeom prst="ellipse">
                <a:avLst/>
              </a:prstGeom>
              <a:solidFill>
                <a:schemeClr val="accent2">
                  <a:lumMod val="75000"/>
                </a:schemeClr>
              </a:solidFill>
              <a:ln w="28575">
                <a:solidFill>
                  <a:schemeClr val="bg1"/>
                </a:solidFill>
              </a:ln>
              <a:effectLst>
                <a:outerShdw blurRad="3683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nvGrpSpPr>
              <p:cNvPr id="178" name="Group 177"/>
              <p:cNvGrpSpPr/>
              <p:nvPr/>
            </p:nvGrpSpPr>
            <p:grpSpPr>
              <a:xfrm>
                <a:off x="7439733" y="4109720"/>
                <a:ext cx="714628" cy="714628"/>
                <a:chOff x="14893925" y="10048875"/>
                <a:chExt cx="1320800" cy="1320800"/>
              </a:xfrm>
              <a:solidFill>
                <a:schemeClr val="bg1"/>
              </a:solidFill>
            </p:grpSpPr>
            <p:sp>
              <p:nvSpPr>
                <p:cNvPr id="176" name="Freeform 116"/>
                <p:cNvSpPr>
                  <a:spLocks noEditPoints="1"/>
                </p:cNvSpPr>
                <p:nvPr/>
              </p:nvSpPr>
              <p:spPr bwMode="auto">
                <a:xfrm>
                  <a:off x="15011400" y="10179050"/>
                  <a:ext cx="1085850" cy="1057275"/>
                </a:xfrm>
                <a:custGeom>
                  <a:avLst/>
                  <a:gdLst>
                    <a:gd name="T0" fmla="*/ 178 w 684"/>
                    <a:gd name="T1" fmla="*/ 176 h 666"/>
                    <a:gd name="T2" fmla="*/ 158 w 684"/>
                    <a:gd name="T3" fmla="*/ 282 h 666"/>
                    <a:gd name="T4" fmla="*/ 472 w 684"/>
                    <a:gd name="T5" fmla="*/ 100 h 666"/>
                    <a:gd name="T6" fmla="*/ 418 w 684"/>
                    <a:gd name="T7" fmla="*/ 36 h 666"/>
                    <a:gd name="T8" fmla="*/ 358 w 684"/>
                    <a:gd name="T9" fmla="*/ 8 h 666"/>
                    <a:gd name="T10" fmla="*/ 484 w 684"/>
                    <a:gd name="T11" fmla="*/ 122 h 666"/>
                    <a:gd name="T12" fmla="*/ 212 w 684"/>
                    <a:gd name="T13" fmla="*/ 100 h 666"/>
                    <a:gd name="T14" fmla="*/ 326 w 684"/>
                    <a:gd name="T15" fmla="*/ 8 h 666"/>
                    <a:gd name="T16" fmla="*/ 280 w 684"/>
                    <a:gd name="T17" fmla="*/ 26 h 666"/>
                    <a:gd name="T18" fmla="*/ 224 w 684"/>
                    <a:gd name="T19" fmla="*/ 80 h 666"/>
                    <a:gd name="T20" fmla="*/ 326 w 684"/>
                    <a:gd name="T21" fmla="*/ 494 h 666"/>
                    <a:gd name="T22" fmla="*/ 158 w 684"/>
                    <a:gd name="T23" fmla="*/ 388 h 666"/>
                    <a:gd name="T24" fmla="*/ 180 w 684"/>
                    <a:gd name="T25" fmla="*/ 494 h 666"/>
                    <a:gd name="T26" fmla="*/ 238 w 684"/>
                    <a:gd name="T27" fmla="*/ 604 h 666"/>
                    <a:gd name="T28" fmla="*/ 296 w 684"/>
                    <a:gd name="T29" fmla="*/ 650 h 666"/>
                    <a:gd name="T30" fmla="*/ 192 w 684"/>
                    <a:gd name="T31" fmla="*/ 524 h 666"/>
                    <a:gd name="T32" fmla="*/ 212 w 684"/>
                    <a:gd name="T33" fmla="*/ 568 h 666"/>
                    <a:gd name="T34" fmla="*/ 680 w 684"/>
                    <a:gd name="T35" fmla="*/ 282 h 666"/>
                    <a:gd name="T36" fmla="*/ 538 w 684"/>
                    <a:gd name="T37" fmla="*/ 176 h 666"/>
                    <a:gd name="T38" fmla="*/ 556 w 684"/>
                    <a:gd name="T39" fmla="*/ 282 h 666"/>
                    <a:gd name="T40" fmla="*/ 644 w 684"/>
                    <a:gd name="T41" fmla="*/ 494 h 666"/>
                    <a:gd name="T42" fmla="*/ 680 w 684"/>
                    <a:gd name="T43" fmla="*/ 388 h 666"/>
                    <a:gd name="T44" fmla="*/ 556 w 684"/>
                    <a:gd name="T45" fmla="*/ 388 h 666"/>
                    <a:gd name="T46" fmla="*/ 536 w 684"/>
                    <a:gd name="T47" fmla="*/ 494 h 666"/>
                    <a:gd name="T48" fmla="*/ 528 w 684"/>
                    <a:gd name="T49" fmla="*/ 146 h 666"/>
                    <a:gd name="T50" fmla="*/ 588 w 684"/>
                    <a:gd name="T51" fmla="*/ 96 h 666"/>
                    <a:gd name="T52" fmla="*/ 484 w 684"/>
                    <a:gd name="T53" fmla="*/ 22 h 666"/>
                    <a:gd name="T54" fmla="*/ 442 w 684"/>
                    <a:gd name="T55" fmla="*/ 16 h 666"/>
                    <a:gd name="T56" fmla="*/ 498 w 684"/>
                    <a:gd name="T57" fmla="*/ 84 h 666"/>
                    <a:gd name="T58" fmla="*/ 4 w 684"/>
                    <a:gd name="T59" fmla="*/ 388 h 666"/>
                    <a:gd name="T60" fmla="*/ 148 w 684"/>
                    <a:gd name="T61" fmla="*/ 494 h 666"/>
                    <a:gd name="T62" fmla="*/ 128 w 684"/>
                    <a:gd name="T63" fmla="*/ 388 h 666"/>
                    <a:gd name="T64" fmla="*/ 498 w 684"/>
                    <a:gd name="T65" fmla="*/ 584 h 666"/>
                    <a:gd name="T66" fmla="*/ 422 w 684"/>
                    <a:gd name="T67" fmla="*/ 666 h 666"/>
                    <a:gd name="T68" fmla="*/ 512 w 684"/>
                    <a:gd name="T69" fmla="*/ 630 h 666"/>
                    <a:gd name="T70" fmla="*/ 608 w 684"/>
                    <a:gd name="T71" fmla="*/ 550 h 666"/>
                    <a:gd name="T72" fmla="*/ 512 w 684"/>
                    <a:gd name="T73" fmla="*/ 554 h 666"/>
                    <a:gd name="T74" fmla="*/ 38 w 684"/>
                    <a:gd name="T75" fmla="*/ 176 h 666"/>
                    <a:gd name="T76" fmla="*/ 4 w 684"/>
                    <a:gd name="T77" fmla="*/ 282 h 666"/>
                    <a:gd name="T78" fmla="*/ 128 w 684"/>
                    <a:gd name="T79" fmla="*/ 282 h 666"/>
                    <a:gd name="T80" fmla="*/ 148 w 684"/>
                    <a:gd name="T81" fmla="*/ 176 h 666"/>
                    <a:gd name="T82" fmla="*/ 158 w 684"/>
                    <a:gd name="T83" fmla="*/ 524 h 666"/>
                    <a:gd name="T84" fmla="*/ 98 w 684"/>
                    <a:gd name="T85" fmla="*/ 574 h 666"/>
                    <a:gd name="T86" fmla="*/ 202 w 684"/>
                    <a:gd name="T87" fmla="*/ 646 h 666"/>
                    <a:gd name="T88" fmla="*/ 242 w 684"/>
                    <a:gd name="T89" fmla="*/ 650 h 666"/>
                    <a:gd name="T90" fmla="*/ 186 w 684"/>
                    <a:gd name="T91" fmla="*/ 584 h 666"/>
                    <a:gd name="T92" fmla="*/ 528 w 684"/>
                    <a:gd name="T93" fmla="*/ 320 h 666"/>
                    <a:gd name="T94" fmla="*/ 514 w 684"/>
                    <a:gd name="T95" fmla="*/ 210 h 666"/>
                    <a:gd name="T96" fmla="*/ 186 w 684"/>
                    <a:gd name="T97" fmla="*/ 84 h 666"/>
                    <a:gd name="T98" fmla="*/ 262 w 684"/>
                    <a:gd name="T99" fmla="*/ 0 h 666"/>
                    <a:gd name="T100" fmla="*/ 172 w 684"/>
                    <a:gd name="T101" fmla="*/ 36 h 666"/>
                    <a:gd name="T102" fmla="*/ 74 w 684"/>
                    <a:gd name="T103" fmla="*/ 120 h 666"/>
                    <a:gd name="T104" fmla="*/ 170 w 684"/>
                    <a:gd name="T105" fmla="*/ 114 h 666"/>
                    <a:gd name="T106" fmla="*/ 358 w 684"/>
                    <a:gd name="T107" fmla="*/ 350 h 666"/>
                    <a:gd name="T108" fmla="*/ 514 w 684"/>
                    <a:gd name="T109" fmla="*/ 460 h 666"/>
                    <a:gd name="T110" fmla="*/ 528 w 684"/>
                    <a:gd name="T111" fmla="*/ 350 h 666"/>
                    <a:gd name="T112" fmla="*/ 492 w 684"/>
                    <a:gd name="T113" fmla="*/ 524 h 666"/>
                    <a:gd name="T114" fmla="*/ 374 w 684"/>
                    <a:gd name="T115" fmla="*/ 656 h 666"/>
                    <a:gd name="T116" fmla="*/ 432 w 684"/>
                    <a:gd name="T117" fmla="*/ 618 h 666"/>
                    <a:gd name="T118" fmla="*/ 472 w 684"/>
                    <a:gd name="T119" fmla="*/ 568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84" h="666">
                      <a:moveTo>
                        <a:pt x="156" y="320"/>
                      </a:moveTo>
                      <a:lnTo>
                        <a:pt x="326" y="320"/>
                      </a:lnTo>
                      <a:lnTo>
                        <a:pt x="326" y="176"/>
                      </a:lnTo>
                      <a:lnTo>
                        <a:pt x="178" y="176"/>
                      </a:lnTo>
                      <a:lnTo>
                        <a:pt x="178" y="176"/>
                      </a:lnTo>
                      <a:lnTo>
                        <a:pt x="170" y="210"/>
                      </a:lnTo>
                      <a:lnTo>
                        <a:pt x="162" y="246"/>
                      </a:lnTo>
                      <a:lnTo>
                        <a:pt x="158" y="282"/>
                      </a:lnTo>
                      <a:lnTo>
                        <a:pt x="156" y="320"/>
                      </a:lnTo>
                      <a:lnTo>
                        <a:pt x="156" y="320"/>
                      </a:lnTo>
                      <a:close/>
                      <a:moveTo>
                        <a:pt x="472" y="100"/>
                      </a:moveTo>
                      <a:lnTo>
                        <a:pt x="472" y="100"/>
                      </a:lnTo>
                      <a:lnTo>
                        <a:pt x="460" y="80"/>
                      </a:lnTo>
                      <a:lnTo>
                        <a:pt x="446" y="64"/>
                      </a:lnTo>
                      <a:lnTo>
                        <a:pt x="432" y="48"/>
                      </a:lnTo>
                      <a:lnTo>
                        <a:pt x="418" y="36"/>
                      </a:lnTo>
                      <a:lnTo>
                        <a:pt x="404" y="26"/>
                      </a:lnTo>
                      <a:lnTo>
                        <a:pt x="388" y="16"/>
                      </a:lnTo>
                      <a:lnTo>
                        <a:pt x="374" y="12"/>
                      </a:lnTo>
                      <a:lnTo>
                        <a:pt x="358" y="8"/>
                      </a:lnTo>
                      <a:lnTo>
                        <a:pt x="358" y="146"/>
                      </a:lnTo>
                      <a:lnTo>
                        <a:pt x="494" y="146"/>
                      </a:lnTo>
                      <a:lnTo>
                        <a:pt x="494" y="146"/>
                      </a:lnTo>
                      <a:lnTo>
                        <a:pt x="484" y="122"/>
                      </a:lnTo>
                      <a:lnTo>
                        <a:pt x="472" y="100"/>
                      </a:lnTo>
                      <a:lnTo>
                        <a:pt x="472" y="100"/>
                      </a:lnTo>
                      <a:close/>
                      <a:moveTo>
                        <a:pt x="212" y="100"/>
                      </a:moveTo>
                      <a:lnTo>
                        <a:pt x="212" y="100"/>
                      </a:lnTo>
                      <a:lnTo>
                        <a:pt x="200" y="122"/>
                      </a:lnTo>
                      <a:lnTo>
                        <a:pt x="190" y="146"/>
                      </a:lnTo>
                      <a:lnTo>
                        <a:pt x="326" y="146"/>
                      </a:lnTo>
                      <a:lnTo>
                        <a:pt x="326" y="8"/>
                      </a:lnTo>
                      <a:lnTo>
                        <a:pt x="326" y="8"/>
                      </a:lnTo>
                      <a:lnTo>
                        <a:pt x="312" y="12"/>
                      </a:lnTo>
                      <a:lnTo>
                        <a:pt x="296" y="16"/>
                      </a:lnTo>
                      <a:lnTo>
                        <a:pt x="280" y="26"/>
                      </a:lnTo>
                      <a:lnTo>
                        <a:pt x="266" y="36"/>
                      </a:lnTo>
                      <a:lnTo>
                        <a:pt x="252" y="48"/>
                      </a:lnTo>
                      <a:lnTo>
                        <a:pt x="238" y="64"/>
                      </a:lnTo>
                      <a:lnTo>
                        <a:pt x="224" y="80"/>
                      </a:lnTo>
                      <a:lnTo>
                        <a:pt x="212" y="100"/>
                      </a:lnTo>
                      <a:lnTo>
                        <a:pt x="212" y="100"/>
                      </a:lnTo>
                      <a:close/>
                      <a:moveTo>
                        <a:pt x="180" y="494"/>
                      </a:moveTo>
                      <a:lnTo>
                        <a:pt x="326" y="494"/>
                      </a:lnTo>
                      <a:lnTo>
                        <a:pt x="326" y="350"/>
                      </a:lnTo>
                      <a:lnTo>
                        <a:pt x="156" y="350"/>
                      </a:lnTo>
                      <a:lnTo>
                        <a:pt x="156" y="350"/>
                      </a:lnTo>
                      <a:lnTo>
                        <a:pt x="158" y="388"/>
                      </a:lnTo>
                      <a:lnTo>
                        <a:pt x="164" y="426"/>
                      </a:lnTo>
                      <a:lnTo>
                        <a:pt x="170" y="460"/>
                      </a:lnTo>
                      <a:lnTo>
                        <a:pt x="180" y="494"/>
                      </a:lnTo>
                      <a:lnTo>
                        <a:pt x="180" y="494"/>
                      </a:lnTo>
                      <a:close/>
                      <a:moveTo>
                        <a:pt x="212" y="568"/>
                      </a:moveTo>
                      <a:lnTo>
                        <a:pt x="212" y="568"/>
                      </a:lnTo>
                      <a:lnTo>
                        <a:pt x="224" y="586"/>
                      </a:lnTo>
                      <a:lnTo>
                        <a:pt x="238" y="604"/>
                      </a:lnTo>
                      <a:lnTo>
                        <a:pt x="252" y="618"/>
                      </a:lnTo>
                      <a:lnTo>
                        <a:pt x="266" y="630"/>
                      </a:lnTo>
                      <a:lnTo>
                        <a:pt x="280" y="642"/>
                      </a:lnTo>
                      <a:lnTo>
                        <a:pt x="296" y="650"/>
                      </a:lnTo>
                      <a:lnTo>
                        <a:pt x="312" y="656"/>
                      </a:lnTo>
                      <a:lnTo>
                        <a:pt x="326" y="660"/>
                      </a:lnTo>
                      <a:lnTo>
                        <a:pt x="326" y="524"/>
                      </a:lnTo>
                      <a:lnTo>
                        <a:pt x="192" y="524"/>
                      </a:lnTo>
                      <a:lnTo>
                        <a:pt x="192" y="524"/>
                      </a:lnTo>
                      <a:lnTo>
                        <a:pt x="202" y="546"/>
                      </a:lnTo>
                      <a:lnTo>
                        <a:pt x="212" y="568"/>
                      </a:lnTo>
                      <a:lnTo>
                        <a:pt x="212" y="568"/>
                      </a:lnTo>
                      <a:close/>
                      <a:moveTo>
                        <a:pt x="558" y="320"/>
                      </a:moveTo>
                      <a:lnTo>
                        <a:pt x="684" y="320"/>
                      </a:lnTo>
                      <a:lnTo>
                        <a:pt x="684" y="320"/>
                      </a:lnTo>
                      <a:lnTo>
                        <a:pt x="680" y="282"/>
                      </a:lnTo>
                      <a:lnTo>
                        <a:pt x="672" y="246"/>
                      </a:lnTo>
                      <a:lnTo>
                        <a:pt x="662" y="210"/>
                      </a:lnTo>
                      <a:lnTo>
                        <a:pt x="646" y="176"/>
                      </a:lnTo>
                      <a:lnTo>
                        <a:pt x="538" y="176"/>
                      </a:lnTo>
                      <a:lnTo>
                        <a:pt x="538" y="176"/>
                      </a:lnTo>
                      <a:lnTo>
                        <a:pt x="546" y="210"/>
                      </a:lnTo>
                      <a:lnTo>
                        <a:pt x="552" y="246"/>
                      </a:lnTo>
                      <a:lnTo>
                        <a:pt x="556" y="282"/>
                      </a:lnTo>
                      <a:lnTo>
                        <a:pt x="558" y="320"/>
                      </a:lnTo>
                      <a:lnTo>
                        <a:pt x="558" y="320"/>
                      </a:lnTo>
                      <a:close/>
                      <a:moveTo>
                        <a:pt x="536" y="494"/>
                      </a:moveTo>
                      <a:lnTo>
                        <a:pt x="644" y="494"/>
                      </a:lnTo>
                      <a:lnTo>
                        <a:pt x="644" y="494"/>
                      </a:lnTo>
                      <a:lnTo>
                        <a:pt x="660" y="460"/>
                      </a:lnTo>
                      <a:lnTo>
                        <a:pt x="672" y="426"/>
                      </a:lnTo>
                      <a:lnTo>
                        <a:pt x="680" y="388"/>
                      </a:lnTo>
                      <a:lnTo>
                        <a:pt x="684" y="350"/>
                      </a:lnTo>
                      <a:lnTo>
                        <a:pt x="558" y="350"/>
                      </a:lnTo>
                      <a:lnTo>
                        <a:pt x="558" y="350"/>
                      </a:lnTo>
                      <a:lnTo>
                        <a:pt x="556" y="388"/>
                      </a:lnTo>
                      <a:lnTo>
                        <a:pt x="552" y="424"/>
                      </a:lnTo>
                      <a:lnTo>
                        <a:pt x="544" y="460"/>
                      </a:lnTo>
                      <a:lnTo>
                        <a:pt x="536" y="494"/>
                      </a:lnTo>
                      <a:lnTo>
                        <a:pt x="536" y="494"/>
                      </a:lnTo>
                      <a:close/>
                      <a:moveTo>
                        <a:pt x="498" y="84"/>
                      </a:moveTo>
                      <a:lnTo>
                        <a:pt x="498" y="84"/>
                      </a:lnTo>
                      <a:lnTo>
                        <a:pt x="514" y="114"/>
                      </a:lnTo>
                      <a:lnTo>
                        <a:pt x="528" y="146"/>
                      </a:lnTo>
                      <a:lnTo>
                        <a:pt x="628" y="146"/>
                      </a:lnTo>
                      <a:lnTo>
                        <a:pt x="628" y="146"/>
                      </a:lnTo>
                      <a:lnTo>
                        <a:pt x="610" y="120"/>
                      </a:lnTo>
                      <a:lnTo>
                        <a:pt x="588" y="96"/>
                      </a:lnTo>
                      <a:lnTo>
                        <a:pt x="566" y="74"/>
                      </a:lnTo>
                      <a:lnTo>
                        <a:pt x="540" y="54"/>
                      </a:lnTo>
                      <a:lnTo>
                        <a:pt x="512" y="36"/>
                      </a:lnTo>
                      <a:lnTo>
                        <a:pt x="484" y="22"/>
                      </a:lnTo>
                      <a:lnTo>
                        <a:pt x="454" y="10"/>
                      </a:lnTo>
                      <a:lnTo>
                        <a:pt x="422" y="0"/>
                      </a:lnTo>
                      <a:lnTo>
                        <a:pt x="422" y="0"/>
                      </a:lnTo>
                      <a:lnTo>
                        <a:pt x="442" y="16"/>
                      </a:lnTo>
                      <a:lnTo>
                        <a:pt x="462" y="36"/>
                      </a:lnTo>
                      <a:lnTo>
                        <a:pt x="482" y="58"/>
                      </a:lnTo>
                      <a:lnTo>
                        <a:pt x="498" y="84"/>
                      </a:lnTo>
                      <a:lnTo>
                        <a:pt x="498" y="84"/>
                      </a:lnTo>
                      <a:close/>
                      <a:moveTo>
                        <a:pt x="126" y="350"/>
                      </a:moveTo>
                      <a:lnTo>
                        <a:pt x="0" y="350"/>
                      </a:lnTo>
                      <a:lnTo>
                        <a:pt x="0" y="350"/>
                      </a:lnTo>
                      <a:lnTo>
                        <a:pt x="4" y="388"/>
                      </a:lnTo>
                      <a:lnTo>
                        <a:pt x="12" y="426"/>
                      </a:lnTo>
                      <a:lnTo>
                        <a:pt x="24" y="460"/>
                      </a:lnTo>
                      <a:lnTo>
                        <a:pt x="40" y="494"/>
                      </a:lnTo>
                      <a:lnTo>
                        <a:pt x="148" y="494"/>
                      </a:lnTo>
                      <a:lnTo>
                        <a:pt x="148" y="494"/>
                      </a:lnTo>
                      <a:lnTo>
                        <a:pt x="140" y="460"/>
                      </a:lnTo>
                      <a:lnTo>
                        <a:pt x="132" y="424"/>
                      </a:lnTo>
                      <a:lnTo>
                        <a:pt x="128" y="388"/>
                      </a:lnTo>
                      <a:lnTo>
                        <a:pt x="126" y="350"/>
                      </a:lnTo>
                      <a:lnTo>
                        <a:pt x="126" y="350"/>
                      </a:lnTo>
                      <a:close/>
                      <a:moveTo>
                        <a:pt x="498" y="584"/>
                      </a:moveTo>
                      <a:lnTo>
                        <a:pt x="498" y="584"/>
                      </a:lnTo>
                      <a:lnTo>
                        <a:pt x="482" y="608"/>
                      </a:lnTo>
                      <a:lnTo>
                        <a:pt x="462" y="630"/>
                      </a:lnTo>
                      <a:lnTo>
                        <a:pt x="442" y="650"/>
                      </a:lnTo>
                      <a:lnTo>
                        <a:pt x="422" y="666"/>
                      </a:lnTo>
                      <a:lnTo>
                        <a:pt x="422" y="666"/>
                      </a:lnTo>
                      <a:lnTo>
                        <a:pt x="452" y="658"/>
                      </a:lnTo>
                      <a:lnTo>
                        <a:pt x="482" y="646"/>
                      </a:lnTo>
                      <a:lnTo>
                        <a:pt x="512" y="630"/>
                      </a:lnTo>
                      <a:lnTo>
                        <a:pt x="538" y="614"/>
                      </a:lnTo>
                      <a:lnTo>
                        <a:pt x="564" y="594"/>
                      </a:lnTo>
                      <a:lnTo>
                        <a:pt x="586" y="574"/>
                      </a:lnTo>
                      <a:lnTo>
                        <a:pt x="608" y="550"/>
                      </a:lnTo>
                      <a:lnTo>
                        <a:pt x="626" y="524"/>
                      </a:lnTo>
                      <a:lnTo>
                        <a:pt x="526" y="524"/>
                      </a:lnTo>
                      <a:lnTo>
                        <a:pt x="526" y="524"/>
                      </a:lnTo>
                      <a:lnTo>
                        <a:pt x="512" y="554"/>
                      </a:lnTo>
                      <a:lnTo>
                        <a:pt x="498" y="584"/>
                      </a:lnTo>
                      <a:lnTo>
                        <a:pt x="498" y="584"/>
                      </a:lnTo>
                      <a:close/>
                      <a:moveTo>
                        <a:pt x="148" y="176"/>
                      </a:moveTo>
                      <a:lnTo>
                        <a:pt x="38" y="176"/>
                      </a:lnTo>
                      <a:lnTo>
                        <a:pt x="38" y="176"/>
                      </a:lnTo>
                      <a:lnTo>
                        <a:pt x="22" y="210"/>
                      </a:lnTo>
                      <a:lnTo>
                        <a:pt x="12" y="246"/>
                      </a:lnTo>
                      <a:lnTo>
                        <a:pt x="4" y="282"/>
                      </a:lnTo>
                      <a:lnTo>
                        <a:pt x="0" y="320"/>
                      </a:lnTo>
                      <a:lnTo>
                        <a:pt x="126" y="320"/>
                      </a:lnTo>
                      <a:lnTo>
                        <a:pt x="126" y="320"/>
                      </a:lnTo>
                      <a:lnTo>
                        <a:pt x="128" y="282"/>
                      </a:lnTo>
                      <a:lnTo>
                        <a:pt x="132" y="246"/>
                      </a:lnTo>
                      <a:lnTo>
                        <a:pt x="138" y="210"/>
                      </a:lnTo>
                      <a:lnTo>
                        <a:pt x="148" y="176"/>
                      </a:lnTo>
                      <a:lnTo>
                        <a:pt x="148" y="176"/>
                      </a:lnTo>
                      <a:close/>
                      <a:moveTo>
                        <a:pt x="186" y="584"/>
                      </a:moveTo>
                      <a:lnTo>
                        <a:pt x="186" y="584"/>
                      </a:lnTo>
                      <a:lnTo>
                        <a:pt x="172" y="554"/>
                      </a:lnTo>
                      <a:lnTo>
                        <a:pt x="158" y="524"/>
                      </a:lnTo>
                      <a:lnTo>
                        <a:pt x="58" y="524"/>
                      </a:lnTo>
                      <a:lnTo>
                        <a:pt x="58" y="524"/>
                      </a:lnTo>
                      <a:lnTo>
                        <a:pt x="76" y="550"/>
                      </a:lnTo>
                      <a:lnTo>
                        <a:pt x="98" y="574"/>
                      </a:lnTo>
                      <a:lnTo>
                        <a:pt x="122" y="594"/>
                      </a:lnTo>
                      <a:lnTo>
                        <a:pt x="146" y="614"/>
                      </a:lnTo>
                      <a:lnTo>
                        <a:pt x="174" y="630"/>
                      </a:lnTo>
                      <a:lnTo>
                        <a:pt x="202" y="646"/>
                      </a:lnTo>
                      <a:lnTo>
                        <a:pt x="232" y="658"/>
                      </a:lnTo>
                      <a:lnTo>
                        <a:pt x="262" y="666"/>
                      </a:lnTo>
                      <a:lnTo>
                        <a:pt x="262" y="666"/>
                      </a:lnTo>
                      <a:lnTo>
                        <a:pt x="242" y="650"/>
                      </a:lnTo>
                      <a:lnTo>
                        <a:pt x="222" y="630"/>
                      </a:lnTo>
                      <a:lnTo>
                        <a:pt x="204" y="608"/>
                      </a:lnTo>
                      <a:lnTo>
                        <a:pt x="186" y="584"/>
                      </a:lnTo>
                      <a:lnTo>
                        <a:pt x="186" y="584"/>
                      </a:lnTo>
                      <a:close/>
                      <a:moveTo>
                        <a:pt x="506" y="176"/>
                      </a:moveTo>
                      <a:lnTo>
                        <a:pt x="358" y="176"/>
                      </a:lnTo>
                      <a:lnTo>
                        <a:pt x="358" y="320"/>
                      </a:lnTo>
                      <a:lnTo>
                        <a:pt x="528" y="320"/>
                      </a:lnTo>
                      <a:lnTo>
                        <a:pt x="528" y="320"/>
                      </a:lnTo>
                      <a:lnTo>
                        <a:pt x="526" y="282"/>
                      </a:lnTo>
                      <a:lnTo>
                        <a:pt x="522" y="246"/>
                      </a:lnTo>
                      <a:lnTo>
                        <a:pt x="514" y="210"/>
                      </a:lnTo>
                      <a:lnTo>
                        <a:pt x="506" y="176"/>
                      </a:lnTo>
                      <a:lnTo>
                        <a:pt x="506" y="176"/>
                      </a:lnTo>
                      <a:close/>
                      <a:moveTo>
                        <a:pt x="186" y="84"/>
                      </a:moveTo>
                      <a:lnTo>
                        <a:pt x="186" y="84"/>
                      </a:lnTo>
                      <a:lnTo>
                        <a:pt x="202" y="58"/>
                      </a:lnTo>
                      <a:lnTo>
                        <a:pt x="222" y="36"/>
                      </a:lnTo>
                      <a:lnTo>
                        <a:pt x="242" y="16"/>
                      </a:lnTo>
                      <a:lnTo>
                        <a:pt x="262" y="0"/>
                      </a:lnTo>
                      <a:lnTo>
                        <a:pt x="262" y="0"/>
                      </a:lnTo>
                      <a:lnTo>
                        <a:pt x="230" y="10"/>
                      </a:lnTo>
                      <a:lnTo>
                        <a:pt x="200" y="22"/>
                      </a:lnTo>
                      <a:lnTo>
                        <a:pt x="172" y="36"/>
                      </a:lnTo>
                      <a:lnTo>
                        <a:pt x="144" y="54"/>
                      </a:lnTo>
                      <a:lnTo>
                        <a:pt x="118" y="74"/>
                      </a:lnTo>
                      <a:lnTo>
                        <a:pt x="96" y="96"/>
                      </a:lnTo>
                      <a:lnTo>
                        <a:pt x="74" y="120"/>
                      </a:lnTo>
                      <a:lnTo>
                        <a:pt x="56" y="146"/>
                      </a:lnTo>
                      <a:lnTo>
                        <a:pt x="158" y="146"/>
                      </a:lnTo>
                      <a:lnTo>
                        <a:pt x="158" y="146"/>
                      </a:lnTo>
                      <a:lnTo>
                        <a:pt x="170" y="114"/>
                      </a:lnTo>
                      <a:lnTo>
                        <a:pt x="186" y="84"/>
                      </a:lnTo>
                      <a:lnTo>
                        <a:pt x="186" y="84"/>
                      </a:lnTo>
                      <a:close/>
                      <a:moveTo>
                        <a:pt x="528" y="350"/>
                      </a:moveTo>
                      <a:lnTo>
                        <a:pt x="358" y="350"/>
                      </a:lnTo>
                      <a:lnTo>
                        <a:pt x="358" y="494"/>
                      </a:lnTo>
                      <a:lnTo>
                        <a:pt x="504" y="494"/>
                      </a:lnTo>
                      <a:lnTo>
                        <a:pt x="504" y="494"/>
                      </a:lnTo>
                      <a:lnTo>
                        <a:pt x="514" y="460"/>
                      </a:lnTo>
                      <a:lnTo>
                        <a:pt x="520" y="426"/>
                      </a:lnTo>
                      <a:lnTo>
                        <a:pt x="526" y="388"/>
                      </a:lnTo>
                      <a:lnTo>
                        <a:pt x="528" y="350"/>
                      </a:lnTo>
                      <a:lnTo>
                        <a:pt x="528" y="350"/>
                      </a:lnTo>
                      <a:close/>
                      <a:moveTo>
                        <a:pt x="472" y="568"/>
                      </a:moveTo>
                      <a:lnTo>
                        <a:pt x="472" y="568"/>
                      </a:lnTo>
                      <a:lnTo>
                        <a:pt x="482" y="546"/>
                      </a:lnTo>
                      <a:lnTo>
                        <a:pt x="492" y="524"/>
                      </a:lnTo>
                      <a:lnTo>
                        <a:pt x="358" y="524"/>
                      </a:lnTo>
                      <a:lnTo>
                        <a:pt x="358" y="660"/>
                      </a:lnTo>
                      <a:lnTo>
                        <a:pt x="358" y="660"/>
                      </a:lnTo>
                      <a:lnTo>
                        <a:pt x="374" y="656"/>
                      </a:lnTo>
                      <a:lnTo>
                        <a:pt x="388" y="650"/>
                      </a:lnTo>
                      <a:lnTo>
                        <a:pt x="404" y="642"/>
                      </a:lnTo>
                      <a:lnTo>
                        <a:pt x="418" y="630"/>
                      </a:lnTo>
                      <a:lnTo>
                        <a:pt x="432" y="618"/>
                      </a:lnTo>
                      <a:lnTo>
                        <a:pt x="446" y="604"/>
                      </a:lnTo>
                      <a:lnTo>
                        <a:pt x="460" y="586"/>
                      </a:lnTo>
                      <a:lnTo>
                        <a:pt x="472" y="568"/>
                      </a:lnTo>
                      <a:lnTo>
                        <a:pt x="47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7" name="Freeform 117"/>
                <p:cNvSpPr>
                  <a:spLocks noEditPoints="1"/>
                </p:cNvSpPr>
                <p:nvPr/>
              </p:nvSpPr>
              <p:spPr bwMode="auto">
                <a:xfrm>
                  <a:off x="14893925" y="10048875"/>
                  <a:ext cx="1320800" cy="1320800"/>
                </a:xfrm>
                <a:custGeom>
                  <a:avLst/>
                  <a:gdLst>
                    <a:gd name="T0" fmla="*/ 374 w 832"/>
                    <a:gd name="T1" fmla="*/ 830 h 832"/>
                    <a:gd name="T2" fmla="*/ 254 w 832"/>
                    <a:gd name="T3" fmla="*/ 798 h 832"/>
                    <a:gd name="T4" fmla="*/ 152 w 832"/>
                    <a:gd name="T5" fmla="*/ 736 h 832"/>
                    <a:gd name="T6" fmla="*/ 72 w 832"/>
                    <a:gd name="T7" fmla="*/ 648 h 832"/>
                    <a:gd name="T8" fmla="*/ 18 w 832"/>
                    <a:gd name="T9" fmla="*/ 538 h 832"/>
                    <a:gd name="T10" fmla="*/ 0 w 832"/>
                    <a:gd name="T11" fmla="*/ 416 h 832"/>
                    <a:gd name="T12" fmla="*/ 8 w 832"/>
                    <a:gd name="T13" fmla="*/ 332 h 832"/>
                    <a:gd name="T14" fmla="*/ 50 w 832"/>
                    <a:gd name="T15" fmla="*/ 218 h 832"/>
                    <a:gd name="T16" fmla="*/ 122 w 832"/>
                    <a:gd name="T17" fmla="*/ 122 h 832"/>
                    <a:gd name="T18" fmla="*/ 218 w 832"/>
                    <a:gd name="T19" fmla="*/ 50 h 832"/>
                    <a:gd name="T20" fmla="*/ 332 w 832"/>
                    <a:gd name="T21" fmla="*/ 8 h 832"/>
                    <a:gd name="T22" fmla="*/ 416 w 832"/>
                    <a:gd name="T23" fmla="*/ 0 h 832"/>
                    <a:gd name="T24" fmla="*/ 540 w 832"/>
                    <a:gd name="T25" fmla="*/ 18 h 832"/>
                    <a:gd name="T26" fmla="*/ 648 w 832"/>
                    <a:gd name="T27" fmla="*/ 70 h 832"/>
                    <a:gd name="T28" fmla="*/ 736 w 832"/>
                    <a:gd name="T29" fmla="*/ 150 h 832"/>
                    <a:gd name="T30" fmla="*/ 800 w 832"/>
                    <a:gd name="T31" fmla="*/ 254 h 832"/>
                    <a:gd name="T32" fmla="*/ 830 w 832"/>
                    <a:gd name="T33" fmla="*/ 372 h 832"/>
                    <a:gd name="T34" fmla="*/ 830 w 832"/>
                    <a:gd name="T35" fmla="*/ 458 h 832"/>
                    <a:gd name="T36" fmla="*/ 800 w 832"/>
                    <a:gd name="T37" fmla="*/ 578 h 832"/>
                    <a:gd name="T38" fmla="*/ 736 w 832"/>
                    <a:gd name="T39" fmla="*/ 680 h 832"/>
                    <a:gd name="T40" fmla="*/ 648 w 832"/>
                    <a:gd name="T41" fmla="*/ 760 h 832"/>
                    <a:gd name="T42" fmla="*/ 540 w 832"/>
                    <a:gd name="T43" fmla="*/ 812 h 832"/>
                    <a:gd name="T44" fmla="*/ 416 w 832"/>
                    <a:gd name="T45" fmla="*/ 832 h 832"/>
                    <a:gd name="T46" fmla="*/ 416 w 832"/>
                    <a:gd name="T47" fmla="*/ 32 h 832"/>
                    <a:gd name="T48" fmla="*/ 302 w 832"/>
                    <a:gd name="T49" fmla="*/ 48 h 832"/>
                    <a:gd name="T50" fmla="*/ 202 w 832"/>
                    <a:gd name="T51" fmla="*/ 96 h 832"/>
                    <a:gd name="T52" fmla="*/ 120 w 832"/>
                    <a:gd name="T53" fmla="*/ 172 h 832"/>
                    <a:gd name="T54" fmla="*/ 62 w 832"/>
                    <a:gd name="T55" fmla="*/ 266 h 832"/>
                    <a:gd name="T56" fmla="*/ 34 w 832"/>
                    <a:gd name="T57" fmla="*/ 376 h 832"/>
                    <a:gd name="T58" fmla="*/ 34 w 832"/>
                    <a:gd name="T59" fmla="*/ 454 h 832"/>
                    <a:gd name="T60" fmla="*/ 62 w 832"/>
                    <a:gd name="T61" fmla="*/ 564 h 832"/>
                    <a:gd name="T62" fmla="*/ 120 w 832"/>
                    <a:gd name="T63" fmla="*/ 660 h 832"/>
                    <a:gd name="T64" fmla="*/ 202 w 832"/>
                    <a:gd name="T65" fmla="*/ 734 h 832"/>
                    <a:gd name="T66" fmla="*/ 302 w 832"/>
                    <a:gd name="T67" fmla="*/ 782 h 832"/>
                    <a:gd name="T68" fmla="*/ 416 w 832"/>
                    <a:gd name="T69" fmla="*/ 800 h 832"/>
                    <a:gd name="T70" fmla="*/ 494 w 832"/>
                    <a:gd name="T71" fmla="*/ 792 h 832"/>
                    <a:gd name="T72" fmla="*/ 598 w 832"/>
                    <a:gd name="T73" fmla="*/ 752 h 832"/>
                    <a:gd name="T74" fmla="*/ 688 w 832"/>
                    <a:gd name="T75" fmla="*/ 686 h 832"/>
                    <a:gd name="T76" fmla="*/ 754 w 832"/>
                    <a:gd name="T77" fmla="*/ 598 h 832"/>
                    <a:gd name="T78" fmla="*/ 792 w 832"/>
                    <a:gd name="T79" fmla="*/ 492 h 832"/>
                    <a:gd name="T80" fmla="*/ 800 w 832"/>
                    <a:gd name="T81" fmla="*/ 416 h 832"/>
                    <a:gd name="T82" fmla="*/ 782 w 832"/>
                    <a:gd name="T83" fmla="*/ 302 h 832"/>
                    <a:gd name="T84" fmla="*/ 734 w 832"/>
                    <a:gd name="T85" fmla="*/ 200 h 832"/>
                    <a:gd name="T86" fmla="*/ 660 w 832"/>
                    <a:gd name="T87" fmla="*/ 120 h 832"/>
                    <a:gd name="T88" fmla="*/ 566 w 832"/>
                    <a:gd name="T89" fmla="*/ 62 h 832"/>
                    <a:gd name="T90" fmla="*/ 456 w 832"/>
                    <a:gd name="T91" fmla="*/ 34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32" h="832">
                      <a:moveTo>
                        <a:pt x="416" y="832"/>
                      </a:moveTo>
                      <a:lnTo>
                        <a:pt x="416" y="832"/>
                      </a:lnTo>
                      <a:lnTo>
                        <a:pt x="374" y="830"/>
                      </a:lnTo>
                      <a:lnTo>
                        <a:pt x="332" y="822"/>
                      </a:lnTo>
                      <a:lnTo>
                        <a:pt x="292" y="812"/>
                      </a:lnTo>
                      <a:lnTo>
                        <a:pt x="254" y="798"/>
                      </a:lnTo>
                      <a:lnTo>
                        <a:pt x="218" y="782"/>
                      </a:lnTo>
                      <a:lnTo>
                        <a:pt x="184" y="760"/>
                      </a:lnTo>
                      <a:lnTo>
                        <a:pt x="152" y="736"/>
                      </a:lnTo>
                      <a:lnTo>
                        <a:pt x="122" y="710"/>
                      </a:lnTo>
                      <a:lnTo>
                        <a:pt x="96" y="680"/>
                      </a:lnTo>
                      <a:lnTo>
                        <a:pt x="72" y="648"/>
                      </a:lnTo>
                      <a:lnTo>
                        <a:pt x="50" y="614"/>
                      </a:lnTo>
                      <a:lnTo>
                        <a:pt x="32" y="578"/>
                      </a:lnTo>
                      <a:lnTo>
                        <a:pt x="18" y="538"/>
                      </a:lnTo>
                      <a:lnTo>
                        <a:pt x="8" y="500"/>
                      </a:lnTo>
                      <a:lnTo>
                        <a:pt x="2" y="458"/>
                      </a:lnTo>
                      <a:lnTo>
                        <a:pt x="0" y="416"/>
                      </a:lnTo>
                      <a:lnTo>
                        <a:pt x="0" y="416"/>
                      </a:lnTo>
                      <a:lnTo>
                        <a:pt x="2" y="372"/>
                      </a:lnTo>
                      <a:lnTo>
                        <a:pt x="8" y="332"/>
                      </a:lnTo>
                      <a:lnTo>
                        <a:pt x="18" y="292"/>
                      </a:lnTo>
                      <a:lnTo>
                        <a:pt x="32" y="254"/>
                      </a:lnTo>
                      <a:lnTo>
                        <a:pt x="50" y="218"/>
                      </a:lnTo>
                      <a:lnTo>
                        <a:pt x="72" y="182"/>
                      </a:lnTo>
                      <a:lnTo>
                        <a:pt x="96" y="150"/>
                      </a:lnTo>
                      <a:lnTo>
                        <a:pt x="122" y="122"/>
                      </a:lnTo>
                      <a:lnTo>
                        <a:pt x="152" y="94"/>
                      </a:lnTo>
                      <a:lnTo>
                        <a:pt x="184" y="70"/>
                      </a:lnTo>
                      <a:lnTo>
                        <a:pt x="218" y="50"/>
                      </a:lnTo>
                      <a:lnTo>
                        <a:pt x="254" y="32"/>
                      </a:lnTo>
                      <a:lnTo>
                        <a:pt x="292" y="18"/>
                      </a:lnTo>
                      <a:lnTo>
                        <a:pt x="332" y="8"/>
                      </a:lnTo>
                      <a:lnTo>
                        <a:pt x="374" y="2"/>
                      </a:lnTo>
                      <a:lnTo>
                        <a:pt x="416" y="0"/>
                      </a:lnTo>
                      <a:lnTo>
                        <a:pt x="416" y="0"/>
                      </a:lnTo>
                      <a:lnTo>
                        <a:pt x="458" y="2"/>
                      </a:lnTo>
                      <a:lnTo>
                        <a:pt x="500" y="8"/>
                      </a:lnTo>
                      <a:lnTo>
                        <a:pt x="540" y="18"/>
                      </a:lnTo>
                      <a:lnTo>
                        <a:pt x="578" y="32"/>
                      </a:lnTo>
                      <a:lnTo>
                        <a:pt x="614" y="50"/>
                      </a:lnTo>
                      <a:lnTo>
                        <a:pt x="648" y="70"/>
                      </a:lnTo>
                      <a:lnTo>
                        <a:pt x="680" y="94"/>
                      </a:lnTo>
                      <a:lnTo>
                        <a:pt x="710" y="122"/>
                      </a:lnTo>
                      <a:lnTo>
                        <a:pt x="736" y="150"/>
                      </a:lnTo>
                      <a:lnTo>
                        <a:pt x="760" y="182"/>
                      </a:lnTo>
                      <a:lnTo>
                        <a:pt x="782" y="218"/>
                      </a:lnTo>
                      <a:lnTo>
                        <a:pt x="800" y="254"/>
                      </a:lnTo>
                      <a:lnTo>
                        <a:pt x="814" y="292"/>
                      </a:lnTo>
                      <a:lnTo>
                        <a:pt x="824" y="332"/>
                      </a:lnTo>
                      <a:lnTo>
                        <a:pt x="830" y="372"/>
                      </a:lnTo>
                      <a:lnTo>
                        <a:pt x="832" y="416"/>
                      </a:lnTo>
                      <a:lnTo>
                        <a:pt x="832" y="416"/>
                      </a:lnTo>
                      <a:lnTo>
                        <a:pt x="830" y="458"/>
                      </a:lnTo>
                      <a:lnTo>
                        <a:pt x="824" y="500"/>
                      </a:lnTo>
                      <a:lnTo>
                        <a:pt x="814" y="538"/>
                      </a:lnTo>
                      <a:lnTo>
                        <a:pt x="800" y="578"/>
                      </a:lnTo>
                      <a:lnTo>
                        <a:pt x="782" y="614"/>
                      </a:lnTo>
                      <a:lnTo>
                        <a:pt x="760" y="648"/>
                      </a:lnTo>
                      <a:lnTo>
                        <a:pt x="736" y="680"/>
                      </a:lnTo>
                      <a:lnTo>
                        <a:pt x="710" y="710"/>
                      </a:lnTo>
                      <a:lnTo>
                        <a:pt x="680" y="736"/>
                      </a:lnTo>
                      <a:lnTo>
                        <a:pt x="648" y="760"/>
                      </a:lnTo>
                      <a:lnTo>
                        <a:pt x="614" y="782"/>
                      </a:lnTo>
                      <a:lnTo>
                        <a:pt x="578" y="798"/>
                      </a:lnTo>
                      <a:lnTo>
                        <a:pt x="540" y="812"/>
                      </a:lnTo>
                      <a:lnTo>
                        <a:pt x="500" y="822"/>
                      </a:lnTo>
                      <a:lnTo>
                        <a:pt x="458" y="830"/>
                      </a:lnTo>
                      <a:lnTo>
                        <a:pt x="416" y="832"/>
                      </a:lnTo>
                      <a:lnTo>
                        <a:pt x="416" y="832"/>
                      </a:lnTo>
                      <a:close/>
                      <a:moveTo>
                        <a:pt x="416" y="32"/>
                      </a:moveTo>
                      <a:lnTo>
                        <a:pt x="416" y="32"/>
                      </a:lnTo>
                      <a:lnTo>
                        <a:pt x="376" y="34"/>
                      </a:lnTo>
                      <a:lnTo>
                        <a:pt x="338" y="40"/>
                      </a:lnTo>
                      <a:lnTo>
                        <a:pt x="302" y="48"/>
                      </a:lnTo>
                      <a:lnTo>
                        <a:pt x="266" y="62"/>
                      </a:lnTo>
                      <a:lnTo>
                        <a:pt x="234" y="78"/>
                      </a:lnTo>
                      <a:lnTo>
                        <a:pt x="202" y="96"/>
                      </a:lnTo>
                      <a:lnTo>
                        <a:pt x="172" y="120"/>
                      </a:lnTo>
                      <a:lnTo>
                        <a:pt x="144" y="144"/>
                      </a:lnTo>
                      <a:lnTo>
                        <a:pt x="120" y="172"/>
                      </a:lnTo>
                      <a:lnTo>
                        <a:pt x="98" y="200"/>
                      </a:lnTo>
                      <a:lnTo>
                        <a:pt x="78" y="232"/>
                      </a:lnTo>
                      <a:lnTo>
                        <a:pt x="62" y="266"/>
                      </a:lnTo>
                      <a:lnTo>
                        <a:pt x="50" y="302"/>
                      </a:lnTo>
                      <a:lnTo>
                        <a:pt x="40" y="338"/>
                      </a:lnTo>
                      <a:lnTo>
                        <a:pt x="34" y="376"/>
                      </a:lnTo>
                      <a:lnTo>
                        <a:pt x="32" y="416"/>
                      </a:lnTo>
                      <a:lnTo>
                        <a:pt x="32" y="416"/>
                      </a:lnTo>
                      <a:lnTo>
                        <a:pt x="34" y="454"/>
                      </a:lnTo>
                      <a:lnTo>
                        <a:pt x="40" y="492"/>
                      </a:lnTo>
                      <a:lnTo>
                        <a:pt x="50" y="530"/>
                      </a:lnTo>
                      <a:lnTo>
                        <a:pt x="62" y="564"/>
                      </a:lnTo>
                      <a:lnTo>
                        <a:pt x="78" y="598"/>
                      </a:lnTo>
                      <a:lnTo>
                        <a:pt x="98" y="630"/>
                      </a:lnTo>
                      <a:lnTo>
                        <a:pt x="120" y="660"/>
                      </a:lnTo>
                      <a:lnTo>
                        <a:pt x="144" y="686"/>
                      </a:lnTo>
                      <a:lnTo>
                        <a:pt x="172" y="712"/>
                      </a:lnTo>
                      <a:lnTo>
                        <a:pt x="202" y="734"/>
                      </a:lnTo>
                      <a:lnTo>
                        <a:pt x="234" y="752"/>
                      </a:lnTo>
                      <a:lnTo>
                        <a:pt x="266" y="770"/>
                      </a:lnTo>
                      <a:lnTo>
                        <a:pt x="302" y="782"/>
                      </a:lnTo>
                      <a:lnTo>
                        <a:pt x="338" y="792"/>
                      </a:lnTo>
                      <a:lnTo>
                        <a:pt x="376" y="798"/>
                      </a:lnTo>
                      <a:lnTo>
                        <a:pt x="416" y="800"/>
                      </a:lnTo>
                      <a:lnTo>
                        <a:pt x="416" y="800"/>
                      </a:lnTo>
                      <a:lnTo>
                        <a:pt x="456" y="798"/>
                      </a:lnTo>
                      <a:lnTo>
                        <a:pt x="494" y="792"/>
                      </a:lnTo>
                      <a:lnTo>
                        <a:pt x="530" y="782"/>
                      </a:lnTo>
                      <a:lnTo>
                        <a:pt x="566" y="770"/>
                      </a:lnTo>
                      <a:lnTo>
                        <a:pt x="598" y="752"/>
                      </a:lnTo>
                      <a:lnTo>
                        <a:pt x="630" y="734"/>
                      </a:lnTo>
                      <a:lnTo>
                        <a:pt x="660" y="712"/>
                      </a:lnTo>
                      <a:lnTo>
                        <a:pt x="688" y="686"/>
                      </a:lnTo>
                      <a:lnTo>
                        <a:pt x="712" y="660"/>
                      </a:lnTo>
                      <a:lnTo>
                        <a:pt x="734" y="630"/>
                      </a:lnTo>
                      <a:lnTo>
                        <a:pt x="754" y="598"/>
                      </a:lnTo>
                      <a:lnTo>
                        <a:pt x="770" y="564"/>
                      </a:lnTo>
                      <a:lnTo>
                        <a:pt x="782" y="530"/>
                      </a:lnTo>
                      <a:lnTo>
                        <a:pt x="792" y="492"/>
                      </a:lnTo>
                      <a:lnTo>
                        <a:pt x="798" y="454"/>
                      </a:lnTo>
                      <a:lnTo>
                        <a:pt x="800" y="416"/>
                      </a:lnTo>
                      <a:lnTo>
                        <a:pt x="800" y="416"/>
                      </a:lnTo>
                      <a:lnTo>
                        <a:pt x="798" y="376"/>
                      </a:lnTo>
                      <a:lnTo>
                        <a:pt x="792" y="338"/>
                      </a:lnTo>
                      <a:lnTo>
                        <a:pt x="782" y="302"/>
                      </a:lnTo>
                      <a:lnTo>
                        <a:pt x="770" y="266"/>
                      </a:lnTo>
                      <a:lnTo>
                        <a:pt x="754" y="232"/>
                      </a:lnTo>
                      <a:lnTo>
                        <a:pt x="734" y="200"/>
                      </a:lnTo>
                      <a:lnTo>
                        <a:pt x="712" y="172"/>
                      </a:lnTo>
                      <a:lnTo>
                        <a:pt x="688" y="144"/>
                      </a:lnTo>
                      <a:lnTo>
                        <a:pt x="660" y="120"/>
                      </a:lnTo>
                      <a:lnTo>
                        <a:pt x="630" y="96"/>
                      </a:lnTo>
                      <a:lnTo>
                        <a:pt x="598" y="78"/>
                      </a:lnTo>
                      <a:lnTo>
                        <a:pt x="566" y="62"/>
                      </a:lnTo>
                      <a:lnTo>
                        <a:pt x="530" y="48"/>
                      </a:lnTo>
                      <a:lnTo>
                        <a:pt x="494" y="40"/>
                      </a:lnTo>
                      <a:lnTo>
                        <a:pt x="456" y="34"/>
                      </a:lnTo>
                      <a:lnTo>
                        <a:pt x="416" y="32"/>
                      </a:lnTo>
                      <a:lnTo>
                        <a:pt x="416"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grpSp>
    </p:spTree>
    <p:extLst>
      <p:ext uri="{BB962C8B-B14F-4D97-AF65-F5344CB8AC3E}">
        <p14:creationId xmlns:p14="http://schemas.microsoft.com/office/powerpoint/2010/main" val="31370571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p:cTn id="7" dur="1000" fill="hold"/>
                                        <p:tgtEl>
                                          <p:spTgt spid="109"/>
                                        </p:tgtEl>
                                        <p:attrNameLst>
                                          <p:attrName>ppt_w</p:attrName>
                                        </p:attrNameLst>
                                      </p:cBhvr>
                                      <p:tavLst>
                                        <p:tav tm="0">
                                          <p:val>
                                            <p:strVal val="#ppt_w*0.70"/>
                                          </p:val>
                                        </p:tav>
                                        <p:tav tm="100000">
                                          <p:val>
                                            <p:strVal val="#ppt_w"/>
                                          </p:val>
                                        </p:tav>
                                      </p:tavLst>
                                    </p:anim>
                                    <p:anim calcmode="lin" valueType="num">
                                      <p:cBhvr>
                                        <p:cTn id="8" dur="1000" fill="hold"/>
                                        <p:tgtEl>
                                          <p:spTgt spid="109"/>
                                        </p:tgtEl>
                                        <p:attrNameLst>
                                          <p:attrName>ppt_h</p:attrName>
                                        </p:attrNameLst>
                                      </p:cBhvr>
                                      <p:tavLst>
                                        <p:tav tm="0">
                                          <p:val>
                                            <p:strVal val="#ppt_h"/>
                                          </p:val>
                                        </p:tav>
                                        <p:tav tm="100000">
                                          <p:val>
                                            <p:strVal val="#ppt_h"/>
                                          </p:val>
                                        </p:tav>
                                      </p:tavLst>
                                    </p:anim>
                                    <p:animEffect transition="in" filter="fade">
                                      <p:cBhvr>
                                        <p:cTn id="9" dur="1000"/>
                                        <p:tgtEl>
                                          <p:spTgt spid="109"/>
                                        </p:tgtEl>
                                      </p:cBhvr>
                                    </p:animEffect>
                                  </p:childTnLst>
                                </p:cTn>
                              </p:par>
                              <p:par>
                                <p:cTn id="10" presetID="55" presetClass="entr" presetSubtype="0" fill="hold" nodeType="withEffect">
                                  <p:stCondLst>
                                    <p:cond delay="250"/>
                                  </p:stCondLst>
                                  <p:childTnLst>
                                    <p:set>
                                      <p:cBhvr>
                                        <p:cTn id="11" dur="1" fill="hold">
                                          <p:stCondLst>
                                            <p:cond delay="0"/>
                                          </p:stCondLst>
                                        </p:cTn>
                                        <p:tgtEl>
                                          <p:spTgt spid="107"/>
                                        </p:tgtEl>
                                        <p:attrNameLst>
                                          <p:attrName>style.visibility</p:attrName>
                                        </p:attrNameLst>
                                      </p:cBhvr>
                                      <p:to>
                                        <p:strVal val="visible"/>
                                      </p:to>
                                    </p:set>
                                    <p:anim calcmode="lin" valueType="num">
                                      <p:cBhvr>
                                        <p:cTn id="12" dur="1000" fill="hold"/>
                                        <p:tgtEl>
                                          <p:spTgt spid="107"/>
                                        </p:tgtEl>
                                        <p:attrNameLst>
                                          <p:attrName>ppt_w</p:attrName>
                                        </p:attrNameLst>
                                      </p:cBhvr>
                                      <p:tavLst>
                                        <p:tav tm="0">
                                          <p:val>
                                            <p:strVal val="#ppt_w*0.70"/>
                                          </p:val>
                                        </p:tav>
                                        <p:tav tm="100000">
                                          <p:val>
                                            <p:strVal val="#ppt_w"/>
                                          </p:val>
                                        </p:tav>
                                      </p:tavLst>
                                    </p:anim>
                                    <p:anim calcmode="lin" valueType="num">
                                      <p:cBhvr>
                                        <p:cTn id="13" dur="1000" fill="hold"/>
                                        <p:tgtEl>
                                          <p:spTgt spid="107"/>
                                        </p:tgtEl>
                                        <p:attrNameLst>
                                          <p:attrName>ppt_h</p:attrName>
                                        </p:attrNameLst>
                                      </p:cBhvr>
                                      <p:tavLst>
                                        <p:tav tm="0">
                                          <p:val>
                                            <p:strVal val="#ppt_h"/>
                                          </p:val>
                                        </p:tav>
                                        <p:tav tm="100000">
                                          <p:val>
                                            <p:strVal val="#ppt_h"/>
                                          </p:val>
                                        </p:tav>
                                      </p:tavLst>
                                    </p:anim>
                                    <p:animEffect transition="in" filter="fade">
                                      <p:cBhvr>
                                        <p:cTn id="14" dur="1000"/>
                                        <p:tgtEl>
                                          <p:spTgt spid="107"/>
                                        </p:tgtEl>
                                      </p:cBhvr>
                                    </p:animEffect>
                                  </p:childTnLst>
                                </p:cTn>
                              </p:par>
                              <p:par>
                                <p:cTn id="15" presetID="55" presetClass="entr" presetSubtype="0" fill="hold" nodeType="withEffect">
                                  <p:stCondLst>
                                    <p:cond delay="500"/>
                                  </p:stCondLst>
                                  <p:childTnLst>
                                    <p:set>
                                      <p:cBhvr>
                                        <p:cTn id="16" dur="1" fill="hold">
                                          <p:stCondLst>
                                            <p:cond delay="0"/>
                                          </p:stCondLst>
                                        </p:cTn>
                                        <p:tgtEl>
                                          <p:spTgt spid="108"/>
                                        </p:tgtEl>
                                        <p:attrNameLst>
                                          <p:attrName>style.visibility</p:attrName>
                                        </p:attrNameLst>
                                      </p:cBhvr>
                                      <p:to>
                                        <p:strVal val="visible"/>
                                      </p:to>
                                    </p:set>
                                    <p:anim calcmode="lin" valueType="num">
                                      <p:cBhvr>
                                        <p:cTn id="17" dur="1000" fill="hold"/>
                                        <p:tgtEl>
                                          <p:spTgt spid="108"/>
                                        </p:tgtEl>
                                        <p:attrNameLst>
                                          <p:attrName>ppt_w</p:attrName>
                                        </p:attrNameLst>
                                      </p:cBhvr>
                                      <p:tavLst>
                                        <p:tav tm="0">
                                          <p:val>
                                            <p:strVal val="#ppt_w*0.70"/>
                                          </p:val>
                                        </p:tav>
                                        <p:tav tm="100000">
                                          <p:val>
                                            <p:strVal val="#ppt_w"/>
                                          </p:val>
                                        </p:tav>
                                      </p:tavLst>
                                    </p:anim>
                                    <p:anim calcmode="lin" valueType="num">
                                      <p:cBhvr>
                                        <p:cTn id="18" dur="1000" fill="hold"/>
                                        <p:tgtEl>
                                          <p:spTgt spid="108"/>
                                        </p:tgtEl>
                                        <p:attrNameLst>
                                          <p:attrName>ppt_h</p:attrName>
                                        </p:attrNameLst>
                                      </p:cBhvr>
                                      <p:tavLst>
                                        <p:tav tm="0">
                                          <p:val>
                                            <p:strVal val="#ppt_h"/>
                                          </p:val>
                                        </p:tav>
                                        <p:tav tm="100000">
                                          <p:val>
                                            <p:strVal val="#ppt_h"/>
                                          </p:val>
                                        </p:tav>
                                      </p:tavLst>
                                    </p:anim>
                                    <p:animEffect transition="in" filter="fade">
                                      <p:cBhvr>
                                        <p:cTn id="19" dur="1000"/>
                                        <p:tgtEl>
                                          <p:spTgt spid="108"/>
                                        </p:tgtEl>
                                      </p:cBhvr>
                                    </p:animEffect>
                                  </p:childTnLst>
                                </p:cTn>
                              </p:par>
                              <p:par>
                                <p:cTn id="20" presetID="55" presetClass="entr" presetSubtype="0" fill="hold" nodeType="withEffect">
                                  <p:stCondLst>
                                    <p:cond delay="750"/>
                                  </p:stCondLst>
                                  <p:childTnLst>
                                    <p:set>
                                      <p:cBhvr>
                                        <p:cTn id="21" dur="1" fill="hold">
                                          <p:stCondLst>
                                            <p:cond delay="0"/>
                                          </p:stCondLst>
                                        </p:cTn>
                                        <p:tgtEl>
                                          <p:spTgt spid="180"/>
                                        </p:tgtEl>
                                        <p:attrNameLst>
                                          <p:attrName>style.visibility</p:attrName>
                                        </p:attrNameLst>
                                      </p:cBhvr>
                                      <p:to>
                                        <p:strVal val="visible"/>
                                      </p:to>
                                    </p:set>
                                    <p:anim calcmode="lin" valueType="num">
                                      <p:cBhvr>
                                        <p:cTn id="22" dur="1000" fill="hold"/>
                                        <p:tgtEl>
                                          <p:spTgt spid="180"/>
                                        </p:tgtEl>
                                        <p:attrNameLst>
                                          <p:attrName>ppt_w</p:attrName>
                                        </p:attrNameLst>
                                      </p:cBhvr>
                                      <p:tavLst>
                                        <p:tav tm="0">
                                          <p:val>
                                            <p:strVal val="#ppt_w*0.70"/>
                                          </p:val>
                                        </p:tav>
                                        <p:tav tm="100000">
                                          <p:val>
                                            <p:strVal val="#ppt_w"/>
                                          </p:val>
                                        </p:tav>
                                      </p:tavLst>
                                    </p:anim>
                                    <p:anim calcmode="lin" valueType="num">
                                      <p:cBhvr>
                                        <p:cTn id="23" dur="1000" fill="hold"/>
                                        <p:tgtEl>
                                          <p:spTgt spid="180"/>
                                        </p:tgtEl>
                                        <p:attrNameLst>
                                          <p:attrName>ppt_h</p:attrName>
                                        </p:attrNameLst>
                                      </p:cBhvr>
                                      <p:tavLst>
                                        <p:tav tm="0">
                                          <p:val>
                                            <p:strVal val="#ppt_h"/>
                                          </p:val>
                                        </p:tav>
                                        <p:tav tm="100000">
                                          <p:val>
                                            <p:strVal val="#ppt_h"/>
                                          </p:val>
                                        </p:tav>
                                      </p:tavLst>
                                    </p:anim>
                                    <p:animEffect transition="in" filter="fade">
                                      <p:cBhvr>
                                        <p:cTn id="24" dur="1000"/>
                                        <p:tgtEl>
                                          <p:spTgt spid="180"/>
                                        </p:tgtEl>
                                      </p:cBhvr>
                                    </p:animEffect>
                                  </p:childTnLst>
                                </p:cTn>
                              </p:par>
                              <p:par>
                                <p:cTn id="25" presetID="10" presetClass="entr" presetSubtype="0" fill="hold" nodeType="withEffect">
                                  <p:stCondLst>
                                    <p:cond delay="0"/>
                                  </p:stCondLst>
                                  <p:childTnLst>
                                    <p:set>
                                      <p:cBhvr>
                                        <p:cTn id="26" dur="1" fill="hold">
                                          <p:stCondLst>
                                            <p:cond delay="0"/>
                                          </p:stCondLst>
                                        </p:cTn>
                                        <p:tgtEl>
                                          <p:spTgt spid="117"/>
                                        </p:tgtEl>
                                        <p:attrNameLst>
                                          <p:attrName>style.visibility</p:attrName>
                                        </p:attrNameLst>
                                      </p:cBhvr>
                                      <p:to>
                                        <p:strVal val="visible"/>
                                      </p:to>
                                    </p:set>
                                    <p:animEffect transition="in" filter="fade">
                                      <p:cBhvr>
                                        <p:cTn id="27" dur="1500"/>
                                        <p:tgtEl>
                                          <p:spTgt spid="117"/>
                                        </p:tgtEl>
                                      </p:cBhvr>
                                    </p:animEffect>
                                  </p:childTnLst>
                                </p:cTn>
                              </p:par>
                              <p:par>
                                <p:cTn id="28" presetID="0" presetClass="path" presetSubtype="0" accel="50000" decel="50000" fill="hold" nodeType="withEffect">
                                  <p:stCondLst>
                                    <p:cond delay="0"/>
                                  </p:stCondLst>
                                  <p:childTnLst>
                                    <p:animMotion origin="layout" path="M 1.875E-6 -3.7037E-6 L 0.20547 -0.00162 " pathEditMode="relative" rAng="0" ptsTypes="AA">
                                      <p:cBhvr>
                                        <p:cTn id="29" dur="2000" spd="-100000" fill="hold"/>
                                        <p:tgtEl>
                                          <p:spTgt spid="117"/>
                                        </p:tgtEl>
                                        <p:attrNameLst>
                                          <p:attrName>ppt_x</p:attrName>
                                          <p:attrName>ppt_y</p:attrName>
                                        </p:attrNameLst>
                                      </p:cBhvr>
                                      <p:rCtr x="10273"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tr-TR" dirty="0"/>
              <a:t>ÜRETİM</a:t>
            </a:r>
            <a:endParaRPr lang="en-GB" dirty="0"/>
          </a:p>
        </p:txBody>
      </p:sp>
    </p:spTree>
    <p:extLst>
      <p:ext uri="{BB962C8B-B14F-4D97-AF65-F5344CB8AC3E}">
        <p14:creationId xmlns:p14="http://schemas.microsoft.com/office/powerpoint/2010/main" val="1519546969"/>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2099" y="1417431"/>
            <a:ext cx="6149960" cy="2286000"/>
            <a:chOff x="2099" y="1417431"/>
            <a:chExt cx="6149960" cy="2286000"/>
          </a:xfrm>
        </p:grpSpPr>
        <p:sp>
          <p:nvSpPr>
            <p:cNvPr id="56" name="Rectangle: Top Corners Rounded 55"/>
            <p:cNvSpPr/>
            <p:nvPr/>
          </p:nvSpPr>
          <p:spPr>
            <a:xfrm rot="5400000">
              <a:off x="1934079" y="-514549"/>
              <a:ext cx="2286000" cy="6149960"/>
            </a:xfrm>
            <a:prstGeom prst="round2SameRect">
              <a:avLst>
                <a:gd name="adj1" fmla="val 1160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654321" y="1533853"/>
              <a:ext cx="5373803" cy="1552669"/>
            </a:xfrm>
            <a:prstGeom prst="rect">
              <a:avLst/>
            </a:prstGeom>
          </p:spPr>
          <p:txBody>
            <a:bodyPr wrap="square">
              <a:spAutoFit/>
            </a:bodyPr>
            <a:lstStyle/>
            <a:p>
              <a:pPr>
                <a:lnSpc>
                  <a:spcPct val="107000"/>
                </a:lnSpc>
                <a:spcAft>
                  <a:spcPts val="800"/>
                </a:spcAft>
              </a:pPr>
              <a:r>
                <a:rPr lang="tr-TR" dirty="0">
                  <a:solidFill>
                    <a:schemeClr val="tx2"/>
                  </a:solidFill>
                </a:rPr>
                <a:t>Üretim süreçlerimiz </a:t>
              </a:r>
              <a:r>
                <a:rPr lang="tr-TR" dirty="0" err="1">
                  <a:solidFill>
                    <a:schemeClr val="tx2"/>
                  </a:solidFill>
                </a:rPr>
                <a:t>Kaizen</a:t>
              </a:r>
              <a:r>
                <a:rPr lang="tr-TR" dirty="0">
                  <a:solidFill>
                    <a:schemeClr val="tx2"/>
                  </a:solidFill>
                </a:rPr>
                <a:t> prensibine göre yürütülür ve pazar ihtiyaçlarındaki ve müşteri talebindeki değişikliklere karşı oldukça esnek ve duyarlı olmamızı sağlayan oldukça etkili ve yalın bir üretim sistemi sunar.</a:t>
              </a:r>
              <a:endParaRPr lang="it-IT" sz="2000" dirty="0">
                <a:solidFill>
                  <a:schemeClr val="tx2"/>
                </a:solidFill>
                <a:latin typeface="+mj-lt"/>
              </a:endParaRPr>
            </a:p>
          </p:txBody>
        </p:sp>
      </p:grpSp>
      <p:sp>
        <p:nvSpPr>
          <p:cNvPr id="16" name="Title 15"/>
          <p:cNvSpPr>
            <a:spLocks noGrp="1"/>
          </p:cNvSpPr>
          <p:nvPr>
            <p:ph type="title"/>
          </p:nvPr>
        </p:nvSpPr>
        <p:spPr/>
        <p:txBody>
          <a:bodyPr>
            <a:normAutofit/>
          </a:bodyPr>
          <a:lstStyle/>
          <a:p>
            <a:r>
              <a:rPr lang="tr-TR" dirty="0">
                <a:latin typeface="Arial" panose="020B0604020202020204" pitchFamily="34" charset="0"/>
                <a:cs typeface="Arial" panose="020B0604020202020204" pitchFamily="34" charset="0"/>
              </a:rPr>
              <a:t>ÜRETİM</a:t>
            </a:r>
            <a:endParaRPr lang="en-GB" dirty="0"/>
          </a:p>
        </p:txBody>
      </p:sp>
      <p:grpSp>
        <p:nvGrpSpPr>
          <p:cNvPr id="30" name="Group 29"/>
          <p:cNvGrpSpPr/>
          <p:nvPr/>
        </p:nvGrpSpPr>
        <p:grpSpPr>
          <a:xfrm>
            <a:off x="645395" y="3921941"/>
            <a:ext cx="2631672" cy="2152223"/>
            <a:chOff x="635726" y="3921941"/>
            <a:chExt cx="2631672" cy="2152223"/>
          </a:xfrm>
        </p:grpSpPr>
        <p:sp>
          <p:nvSpPr>
            <p:cNvPr id="21" name="Rectangle 20"/>
            <p:cNvSpPr/>
            <p:nvPr/>
          </p:nvSpPr>
          <p:spPr>
            <a:xfrm>
              <a:off x="635726" y="4316474"/>
              <a:ext cx="2631672" cy="175769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324000" rIns="108000" rtlCol="0" anchor="ctr"/>
            <a:lstStyle/>
            <a:p>
              <a:pPr algn="ctr">
                <a:spcBef>
                  <a:spcPts val="600"/>
                </a:spcBef>
              </a:pPr>
              <a:br>
                <a:rPr lang="en-GB" sz="1100" dirty="0">
                  <a:solidFill>
                    <a:schemeClr val="tx1"/>
                  </a:solidFill>
                </a:rPr>
              </a:br>
              <a:r>
                <a:rPr lang="en-GB" sz="1100" dirty="0">
                  <a:solidFill>
                    <a:schemeClr val="tx1"/>
                  </a:solidFill>
                </a:rPr>
                <a:t>13 plastic molding machines </a:t>
              </a:r>
              <a:br>
                <a:rPr lang="en-GB" sz="1100" dirty="0">
                  <a:solidFill>
                    <a:schemeClr val="tx1"/>
                  </a:solidFill>
                </a:rPr>
              </a:br>
              <a:r>
                <a:rPr lang="en-GB" sz="1100" dirty="0">
                  <a:solidFill>
                    <a:schemeClr val="tx1"/>
                  </a:solidFill>
                </a:rPr>
                <a:t>from 40 to 450 t</a:t>
              </a:r>
            </a:p>
            <a:p>
              <a:pPr algn="ctr">
                <a:spcBef>
                  <a:spcPts val="600"/>
                </a:spcBef>
              </a:pPr>
              <a:r>
                <a:rPr lang="en-GB" sz="1100" dirty="0">
                  <a:solidFill>
                    <a:schemeClr val="tx1"/>
                  </a:solidFill>
                </a:rPr>
                <a:t>800 moulds </a:t>
              </a:r>
            </a:p>
            <a:p>
              <a:pPr algn="ctr">
                <a:spcBef>
                  <a:spcPts val="600"/>
                </a:spcBef>
              </a:pPr>
              <a:r>
                <a:rPr lang="en-GB" sz="1100" dirty="0">
                  <a:solidFill>
                    <a:schemeClr val="tx1"/>
                  </a:solidFill>
                </a:rPr>
                <a:t>3D metrology laboratory and Chemical Laboratory </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551" y="3921941"/>
              <a:ext cx="780688" cy="780688"/>
            </a:xfrm>
            <a:prstGeom prst="rect">
              <a:avLst/>
            </a:prstGeom>
            <a:effectLst>
              <a:outerShdw blurRad="63500" sx="102000" sy="102000" algn="ctr" rotWithShape="0">
                <a:prstClr val="black">
                  <a:alpha val="20000"/>
                </a:prstClr>
              </a:outerShdw>
            </a:effectLst>
          </p:spPr>
        </p:pic>
        <p:sp>
          <p:nvSpPr>
            <p:cNvPr id="26" name="TextBox 25"/>
            <p:cNvSpPr txBox="1"/>
            <p:nvPr/>
          </p:nvSpPr>
          <p:spPr>
            <a:xfrm>
              <a:off x="659700" y="3973682"/>
              <a:ext cx="1428661" cy="923330"/>
            </a:xfrm>
            <a:prstGeom prst="rect">
              <a:avLst/>
            </a:prstGeom>
            <a:noFill/>
          </p:spPr>
          <p:txBody>
            <a:bodyPr wrap="none" rtlCol="0">
              <a:spAutoFit/>
            </a:bodyPr>
            <a:lstStyle/>
            <a:p>
              <a:r>
                <a:rPr lang="en-GB" dirty="0" err="1"/>
                <a:t>Zhuozhou</a:t>
              </a:r>
              <a:r>
                <a:rPr lang="tr-TR" dirty="0"/>
                <a:t> </a:t>
              </a:r>
            </a:p>
            <a:p>
              <a:r>
                <a:rPr lang="tr-TR" dirty="0"/>
                <a:t>(Seko Asya)</a:t>
              </a:r>
            </a:p>
            <a:p>
              <a:endParaRPr lang="en-GB" dirty="0">
                <a:latin typeface="+mj-lt"/>
              </a:endParaRPr>
            </a:p>
          </p:txBody>
        </p:sp>
      </p:grpSp>
      <p:grpSp>
        <p:nvGrpSpPr>
          <p:cNvPr id="31" name="Group 30"/>
          <p:cNvGrpSpPr/>
          <p:nvPr/>
        </p:nvGrpSpPr>
        <p:grpSpPr>
          <a:xfrm>
            <a:off x="3398727" y="3921941"/>
            <a:ext cx="2631672" cy="2152223"/>
            <a:chOff x="3396452" y="3921941"/>
            <a:chExt cx="2631672" cy="2152223"/>
          </a:xfrm>
        </p:grpSpPr>
        <p:sp>
          <p:nvSpPr>
            <p:cNvPr id="22" name="Rectangle 21"/>
            <p:cNvSpPr/>
            <p:nvPr/>
          </p:nvSpPr>
          <p:spPr>
            <a:xfrm>
              <a:off x="3396452" y="4316474"/>
              <a:ext cx="2631672" cy="175769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324000" rIns="108000" rtlCol="0" anchor="ctr"/>
            <a:lstStyle/>
            <a:p>
              <a:pPr algn="ctr">
                <a:spcBef>
                  <a:spcPts val="600"/>
                </a:spcBef>
              </a:pPr>
              <a:br>
                <a:rPr lang="en-GB" sz="1100" dirty="0">
                  <a:solidFill>
                    <a:schemeClr val="tx1"/>
                  </a:solidFill>
                </a:rPr>
              </a:br>
              <a:r>
                <a:rPr lang="en-GB" sz="1100" dirty="0">
                  <a:solidFill>
                    <a:schemeClr val="tx1"/>
                  </a:solidFill>
                </a:rPr>
                <a:t>15 centres CNC multi-axis</a:t>
              </a:r>
            </a:p>
            <a:p>
              <a:pPr algn="ctr">
                <a:spcBef>
                  <a:spcPts val="600"/>
                </a:spcBef>
              </a:pPr>
              <a:r>
                <a:rPr lang="en-GB" sz="1100" dirty="0">
                  <a:solidFill>
                    <a:schemeClr val="tx1"/>
                  </a:solidFill>
                </a:rPr>
                <a:t>3D metrology room of measurement CAD / CAM </a:t>
              </a:r>
            </a:p>
            <a:p>
              <a:pPr algn="ctr">
                <a:spcBef>
                  <a:spcPts val="600"/>
                </a:spcBef>
              </a:pPr>
              <a:r>
                <a:rPr lang="en-GB" sz="1100" dirty="0">
                  <a:solidFill>
                    <a:schemeClr val="tx1"/>
                  </a:solidFill>
                </a:rPr>
                <a:t>Automatic pump test systems</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8153" y="3921941"/>
              <a:ext cx="780688" cy="780688"/>
            </a:xfrm>
            <a:prstGeom prst="rect">
              <a:avLst/>
            </a:prstGeom>
            <a:effectLst>
              <a:outerShdw blurRad="63500" sx="102000" sy="102000" algn="ctr" rotWithShape="0">
                <a:prstClr val="black">
                  <a:alpha val="20000"/>
                </a:prstClr>
              </a:outerShdw>
            </a:effectLst>
          </p:spPr>
        </p:pic>
        <p:sp>
          <p:nvSpPr>
            <p:cNvPr id="27" name="TextBox 26"/>
            <p:cNvSpPr txBox="1"/>
            <p:nvPr/>
          </p:nvSpPr>
          <p:spPr>
            <a:xfrm>
              <a:off x="3408687" y="3973682"/>
              <a:ext cx="1915909" cy="923330"/>
            </a:xfrm>
            <a:prstGeom prst="rect">
              <a:avLst/>
            </a:prstGeom>
            <a:noFill/>
          </p:spPr>
          <p:txBody>
            <a:bodyPr wrap="none" rtlCol="0">
              <a:spAutoFit/>
            </a:bodyPr>
            <a:lstStyle/>
            <a:p>
              <a:r>
                <a:rPr lang="en-GB" dirty="0">
                  <a:latin typeface="+mj-lt"/>
                </a:rPr>
                <a:t>Cluj</a:t>
              </a:r>
              <a:r>
                <a:rPr lang="tr-TR" dirty="0">
                  <a:latin typeface="+mj-lt"/>
                </a:rPr>
                <a:t> </a:t>
              </a:r>
            </a:p>
            <a:p>
              <a:r>
                <a:rPr lang="tr-TR" dirty="0">
                  <a:latin typeface="+mj-lt"/>
                </a:rPr>
                <a:t>(Seko Romanya)</a:t>
              </a:r>
            </a:p>
            <a:p>
              <a:endParaRPr lang="en-GB" dirty="0">
                <a:latin typeface="+mj-lt"/>
              </a:endParaRPr>
            </a:p>
          </p:txBody>
        </p:sp>
      </p:grpSp>
      <p:grpSp>
        <p:nvGrpSpPr>
          <p:cNvPr id="32" name="Group 31"/>
          <p:cNvGrpSpPr/>
          <p:nvPr/>
        </p:nvGrpSpPr>
        <p:grpSpPr>
          <a:xfrm>
            <a:off x="6152059" y="3921941"/>
            <a:ext cx="2636962" cy="2152223"/>
            <a:chOff x="6151887" y="3921941"/>
            <a:chExt cx="2636962" cy="2152223"/>
          </a:xfrm>
        </p:grpSpPr>
        <p:sp>
          <p:nvSpPr>
            <p:cNvPr id="23" name="Rectangle 22"/>
            <p:cNvSpPr/>
            <p:nvPr/>
          </p:nvSpPr>
          <p:spPr>
            <a:xfrm>
              <a:off x="6157177" y="4316474"/>
              <a:ext cx="2631672" cy="175769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324000" rIns="108000" rtlCol="0" anchor="ctr"/>
            <a:lstStyle/>
            <a:p>
              <a:pPr algn="ctr">
                <a:spcBef>
                  <a:spcPts val="600"/>
                </a:spcBef>
              </a:pPr>
              <a:r>
                <a:rPr lang="en-GB" sz="1100" dirty="0">
                  <a:solidFill>
                    <a:schemeClr val="tx1"/>
                  </a:solidFill>
                </a:rPr>
                <a:t>Test bench production</a:t>
              </a:r>
            </a:p>
            <a:p>
              <a:pPr algn="ctr">
                <a:spcBef>
                  <a:spcPts val="600"/>
                </a:spcBef>
              </a:pPr>
              <a:r>
                <a:rPr lang="en-GB" sz="1100" dirty="0">
                  <a:solidFill>
                    <a:schemeClr val="tx1"/>
                  </a:solidFill>
                </a:rPr>
                <a:t>Automatic test facilities</a:t>
              </a:r>
            </a:p>
            <a:p>
              <a:pPr algn="ctr">
                <a:spcBef>
                  <a:spcPts val="600"/>
                </a:spcBef>
              </a:pPr>
              <a:r>
                <a:rPr lang="en-GB" sz="1100" dirty="0">
                  <a:solidFill>
                    <a:schemeClr val="tx1"/>
                  </a:solidFill>
                </a:rPr>
                <a:t>Chemical laboratory</a:t>
              </a:r>
            </a:p>
            <a:p>
              <a:pPr algn="ctr">
                <a:spcBef>
                  <a:spcPts val="600"/>
                </a:spcBef>
              </a:pPr>
              <a:r>
                <a:rPr lang="en-GB" sz="1100" dirty="0">
                  <a:solidFill>
                    <a:schemeClr val="tx1"/>
                  </a:solidFill>
                </a:rPr>
                <a:t>Climate chamber for robust testing</a:t>
              </a:r>
            </a:p>
            <a:p>
              <a:pPr algn="ctr">
                <a:spcBef>
                  <a:spcPts val="600"/>
                </a:spcBef>
              </a:pPr>
              <a:r>
                <a:rPr lang="en-GB" sz="1100" dirty="0">
                  <a:solidFill>
                    <a:schemeClr val="tx1"/>
                  </a:solidFill>
                </a:rPr>
                <a:t>EMC test facilities</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5367" y="3921941"/>
              <a:ext cx="780688" cy="780688"/>
            </a:xfrm>
            <a:prstGeom prst="rect">
              <a:avLst/>
            </a:prstGeom>
            <a:effectLst>
              <a:outerShdw blurRad="63500" sx="102000" sy="102000" algn="ctr" rotWithShape="0">
                <a:prstClr val="black">
                  <a:alpha val="20000"/>
                </a:prstClr>
              </a:outerShdw>
            </a:effectLst>
          </p:spPr>
        </p:pic>
        <p:sp>
          <p:nvSpPr>
            <p:cNvPr id="28" name="TextBox 27"/>
            <p:cNvSpPr txBox="1"/>
            <p:nvPr/>
          </p:nvSpPr>
          <p:spPr>
            <a:xfrm>
              <a:off x="6151887" y="3973682"/>
              <a:ext cx="1338828" cy="923330"/>
            </a:xfrm>
            <a:prstGeom prst="rect">
              <a:avLst/>
            </a:prstGeom>
            <a:noFill/>
          </p:spPr>
          <p:txBody>
            <a:bodyPr wrap="none" rtlCol="0">
              <a:spAutoFit/>
            </a:bodyPr>
            <a:lstStyle/>
            <a:p>
              <a:r>
                <a:rPr lang="en-GB" dirty="0">
                  <a:latin typeface="+mj-lt"/>
                </a:rPr>
                <a:t>Rieti/Milan</a:t>
              </a:r>
              <a:endParaRPr lang="tr-TR" dirty="0">
                <a:latin typeface="+mj-lt"/>
              </a:endParaRPr>
            </a:p>
            <a:p>
              <a:r>
                <a:rPr lang="tr-TR" dirty="0">
                  <a:latin typeface="+mj-lt"/>
                </a:rPr>
                <a:t>(Seko </a:t>
              </a:r>
              <a:r>
                <a:rPr lang="tr-TR" dirty="0" err="1">
                  <a:latin typeface="+mj-lt"/>
                </a:rPr>
                <a:t>Spa</a:t>
              </a:r>
              <a:r>
                <a:rPr lang="tr-TR" dirty="0">
                  <a:latin typeface="+mj-lt"/>
                </a:rPr>
                <a:t>)</a:t>
              </a:r>
            </a:p>
            <a:p>
              <a:endParaRPr lang="en-GB" dirty="0">
                <a:latin typeface="+mj-lt"/>
              </a:endParaRPr>
            </a:p>
          </p:txBody>
        </p:sp>
      </p:grpSp>
      <p:grpSp>
        <p:nvGrpSpPr>
          <p:cNvPr id="35" name="Group 34"/>
          <p:cNvGrpSpPr/>
          <p:nvPr/>
        </p:nvGrpSpPr>
        <p:grpSpPr>
          <a:xfrm>
            <a:off x="6489297" y="2598384"/>
            <a:ext cx="5050240" cy="1071629"/>
            <a:chOff x="5461499" y="3558368"/>
            <a:chExt cx="5050240" cy="1071629"/>
          </a:xfrm>
        </p:grpSpPr>
        <p:sp>
          <p:nvSpPr>
            <p:cNvPr id="36" name="Rectangle: Rounded Corners 35"/>
            <p:cNvSpPr/>
            <p:nvPr/>
          </p:nvSpPr>
          <p:spPr>
            <a:xfrm>
              <a:off x="6247232" y="3723109"/>
              <a:ext cx="4264507" cy="742146"/>
            </a:xfrm>
            <a:prstGeom prst="roundRect">
              <a:avLst>
                <a:gd name="adj" fmla="val 1036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Ins="72000" rtlCol="0" anchor="ctr"/>
            <a:lstStyle/>
            <a:p>
              <a:pPr algn="ctr"/>
              <a:r>
                <a:rPr lang="en-GB" sz="1400" b="1" dirty="0"/>
                <a:t>4 principle production sites established lean production processes</a:t>
              </a:r>
            </a:p>
          </p:txBody>
        </p:sp>
        <p:grpSp>
          <p:nvGrpSpPr>
            <p:cNvPr id="37" name="Group 36"/>
            <p:cNvGrpSpPr/>
            <p:nvPr/>
          </p:nvGrpSpPr>
          <p:grpSpPr>
            <a:xfrm>
              <a:off x="5461499" y="3558368"/>
              <a:ext cx="1071629" cy="1071629"/>
              <a:chOff x="7251126" y="3929097"/>
              <a:chExt cx="1071629" cy="1071629"/>
            </a:xfrm>
          </p:grpSpPr>
          <p:sp>
            <p:nvSpPr>
              <p:cNvPr id="38" name="Oval 37"/>
              <p:cNvSpPr/>
              <p:nvPr/>
            </p:nvSpPr>
            <p:spPr>
              <a:xfrm>
                <a:off x="7251126" y="3929097"/>
                <a:ext cx="1071629" cy="1071629"/>
              </a:xfrm>
              <a:prstGeom prst="ellipse">
                <a:avLst/>
              </a:prstGeom>
              <a:solidFill>
                <a:schemeClr val="accent2">
                  <a:lumMod val="75000"/>
                </a:schemeClr>
              </a:solidFill>
              <a:ln w="28575">
                <a:solidFill>
                  <a:schemeClr val="bg1"/>
                </a:solidFill>
              </a:ln>
              <a:effectLst>
                <a:outerShdw blurRad="3683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nvGrpSpPr>
              <p:cNvPr id="39" name="Group 38"/>
              <p:cNvGrpSpPr/>
              <p:nvPr/>
            </p:nvGrpSpPr>
            <p:grpSpPr>
              <a:xfrm>
                <a:off x="7439733" y="4109720"/>
                <a:ext cx="714628" cy="714628"/>
                <a:chOff x="14893925" y="10048875"/>
                <a:chExt cx="1320800" cy="1320800"/>
              </a:xfrm>
              <a:solidFill>
                <a:schemeClr val="bg1"/>
              </a:solidFill>
            </p:grpSpPr>
            <p:sp>
              <p:nvSpPr>
                <p:cNvPr id="40" name="Freeform 116"/>
                <p:cNvSpPr>
                  <a:spLocks noEditPoints="1"/>
                </p:cNvSpPr>
                <p:nvPr/>
              </p:nvSpPr>
              <p:spPr bwMode="auto">
                <a:xfrm>
                  <a:off x="15011400" y="10179050"/>
                  <a:ext cx="1085850" cy="1057275"/>
                </a:xfrm>
                <a:custGeom>
                  <a:avLst/>
                  <a:gdLst>
                    <a:gd name="T0" fmla="*/ 178 w 684"/>
                    <a:gd name="T1" fmla="*/ 176 h 666"/>
                    <a:gd name="T2" fmla="*/ 158 w 684"/>
                    <a:gd name="T3" fmla="*/ 282 h 666"/>
                    <a:gd name="T4" fmla="*/ 472 w 684"/>
                    <a:gd name="T5" fmla="*/ 100 h 666"/>
                    <a:gd name="T6" fmla="*/ 418 w 684"/>
                    <a:gd name="T7" fmla="*/ 36 h 666"/>
                    <a:gd name="T8" fmla="*/ 358 w 684"/>
                    <a:gd name="T9" fmla="*/ 8 h 666"/>
                    <a:gd name="T10" fmla="*/ 484 w 684"/>
                    <a:gd name="T11" fmla="*/ 122 h 666"/>
                    <a:gd name="T12" fmla="*/ 212 w 684"/>
                    <a:gd name="T13" fmla="*/ 100 h 666"/>
                    <a:gd name="T14" fmla="*/ 326 w 684"/>
                    <a:gd name="T15" fmla="*/ 8 h 666"/>
                    <a:gd name="T16" fmla="*/ 280 w 684"/>
                    <a:gd name="T17" fmla="*/ 26 h 666"/>
                    <a:gd name="T18" fmla="*/ 224 w 684"/>
                    <a:gd name="T19" fmla="*/ 80 h 666"/>
                    <a:gd name="T20" fmla="*/ 326 w 684"/>
                    <a:gd name="T21" fmla="*/ 494 h 666"/>
                    <a:gd name="T22" fmla="*/ 158 w 684"/>
                    <a:gd name="T23" fmla="*/ 388 h 666"/>
                    <a:gd name="T24" fmla="*/ 180 w 684"/>
                    <a:gd name="T25" fmla="*/ 494 h 666"/>
                    <a:gd name="T26" fmla="*/ 238 w 684"/>
                    <a:gd name="T27" fmla="*/ 604 h 666"/>
                    <a:gd name="T28" fmla="*/ 296 w 684"/>
                    <a:gd name="T29" fmla="*/ 650 h 666"/>
                    <a:gd name="T30" fmla="*/ 192 w 684"/>
                    <a:gd name="T31" fmla="*/ 524 h 666"/>
                    <a:gd name="T32" fmla="*/ 212 w 684"/>
                    <a:gd name="T33" fmla="*/ 568 h 666"/>
                    <a:gd name="T34" fmla="*/ 680 w 684"/>
                    <a:gd name="T35" fmla="*/ 282 h 666"/>
                    <a:gd name="T36" fmla="*/ 538 w 684"/>
                    <a:gd name="T37" fmla="*/ 176 h 666"/>
                    <a:gd name="T38" fmla="*/ 556 w 684"/>
                    <a:gd name="T39" fmla="*/ 282 h 666"/>
                    <a:gd name="T40" fmla="*/ 644 w 684"/>
                    <a:gd name="T41" fmla="*/ 494 h 666"/>
                    <a:gd name="T42" fmla="*/ 680 w 684"/>
                    <a:gd name="T43" fmla="*/ 388 h 666"/>
                    <a:gd name="T44" fmla="*/ 556 w 684"/>
                    <a:gd name="T45" fmla="*/ 388 h 666"/>
                    <a:gd name="T46" fmla="*/ 536 w 684"/>
                    <a:gd name="T47" fmla="*/ 494 h 666"/>
                    <a:gd name="T48" fmla="*/ 528 w 684"/>
                    <a:gd name="T49" fmla="*/ 146 h 666"/>
                    <a:gd name="T50" fmla="*/ 588 w 684"/>
                    <a:gd name="T51" fmla="*/ 96 h 666"/>
                    <a:gd name="T52" fmla="*/ 484 w 684"/>
                    <a:gd name="T53" fmla="*/ 22 h 666"/>
                    <a:gd name="T54" fmla="*/ 442 w 684"/>
                    <a:gd name="T55" fmla="*/ 16 h 666"/>
                    <a:gd name="T56" fmla="*/ 498 w 684"/>
                    <a:gd name="T57" fmla="*/ 84 h 666"/>
                    <a:gd name="T58" fmla="*/ 4 w 684"/>
                    <a:gd name="T59" fmla="*/ 388 h 666"/>
                    <a:gd name="T60" fmla="*/ 148 w 684"/>
                    <a:gd name="T61" fmla="*/ 494 h 666"/>
                    <a:gd name="T62" fmla="*/ 128 w 684"/>
                    <a:gd name="T63" fmla="*/ 388 h 666"/>
                    <a:gd name="T64" fmla="*/ 498 w 684"/>
                    <a:gd name="T65" fmla="*/ 584 h 666"/>
                    <a:gd name="T66" fmla="*/ 422 w 684"/>
                    <a:gd name="T67" fmla="*/ 666 h 666"/>
                    <a:gd name="T68" fmla="*/ 512 w 684"/>
                    <a:gd name="T69" fmla="*/ 630 h 666"/>
                    <a:gd name="T70" fmla="*/ 608 w 684"/>
                    <a:gd name="T71" fmla="*/ 550 h 666"/>
                    <a:gd name="T72" fmla="*/ 512 w 684"/>
                    <a:gd name="T73" fmla="*/ 554 h 666"/>
                    <a:gd name="T74" fmla="*/ 38 w 684"/>
                    <a:gd name="T75" fmla="*/ 176 h 666"/>
                    <a:gd name="T76" fmla="*/ 4 w 684"/>
                    <a:gd name="T77" fmla="*/ 282 h 666"/>
                    <a:gd name="T78" fmla="*/ 128 w 684"/>
                    <a:gd name="T79" fmla="*/ 282 h 666"/>
                    <a:gd name="T80" fmla="*/ 148 w 684"/>
                    <a:gd name="T81" fmla="*/ 176 h 666"/>
                    <a:gd name="T82" fmla="*/ 158 w 684"/>
                    <a:gd name="T83" fmla="*/ 524 h 666"/>
                    <a:gd name="T84" fmla="*/ 98 w 684"/>
                    <a:gd name="T85" fmla="*/ 574 h 666"/>
                    <a:gd name="T86" fmla="*/ 202 w 684"/>
                    <a:gd name="T87" fmla="*/ 646 h 666"/>
                    <a:gd name="T88" fmla="*/ 242 w 684"/>
                    <a:gd name="T89" fmla="*/ 650 h 666"/>
                    <a:gd name="T90" fmla="*/ 186 w 684"/>
                    <a:gd name="T91" fmla="*/ 584 h 666"/>
                    <a:gd name="T92" fmla="*/ 528 w 684"/>
                    <a:gd name="T93" fmla="*/ 320 h 666"/>
                    <a:gd name="T94" fmla="*/ 514 w 684"/>
                    <a:gd name="T95" fmla="*/ 210 h 666"/>
                    <a:gd name="T96" fmla="*/ 186 w 684"/>
                    <a:gd name="T97" fmla="*/ 84 h 666"/>
                    <a:gd name="T98" fmla="*/ 262 w 684"/>
                    <a:gd name="T99" fmla="*/ 0 h 666"/>
                    <a:gd name="T100" fmla="*/ 172 w 684"/>
                    <a:gd name="T101" fmla="*/ 36 h 666"/>
                    <a:gd name="T102" fmla="*/ 74 w 684"/>
                    <a:gd name="T103" fmla="*/ 120 h 666"/>
                    <a:gd name="T104" fmla="*/ 170 w 684"/>
                    <a:gd name="T105" fmla="*/ 114 h 666"/>
                    <a:gd name="T106" fmla="*/ 358 w 684"/>
                    <a:gd name="T107" fmla="*/ 350 h 666"/>
                    <a:gd name="T108" fmla="*/ 514 w 684"/>
                    <a:gd name="T109" fmla="*/ 460 h 666"/>
                    <a:gd name="T110" fmla="*/ 528 w 684"/>
                    <a:gd name="T111" fmla="*/ 350 h 666"/>
                    <a:gd name="T112" fmla="*/ 492 w 684"/>
                    <a:gd name="T113" fmla="*/ 524 h 666"/>
                    <a:gd name="T114" fmla="*/ 374 w 684"/>
                    <a:gd name="T115" fmla="*/ 656 h 666"/>
                    <a:gd name="T116" fmla="*/ 432 w 684"/>
                    <a:gd name="T117" fmla="*/ 618 h 666"/>
                    <a:gd name="T118" fmla="*/ 472 w 684"/>
                    <a:gd name="T119" fmla="*/ 568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84" h="666">
                      <a:moveTo>
                        <a:pt x="156" y="320"/>
                      </a:moveTo>
                      <a:lnTo>
                        <a:pt x="326" y="320"/>
                      </a:lnTo>
                      <a:lnTo>
                        <a:pt x="326" y="176"/>
                      </a:lnTo>
                      <a:lnTo>
                        <a:pt x="178" y="176"/>
                      </a:lnTo>
                      <a:lnTo>
                        <a:pt x="178" y="176"/>
                      </a:lnTo>
                      <a:lnTo>
                        <a:pt x="170" y="210"/>
                      </a:lnTo>
                      <a:lnTo>
                        <a:pt x="162" y="246"/>
                      </a:lnTo>
                      <a:lnTo>
                        <a:pt x="158" y="282"/>
                      </a:lnTo>
                      <a:lnTo>
                        <a:pt x="156" y="320"/>
                      </a:lnTo>
                      <a:lnTo>
                        <a:pt x="156" y="320"/>
                      </a:lnTo>
                      <a:close/>
                      <a:moveTo>
                        <a:pt x="472" y="100"/>
                      </a:moveTo>
                      <a:lnTo>
                        <a:pt x="472" y="100"/>
                      </a:lnTo>
                      <a:lnTo>
                        <a:pt x="460" y="80"/>
                      </a:lnTo>
                      <a:lnTo>
                        <a:pt x="446" y="64"/>
                      </a:lnTo>
                      <a:lnTo>
                        <a:pt x="432" y="48"/>
                      </a:lnTo>
                      <a:lnTo>
                        <a:pt x="418" y="36"/>
                      </a:lnTo>
                      <a:lnTo>
                        <a:pt x="404" y="26"/>
                      </a:lnTo>
                      <a:lnTo>
                        <a:pt x="388" y="16"/>
                      </a:lnTo>
                      <a:lnTo>
                        <a:pt x="374" y="12"/>
                      </a:lnTo>
                      <a:lnTo>
                        <a:pt x="358" y="8"/>
                      </a:lnTo>
                      <a:lnTo>
                        <a:pt x="358" y="146"/>
                      </a:lnTo>
                      <a:lnTo>
                        <a:pt x="494" y="146"/>
                      </a:lnTo>
                      <a:lnTo>
                        <a:pt x="494" y="146"/>
                      </a:lnTo>
                      <a:lnTo>
                        <a:pt x="484" y="122"/>
                      </a:lnTo>
                      <a:lnTo>
                        <a:pt x="472" y="100"/>
                      </a:lnTo>
                      <a:lnTo>
                        <a:pt x="472" y="100"/>
                      </a:lnTo>
                      <a:close/>
                      <a:moveTo>
                        <a:pt x="212" y="100"/>
                      </a:moveTo>
                      <a:lnTo>
                        <a:pt x="212" y="100"/>
                      </a:lnTo>
                      <a:lnTo>
                        <a:pt x="200" y="122"/>
                      </a:lnTo>
                      <a:lnTo>
                        <a:pt x="190" y="146"/>
                      </a:lnTo>
                      <a:lnTo>
                        <a:pt x="326" y="146"/>
                      </a:lnTo>
                      <a:lnTo>
                        <a:pt x="326" y="8"/>
                      </a:lnTo>
                      <a:lnTo>
                        <a:pt x="326" y="8"/>
                      </a:lnTo>
                      <a:lnTo>
                        <a:pt x="312" y="12"/>
                      </a:lnTo>
                      <a:lnTo>
                        <a:pt x="296" y="16"/>
                      </a:lnTo>
                      <a:lnTo>
                        <a:pt x="280" y="26"/>
                      </a:lnTo>
                      <a:lnTo>
                        <a:pt x="266" y="36"/>
                      </a:lnTo>
                      <a:lnTo>
                        <a:pt x="252" y="48"/>
                      </a:lnTo>
                      <a:lnTo>
                        <a:pt x="238" y="64"/>
                      </a:lnTo>
                      <a:lnTo>
                        <a:pt x="224" y="80"/>
                      </a:lnTo>
                      <a:lnTo>
                        <a:pt x="212" y="100"/>
                      </a:lnTo>
                      <a:lnTo>
                        <a:pt x="212" y="100"/>
                      </a:lnTo>
                      <a:close/>
                      <a:moveTo>
                        <a:pt x="180" y="494"/>
                      </a:moveTo>
                      <a:lnTo>
                        <a:pt x="326" y="494"/>
                      </a:lnTo>
                      <a:lnTo>
                        <a:pt x="326" y="350"/>
                      </a:lnTo>
                      <a:lnTo>
                        <a:pt x="156" y="350"/>
                      </a:lnTo>
                      <a:lnTo>
                        <a:pt x="156" y="350"/>
                      </a:lnTo>
                      <a:lnTo>
                        <a:pt x="158" y="388"/>
                      </a:lnTo>
                      <a:lnTo>
                        <a:pt x="164" y="426"/>
                      </a:lnTo>
                      <a:lnTo>
                        <a:pt x="170" y="460"/>
                      </a:lnTo>
                      <a:lnTo>
                        <a:pt x="180" y="494"/>
                      </a:lnTo>
                      <a:lnTo>
                        <a:pt x="180" y="494"/>
                      </a:lnTo>
                      <a:close/>
                      <a:moveTo>
                        <a:pt x="212" y="568"/>
                      </a:moveTo>
                      <a:lnTo>
                        <a:pt x="212" y="568"/>
                      </a:lnTo>
                      <a:lnTo>
                        <a:pt x="224" y="586"/>
                      </a:lnTo>
                      <a:lnTo>
                        <a:pt x="238" y="604"/>
                      </a:lnTo>
                      <a:lnTo>
                        <a:pt x="252" y="618"/>
                      </a:lnTo>
                      <a:lnTo>
                        <a:pt x="266" y="630"/>
                      </a:lnTo>
                      <a:lnTo>
                        <a:pt x="280" y="642"/>
                      </a:lnTo>
                      <a:lnTo>
                        <a:pt x="296" y="650"/>
                      </a:lnTo>
                      <a:lnTo>
                        <a:pt x="312" y="656"/>
                      </a:lnTo>
                      <a:lnTo>
                        <a:pt x="326" y="660"/>
                      </a:lnTo>
                      <a:lnTo>
                        <a:pt x="326" y="524"/>
                      </a:lnTo>
                      <a:lnTo>
                        <a:pt x="192" y="524"/>
                      </a:lnTo>
                      <a:lnTo>
                        <a:pt x="192" y="524"/>
                      </a:lnTo>
                      <a:lnTo>
                        <a:pt x="202" y="546"/>
                      </a:lnTo>
                      <a:lnTo>
                        <a:pt x="212" y="568"/>
                      </a:lnTo>
                      <a:lnTo>
                        <a:pt x="212" y="568"/>
                      </a:lnTo>
                      <a:close/>
                      <a:moveTo>
                        <a:pt x="558" y="320"/>
                      </a:moveTo>
                      <a:lnTo>
                        <a:pt x="684" y="320"/>
                      </a:lnTo>
                      <a:lnTo>
                        <a:pt x="684" y="320"/>
                      </a:lnTo>
                      <a:lnTo>
                        <a:pt x="680" y="282"/>
                      </a:lnTo>
                      <a:lnTo>
                        <a:pt x="672" y="246"/>
                      </a:lnTo>
                      <a:lnTo>
                        <a:pt x="662" y="210"/>
                      </a:lnTo>
                      <a:lnTo>
                        <a:pt x="646" y="176"/>
                      </a:lnTo>
                      <a:lnTo>
                        <a:pt x="538" y="176"/>
                      </a:lnTo>
                      <a:lnTo>
                        <a:pt x="538" y="176"/>
                      </a:lnTo>
                      <a:lnTo>
                        <a:pt x="546" y="210"/>
                      </a:lnTo>
                      <a:lnTo>
                        <a:pt x="552" y="246"/>
                      </a:lnTo>
                      <a:lnTo>
                        <a:pt x="556" y="282"/>
                      </a:lnTo>
                      <a:lnTo>
                        <a:pt x="558" y="320"/>
                      </a:lnTo>
                      <a:lnTo>
                        <a:pt x="558" y="320"/>
                      </a:lnTo>
                      <a:close/>
                      <a:moveTo>
                        <a:pt x="536" y="494"/>
                      </a:moveTo>
                      <a:lnTo>
                        <a:pt x="644" y="494"/>
                      </a:lnTo>
                      <a:lnTo>
                        <a:pt x="644" y="494"/>
                      </a:lnTo>
                      <a:lnTo>
                        <a:pt x="660" y="460"/>
                      </a:lnTo>
                      <a:lnTo>
                        <a:pt x="672" y="426"/>
                      </a:lnTo>
                      <a:lnTo>
                        <a:pt x="680" y="388"/>
                      </a:lnTo>
                      <a:lnTo>
                        <a:pt x="684" y="350"/>
                      </a:lnTo>
                      <a:lnTo>
                        <a:pt x="558" y="350"/>
                      </a:lnTo>
                      <a:lnTo>
                        <a:pt x="558" y="350"/>
                      </a:lnTo>
                      <a:lnTo>
                        <a:pt x="556" y="388"/>
                      </a:lnTo>
                      <a:lnTo>
                        <a:pt x="552" y="424"/>
                      </a:lnTo>
                      <a:lnTo>
                        <a:pt x="544" y="460"/>
                      </a:lnTo>
                      <a:lnTo>
                        <a:pt x="536" y="494"/>
                      </a:lnTo>
                      <a:lnTo>
                        <a:pt x="536" y="494"/>
                      </a:lnTo>
                      <a:close/>
                      <a:moveTo>
                        <a:pt x="498" y="84"/>
                      </a:moveTo>
                      <a:lnTo>
                        <a:pt x="498" y="84"/>
                      </a:lnTo>
                      <a:lnTo>
                        <a:pt x="514" y="114"/>
                      </a:lnTo>
                      <a:lnTo>
                        <a:pt x="528" y="146"/>
                      </a:lnTo>
                      <a:lnTo>
                        <a:pt x="628" y="146"/>
                      </a:lnTo>
                      <a:lnTo>
                        <a:pt x="628" y="146"/>
                      </a:lnTo>
                      <a:lnTo>
                        <a:pt x="610" y="120"/>
                      </a:lnTo>
                      <a:lnTo>
                        <a:pt x="588" y="96"/>
                      </a:lnTo>
                      <a:lnTo>
                        <a:pt x="566" y="74"/>
                      </a:lnTo>
                      <a:lnTo>
                        <a:pt x="540" y="54"/>
                      </a:lnTo>
                      <a:lnTo>
                        <a:pt x="512" y="36"/>
                      </a:lnTo>
                      <a:lnTo>
                        <a:pt x="484" y="22"/>
                      </a:lnTo>
                      <a:lnTo>
                        <a:pt x="454" y="10"/>
                      </a:lnTo>
                      <a:lnTo>
                        <a:pt x="422" y="0"/>
                      </a:lnTo>
                      <a:lnTo>
                        <a:pt x="422" y="0"/>
                      </a:lnTo>
                      <a:lnTo>
                        <a:pt x="442" y="16"/>
                      </a:lnTo>
                      <a:lnTo>
                        <a:pt x="462" y="36"/>
                      </a:lnTo>
                      <a:lnTo>
                        <a:pt x="482" y="58"/>
                      </a:lnTo>
                      <a:lnTo>
                        <a:pt x="498" y="84"/>
                      </a:lnTo>
                      <a:lnTo>
                        <a:pt x="498" y="84"/>
                      </a:lnTo>
                      <a:close/>
                      <a:moveTo>
                        <a:pt x="126" y="350"/>
                      </a:moveTo>
                      <a:lnTo>
                        <a:pt x="0" y="350"/>
                      </a:lnTo>
                      <a:lnTo>
                        <a:pt x="0" y="350"/>
                      </a:lnTo>
                      <a:lnTo>
                        <a:pt x="4" y="388"/>
                      </a:lnTo>
                      <a:lnTo>
                        <a:pt x="12" y="426"/>
                      </a:lnTo>
                      <a:lnTo>
                        <a:pt x="24" y="460"/>
                      </a:lnTo>
                      <a:lnTo>
                        <a:pt x="40" y="494"/>
                      </a:lnTo>
                      <a:lnTo>
                        <a:pt x="148" y="494"/>
                      </a:lnTo>
                      <a:lnTo>
                        <a:pt x="148" y="494"/>
                      </a:lnTo>
                      <a:lnTo>
                        <a:pt x="140" y="460"/>
                      </a:lnTo>
                      <a:lnTo>
                        <a:pt x="132" y="424"/>
                      </a:lnTo>
                      <a:lnTo>
                        <a:pt x="128" y="388"/>
                      </a:lnTo>
                      <a:lnTo>
                        <a:pt x="126" y="350"/>
                      </a:lnTo>
                      <a:lnTo>
                        <a:pt x="126" y="350"/>
                      </a:lnTo>
                      <a:close/>
                      <a:moveTo>
                        <a:pt x="498" y="584"/>
                      </a:moveTo>
                      <a:lnTo>
                        <a:pt x="498" y="584"/>
                      </a:lnTo>
                      <a:lnTo>
                        <a:pt x="482" y="608"/>
                      </a:lnTo>
                      <a:lnTo>
                        <a:pt x="462" y="630"/>
                      </a:lnTo>
                      <a:lnTo>
                        <a:pt x="442" y="650"/>
                      </a:lnTo>
                      <a:lnTo>
                        <a:pt x="422" y="666"/>
                      </a:lnTo>
                      <a:lnTo>
                        <a:pt x="422" y="666"/>
                      </a:lnTo>
                      <a:lnTo>
                        <a:pt x="452" y="658"/>
                      </a:lnTo>
                      <a:lnTo>
                        <a:pt x="482" y="646"/>
                      </a:lnTo>
                      <a:lnTo>
                        <a:pt x="512" y="630"/>
                      </a:lnTo>
                      <a:lnTo>
                        <a:pt x="538" y="614"/>
                      </a:lnTo>
                      <a:lnTo>
                        <a:pt x="564" y="594"/>
                      </a:lnTo>
                      <a:lnTo>
                        <a:pt x="586" y="574"/>
                      </a:lnTo>
                      <a:lnTo>
                        <a:pt x="608" y="550"/>
                      </a:lnTo>
                      <a:lnTo>
                        <a:pt x="626" y="524"/>
                      </a:lnTo>
                      <a:lnTo>
                        <a:pt x="526" y="524"/>
                      </a:lnTo>
                      <a:lnTo>
                        <a:pt x="526" y="524"/>
                      </a:lnTo>
                      <a:lnTo>
                        <a:pt x="512" y="554"/>
                      </a:lnTo>
                      <a:lnTo>
                        <a:pt x="498" y="584"/>
                      </a:lnTo>
                      <a:lnTo>
                        <a:pt x="498" y="584"/>
                      </a:lnTo>
                      <a:close/>
                      <a:moveTo>
                        <a:pt x="148" y="176"/>
                      </a:moveTo>
                      <a:lnTo>
                        <a:pt x="38" y="176"/>
                      </a:lnTo>
                      <a:lnTo>
                        <a:pt x="38" y="176"/>
                      </a:lnTo>
                      <a:lnTo>
                        <a:pt x="22" y="210"/>
                      </a:lnTo>
                      <a:lnTo>
                        <a:pt x="12" y="246"/>
                      </a:lnTo>
                      <a:lnTo>
                        <a:pt x="4" y="282"/>
                      </a:lnTo>
                      <a:lnTo>
                        <a:pt x="0" y="320"/>
                      </a:lnTo>
                      <a:lnTo>
                        <a:pt x="126" y="320"/>
                      </a:lnTo>
                      <a:lnTo>
                        <a:pt x="126" y="320"/>
                      </a:lnTo>
                      <a:lnTo>
                        <a:pt x="128" y="282"/>
                      </a:lnTo>
                      <a:lnTo>
                        <a:pt x="132" y="246"/>
                      </a:lnTo>
                      <a:lnTo>
                        <a:pt x="138" y="210"/>
                      </a:lnTo>
                      <a:lnTo>
                        <a:pt x="148" y="176"/>
                      </a:lnTo>
                      <a:lnTo>
                        <a:pt x="148" y="176"/>
                      </a:lnTo>
                      <a:close/>
                      <a:moveTo>
                        <a:pt x="186" y="584"/>
                      </a:moveTo>
                      <a:lnTo>
                        <a:pt x="186" y="584"/>
                      </a:lnTo>
                      <a:lnTo>
                        <a:pt x="172" y="554"/>
                      </a:lnTo>
                      <a:lnTo>
                        <a:pt x="158" y="524"/>
                      </a:lnTo>
                      <a:lnTo>
                        <a:pt x="58" y="524"/>
                      </a:lnTo>
                      <a:lnTo>
                        <a:pt x="58" y="524"/>
                      </a:lnTo>
                      <a:lnTo>
                        <a:pt x="76" y="550"/>
                      </a:lnTo>
                      <a:lnTo>
                        <a:pt x="98" y="574"/>
                      </a:lnTo>
                      <a:lnTo>
                        <a:pt x="122" y="594"/>
                      </a:lnTo>
                      <a:lnTo>
                        <a:pt x="146" y="614"/>
                      </a:lnTo>
                      <a:lnTo>
                        <a:pt x="174" y="630"/>
                      </a:lnTo>
                      <a:lnTo>
                        <a:pt x="202" y="646"/>
                      </a:lnTo>
                      <a:lnTo>
                        <a:pt x="232" y="658"/>
                      </a:lnTo>
                      <a:lnTo>
                        <a:pt x="262" y="666"/>
                      </a:lnTo>
                      <a:lnTo>
                        <a:pt x="262" y="666"/>
                      </a:lnTo>
                      <a:lnTo>
                        <a:pt x="242" y="650"/>
                      </a:lnTo>
                      <a:lnTo>
                        <a:pt x="222" y="630"/>
                      </a:lnTo>
                      <a:lnTo>
                        <a:pt x="204" y="608"/>
                      </a:lnTo>
                      <a:lnTo>
                        <a:pt x="186" y="584"/>
                      </a:lnTo>
                      <a:lnTo>
                        <a:pt x="186" y="584"/>
                      </a:lnTo>
                      <a:close/>
                      <a:moveTo>
                        <a:pt x="506" y="176"/>
                      </a:moveTo>
                      <a:lnTo>
                        <a:pt x="358" y="176"/>
                      </a:lnTo>
                      <a:lnTo>
                        <a:pt x="358" y="320"/>
                      </a:lnTo>
                      <a:lnTo>
                        <a:pt x="528" y="320"/>
                      </a:lnTo>
                      <a:lnTo>
                        <a:pt x="528" y="320"/>
                      </a:lnTo>
                      <a:lnTo>
                        <a:pt x="526" y="282"/>
                      </a:lnTo>
                      <a:lnTo>
                        <a:pt x="522" y="246"/>
                      </a:lnTo>
                      <a:lnTo>
                        <a:pt x="514" y="210"/>
                      </a:lnTo>
                      <a:lnTo>
                        <a:pt x="506" y="176"/>
                      </a:lnTo>
                      <a:lnTo>
                        <a:pt x="506" y="176"/>
                      </a:lnTo>
                      <a:close/>
                      <a:moveTo>
                        <a:pt x="186" y="84"/>
                      </a:moveTo>
                      <a:lnTo>
                        <a:pt x="186" y="84"/>
                      </a:lnTo>
                      <a:lnTo>
                        <a:pt x="202" y="58"/>
                      </a:lnTo>
                      <a:lnTo>
                        <a:pt x="222" y="36"/>
                      </a:lnTo>
                      <a:lnTo>
                        <a:pt x="242" y="16"/>
                      </a:lnTo>
                      <a:lnTo>
                        <a:pt x="262" y="0"/>
                      </a:lnTo>
                      <a:lnTo>
                        <a:pt x="262" y="0"/>
                      </a:lnTo>
                      <a:lnTo>
                        <a:pt x="230" y="10"/>
                      </a:lnTo>
                      <a:lnTo>
                        <a:pt x="200" y="22"/>
                      </a:lnTo>
                      <a:lnTo>
                        <a:pt x="172" y="36"/>
                      </a:lnTo>
                      <a:lnTo>
                        <a:pt x="144" y="54"/>
                      </a:lnTo>
                      <a:lnTo>
                        <a:pt x="118" y="74"/>
                      </a:lnTo>
                      <a:lnTo>
                        <a:pt x="96" y="96"/>
                      </a:lnTo>
                      <a:lnTo>
                        <a:pt x="74" y="120"/>
                      </a:lnTo>
                      <a:lnTo>
                        <a:pt x="56" y="146"/>
                      </a:lnTo>
                      <a:lnTo>
                        <a:pt x="158" y="146"/>
                      </a:lnTo>
                      <a:lnTo>
                        <a:pt x="158" y="146"/>
                      </a:lnTo>
                      <a:lnTo>
                        <a:pt x="170" y="114"/>
                      </a:lnTo>
                      <a:lnTo>
                        <a:pt x="186" y="84"/>
                      </a:lnTo>
                      <a:lnTo>
                        <a:pt x="186" y="84"/>
                      </a:lnTo>
                      <a:close/>
                      <a:moveTo>
                        <a:pt x="528" y="350"/>
                      </a:moveTo>
                      <a:lnTo>
                        <a:pt x="358" y="350"/>
                      </a:lnTo>
                      <a:lnTo>
                        <a:pt x="358" y="494"/>
                      </a:lnTo>
                      <a:lnTo>
                        <a:pt x="504" y="494"/>
                      </a:lnTo>
                      <a:lnTo>
                        <a:pt x="504" y="494"/>
                      </a:lnTo>
                      <a:lnTo>
                        <a:pt x="514" y="460"/>
                      </a:lnTo>
                      <a:lnTo>
                        <a:pt x="520" y="426"/>
                      </a:lnTo>
                      <a:lnTo>
                        <a:pt x="526" y="388"/>
                      </a:lnTo>
                      <a:lnTo>
                        <a:pt x="528" y="350"/>
                      </a:lnTo>
                      <a:lnTo>
                        <a:pt x="528" y="350"/>
                      </a:lnTo>
                      <a:close/>
                      <a:moveTo>
                        <a:pt x="472" y="568"/>
                      </a:moveTo>
                      <a:lnTo>
                        <a:pt x="472" y="568"/>
                      </a:lnTo>
                      <a:lnTo>
                        <a:pt x="482" y="546"/>
                      </a:lnTo>
                      <a:lnTo>
                        <a:pt x="492" y="524"/>
                      </a:lnTo>
                      <a:lnTo>
                        <a:pt x="358" y="524"/>
                      </a:lnTo>
                      <a:lnTo>
                        <a:pt x="358" y="660"/>
                      </a:lnTo>
                      <a:lnTo>
                        <a:pt x="358" y="660"/>
                      </a:lnTo>
                      <a:lnTo>
                        <a:pt x="374" y="656"/>
                      </a:lnTo>
                      <a:lnTo>
                        <a:pt x="388" y="650"/>
                      </a:lnTo>
                      <a:lnTo>
                        <a:pt x="404" y="642"/>
                      </a:lnTo>
                      <a:lnTo>
                        <a:pt x="418" y="630"/>
                      </a:lnTo>
                      <a:lnTo>
                        <a:pt x="432" y="618"/>
                      </a:lnTo>
                      <a:lnTo>
                        <a:pt x="446" y="604"/>
                      </a:lnTo>
                      <a:lnTo>
                        <a:pt x="460" y="586"/>
                      </a:lnTo>
                      <a:lnTo>
                        <a:pt x="472" y="568"/>
                      </a:lnTo>
                      <a:lnTo>
                        <a:pt x="47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117"/>
                <p:cNvSpPr>
                  <a:spLocks noEditPoints="1"/>
                </p:cNvSpPr>
                <p:nvPr/>
              </p:nvSpPr>
              <p:spPr bwMode="auto">
                <a:xfrm>
                  <a:off x="14893925" y="10048875"/>
                  <a:ext cx="1320800" cy="1320800"/>
                </a:xfrm>
                <a:custGeom>
                  <a:avLst/>
                  <a:gdLst>
                    <a:gd name="T0" fmla="*/ 374 w 832"/>
                    <a:gd name="T1" fmla="*/ 830 h 832"/>
                    <a:gd name="T2" fmla="*/ 254 w 832"/>
                    <a:gd name="T3" fmla="*/ 798 h 832"/>
                    <a:gd name="T4" fmla="*/ 152 w 832"/>
                    <a:gd name="T5" fmla="*/ 736 h 832"/>
                    <a:gd name="T6" fmla="*/ 72 w 832"/>
                    <a:gd name="T7" fmla="*/ 648 h 832"/>
                    <a:gd name="T8" fmla="*/ 18 w 832"/>
                    <a:gd name="T9" fmla="*/ 538 h 832"/>
                    <a:gd name="T10" fmla="*/ 0 w 832"/>
                    <a:gd name="T11" fmla="*/ 416 h 832"/>
                    <a:gd name="T12" fmla="*/ 8 w 832"/>
                    <a:gd name="T13" fmla="*/ 332 h 832"/>
                    <a:gd name="T14" fmla="*/ 50 w 832"/>
                    <a:gd name="T15" fmla="*/ 218 h 832"/>
                    <a:gd name="T16" fmla="*/ 122 w 832"/>
                    <a:gd name="T17" fmla="*/ 122 h 832"/>
                    <a:gd name="T18" fmla="*/ 218 w 832"/>
                    <a:gd name="T19" fmla="*/ 50 h 832"/>
                    <a:gd name="T20" fmla="*/ 332 w 832"/>
                    <a:gd name="T21" fmla="*/ 8 h 832"/>
                    <a:gd name="T22" fmla="*/ 416 w 832"/>
                    <a:gd name="T23" fmla="*/ 0 h 832"/>
                    <a:gd name="T24" fmla="*/ 540 w 832"/>
                    <a:gd name="T25" fmla="*/ 18 h 832"/>
                    <a:gd name="T26" fmla="*/ 648 w 832"/>
                    <a:gd name="T27" fmla="*/ 70 h 832"/>
                    <a:gd name="T28" fmla="*/ 736 w 832"/>
                    <a:gd name="T29" fmla="*/ 150 h 832"/>
                    <a:gd name="T30" fmla="*/ 800 w 832"/>
                    <a:gd name="T31" fmla="*/ 254 h 832"/>
                    <a:gd name="T32" fmla="*/ 830 w 832"/>
                    <a:gd name="T33" fmla="*/ 372 h 832"/>
                    <a:gd name="T34" fmla="*/ 830 w 832"/>
                    <a:gd name="T35" fmla="*/ 458 h 832"/>
                    <a:gd name="T36" fmla="*/ 800 w 832"/>
                    <a:gd name="T37" fmla="*/ 578 h 832"/>
                    <a:gd name="T38" fmla="*/ 736 w 832"/>
                    <a:gd name="T39" fmla="*/ 680 h 832"/>
                    <a:gd name="T40" fmla="*/ 648 w 832"/>
                    <a:gd name="T41" fmla="*/ 760 h 832"/>
                    <a:gd name="T42" fmla="*/ 540 w 832"/>
                    <a:gd name="T43" fmla="*/ 812 h 832"/>
                    <a:gd name="T44" fmla="*/ 416 w 832"/>
                    <a:gd name="T45" fmla="*/ 832 h 832"/>
                    <a:gd name="T46" fmla="*/ 416 w 832"/>
                    <a:gd name="T47" fmla="*/ 32 h 832"/>
                    <a:gd name="T48" fmla="*/ 302 w 832"/>
                    <a:gd name="T49" fmla="*/ 48 h 832"/>
                    <a:gd name="T50" fmla="*/ 202 w 832"/>
                    <a:gd name="T51" fmla="*/ 96 h 832"/>
                    <a:gd name="T52" fmla="*/ 120 w 832"/>
                    <a:gd name="T53" fmla="*/ 172 h 832"/>
                    <a:gd name="T54" fmla="*/ 62 w 832"/>
                    <a:gd name="T55" fmla="*/ 266 h 832"/>
                    <a:gd name="T56" fmla="*/ 34 w 832"/>
                    <a:gd name="T57" fmla="*/ 376 h 832"/>
                    <a:gd name="T58" fmla="*/ 34 w 832"/>
                    <a:gd name="T59" fmla="*/ 454 h 832"/>
                    <a:gd name="T60" fmla="*/ 62 w 832"/>
                    <a:gd name="T61" fmla="*/ 564 h 832"/>
                    <a:gd name="T62" fmla="*/ 120 w 832"/>
                    <a:gd name="T63" fmla="*/ 660 h 832"/>
                    <a:gd name="T64" fmla="*/ 202 w 832"/>
                    <a:gd name="T65" fmla="*/ 734 h 832"/>
                    <a:gd name="T66" fmla="*/ 302 w 832"/>
                    <a:gd name="T67" fmla="*/ 782 h 832"/>
                    <a:gd name="T68" fmla="*/ 416 w 832"/>
                    <a:gd name="T69" fmla="*/ 800 h 832"/>
                    <a:gd name="T70" fmla="*/ 494 w 832"/>
                    <a:gd name="T71" fmla="*/ 792 h 832"/>
                    <a:gd name="T72" fmla="*/ 598 w 832"/>
                    <a:gd name="T73" fmla="*/ 752 h 832"/>
                    <a:gd name="T74" fmla="*/ 688 w 832"/>
                    <a:gd name="T75" fmla="*/ 686 h 832"/>
                    <a:gd name="T76" fmla="*/ 754 w 832"/>
                    <a:gd name="T77" fmla="*/ 598 h 832"/>
                    <a:gd name="T78" fmla="*/ 792 w 832"/>
                    <a:gd name="T79" fmla="*/ 492 h 832"/>
                    <a:gd name="T80" fmla="*/ 800 w 832"/>
                    <a:gd name="T81" fmla="*/ 416 h 832"/>
                    <a:gd name="T82" fmla="*/ 782 w 832"/>
                    <a:gd name="T83" fmla="*/ 302 h 832"/>
                    <a:gd name="T84" fmla="*/ 734 w 832"/>
                    <a:gd name="T85" fmla="*/ 200 h 832"/>
                    <a:gd name="T86" fmla="*/ 660 w 832"/>
                    <a:gd name="T87" fmla="*/ 120 h 832"/>
                    <a:gd name="T88" fmla="*/ 566 w 832"/>
                    <a:gd name="T89" fmla="*/ 62 h 832"/>
                    <a:gd name="T90" fmla="*/ 456 w 832"/>
                    <a:gd name="T91" fmla="*/ 34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32" h="832">
                      <a:moveTo>
                        <a:pt x="416" y="832"/>
                      </a:moveTo>
                      <a:lnTo>
                        <a:pt x="416" y="832"/>
                      </a:lnTo>
                      <a:lnTo>
                        <a:pt x="374" y="830"/>
                      </a:lnTo>
                      <a:lnTo>
                        <a:pt x="332" y="822"/>
                      </a:lnTo>
                      <a:lnTo>
                        <a:pt x="292" y="812"/>
                      </a:lnTo>
                      <a:lnTo>
                        <a:pt x="254" y="798"/>
                      </a:lnTo>
                      <a:lnTo>
                        <a:pt x="218" y="782"/>
                      </a:lnTo>
                      <a:lnTo>
                        <a:pt x="184" y="760"/>
                      </a:lnTo>
                      <a:lnTo>
                        <a:pt x="152" y="736"/>
                      </a:lnTo>
                      <a:lnTo>
                        <a:pt x="122" y="710"/>
                      </a:lnTo>
                      <a:lnTo>
                        <a:pt x="96" y="680"/>
                      </a:lnTo>
                      <a:lnTo>
                        <a:pt x="72" y="648"/>
                      </a:lnTo>
                      <a:lnTo>
                        <a:pt x="50" y="614"/>
                      </a:lnTo>
                      <a:lnTo>
                        <a:pt x="32" y="578"/>
                      </a:lnTo>
                      <a:lnTo>
                        <a:pt x="18" y="538"/>
                      </a:lnTo>
                      <a:lnTo>
                        <a:pt x="8" y="500"/>
                      </a:lnTo>
                      <a:lnTo>
                        <a:pt x="2" y="458"/>
                      </a:lnTo>
                      <a:lnTo>
                        <a:pt x="0" y="416"/>
                      </a:lnTo>
                      <a:lnTo>
                        <a:pt x="0" y="416"/>
                      </a:lnTo>
                      <a:lnTo>
                        <a:pt x="2" y="372"/>
                      </a:lnTo>
                      <a:lnTo>
                        <a:pt x="8" y="332"/>
                      </a:lnTo>
                      <a:lnTo>
                        <a:pt x="18" y="292"/>
                      </a:lnTo>
                      <a:lnTo>
                        <a:pt x="32" y="254"/>
                      </a:lnTo>
                      <a:lnTo>
                        <a:pt x="50" y="218"/>
                      </a:lnTo>
                      <a:lnTo>
                        <a:pt x="72" y="182"/>
                      </a:lnTo>
                      <a:lnTo>
                        <a:pt x="96" y="150"/>
                      </a:lnTo>
                      <a:lnTo>
                        <a:pt x="122" y="122"/>
                      </a:lnTo>
                      <a:lnTo>
                        <a:pt x="152" y="94"/>
                      </a:lnTo>
                      <a:lnTo>
                        <a:pt x="184" y="70"/>
                      </a:lnTo>
                      <a:lnTo>
                        <a:pt x="218" y="50"/>
                      </a:lnTo>
                      <a:lnTo>
                        <a:pt x="254" y="32"/>
                      </a:lnTo>
                      <a:lnTo>
                        <a:pt x="292" y="18"/>
                      </a:lnTo>
                      <a:lnTo>
                        <a:pt x="332" y="8"/>
                      </a:lnTo>
                      <a:lnTo>
                        <a:pt x="374" y="2"/>
                      </a:lnTo>
                      <a:lnTo>
                        <a:pt x="416" y="0"/>
                      </a:lnTo>
                      <a:lnTo>
                        <a:pt x="416" y="0"/>
                      </a:lnTo>
                      <a:lnTo>
                        <a:pt x="458" y="2"/>
                      </a:lnTo>
                      <a:lnTo>
                        <a:pt x="500" y="8"/>
                      </a:lnTo>
                      <a:lnTo>
                        <a:pt x="540" y="18"/>
                      </a:lnTo>
                      <a:lnTo>
                        <a:pt x="578" y="32"/>
                      </a:lnTo>
                      <a:lnTo>
                        <a:pt x="614" y="50"/>
                      </a:lnTo>
                      <a:lnTo>
                        <a:pt x="648" y="70"/>
                      </a:lnTo>
                      <a:lnTo>
                        <a:pt x="680" y="94"/>
                      </a:lnTo>
                      <a:lnTo>
                        <a:pt x="710" y="122"/>
                      </a:lnTo>
                      <a:lnTo>
                        <a:pt x="736" y="150"/>
                      </a:lnTo>
                      <a:lnTo>
                        <a:pt x="760" y="182"/>
                      </a:lnTo>
                      <a:lnTo>
                        <a:pt x="782" y="218"/>
                      </a:lnTo>
                      <a:lnTo>
                        <a:pt x="800" y="254"/>
                      </a:lnTo>
                      <a:lnTo>
                        <a:pt x="814" y="292"/>
                      </a:lnTo>
                      <a:lnTo>
                        <a:pt x="824" y="332"/>
                      </a:lnTo>
                      <a:lnTo>
                        <a:pt x="830" y="372"/>
                      </a:lnTo>
                      <a:lnTo>
                        <a:pt x="832" y="416"/>
                      </a:lnTo>
                      <a:lnTo>
                        <a:pt x="832" y="416"/>
                      </a:lnTo>
                      <a:lnTo>
                        <a:pt x="830" y="458"/>
                      </a:lnTo>
                      <a:lnTo>
                        <a:pt x="824" y="500"/>
                      </a:lnTo>
                      <a:lnTo>
                        <a:pt x="814" y="538"/>
                      </a:lnTo>
                      <a:lnTo>
                        <a:pt x="800" y="578"/>
                      </a:lnTo>
                      <a:lnTo>
                        <a:pt x="782" y="614"/>
                      </a:lnTo>
                      <a:lnTo>
                        <a:pt x="760" y="648"/>
                      </a:lnTo>
                      <a:lnTo>
                        <a:pt x="736" y="680"/>
                      </a:lnTo>
                      <a:lnTo>
                        <a:pt x="710" y="710"/>
                      </a:lnTo>
                      <a:lnTo>
                        <a:pt x="680" y="736"/>
                      </a:lnTo>
                      <a:lnTo>
                        <a:pt x="648" y="760"/>
                      </a:lnTo>
                      <a:lnTo>
                        <a:pt x="614" y="782"/>
                      </a:lnTo>
                      <a:lnTo>
                        <a:pt x="578" y="798"/>
                      </a:lnTo>
                      <a:lnTo>
                        <a:pt x="540" y="812"/>
                      </a:lnTo>
                      <a:lnTo>
                        <a:pt x="500" y="822"/>
                      </a:lnTo>
                      <a:lnTo>
                        <a:pt x="458" y="830"/>
                      </a:lnTo>
                      <a:lnTo>
                        <a:pt x="416" y="832"/>
                      </a:lnTo>
                      <a:lnTo>
                        <a:pt x="416" y="832"/>
                      </a:lnTo>
                      <a:close/>
                      <a:moveTo>
                        <a:pt x="416" y="32"/>
                      </a:moveTo>
                      <a:lnTo>
                        <a:pt x="416" y="32"/>
                      </a:lnTo>
                      <a:lnTo>
                        <a:pt x="376" y="34"/>
                      </a:lnTo>
                      <a:lnTo>
                        <a:pt x="338" y="40"/>
                      </a:lnTo>
                      <a:lnTo>
                        <a:pt x="302" y="48"/>
                      </a:lnTo>
                      <a:lnTo>
                        <a:pt x="266" y="62"/>
                      </a:lnTo>
                      <a:lnTo>
                        <a:pt x="234" y="78"/>
                      </a:lnTo>
                      <a:lnTo>
                        <a:pt x="202" y="96"/>
                      </a:lnTo>
                      <a:lnTo>
                        <a:pt x="172" y="120"/>
                      </a:lnTo>
                      <a:lnTo>
                        <a:pt x="144" y="144"/>
                      </a:lnTo>
                      <a:lnTo>
                        <a:pt x="120" y="172"/>
                      </a:lnTo>
                      <a:lnTo>
                        <a:pt x="98" y="200"/>
                      </a:lnTo>
                      <a:lnTo>
                        <a:pt x="78" y="232"/>
                      </a:lnTo>
                      <a:lnTo>
                        <a:pt x="62" y="266"/>
                      </a:lnTo>
                      <a:lnTo>
                        <a:pt x="50" y="302"/>
                      </a:lnTo>
                      <a:lnTo>
                        <a:pt x="40" y="338"/>
                      </a:lnTo>
                      <a:lnTo>
                        <a:pt x="34" y="376"/>
                      </a:lnTo>
                      <a:lnTo>
                        <a:pt x="32" y="416"/>
                      </a:lnTo>
                      <a:lnTo>
                        <a:pt x="32" y="416"/>
                      </a:lnTo>
                      <a:lnTo>
                        <a:pt x="34" y="454"/>
                      </a:lnTo>
                      <a:lnTo>
                        <a:pt x="40" y="492"/>
                      </a:lnTo>
                      <a:lnTo>
                        <a:pt x="50" y="530"/>
                      </a:lnTo>
                      <a:lnTo>
                        <a:pt x="62" y="564"/>
                      </a:lnTo>
                      <a:lnTo>
                        <a:pt x="78" y="598"/>
                      </a:lnTo>
                      <a:lnTo>
                        <a:pt x="98" y="630"/>
                      </a:lnTo>
                      <a:lnTo>
                        <a:pt x="120" y="660"/>
                      </a:lnTo>
                      <a:lnTo>
                        <a:pt x="144" y="686"/>
                      </a:lnTo>
                      <a:lnTo>
                        <a:pt x="172" y="712"/>
                      </a:lnTo>
                      <a:lnTo>
                        <a:pt x="202" y="734"/>
                      </a:lnTo>
                      <a:lnTo>
                        <a:pt x="234" y="752"/>
                      </a:lnTo>
                      <a:lnTo>
                        <a:pt x="266" y="770"/>
                      </a:lnTo>
                      <a:lnTo>
                        <a:pt x="302" y="782"/>
                      </a:lnTo>
                      <a:lnTo>
                        <a:pt x="338" y="792"/>
                      </a:lnTo>
                      <a:lnTo>
                        <a:pt x="376" y="798"/>
                      </a:lnTo>
                      <a:lnTo>
                        <a:pt x="416" y="800"/>
                      </a:lnTo>
                      <a:lnTo>
                        <a:pt x="416" y="800"/>
                      </a:lnTo>
                      <a:lnTo>
                        <a:pt x="456" y="798"/>
                      </a:lnTo>
                      <a:lnTo>
                        <a:pt x="494" y="792"/>
                      </a:lnTo>
                      <a:lnTo>
                        <a:pt x="530" y="782"/>
                      </a:lnTo>
                      <a:lnTo>
                        <a:pt x="566" y="770"/>
                      </a:lnTo>
                      <a:lnTo>
                        <a:pt x="598" y="752"/>
                      </a:lnTo>
                      <a:lnTo>
                        <a:pt x="630" y="734"/>
                      </a:lnTo>
                      <a:lnTo>
                        <a:pt x="660" y="712"/>
                      </a:lnTo>
                      <a:lnTo>
                        <a:pt x="688" y="686"/>
                      </a:lnTo>
                      <a:lnTo>
                        <a:pt x="712" y="660"/>
                      </a:lnTo>
                      <a:lnTo>
                        <a:pt x="734" y="630"/>
                      </a:lnTo>
                      <a:lnTo>
                        <a:pt x="754" y="598"/>
                      </a:lnTo>
                      <a:lnTo>
                        <a:pt x="770" y="564"/>
                      </a:lnTo>
                      <a:lnTo>
                        <a:pt x="782" y="530"/>
                      </a:lnTo>
                      <a:lnTo>
                        <a:pt x="792" y="492"/>
                      </a:lnTo>
                      <a:lnTo>
                        <a:pt x="798" y="454"/>
                      </a:lnTo>
                      <a:lnTo>
                        <a:pt x="800" y="416"/>
                      </a:lnTo>
                      <a:lnTo>
                        <a:pt x="800" y="416"/>
                      </a:lnTo>
                      <a:lnTo>
                        <a:pt x="798" y="376"/>
                      </a:lnTo>
                      <a:lnTo>
                        <a:pt x="792" y="338"/>
                      </a:lnTo>
                      <a:lnTo>
                        <a:pt x="782" y="302"/>
                      </a:lnTo>
                      <a:lnTo>
                        <a:pt x="770" y="266"/>
                      </a:lnTo>
                      <a:lnTo>
                        <a:pt x="754" y="232"/>
                      </a:lnTo>
                      <a:lnTo>
                        <a:pt x="734" y="200"/>
                      </a:lnTo>
                      <a:lnTo>
                        <a:pt x="712" y="172"/>
                      </a:lnTo>
                      <a:lnTo>
                        <a:pt x="688" y="144"/>
                      </a:lnTo>
                      <a:lnTo>
                        <a:pt x="660" y="120"/>
                      </a:lnTo>
                      <a:lnTo>
                        <a:pt x="630" y="96"/>
                      </a:lnTo>
                      <a:lnTo>
                        <a:pt x="598" y="78"/>
                      </a:lnTo>
                      <a:lnTo>
                        <a:pt x="566" y="62"/>
                      </a:lnTo>
                      <a:lnTo>
                        <a:pt x="530" y="48"/>
                      </a:lnTo>
                      <a:lnTo>
                        <a:pt x="494" y="40"/>
                      </a:lnTo>
                      <a:lnTo>
                        <a:pt x="456" y="34"/>
                      </a:lnTo>
                      <a:lnTo>
                        <a:pt x="416" y="32"/>
                      </a:lnTo>
                      <a:lnTo>
                        <a:pt x="416"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grpSp>
      <p:grpSp>
        <p:nvGrpSpPr>
          <p:cNvPr id="42" name="Group 41"/>
          <p:cNvGrpSpPr/>
          <p:nvPr/>
        </p:nvGrpSpPr>
        <p:grpSpPr>
          <a:xfrm>
            <a:off x="6482913" y="1417431"/>
            <a:ext cx="5056624" cy="1071629"/>
            <a:chOff x="5542406" y="1727429"/>
            <a:chExt cx="5056624" cy="1071629"/>
          </a:xfrm>
        </p:grpSpPr>
        <p:sp>
          <p:nvSpPr>
            <p:cNvPr id="43" name="Rectangle: Rounded Corners 42"/>
            <p:cNvSpPr/>
            <p:nvPr/>
          </p:nvSpPr>
          <p:spPr>
            <a:xfrm>
              <a:off x="6337427" y="1892443"/>
              <a:ext cx="4261603" cy="741600"/>
            </a:xfrm>
            <a:prstGeom prst="roundRect">
              <a:avLst>
                <a:gd name="adj" fmla="val 1036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Ins="72000" rtlCol="0" anchor="ctr"/>
            <a:lstStyle/>
            <a:p>
              <a:pPr algn="ctr"/>
              <a:r>
                <a:rPr lang="en-GB" sz="1400" b="1" dirty="0"/>
                <a:t>Sustained through ISO certificated management processes </a:t>
              </a:r>
              <a:endParaRPr lang="en-US" sz="1400" b="1" dirty="0"/>
            </a:p>
          </p:txBody>
        </p:sp>
        <p:sp>
          <p:nvSpPr>
            <p:cNvPr id="44" name="Oval 43"/>
            <p:cNvSpPr/>
            <p:nvPr/>
          </p:nvSpPr>
          <p:spPr>
            <a:xfrm>
              <a:off x="5542406" y="1727429"/>
              <a:ext cx="1071629" cy="1071629"/>
            </a:xfrm>
            <a:prstGeom prst="ellipse">
              <a:avLst/>
            </a:prstGeom>
            <a:solidFill>
              <a:schemeClr val="accent1">
                <a:lumMod val="75000"/>
              </a:schemeClr>
            </a:solidFill>
            <a:ln w="28575">
              <a:solidFill>
                <a:schemeClr val="bg1"/>
              </a:solidFill>
            </a:ln>
            <a:effectLst>
              <a:outerShdw blurRad="3683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nvGrpSpPr>
            <p:cNvPr id="45" name="Group 44"/>
            <p:cNvGrpSpPr/>
            <p:nvPr/>
          </p:nvGrpSpPr>
          <p:grpSpPr>
            <a:xfrm rot="20945830">
              <a:off x="5775031" y="1927569"/>
              <a:ext cx="647239" cy="629205"/>
              <a:chOff x="13658850" y="4051300"/>
              <a:chExt cx="1025525" cy="996950"/>
            </a:xfrm>
            <a:solidFill>
              <a:schemeClr val="bg1"/>
            </a:solidFill>
          </p:grpSpPr>
          <p:sp>
            <p:nvSpPr>
              <p:cNvPr id="46" name="Freeform 61"/>
              <p:cNvSpPr>
                <a:spLocks/>
              </p:cNvSpPr>
              <p:nvPr/>
            </p:nvSpPr>
            <p:spPr bwMode="auto">
              <a:xfrm>
                <a:off x="14249400" y="4575175"/>
                <a:ext cx="434975" cy="434975"/>
              </a:xfrm>
              <a:custGeom>
                <a:avLst/>
                <a:gdLst>
                  <a:gd name="T0" fmla="*/ 274 w 274"/>
                  <a:gd name="T1" fmla="*/ 138 h 274"/>
                  <a:gd name="T2" fmla="*/ 272 w 274"/>
                  <a:gd name="T3" fmla="*/ 164 h 274"/>
                  <a:gd name="T4" fmla="*/ 264 w 274"/>
                  <a:gd name="T5" fmla="*/ 190 h 274"/>
                  <a:gd name="T6" fmla="*/ 250 w 274"/>
                  <a:gd name="T7" fmla="*/ 214 h 274"/>
                  <a:gd name="T8" fmla="*/ 234 w 274"/>
                  <a:gd name="T9" fmla="*/ 234 h 274"/>
                  <a:gd name="T10" fmla="*/ 214 w 274"/>
                  <a:gd name="T11" fmla="*/ 250 h 274"/>
                  <a:gd name="T12" fmla="*/ 190 w 274"/>
                  <a:gd name="T13" fmla="*/ 264 h 274"/>
                  <a:gd name="T14" fmla="*/ 164 w 274"/>
                  <a:gd name="T15" fmla="*/ 272 h 274"/>
                  <a:gd name="T16" fmla="*/ 138 w 274"/>
                  <a:gd name="T17" fmla="*/ 274 h 274"/>
                  <a:gd name="T18" fmla="*/ 124 w 274"/>
                  <a:gd name="T19" fmla="*/ 274 h 274"/>
                  <a:gd name="T20" fmla="*/ 96 w 274"/>
                  <a:gd name="T21" fmla="*/ 268 h 274"/>
                  <a:gd name="T22" fmla="*/ 72 w 274"/>
                  <a:gd name="T23" fmla="*/ 258 h 274"/>
                  <a:gd name="T24" fmla="*/ 50 w 274"/>
                  <a:gd name="T25" fmla="*/ 242 h 274"/>
                  <a:gd name="T26" fmla="*/ 32 w 274"/>
                  <a:gd name="T27" fmla="*/ 224 h 274"/>
                  <a:gd name="T28" fmla="*/ 16 w 274"/>
                  <a:gd name="T29" fmla="*/ 202 h 274"/>
                  <a:gd name="T30" fmla="*/ 6 w 274"/>
                  <a:gd name="T31" fmla="*/ 178 h 274"/>
                  <a:gd name="T32" fmla="*/ 2 w 274"/>
                  <a:gd name="T33" fmla="*/ 152 h 274"/>
                  <a:gd name="T34" fmla="*/ 0 w 274"/>
                  <a:gd name="T35" fmla="*/ 138 h 274"/>
                  <a:gd name="T36" fmla="*/ 4 w 274"/>
                  <a:gd name="T37" fmla="*/ 110 h 274"/>
                  <a:gd name="T38" fmla="*/ 12 w 274"/>
                  <a:gd name="T39" fmla="*/ 84 h 274"/>
                  <a:gd name="T40" fmla="*/ 24 w 274"/>
                  <a:gd name="T41" fmla="*/ 60 h 274"/>
                  <a:gd name="T42" fmla="*/ 40 w 274"/>
                  <a:gd name="T43" fmla="*/ 40 h 274"/>
                  <a:gd name="T44" fmla="*/ 60 w 274"/>
                  <a:gd name="T45" fmla="*/ 24 h 274"/>
                  <a:gd name="T46" fmla="*/ 84 w 274"/>
                  <a:gd name="T47" fmla="*/ 12 h 274"/>
                  <a:gd name="T48" fmla="*/ 110 w 274"/>
                  <a:gd name="T49" fmla="*/ 4 h 274"/>
                  <a:gd name="T50" fmla="*/ 138 w 274"/>
                  <a:gd name="T51" fmla="*/ 0 h 274"/>
                  <a:gd name="T52" fmla="*/ 152 w 274"/>
                  <a:gd name="T53" fmla="*/ 2 h 274"/>
                  <a:gd name="T54" fmla="*/ 178 w 274"/>
                  <a:gd name="T55" fmla="*/ 6 h 274"/>
                  <a:gd name="T56" fmla="*/ 202 w 274"/>
                  <a:gd name="T57" fmla="*/ 18 h 274"/>
                  <a:gd name="T58" fmla="*/ 224 w 274"/>
                  <a:gd name="T59" fmla="*/ 32 h 274"/>
                  <a:gd name="T60" fmla="*/ 242 w 274"/>
                  <a:gd name="T61" fmla="*/ 50 h 274"/>
                  <a:gd name="T62" fmla="*/ 258 w 274"/>
                  <a:gd name="T63" fmla="*/ 72 h 274"/>
                  <a:gd name="T64" fmla="*/ 268 w 274"/>
                  <a:gd name="T65" fmla="*/ 96 h 274"/>
                  <a:gd name="T66" fmla="*/ 274 w 274"/>
                  <a:gd name="T67" fmla="*/ 124 h 274"/>
                  <a:gd name="T68" fmla="*/ 274 w 274"/>
                  <a:gd name="T69" fmla="*/ 138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4" h="274">
                    <a:moveTo>
                      <a:pt x="274" y="138"/>
                    </a:moveTo>
                    <a:lnTo>
                      <a:pt x="274" y="138"/>
                    </a:lnTo>
                    <a:lnTo>
                      <a:pt x="274" y="152"/>
                    </a:lnTo>
                    <a:lnTo>
                      <a:pt x="272" y="164"/>
                    </a:lnTo>
                    <a:lnTo>
                      <a:pt x="268" y="178"/>
                    </a:lnTo>
                    <a:lnTo>
                      <a:pt x="264" y="190"/>
                    </a:lnTo>
                    <a:lnTo>
                      <a:pt x="258" y="202"/>
                    </a:lnTo>
                    <a:lnTo>
                      <a:pt x="250" y="214"/>
                    </a:lnTo>
                    <a:lnTo>
                      <a:pt x="242" y="224"/>
                    </a:lnTo>
                    <a:lnTo>
                      <a:pt x="234" y="234"/>
                    </a:lnTo>
                    <a:lnTo>
                      <a:pt x="224" y="242"/>
                    </a:lnTo>
                    <a:lnTo>
                      <a:pt x="214" y="250"/>
                    </a:lnTo>
                    <a:lnTo>
                      <a:pt x="202" y="258"/>
                    </a:lnTo>
                    <a:lnTo>
                      <a:pt x="190" y="264"/>
                    </a:lnTo>
                    <a:lnTo>
                      <a:pt x="178" y="268"/>
                    </a:lnTo>
                    <a:lnTo>
                      <a:pt x="164" y="272"/>
                    </a:lnTo>
                    <a:lnTo>
                      <a:pt x="152" y="274"/>
                    </a:lnTo>
                    <a:lnTo>
                      <a:pt x="138" y="274"/>
                    </a:lnTo>
                    <a:lnTo>
                      <a:pt x="138" y="274"/>
                    </a:lnTo>
                    <a:lnTo>
                      <a:pt x="124" y="274"/>
                    </a:lnTo>
                    <a:lnTo>
                      <a:pt x="110" y="272"/>
                    </a:lnTo>
                    <a:lnTo>
                      <a:pt x="96" y="268"/>
                    </a:lnTo>
                    <a:lnTo>
                      <a:pt x="84" y="264"/>
                    </a:lnTo>
                    <a:lnTo>
                      <a:pt x="72" y="258"/>
                    </a:lnTo>
                    <a:lnTo>
                      <a:pt x="60" y="250"/>
                    </a:lnTo>
                    <a:lnTo>
                      <a:pt x="50" y="242"/>
                    </a:lnTo>
                    <a:lnTo>
                      <a:pt x="40" y="234"/>
                    </a:lnTo>
                    <a:lnTo>
                      <a:pt x="32" y="224"/>
                    </a:lnTo>
                    <a:lnTo>
                      <a:pt x="24" y="214"/>
                    </a:lnTo>
                    <a:lnTo>
                      <a:pt x="16" y="202"/>
                    </a:lnTo>
                    <a:lnTo>
                      <a:pt x="12" y="190"/>
                    </a:lnTo>
                    <a:lnTo>
                      <a:pt x="6" y="178"/>
                    </a:lnTo>
                    <a:lnTo>
                      <a:pt x="4" y="164"/>
                    </a:lnTo>
                    <a:lnTo>
                      <a:pt x="2" y="152"/>
                    </a:lnTo>
                    <a:lnTo>
                      <a:pt x="0" y="138"/>
                    </a:lnTo>
                    <a:lnTo>
                      <a:pt x="0" y="138"/>
                    </a:lnTo>
                    <a:lnTo>
                      <a:pt x="2" y="124"/>
                    </a:lnTo>
                    <a:lnTo>
                      <a:pt x="4" y="110"/>
                    </a:lnTo>
                    <a:lnTo>
                      <a:pt x="6" y="96"/>
                    </a:lnTo>
                    <a:lnTo>
                      <a:pt x="12" y="84"/>
                    </a:lnTo>
                    <a:lnTo>
                      <a:pt x="16" y="72"/>
                    </a:lnTo>
                    <a:lnTo>
                      <a:pt x="24" y="60"/>
                    </a:lnTo>
                    <a:lnTo>
                      <a:pt x="32" y="50"/>
                    </a:lnTo>
                    <a:lnTo>
                      <a:pt x="40" y="40"/>
                    </a:lnTo>
                    <a:lnTo>
                      <a:pt x="50" y="32"/>
                    </a:lnTo>
                    <a:lnTo>
                      <a:pt x="60" y="24"/>
                    </a:lnTo>
                    <a:lnTo>
                      <a:pt x="72" y="18"/>
                    </a:lnTo>
                    <a:lnTo>
                      <a:pt x="84" y="12"/>
                    </a:lnTo>
                    <a:lnTo>
                      <a:pt x="96" y="6"/>
                    </a:lnTo>
                    <a:lnTo>
                      <a:pt x="110" y="4"/>
                    </a:lnTo>
                    <a:lnTo>
                      <a:pt x="124" y="2"/>
                    </a:lnTo>
                    <a:lnTo>
                      <a:pt x="138" y="0"/>
                    </a:lnTo>
                    <a:lnTo>
                      <a:pt x="138" y="0"/>
                    </a:lnTo>
                    <a:lnTo>
                      <a:pt x="152" y="2"/>
                    </a:lnTo>
                    <a:lnTo>
                      <a:pt x="164" y="4"/>
                    </a:lnTo>
                    <a:lnTo>
                      <a:pt x="178" y="6"/>
                    </a:lnTo>
                    <a:lnTo>
                      <a:pt x="190" y="12"/>
                    </a:lnTo>
                    <a:lnTo>
                      <a:pt x="202" y="18"/>
                    </a:lnTo>
                    <a:lnTo>
                      <a:pt x="214" y="24"/>
                    </a:lnTo>
                    <a:lnTo>
                      <a:pt x="224" y="32"/>
                    </a:lnTo>
                    <a:lnTo>
                      <a:pt x="234" y="40"/>
                    </a:lnTo>
                    <a:lnTo>
                      <a:pt x="242" y="50"/>
                    </a:lnTo>
                    <a:lnTo>
                      <a:pt x="250" y="60"/>
                    </a:lnTo>
                    <a:lnTo>
                      <a:pt x="258" y="72"/>
                    </a:lnTo>
                    <a:lnTo>
                      <a:pt x="264" y="84"/>
                    </a:lnTo>
                    <a:lnTo>
                      <a:pt x="268" y="96"/>
                    </a:lnTo>
                    <a:lnTo>
                      <a:pt x="272" y="110"/>
                    </a:lnTo>
                    <a:lnTo>
                      <a:pt x="274" y="124"/>
                    </a:lnTo>
                    <a:lnTo>
                      <a:pt x="274" y="138"/>
                    </a:lnTo>
                    <a:lnTo>
                      <a:pt x="274"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62"/>
              <p:cNvSpPr>
                <a:spLocks/>
              </p:cNvSpPr>
              <p:nvPr/>
            </p:nvSpPr>
            <p:spPr bwMode="auto">
              <a:xfrm>
                <a:off x="14338300" y="4683125"/>
                <a:ext cx="257175" cy="228600"/>
              </a:xfrm>
              <a:custGeom>
                <a:avLst/>
                <a:gdLst>
                  <a:gd name="T0" fmla="*/ 50 w 162"/>
                  <a:gd name="T1" fmla="*/ 138 h 144"/>
                  <a:gd name="T2" fmla="*/ 2 w 162"/>
                  <a:gd name="T3" fmla="*/ 74 h 144"/>
                  <a:gd name="T4" fmla="*/ 2 w 162"/>
                  <a:gd name="T5" fmla="*/ 74 h 144"/>
                  <a:gd name="T6" fmla="*/ 2 w 162"/>
                  <a:gd name="T7" fmla="*/ 74 h 144"/>
                  <a:gd name="T8" fmla="*/ 0 w 162"/>
                  <a:gd name="T9" fmla="*/ 68 h 144"/>
                  <a:gd name="T10" fmla="*/ 0 w 162"/>
                  <a:gd name="T11" fmla="*/ 60 h 144"/>
                  <a:gd name="T12" fmla="*/ 2 w 162"/>
                  <a:gd name="T13" fmla="*/ 54 h 144"/>
                  <a:gd name="T14" fmla="*/ 6 w 162"/>
                  <a:gd name="T15" fmla="*/ 48 h 144"/>
                  <a:gd name="T16" fmla="*/ 6 w 162"/>
                  <a:gd name="T17" fmla="*/ 48 h 144"/>
                  <a:gd name="T18" fmla="*/ 6 w 162"/>
                  <a:gd name="T19" fmla="*/ 48 h 144"/>
                  <a:gd name="T20" fmla="*/ 12 w 162"/>
                  <a:gd name="T21" fmla="*/ 46 h 144"/>
                  <a:gd name="T22" fmla="*/ 20 w 162"/>
                  <a:gd name="T23" fmla="*/ 46 h 144"/>
                  <a:gd name="T24" fmla="*/ 26 w 162"/>
                  <a:gd name="T25" fmla="*/ 48 h 144"/>
                  <a:gd name="T26" fmla="*/ 32 w 162"/>
                  <a:gd name="T27" fmla="*/ 52 h 144"/>
                  <a:gd name="T28" fmla="*/ 32 w 162"/>
                  <a:gd name="T29" fmla="*/ 52 h 144"/>
                  <a:gd name="T30" fmla="*/ 64 w 162"/>
                  <a:gd name="T31" fmla="*/ 96 h 144"/>
                  <a:gd name="T32" fmla="*/ 130 w 162"/>
                  <a:gd name="T33" fmla="*/ 8 h 144"/>
                  <a:gd name="T34" fmla="*/ 130 w 162"/>
                  <a:gd name="T35" fmla="*/ 8 h 144"/>
                  <a:gd name="T36" fmla="*/ 136 w 162"/>
                  <a:gd name="T37" fmla="*/ 2 h 144"/>
                  <a:gd name="T38" fmla="*/ 142 w 162"/>
                  <a:gd name="T39" fmla="*/ 0 h 144"/>
                  <a:gd name="T40" fmla="*/ 150 w 162"/>
                  <a:gd name="T41" fmla="*/ 0 h 144"/>
                  <a:gd name="T42" fmla="*/ 156 w 162"/>
                  <a:gd name="T43" fmla="*/ 4 h 144"/>
                  <a:gd name="T44" fmla="*/ 156 w 162"/>
                  <a:gd name="T45" fmla="*/ 4 h 144"/>
                  <a:gd name="T46" fmla="*/ 156 w 162"/>
                  <a:gd name="T47" fmla="*/ 4 h 144"/>
                  <a:gd name="T48" fmla="*/ 160 w 162"/>
                  <a:gd name="T49" fmla="*/ 10 h 144"/>
                  <a:gd name="T50" fmla="*/ 162 w 162"/>
                  <a:gd name="T51" fmla="*/ 16 h 144"/>
                  <a:gd name="T52" fmla="*/ 162 w 162"/>
                  <a:gd name="T53" fmla="*/ 22 h 144"/>
                  <a:gd name="T54" fmla="*/ 160 w 162"/>
                  <a:gd name="T55" fmla="*/ 30 h 144"/>
                  <a:gd name="T56" fmla="*/ 160 w 162"/>
                  <a:gd name="T57" fmla="*/ 30 h 144"/>
                  <a:gd name="T58" fmla="*/ 78 w 162"/>
                  <a:gd name="T59" fmla="*/ 138 h 144"/>
                  <a:gd name="T60" fmla="*/ 78 w 162"/>
                  <a:gd name="T61" fmla="*/ 138 h 144"/>
                  <a:gd name="T62" fmla="*/ 72 w 162"/>
                  <a:gd name="T63" fmla="*/ 142 h 144"/>
                  <a:gd name="T64" fmla="*/ 64 w 162"/>
                  <a:gd name="T65" fmla="*/ 144 h 144"/>
                  <a:gd name="T66" fmla="*/ 64 w 162"/>
                  <a:gd name="T67" fmla="*/ 144 h 144"/>
                  <a:gd name="T68" fmla="*/ 64 w 162"/>
                  <a:gd name="T69" fmla="*/ 144 h 144"/>
                  <a:gd name="T70" fmla="*/ 56 w 162"/>
                  <a:gd name="T71" fmla="*/ 142 h 144"/>
                  <a:gd name="T72" fmla="*/ 50 w 162"/>
                  <a:gd name="T73" fmla="*/ 138 h 144"/>
                  <a:gd name="T74" fmla="*/ 50 w 162"/>
                  <a:gd name="T75" fmla="*/ 13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 h="144">
                    <a:moveTo>
                      <a:pt x="50" y="138"/>
                    </a:moveTo>
                    <a:lnTo>
                      <a:pt x="2" y="74"/>
                    </a:lnTo>
                    <a:lnTo>
                      <a:pt x="2" y="74"/>
                    </a:lnTo>
                    <a:lnTo>
                      <a:pt x="2" y="74"/>
                    </a:lnTo>
                    <a:lnTo>
                      <a:pt x="0" y="68"/>
                    </a:lnTo>
                    <a:lnTo>
                      <a:pt x="0" y="60"/>
                    </a:lnTo>
                    <a:lnTo>
                      <a:pt x="2" y="54"/>
                    </a:lnTo>
                    <a:lnTo>
                      <a:pt x="6" y="48"/>
                    </a:lnTo>
                    <a:lnTo>
                      <a:pt x="6" y="48"/>
                    </a:lnTo>
                    <a:lnTo>
                      <a:pt x="6" y="48"/>
                    </a:lnTo>
                    <a:lnTo>
                      <a:pt x="12" y="46"/>
                    </a:lnTo>
                    <a:lnTo>
                      <a:pt x="20" y="46"/>
                    </a:lnTo>
                    <a:lnTo>
                      <a:pt x="26" y="48"/>
                    </a:lnTo>
                    <a:lnTo>
                      <a:pt x="32" y="52"/>
                    </a:lnTo>
                    <a:lnTo>
                      <a:pt x="32" y="52"/>
                    </a:lnTo>
                    <a:lnTo>
                      <a:pt x="64" y="96"/>
                    </a:lnTo>
                    <a:lnTo>
                      <a:pt x="130" y="8"/>
                    </a:lnTo>
                    <a:lnTo>
                      <a:pt x="130" y="8"/>
                    </a:lnTo>
                    <a:lnTo>
                      <a:pt x="136" y="2"/>
                    </a:lnTo>
                    <a:lnTo>
                      <a:pt x="142" y="0"/>
                    </a:lnTo>
                    <a:lnTo>
                      <a:pt x="150" y="0"/>
                    </a:lnTo>
                    <a:lnTo>
                      <a:pt x="156" y="4"/>
                    </a:lnTo>
                    <a:lnTo>
                      <a:pt x="156" y="4"/>
                    </a:lnTo>
                    <a:lnTo>
                      <a:pt x="156" y="4"/>
                    </a:lnTo>
                    <a:lnTo>
                      <a:pt x="160" y="10"/>
                    </a:lnTo>
                    <a:lnTo>
                      <a:pt x="162" y="16"/>
                    </a:lnTo>
                    <a:lnTo>
                      <a:pt x="162" y="22"/>
                    </a:lnTo>
                    <a:lnTo>
                      <a:pt x="160" y="30"/>
                    </a:lnTo>
                    <a:lnTo>
                      <a:pt x="160" y="30"/>
                    </a:lnTo>
                    <a:lnTo>
                      <a:pt x="78" y="138"/>
                    </a:lnTo>
                    <a:lnTo>
                      <a:pt x="78" y="138"/>
                    </a:lnTo>
                    <a:lnTo>
                      <a:pt x="72" y="142"/>
                    </a:lnTo>
                    <a:lnTo>
                      <a:pt x="64" y="144"/>
                    </a:lnTo>
                    <a:lnTo>
                      <a:pt x="64" y="144"/>
                    </a:lnTo>
                    <a:lnTo>
                      <a:pt x="64" y="144"/>
                    </a:lnTo>
                    <a:lnTo>
                      <a:pt x="56" y="142"/>
                    </a:lnTo>
                    <a:lnTo>
                      <a:pt x="50" y="138"/>
                    </a:lnTo>
                    <a:lnTo>
                      <a:pt x="50" y="138"/>
                    </a:lnTo>
                    <a:close/>
                  </a:path>
                </a:pathLst>
              </a:custGeom>
              <a:solidFill>
                <a:srgbClr val="005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63"/>
              <p:cNvSpPr>
                <a:spLocks/>
              </p:cNvSpPr>
              <p:nvPr/>
            </p:nvSpPr>
            <p:spPr bwMode="auto">
              <a:xfrm>
                <a:off x="13789025" y="4699000"/>
                <a:ext cx="441325" cy="28575"/>
              </a:xfrm>
              <a:custGeom>
                <a:avLst/>
                <a:gdLst>
                  <a:gd name="T0" fmla="*/ 278 w 278"/>
                  <a:gd name="T1" fmla="*/ 0 h 18"/>
                  <a:gd name="T2" fmla="*/ 8 w 278"/>
                  <a:gd name="T3" fmla="*/ 0 h 18"/>
                  <a:gd name="T4" fmla="*/ 8 w 278"/>
                  <a:gd name="T5" fmla="*/ 0 h 18"/>
                  <a:gd name="T6" fmla="*/ 6 w 278"/>
                  <a:gd name="T7" fmla="*/ 0 h 18"/>
                  <a:gd name="T8" fmla="*/ 2 w 278"/>
                  <a:gd name="T9" fmla="*/ 2 h 18"/>
                  <a:gd name="T10" fmla="*/ 0 w 278"/>
                  <a:gd name="T11" fmla="*/ 6 h 18"/>
                  <a:gd name="T12" fmla="*/ 0 w 278"/>
                  <a:gd name="T13" fmla="*/ 10 h 18"/>
                  <a:gd name="T14" fmla="*/ 0 w 278"/>
                  <a:gd name="T15" fmla="*/ 10 h 18"/>
                  <a:gd name="T16" fmla="*/ 0 w 278"/>
                  <a:gd name="T17" fmla="*/ 12 h 18"/>
                  <a:gd name="T18" fmla="*/ 2 w 278"/>
                  <a:gd name="T19" fmla="*/ 16 h 18"/>
                  <a:gd name="T20" fmla="*/ 6 w 278"/>
                  <a:gd name="T21" fmla="*/ 18 h 18"/>
                  <a:gd name="T22" fmla="*/ 8 w 278"/>
                  <a:gd name="T23" fmla="*/ 18 h 18"/>
                  <a:gd name="T24" fmla="*/ 272 w 278"/>
                  <a:gd name="T25" fmla="*/ 18 h 18"/>
                  <a:gd name="T26" fmla="*/ 272 w 278"/>
                  <a:gd name="T27" fmla="*/ 18 h 18"/>
                  <a:gd name="T28" fmla="*/ 278 w 278"/>
                  <a:gd name="T29" fmla="*/ 0 h 18"/>
                  <a:gd name="T30" fmla="*/ 278 w 278"/>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18">
                    <a:moveTo>
                      <a:pt x="278" y="0"/>
                    </a:moveTo>
                    <a:lnTo>
                      <a:pt x="8" y="0"/>
                    </a:lnTo>
                    <a:lnTo>
                      <a:pt x="8" y="0"/>
                    </a:lnTo>
                    <a:lnTo>
                      <a:pt x="6" y="0"/>
                    </a:lnTo>
                    <a:lnTo>
                      <a:pt x="2" y="2"/>
                    </a:lnTo>
                    <a:lnTo>
                      <a:pt x="0" y="6"/>
                    </a:lnTo>
                    <a:lnTo>
                      <a:pt x="0" y="10"/>
                    </a:lnTo>
                    <a:lnTo>
                      <a:pt x="0" y="10"/>
                    </a:lnTo>
                    <a:lnTo>
                      <a:pt x="0" y="12"/>
                    </a:lnTo>
                    <a:lnTo>
                      <a:pt x="2" y="16"/>
                    </a:lnTo>
                    <a:lnTo>
                      <a:pt x="6" y="18"/>
                    </a:lnTo>
                    <a:lnTo>
                      <a:pt x="8" y="18"/>
                    </a:lnTo>
                    <a:lnTo>
                      <a:pt x="272" y="18"/>
                    </a:lnTo>
                    <a:lnTo>
                      <a:pt x="272" y="18"/>
                    </a:lnTo>
                    <a:lnTo>
                      <a:pt x="278" y="0"/>
                    </a:lnTo>
                    <a:lnTo>
                      <a:pt x="2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64"/>
              <p:cNvSpPr>
                <a:spLocks/>
              </p:cNvSpPr>
              <p:nvPr/>
            </p:nvSpPr>
            <p:spPr bwMode="auto">
              <a:xfrm>
                <a:off x="13789025" y="4781550"/>
                <a:ext cx="285750" cy="28575"/>
              </a:xfrm>
              <a:custGeom>
                <a:avLst/>
                <a:gdLst>
                  <a:gd name="T0" fmla="*/ 8 w 180"/>
                  <a:gd name="T1" fmla="*/ 0 h 18"/>
                  <a:gd name="T2" fmla="*/ 8 w 180"/>
                  <a:gd name="T3" fmla="*/ 0 h 18"/>
                  <a:gd name="T4" fmla="*/ 6 w 180"/>
                  <a:gd name="T5" fmla="*/ 0 h 18"/>
                  <a:gd name="T6" fmla="*/ 2 w 180"/>
                  <a:gd name="T7" fmla="*/ 2 h 18"/>
                  <a:gd name="T8" fmla="*/ 0 w 180"/>
                  <a:gd name="T9" fmla="*/ 4 h 18"/>
                  <a:gd name="T10" fmla="*/ 0 w 180"/>
                  <a:gd name="T11" fmla="*/ 8 h 18"/>
                  <a:gd name="T12" fmla="*/ 0 w 180"/>
                  <a:gd name="T13" fmla="*/ 8 h 18"/>
                  <a:gd name="T14" fmla="*/ 0 w 180"/>
                  <a:gd name="T15" fmla="*/ 12 h 18"/>
                  <a:gd name="T16" fmla="*/ 2 w 180"/>
                  <a:gd name="T17" fmla="*/ 14 h 18"/>
                  <a:gd name="T18" fmla="*/ 6 w 180"/>
                  <a:gd name="T19" fmla="*/ 16 h 18"/>
                  <a:gd name="T20" fmla="*/ 8 w 180"/>
                  <a:gd name="T21" fmla="*/ 18 h 18"/>
                  <a:gd name="T22" fmla="*/ 172 w 180"/>
                  <a:gd name="T23" fmla="*/ 18 h 18"/>
                  <a:gd name="T24" fmla="*/ 172 w 180"/>
                  <a:gd name="T25" fmla="*/ 18 h 18"/>
                  <a:gd name="T26" fmla="*/ 174 w 180"/>
                  <a:gd name="T27" fmla="*/ 16 h 18"/>
                  <a:gd name="T28" fmla="*/ 178 w 180"/>
                  <a:gd name="T29" fmla="*/ 14 h 18"/>
                  <a:gd name="T30" fmla="*/ 180 w 180"/>
                  <a:gd name="T31" fmla="*/ 12 h 18"/>
                  <a:gd name="T32" fmla="*/ 180 w 180"/>
                  <a:gd name="T33" fmla="*/ 8 h 18"/>
                  <a:gd name="T34" fmla="*/ 180 w 180"/>
                  <a:gd name="T35" fmla="*/ 8 h 18"/>
                  <a:gd name="T36" fmla="*/ 180 w 180"/>
                  <a:gd name="T37" fmla="*/ 4 h 18"/>
                  <a:gd name="T38" fmla="*/ 178 w 180"/>
                  <a:gd name="T39" fmla="*/ 2 h 18"/>
                  <a:gd name="T40" fmla="*/ 174 w 180"/>
                  <a:gd name="T41" fmla="*/ 0 h 18"/>
                  <a:gd name="T42" fmla="*/ 172 w 180"/>
                  <a:gd name="T43" fmla="*/ 0 h 18"/>
                  <a:gd name="T44" fmla="*/ 8 w 180"/>
                  <a:gd name="T4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0" h="18">
                    <a:moveTo>
                      <a:pt x="8" y="0"/>
                    </a:moveTo>
                    <a:lnTo>
                      <a:pt x="8" y="0"/>
                    </a:lnTo>
                    <a:lnTo>
                      <a:pt x="6" y="0"/>
                    </a:lnTo>
                    <a:lnTo>
                      <a:pt x="2" y="2"/>
                    </a:lnTo>
                    <a:lnTo>
                      <a:pt x="0" y="4"/>
                    </a:lnTo>
                    <a:lnTo>
                      <a:pt x="0" y="8"/>
                    </a:lnTo>
                    <a:lnTo>
                      <a:pt x="0" y="8"/>
                    </a:lnTo>
                    <a:lnTo>
                      <a:pt x="0" y="12"/>
                    </a:lnTo>
                    <a:lnTo>
                      <a:pt x="2" y="14"/>
                    </a:lnTo>
                    <a:lnTo>
                      <a:pt x="6" y="16"/>
                    </a:lnTo>
                    <a:lnTo>
                      <a:pt x="8" y="18"/>
                    </a:lnTo>
                    <a:lnTo>
                      <a:pt x="172" y="18"/>
                    </a:lnTo>
                    <a:lnTo>
                      <a:pt x="172" y="18"/>
                    </a:lnTo>
                    <a:lnTo>
                      <a:pt x="174" y="16"/>
                    </a:lnTo>
                    <a:lnTo>
                      <a:pt x="178" y="14"/>
                    </a:lnTo>
                    <a:lnTo>
                      <a:pt x="180" y="12"/>
                    </a:lnTo>
                    <a:lnTo>
                      <a:pt x="180" y="8"/>
                    </a:lnTo>
                    <a:lnTo>
                      <a:pt x="180" y="8"/>
                    </a:lnTo>
                    <a:lnTo>
                      <a:pt x="180" y="4"/>
                    </a:lnTo>
                    <a:lnTo>
                      <a:pt x="178" y="2"/>
                    </a:lnTo>
                    <a:lnTo>
                      <a:pt x="174" y="0"/>
                    </a:lnTo>
                    <a:lnTo>
                      <a:pt x="172"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65"/>
              <p:cNvSpPr>
                <a:spLocks/>
              </p:cNvSpPr>
              <p:nvPr/>
            </p:nvSpPr>
            <p:spPr bwMode="auto">
              <a:xfrm>
                <a:off x="13985875" y="4051300"/>
                <a:ext cx="476250" cy="488950"/>
              </a:xfrm>
              <a:custGeom>
                <a:avLst/>
                <a:gdLst>
                  <a:gd name="T0" fmla="*/ 276 w 300"/>
                  <a:gd name="T1" fmla="*/ 308 h 308"/>
                  <a:gd name="T2" fmla="*/ 276 w 300"/>
                  <a:gd name="T3" fmla="*/ 308 h 308"/>
                  <a:gd name="T4" fmla="*/ 300 w 300"/>
                  <a:gd name="T5" fmla="*/ 306 h 308"/>
                  <a:gd name="T6" fmla="*/ 300 w 300"/>
                  <a:gd name="T7" fmla="*/ 0 h 308"/>
                  <a:gd name="T8" fmla="*/ 0 w 300"/>
                  <a:gd name="T9" fmla="*/ 0 h 308"/>
                  <a:gd name="T10" fmla="*/ 0 w 300"/>
                  <a:gd name="T11" fmla="*/ 24 h 308"/>
                  <a:gd name="T12" fmla="*/ 276 w 300"/>
                  <a:gd name="T13" fmla="*/ 24 h 308"/>
                  <a:gd name="T14" fmla="*/ 276 w 300"/>
                  <a:gd name="T15" fmla="*/ 308 h 3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308">
                    <a:moveTo>
                      <a:pt x="276" y="308"/>
                    </a:moveTo>
                    <a:lnTo>
                      <a:pt x="276" y="308"/>
                    </a:lnTo>
                    <a:lnTo>
                      <a:pt x="300" y="306"/>
                    </a:lnTo>
                    <a:lnTo>
                      <a:pt x="300" y="0"/>
                    </a:lnTo>
                    <a:lnTo>
                      <a:pt x="0" y="0"/>
                    </a:lnTo>
                    <a:lnTo>
                      <a:pt x="0" y="24"/>
                    </a:lnTo>
                    <a:lnTo>
                      <a:pt x="276" y="24"/>
                    </a:lnTo>
                    <a:lnTo>
                      <a:pt x="276" y="3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66"/>
              <p:cNvSpPr>
                <a:spLocks/>
              </p:cNvSpPr>
              <p:nvPr/>
            </p:nvSpPr>
            <p:spPr bwMode="auto">
              <a:xfrm>
                <a:off x="13789025" y="4537075"/>
                <a:ext cx="542925" cy="28575"/>
              </a:xfrm>
              <a:custGeom>
                <a:avLst/>
                <a:gdLst>
                  <a:gd name="T0" fmla="*/ 8 w 342"/>
                  <a:gd name="T1" fmla="*/ 18 h 18"/>
                  <a:gd name="T2" fmla="*/ 332 w 342"/>
                  <a:gd name="T3" fmla="*/ 18 h 18"/>
                  <a:gd name="T4" fmla="*/ 332 w 342"/>
                  <a:gd name="T5" fmla="*/ 18 h 18"/>
                  <a:gd name="T6" fmla="*/ 336 w 342"/>
                  <a:gd name="T7" fmla="*/ 18 h 18"/>
                  <a:gd name="T8" fmla="*/ 340 w 342"/>
                  <a:gd name="T9" fmla="*/ 16 h 18"/>
                  <a:gd name="T10" fmla="*/ 340 w 342"/>
                  <a:gd name="T11" fmla="*/ 12 h 18"/>
                  <a:gd name="T12" fmla="*/ 342 w 342"/>
                  <a:gd name="T13" fmla="*/ 8 h 18"/>
                  <a:gd name="T14" fmla="*/ 342 w 342"/>
                  <a:gd name="T15" fmla="*/ 8 h 18"/>
                  <a:gd name="T16" fmla="*/ 340 w 342"/>
                  <a:gd name="T17" fmla="*/ 6 h 18"/>
                  <a:gd name="T18" fmla="*/ 340 w 342"/>
                  <a:gd name="T19" fmla="*/ 2 h 18"/>
                  <a:gd name="T20" fmla="*/ 336 w 342"/>
                  <a:gd name="T21" fmla="*/ 0 h 18"/>
                  <a:gd name="T22" fmla="*/ 332 w 342"/>
                  <a:gd name="T23" fmla="*/ 0 h 18"/>
                  <a:gd name="T24" fmla="*/ 8 w 342"/>
                  <a:gd name="T25" fmla="*/ 0 h 18"/>
                  <a:gd name="T26" fmla="*/ 8 w 342"/>
                  <a:gd name="T27" fmla="*/ 0 h 18"/>
                  <a:gd name="T28" fmla="*/ 6 w 342"/>
                  <a:gd name="T29" fmla="*/ 0 h 18"/>
                  <a:gd name="T30" fmla="*/ 2 w 342"/>
                  <a:gd name="T31" fmla="*/ 2 h 18"/>
                  <a:gd name="T32" fmla="*/ 0 w 342"/>
                  <a:gd name="T33" fmla="*/ 6 h 18"/>
                  <a:gd name="T34" fmla="*/ 0 w 342"/>
                  <a:gd name="T35" fmla="*/ 8 h 18"/>
                  <a:gd name="T36" fmla="*/ 0 w 342"/>
                  <a:gd name="T37" fmla="*/ 8 h 18"/>
                  <a:gd name="T38" fmla="*/ 0 w 342"/>
                  <a:gd name="T39" fmla="*/ 12 h 18"/>
                  <a:gd name="T40" fmla="*/ 2 w 342"/>
                  <a:gd name="T41" fmla="*/ 16 h 18"/>
                  <a:gd name="T42" fmla="*/ 6 w 342"/>
                  <a:gd name="T43" fmla="*/ 18 h 18"/>
                  <a:gd name="T44" fmla="*/ 8 w 342"/>
                  <a:gd name="T45" fmla="*/ 18 h 18"/>
                  <a:gd name="T46" fmla="*/ 8 w 342"/>
                  <a:gd name="T4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2" h="18">
                    <a:moveTo>
                      <a:pt x="8" y="18"/>
                    </a:moveTo>
                    <a:lnTo>
                      <a:pt x="332" y="18"/>
                    </a:lnTo>
                    <a:lnTo>
                      <a:pt x="332" y="18"/>
                    </a:lnTo>
                    <a:lnTo>
                      <a:pt x="336" y="18"/>
                    </a:lnTo>
                    <a:lnTo>
                      <a:pt x="340" y="16"/>
                    </a:lnTo>
                    <a:lnTo>
                      <a:pt x="340" y="12"/>
                    </a:lnTo>
                    <a:lnTo>
                      <a:pt x="342" y="8"/>
                    </a:lnTo>
                    <a:lnTo>
                      <a:pt x="342" y="8"/>
                    </a:lnTo>
                    <a:lnTo>
                      <a:pt x="340" y="6"/>
                    </a:lnTo>
                    <a:lnTo>
                      <a:pt x="340" y="2"/>
                    </a:lnTo>
                    <a:lnTo>
                      <a:pt x="336" y="0"/>
                    </a:lnTo>
                    <a:lnTo>
                      <a:pt x="332" y="0"/>
                    </a:lnTo>
                    <a:lnTo>
                      <a:pt x="8" y="0"/>
                    </a:lnTo>
                    <a:lnTo>
                      <a:pt x="8" y="0"/>
                    </a:lnTo>
                    <a:lnTo>
                      <a:pt x="6" y="0"/>
                    </a:lnTo>
                    <a:lnTo>
                      <a:pt x="2" y="2"/>
                    </a:lnTo>
                    <a:lnTo>
                      <a:pt x="0" y="6"/>
                    </a:lnTo>
                    <a:lnTo>
                      <a:pt x="0" y="8"/>
                    </a:lnTo>
                    <a:lnTo>
                      <a:pt x="0" y="8"/>
                    </a:lnTo>
                    <a:lnTo>
                      <a:pt x="0" y="12"/>
                    </a:lnTo>
                    <a:lnTo>
                      <a:pt x="2" y="16"/>
                    </a:lnTo>
                    <a:lnTo>
                      <a:pt x="6" y="18"/>
                    </a:lnTo>
                    <a:lnTo>
                      <a:pt x="8" y="18"/>
                    </a:lnTo>
                    <a:lnTo>
                      <a:pt x="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67"/>
              <p:cNvSpPr>
                <a:spLocks/>
              </p:cNvSpPr>
              <p:nvPr/>
            </p:nvSpPr>
            <p:spPr bwMode="auto">
              <a:xfrm>
                <a:off x="13677900" y="4070350"/>
                <a:ext cx="254000" cy="257175"/>
              </a:xfrm>
              <a:custGeom>
                <a:avLst/>
                <a:gdLst>
                  <a:gd name="T0" fmla="*/ 160 w 160"/>
                  <a:gd name="T1" fmla="*/ 0 h 162"/>
                  <a:gd name="T2" fmla="*/ 0 w 160"/>
                  <a:gd name="T3" fmla="*/ 162 h 162"/>
                  <a:gd name="T4" fmla="*/ 160 w 160"/>
                  <a:gd name="T5" fmla="*/ 162 h 162"/>
                  <a:gd name="T6" fmla="*/ 160 w 160"/>
                  <a:gd name="T7" fmla="*/ 0 h 162"/>
                </a:gdLst>
                <a:ahLst/>
                <a:cxnLst>
                  <a:cxn ang="0">
                    <a:pos x="T0" y="T1"/>
                  </a:cxn>
                  <a:cxn ang="0">
                    <a:pos x="T2" y="T3"/>
                  </a:cxn>
                  <a:cxn ang="0">
                    <a:pos x="T4" y="T5"/>
                  </a:cxn>
                  <a:cxn ang="0">
                    <a:pos x="T6" y="T7"/>
                  </a:cxn>
                </a:cxnLst>
                <a:rect l="0" t="0" r="r" b="b"/>
                <a:pathLst>
                  <a:path w="160" h="162">
                    <a:moveTo>
                      <a:pt x="160" y="0"/>
                    </a:moveTo>
                    <a:lnTo>
                      <a:pt x="0" y="162"/>
                    </a:lnTo>
                    <a:lnTo>
                      <a:pt x="160" y="162"/>
                    </a:lnTo>
                    <a:lnTo>
                      <a:pt x="1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68"/>
              <p:cNvSpPr>
                <a:spLocks/>
              </p:cNvSpPr>
              <p:nvPr/>
            </p:nvSpPr>
            <p:spPr bwMode="auto">
              <a:xfrm>
                <a:off x="13789025" y="4454525"/>
                <a:ext cx="542925" cy="28575"/>
              </a:xfrm>
              <a:custGeom>
                <a:avLst/>
                <a:gdLst>
                  <a:gd name="T0" fmla="*/ 8 w 342"/>
                  <a:gd name="T1" fmla="*/ 18 h 18"/>
                  <a:gd name="T2" fmla="*/ 332 w 342"/>
                  <a:gd name="T3" fmla="*/ 18 h 18"/>
                  <a:gd name="T4" fmla="*/ 332 w 342"/>
                  <a:gd name="T5" fmla="*/ 18 h 18"/>
                  <a:gd name="T6" fmla="*/ 336 w 342"/>
                  <a:gd name="T7" fmla="*/ 18 h 18"/>
                  <a:gd name="T8" fmla="*/ 340 w 342"/>
                  <a:gd name="T9" fmla="*/ 16 h 18"/>
                  <a:gd name="T10" fmla="*/ 340 w 342"/>
                  <a:gd name="T11" fmla="*/ 14 h 18"/>
                  <a:gd name="T12" fmla="*/ 342 w 342"/>
                  <a:gd name="T13" fmla="*/ 10 h 18"/>
                  <a:gd name="T14" fmla="*/ 342 w 342"/>
                  <a:gd name="T15" fmla="*/ 10 h 18"/>
                  <a:gd name="T16" fmla="*/ 340 w 342"/>
                  <a:gd name="T17" fmla="*/ 6 h 18"/>
                  <a:gd name="T18" fmla="*/ 340 w 342"/>
                  <a:gd name="T19" fmla="*/ 4 h 18"/>
                  <a:gd name="T20" fmla="*/ 336 w 342"/>
                  <a:gd name="T21" fmla="*/ 2 h 18"/>
                  <a:gd name="T22" fmla="*/ 332 w 342"/>
                  <a:gd name="T23" fmla="*/ 0 h 18"/>
                  <a:gd name="T24" fmla="*/ 8 w 342"/>
                  <a:gd name="T25" fmla="*/ 0 h 18"/>
                  <a:gd name="T26" fmla="*/ 8 w 342"/>
                  <a:gd name="T27" fmla="*/ 0 h 18"/>
                  <a:gd name="T28" fmla="*/ 6 w 342"/>
                  <a:gd name="T29" fmla="*/ 2 h 18"/>
                  <a:gd name="T30" fmla="*/ 2 w 342"/>
                  <a:gd name="T31" fmla="*/ 4 h 18"/>
                  <a:gd name="T32" fmla="*/ 0 w 342"/>
                  <a:gd name="T33" fmla="*/ 6 h 18"/>
                  <a:gd name="T34" fmla="*/ 0 w 342"/>
                  <a:gd name="T35" fmla="*/ 10 h 18"/>
                  <a:gd name="T36" fmla="*/ 0 w 342"/>
                  <a:gd name="T37" fmla="*/ 10 h 18"/>
                  <a:gd name="T38" fmla="*/ 0 w 342"/>
                  <a:gd name="T39" fmla="*/ 14 h 18"/>
                  <a:gd name="T40" fmla="*/ 2 w 342"/>
                  <a:gd name="T41" fmla="*/ 16 h 18"/>
                  <a:gd name="T42" fmla="*/ 6 w 342"/>
                  <a:gd name="T43" fmla="*/ 18 h 18"/>
                  <a:gd name="T44" fmla="*/ 8 w 342"/>
                  <a:gd name="T45" fmla="*/ 18 h 18"/>
                  <a:gd name="T46" fmla="*/ 8 w 342"/>
                  <a:gd name="T4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2" h="18">
                    <a:moveTo>
                      <a:pt x="8" y="18"/>
                    </a:moveTo>
                    <a:lnTo>
                      <a:pt x="332" y="18"/>
                    </a:lnTo>
                    <a:lnTo>
                      <a:pt x="332" y="18"/>
                    </a:lnTo>
                    <a:lnTo>
                      <a:pt x="336" y="18"/>
                    </a:lnTo>
                    <a:lnTo>
                      <a:pt x="340" y="16"/>
                    </a:lnTo>
                    <a:lnTo>
                      <a:pt x="340" y="14"/>
                    </a:lnTo>
                    <a:lnTo>
                      <a:pt x="342" y="10"/>
                    </a:lnTo>
                    <a:lnTo>
                      <a:pt x="342" y="10"/>
                    </a:lnTo>
                    <a:lnTo>
                      <a:pt x="340" y="6"/>
                    </a:lnTo>
                    <a:lnTo>
                      <a:pt x="340" y="4"/>
                    </a:lnTo>
                    <a:lnTo>
                      <a:pt x="336" y="2"/>
                    </a:lnTo>
                    <a:lnTo>
                      <a:pt x="332" y="0"/>
                    </a:lnTo>
                    <a:lnTo>
                      <a:pt x="8" y="0"/>
                    </a:lnTo>
                    <a:lnTo>
                      <a:pt x="8" y="0"/>
                    </a:lnTo>
                    <a:lnTo>
                      <a:pt x="6" y="2"/>
                    </a:lnTo>
                    <a:lnTo>
                      <a:pt x="2" y="4"/>
                    </a:lnTo>
                    <a:lnTo>
                      <a:pt x="0" y="6"/>
                    </a:lnTo>
                    <a:lnTo>
                      <a:pt x="0" y="10"/>
                    </a:lnTo>
                    <a:lnTo>
                      <a:pt x="0" y="10"/>
                    </a:lnTo>
                    <a:lnTo>
                      <a:pt x="0" y="14"/>
                    </a:lnTo>
                    <a:lnTo>
                      <a:pt x="2" y="16"/>
                    </a:lnTo>
                    <a:lnTo>
                      <a:pt x="6" y="18"/>
                    </a:lnTo>
                    <a:lnTo>
                      <a:pt x="8" y="18"/>
                    </a:lnTo>
                    <a:lnTo>
                      <a:pt x="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69"/>
              <p:cNvSpPr>
                <a:spLocks/>
              </p:cNvSpPr>
              <p:nvPr/>
            </p:nvSpPr>
            <p:spPr bwMode="auto">
              <a:xfrm>
                <a:off x="13658850" y="4378325"/>
                <a:ext cx="803275" cy="669925"/>
              </a:xfrm>
              <a:custGeom>
                <a:avLst/>
                <a:gdLst>
                  <a:gd name="T0" fmla="*/ 424 w 506"/>
                  <a:gd name="T1" fmla="*/ 398 h 422"/>
                  <a:gd name="T2" fmla="*/ 24 w 506"/>
                  <a:gd name="T3" fmla="*/ 398 h 422"/>
                  <a:gd name="T4" fmla="*/ 24 w 506"/>
                  <a:gd name="T5" fmla="*/ 0 h 422"/>
                  <a:gd name="T6" fmla="*/ 0 w 506"/>
                  <a:gd name="T7" fmla="*/ 0 h 422"/>
                  <a:gd name="T8" fmla="*/ 0 w 506"/>
                  <a:gd name="T9" fmla="*/ 422 h 422"/>
                  <a:gd name="T10" fmla="*/ 506 w 506"/>
                  <a:gd name="T11" fmla="*/ 422 h 422"/>
                  <a:gd name="T12" fmla="*/ 506 w 506"/>
                  <a:gd name="T13" fmla="*/ 422 h 422"/>
                  <a:gd name="T14" fmla="*/ 506 w 506"/>
                  <a:gd name="T15" fmla="*/ 422 h 422"/>
                  <a:gd name="T16" fmla="*/ 484 w 506"/>
                  <a:gd name="T17" fmla="*/ 420 h 422"/>
                  <a:gd name="T18" fmla="*/ 464 w 506"/>
                  <a:gd name="T19" fmla="*/ 416 h 422"/>
                  <a:gd name="T20" fmla="*/ 444 w 506"/>
                  <a:gd name="T21" fmla="*/ 408 h 422"/>
                  <a:gd name="T22" fmla="*/ 424 w 506"/>
                  <a:gd name="T23" fmla="*/ 398 h 422"/>
                  <a:gd name="T24" fmla="*/ 424 w 506"/>
                  <a:gd name="T25" fmla="*/ 398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6" h="422">
                    <a:moveTo>
                      <a:pt x="424" y="398"/>
                    </a:moveTo>
                    <a:lnTo>
                      <a:pt x="24" y="398"/>
                    </a:lnTo>
                    <a:lnTo>
                      <a:pt x="24" y="0"/>
                    </a:lnTo>
                    <a:lnTo>
                      <a:pt x="0" y="0"/>
                    </a:lnTo>
                    <a:lnTo>
                      <a:pt x="0" y="422"/>
                    </a:lnTo>
                    <a:lnTo>
                      <a:pt x="506" y="422"/>
                    </a:lnTo>
                    <a:lnTo>
                      <a:pt x="506" y="422"/>
                    </a:lnTo>
                    <a:lnTo>
                      <a:pt x="506" y="422"/>
                    </a:lnTo>
                    <a:lnTo>
                      <a:pt x="484" y="420"/>
                    </a:lnTo>
                    <a:lnTo>
                      <a:pt x="464" y="416"/>
                    </a:lnTo>
                    <a:lnTo>
                      <a:pt x="444" y="408"/>
                    </a:lnTo>
                    <a:lnTo>
                      <a:pt x="424" y="398"/>
                    </a:lnTo>
                    <a:lnTo>
                      <a:pt x="424" y="3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70"/>
              <p:cNvSpPr>
                <a:spLocks/>
              </p:cNvSpPr>
              <p:nvPr/>
            </p:nvSpPr>
            <p:spPr bwMode="auto">
              <a:xfrm>
                <a:off x="13789025" y="4619625"/>
                <a:ext cx="492125" cy="28575"/>
              </a:xfrm>
              <a:custGeom>
                <a:avLst/>
                <a:gdLst>
                  <a:gd name="T0" fmla="*/ 8 w 310"/>
                  <a:gd name="T1" fmla="*/ 18 h 18"/>
                  <a:gd name="T2" fmla="*/ 296 w 310"/>
                  <a:gd name="T3" fmla="*/ 18 h 18"/>
                  <a:gd name="T4" fmla="*/ 296 w 310"/>
                  <a:gd name="T5" fmla="*/ 18 h 18"/>
                  <a:gd name="T6" fmla="*/ 310 w 310"/>
                  <a:gd name="T7" fmla="*/ 0 h 18"/>
                  <a:gd name="T8" fmla="*/ 8 w 310"/>
                  <a:gd name="T9" fmla="*/ 0 h 18"/>
                  <a:gd name="T10" fmla="*/ 8 w 310"/>
                  <a:gd name="T11" fmla="*/ 0 h 18"/>
                  <a:gd name="T12" fmla="*/ 6 w 310"/>
                  <a:gd name="T13" fmla="*/ 0 h 18"/>
                  <a:gd name="T14" fmla="*/ 2 w 310"/>
                  <a:gd name="T15" fmla="*/ 2 h 18"/>
                  <a:gd name="T16" fmla="*/ 0 w 310"/>
                  <a:gd name="T17" fmla="*/ 4 h 18"/>
                  <a:gd name="T18" fmla="*/ 0 w 310"/>
                  <a:gd name="T19" fmla="*/ 8 h 18"/>
                  <a:gd name="T20" fmla="*/ 0 w 310"/>
                  <a:gd name="T21" fmla="*/ 8 h 18"/>
                  <a:gd name="T22" fmla="*/ 0 w 310"/>
                  <a:gd name="T23" fmla="*/ 12 h 18"/>
                  <a:gd name="T24" fmla="*/ 2 w 310"/>
                  <a:gd name="T25" fmla="*/ 14 h 18"/>
                  <a:gd name="T26" fmla="*/ 6 w 310"/>
                  <a:gd name="T27" fmla="*/ 16 h 18"/>
                  <a:gd name="T28" fmla="*/ 8 w 310"/>
                  <a:gd name="T29" fmla="*/ 18 h 18"/>
                  <a:gd name="T30" fmla="*/ 8 w 310"/>
                  <a:gd name="T3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 h="18">
                    <a:moveTo>
                      <a:pt x="8" y="18"/>
                    </a:moveTo>
                    <a:lnTo>
                      <a:pt x="296" y="18"/>
                    </a:lnTo>
                    <a:lnTo>
                      <a:pt x="296" y="18"/>
                    </a:lnTo>
                    <a:lnTo>
                      <a:pt x="310" y="0"/>
                    </a:lnTo>
                    <a:lnTo>
                      <a:pt x="8" y="0"/>
                    </a:lnTo>
                    <a:lnTo>
                      <a:pt x="8" y="0"/>
                    </a:lnTo>
                    <a:lnTo>
                      <a:pt x="6" y="0"/>
                    </a:lnTo>
                    <a:lnTo>
                      <a:pt x="2" y="2"/>
                    </a:lnTo>
                    <a:lnTo>
                      <a:pt x="0" y="4"/>
                    </a:lnTo>
                    <a:lnTo>
                      <a:pt x="0" y="8"/>
                    </a:lnTo>
                    <a:lnTo>
                      <a:pt x="0" y="8"/>
                    </a:lnTo>
                    <a:lnTo>
                      <a:pt x="0" y="12"/>
                    </a:lnTo>
                    <a:lnTo>
                      <a:pt x="2" y="14"/>
                    </a:lnTo>
                    <a:lnTo>
                      <a:pt x="6" y="16"/>
                    </a:lnTo>
                    <a:lnTo>
                      <a:pt x="8" y="18"/>
                    </a:lnTo>
                    <a:lnTo>
                      <a:pt x="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3" name="Footer Placeholder 2"/>
          <p:cNvSpPr>
            <a:spLocks noGrp="1"/>
          </p:cNvSpPr>
          <p:nvPr>
            <p:ph type="ftr" sz="quarter" idx="3"/>
          </p:nvPr>
        </p:nvSpPr>
        <p:spPr/>
        <p:txBody>
          <a:bodyPr/>
          <a:lstStyle/>
          <a:p>
            <a:pPr algn="r"/>
            <a:r>
              <a:rPr lang="en-GB" dirty="0"/>
              <a:t>© 201</a:t>
            </a:r>
            <a:r>
              <a:rPr lang="tr-TR" dirty="0"/>
              <a:t>8</a:t>
            </a:r>
            <a:r>
              <a:rPr lang="en-GB" dirty="0"/>
              <a:t> SEKO</a:t>
            </a:r>
          </a:p>
        </p:txBody>
      </p:sp>
      <p:grpSp>
        <p:nvGrpSpPr>
          <p:cNvPr id="58" name="Group 57"/>
          <p:cNvGrpSpPr/>
          <p:nvPr/>
        </p:nvGrpSpPr>
        <p:grpSpPr>
          <a:xfrm>
            <a:off x="8910681" y="3921941"/>
            <a:ext cx="2636962" cy="2152223"/>
            <a:chOff x="6151887" y="3921941"/>
            <a:chExt cx="2636962" cy="2152223"/>
          </a:xfrm>
        </p:grpSpPr>
        <p:sp>
          <p:nvSpPr>
            <p:cNvPr id="59" name="Rectangle 58"/>
            <p:cNvSpPr/>
            <p:nvPr/>
          </p:nvSpPr>
          <p:spPr>
            <a:xfrm>
              <a:off x="6157177" y="4316474"/>
              <a:ext cx="2631672" cy="175769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324000" rIns="108000" rtlCol="0" anchor="ctr"/>
            <a:lstStyle/>
            <a:p>
              <a:pPr algn="ctr">
                <a:spcBef>
                  <a:spcPts val="600"/>
                </a:spcBef>
              </a:pPr>
              <a:r>
                <a:rPr lang="en-GB" sz="1100" dirty="0">
                  <a:solidFill>
                    <a:schemeClr val="tx1"/>
                  </a:solidFill>
                </a:rPr>
                <a:t>Test facilities</a:t>
              </a:r>
            </a:p>
            <a:p>
              <a:pPr algn="ctr">
                <a:spcBef>
                  <a:spcPts val="600"/>
                </a:spcBef>
              </a:pPr>
              <a:r>
                <a:rPr lang="en-GB" sz="1100" dirty="0">
                  <a:solidFill>
                    <a:schemeClr val="tx1"/>
                  </a:solidFill>
                </a:rPr>
                <a:t>Principal producer of spray foam solutions</a:t>
              </a:r>
            </a:p>
            <a:p>
              <a:pPr algn="ctr">
                <a:spcBef>
                  <a:spcPts val="600"/>
                </a:spcBef>
              </a:pPr>
              <a:r>
                <a:rPr lang="en-GB" sz="1100" dirty="0">
                  <a:solidFill>
                    <a:schemeClr val="tx1"/>
                  </a:solidFill>
                </a:rPr>
                <a:t>Designs and manufactures plastic skids</a:t>
              </a:r>
            </a:p>
          </p:txBody>
        </p:sp>
        <p:pic>
          <p:nvPicPr>
            <p:cNvPr id="60" name="Picture 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31856" y="3921941"/>
              <a:ext cx="780688" cy="780688"/>
            </a:xfrm>
            <a:prstGeom prst="rect">
              <a:avLst/>
            </a:prstGeom>
            <a:effectLst>
              <a:outerShdw blurRad="63500" sx="102000" sy="102000" algn="ctr" rotWithShape="0">
                <a:prstClr val="black">
                  <a:alpha val="20000"/>
                </a:prstClr>
              </a:outerShdw>
            </a:effectLst>
          </p:spPr>
        </p:pic>
        <p:sp>
          <p:nvSpPr>
            <p:cNvPr id="61" name="TextBox 60"/>
            <p:cNvSpPr txBox="1"/>
            <p:nvPr/>
          </p:nvSpPr>
          <p:spPr>
            <a:xfrm>
              <a:off x="6151887" y="3973682"/>
              <a:ext cx="1646605" cy="646331"/>
            </a:xfrm>
            <a:prstGeom prst="rect">
              <a:avLst/>
            </a:prstGeom>
            <a:noFill/>
          </p:spPr>
          <p:txBody>
            <a:bodyPr wrap="none" rtlCol="0">
              <a:spAutoFit/>
            </a:bodyPr>
            <a:lstStyle/>
            <a:p>
              <a:r>
                <a:rPr lang="en-GB" dirty="0">
                  <a:latin typeface="+mj-lt"/>
                </a:rPr>
                <a:t>Paris</a:t>
              </a:r>
              <a:endParaRPr lang="tr-TR" dirty="0">
                <a:latin typeface="+mj-lt"/>
              </a:endParaRPr>
            </a:p>
            <a:p>
              <a:r>
                <a:rPr lang="tr-TR" dirty="0">
                  <a:latin typeface="+mj-lt"/>
                </a:rPr>
                <a:t>(Seko Fransa)</a:t>
              </a:r>
              <a:endParaRPr lang="en-GB" dirty="0">
                <a:latin typeface="+mj-lt"/>
              </a:endParaRPr>
            </a:p>
          </p:txBody>
        </p:sp>
      </p:grpSp>
    </p:spTree>
    <p:extLst>
      <p:ext uri="{BB962C8B-B14F-4D97-AF65-F5344CB8AC3E}">
        <p14:creationId xmlns:p14="http://schemas.microsoft.com/office/powerpoint/2010/main" val="18066949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0-#ppt_w/2"/>
                                          </p:val>
                                        </p:tav>
                                        <p:tav tm="100000">
                                          <p:val>
                                            <p:strVal val="#ppt_x"/>
                                          </p:val>
                                        </p:tav>
                                      </p:tavLst>
                                    </p:anim>
                                    <p:anim calcmode="lin" valueType="num">
                                      <p:cBhvr additive="base">
                                        <p:cTn id="8" dur="500" fill="hold"/>
                                        <p:tgtEl>
                                          <p:spTgt spid="5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5" presetClass="entr" presetSubtype="0"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1000" fill="hold"/>
                                        <p:tgtEl>
                                          <p:spTgt spid="35"/>
                                        </p:tgtEl>
                                        <p:attrNameLst>
                                          <p:attrName>ppt_w</p:attrName>
                                        </p:attrNameLst>
                                      </p:cBhvr>
                                      <p:tavLst>
                                        <p:tav tm="0">
                                          <p:val>
                                            <p:strVal val="#ppt_w*0.70"/>
                                          </p:val>
                                        </p:tav>
                                        <p:tav tm="100000">
                                          <p:val>
                                            <p:strVal val="#ppt_w"/>
                                          </p:val>
                                        </p:tav>
                                      </p:tavLst>
                                    </p:anim>
                                    <p:anim calcmode="lin" valueType="num">
                                      <p:cBhvr>
                                        <p:cTn id="13" dur="1000" fill="hold"/>
                                        <p:tgtEl>
                                          <p:spTgt spid="35"/>
                                        </p:tgtEl>
                                        <p:attrNameLst>
                                          <p:attrName>ppt_h</p:attrName>
                                        </p:attrNameLst>
                                      </p:cBhvr>
                                      <p:tavLst>
                                        <p:tav tm="0">
                                          <p:val>
                                            <p:strVal val="#ppt_h"/>
                                          </p:val>
                                        </p:tav>
                                        <p:tav tm="100000">
                                          <p:val>
                                            <p:strVal val="#ppt_h"/>
                                          </p:val>
                                        </p:tav>
                                      </p:tavLst>
                                    </p:anim>
                                    <p:animEffect transition="in" filter="fade">
                                      <p:cBhvr>
                                        <p:cTn id="14" dur="1000"/>
                                        <p:tgtEl>
                                          <p:spTgt spid="35"/>
                                        </p:tgtEl>
                                      </p:cBhvr>
                                    </p:animEffect>
                                  </p:childTnLst>
                                </p:cTn>
                              </p:par>
                              <p:par>
                                <p:cTn id="15" presetID="55" presetClass="entr" presetSubtype="0" fill="hold" nodeType="withEffect">
                                  <p:stCondLst>
                                    <p:cond delay="250"/>
                                  </p:stCondLst>
                                  <p:childTnLst>
                                    <p:set>
                                      <p:cBhvr>
                                        <p:cTn id="16" dur="1" fill="hold">
                                          <p:stCondLst>
                                            <p:cond delay="0"/>
                                          </p:stCondLst>
                                        </p:cTn>
                                        <p:tgtEl>
                                          <p:spTgt spid="42"/>
                                        </p:tgtEl>
                                        <p:attrNameLst>
                                          <p:attrName>style.visibility</p:attrName>
                                        </p:attrNameLst>
                                      </p:cBhvr>
                                      <p:to>
                                        <p:strVal val="visible"/>
                                      </p:to>
                                    </p:set>
                                    <p:anim calcmode="lin" valueType="num">
                                      <p:cBhvr>
                                        <p:cTn id="17" dur="1000" fill="hold"/>
                                        <p:tgtEl>
                                          <p:spTgt spid="42"/>
                                        </p:tgtEl>
                                        <p:attrNameLst>
                                          <p:attrName>ppt_w</p:attrName>
                                        </p:attrNameLst>
                                      </p:cBhvr>
                                      <p:tavLst>
                                        <p:tav tm="0">
                                          <p:val>
                                            <p:strVal val="#ppt_w*0.70"/>
                                          </p:val>
                                        </p:tav>
                                        <p:tav tm="100000">
                                          <p:val>
                                            <p:strVal val="#ppt_w"/>
                                          </p:val>
                                        </p:tav>
                                      </p:tavLst>
                                    </p:anim>
                                    <p:anim calcmode="lin" valueType="num">
                                      <p:cBhvr>
                                        <p:cTn id="18" dur="1000" fill="hold"/>
                                        <p:tgtEl>
                                          <p:spTgt spid="42"/>
                                        </p:tgtEl>
                                        <p:attrNameLst>
                                          <p:attrName>ppt_h</p:attrName>
                                        </p:attrNameLst>
                                      </p:cBhvr>
                                      <p:tavLst>
                                        <p:tav tm="0">
                                          <p:val>
                                            <p:strVal val="#ppt_h"/>
                                          </p:val>
                                        </p:tav>
                                        <p:tav tm="100000">
                                          <p:val>
                                            <p:strVal val="#ppt_h"/>
                                          </p:val>
                                        </p:tav>
                                      </p:tavLst>
                                    </p:anim>
                                    <p:animEffect transition="in" filter="fade">
                                      <p:cBhvr>
                                        <p:cTn id="19" dur="1000"/>
                                        <p:tgtEl>
                                          <p:spTgt spid="42"/>
                                        </p:tgtEl>
                                      </p:cBhvr>
                                    </p:animEffect>
                                  </p:childTnLst>
                                </p:cTn>
                              </p:par>
                            </p:childTnLst>
                          </p:cTn>
                        </p:par>
                        <p:par>
                          <p:cTn id="20" fill="hold">
                            <p:stCondLst>
                              <p:cond delay="1750"/>
                            </p:stCondLst>
                            <p:childTnLst>
                              <p:par>
                                <p:cTn id="21" presetID="10" presetClass="entr" presetSubtype="0"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par>
                          <p:cTn id="24" fill="hold">
                            <p:stCondLst>
                              <p:cond delay="2250"/>
                            </p:stCondLst>
                            <p:childTnLst>
                              <p:par>
                                <p:cTn id="25" presetID="10" presetClass="entr" presetSubtype="0"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par>
                          <p:cTn id="28" fill="hold">
                            <p:stCondLst>
                              <p:cond delay="2750"/>
                            </p:stCondLst>
                            <p:childTnLst>
                              <p:par>
                                <p:cTn id="29" presetID="10" presetClass="entr" presetSubtype="0"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par>
                          <p:cTn id="32" fill="hold">
                            <p:stCondLst>
                              <p:cond delay="3250"/>
                            </p:stCondLst>
                            <p:childTnLst>
                              <p:par>
                                <p:cTn id="33" presetID="10" presetClass="entr" presetSubtype="0" fill="hold" nodeType="after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fade">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tr-TR" dirty="0"/>
              <a:t>EĞİTİM</a:t>
            </a:r>
            <a:r>
              <a:rPr lang="en-GB" dirty="0"/>
              <a:t> &amp; </a:t>
            </a:r>
            <a:r>
              <a:rPr lang="tr-TR" dirty="0"/>
              <a:t>ÖĞRETİM</a:t>
            </a:r>
            <a:endParaRPr lang="en-GB" dirty="0"/>
          </a:p>
        </p:txBody>
      </p:sp>
    </p:spTree>
    <p:extLst>
      <p:ext uri="{BB962C8B-B14F-4D97-AF65-F5344CB8AC3E}">
        <p14:creationId xmlns:p14="http://schemas.microsoft.com/office/powerpoint/2010/main" val="498059234"/>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2129"/>
          <a:stretch/>
        </p:blipFill>
        <p:spPr>
          <a:xfrm>
            <a:off x="4238371" y="0"/>
            <a:ext cx="7953630" cy="6885059"/>
          </a:xfrm>
          <a:prstGeom prst="rect">
            <a:avLst/>
          </a:prstGeom>
        </p:spPr>
      </p:pic>
      <p:sp>
        <p:nvSpPr>
          <p:cNvPr id="2" name="Title 1"/>
          <p:cNvSpPr>
            <a:spLocks noGrp="1"/>
          </p:cNvSpPr>
          <p:nvPr>
            <p:ph type="title"/>
          </p:nvPr>
        </p:nvSpPr>
        <p:spPr/>
        <p:txBody>
          <a:bodyPr>
            <a:normAutofit/>
          </a:bodyPr>
          <a:lstStyle/>
          <a:p>
            <a:r>
              <a:rPr lang="tr-TR" dirty="0"/>
              <a:t>EĞİTİM</a:t>
            </a:r>
            <a:endParaRPr lang="en-GB" dirty="0"/>
          </a:p>
        </p:txBody>
      </p:sp>
      <p:grpSp>
        <p:nvGrpSpPr>
          <p:cNvPr id="35" name="Group 34"/>
          <p:cNvGrpSpPr/>
          <p:nvPr/>
        </p:nvGrpSpPr>
        <p:grpSpPr>
          <a:xfrm>
            <a:off x="1184648" y="4159743"/>
            <a:ext cx="4141114" cy="1549079"/>
            <a:chOff x="1184648" y="4159743"/>
            <a:chExt cx="4141114" cy="1549079"/>
          </a:xfrm>
        </p:grpSpPr>
        <p:sp>
          <p:nvSpPr>
            <p:cNvPr id="7" name="Rectangle: Top Corners Rounded 6"/>
            <p:cNvSpPr/>
            <p:nvPr/>
          </p:nvSpPr>
          <p:spPr>
            <a:xfrm>
              <a:off x="1184648" y="4159743"/>
              <a:ext cx="4141114" cy="457200"/>
            </a:xfrm>
            <a:prstGeom prst="round2SameRect">
              <a:avLst>
                <a:gd name="adj1" fmla="val 27478"/>
                <a:gd name="adj2" fmla="val 0"/>
              </a:avLst>
            </a:prstGeom>
            <a:solidFill>
              <a:srgbClr val="6E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latin typeface="Arial" panose="020B0604020202020204" pitchFamily="34" charset="0"/>
                  <a:cs typeface="Arial" panose="020B0604020202020204" pitchFamily="34" charset="0"/>
                </a:rPr>
                <a:t>Eğitim için</a:t>
              </a:r>
              <a:r>
                <a:rPr lang="it-IT" sz="1600" b="1" dirty="0">
                  <a:latin typeface="Arial" panose="020B0604020202020204" pitchFamily="34" charset="0"/>
                  <a:cs typeface="Arial" panose="020B0604020202020204" pitchFamily="34" charset="0"/>
                </a:rPr>
                <a:t>:</a:t>
              </a:r>
              <a:endParaRPr lang="en-GB" sz="1600" b="1" dirty="0"/>
            </a:p>
          </p:txBody>
        </p:sp>
        <p:sp>
          <p:nvSpPr>
            <p:cNvPr id="34" name="Rectangle 33"/>
            <p:cNvSpPr/>
            <p:nvPr/>
          </p:nvSpPr>
          <p:spPr>
            <a:xfrm>
              <a:off x="1184648" y="4616943"/>
              <a:ext cx="4141114" cy="10918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ts val="2200"/>
                </a:lnSpc>
                <a:buFont typeface="Arial" panose="020B0604020202020204" pitchFamily="34" charset="0"/>
                <a:buChar char="•"/>
                <a:defRPr/>
              </a:pPr>
              <a:r>
                <a:rPr lang="tr-TR" sz="1600" dirty="0">
                  <a:solidFill>
                    <a:schemeClr val="tx1"/>
                  </a:solidFill>
                  <a:latin typeface="Arial" panose="020B0604020202020204" pitchFamily="34" charset="0"/>
                  <a:cs typeface="Arial" panose="020B0604020202020204" pitchFamily="34" charset="0"/>
                </a:rPr>
                <a:t>Müşterilerin teknik eğitimleri</a:t>
              </a:r>
              <a:endParaRPr lang="it-IT" sz="1600" dirty="0">
                <a:solidFill>
                  <a:schemeClr val="tx1"/>
                </a:solidFill>
                <a:latin typeface="Arial" panose="020B0604020202020204" pitchFamily="34" charset="0"/>
                <a:cs typeface="Arial" panose="020B0604020202020204" pitchFamily="34" charset="0"/>
              </a:endParaRPr>
            </a:p>
            <a:p>
              <a:pPr marL="285750" indent="-285750">
                <a:lnSpc>
                  <a:spcPts val="2200"/>
                </a:lnSpc>
                <a:buFont typeface="Arial" panose="020B0604020202020204" pitchFamily="34" charset="0"/>
                <a:buChar char="•"/>
                <a:defRPr/>
              </a:pPr>
              <a:r>
                <a:rPr lang="tr-TR" sz="1600" dirty="0">
                  <a:solidFill>
                    <a:schemeClr val="tx1"/>
                  </a:solidFill>
                  <a:latin typeface="Arial" panose="020B0604020202020204" pitchFamily="34" charset="0"/>
                  <a:cs typeface="Arial" panose="020B0604020202020204" pitchFamily="34" charset="0"/>
                </a:rPr>
                <a:t>Ticari Birimler</a:t>
              </a:r>
              <a:endParaRPr lang="it-IT" sz="1600" dirty="0">
                <a:solidFill>
                  <a:schemeClr val="tx1"/>
                </a:solidFill>
                <a:latin typeface="Arial" panose="020B0604020202020204" pitchFamily="34" charset="0"/>
                <a:cs typeface="Arial" panose="020B0604020202020204" pitchFamily="34" charset="0"/>
              </a:endParaRPr>
            </a:p>
            <a:p>
              <a:pPr marL="285750" indent="-285750">
                <a:lnSpc>
                  <a:spcPts val="2200"/>
                </a:lnSpc>
                <a:buFont typeface="Arial" panose="020B0604020202020204" pitchFamily="34" charset="0"/>
                <a:buChar char="•"/>
                <a:defRPr/>
              </a:pPr>
              <a:r>
                <a:rPr lang="tr-TR" sz="1600" dirty="0">
                  <a:solidFill>
                    <a:schemeClr val="tx1"/>
                  </a:solidFill>
                  <a:latin typeface="Arial" panose="020B0604020202020204" pitchFamily="34" charset="0"/>
                  <a:cs typeface="Arial" panose="020B0604020202020204" pitchFamily="34" charset="0"/>
                </a:rPr>
                <a:t>Distribütörler</a:t>
              </a:r>
              <a:endParaRPr lang="en-GB" dirty="0"/>
            </a:p>
          </p:txBody>
        </p:sp>
      </p:grpSp>
      <p:grpSp>
        <p:nvGrpSpPr>
          <p:cNvPr id="149" name="Group 148"/>
          <p:cNvGrpSpPr/>
          <p:nvPr/>
        </p:nvGrpSpPr>
        <p:grpSpPr>
          <a:xfrm>
            <a:off x="759510" y="1598613"/>
            <a:ext cx="2218468" cy="2281408"/>
            <a:chOff x="759510" y="1598613"/>
            <a:chExt cx="2218468" cy="2281408"/>
          </a:xfrm>
        </p:grpSpPr>
        <p:sp>
          <p:nvSpPr>
            <p:cNvPr id="10" name="Rectangle: Rounded Corners 9"/>
            <p:cNvSpPr/>
            <p:nvPr/>
          </p:nvSpPr>
          <p:spPr>
            <a:xfrm>
              <a:off x="759510" y="2570780"/>
              <a:ext cx="2218468" cy="1309241"/>
            </a:xfrm>
            <a:prstGeom prst="roundRect">
              <a:avLst>
                <a:gd name="adj" fmla="val 1036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tr-TR" sz="1600" b="1" dirty="0" err="1"/>
                <a:t>Rieti</a:t>
              </a:r>
              <a:r>
                <a:rPr lang="tr-TR" sz="1600" b="1" dirty="0"/>
                <a:t> merkezde tam donanımlı eğitim merkezi</a:t>
              </a:r>
              <a:endParaRPr lang="en-GB" sz="1600" b="1" dirty="0"/>
            </a:p>
          </p:txBody>
        </p:sp>
        <p:grpSp>
          <p:nvGrpSpPr>
            <p:cNvPr id="90" name="Group 89"/>
            <p:cNvGrpSpPr/>
            <p:nvPr/>
          </p:nvGrpSpPr>
          <p:grpSpPr>
            <a:xfrm>
              <a:off x="1332930" y="1598613"/>
              <a:ext cx="1071629" cy="1071629"/>
              <a:chOff x="1332930" y="1598613"/>
              <a:chExt cx="1071629" cy="1071629"/>
            </a:xfrm>
          </p:grpSpPr>
          <p:sp>
            <p:nvSpPr>
              <p:cNvPr id="13" name="Oval 12"/>
              <p:cNvSpPr/>
              <p:nvPr/>
            </p:nvSpPr>
            <p:spPr>
              <a:xfrm>
                <a:off x="1332930" y="1598613"/>
                <a:ext cx="1071629" cy="1071629"/>
              </a:xfrm>
              <a:prstGeom prst="ellipse">
                <a:avLst/>
              </a:prstGeom>
              <a:solidFill>
                <a:schemeClr val="tx2"/>
              </a:solidFill>
              <a:ln w="28575">
                <a:solidFill>
                  <a:schemeClr val="bg1"/>
                </a:solidFill>
              </a:ln>
              <a:effectLst>
                <a:outerShdw blurRad="3683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5" name="Freeform 21"/>
              <p:cNvSpPr>
                <a:spLocks noEditPoints="1"/>
              </p:cNvSpPr>
              <p:nvPr/>
            </p:nvSpPr>
            <p:spPr bwMode="auto">
              <a:xfrm>
                <a:off x="1561964" y="1789184"/>
                <a:ext cx="625475" cy="680613"/>
              </a:xfrm>
              <a:custGeom>
                <a:avLst/>
                <a:gdLst>
                  <a:gd name="T0" fmla="*/ 254 w 726"/>
                  <a:gd name="T1" fmla="*/ 0 h 790"/>
                  <a:gd name="T2" fmla="*/ 0 w 726"/>
                  <a:gd name="T3" fmla="*/ 176 h 790"/>
                  <a:gd name="T4" fmla="*/ 248 w 726"/>
                  <a:gd name="T5" fmla="*/ 790 h 790"/>
                  <a:gd name="T6" fmla="*/ 726 w 726"/>
                  <a:gd name="T7" fmla="*/ 604 h 790"/>
                  <a:gd name="T8" fmla="*/ 716 w 726"/>
                  <a:gd name="T9" fmla="*/ 306 h 790"/>
                  <a:gd name="T10" fmla="*/ 24 w 726"/>
                  <a:gd name="T11" fmla="*/ 554 h 790"/>
                  <a:gd name="T12" fmla="*/ 26 w 726"/>
                  <a:gd name="T13" fmla="*/ 478 h 790"/>
                  <a:gd name="T14" fmla="*/ 56 w 726"/>
                  <a:gd name="T15" fmla="*/ 414 h 790"/>
                  <a:gd name="T16" fmla="*/ 20 w 726"/>
                  <a:gd name="T17" fmla="*/ 414 h 790"/>
                  <a:gd name="T18" fmla="*/ 54 w 726"/>
                  <a:gd name="T19" fmla="*/ 334 h 790"/>
                  <a:gd name="T20" fmla="*/ 26 w 726"/>
                  <a:gd name="T21" fmla="*/ 280 h 790"/>
                  <a:gd name="T22" fmla="*/ 22 w 726"/>
                  <a:gd name="T23" fmla="*/ 204 h 790"/>
                  <a:gd name="T24" fmla="*/ 56 w 726"/>
                  <a:gd name="T25" fmla="*/ 264 h 790"/>
                  <a:gd name="T26" fmla="*/ 82 w 726"/>
                  <a:gd name="T27" fmla="*/ 570 h 790"/>
                  <a:gd name="T28" fmla="*/ 84 w 726"/>
                  <a:gd name="T29" fmla="*/ 482 h 790"/>
                  <a:gd name="T30" fmla="*/ 122 w 726"/>
                  <a:gd name="T31" fmla="*/ 408 h 790"/>
                  <a:gd name="T32" fmla="*/ 78 w 726"/>
                  <a:gd name="T33" fmla="*/ 408 h 790"/>
                  <a:gd name="T34" fmla="*/ 122 w 726"/>
                  <a:gd name="T35" fmla="*/ 316 h 790"/>
                  <a:gd name="T36" fmla="*/ 84 w 726"/>
                  <a:gd name="T37" fmla="*/ 254 h 790"/>
                  <a:gd name="T38" fmla="*/ 80 w 726"/>
                  <a:gd name="T39" fmla="*/ 168 h 790"/>
                  <a:gd name="T40" fmla="*/ 122 w 726"/>
                  <a:gd name="T41" fmla="*/ 234 h 790"/>
                  <a:gd name="T42" fmla="*/ 210 w 726"/>
                  <a:gd name="T43" fmla="*/ 608 h 790"/>
                  <a:gd name="T44" fmla="*/ 156 w 726"/>
                  <a:gd name="T45" fmla="*/ 494 h 790"/>
                  <a:gd name="T46" fmla="*/ 216 w 726"/>
                  <a:gd name="T47" fmla="*/ 500 h 790"/>
                  <a:gd name="T48" fmla="*/ 162 w 726"/>
                  <a:gd name="T49" fmla="*/ 406 h 790"/>
                  <a:gd name="T50" fmla="*/ 158 w 726"/>
                  <a:gd name="T51" fmla="*/ 306 h 790"/>
                  <a:gd name="T52" fmla="*/ 216 w 726"/>
                  <a:gd name="T53" fmla="*/ 194 h 790"/>
                  <a:gd name="T54" fmla="*/ 158 w 726"/>
                  <a:gd name="T55" fmla="*/ 220 h 790"/>
                  <a:gd name="T56" fmla="*/ 212 w 726"/>
                  <a:gd name="T57" fmla="*/ 86 h 790"/>
                  <a:gd name="T58" fmla="*/ 420 w 726"/>
                  <a:gd name="T59" fmla="*/ 138 h 790"/>
                  <a:gd name="T60" fmla="*/ 480 w 726"/>
                  <a:gd name="T61" fmla="*/ 246 h 790"/>
                  <a:gd name="T62" fmla="*/ 418 w 726"/>
                  <a:gd name="T63" fmla="*/ 232 h 790"/>
                  <a:gd name="T64" fmla="*/ 476 w 726"/>
                  <a:gd name="T65" fmla="*/ 322 h 790"/>
                  <a:gd name="T66" fmla="*/ 476 w 726"/>
                  <a:gd name="T67" fmla="*/ 412 h 790"/>
                  <a:gd name="T68" fmla="*/ 276 w 726"/>
                  <a:gd name="T69" fmla="*/ 82 h 790"/>
                  <a:gd name="T70" fmla="*/ 362 w 726"/>
                  <a:gd name="T71" fmla="*/ 210 h 790"/>
                  <a:gd name="T72" fmla="*/ 280 w 726"/>
                  <a:gd name="T73" fmla="*/ 190 h 790"/>
                  <a:gd name="T74" fmla="*/ 278 w 726"/>
                  <a:gd name="T75" fmla="*/ 288 h 790"/>
                  <a:gd name="T76" fmla="*/ 362 w 726"/>
                  <a:gd name="T77" fmla="*/ 400 h 790"/>
                  <a:gd name="T78" fmla="*/ 276 w 726"/>
                  <a:gd name="T79" fmla="*/ 396 h 790"/>
                  <a:gd name="T80" fmla="*/ 322 w 726"/>
                  <a:gd name="T81" fmla="*/ 752 h 790"/>
                  <a:gd name="T82" fmla="*/ 320 w 726"/>
                  <a:gd name="T83" fmla="*/ 494 h 790"/>
                  <a:gd name="T84" fmla="*/ 548 w 726"/>
                  <a:gd name="T85" fmla="*/ 664 h 790"/>
                  <a:gd name="T86" fmla="*/ 472 w 726"/>
                  <a:gd name="T87" fmla="*/ 694 h 790"/>
                  <a:gd name="T88" fmla="*/ 546 w 726"/>
                  <a:gd name="T89" fmla="*/ 480 h 790"/>
                  <a:gd name="T90" fmla="*/ 562 w 726"/>
                  <a:gd name="T91" fmla="*/ 416 h 790"/>
                  <a:gd name="T92" fmla="*/ 518 w 726"/>
                  <a:gd name="T93" fmla="*/ 336 h 790"/>
                  <a:gd name="T94" fmla="*/ 566 w 726"/>
                  <a:gd name="T95" fmla="*/ 412 h 790"/>
                  <a:gd name="T96" fmla="*/ 520 w 726"/>
                  <a:gd name="T97" fmla="*/ 264 h 790"/>
                  <a:gd name="T98" fmla="*/ 524 w 726"/>
                  <a:gd name="T99" fmla="*/ 182 h 790"/>
                  <a:gd name="T100" fmla="*/ 646 w 726"/>
                  <a:gd name="T101" fmla="*/ 540 h 790"/>
                  <a:gd name="T102" fmla="*/ 608 w 726"/>
                  <a:gd name="T103" fmla="*/ 542 h 790"/>
                  <a:gd name="T104" fmla="*/ 646 w 726"/>
                  <a:gd name="T105" fmla="*/ 474 h 790"/>
                  <a:gd name="T106" fmla="*/ 642 w 726"/>
                  <a:gd name="T107" fmla="*/ 422 h 790"/>
                  <a:gd name="T108" fmla="*/ 610 w 726"/>
                  <a:gd name="T109" fmla="*/ 348 h 790"/>
                  <a:gd name="T110" fmla="*/ 696 w 726"/>
                  <a:gd name="T111" fmla="*/ 528 h 790"/>
                  <a:gd name="T112" fmla="*/ 664 w 726"/>
                  <a:gd name="T113" fmla="*/ 536 h 790"/>
                  <a:gd name="T114" fmla="*/ 694 w 726"/>
                  <a:gd name="T115" fmla="*/ 470 h 790"/>
                  <a:gd name="T116" fmla="*/ 692 w 726"/>
                  <a:gd name="T117" fmla="*/ 424 h 790"/>
                  <a:gd name="T118" fmla="*/ 664 w 726"/>
                  <a:gd name="T119" fmla="*/ 360 h 790"/>
                  <a:gd name="T120" fmla="*/ 696 w 726"/>
                  <a:gd name="T121" fmla="*/ 420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6" h="790">
                    <a:moveTo>
                      <a:pt x="716" y="306"/>
                    </a:moveTo>
                    <a:lnTo>
                      <a:pt x="594" y="268"/>
                    </a:lnTo>
                    <a:lnTo>
                      <a:pt x="594" y="176"/>
                    </a:lnTo>
                    <a:lnTo>
                      <a:pt x="594" y="176"/>
                    </a:lnTo>
                    <a:lnTo>
                      <a:pt x="592" y="170"/>
                    </a:lnTo>
                    <a:lnTo>
                      <a:pt x="586" y="164"/>
                    </a:lnTo>
                    <a:lnTo>
                      <a:pt x="254" y="0"/>
                    </a:lnTo>
                    <a:lnTo>
                      <a:pt x="254" y="0"/>
                    </a:lnTo>
                    <a:lnTo>
                      <a:pt x="252" y="0"/>
                    </a:lnTo>
                    <a:lnTo>
                      <a:pt x="248" y="0"/>
                    </a:lnTo>
                    <a:lnTo>
                      <a:pt x="248" y="0"/>
                    </a:lnTo>
                    <a:lnTo>
                      <a:pt x="242" y="0"/>
                    </a:lnTo>
                    <a:lnTo>
                      <a:pt x="240" y="2"/>
                    </a:lnTo>
                    <a:lnTo>
                      <a:pt x="4" y="170"/>
                    </a:lnTo>
                    <a:lnTo>
                      <a:pt x="4" y="170"/>
                    </a:lnTo>
                    <a:lnTo>
                      <a:pt x="0" y="176"/>
                    </a:lnTo>
                    <a:lnTo>
                      <a:pt x="0" y="182"/>
                    </a:lnTo>
                    <a:lnTo>
                      <a:pt x="0" y="646"/>
                    </a:lnTo>
                    <a:lnTo>
                      <a:pt x="0" y="646"/>
                    </a:lnTo>
                    <a:lnTo>
                      <a:pt x="2" y="654"/>
                    </a:lnTo>
                    <a:lnTo>
                      <a:pt x="6" y="658"/>
                    </a:lnTo>
                    <a:lnTo>
                      <a:pt x="242" y="788"/>
                    </a:lnTo>
                    <a:lnTo>
                      <a:pt x="242" y="788"/>
                    </a:lnTo>
                    <a:lnTo>
                      <a:pt x="248" y="790"/>
                    </a:lnTo>
                    <a:lnTo>
                      <a:pt x="248" y="790"/>
                    </a:lnTo>
                    <a:lnTo>
                      <a:pt x="254" y="788"/>
                    </a:lnTo>
                    <a:lnTo>
                      <a:pt x="584" y="662"/>
                    </a:lnTo>
                    <a:lnTo>
                      <a:pt x="718" y="612"/>
                    </a:lnTo>
                    <a:lnTo>
                      <a:pt x="718" y="612"/>
                    </a:lnTo>
                    <a:lnTo>
                      <a:pt x="720" y="610"/>
                    </a:lnTo>
                    <a:lnTo>
                      <a:pt x="724" y="608"/>
                    </a:lnTo>
                    <a:lnTo>
                      <a:pt x="726" y="604"/>
                    </a:lnTo>
                    <a:lnTo>
                      <a:pt x="726" y="600"/>
                    </a:lnTo>
                    <a:lnTo>
                      <a:pt x="726" y="318"/>
                    </a:lnTo>
                    <a:lnTo>
                      <a:pt x="726" y="318"/>
                    </a:lnTo>
                    <a:lnTo>
                      <a:pt x="726" y="314"/>
                    </a:lnTo>
                    <a:lnTo>
                      <a:pt x="724" y="310"/>
                    </a:lnTo>
                    <a:lnTo>
                      <a:pt x="720" y="308"/>
                    </a:lnTo>
                    <a:lnTo>
                      <a:pt x="716" y="306"/>
                    </a:lnTo>
                    <a:lnTo>
                      <a:pt x="716" y="306"/>
                    </a:lnTo>
                    <a:close/>
                    <a:moveTo>
                      <a:pt x="56" y="558"/>
                    </a:moveTo>
                    <a:lnTo>
                      <a:pt x="56" y="558"/>
                    </a:lnTo>
                    <a:lnTo>
                      <a:pt x="54" y="562"/>
                    </a:lnTo>
                    <a:lnTo>
                      <a:pt x="54" y="562"/>
                    </a:lnTo>
                    <a:lnTo>
                      <a:pt x="52" y="562"/>
                    </a:lnTo>
                    <a:lnTo>
                      <a:pt x="52" y="562"/>
                    </a:lnTo>
                    <a:lnTo>
                      <a:pt x="50" y="562"/>
                    </a:lnTo>
                    <a:lnTo>
                      <a:pt x="24" y="554"/>
                    </a:lnTo>
                    <a:lnTo>
                      <a:pt x="24" y="554"/>
                    </a:lnTo>
                    <a:lnTo>
                      <a:pt x="22" y="554"/>
                    </a:lnTo>
                    <a:lnTo>
                      <a:pt x="20" y="550"/>
                    </a:lnTo>
                    <a:lnTo>
                      <a:pt x="20" y="482"/>
                    </a:lnTo>
                    <a:lnTo>
                      <a:pt x="20" y="482"/>
                    </a:lnTo>
                    <a:lnTo>
                      <a:pt x="22" y="478"/>
                    </a:lnTo>
                    <a:lnTo>
                      <a:pt x="22" y="478"/>
                    </a:lnTo>
                    <a:lnTo>
                      <a:pt x="26" y="478"/>
                    </a:lnTo>
                    <a:lnTo>
                      <a:pt x="52" y="480"/>
                    </a:lnTo>
                    <a:lnTo>
                      <a:pt x="52" y="480"/>
                    </a:lnTo>
                    <a:lnTo>
                      <a:pt x="56" y="482"/>
                    </a:lnTo>
                    <a:lnTo>
                      <a:pt x="56" y="484"/>
                    </a:lnTo>
                    <a:lnTo>
                      <a:pt x="56" y="558"/>
                    </a:lnTo>
                    <a:close/>
                    <a:moveTo>
                      <a:pt x="56" y="410"/>
                    </a:moveTo>
                    <a:lnTo>
                      <a:pt x="56" y="410"/>
                    </a:lnTo>
                    <a:lnTo>
                      <a:pt x="56" y="414"/>
                    </a:lnTo>
                    <a:lnTo>
                      <a:pt x="52" y="416"/>
                    </a:lnTo>
                    <a:lnTo>
                      <a:pt x="26" y="418"/>
                    </a:lnTo>
                    <a:lnTo>
                      <a:pt x="26" y="418"/>
                    </a:lnTo>
                    <a:lnTo>
                      <a:pt x="24" y="418"/>
                    </a:lnTo>
                    <a:lnTo>
                      <a:pt x="24" y="418"/>
                    </a:lnTo>
                    <a:lnTo>
                      <a:pt x="22" y="416"/>
                    </a:lnTo>
                    <a:lnTo>
                      <a:pt x="22" y="416"/>
                    </a:lnTo>
                    <a:lnTo>
                      <a:pt x="20" y="414"/>
                    </a:lnTo>
                    <a:lnTo>
                      <a:pt x="20" y="344"/>
                    </a:lnTo>
                    <a:lnTo>
                      <a:pt x="20" y="344"/>
                    </a:lnTo>
                    <a:lnTo>
                      <a:pt x="22" y="342"/>
                    </a:lnTo>
                    <a:lnTo>
                      <a:pt x="24" y="340"/>
                    </a:lnTo>
                    <a:lnTo>
                      <a:pt x="50" y="332"/>
                    </a:lnTo>
                    <a:lnTo>
                      <a:pt x="50" y="332"/>
                    </a:lnTo>
                    <a:lnTo>
                      <a:pt x="54" y="334"/>
                    </a:lnTo>
                    <a:lnTo>
                      <a:pt x="54" y="334"/>
                    </a:lnTo>
                    <a:lnTo>
                      <a:pt x="56" y="338"/>
                    </a:lnTo>
                    <a:lnTo>
                      <a:pt x="56" y="410"/>
                    </a:lnTo>
                    <a:close/>
                    <a:moveTo>
                      <a:pt x="56" y="264"/>
                    </a:moveTo>
                    <a:lnTo>
                      <a:pt x="56" y="264"/>
                    </a:lnTo>
                    <a:lnTo>
                      <a:pt x="56" y="266"/>
                    </a:lnTo>
                    <a:lnTo>
                      <a:pt x="54" y="268"/>
                    </a:lnTo>
                    <a:lnTo>
                      <a:pt x="26" y="280"/>
                    </a:lnTo>
                    <a:lnTo>
                      <a:pt x="26" y="280"/>
                    </a:lnTo>
                    <a:lnTo>
                      <a:pt x="24" y="280"/>
                    </a:lnTo>
                    <a:lnTo>
                      <a:pt x="24" y="280"/>
                    </a:lnTo>
                    <a:lnTo>
                      <a:pt x="22" y="280"/>
                    </a:lnTo>
                    <a:lnTo>
                      <a:pt x="22" y="280"/>
                    </a:lnTo>
                    <a:lnTo>
                      <a:pt x="20" y="276"/>
                    </a:lnTo>
                    <a:lnTo>
                      <a:pt x="20" y="208"/>
                    </a:lnTo>
                    <a:lnTo>
                      <a:pt x="20" y="208"/>
                    </a:lnTo>
                    <a:lnTo>
                      <a:pt x="22" y="204"/>
                    </a:lnTo>
                    <a:lnTo>
                      <a:pt x="50" y="186"/>
                    </a:lnTo>
                    <a:lnTo>
                      <a:pt x="50" y="186"/>
                    </a:lnTo>
                    <a:lnTo>
                      <a:pt x="52" y="186"/>
                    </a:lnTo>
                    <a:lnTo>
                      <a:pt x="54" y="186"/>
                    </a:lnTo>
                    <a:lnTo>
                      <a:pt x="54" y="186"/>
                    </a:lnTo>
                    <a:lnTo>
                      <a:pt x="56" y="188"/>
                    </a:lnTo>
                    <a:lnTo>
                      <a:pt x="56" y="190"/>
                    </a:lnTo>
                    <a:lnTo>
                      <a:pt x="56" y="264"/>
                    </a:lnTo>
                    <a:close/>
                    <a:moveTo>
                      <a:pt x="122" y="576"/>
                    </a:moveTo>
                    <a:lnTo>
                      <a:pt x="122" y="576"/>
                    </a:lnTo>
                    <a:lnTo>
                      <a:pt x="122" y="580"/>
                    </a:lnTo>
                    <a:lnTo>
                      <a:pt x="122" y="580"/>
                    </a:lnTo>
                    <a:lnTo>
                      <a:pt x="118" y="580"/>
                    </a:lnTo>
                    <a:lnTo>
                      <a:pt x="118" y="580"/>
                    </a:lnTo>
                    <a:lnTo>
                      <a:pt x="118" y="580"/>
                    </a:lnTo>
                    <a:lnTo>
                      <a:pt x="82" y="570"/>
                    </a:lnTo>
                    <a:lnTo>
                      <a:pt x="82" y="570"/>
                    </a:lnTo>
                    <a:lnTo>
                      <a:pt x="78" y="570"/>
                    </a:lnTo>
                    <a:lnTo>
                      <a:pt x="78" y="566"/>
                    </a:lnTo>
                    <a:lnTo>
                      <a:pt x="78" y="488"/>
                    </a:lnTo>
                    <a:lnTo>
                      <a:pt x="78" y="488"/>
                    </a:lnTo>
                    <a:lnTo>
                      <a:pt x="80" y="484"/>
                    </a:lnTo>
                    <a:lnTo>
                      <a:pt x="80" y="484"/>
                    </a:lnTo>
                    <a:lnTo>
                      <a:pt x="84" y="482"/>
                    </a:lnTo>
                    <a:lnTo>
                      <a:pt x="118" y="486"/>
                    </a:lnTo>
                    <a:lnTo>
                      <a:pt x="118" y="486"/>
                    </a:lnTo>
                    <a:lnTo>
                      <a:pt x="122" y="488"/>
                    </a:lnTo>
                    <a:lnTo>
                      <a:pt x="122" y="490"/>
                    </a:lnTo>
                    <a:lnTo>
                      <a:pt x="122" y="576"/>
                    </a:lnTo>
                    <a:close/>
                    <a:moveTo>
                      <a:pt x="122" y="406"/>
                    </a:moveTo>
                    <a:lnTo>
                      <a:pt x="122" y="406"/>
                    </a:lnTo>
                    <a:lnTo>
                      <a:pt x="122" y="408"/>
                    </a:lnTo>
                    <a:lnTo>
                      <a:pt x="118" y="410"/>
                    </a:lnTo>
                    <a:lnTo>
                      <a:pt x="82" y="412"/>
                    </a:lnTo>
                    <a:lnTo>
                      <a:pt x="82" y="412"/>
                    </a:lnTo>
                    <a:lnTo>
                      <a:pt x="82" y="412"/>
                    </a:lnTo>
                    <a:lnTo>
                      <a:pt x="82" y="412"/>
                    </a:lnTo>
                    <a:lnTo>
                      <a:pt x="80" y="412"/>
                    </a:lnTo>
                    <a:lnTo>
                      <a:pt x="80" y="412"/>
                    </a:lnTo>
                    <a:lnTo>
                      <a:pt x="78" y="408"/>
                    </a:lnTo>
                    <a:lnTo>
                      <a:pt x="78" y="330"/>
                    </a:lnTo>
                    <a:lnTo>
                      <a:pt x="78" y="330"/>
                    </a:lnTo>
                    <a:lnTo>
                      <a:pt x="78" y="326"/>
                    </a:lnTo>
                    <a:lnTo>
                      <a:pt x="82" y="324"/>
                    </a:lnTo>
                    <a:lnTo>
                      <a:pt x="118" y="316"/>
                    </a:lnTo>
                    <a:lnTo>
                      <a:pt x="118" y="316"/>
                    </a:lnTo>
                    <a:lnTo>
                      <a:pt x="122" y="316"/>
                    </a:lnTo>
                    <a:lnTo>
                      <a:pt x="122" y="316"/>
                    </a:lnTo>
                    <a:lnTo>
                      <a:pt x="122" y="320"/>
                    </a:lnTo>
                    <a:lnTo>
                      <a:pt x="122" y="406"/>
                    </a:lnTo>
                    <a:close/>
                    <a:moveTo>
                      <a:pt x="122" y="234"/>
                    </a:moveTo>
                    <a:lnTo>
                      <a:pt x="122" y="234"/>
                    </a:lnTo>
                    <a:lnTo>
                      <a:pt x="122" y="236"/>
                    </a:lnTo>
                    <a:lnTo>
                      <a:pt x="120" y="238"/>
                    </a:lnTo>
                    <a:lnTo>
                      <a:pt x="84" y="254"/>
                    </a:lnTo>
                    <a:lnTo>
                      <a:pt x="84" y="254"/>
                    </a:lnTo>
                    <a:lnTo>
                      <a:pt x="82" y="254"/>
                    </a:lnTo>
                    <a:lnTo>
                      <a:pt x="82" y="254"/>
                    </a:lnTo>
                    <a:lnTo>
                      <a:pt x="80" y="254"/>
                    </a:lnTo>
                    <a:lnTo>
                      <a:pt x="80" y="254"/>
                    </a:lnTo>
                    <a:lnTo>
                      <a:pt x="78" y="250"/>
                    </a:lnTo>
                    <a:lnTo>
                      <a:pt x="78" y="172"/>
                    </a:lnTo>
                    <a:lnTo>
                      <a:pt x="78" y="172"/>
                    </a:lnTo>
                    <a:lnTo>
                      <a:pt x="80" y="168"/>
                    </a:lnTo>
                    <a:lnTo>
                      <a:pt x="116" y="144"/>
                    </a:lnTo>
                    <a:lnTo>
                      <a:pt x="116" y="144"/>
                    </a:lnTo>
                    <a:lnTo>
                      <a:pt x="118" y="144"/>
                    </a:lnTo>
                    <a:lnTo>
                      <a:pt x="120" y="144"/>
                    </a:lnTo>
                    <a:lnTo>
                      <a:pt x="120" y="144"/>
                    </a:lnTo>
                    <a:lnTo>
                      <a:pt x="122" y="146"/>
                    </a:lnTo>
                    <a:lnTo>
                      <a:pt x="122" y="148"/>
                    </a:lnTo>
                    <a:lnTo>
                      <a:pt x="122" y="234"/>
                    </a:lnTo>
                    <a:close/>
                    <a:moveTo>
                      <a:pt x="216" y="602"/>
                    </a:moveTo>
                    <a:lnTo>
                      <a:pt x="216" y="602"/>
                    </a:lnTo>
                    <a:lnTo>
                      <a:pt x="214" y="606"/>
                    </a:lnTo>
                    <a:lnTo>
                      <a:pt x="214" y="606"/>
                    </a:lnTo>
                    <a:lnTo>
                      <a:pt x="212" y="608"/>
                    </a:lnTo>
                    <a:lnTo>
                      <a:pt x="210" y="608"/>
                    </a:lnTo>
                    <a:lnTo>
                      <a:pt x="210" y="608"/>
                    </a:lnTo>
                    <a:lnTo>
                      <a:pt x="210" y="608"/>
                    </a:lnTo>
                    <a:lnTo>
                      <a:pt x="200" y="606"/>
                    </a:lnTo>
                    <a:lnTo>
                      <a:pt x="184" y="600"/>
                    </a:lnTo>
                    <a:lnTo>
                      <a:pt x="160" y="592"/>
                    </a:lnTo>
                    <a:lnTo>
                      <a:pt x="160" y="592"/>
                    </a:lnTo>
                    <a:lnTo>
                      <a:pt x="158" y="590"/>
                    </a:lnTo>
                    <a:lnTo>
                      <a:pt x="156" y="588"/>
                    </a:lnTo>
                    <a:lnTo>
                      <a:pt x="156" y="494"/>
                    </a:lnTo>
                    <a:lnTo>
                      <a:pt x="156" y="494"/>
                    </a:lnTo>
                    <a:lnTo>
                      <a:pt x="158" y="492"/>
                    </a:lnTo>
                    <a:lnTo>
                      <a:pt x="158" y="492"/>
                    </a:lnTo>
                    <a:lnTo>
                      <a:pt x="162" y="490"/>
                    </a:lnTo>
                    <a:lnTo>
                      <a:pt x="212" y="496"/>
                    </a:lnTo>
                    <a:lnTo>
                      <a:pt x="212" y="496"/>
                    </a:lnTo>
                    <a:lnTo>
                      <a:pt x="214" y="496"/>
                    </a:lnTo>
                    <a:lnTo>
                      <a:pt x="216" y="500"/>
                    </a:lnTo>
                    <a:lnTo>
                      <a:pt x="216" y="500"/>
                    </a:lnTo>
                    <a:lnTo>
                      <a:pt x="216" y="602"/>
                    </a:lnTo>
                    <a:lnTo>
                      <a:pt x="216" y="602"/>
                    </a:lnTo>
                    <a:close/>
                    <a:moveTo>
                      <a:pt x="216" y="398"/>
                    </a:moveTo>
                    <a:lnTo>
                      <a:pt x="216" y="398"/>
                    </a:lnTo>
                    <a:lnTo>
                      <a:pt x="214" y="400"/>
                    </a:lnTo>
                    <a:lnTo>
                      <a:pt x="212" y="402"/>
                    </a:lnTo>
                    <a:lnTo>
                      <a:pt x="162" y="406"/>
                    </a:lnTo>
                    <a:lnTo>
                      <a:pt x="162" y="406"/>
                    </a:lnTo>
                    <a:lnTo>
                      <a:pt x="160" y="406"/>
                    </a:lnTo>
                    <a:lnTo>
                      <a:pt x="160" y="406"/>
                    </a:lnTo>
                    <a:lnTo>
                      <a:pt x="158" y="406"/>
                    </a:lnTo>
                    <a:lnTo>
                      <a:pt x="158" y="406"/>
                    </a:lnTo>
                    <a:lnTo>
                      <a:pt x="156" y="402"/>
                    </a:lnTo>
                    <a:lnTo>
                      <a:pt x="156" y="308"/>
                    </a:lnTo>
                    <a:lnTo>
                      <a:pt x="156" y="308"/>
                    </a:lnTo>
                    <a:lnTo>
                      <a:pt x="158" y="306"/>
                    </a:lnTo>
                    <a:lnTo>
                      <a:pt x="160" y="304"/>
                    </a:lnTo>
                    <a:lnTo>
                      <a:pt x="210" y="292"/>
                    </a:lnTo>
                    <a:lnTo>
                      <a:pt x="210" y="292"/>
                    </a:lnTo>
                    <a:lnTo>
                      <a:pt x="214" y="292"/>
                    </a:lnTo>
                    <a:lnTo>
                      <a:pt x="214" y="292"/>
                    </a:lnTo>
                    <a:lnTo>
                      <a:pt x="216" y="296"/>
                    </a:lnTo>
                    <a:lnTo>
                      <a:pt x="216" y="398"/>
                    </a:lnTo>
                    <a:close/>
                    <a:moveTo>
                      <a:pt x="216" y="194"/>
                    </a:moveTo>
                    <a:lnTo>
                      <a:pt x="216" y="194"/>
                    </a:lnTo>
                    <a:lnTo>
                      <a:pt x="216" y="196"/>
                    </a:lnTo>
                    <a:lnTo>
                      <a:pt x="214" y="198"/>
                    </a:lnTo>
                    <a:lnTo>
                      <a:pt x="162" y="220"/>
                    </a:lnTo>
                    <a:lnTo>
                      <a:pt x="162" y="220"/>
                    </a:lnTo>
                    <a:lnTo>
                      <a:pt x="160" y="220"/>
                    </a:lnTo>
                    <a:lnTo>
                      <a:pt x="160" y="220"/>
                    </a:lnTo>
                    <a:lnTo>
                      <a:pt x="158" y="220"/>
                    </a:lnTo>
                    <a:lnTo>
                      <a:pt x="158" y="220"/>
                    </a:lnTo>
                    <a:lnTo>
                      <a:pt x="156" y="216"/>
                    </a:lnTo>
                    <a:lnTo>
                      <a:pt x="156" y="122"/>
                    </a:lnTo>
                    <a:lnTo>
                      <a:pt x="156" y="122"/>
                    </a:lnTo>
                    <a:lnTo>
                      <a:pt x="158" y="118"/>
                    </a:lnTo>
                    <a:lnTo>
                      <a:pt x="208" y="88"/>
                    </a:lnTo>
                    <a:lnTo>
                      <a:pt x="208" y="88"/>
                    </a:lnTo>
                    <a:lnTo>
                      <a:pt x="212" y="86"/>
                    </a:lnTo>
                    <a:lnTo>
                      <a:pt x="214" y="86"/>
                    </a:lnTo>
                    <a:lnTo>
                      <a:pt x="214" y="86"/>
                    </a:lnTo>
                    <a:lnTo>
                      <a:pt x="216" y="88"/>
                    </a:lnTo>
                    <a:lnTo>
                      <a:pt x="216" y="90"/>
                    </a:lnTo>
                    <a:lnTo>
                      <a:pt x="216" y="194"/>
                    </a:lnTo>
                    <a:close/>
                    <a:moveTo>
                      <a:pt x="418" y="142"/>
                    </a:moveTo>
                    <a:lnTo>
                      <a:pt x="418" y="142"/>
                    </a:lnTo>
                    <a:lnTo>
                      <a:pt x="420" y="138"/>
                    </a:lnTo>
                    <a:lnTo>
                      <a:pt x="420" y="138"/>
                    </a:lnTo>
                    <a:lnTo>
                      <a:pt x="424" y="138"/>
                    </a:lnTo>
                    <a:lnTo>
                      <a:pt x="478" y="162"/>
                    </a:lnTo>
                    <a:lnTo>
                      <a:pt x="478" y="162"/>
                    </a:lnTo>
                    <a:lnTo>
                      <a:pt x="480" y="164"/>
                    </a:lnTo>
                    <a:lnTo>
                      <a:pt x="480" y="166"/>
                    </a:lnTo>
                    <a:lnTo>
                      <a:pt x="480" y="246"/>
                    </a:lnTo>
                    <a:lnTo>
                      <a:pt x="480" y="246"/>
                    </a:lnTo>
                    <a:lnTo>
                      <a:pt x="478" y="250"/>
                    </a:lnTo>
                    <a:lnTo>
                      <a:pt x="478" y="250"/>
                    </a:lnTo>
                    <a:lnTo>
                      <a:pt x="476" y="250"/>
                    </a:lnTo>
                    <a:lnTo>
                      <a:pt x="476" y="250"/>
                    </a:lnTo>
                    <a:lnTo>
                      <a:pt x="474" y="250"/>
                    </a:lnTo>
                    <a:lnTo>
                      <a:pt x="420" y="234"/>
                    </a:lnTo>
                    <a:lnTo>
                      <a:pt x="420" y="234"/>
                    </a:lnTo>
                    <a:lnTo>
                      <a:pt x="418" y="232"/>
                    </a:lnTo>
                    <a:lnTo>
                      <a:pt x="418" y="230"/>
                    </a:lnTo>
                    <a:lnTo>
                      <a:pt x="418" y="142"/>
                    </a:lnTo>
                    <a:close/>
                    <a:moveTo>
                      <a:pt x="418" y="316"/>
                    </a:moveTo>
                    <a:lnTo>
                      <a:pt x="418" y="316"/>
                    </a:lnTo>
                    <a:lnTo>
                      <a:pt x="418" y="314"/>
                    </a:lnTo>
                    <a:lnTo>
                      <a:pt x="418" y="314"/>
                    </a:lnTo>
                    <a:lnTo>
                      <a:pt x="422" y="312"/>
                    </a:lnTo>
                    <a:lnTo>
                      <a:pt x="476" y="322"/>
                    </a:lnTo>
                    <a:lnTo>
                      <a:pt x="476" y="322"/>
                    </a:lnTo>
                    <a:lnTo>
                      <a:pt x="480" y="324"/>
                    </a:lnTo>
                    <a:lnTo>
                      <a:pt x="480" y="326"/>
                    </a:lnTo>
                    <a:lnTo>
                      <a:pt x="480" y="408"/>
                    </a:lnTo>
                    <a:lnTo>
                      <a:pt x="480" y="408"/>
                    </a:lnTo>
                    <a:lnTo>
                      <a:pt x="478" y="412"/>
                    </a:lnTo>
                    <a:lnTo>
                      <a:pt x="478" y="412"/>
                    </a:lnTo>
                    <a:lnTo>
                      <a:pt x="476" y="412"/>
                    </a:lnTo>
                    <a:lnTo>
                      <a:pt x="476" y="412"/>
                    </a:lnTo>
                    <a:lnTo>
                      <a:pt x="422" y="408"/>
                    </a:lnTo>
                    <a:lnTo>
                      <a:pt x="422" y="408"/>
                    </a:lnTo>
                    <a:lnTo>
                      <a:pt x="418" y="408"/>
                    </a:lnTo>
                    <a:lnTo>
                      <a:pt x="418" y="404"/>
                    </a:lnTo>
                    <a:lnTo>
                      <a:pt x="418" y="316"/>
                    </a:lnTo>
                    <a:close/>
                    <a:moveTo>
                      <a:pt x="276" y="82"/>
                    </a:moveTo>
                    <a:lnTo>
                      <a:pt x="276" y="82"/>
                    </a:lnTo>
                    <a:lnTo>
                      <a:pt x="278" y="78"/>
                    </a:lnTo>
                    <a:lnTo>
                      <a:pt x="278" y="78"/>
                    </a:lnTo>
                    <a:lnTo>
                      <a:pt x="282" y="78"/>
                    </a:lnTo>
                    <a:lnTo>
                      <a:pt x="360" y="110"/>
                    </a:lnTo>
                    <a:lnTo>
                      <a:pt x="360" y="110"/>
                    </a:lnTo>
                    <a:lnTo>
                      <a:pt x="362" y="112"/>
                    </a:lnTo>
                    <a:lnTo>
                      <a:pt x="362" y="114"/>
                    </a:lnTo>
                    <a:lnTo>
                      <a:pt x="362" y="210"/>
                    </a:lnTo>
                    <a:lnTo>
                      <a:pt x="362" y="210"/>
                    </a:lnTo>
                    <a:lnTo>
                      <a:pt x="360" y="214"/>
                    </a:lnTo>
                    <a:lnTo>
                      <a:pt x="360" y="214"/>
                    </a:lnTo>
                    <a:lnTo>
                      <a:pt x="358" y="214"/>
                    </a:lnTo>
                    <a:lnTo>
                      <a:pt x="358" y="214"/>
                    </a:lnTo>
                    <a:lnTo>
                      <a:pt x="356" y="214"/>
                    </a:lnTo>
                    <a:lnTo>
                      <a:pt x="280" y="190"/>
                    </a:lnTo>
                    <a:lnTo>
                      <a:pt x="280" y="190"/>
                    </a:lnTo>
                    <a:lnTo>
                      <a:pt x="278" y="190"/>
                    </a:lnTo>
                    <a:lnTo>
                      <a:pt x="276" y="186"/>
                    </a:lnTo>
                    <a:lnTo>
                      <a:pt x="276" y="82"/>
                    </a:lnTo>
                    <a:lnTo>
                      <a:pt x="276" y="82"/>
                    </a:lnTo>
                    <a:close/>
                    <a:moveTo>
                      <a:pt x="276" y="396"/>
                    </a:moveTo>
                    <a:lnTo>
                      <a:pt x="276" y="292"/>
                    </a:lnTo>
                    <a:lnTo>
                      <a:pt x="276" y="292"/>
                    </a:lnTo>
                    <a:lnTo>
                      <a:pt x="278" y="288"/>
                    </a:lnTo>
                    <a:lnTo>
                      <a:pt x="278" y="288"/>
                    </a:lnTo>
                    <a:lnTo>
                      <a:pt x="282" y="286"/>
                    </a:lnTo>
                    <a:lnTo>
                      <a:pt x="358" y="300"/>
                    </a:lnTo>
                    <a:lnTo>
                      <a:pt x="358" y="300"/>
                    </a:lnTo>
                    <a:lnTo>
                      <a:pt x="362" y="302"/>
                    </a:lnTo>
                    <a:lnTo>
                      <a:pt x="362" y="306"/>
                    </a:lnTo>
                    <a:lnTo>
                      <a:pt x="362" y="400"/>
                    </a:lnTo>
                    <a:lnTo>
                      <a:pt x="362" y="400"/>
                    </a:lnTo>
                    <a:lnTo>
                      <a:pt x="360" y="404"/>
                    </a:lnTo>
                    <a:lnTo>
                      <a:pt x="360" y="404"/>
                    </a:lnTo>
                    <a:lnTo>
                      <a:pt x="358" y="406"/>
                    </a:lnTo>
                    <a:lnTo>
                      <a:pt x="358" y="406"/>
                    </a:lnTo>
                    <a:lnTo>
                      <a:pt x="280" y="400"/>
                    </a:lnTo>
                    <a:lnTo>
                      <a:pt x="280" y="400"/>
                    </a:lnTo>
                    <a:lnTo>
                      <a:pt x="278" y="400"/>
                    </a:lnTo>
                    <a:lnTo>
                      <a:pt x="276" y="396"/>
                    </a:lnTo>
                    <a:lnTo>
                      <a:pt x="276" y="396"/>
                    </a:lnTo>
                    <a:close/>
                    <a:moveTo>
                      <a:pt x="426" y="710"/>
                    </a:moveTo>
                    <a:lnTo>
                      <a:pt x="426" y="710"/>
                    </a:lnTo>
                    <a:lnTo>
                      <a:pt x="426" y="712"/>
                    </a:lnTo>
                    <a:lnTo>
                      <a:pt x="424" y="714"/>
                    </a:lnTo>
                    <a:lnTo>
                      <a:pt x="322" y="752"/>
                    </a:lnTo>
                    <a:lnTo>
                      <a:pt x="322" y="752"/>
                    </a:lnTo>
                    <a:lnTo>
                      <a:pt x="322" y="752"/>
                    </a:lnTo>
                    <a:lnTo>
                      <a:pt x="322" y="752"/>
                    </a:lnTo>
                    <a:lnTo>
                      <a:pt x="318" y="752"/>
                    </a:lnTo>
                    <a:lnTo>
                      <a:pt x="318" y="752"/>
                    </a:lnTo>
                    <a:lnTo>
                      <a:pt x="316" y="748"/>
                    </a:lnTo>
                    <a:lnTo>
                      <a:pt x="316" y="498"/>
                    </a:lnTo>
                    <a:lnTo>
                      <a:pt x="316" y="498"/>
                    </a:lnTo>
                    <a:lnTo>
                      <a:pt x="318" y="496"/>
                    </a:lnTo>
                    <a:lnTo>
                      <a:pt x="320" y="494"/>
                    </a:lnTo>
                    <a:lnTo>
                      <a:pt x="422" y="488"/>
                    </a:lnTo>
                    <a:lnTo>
                      <a:pt x="422" y="488"/>
                    </a:lnTo>
                    <a:lnTo>
                      <a:pt x="424" y="488"/>
                    </a:lnTo>
                    <a:lnTo>
                      <a:pt x="424" y="488"/>
                    </a:lnTo>
                    <a:lnTo>
                      <a:pt x="426" y="492"/>
                    </a:lnTo>
                    <a:lnTo>
                      <a:pt x="426" y="710"/>
                    </a:lnTo>
                    <a:close/>
                    <a:moveTo>
                      <a:pt x="548" y="664"/>
                    </a:moveTo>
                    <a:lnTo>
                      <a:pt x="548" y="664"/>
                    </a:lnTo>
                    <a:lnTo>
                      <a:pt x="546" y="666"/>
                    </a:lnTo>
                    <a:lnTo>
                      <a:pt x="544" y="668"/>
                    </a:lnTo>
                    <a:lnTo>
                      <a:pt x="478" y="694"/>
                    </a:lnTo>
                    <a:lnTo>
                      <a:pt x="478" y="694"/>
                    </a:lnTo>
                    <a:lnTo>
                      <a:pt x="476" y="694"/>
                    </a:lnTo>
                    <a:lnTo>
                      <a:pt x="476" y="694"/>
                    </a:lnTo>
                    <a:lnTo>
                      <a:pt x="472" y="694"/>
                    </a:lnTo>
                    <a:lnTo>
                      <a:pt x="472" y="694"/>
                    </a:lnTo>
                    <a:lnTo>
                      <a:pt x="472" y="690"/>
                    </a:lnTo>
                    <a:lnTo>
                      <a:pt x="472" y="488"/>
                    </a:lnTo>
                    <a:lnTo>
                      <a:pt x="472" y="488"/>
                    </a:lnTo>
                    <a:lnTo>
                      <a:pt x="472" y="486"/>
                    </a:lnTo>
                    <a:lnTo>
                      <a:pt x="476" y="484"/>
                    </a:lnTo>
                    <a:lnTo>
                      <a:pt x="542" y="480"/>
                    </a:lnTo>
                    <a:lnTo>
                      <a:pt x="542" y="480"/>
                    </a:lnTo>
                    <a:lnTo>
                      <a:pt x="546" y="480"/>
                    </a:lnTo>
                    <a:lnTo>
                      <a:pt x="546" y="480"/>
                    </a:lnTo>
                    <a:lnTo>
                      <a:pt x="548" y="484"/>
                    </a:lnTo>
                    <a:lnTo>
                      <a:pt x="548" y="664"/>
                    </a:lnTo>
                    <a:close/>
                    <a:moveTo>
                      <a:pt x="566" y="412"/>
                    </a:moveTo>
                    <a:lnTo>
                      <a:pt x="566" y="412"/>
                    </a:lnTo>
                    <a:lnTo>
                      <a:pt x="566" y="416"/>
                    </a:lnTo>
                    <a:lnTo>
                      <a:pt x="566" y="416"/>
                    </a:lnTo>
                    <a:lnTo>
                      <a:pt x="562" y="416"/>
                    </a:lnTo>
                    <a:lnTo>
                      <a:pt x="562" y="416"/>
                    </a:lnTo>
                    <a:lnTo>
                      <a:pt x="562" y="416"/>
                    </a:lnTo>
                    <a:lnTo>
                      <a:pt x="522" y="414"/>
                    </a:lnTo>
                    <a:lnTo>
                      <a:pt x="522" y="414"/>
                    </a:lnTo>
                    <a:lnTo>
                      <a:pt x="518" y="414"/>
                    </a:lnTo>
                    <a:lnTo>
                      <a:pt x="518" y="410"/>
                    </a:lnTo>
                    <a:lnTo>
                      <a:pt x="518" y="336"/>
                    </a:lnTo>
                    <a:lnTo>
                      <a:pt x="518" y="336"/>
                    </a:lnTo>
                    <a:lnTo>
                      <a:pt x="518" y="332"/>
                    </a:lnTo>
                    <a:lnTo>
                      <a:pt x="518" y="332"/>
                    </a:lnTo>
                    <a:lnTo>
                      <a:pt x="522" y="330"/>
                    </a:lnTo>
                    <a:lnTo>
                      <a:pt x="562" y="338"/>
                    </a:lnTo>
                    <a:lnTo>
                      <a:pt x="562" y="338"/>
                    </a:lnTo>
                    <a:lnTo>
                      <a:pt x="566" y="340"/>
                    </a:lnTo>
                    <a:lnTo>
                      <a:pt x="566" y="342"/>
                    </a:lnTo>
                    <a:lnTo>
                      <a:pt x="566" y="412"/>
                    </a:lnTo>
                    <a:close/>
                    <a:moveTo>
                      <a:pt x="566" y="272"/>
                    </a:moveTo>
                    <a:lnTo>
                      <a:pt x="566" y="272"/>
                    </a:lnTo>
                    <a:lnTo>
                      <a:pt x="564" y="276"/>
                    </a:lnTo>
                    <a:lnTo>
                      <a:pt x="564" y="276"/>
                    </a:lnTo>
                    <a:lnTo>
                      <a:pt x="562" y="278"/>
                    </a:lnTo>
                    <a:lnTo>
                      <a:pt x="562" y="278"/>
                    </a:lnTo>
                    <a:lnTo>
                      <a:pt x="560" y="278"/>
                    </a:lnTo>
                    <a:lnTo>
                      <a:pt x="520" y="264"/>
                    </a:lnTo>
                    <a:lnTo>
                      <a:pt x="520" y="264"/>
                    </a:lnTo>
                    <a:lnTo>
                      <a:pt x="518" y="264"/>
                    </a:lnTo>
                    <a:lnTo>
                      <a:pt x="518" y="260"/>
                    </a:lnTo>
                    <a:lnTo>
                      <a:pt x="518" y="186"/>
                    </a:lnTo>
                    <a:lnTo>
                      <a:pt x="518" y="186"/>
                    </a:lnTo>
                    <a:lnTo>
                      <a:pt x="520" y="182"/>
                    </a:lnTo>
                    <a:lnTo>
                      <a:pt x="520" y="182"/>
                    </a:lnTo>
                    <a:lnTo>
                      <a:pt x="524" y="182"/>
                    </a:lnTo>
                    <a:lnTo>
                      <a:pt x="564" y="198"/>
                    </a:lnTo>
                    <a:lnTo>
                      <a:pt x="564" y="198"/>
                    </a:lnTo>
                    <a:lnTo>
                      <a:pt x="566" y="200"/>
                    </a:lnTo>
                    <a:lnTo>
                      <a:pt x="566" y="202"/>
                    </a:lnTo>
                    <a:lnTo>
                      <a:pt x="566" y="272"/>
                    </a:lnTo>
                    <a:close/>
                    <a:moveTo>
                      <a:pt x="646" y="536"/>
                    </a:moveTo>
                    <a:lnTo>
                      <a:pt x="646" y="536"/>
                    </a:lnTo>
                    <a:lnTo>
                      <a:pt x="646" y="540"/>
                    </a:lnTo>
                    <a:lnTo>
                      <a:pt x="642" y="542"/>
                    </a:lnTo>
                    <a:lnTo>
                      <a:pt x="614" y="546"/>
                    </a:lnTo>
                    <a:lnTo>
                      <a:pt x="614" y="546"/>
                    </a:lnTo>
                    <a:lnTo>
                      <a:pt x="612" y="546"/>
                    </a:lnTo>
                    <a:lnTo>
                      <a:pt x="612" y="546"/>
                    </a:lnTo>
                    <a:lnTo>
                      <a:pt x="610" y="546"/>
                    </a:lnTo>
                    <a:lnTo>
                      <a:pt x="610" y="546"/>
                    </a:lnTo>
                    <a:lnTo>
                      <a:pt x="608" y="542"/>
                    </a:lnTo>
                    <a:lnTo>
                      <a:pt x="608" y="478"/>
                    </a:lnTo>
                    <a:lnTo>
                      <a:pt x="608" y="478"/>
                    </a:lnTo>
                    <a:lnTo>
                      <a:pt x="610" y="476"/>
                    </a:lnTo>
                    <a:lnTo>
                      <a:pt x="612" y="474"/>
                    </a:lnTo>
                    <a:lnTo>
                      <a:pt x="642" y="472"/>
                    </a:lnTo>
                    <a:lnTo>
                      <a:pt x="642" y="472"/>
                    </a:lnTo>
                    <a:lnTo>
                      <a:pt x="646" y="474"/>
                    </a:lnTo>
                    <a:lnTo>
                      <a:pt x="646" y="474"/>
                    </a:lnTo>
                    <a:lnTo>
                      <a:pt x="646" y="476"/>
                    </a:lnTo>
                    <a:lnTo>
                      <a:pt x="646" y="536"/>
                    </a:lnTo>
                    <a:close/>
                    <a:moveTo>
                      <a:pt x="646" y="418"/>
                    </a:moveTo>
                    <a:lnTo>
                      <a:pt x="646" y="418"/>
                    </a:lnTo>
                    <a:lnTo>
                      <a:pt x="646" y="420"/>
                    </a:lnTo>
                    <a:lnTo>
                      <a:pt x="646" y="420"/>
                    </a:lnTo>
                    <a:lnTo>
                      <a:pt x="642" y="422"/>
                    </a:lnTo>
                    <a:lnTo>
                      <a:pt x="642" y="422"/>
                    </a:lnTo>
                    <a:lnTo>
                      <a:pt x="612" y="420"/>
                    </a:lnTo>
                    <a:lnTo>
                      <a:pt x="612" y="420"/>
                    </a:lnTo>
                    <a:lnTo>
                      <a:pt x="610" y="418"/>
                    </a:lnTo>
                    <a:lnTo>
                      <a:pt x="608" y="416"/>
                    </a:lnTo>
                    <a:lnTo>
                      <a:pt x="608" y="352"/>
                    </a:lnTo>
                    <a:lnTo>
                      <a:pt x="608" y="352"/>
                    </a:lnTo>
                    <a:lnTo>
                      <a:pt x="610" y="348"/>
                    </a:lnTo>
                    <a:lnTo>
                      <a:pt x="610" y="348"/>
                    </a:lnTo>
                    <a:lnTo>
                      <a:pt x="614" y="348"/>
                    </a:lnTo>
                    <a:lnTo>
                      <a:pt x="642" y="352"/>
                    </a:lnTo>
                    <a:lnTo>
                      <a:pt x="642" y="352"/>
                    </a:lnTo>
                    <a:lnTo>
                      <a:pt x="646" y="354"/>
                    </a:lnTo>
                    <a:lnTo>
                      <a:pt x="646" y="358"/>
                    </a:lnTo>
                    <a:lnTo>
                      <a:pt x="646" y="418"/>
                    </a:lnTo>
                    <a:close/>
                    <a:moveTo>
                      <a:pt x="696" y="528"/>
                    </a:moveTo>
                    <a:lnTo>
                      <a:pt x="696" y="528"/>
                    </a:lnTo>
                    <a:lnTo>
                      <a:pt x="694" y="530"/>
                    </a:lnTo>
                    <a:lnTo>
                      <a:pt x="692" y="532"/>
                    </a:lnTo>
                    <a:lnTo>
                      <a:pt x="668" y="536"/>
                    </a:lnTo>
                    <a:lnTo>
                      <a:pt x="668" y="536"/>
                    </a:lnTo>
                    <a:lnTo>
                      <a:pt x="668" y="536"/>
                    </a:lnTo>
                    <a:lnTo>
                      <a:pt x="668" y="536"/>
                    </a:lnTo>
                    <a:lnTo>
                      <a:pt x="664" y="536"/>
                    </a:lnTo>
                    <a:lnTo>
                      <a:pt x="664" y="536"/>
                    </a:lnTo>
                    <a:lnTo>
                      <a:pt x="664" y="532"/>
                    </a:lnTo>
                    <a:lnTo>
                      <a:pt x="664" y="476"/>
                    </a:lnTo>
                    <a:lnTo>
                      <a:pt x="664" y="476"/>
                    </a:lnTo>
                    <a:lnTo>
                      <a:pt x="664" y="472"/>
                    </a:lnTo>
                    <a:lnTo>
                      <a:pt x="668" y="470"/>
                    </a:lnTo>
                    <a:lnTo>
                      <a:pt x="690" y="470"/>
                    </a:lnTo>
                    <a:lnTo>
                      <a:pt x="690" y="470"/>
                    </a:lnTo>
                    <a:lnTo>
                      <a:pt x="694" y="470"/>
                    </a:lnTo>
                    <a:lnTo>
                      <a:pt x="694" y="470"/>
                    </a:lnTo>
                    <a:lnTo>
                      <a:pt x="696" y="474"/>
                    </a:lnTo>
                    <a:lnTo>
                      <a:pt x="696" y="528"/>
                    </a:lnTo>
                    <a:close/>
                    <a:moveTo>
                      <a:pt x="696" y="420"/>
                    </a:moveTo>
                    <a:lnTo>
                      <a:pt x="696" y="420"/>
                    </a:lnTo>
                    <a:lnTo>
                      <a:pt x="694" y="424"/>
                    </a:lnTo>
                    <a:lnTo>
                      <a:pt x="694" y="424"/>
                    </a:lnTo>
                    <a:lnTo>
                      <a:pt x="692" y="424"/>
                    </a:lnTo>
                    <a:lnTo>
                      <a:pt x="690" y="424"/>
                    </a:lnTo>
                    <a:lnTo>
                      <a:pt x="668" y="424"/>
                    </a:lnTo>
                    <a:lnTo>
                      <a:pt x="668" y="424"/>
                    </a:lnTo>
                    <a:lnTo>
                      <a:pt x="664" y="422"/>
                    </a:lnTo>
                    <a:lnTo>
                      <a:pt x="664" y="418"/>
                    </a:lnTo>
                    <a:lnTo>
                      <a:pt x="664" y="362"/>
                    </a:lnTo>
                    <a:lnTo>
                      <a:pt x="664" y="362"/>
                    </a:lnTo>
                    <a:lnTo>
                      <a:pt x="664" y="360"/>
                    </a:lnTo>
                    <a:lnTo>
                      <a:pt x="664" y="360"/>
                    </a:lnTo>
                    <a:lnTo>
                      <a:pt x="668" y="358"/>
                    </a:lnTo>
                    <a:lnTo>
                      <a:pt x="692" y="362"/>
                    </a:lnTo>
                    <a:lnTo>
                      <a:pt x="692" y="362"/>
                    </a:lnTo>
                    <a:lnTo>
                      <a:pt x="694" y="364"/>
                    </a:lnTo>
                    <a:lnTo>
                      <a:pt x="696" y="366"/>
                    </a:lnTo>
                    <a:lnTo>
                      <a:pt x="696" y="420"/>
                    </a:lnTo>
                    <a:close/>
                    <a:moveTo>
                      <a:pt x="696" y="420"/>
                    </a:moveTo>
                    <a:lnTo>
                      <a:pt x="696" y="4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grpSp>
      <p:grpSp>
        <p:nvGrpSpPr>
          <p:cNvPr id="148" name="Group 147"/>
          <p:cNvGrpSpPr/>
          <p:nvPr/>
        </p:nvGrpSpPr>
        <p:grpSpPr>
          <a:xfrm>
            <a:off x="3589208" y="1598613"/>
            <a:ext cx="2218468" cy="2281408"/>
            <a:chOff x="3589208" y="1598613"/>
            <a:chExt cx="2218468" cy="2281408"/>
          </a:xfrm>
        </p:grpSpPr>
        <p:sp>
          <p:nvSpPr>
            <p:cNvPr id="23" name="Rectangle: Rounded Corners 22"/>
            <p:cNvSpPr/>
            <p:nvPr/>
          </p:nvSpPr>
          <p:spPr>
            <a:xfrm>
              <a:off x="3589208" y="2570780"/>
              <a:ext cx="2218468" cy="1309241"/>
            </a:xfrm>
            <a:prstGeom prst="roundRect">
              <a:avLst>
                <a:gd name="adj" fmla="val 1036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tr-TR" sz="1600" b="1" dirty="0"/>
                <a:t>4 Kıtada eğitim merkezleri</a:t>
              </a:r>
              <a:endParaRPr lang="en-GB" sz="1600" b="1" dirty="0"/>
            </a:p>
          </p:txBody>
        </p:sp>
        <p:grpSp>
          <p:nvGrpSpPr>
            <p:cNvPr id="147" name="Group 146"/>
            <p:cNvGrpSpPr/>
            <p:nvPr/>
          </p:nvGrpSpPr>
          <p:grpSpPr>
            <a:xfrm>
              <a:off x="4162628" y="1598613"/>
              <a:ext cx="1071629" cy="1071629"/>
              <a:chOff x="4162628" y="1598613"/>
              <a:chExt cx="1071629" cy="1071629"/>
            </a:xfrm>
          </p:grpSpPr>
          <p:sp>
            <p:nvSpPr>
              <p:cNvPr id="25" name="Oval 24"/>
              <p:cNvSpPr/>
              <p:nvPr/>
            </p:nvSpPr>
            <p:spPr>
              <a:xfrm>
                <a:off x="4162628" y="1598613"/>
                <a:ext cx="1071629" cy="1071629"/>
              </a:xfrm>
              <a:prstGeom prst="ellipse">
                <a:avLst/>
              </a:prstGeom>
              <a:solidFill>
                <a:schemeClr val="accent1"/>
              </a:solidFill>
              <a:ln w="28575">
                <a:solidFill>
                  <a:schemeClr val="bg1"/>
                </a:solidFill>
              </a:ln>
              <a:effectLst>
                <a:outerShdw blurRad="3683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6" name="Freeform 110"/>
              <p:cNvSpPr>
                <a:spLocks noEditPoints="1"/>
              </p:cNvSpPr>
              <p:nvPr/>
            </p:nvSpPr>
            <p:spPr bwMode="auto">
              <a:xfrm>
                <a:off x="4356218" y="1861846"/>
                <a:ext cx="699688" cy="545448"/>
              </a:xfrm>
              <a:custGeom>
                <a:avLst/>
                <a:gdLst>
                  <a:gd name="T0" fmla="*/ 635 w 685"/>
                  <a:gd name="T1" fmla="*/ 124 h 534"/>
                  <a:gd name="T2" fmla="*/ 651 w 685"/>
                  <a:gd name="T3" fmla="*/ 92 h 534"/>
                  <a:gd name="T4" fmla="*/ 663 w 685"/>
                  <a:gd name="T5" fmla="*/ 88 h 534"/>
                  <a:gd name="T6" fmla="*/ 673 w 685"/>
                  <a:gd name="T7" fmla="*/ 74 h 534"/>
                  <a:gd name="T8" fmla="*/ 60 w 685"/>
                  <a:gd name="T9" fmla="*/ 52 h 534"/>
                  <a:gd name="T10" fmla="*/ 32 w 685"/>
                  <a:gd name="T11" fmla="*/ 72 h 534"/>
                  <a:gd name="T12" fmla="*/ 20 w 685"/>
                  <a:gd name="T13" fmla="*/ 126 h 534"/>
                  <a:gd name="T14" fmla="*/ 44 w 685"/>
                  <a:gd name="T15" fmla="*/ 188 h 534"/>
                  <a:gd name="T16" fmla="*/ 10 w 685"/>
                  <a:gd name="T17" fmla="*/ 204 h 534"/>
                  <a:gd name="T18" fmla="*/ 32 w 685"/>
                  <a:gd name="T19" fmla="*/ 220 h 534"/>
                  <a:gd name="T20" fmla="*/ 38 w 685"/>
                  <a:gd name="T21" fmla="*/ 226 h 534"/>
                  <a:gd name="T22" fmla="*/ 50 w 685"/>
                  <a:gd name="T23" fmla="*/ 272 h 534"/>
                  <a:gd name="T24" fmla="*/ 12 w 685"/>
                  <a:gd name="T25" fmla="*/ 302 h 534"/>
                  <a:gd name="T26" fmla="*/ 2 w 685"/>
                  <a:gd name="T27" fmla="*/ 314 h 534"/>
                  <a:gd name="T28" fmla="*/ 12 w 685"/>
                  <a:gd name="T29" fmla="*/ 328 h 534"/>
                  <a:gd name="T30" fmla="*/ 0 w 685"/>
                  <a:gd name="T31" fmla="*/ 382 h 534"/>
                  <a:gd name="T32" fmla="*/ 20 w 685"/>
                  <a:gd name="T33" fmla="*/ 442 h 534"/>
                  <a:gd name="T34" fmla="*/ 286 w 685"/>
                  <a:gd name="T35" fmla="*/ 534 h 534"/>
                  <a:gd name="T36" fmla="*/ 663 w 685"/>
                  <a:gd name="T37" fmla="*/ 440 h 534"/>
                  <a:gd name="T38" fmla="*/ 637 w 685"/>
                  <a:gd name="T39" fmla="*/ 424 h 534"/>
                  <a:gd name="T40" fmla="*/ 615 w 685"/>
                  <a:gd name="T41" fmla="*/ 380 h 534"/>
                  <a:gd name="T42" fmla="*/ 631 w 685"/>
                  <a:gd name="T43" fmla="*/ 348 h 534"/>
                  <a:gd name="T44" fmla="*/ 643 w 685"/>
                  <a:gd name="T45" fmla="*/ 344 h 534"/>
                  <a:gd name="T46" fmla="*/ 653 w 685"/>
                  <a:gd name="T47" fmla="*/ 330 h 534"/>
                  <a:gd name="T48" fmla="*/ 643 w 685"/>
                  <a:gd name="T49" fmla="*/ 314 h 534"/>
                  <a:gd name="T50" fmla="*/ 663 w 685"/>
                  <a:gd name="T51" fmla="*/ 268 h 534"/>
                  <a:gd name="T52" fmla="*/ 661 w 685"/>
                  <a:gd name="T53" fmla="*/ 216 h 534"/>
                  <a:gd name="T54" fmla="*/ 681 w 685"/>
                  <a:gd name="T55" fmla="*/ 188 h 534"/>
                  <a:gd name="T56" fmla="*/ 681 w 685"/>
                  <a:gd name="T57" fmla="*/ 178 h 534"/>
                  <a:gd name="T58" fmla="*/ 635 w 685"/>
                  <a:gd name="T59" fmla="*/ 160 h 534"/>
                  <a:gd name="T60" fmla="*/ 631 w 685"/>
                  <a:gd name="T61" fmla="*/ 98 h 534"/>
                  <a:gd name="T62" fmla="*/ 621 w 685"/>
                  <a:gd name="T63" fmla="*/ 144 h 534"/>
                  <a:gd name="T64" fmla="*/ 589 w 685"/>
                  <a:gd name="T65" fmla="*/ 176 h 534"/>
                  <a:gd name="T66" fmla="*/ 86 w 685"/>
                  <a:gd name="T67" fmla="*/ 232 h 534"/>
                  <a:gd name="T68" fmla="*/ 363 w 685"/>
                  <a:gd name="T69" fmla="*/ 370 h 534"/>
                  <a:gd name="T70" fmla="*/ 62 w 685"/>
                  <a:gd name="T71" fmla="*/ 286 h 534"/>
                  <a:gd name="T72" fmla="*/ 60 w 685"/>
                  <a:gd name="T73" fmla="*/ 240 h 534"/>
                  <a:gd name="T74" fmla="*/ 42 w 685"/>
                  <a:gd name="T75" fmla="*/ 122 h 534"/>
                  <a:gd name="T76" fmla="*/ 50 w 685"/>
                  <a:gd name="T77" fmla="*/ 84 h 534"/>
                  <a:gd name="T78" fmla="*/ 64 w 685"/>
                  <a:gd name="T79" fmla="*/ 80 h 534"/>
                  <a:gd name="T80" fmla="*/ 308 w 685"/>
                  <a:gd name="T81" fmla="*/ 242 h 534"/>
                  <a:gd name="T82" fmla="*/ 66 w 685"/>
                  <a:gd name="T83" fmla="*/ 174 h 534"/>
                  <a:gd name="T84" fmla="*/ 54 w 685"/>
                  <a:gd name="T85" fmla="*/ 166 h 534"/>
                  <a:gd name="T86" fmla="*/ 42 w 685"/>
                  <a:gd name="T87" fmla="*/ 122 h 534"/>
                  <a:gd name="T88" fmla="*/ 46 w 685"/>
                  <a:gd name="T89" fmla="*/ 430 h 534"/>
                  <a:gd name="T90" fmla="*/ 38 w 685"/>
                  <a:gd name="T91" fmla="*/ 428 h 534"/>
                  <a:gd name="T92" fmla="*/ 22 w 685"/>
                  <a:gd name="T93" fmla="*/ 396 h 534"/>
                  <a:gd name="T94" fmla="*/ 24 w 685"/>
                  <a:gd name="T95" fmla="*/ 356 h 534"/>
                  <a:gd name="T96" fmla="*/ 36 w 685"/>
                  <a:gd name="T97" fmla="*/ 338 h 534"/>
                  <a:gd name="T98" fmla="*/ 290 w 685"/>
                  <a:gd name="T99" fmla="*/ 416 h 534"/>
                  <a:gd name="T100" fmla="*/ 603 w 685"/>
                  <a:gd name="T101" fmla="*/ 424 h 534"/>
                  <a:gd name="T102" fmla="*/ 377 w 685"/>
                  <a:gd name="T103" fmla="*/ 406 h 534"/>
                  <a:gd name="T104" fmla="*/ 609 w 685"/>
                  <a:gd name="T105" fmla="*/ 354 h 534"/>
                  <a:gd name="T106" fmla="*/ 601 w 685"/>
                  <a:gd name="T107" fmla="*/ 414 h 534"/>
                  <a:gd name="T108" fmla="*/ 617 w 685"/>
                  <a:gd name="T109" fmla="*/ 302 h 534"/>
                  <a:gd name="T110" fmla="*/ 445 w 685"/>
                  <a:gd name="T111" fmla="*/ 264 h 534"/>
                  <a:gd name="T112" fmla="*/ 627 w 685"/>
                  <a:gd name="T113" fmla="*/ 210 h 534"/>
                  <a:gd name="T114" fmla="*/ 641 w 685"/>
                  <a:gd name="T115" fmla="*/ 228 h 534"/>
                  <a:gd name="T116" fmla="*/ 641 w 685"/>
                  <a:gd name="T117" fmla="*/ 266 h 534"/>
                  <a:gd name="T118" fmla="*/ 625 w 685"/>
                  <a:gd name="T119" fmla="*/ 30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85" h="534">
                    <a:moveTo>
                      <a:pt x="635" y="160"/>
                    </a:moveTo>
                    <a:lnTo>
                      <a:pt x="635" y="160"/>
                    </a:lnTo>
                    <a:lnTo>
                      <a:pt x="635" y="144"/>
                    </a:lnTo>
                    <a:lnTo>
                      <a:pt x="635" y="124"/>
                    </a:lnTo>
                    <a:lnTo>
                      <a:pt x="637" y="114"/>
                    </a:lnTo>
                    <a:lnTo>
                      <a:pt x="641" y="106"/>
                    </a:lnTo>
                    <a:lnTo>
                      <a:pt x="645" y="98"/>
                    </a:lnTo>
                    <a:lnTo>
                      <a:pt x="651" y="92"/>
                    </a:lnTo>
                    <a:lnTo>
                      <a:pt x="651" y="92"/>
                    </a:lnTo>
                    <a:lnTo>
                      <a:pt x="653" y="92"/>
                    </a:lnTo>
                    <a:lnTo>
                      <a:pt x="653" y="92"/>
                    </a:lnTo>
                    <a:lnTo>
                      <a:pt x="663" y="88"/>
                    </a:lnTo>
                    <a:lnTo>
                      <a:pt x="671" y="82"/>
                    </a:lnTo>
                    <a:lnTo>
                      <a:pt x="673" y="80"/>
                    </a:lnTo>
                    <a:lnTo>
                      <a:pt x="675" y="76"/>
                    </a:lnTo>
                    <a:lnTo>
                      <a:pt x="673" y="74"/>
                    </a:lnTo>
                    <a:lnTo>
                      <a:pt x="671" y="70"/>
                    </a:lnTo>
                    <a:lnTo>
                      <a:pt x="439" y="0"/>
                    </a:lnTo>
                    <a:lnTo>
                      <a:pt x="60" y="52"/>
                    </a:lnTo>
                    <a:lnTo>
                      <a:pt x="60" y="52"/>
                    </a:lnTo>
                    <a:lnTo>
                      <a:pt x="54" y="54"/>
                    </a:lnTo>
                    <a:lnTo>
                      <a:pt x="46" y="58"/>
                    </a:lnTo>
                    <a:lnTo>
                      <a:pt x="38" y="64"/>
                    </a:lnTo>
                    <a:lnTo>
                      <a:pt x="32" y="72"/>
                    </a:lnTo>
                    <a:lnTo>
                      <a:pt x="24" y="86"/>
                    </a:lnTo>
                    <a:lnTo>
                      <a:pt x="22" y="102"/>
                    </a:lnTo>
                    <a:lnTo>
                      <a:pt x="20" y="126"/>
                    </a:lnTo>
                    <a:lnTo>
                      <a:pt x="20" y="126"/>
                    </a:lnTo>
                    <a:lnTo>
                      <a:pt x="24" y="150"/>
                    </a:lnTo>
                    <a:lnTo>
                      <a:pt x="30" y="168"/>
                    </a:lnTo>
                    <a:lnTo>
                      <a:pt x="36" y="180"/>
                    </a:lnTo>
                    <a:lnTo>
                      <a:pt x="44" y="188"/>
                    </a:lnTo>
                    <a:lnTo>
                      <a:pt x="14" y="198"/>
                    </a:lnTo>
                    <a:lnTo>
                      <a:pt x="14" y="198"/>
                    </a:lnTo>
                    <a:lnTo>
                      <a:pt x="10" y="202"/>
                    </a:lnTo>
                    <a:lnTo>
                      <a:pt x="10" y="204"/>
                    </a:lnTo>
                    <a:lnTo>
                      <a:pt x="10" y="208"/>
                    </a:lnTo>
                    <a:lnTo>
                      <a:pt x="14" y="210"/>
                    </a:lnTo>
                    <a:lnTo>
                      <a:pt x="20" y="216"/>
                    </a:lnTo>
                    <a:lnTo>
                      <a:pt x="32" y="220"/>
                    </a:lnTo>
                    <a:lnTo>
                      <a:pt x="32" y="220"/>
                    </a:lnTo>
                    <a:lnTo>
                      <a:pt x="32" y="220"/>
                    </a:lnTo>
                    <a:lnTo>
                      <a:pt x="32" y="220"/>
                    </a:lnTo>
                    <a:lnTo>
                      <a:pt x="38" y="226"/>
                    </a:lnTo>
                    <a:lnTo>
                      <a:pt x="44" y="234"/>
                    </a:lnTo>
                    <a:lnTo>
                      <a:pt x="46" y="242"/>
                    </a:lnTo>
                    <a:lnTo>
                      <a:pt x="48" y="252"/>
                    </a:lnTo>
                    <a:lnTo>
                      <a:pt x="50" y="272"/>
                    </a:lnTo>
                    <a:lnTo>
                      <a:pt x="48" y="290"/>
                    </a:lnTo>
                    <a:lnTo>
                      <a:pt x="48" y="290"/>
                    </a:lnTo>
                    <a:lnTo>
                      <a:pt x="26" y="296"/>
                    </a:lnTo>
                    <a:lnTo>
                      <a:pt x="12" y="302"/>
                    </a:lnTo>
                    <a:lnTo>
                      <a:pt x="4" y="306"/>
                    </a:lnTo>
                    <a:lnTo>
                      <a:pt x="0" y="310"/>
                    </a:lnTo>
                    <a:lnTo>
                      <a:pt x="0" y="312"/>
                    </a:lnTo>
                    <a:lnTo>
                      <a:pt x="2" y="314"/>
                    </a:lnTo>
                    <a:lnTo>
                      <a:pt x="4" y="316"/>
                    </a:lnTo>
                    <a:lnTo>
                      <a:pt x="20" y="318"/>
                    </a:lnTo>
                    <a:lnTo>
                      <a:pt x="20" y="318"/>
                    </a:lnTo>
                    <a:lnTo>
                      <a:pt x="12" y="328"/>
                    </a:lnTo>
                    <a:lnTo>
                      <a:pt x="4" y="340"/>
                    </a:lnTo>
                    <a:lnTo>
                      <a:pt x="0" y="358"/>
                    </a:lnTo>
                    <a:lnTo>
                      <a:pt x="0" y="382"/>
                    </a:lnTo>
                    <a:lnTo>
                      <a:pt x="0" y="382"/>
                    </a:lnTo>
                    <a:lnTo>
                      <a:pt x="2" y="404"/>
                    </a:lnTo>
                    <a:lnTo>
                      <a:pt x="8" y="422"/>
                    </a:lnTo>
                    <a:lnTo>
                      <a:pt x="14" y="434"/>
                    </a:lnTo>
                    <a:lnTo>
                      <a:pt x="20" y="442"/>
                    </a:lnTo>
                    <a:lnTo>
                      <a:pt x="28" y="448"/>
                    </a:lnTo>
                    <a:lnTo>
                      <a:pt x="34" y="452"/>
                    </a:lnTo>
                    <a:lnTo>
                      <a:pt x="40" y="454"/>
                    </a:lnTo>
                    <a:lnTo>
                      <a:pt x="286" y="534"/>
                    </a:lnTo>
                    <a:lnTo>
                      <a:pt x="659" y="444"/>
                    </a:lnTo>
                    <a:lnTo>
                      <a:pt x="659" y="444"/>
                    </a:lnTo>
                    <a:lnTo>
                      <a:pt x="663" y="442"/>
                    </a:lnTo>
                    <a:lnTo>
                      <a:pt x="663" y="440"/>
                    </a:lnTo>
                    <a:lnTo>
                      <a:pt x="663" y="438"/>
                    </a:lnTo>
                    <a:lnTo>
                      <a:pt x="659" y="434"/>
                    </a:lnTo>
                    <a:lnTo>
                      <a:pt x="651" y="430"/>
                    </a:lnTo>
                    <a:lnTo>
                      <a:pt x="637" y="424"/>
                    </a:lnTo>
                    <a:lnTo>
                      <a:pt x="615" y="418"/>
                    </a:lnTo>
                    <a:lnTo>
                      <a:pt x="615" y="418"/>
                    </a:lnTo>
                    <a:lnTo>
                      <a:pt x="613" y="400"/>
                    </a:lnTo>
                    <a:lnTo>
                      <a:pt x="615" y="380"/>
                    </a:lnTo>
                    <a:lnTo>
                      <a:pt x="617" y="370"/>
                    </a:lnTo>
                    <a:lnTo>
                      <a:pt x="621" y="362"/>
                    </a:lnTo>
                    <a:lnTo>
                      <a:pt x="625" y="354"/>
                    </a:lnTo>
                    <a:lnTo>
                      <a:pt x="631" y="348"/>
                    </a:lnTo>
                    <a:lnTo>
                      <a:pt x="631" y="348"/>
                    </a:lnTo>
                    <a:lnTo>
                      <a:pt x="633" y="348"/>
                    </a:lnTo>
                    <a:lnTo>
                      <a:pt x="633" y="348"/>
                    </a:lnTo>
                    <a:lnTo>
                      <a:pt x="643" y="344"/>
                    </a:lnTo>
                    <a:lnTo>
                      <a:pt x="651" y="338"/>
                    </a:lnTo>
                    <a:lnTo>
                      <a:pt x="653" y="336"/>
                    </a:lnTo>
                    <a:lnTo>
                      <a:pt x="653" y="332"/>
                    </a:lnTo>
                    <a:lnTo>
                      <a:pt x="653" y="330"/>
                    </a:lnTo>
                    <a:lnTo>
                      <a:pt x="651" y="326"/>
                    </a:lnTo>
                    <a:lnTo>
                      <a:pt x="635" y="322"/>
                    </a:lnTo>
                    <a:lnTo>
                      <a:pt x="635" y="322"/>
                    </a:lnTo>
                    <a:lnTo>
                      <a:pt x="643" y="314"/>
                    </a:lnTo>
                    <a:lnTo>
                      <a:pt x="651" y="302"/>
                    </a:lnTo>
                    <a:lnTo>
                      <a:pt x="657" y="292"/>
                    </a:lnTo>
                    <a:lnTo>
                      <a:pt x="659" y="282"/>
                    </a:lnTo>
                    <a:lnTo>
                      <a:pt x="663" y="268"/>
                    </a:lnTo>
                    <a:lnTo>
                      <a:pt x="663" y="254"/>
                    </a:lnTo>
                    <a:lnTo>
                      <a:pt x="663" y="254"/>
                    </a:lnTo>
                    <a:lnTo>
                      <a:pt x="663" y="232"/>
                    </a:lnTo>
                    <a:lnTo>
                      <a:pt x="661" y="216"/>
                    </a:lnTo>
                    <a:lnTo>
                      <a:pt x="655" y="204"/>
                    </a:lnTo>
                    <a:lnTo>
                      <a:pt x="649" y="194"/>
                    </a:lnTo>
                    <a:lnTo>
                      <a:pt x="681" y="188"/>
                    </a:lnTo>
                    <a:lnTo>
                      <a:pt x="681" y="188"/>
                    </a:lnTo>
                    <a:lnTo>
                      <a:pt x="683" y="186"/>
                    </a:lnTo>
                    <a:lnTo>
                      <a:pt x="685" y="184"/>
                    </a:lnTo>
                    <a:lnTo>
                      <a:pt x="685" y="182"/>
                    </a:lnTo>
                    <a:lnTo>
                      <a:pt x="681" y="178"/>
                    </a:lnTo>
                    <a:lnTo>
                      <a:pt x="673" y="174"/>
                    </a:lnTo>
                    <a:lnTo>
                      <a:pt x="657" y="168"/>
                    </a:lnTo>
                    <a:lnTo>
                      <a:pt x="635" y="160"/>
                    </a:lnTo>
                    <a:lnTo>
                      <a:pt x="635" y="160"/>
                    </a:lnTo>
                    <a:close/>
                    <a:moveTo>
                      <a:pt x="325" y="160"/>
                    </a:moveTo>
                    <a:lnTo>
                      <a:pt x="387" y="148"/>
                    </a:lnTo>
                    <a:lnTo>
                      <a:pt x="599" y="104"/>
                    </a:lnTo>
                    <a:lnTo>
                      <a:pt x="631" y="98"/>
                    </a:lnTo>
                    <a:lnTo>
                      <a:pt x="631" y="98"/>
                    </a:lnTo>
                    <a:lnTo>
                      <a:pt x="625" y="112"/>
                    </a:lnTo>
                    <a:lnTo>
                      <a:pt x="621" y="128"/>
                    </a:lnTo>
                    <a:lnTo>
                      <a:pt x="621" y="144"/>
                    </a:lnTo>
                    <a:lnTo>
                      <a:pt x="623" y="158"/>
                    </a:lnTo>
                    <a:lnTo>
                      <a:pt x="623" y="158"/>
                    </a:lnTo>
                    <a:lnTo>
                      <a:pt x="623" y="166"/>
                    </a:lnTo>
                    <a:lnTo>
                      <a:pt x="589" y="176"/>
                    </a:lnTo>
                    <a:lnTo>
                      <a:pt x="321" y="242"/>
                    </a:lnTo>
                    <a:lnTo>
                      <a:pt x="325" y="160"/>
                    </a:lnTo>
                    <a:close/>
                    <a:moveTo>
                      <a:pt x="54" y="226"/>
                    </a:moveTo>
                    <a:lnTo>
                      <a:pt x="86" y="232"/>
                    </a:lnTo>
                    <a:lnTo>
                      <a:pt x="288" y="274"/>
                    </a:lnTo>
                    <a:lnTo>
                      <a:pt x="306" y="278"/>
                    </a:lnTo>
                    <a:lnTo>
                      <a:pt x="361" y="288"/>
                    </a:lnTo>
                    <a:lnTo>
                      <a:pt x="363" y="370"/>
                    </a:lnTo>
                    <a:lnTo>
                      <a:pt x="88" y="302"/>
                    </a:lnTo>
                    <a:lnTo>
                      <a:pt x="60" y="294"/>
                    </a:lnTo>
                    <a:lnTo>
                      <a:pt x="60" y="294"/>
                    </a:lnTo>
                    <a:lnTo>
                      <a:pt x="62" y="286"/>
                    </a:lnTo>
                    <a:lnTo>
                      <a:pt x="62" y="286"/>
                    </a:lnTo>
                    <a:lnTo>
                      <a:pt x="62" y="272"/>
                    </a:lnTo>
                    <a:lnTo>
                      <a:pt x="62" y="256"/>
                    </a:lnTo>
                    <a:lnTo>
                      <a:pt x="60" y="240"/>
                    </a:lnTo>
                    <a:lnTo>
                      <a:pt x="54" y="226"/>
                    </a:lnTo>
                    <a:lnTo>
                      <a:pt x="54" y="226"/>
                    </a:lnTo>
                    <a:close/>
                    <a:moveTo>
                      <a:pt x="42" y="122"/>
                    </a:moveTo>
                    <a:lnTo>
                      <a:pt x="42" y="122"/>
                    </a:lnTo>
                    <a:lnTo>
                      <a:pt x="42" y="110"/>
                    </a:lnTo>
                    <a:lnTo>
                      <a:pt x="44" y="100"/>
                    </a:lnTo>
                    <a:lnTo>
                      <a:pt x="46" y="90"/>
                    </a:lnTo>
                    <a:lnTo>
                      <a:pt x="50" y="84"/>
                    </a:lnTo>
                    <a:lnTo>
                      <a:pt x="50" y="84"/>
                    </a:lnTo>
                    <a:lnTo>
                      <a:pt x="58" y="80"/>
                    </a:lnTo>
                    <a:lnTo>
                      <a:pt x="64" y="80"/>
                    </a:lnTo>
                    <a:lnTo>
                      <a:pt x="64" y="80"/>
                    </a:lnTo>
                    <a:lnTo>
                      <a:pt x="66" y="80"/>
                    </a:lnTo>
                    <a:lnTo>
                      <a:pt x="228" y="132"/>
                    </a:lnTo>
                    <a:lnTo>
                      <a:pt x="310" y="160"/>
                    </a:lnTo>
                    <a:lnTo>
                      <a:pt x="308" y="242"/>
                    </a:lnTo>
                    <a:lnTo>
                      <a:pt x="80" y="178"/>
                    </a:lnTo>
                    <a:lnTo>
                      <a:pt x="68" y="174"/>
                    </a:lnTo>
                    <a:lnTo>
                      <a:pt x="68" y="174"/>
                    </a:lnTo>
                    <a:lnTo>
                      <a:pt x="66" y="174"/>
                    </a:lnTo>
                    <a:lnTo>
                      <a:pt x="66" y="174"/>
                    </a:lnTo>
                    <a:lnTo>
                      <a:pt x="62" y="174"/>
                    </a:lnTo>
                    <a:lnTo>
                      <a:pt x="58" y="170"/>
                    </a:lnTo>
                    <a:lnTo>
                      <a:pt x="54" y="166"/>
                    </a:lnTo>
                    <a:lnTo>
                      <a:pt x="50" y="160"/>
                    </a:lnTo>
                    <a:lnTo>
                      <a:pt x="46" y="152"/>
                    </a:lnTo>
                    <a:lnTo>
                      <a:pt x="44" y="138"/>
                    </a:lnTo>
                    <a:lnTo>
                      <a:pt x="42" y="122"/>
                    </a:lnTo>
                    <a:lnTo>
                      <a:pt x="42" y="122"/>
                    </a:lnTo>
                    <a:close/>
                    <a:moveTo>
                      <a:pt x="286" y="498"/>
                    </a:moveTo>
                    <a:lnTo>
                      <a:pt x="46" y="430"/>
                    </a:lnTo>
                    <a:lnTo>
                      <a:pt x="46" y="430"/>
                    </a:lnTo>
                    <a:lnTo>
                      <a:pt x="46" y="430"/>
                    </a:lnTo>
                    <a:lnTo>
                      <a:pt x="46" y="430"/>
                    </a:lnTo>
                    <a:lnTo>
                      <a:pt x="42" y="430"/>
                    </a:lnTo>
                    <a:lnTo>
                      <a:pt x="38" y="428"/>
                    </a:lnTo>
                    <a:lnTo>
                      <a:pt x="34" y="424"/>
                    </a:lnTo>
                    <a:lnTo>
                      <a:pt x="28" y="416"/>
                    </a:lnTo>
                    <a:lnTo>
                      <a:pt x="26" y="408"/>
                    </a:lnTo>
                    <a:lnTo>
                      <a:pt x="22" y="396"/>
                    </a:lnTo>
                    <a:lnTo>
                      <a:pt x="20" y="378"/>
                    </a:lnTo>
                    <a:lnTo>
                      <a:pt x="20" y="378"/>
                    </a:lnTo>
                    <a:lnTo>
                      <a:pt x="22" y="366"/>
                    </a:lnTo>
                    <a:lnTo>
                      <a:pt x="24" y="356"/>
                    </a:lnTo>
                    <a:lnTo>
                      <a:pt x="26" y="348"/>
                    </a:lnTo>
                    <a:lnTo>
                      <a:pt x="30" y="342"/>
                    </a:lnTo>
                    <a:lnTo>
                      <a:pt x="30" y="342"/>
                    </a:lnTo>
                    <a:lnTo>
                      <a:pt x="36" y="338"/>
                    </a:lnTo>
                    <a:lnTo>
                      <a:pt x="42" y="336"/>
                    </a:lnTo>
                    <a:lnTo>
                      <a:pt x="42" y="336"/>
                    </a:lnTo>
                    <a:lnTo>
                      <a:pt x="46" y="336"/>
                    </a:lnTo>
                    <a:lnTo>
                      <a:pt x="290" y="416"/>
                    </a:lnTo>
                    <a:lnTo>
                      <a:pt x="286" y="498"/>
                    </a:lnTo>
                    <a:close/>
                    <a:moveTo>
                      <a:pt x="601" y="414"/>
                    </a:moveTo>
                    <a:lnTo>
                      <a:pt x="601" y="414"/>
                    </a:lnTo>
                    <a:lnTo>
                      <a:pt x="603" y="424"/>
                    </a:lnTo>
                    <a:lnTo>
                      <a:pt x="300" y="498"/>
                    </a:lnTo>
                    <a:lnTo>
                      <a:pt x="302" y="416"/>
                    </a:lnTo>
                    <a:lnTo>
                      <a:pt x="367" y="404"/>
                    </a:lnTo>
                    <a:lnTo>
                      <a:pt x="377" y="406"/>
                    </a:lnTo>
                    <a:lnTo>
                      <a:pt x="413" y="394"/>
                    </a:lnTo>
                    <a:lnTo>
                      <a:pt x="577" y="360"/>
                    </a:lnTo>
                    <a:lnTo>
                      <a:pt x="609" y="354"/>
                    </a:lnTo>
                    <a:lnTo>
                      <a:pt x="609" y="354"/>
                    </a:lnTo>
                    <a:lnTo>
                      <a:pt x="603" y="368"/>
                    </a:lnTo>
                    <a:lnTo>
                      <a:pt x="601" y="384"/>
                    </a:lnTo>
                    <a:lnTo>
                      <a:pt x="601" y="400"/>
                    </a:lnTo>
                    <a:lnTo>
                      <a:pt x="601" y="414"/>
                    </a:lnTo>
                    <a:lnTo>
                      <a:pt x="601" y="414"/>
                    </a:lnTo>
                    <a:close/>
                    <a:moveTo>
                      <a:pt x="617" y="302"/>
                    </a:moveTo>
                    <a:lnTo>
                      <a:pt x="617" y="302"/>
                    </a:lnTo>
                    <a:lnTo>
                      <a:pt x="617" y="302"/>
                    </a:lnTo>
                    <a:lnTo>
                      <a:pt x="593" y="310"/>
                    </a:lnTo>
                    <a:lnTo>
                      <a:pt x="377" y="370"/>
                    </a:lnTo>
                    <a:lnTo>
                      <a:pt x="375" y="288"/>
                    </a:lnTo>
                    <a:lnTo>
                      <a:pt x="445" y="264"/>
                    </a:lnTo>
                    <a:lnTo>
                      <a:pt x="617" y="208"/>
                    </a:lnTo>
                    <a:lnTo>
                      <a:pt x="617" y="208"/>
                    </a:lnTo>
                    <a:lnTo>
                      <a:pt x="623" y="208"/>
                    </a:lnTo>
                    <a:lnTo>
                      <a:pt x="627" y="210"/>
                    </a:lnTo>
                    <a:lnTo>
                      <a:pt x="633" y="212"/>
                    </a:lnTo>
                    <a:lnTo>
                      <a:pt x="633" y="212"/>
                    </a:lnTo>
                    <a:lnTo>
                      <a:pt x="637" y="220"/>
                    </a:lnTo>
                    <a:lnTo>
                      <a:pt x="641" y="228"/>
                    </a:lnTo>
                    <a:lnTo>
                      <a:pt x="643" y="238"/>
                    </a:lnTo>
                    <a:lnTo>
                      <a:pt x="643" y="250"/>
                    </a:lnTo>
                    <a:lnTo>
                      <a:pt x="643" y="250"/>
                    </a:lnTo>
                    <a:lnTo>
                      <a:pt x="641" y="266"/>
                    </a:lnTo>
                    <a:lnTo>
                      <a:pt x="639" y="280"/>
                    </a:lnTo>
                    <a:lnTo>
                      <a:pt x="635" y="288"/>
                    </a:lnTo>
                    <a:lnTo>
                      <a:pt x="631" y="296"/>
                    </a:lnTo>
                    <a:lnTo>
                      <a:pt x="625" y="300"/>
                    </a:lnTo>
                    <a:lnTo>
                      <a:pt x="621" y="302"/>
                    </a:lnTo>
                    <a:lnTo>
                      <a:pt x="617" y="302"/>
                    </a:lnTo>
                    <a:lnTo>
                      <a:pt x="617" y="3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grpSp>
    </p:spTree>
    <p:extLst>
      <p:ext uri="{BB962C8B-B14F-4D97-AF65-F5344CB8AC3E}">
        <p14:creationId xmlns:p14="http://schemas.microsoft.com/office/powerpoint/2010/main" val="24083694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par>
                                <p:cTn id="8" presetID="0" presetClass="path" presetSubtype="0" accel="50000" decel="50000" fill="hold" nodeType="withEffect">
                                  <p:stCondLst>
                                    <p:cond delay="0"/>
                                  </p:stCondLst>
                                  <p:childTnLst>
                                    <p:animMotion origin="layout" path="M 2.08333E-7 -4.07407E-6 L 0.20547 -0.00162 " pathEditMode="relative" rAng="0" ptsTypes="AA">
                                      <p:cBhvr>
                                        <p:cTn id="9" dur="2000" spd="-100000" fill="hold"/>
                                        <p:tgtEl>
                                          <p:spTgt spid="5"/>
                                        </p:tgtEl>
                                        <p:attrNameLst>
                                          <p:attrName>ppt_x</p:attrName>
                                          <p:attrName>ppt_y</p:attrName>
                                        </p:attrNameLst>
                                      </p:cBhvr>
                                      <p:rCtr x="10273" y="-93"/>
                                    </p:animMotion>
                                  </p:childTnLst>
                                </p:cTn>
                              </p:par>
                              <p:par>
                                <p:cTn id="10" presetID="55" presetClass="entr" presetSubtype="0" fill="hold" nodeType="withEffect">
                                  <p:stCondLst>
                                    <p:cond delay="0"/>
                                  </p:stCondLst>
                                  <p:childTnLst>
                                    <p:set>
                                      <p:cBhvr>
                                        <p:cTn id="11" dur="1" fill="hold">
                                          <p:stCondLst>
                                            <p:cond delay="0"/>
                                          </p:stCondLst>
                                        </p:cTn>
                                        <p:tgtEl>
                                          <p:spTgt spid="149"/>
                                        </p:tgtEl>
                                        <p:attrNameLst>
                                          <p:attrName>style.visibility</p:attrName>
                                        </p:attrNameLst>
                                      </p:cBhvr>
                                      <p:to>
                                        <p:strVal val="visible"/>
                                      </p:to>
                                    </p:set>
                                    <p:anim calcmode="lin" valueType="num">
                                      <p:cBhvr>
                                        <p:cTn id="12" dur="1000" fill="hold"/>
                                        <p:tgtEl>
                                          <p:spTgt spid="149"/>
                                        </p:tgtEl>
                                        <p:attrNameLst>
                                          <p:attrName>ppt_w</p:attrName>
                                        </p:attrNameLst>
                                      </p:cBhvr>
                                      <p:tavLst>
                                        <p:tav tm="0">
                                          <p:val>
                                            <p:strVal val="#ppt_w*0.70"/>
                                          </p:val>
                                        </p:tav>
                                        <p:tav tm="100000">
                                          <p:val>
                                            <p:strVal val="#ppt_w"/>
                                          </p:val>
                                        </p:tav>
                                      </p:tavLst>
                                    </p:anim>
                                    <p:anim calcmode="lin" valueType="num">
                                      <p:cBhvr>
                                        <p:cTn id="13" dur="1000" fill="hold"/>
                                        <p:tgtEl>
                                          <p:spTgt spid="149"/>
                                        </p:tgtEl>
                                        <p:attrNameLst>
                                          <p:attrName>ppt_h</p:attrName>
                                        </p:attrNameLst>
                                      </p:cBhvr>
                                      <p:tavLst>
                                        <p:tav tm="0">
                                          <p:val>
                                            <p:strVal val="#ppt_h"/>
                                          </p:val>
                                        </p:tav>
                                        <p:tav tm="100000">
                                          <p:val>
                                            <p:strVal val="#ppt_h"/>
                                          </p:val>
                                        </p:tav>
                                      </p:tavLst>
                                    </p:anim>
                                    <p:animEffect transition="in" filter="fade">
                                      <p:cBhvr>
                                        <p:cTn id="14" dur="1000"/>
                                        <p:tgtEl>
                                          <p:spTgt spid="149"/>
                                        </p:tgtEl>
                                      </p:cBhvr>
                                    </p:animEffect>
                                  </p:childTnLst>
                                </p:cTn>
                              </p:par>
                              <p:par>
                                <p:cTn id="15" presetID="55" presetClass="entr" presetSubtype="0" fill="hold" nodeType="withEffect">
                                  <p:stCondLst>
                                    <p:cond delay="250"/>
                                  </p:stCondLst>
                                  <p:childTnLst>
                                    <p:set>
                                      <p:cBhvr>
                                        <p:cTn id="16" dur="1" fill="hold">
                                          <p:stCondLst>
                                            <p:cond delay="0"/>
                                          </p:stCondLst>
                                        </p:cTn>
                                        <p:tgtEl>
                                          <p:spTgt spid="148"/>
                                        </p:tgtEl>
                                        <p:attrNameLst>
                                          <p:attrName>style.visibility</p:attrName>
                                        </p:attrNameLst>
                                      </p:cBhvr>
                                      <p:to>
                                        <p:strVal val="visible"/>
                                      </p:to>
                                    </p:set>
                                    <p:anim calcmode="lin" valueType="num">
                                      <p:cBhvr>
                                        <p:cTn id="17" dur="1000" fill="hold"/>
                                        <p:tgtEl>
                                          <p:spTgt spid="148"/>
                                        </p:tgtEl>
                                        <p:attrNameLst>
                                          <p:attrName>ppt_w</p:attrName>
                                        </p:attrNameLst>
                                      </p:cBhvr>
                                      <p:tavLst>
                                        <p:tav tm="0">
                                          <p:val>
                                            <p:strVal val="#ppt_w*0.70"/>
                                          </p:val>
                                        </p:tav>
                                        <p:tav tm="100000">
                                          <p:val>
                                            <p:strVal val="#ppt_w"/>
                                          </p:val>
                                        </p:tav>
                                      </p:tavLst>
                                    </p:anim>
                                    <p:anim calcmode="lin" valueType="num">
                                      <p:cBhvr>
                                        <p:cTn id="18" dur="1000" fill="hold"/>
                                        <p:tgtEl>
                                          <p:spTgt spid="148"/>
                                        </p:tgtEl>
                                        <p:attrNameLst>
                                          <p:attrName>ppt_h</p:attrName>
                                        </p:attrNameLst>
                                      </p:cBhvr>
                                      <p:tavLst>
                                        <p:tav tm="0">
                                          <p:val>
                                            <p:strVal val="#ppt_h"/>
                                          </p:val>
                                        </p:tav>
                                        <p:tav tm="100000">
                                          <p:val>
                                            <p:strVal val="#ppt_h"/>
                                          </p:val>
                                        </p:tav>
                                      </p:tavLst>
                                    </p:anim>
                                    <p:animEffect transition="in" filter="fade">
                                      <p:cBhvr>
                                        <p:cTn id="19" dur="1000"/>
                                        <p:tgtEl>
                                          <p:spTgt spid="148"/>
                                        </p:tgtEl>
                                      </p:cBhvr>
                                    </p:animEffect>
                                  </p:childTnLst>
                                </p:cTn>
                              </p:par>
                              <p:par>
                                <p:cTn id="20" presetID="55" presetClass="entr" presetSubtype="0" fill="hold" nodeType="withEffect">
                                  <p:stCondLst>
                                    <p:cond delay="500"/>
                                  </p:stCondLst>
                                  <p:childTnLst>
                                    <p:set>
                                      <p:cBhvr>
                                        <p:cTn id="21" dur="1" fill="hold">
                                          <p:stCondLst>
                                            <p:cond delay="0"/>
                                          </p:stCondLst>
                                        </p:cTn>
                                        <p:tgtEl>
                                          <p:spTgt spid="35"/>
                                        </p:tgtEl>
                                        <p:attrNameLst>
                                          <p:attrName>style.visibility</p:attrName>
                                        </p:attrNameLst>
                                      </p:cBhvr>
                                      <p:to>
                                        <p:strVal val="visible"/>
                                      </p:to>
                                    </p:set>
                                    <p:anim calcmode="lin" valueType="num">
                                      <p:cBhvr>
                                        <p:cTn id="22" dur="1000" fill="hold"/>
                                        <p:tgtEl>
                                          <p:spTgt spid="35"/>
                                        </p:tgtEl>
                                        <p:attrNameLst>
                                          <p:attrName>ppt_w</p:attrName>
                                        </p:attrNameLst>
                                      </p:cBhvr>
                                      <p:tavLst>
                                        <p:tav tm="0">
                                          <p:val>
                                            <p:strVal val="#ppt_w*0.70"/>
                                          </p:val>
                                        </p:tav>
                                        <p:tav tm="100000">
                                          <p:val>
                                            <p:strVal val="#ppt_w"/>
                                          </p:val>
                                        </p:tav>
                                      </p:tavLst>
                                    </p:anim>
                                    <p:anim calcmode="lin" valueType="num">
                                      <p:cBhvr>
                                        <p:cTn id="23" dur="1000" fill="hold"/>
                                        <p:tgtEl>
                                          <p:spTgt spid="35"/>
                                        </p:tgtEl>
                                        <p:attrNameLst>
                                          <p:attrName>ppt_h</p:attrName>
                                        </p:attrNameLst>
                                      </p:cBhvr>
                                      <p:tavLst>
                                        <p:tav tm="0">
                                          <p:val>
                                            <p:strVal val="#ppt_h"/>
                                          </p:val>
                                        </p:tav>
                                        <p:tav tm="100000">
                                          <p:val>
                                            <p:strVal val="#ppt_h"/>
                                          </p:val>
                                        </p:tav>
                                      </p:tavLst>
                                    </p:anim>
                                    <p:animEffect transition="in" filter="fade">
                                      <p:cBhvr>
                                        <p:cTn id="24"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tr-TR" dirty="0"/>
              <a:t>İŞ BİRİMLERİMİZ</a:t>
            </a:r>
            <a:endParaRPr lang="en-GB" dirty="0"/>
          </a:p>
        </p:txBody>
      </p:sp>
    </p:spTree>
    <p:extLst>
      <p:ext uri="{BB962C8B-B14F-4D97-AF65-F5344CB8AC3E}">
        <p14:creationId xmlns:p14="http://schemas.microsoft.com/office/powerpoint/2010/main" val="1775127659"/>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GB" dirty="0"/>
              <a:t>3 </a:t>
            </a:r>
            <a:r>
              <a:rPr lang="tr-TR" dirty="0"/>
              <a:t>ANA FAALİYET ALANI</a:t>
            </a:r>
            <a:endParaRPr lang="en-GB" dirty="0"/>
          </a:p>
        </p:txBody>
      </p:sp>
      <p:grpSp>
        <p:nvGrpSpPr>
          <p:cNvPr id="6" name="Group 5"/>
          <p:cNvGrpSpPr/>
          <p:nvPr/>
        </p:nvGrpSpPr>
        <p:grpSpPr>
          <a:xfrm>
            <a:off x="7733552" y="1942649"/>
            <a:ext cx="3062654" cy="3362761"/>
            <a:chOff x="7664102" y="1896349"/>
            <a:chExt cx="3062654" cy="3362761"/>
          </a:xfrm>
        </p:grpSpPr>
        <p:sp>
          <p:nvSpPr>
            <p:cNvPr id="24" name="Rectangle 23"/>
            <p:cNvSpPr/>
            <p:nvPr/>
          </p:nvSpPr>
          <p:spPr>
            <a:xfrm>
              <a:off x="7664102" y="2717249"/>
              <a:ext cx="3062654" cy="224725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28" name="Round Same Side Corner Rectangle 26"/>
            <p:cNvSpPr/>
            <p:nvPr/>
          </p:nvSpPr>
          <p:spPr>
            <a:xfrm>
              <a:off x="7664102" y="1896349"/>
              <a:ext cx="3062654" cy="82090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mj-lt"/>
                </a:rPr>
                <a:t>CLEANING &amp; HYGIENE</a:t>
              </a:r>
            </a:p>
          </p:txBody>
        </p:sp>
        <p:sp>
          <p:nvSpPr>
            <p:cNvPr id="29" name="Oval 28"/>
            <p:cNvSpPr/>
            <p:nvPr/>
          </p:nvSpPr>
          <p:spPr>
            <a:xfrm>
              <a:off x="8899693" y="4667638"/>
              <a:ext cx="591472" cy="591472"/>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b="1" spc="-150" dirty="0">
                  <a:solidFill>
                    <a:schemeClr val="bg1"/>
                  </a:solidFill>
                  <a:latin typeface="+mj-lt"/>
                </a:rPr>
                <a:t>3</a:t>
              </a:r>
              <a:endParaRPr lang="en-GB" sz="2800" b="1" spc="-150" dirty="0">
                <a:solidFill>
                  <a:schemeClr val="bg1"/>
                </a:solidFill>
                <a:latin typeface="+mj-lt"/>
              </a:endParaRPr>
            </a:p>
          </p:txBody>
        </p:sp>
        <p:sp>
          <p:nvSpPr>
            <p:cNvPr id="30" name="Rectangle 29"/>
            <p:cNvSpPr/>
            <p:nvPr/>
          </p:nvSpPr>
          <p:spPr>
            <a:xfrm>
              <a:off x="7664102" y="2672077"/>
              <a:ext cx="3062654" cy="386080"/>
            </a:xfrm>
            <a:prstGeom prst="rect">
              <a:avLst/>
            </a:prstGeom>
            <a:solidFill>
              <a:srgbClr val="A4D6F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grpSp>
      <p:grpSp>
        <p:nvGrpSpPr>
          <p:cNvPr id="5" name="Group 4"/>
          <p:cNvGrpSpPr/>
          <p:nvPr/>
        </p:nvGrpSpPr>
        <p:grpSpPr>
          <a:xfrm>
            <a:off x="4341541" y="1942649"/>
            <a:ext cx="3062655" cy="3362761"/>
            <a:chOff x="4350034" y="1896349"/>
            <a:chExt cx="3062655" cy="3362761"/>
          </a:xfrm>
        </p:grpSpPr>
        <p:sp>
          <p:nvSpPr>
            <p:cNvPr id="32" name="Rectangle 31"/>
            <p:cNvSpPr/>
            <p:nvPr/>
          </p:nvSpPr>
          <p:spPr>
            <a:xfrm>
              <a:off x="4350034" y="2717249"/>
              <a:ext cx="3062654" cy="2247254"/>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p>
          </p:txBody>
        </p:sp>
        <p:sp>
          <p:nvSpPr>
            <p:cNvPr id="33" name="Round Same Side Corner Rectangle 25"/>
            <p:cNvSpPr/>
            <p:nvPr/>
          </p:nvSpPr>
          <p:spPr>
            <a:xfrm>
              <a:off x="4350035" y="1896349"/>
              <a:ext cx="3062654" cy="82090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mj-lt"/>
                </a:rPr>
                <a:t>INDUSTRIAL </a:t>
              </a:r>
              <a:br>
                <a:rPr lang="en-GB" b="1" dirty="0">
                  <a:solidFill>
                    <a:schemeClr val="bg1"/>
                  </a:solidFill>
                  <a:latin typeface="+mj-lt"/>
                </a:rPr>
              </a:br>
              <a:r>
                <a:rPr lang="en-GB" b="1" dirty="0">
                  <a:solidFill>
                    <a:schemeClr val="bg1"/>
                  </a:solidFill>
                  <a:latin typeface="+mj-lt"/>
                </a:rPr>
                <a:t>PROCESSES </a:t>
              </a:r>
            </a:p>
          </p:txBody>
        </p:sp>
        <p:sp>
          <p:nvSpPr>
            <p:cNvPr id="34" name="Oval 33"/>
            <p:cNvSpPr/>
            <p:nvPr/>
          </p:nvSpPr>
          <p:spPr>
            <a:xfrm>
              <a:off x="5599770" y="4667638"/>
              <a:ext cx="591472" cy="591472"/>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b="1" spc="-150" dirty="0">
                  <a:solidFill>
                    <a:schemeClr val="bg1"/>
                  </a:solidFill>
                  <a:latin typeface="+mj-lt"/>
                </a:rPr>
                <a:t>2</a:t>
              </a:r>
              <a:endParaRPr lang="en-GB" sz="2800" b="1" spc="-150" dirty="0">
                <a:solidFill>
                  <a:schemeClr val="bg1"/>
                </a:solidFill>
                <a:latin typeface="+mj-lt"/>
              </a:endParaRPr>
            </a:p>
          </p:txBody>
        </p:sp>
        <p:sp>
          <p:nvSpPr>
            <p:cNvPr id="35" name="Rectangle 34"/>
            <p:cNvSpPr/>
            <p:nvPr/>
          </p:nvSpPr>
          <p:spPr>
            <a:xfrm>
              <a:off x="4350034" y="2672077"/>
              <a:ext cx="3062654" cy="386080"/>
            </a:xfrm>
            <a:prstGeom prst="rect">
              <a:avLst/>
            </a:prstGeom>
            <a:solidFill>
              <a:srgbClr val="A4D6F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grpSp>
      <p:grpSp>
        <p:nvGrpSpPr>
          <p:cNvPr id="4" name="Group 3"/>
          <p:cNvGrpSpPr/>
          <p:nvPr/>
        </p:nvGrpSpPr>
        <p:grpSpPr>
          <a:xfrm>
            <a:off x="949532" y="1942649"/>
            <a:ext cx="3062654" cy="3362761"/>
            <a:chOff x="1035968" y="1896349"/>
            <a:chExt cx="3062654" cy="3362761"/>
          </a:xfrm>
        </p:grpSpPr>
        <p:sp>
          <p:nvSpPr>
            <p:cNvPr id="42" name="Rectangle 41"/>
            <p:cNvSpPr/>
            <p:nvPr/>
          </p:nvSpPr>
          <p:spPr>
            <a:xfrm>
              <a:off x="1035968" y="2717249"/>
              <a:ext cx="3062654" cy="2247253"/>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43" name="Round Same Side Corner Rectangle 24"/>
            <p:cNvSpPr/>
            <p:nvPr/>
          </p:nvSpPr>
          <p:spPr>
            <a:xfrm>
              <a:off x="1035968" y="1896349"/>
              <a:ext cx="3062654" cy="82090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mj-lt"/>
                </a:rPr>
                <a:t>WATER &amp; INDUSTRY</a:t>
              </a:r>
            </a:p>
          </p:txBody>
        </p:sp>
        <p:sp>
          <p:nvSpPr>
            <p:cNvPr id="44" name="Oval 43"/>
            <p:cNvSpPr/>
            <p:nvPr/>
          </p:nvSpPr>
          <p:spPr>
            <a:xfrm>
              <a:off x="2271559" y="4667638"/>
              <a:ext cx="591472" cy="591472"/>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b="1" spc="-150" dirty="0">
                  <a:solidFill>
                    <a:schemeClr val="bg1"/>
                  </a:solidFill>
                  <a:latin typeface="+mj-lt"/>
                </a:rPr>
                <a:t>1</a:t>
              </a:r>
              <a:endParaRPr lang="en-GB" sz="2800" b="1" spc="-150" dirty="0">
                <a:solidFill>
                  <a:schemeClr val="bg1"/>
                </a:solidFill>
                <a:latin typeface="+mj-lt"/>
              </a:endParaRPr>
            </a:p>
          </p:txBody>
        </p:sp>
        <p:sp>
          <p:nvSpPr>
            <p:cNvPr id="45" name="Rectangle 44"/>
            <p:cNvSpPr/>
            <p:nvPr/>
          </p:nvSpPr>
          <p:spPr>
            <a:xfrm>
              <a:off x="1035968" y="2672077"/>
              <a:ext cx="3062654" cy="386080"/>
            </a:xfrm>
            <a:prstGeom prst="rect">
              <a:avLst/>
            </a:prstGeom>
            <a:solidFill>
              <a:srgbClr val="A4D6F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grpSp>
      <p:sp>
        <p:nvSpPr>
          <p:cNvPr id="7" name="Rectangle 6">
            <a:hlinkClick r:id="" action="ppaction://customshow?id=20&amp;return=true"/>
          </p:cNvPr>
          <p:cNvSpPr/>
          <p:nvPr/>
        </p:nvSpPr>
        <p:spPr>
          <a:xfrm>
            <a:off x="911225" y="1899109"/>
            <a:ext cx="3100961" cy="3300683"/>
          </a:xfrm>
          <a:prstGeom prst="rect">
            <a:avLst/>
          </a:prstGeom>
          <a:solidFill>
            <a:srgbClr val="0075A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21" name="Rectangle 20">
            <a:hlinkClick r:id="" action="ppaction://customshow?id=21&amp;return=true"/>
          </p:cNvPr>
          <p:cNvSpPr/>
          <p:nvPr/>
        </p:nvSpPr>
        <p:spPr>
          <a:xfrm>
            <a:off x="4308394" y="1827764"/>
            <a:ext cx="3100961" cy="3300683"/>
          </a:xfrm>
          <a:prstGeom prst="rect">
            <a:avLst/>
          </a:prstGeom>
          <a:solidFill>
            <a:srgbClr val="0075A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p>
        </p:txBody>
      </p:sp>
      <p:sp>
        <p:nvSpPr>
          <p:cNvPr id="23" name="Rectangle 22">
            <a:hlinkClick r:id="" action="ppaction://customshow?id=22&amp;return=true"/>
          </p:cNvPr>
          <p:cNvSpPr/>
          <p:nvPr/>
        </p:nvSpPr>
        <p:spPr>
          <a:xfrm>
            <a:off x="7728713" y="1889754"/>
            <a:ext cx="3100961" cy="3300683"/>
          </a:xfrm>
          <a:prstGeom prst="rect">
            <a:avLst/>
          </a:prstGeom>
          <a:solidFill>
            <a:srgbClr val="0075A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Tree>
    <p:extLst>
      <p:ext uri="{BB962C8B-B14F-4D97-AF65-F5344CB8AC3E}">
        <p14:creationId xmlns:p14="http://schemas.microsoft.com/office/powerpoint/2010/main" val="5287186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p:nvSpPr>
        <p:spPr>
          <a:xfrm>
            <a:off x="5388429" y="5369487"/>
            <a:ext cx="6230747" cy="1077218"/>
          </a:xfrm>
          <a:prstGeom prst="rect">
            <a:avLst/>
          </a:prstGeom>
        </p:spPr>
        <p:txBody>
          <a:bodyPr wrap="square">
            <a:spAutoFit/>
          </a:bodyPr>
          <a:lstStyle/>
          <a:p>
            <a:pPr algn="r"/>
            <a:r>
              <a:rPr lang="tr-TR" sz="4000" b="1" dirty="0">
                <a:solidFill>
                  <a:srgbClr val="F2F2F2"/>
                </a:solidFill>
                <a:latin typeface="+mj-lt"/>
              </a:rPr>
              <a:t>SU</a:t>
            </a:r>
            <a:r>
              <a:rPr lang="en-US" sz="4000" b="1" dirty="0">
                <a:solidFill>
                  <a:srgbClr val="F2F2F2"/>
                </a:solidFill>
                <a:latin typeface="+mj-lt"/>
              </a:rPr>
              <a:t> &amp; </a:t>
            </a:r>
            <a:r>
              <a:rPr lang="tr-TR" sz="4000" b="1" dirty="0">
                <a:solidFill>
                  <a:srgbClr val="F2F2F2"/>
                </a:solidFill>
                <a:latin typeface="+mj-lt"/>
              </a:rPr>
              <a:t>ENDÜSTRİ</a:t>
            </a:r>
            <a:endParaRPr lang="en-US" sz="4000" b="1" dirty="0">
              <a:solidFill>
                <a:srgbClr val="F2F2F2"/>
              </a:solidFill>
              <a:latin typeface="+mj-lt"/>
            </a:endParaRPr>
          </a:p>
          <a:p>
            <a:pPr algn="r"/>
            <a:r>
              <a:rPr lang="tr-TR" sz="2400" dirty="0">
                <a:solidFill>
                  <a:srgbClr val="F2F2F2"/>
                </a:solidFill>
              </a:rPr>
              <a:t>Ürünlere Genel Bakış</a:t>
            </a:r>
            <a:r>
              <a:rPr lang="en-US" sz="2400" dirty="0">
                <a:solidFill>
                  <a:srgbClr val="F2F2F2"/>
                </a:solidFill>
              </a:rPr>
              <a:t> </a:t>
            </a:r>
          </a:p>
        </p:txBody>
      </p:sp>
    </p:spTree>
    <p:extLst>
      <p:ext uri="{BB962C8B-B14F-4D97-AF65-F5344CB8AC3E}">
        <p14:creationId xmlns:p14="http://schemas.microsoft.com/office/powerpoint/2010/main" val="1516768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strVal val="4/3*#ppt_w"/>
                                          </p:val>
                                        </p:tav>
                                        <p:tav tm="100000">
                                          <p:val>
                                            <p:strVal val="#ppt_w"/>
                                          </p:val>
                                        </p:tav>
                                      </p:tavLst>
                                    </p:anim>
                                    <p:anim calcmode="lin" valueType="num">
                                      <p:cBhvr>
                                        <p:cTn id="8" dur="1500" fill="hold"/>
                                        <p:tgtEl>
                                          <p:spTgt spid="4"/>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500"/>
                                        <p:tgtEl>
                                          <p:spTgt spid="4"/>
                                        </p:tgtEl>
                                      </p:cBhvr>
                                    </p:animEffect>
                                  </p:childTnLst>
                                </p:cTn>
                              </p:par>
                              <p:par>
                                <p:cTn id="12" presetID="10" presetClass="entr" presetSubtype="0" fill="hold" grpId="0" nodeType="withEffect">
                                  <p:stCondLst>
                                    <p:cond delay="750"/>
                                  </p:stCondLst>
                                  <p:iterate type="lt">
                                    <p:tmPct val="10000"/>
                                  </p:iterate>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160107" y="1426189"/>
            <a:ext cx="5368152" cy="2325115"/>
            <a:chOff x="6160107" y="3868446"/>
            <a:chExt cx="5368152" cy="2325115"/>
          </a:xfrm>
        </p:grpSpPr>
        <p:sp>
          <p:nvSpPr>
            <p:cNvPr id="32" name="Rectangle 31"/>
            <p:cNvSpPr/>
            <p:nvPr/>
          </p:nvSpPr>
          <p:spPr>
            <a:xfrm>
              <a:off x="6160107" y="3868446"/>
              <a:ext cx="5368152" cy="2325115"/>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 Box 18"/>
            <p:cNvSpPr txBox="1">
              <a:spLocks noChangeArrowheads="1"/>
            </p:cNvSpPr>
            <p:nvPr/>
          </p:nvSpPr>
          <p:spPr bwMode="auto">
            <a:xfrm>
              <a:off x="6160107" y="5908187"/>
              <a:ext cx="536815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ct val="50000"/>
                </a:spcBef>
                <a:defRPr sz="1200">
                  <a:latin typeface="Verdana" panose="020B0604030504040204" pitchFamily="34" charset="0"/>
                  <a:cs typeface="Verdana" panose="020B0604030504040204"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eaLnBrk="0" fontAlgn="base" hangingPunct="0">
                <a:spcBef>
                  <a:spcPct val="0"/>
                </a:spcBef>
                <a:spcAft>
                  <a:spcPct val="0"/>
                </a:spcAft>
                <a:defRPr>
                  <a:latin typeface="Arial" pitchFamily="34" charset="0"/>
                  <a:cs typeface="Arial" pitchFamily="34" charset="0"/>
                </a:defRPr>
              </a:lvl6pPr>
              <a:lvl7pPr marL="2971800" indent="-228600" eaLnBrk="0" fontAlgn="base" hangingPunct="0">
                <a:spcBef>
                  <a:spcPct val="0"/>
                </a:spcBef>
                <a:spcAft>
                  <a:spcPct val="0"/>
                </a:spcAft>
                <a:defRPr>
                  <a:latin typeface="Arial" pitchFamily="34" charset="0"/>
                  <a:cs typeface="Arial" pitchFamily="34" charset="0"/>
                </a:defRPr>
              </a:lvl7pPr>
              <a:lvl8pPr marL="3429000" indent="-228600" eaLnBrk="0" fontAlgn="base" hangingPunct="0">
                <a:spcBef>
                  <a:spcPct val="0"/>
                </a:spcBef>
                <a:spcAft>
                  <a:spcPct val="0"/>
                </a:spcAft>
                <a:defRPr>
                  <a:latin typeface="Arial" pitchFamily="34" charset="0"/>
                  <a:cs typeface="Arial" pitchFamily="34" charset="0"/>
                </a:defRPr>
              </a:lvl8pPr>
              <a:lvl9pPr marL="3886200" indent="-228600" eaLnBrk="0" fontAlgn="base" hangingPunct="0">
                <a:spcBef>
                  <a:spcPct val="0"/>
                </a:spcBef>
                <a:spcAft>
                  <a:spcPct val="0"/>
                </a:spcAft>
                <a:defRPr>
                  <a:latin typeface="Arial" pitchFamily="34" charset="0"/>
                  <a:cs typeface="Arial" pitchFamily="34" charset="0"/>
                </a:defRPr>
              </a:lvl9pPr>
            </a:lstStyle>
            <a:p>
              <a:r>
                <a:rPr lang="en-US" dirty="0">
                  <a:latin typeface="Arial" panose="020B0604020202020204" pitchFamily="34" charset="0"/>
                  <a:cs typeface="Arial" panose="020B0604020202020204" pitchFamily="34" charset="0"/>
                </a:rPr>
                <a:t>Peristaltic pumps</a:t>
              </a:r>
            </a:p>
          </p:txBody>
        </p:sp>
        <p:pic>
          <p:nvPicPr>
            <p:cNvPr id="49" name="Immagine 4"/>
            <p:cNvPicPr>
              <a:picLocks noChangeAspect="1"/>
            </p:cNvPicPr>
            <p:nvPr/>
          </p:nvPicPr>
          <p:blipFill rotWithShape="1">
            <a:blip r:embed="rId2" cstate="print">
              <a:extLst>
                <a:ext uri="{28A0092B-C50C-407E-A947-70E740481C1C}">
                  <a14:useLocalDpi xmlns:a14="http://schemas.microsoft.com/office/drawing/2010/main" val="0"/>
                </a:ext>
              </a:extLst>
            </a:blip>
            <a:srcRect l="17786" t="16409" r="12890"/>
            <a:stretch/>
          </p:blipFill>
          <p:spPr>
            <a:xfrm>
              <a:off x="9501834" y="4154679"/>
              <a:ext cx="1990532" cy="1597342"/>
            </a:xfrm>
            <a:prstGeom prst="rect">
              <a:avLst/>
            </a:prstGeom>
          </p:spPr>
        </p:pic>
        <p:pic>
          <p:nvPicPr>
            <p:cNvPr id="50"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17482">
              <a:off x="8211742" y="4226065"/>
              <a:ext cx="1306962" cy="1439375"/>
            </a:xfrm>
            <a:prstGeom prst="rect">
              <a:avLst/>
            </a:prstGeom>
          </p:spPr>
        </p:pic>
        <p:pic>
          <p:nvPicPr>
            <p:cNvPr id="51" name="Immagin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1514" y="4156053"/>
              <a:ext cx="1315113" cy="1573040"/>
            </a:xfrm>
            <a:prstGeom prst="rect">
              <a:avLst/>
            </a:prstGeom>
          </p:spPr>
        </p:pic>
      </p:grpSp>
      <p:grpSp>
        <p:nvGrpSpPr>
          <p:cNvPr id="7" name="Group 6"/>
          <p:cNvGrpSpPr/>
          <p:nvPr/>
        </p:nvGrpSpPr>
        <p:grpSpPr>
          <a:xfrm>
            <a:off x="644524" y="1426189"/>
            <a:ext cx="5368153" cy="2325115"/>
            <a:chOff x="644524" y="1426189"/>
            <a:chExt cx="5368153" cy="2325115"/>
          </a:xfrm>
        </p:grpSpPr>
        <p:sp>
          <p:nvSpPr>
            <p:cNvPr id="33" name="Rectangle 32"/>
            <p:cNvSpPr/>
            <p:nvPr/>
          </p:nvSpPr>
          <p:spPr>
            <a:xfrm>
              <a:off x="644524" y="1426189"/>
              <a:ext cx="5368152" cy="2325115"/>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16" descr="Invikta(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4968" y="1520825"/>
              <a:ext cx="706087" cy="1029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1" descr="X:\Documents and Settings\frinaldi\Documenti\Training\Kompact\AM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0325" y="1642350"/>
              <a:ext cx="779319" cy="1206225"/>
            </a:xfrm>
            <a:prstGeom prst="rect">
              <a:avLst/>
            </a:prstGeom>
            <a:noFill/>
            <a:ln>
              <a:noFill/>
            </a:ln>
            <a:effectLst>
              <a:outerShdw dist="17961" dir="81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Immagin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4636" y="1766824"/>
              <a:ext cx="858080" cy="1606369"/>
            </a:xfrm>
            <a:prstGeom prst="rect">
              <a:avLst/>
            </a:prstGeom>
          </p:spPr>
        </p:pic>
        <p:sp>
          <p:nvSpPr>
            <p:cNvPr id="41" name="Text Box 18"/>
            <p:cNvSpPr txBox="1">
              <a:spLocks noChangeArrowheads="1"/>
            </p:cNvSpPr>
            <p:nvPr/>
          </p:nvSpPr>
          <p:spPr bwMode="auto">
            <a:xfrm>
              <a:off x="644525" y="3467457"/>
              <a:ext cx="53681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ct val="50000"/>
                </a:spcBef>
                <a:defRPr sz="1200">
                  <a:latin typeface="Verdana" panose="020B0604030504040204" pitchFamily="34" charset="0"/>
                  <a:cs typeface="Verdana" panose="020B0604030504040204"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eaLnBrk="0" fontAlgn="base" hangingPunct="0">
                <a:spcBef>
                  <a:spcPct val="0"/>
                </a:spcBef>
                <a:spcAft>
                  <a:spcPct val="0"/>
                </a:spcAft>
                <a:defRPr>
                  <a:latin typeface="Arial" pitchFamily="34" charset="0"/>
                  <a:cs typeface="Arial" pitchFamily="34" charset="0"/>
                </a:defRPr>
              </a:lvl6pPr>
              <a:lvl7pPr marL="2971800" indent="-228600" eaLnBrk="0" fontAlgn="base" hangingPunct="0">
                <a:spcBef>
                  <a:spcPct val="0"/>
                </a:spcBef>
                <a:spcAft>
                  <a:spcPct val="0"/>
                </a:spcAft>
                <a:defRPr>
                  <a:latin typeface="Arial" pitchFamily="34" charset="0"/>
                  <a:cs typeface="Arial" pitchFamily="34" charset="0"/>
                </a:defRPr>
              </a:lvl7pPr>
              <a:lvl8pPr marL="3429000" indent="-228600" eaLnBrk="0" fontAlgn="base" hangingPunct="0">
                <a:spcBef>
                  <a:spcPct val="0"/>
                </a:spcBef>
                <a:spcAft>
                  <a:spcPct val="0"/>
                </a:spcAft>
                <a:defRPr>
                  <a:latin typeface="Arial" pitchFamily="34" charset="0"/>
                  <a:cs typeface="Arial" pitchFamily="34" charset="0"/>
                </a:defRPr>
              </a:lvl8pPr>
              <a:lvl9pPr marL="3886200" indent="-228600" eaLnBrk="0" fontAlgn="base" hangingPunct="0">
                <a:spcBef>
                  <a:spcPct val="0"/>
                </a:spcBef>
                <a:spcAft>
                  <a:spcPct val="0"/>
                </a:spcAft>
                <a:defRPr>
                  <a:latin typeface="Arial" pitchFamily="34" charset="0"/>
                  <a:cs typeface="Arial" pitchFamily="34" charset="0"/>
                </a:defRPr>
              </a:lvl9pPr>
            </a:lstStyle>
            <a:p>
              <a:r>
                <a:rPr lang="en-US" dirty="0">
                  <a:latin typeface="Arial" panose="020B0604020202020204" pitchFamily="34" charset="0"/>
                  <a:cs typeface="Arial" panose="020B0604020202020204" pitchFamily="34" charset="0"/>
                </a:rPr>
                <a:t>Solenoid metering pumps</a:t>
              </a:r>
            </a:p>
          </p:txBody>
        </p:sp>
        <p:pic>
          <p:nvPicPr>
            <p:cNvPr id="45" name="Immagine 44" descr="mop_img.php.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02391" y="2277682"/>
              <a:ext cx="1510286" cy="1456010"/>
            </a:xfrm>
            <a:prstGeom prst="rect">
              <a:avLst/>
            </a:prstGeom>
          </p:spPr>
        </p:pic>
        <p:pic>
          <p:nvPicPr>
            <p:cNvPr id="53" name="Immagine 5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1707" y="2553925"/>
              <a:ext cx="1117916" cy="1011564"/>
            </a:xfrm>
            <a:prstGeom prst="rect">
              <a:avLst/>
            </a:prstGeom>
          </p:spPr>
        </p:pic>
      </p:grpSp>
      <p:sp>
        <p:nvSpPr>
          <p:cNvPr id="2" name="Title 1"/>
          <p:cNvSpPr>
            <a:spLocks noGrp="1"/>
          </p:cNvSpPr>
          <p:nvPr>
            <p:ph type="title"/>
          </p:nvPr>
        </p:nvSpPr>
        <p:spPr/>
        <p:txBody>
          <a:bodyPr/>
          <a:lstStyle/>
          <a:p>
            <a:r>
              <a:rPr lang="tr-TR" sz="2000" dirty="0">
                <a:solidFill>
                  <a:srgbClr val="0075AF"/>
                </a:solidFill>
              </a:rPr>
              <a:t>SU</a:t>
            </a:r>
            <a:r>
              <a:rPr lang="en-GB" sz="2000" dirty="0">
                <a:solidFill>
                  <a:srgbClr val="0075AF"/>
                </a:solidFill>
              </a:rPr>
              <a:t> &amp; </a:t>
            </a:r>
            <a:r>
              <a:rPr lang="tr-TR" sz="2000" dirty="0">
                <a:solidFill>
                  <a:srgbClr val="0075AF"/>
                </a:solidFill>
              </a:rPr>
              <a:t>ENDÜSTRİ</a:t>
            </a:r>
            <a:br>
              <a:rPr lang="en-GB" sz="2000" dirty="0">
                <a:solidFill>
                  <a:srgbClr val="0075AF"/>
                </a:solidFill>
              </a:rPr>
            </a:br>
            <a:r>
              <a:rPr lang="it-IT" dirty="0"/>
              <a:t>DO</a:t>
            </a:r>
            <a:r>
              <a:rPr lang="tr-TR" dirty="0"/>
              <a:t>ZAJ</a:t>
            </a:r>
            <a:endParaRPr lang="en-GB" dirty="0"/>
          </a:p>
        </p:txBody>
      </p:sp>
      <p:grpSp>
        <p:nvGrpSpPr>
          <p:cNvPr id="8" name="Group 7"/>
          <p:cNvGrpSpPr/>
          <p:nvPr/>
        </p:nvGrpSpPr>
        <p:grpSpPr>
          <a:xfrm>
            <a:off x="644524" y="3876435"/>
            <a:ext cx="10895013" cy="2325115"/>
            <a:chOff x="6160106" y="1426189"/>
            <a:chExt cx="10895013" cy="2325115"/>
          </a:xfrm>
        </p:grpSpPr>
        <p:sp>
          <p:nvSpPr>
            <p:cNvPr id="34" name="Rectangle 33"/>
            <p:cNvSpPr/>
            <p:nvPr/>
          </p:nvSpPr>
          <p:spPr>
            <a:xfrm>
              <a:off x="6160106" y="1426189"/>
              <a:ext cx="10895013" cy="2325115"/>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Box 16"/>
            <p:cNvSpPr txBox="1">
              <a:spLocks noChangeArrowheads="1"/>
            </p:cNvSpPr>
            <p:nvPr/>
          </p:nvSpPr>
          <p:spPr bwMode="auto">
            <a:xfrm>
              <a:off x="8927506" y="3467457"/>
              <a:ext cx="536815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ct val="50000"/>
                </a:spcBef>
                <a:defRPr sz="1200">
                  <a:latin typeface="Verdana" panose="020B0604030504040204" pitchFamily="34" charset="0"/>
                  <a:cs typeface="Verdana" panose="020B0604030504040204"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eaLnBrk="0" fontAlgn="base" hangingPunct="0">
                <a:spcBef>
                  <a:spcPct val="0"/>
                </a:spcBef>
                <a:spcAft>
                  <a:spcPct val="0"/>
                </a:spcAft>
                <a:defRPr>
                  <a:latin typeface="Arial" pitchFamily="34" charset="0"/>
                  <a:cs typeface="Arial" pitchFamily="34" charset="0"/>
                </a:defRPr>
              </a:lvl6pPr>
              <a:lvl7pPr marL="2971800" indent="-228600" eaLnBrk="0" fontAlgn="base" hangingPunct="0">
                <a:spcBef>
                  <a:spcPct val="0"/>
                </a:spcBef>
                <a:spcAft>
                  <a:spcPct val="0"/>
                </a:spcAft>
                <a:defRPr>
                  <a:latin typeface="Arial" pitchFamily="34" charset="0"/>
                  <a:cs typeface="Arial" pitchFamily="34" charset="0"/>
                </a:defRPr>
              </a:lvl7pPr>
              <a:lvl8pPr marL="3429000" indent="-228600" eaLnBrk="0" fontAlgn="base" hangingPunct="0">
                <a:spcBef>
                  <a:spcPct val="0"/>
                </a:spcBef>
                <a:spcAft>
                  <a:spcPct val="0"/>
                </a:spcAft>
                <a:defRPr>
                  <a:latin typeface="Arial" pitchFamily="34" charset="0"/>
                  <a:cs typeface="Arial" pitchFamily="34" charset="0"/>
                </a:defRPr>
              </a:lvl8pPr>
              <a:lvl9pPr marL="3886200" indent="-228600" eaLnBrk="0" fontAlgn="base" hangingPunct="0">
                <a:spcBef>
                  <a:spcPct val="0"/>
                </a:spcBef>
                <a:spcAft>
                  <a:spcPct val="0"/>
                </a:spcAft>
                <a:defRPr>
                  <a:latin typeface="Arial" pitchFamily="34" charset="0"/>
                  <a:cs typeface="Arial" pitchFamily="34" charset="0"/>
                </a:defRPr>
              </a:lvl9pPr>
            </a:lstStyle>
            <a:p>
              <a:r>
                <a:rPr lang="en-US" dirty="0">
                  <a:latin typeface="Arial" panose="020B0604020202020204" pitchFamily="34" charset="0"/>
                  <a:cs typeface="Arial" panose="020B0604020202020204" pitchFamily="34" charset="0"/>
                </a:rPr>
                <a:t>Motor driven pumps</a:t>
              </a:r>
            </a:p>
          </p:txBody>
        </p:sp>
        <p:pic>
          <p:nvPicPr>
            <p:cNvPr id="38" name="Picture 1"/>
            <p:cNvPicPr>
              <a:picLocks noChangeAspect="1"/>
            </p:cNvPicPr>
            <p:nvPr/>
          </p:nvPicPr>
          <p:blipFill>
            <a:blip r:embed="rId10"/>
            <a:stretch>
              <a:fillRect/>
            </a:stretch>
          </p:blipFill>
          <p:spPr>
            <a:xfrm>
              <a:off x="9428956" y="1618101"/>
              <a:ext cx="1557623" cy="1757585"/>
            </a:xfrm>
            <a:prstGeom prst="rect">
              <a:avLst/>
            </a:prstGeom>
          </p:spPr>
        </p:pic>
        <p:pic>
          <p:nvPicPr>
            <p:cNvPr id="46" name="Immagine 4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411410" y="1883817"/>
              <a:ext cx="1357062" cy="1226152"/>
            </a:xfrm>
            <a:prstGeom prst="rect">
              <a:avLst/>
            </a:prstGeom>
          </p:spPr>
        </p:pic>
        <p:pic>
          <p:nvPicPr>
            <p:cNvPr id="47" name="Immagine 4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30143" y="1606658"/>
              <a:ext cx="1334207" cy="1780471"/>
            </a:xfrm>
            <a:prstGeom prst="rect">
              <a:avLst/>
            </a:prstGeom>
          </p:spPr>
        </p:pic>
        <p:pic>
          <p:nvPicPr>
            <p:cNvPr id="48" name="Picture 17" descr="YN0-Orizzontale-AISI"/>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3984" r="10008"/>
            <a:stretch/>
          </p:blipFill>
          <p:spPr bwMode="auto">
            <a:xfrm>
              <a:off x="13097804" y="1740230"/>
              <a:ext cx="1951733" cy="151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Immagine 51"/>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26223" y="1750198"/>
              <a:ext cx="940860" cy="1493391"/>
            </a:xfrm>
            <a:prstGeom prst="rect">
              <a:avLst/>
            </a:prstGeom>
          </p:spPr>
        </p:pic>
        <p:pic>
          <p:nvPicPr>
            <p:cNvPr id="22" name="Picture 9" descr="Spring-MS1"/>
            <p:cNvPicPr>
              <a:picLocks noChangeAspect="1" noChangeArrowheads="1"/>
            </p:cNvPicPr>
            <p:nvPr/>
          </p:nvPicPr>
          <p:blipFill>
            <a:blip r:embed="rId15" cstate="print">
              <a:clrChange>
                <a:clrFrom>
                  <a:srgbClr val="FFFEFC"/>
                </a:clrFrom>
                <a:clrTo>
                  <a:srgbClr val="FFFEFC">
                    <a:alpha val="0"/>
                  </a:srgbClr>
                </a:clrTo>
              </a:clrChange>
              <a:extLst>
                <a:ext uri="{28A0092B-C50C-407E-A947-70E740481C1C}">
                  <a14:useLocalDpi xmlns:a14="http://schemas.microsoft.com/office/drawing/2010/main" val="0"/>
                </a:ext>
              </a:extLst>
            </a:blip>
            <a:srcRect/>
            <a:stretch>
              <a:fillRect/>
            </a:stretch>
          </p:blipFill>
          <p:spPr bwMode="auto">
            <a:xfrm>
              <a:off x="11348452" y="1652691"/>
              <a:ext cx="1387479" cy="1688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3"/>
          </p:nvPr>
        </p:nvSpPr>
        <p:spPr/>
        <p:txBody>
          <a:bodyPr/>
          <a:lstStyle/>
          <a:p>
            <a:pPr algn="r"/>
            <a:r>
              <a:rPr lang="en-GB" dirty="0"/>
              <a:t>© 201</a:t>
            </a:r>
            <a:r>
              <a:rPr lang="tr-TR" dirty="0"/>
              <a:t>8</a:t>
            </a:r>
            <a:r>
              <a:rPr lang="en-GB" dirty="0"/>
              <a:t> SEKO</a:t>
            </a:r>
          </a:p>
        </p:txBody>
      </p:sp>
    </p:spTree>
    <p:extLst>
      <p:ext uri="{BB962C8B-B14F-4D97-AF65-F5344CB8AC3E}">
        <p14:creationId xmlns:p14="http://schemas.microsoft.com/office/powerpoint/2010/main" val="26096375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nodeType="withEffect">
                                  <p:stCondLst>
                                    <p:cond delay="25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55" presetClass="entr" presetSubtype="0" fill="hold" nodeType="withEffect">
                                  <p:stCondLst>
                                    <p:cond delay="50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60107" y="1426189"/>
            <a:ext cx="5379431" cy="2325115"/>
            <a:chOff x="6160107" y="1426189"/>
            <a:chExt cx="5379431" cy="2325115"/>
          </a:xfrm>
        </p:grpSpPr>
        <p:sp>
          <p:nvSpPr>
            <p:cNvPr id="24" name="Rectangle 23"/>
            <p:cNvSpPr/>
            <p:nvPr/>
          </p:nvSpPr>
          <p:spPr>
            <a:xfrm>
              <a:off x="6160107" y="1426189"/>
              <a:ext cx="5368152" cy="2325115"/>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 Box 8"/>
            <p:cNvSpPr txBox="1">
              <a:spLocks noChangeArrowheads="1"/>
            </p:cNvSpPr>
            <p:nvPr/>
          </p:nvSpPr>
          <p:spPr bwMode="auto">
            <a:xfrm>
              <a:off x="6160107" y="3455391"/>
              <a:ext cx="53794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ct val="50000"/>
                </a:spcBef>
                <a:defRPr sz="1200">
                  <a:latin typeface="Verdana" panose="020B0604030504040204" pitchFamily="34" charset="0"/>
                  <a:cs typeface="Verdana" panose="020B0604030504040204"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eaLnBrk="0" fontAlgn="base" hangingPunct="0">
                <a:spcBef>
                  <a:spcPct val="0"/>
                </a:spcBef>
                <a:spcAft>
                  <a:spcPct val="0"/>
                </a:spcAft>
                <a:defRPr>
                  <a:latin typeface="Arial" pitchFamily="34" charset="0"/>
                  <a:cs typeface="Arial" pitchFamily="34" charset="0"/>
                </a:defRPr>
              </a:lvl6pPr>
              <a:lvl7pPr marL="2971800" indent="-228600" eaLnBrk="0" fontAlgn="base" hangingPunct="0">
                <a:spcBef>
                  <a:spcPct val="0"/>
                </a:spcBef>
                <a:spcAft>
                  <a:spcPct val="0"/>
                </a:spcAft>
                <a:defRPr>
                  <a:latin typeface="Arial" pitchFamily="34" charset="0"/>
                  <a:cs typeface="Arial" pitchFamily="34" charset="0"/>
                </a:defRPr>
              </a:lvl7pPr>
              <a:lvl8pPr marL="3429000" indent="-228600" eaLnBrk="0" fontAlgn="base" hangingPunct="0">
                <a:spcBef>
                  <a:spcPct val="0"/>
                </a:spcBef>
                <a:spcAft>
                  <a:spcPct val="0"/>
                </a:spcAft>
                <a:defRPr>
                  <a:latin typeface="Arial" pitchFamily="34" charset="0"/>
                  <a:cs typeface="Arial" pitchFamily="34" charset="0"/>
                </a:defRPr>
              </a:lvl8pPr>
              <a:lvl9pPr marL="3886200" indent="-228600" eaLnBrk="0" fontAlgn="base" hangingPunct="0">
                <a:spcBef>
                  <a:spcPct val="0"/>
                </a:spcBef>
                <a:spcAft>
                  <a:spcPct val="0"/>
                </a:spcAft>
                <a:defRPr>
                  <a:latin typeface="Arial" pitchFamily="34" charset="0"/>
                  <a:cs typeface="Arial" pitchFamily="34" charset="0"/>
                </a:defRPr>
              </a:lvl9pPr>
            </a:lstStyle>
            <a:p>
              <a:r>
                <a:rPr lang="en-US" dirty="0">
                  <a:latin typeface="Arial" panose="020B0604020202020204" pitchFamily="34" charset="0"/>
                  <a:cs typeface="Arial" panose="020B0604020202020204" pitchFamily="34" charset="0"/>
                </a:rPr>
                <a:t>Blowers</a:t>
              </a:r>
            </a:p>
          </p:txBody>
        </p:sp>
        <p:pic>
          <p:nvPicPr>
            <p:cNvPr id="46" name="abd8fa0d-ff94-4be9-ab1e-50aaa6bf318e" descr="97D2D38B-C3D0-476D-A2FF-43E15C5E56B0@sek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4924" y="1694250"/>
              <a:ext cx="1996798" cy="1569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ed45ce10-908e-4dd8-9492-08c625568282" descr="54B70803-1129-4219-B5C5-D2681CCD9236@sek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4064" y="1561508"/>
              <a:ext cx="2334488" cy="18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7"/>
          <p:cNvGrpSpPr/>
          <p:nvPr/>
        </p:nvGrpSpPr>
        <p:grpSpPr>
          <a:xfrm>
            <a:off x="644524" y="3868446"/>
            <a:ext cx="5379468" cy="2325115"/>
            <a:chOff x="644524" y="3868446"/>
            <a:chExt cx="5379468" cy="2325115"/>
          </a:xfrm>
        </p:grpSpPr>
        <p:sp>
          <p:nvSpPr>
            <p:cNvPr id="21" name="Rectangle 20"/>
            <p:cNvSpPr/>
            <p:nvPr/>
          </p:nvSpPr>
          <p:spPr>
            <a:xfrm>
              <a:off x="644524" y="3868446"/>
              <a:ext cx="5368152" cy="2325115"/>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2" descr="\\Sekosrs2\mkt\_Immagini\_Water &amp; Industry\Polycendos\Polycendos0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000"/>
            <a:stretch/>
          </p:blipFill>
          <p:spPr bwMode="auto">
            <a:xfrm>
              <a:off x="1199457" y="4025077"/>
              <a:ext cx="1728192" cy="202785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 descr="C:\Users\lesposito.SEKO\Desktop\DSC0990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059" b="15057"/>
            <a:stretch/>
          </p:blipFill>
          <p:spPr bwMode="auto">
            <a:xfrm>
              <a:off x="3410404" y="3944005"/>
              <a:ext cx="1749244" cy="1933117"/>
            </a:xfrm>
            <a:prstGeom prst="rect">
              <a:avLst/>
            </a:prstGeom>
            <a:noFill/>
            <a:extLst>
              <a:ext uri="{909E8E84-426E-40DD-AFC4-6F175D3DCCD1}">
                <a14:hiddenFill xmlns:a14="http://schemas.microsoft.com/office/drawing/2010/main">
                  <a:solidFill>
                    <a:srgbClr val="FFFFFF"/>
                  </a:solidFill>
                </a14:hiddenFill>
              </a:ext>
            </a:extLst>
          </p:spPr>
        </p:pic>
        <p:sp>
          <p:nvSpPr>
            <p:cNvPr id="57" name="Text Box 8"/>
            <p:cNvSpPr txBox="1">
              <a:spLocks noChangeArrowheads="1"/>
            </p:cNvSpPr>
            <p:nvPr/>
          </p:nvSpPr>
          <p:spPr bwMode="auto">
            <a:xfrm>
              <a:off x="644525" y="5902229"/>
              <a:ext cx="537946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ct val="50000"/>
                </a:spcBef>
                <a:defRPr sz="1200">
                  <a:latin typeface="Verdana" panose="020B0604030504040204" pitchFamily="34" charset="0"/>
                  <a:cs typeface="Verdana" panose="020B0604030504040204"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eaLnBrk="0" fontAlgn="base" hangingPunct="0">
                <a:spcBef>
                  <a:spcPct val="0"/>
                </a:spcBef>
                <a:spcAft>
                  <a:spcPct val="0"/>
                </a:spcAft>
                <a:defRPr>
                  <a:latin typeface="Arial" pitchFamily="34" charset="0"/>
                  <a:cs typeface="Arial" pitchFamily="34" charset="0"/>
                </a:defRPr>
              </a:lvl6pPr>
              <a:lvl7pPr marL="2971800" indent="-228600" eaLnBrk="0" fontAlgn="base" hangingPunct="0">
                <a:spcBef>
                  <a:spcPct val="0"/>
                </a:spcBef>
                <a:spcAft>
                  <a:spcPct val="0"/>
                </a:spcAft>
                <a:defRPr>
                  <a:latin typeface="Arial" pitchFamily="34" charset="0"/>
                  <a:cs typeface="Arial" pitchFamily="34" charset="0"/>
                </a:defRPr>
              </a:lvl7pPr>
              <a:lvl8pPr marL="3429000" indent="-228600" eaLnBrk="0" fontAlgn="base" hangingPunct="0">
                <a:spcBef>
                  <a:spcPct val="0"/>
                </a:spcBef>
                <a:spcAft>
                  <a:spcPct val="0"/>
                </a:spcAft>
                <a:defRPr>
                  <a:latin typeface="Arial" pitchFamily="34" charset="0"/>
                  <a:cs typeface="Arial" pitchFamily="34" charset="0"/>
                </a:defRPr>
              </a:lvl8pPr>
              <a:lvl9pPr marL="3886200" indent="-228600" eaLnBrk="0" fontAlgn="base" hangingPunct="0">
                <a:spcBef>
                  <a:spcPct val="0"/>
                </a:spcBef>
                <a:spcAft>
                  <a:spcPct val="0"/>
                </a:spcAft>
                <a:defRPr>
                  <a:latin typeface="Arial" pitchFamily="34" charset="0"/>
                  <a:cs typeface="Arial" pitchFamily="34" charset="0"/>
                </a:defRPr>
              </a:lvl9pPr>
            </a:lstStyle>
            <a:p>
              <a:r>
                <a:rPr lang="en-US" dirty="0">
                  <a:latin typeface="Arial" panose="020B0604020202020204" pitchFamily="34" charset="0"/>
                  <a:cs typeface="Arial" panose="020B0604020202020204" pitchFamily="34" charset="0"/>
                </a:rPr>
                <a:t>Polymer preparation and dosing skid</a:t>
              </a:r>
            </a:p>
          </p:txBody>
        </p:sp>
      </p:grpSp>
      <p:grpSp>
        <p:nvGrpSpPr>
          <p:cNvPr id="7" name="Group 6"/>
          <p:cNvGrpSpPr/>
          <p:nvPr/>
        </p:nvGrpSpPr>
        <p:grpSpPr>
          <a:xfrm>
            <a:off x="6148791" y="3868446"/>
            <a:ext cx="5390747" cy="2325115"/>
            <a:chOff x="6148791" y="3868446"/>
            <a:chExt cx="5390747" cy="2325115"/>
          </a:xfrm>
        </p:grpSpPr>
        <p:sp>
          <p:nvSpPr>
            <p:cNvPr id="22" name="Rectangle 21"/>
            <p:cNvSpPr/>
            <p:nvPr/>
          </p:nvSpPr>
          <p:spPr>
            <a:xfrm>
              <a:off x="6160107" y="3868446"/>
              <a:ext cx="5368152" cy="2325115"/>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4" name="Picture 4" descr="agit_lento"/>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4064" y="4920157"/>
              <a:ext cx="2319441" cy="992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8" descr="WPI"/>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8386" y="4013718"/>
              <a:ext cx="1285778" cy="127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3" descr="serbatoio"/>
            <p:cNvPicPr preferRelativeResize="0">
              <a:picLocks noChangeAspect="1" noChangeArrowheads="1"/>
            </p:cNvPicPr>
            <p:nvPr/>
          </p:nvPicPr>
          <p:blipFill rotWithShape="1">
            <a:blip r:embed="rId8" cstate="print">
              <a:extLst>
                <a:ext uri="{28A0092B-C50C-407E-A947-70E740481C1C}">
                  <a14:useLocalDpi xmlns:a14="http://schemas.microsoft.com/office/drawing/2010/main" val="0"/>
                </a:ext>
              </a:extLst>
            </a:blip>
            <a:srcRect t="2384" b="2384"/>
            <a:stretch/>
          </p:blipFill>
          <p:spPr bwMode="auto">
            <a:xfrm>
              <a:off x="9269903" y="4286582"/>
              <a:ext cx="1217085" cy="155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 Box 8"/>
            <p:cNvSpPr txBox="1">
              <a:spLocks noChangeArrowheads="1"/>
            </p:cNvSpPr>
            <p:nvPr/>
          </p:nvSpPr>
          <p:spPr bwMode="auto">
            <a:xfrm>
              <a:off x="6148791" y="5902229"/>
              <a:ext cx="539074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ct val="50000"/>
                </a:spcBef>
                <a:defRPr sz="1200">
                  <a:latin typeface="Verdana" panose="020B0604030504040204" pitchFamily="34" charset="0"/>
                  <a:cs typeface="Verdana" panose="020B0604030504040204"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eaLnBrk="0" fontAlgn="base" hangingPunct="0">
                <a:spcBef>
                  <a:spcPct val="0"/>
                </a:spcBef>
                <a:spcAft>
                  <a:spcPct val="0"/>
                </a:spcAft>
                <a:defRPr>
                  <a:latin typeface="Arial" pitchFamily="34" charset="0"/>
                  <a:cs typeface="Arial" pitchFamily="34" charset="0"/>
                </a:defRPr>
              </a:lvl6pPr>
              <a:lvl7pPr marL="2971800" indent="-228600" eaLnBrk="0" fontAlgn="base" hangingPunct="0">
                <a:spcBef>
                  <a:spcPct val="0"/>
                </a:spcBef>
                <a:spcAft>
                  <a:spcPct val="0"/>
                </a:spcAft>
                <a:defRPr>
                  <a:latin typeface="Arial" pitchFamily="34" charset="0"/>
                  <a:cs typeface="Arial" pitchFamily="34" charset="0"/>
                </a:defRPr>
              </a:lvl7pPr>
              <a:lvl8pPr marL="3429000" indent="-228600" eaLnBrk="0" fontAlgn="base" hangingPunct="0">
                <a:spcBef>
                  <a:spcPct val="0"/>
                </a:spcBef>
                <a:spcAft>
                  <a:spcPct val="0"/>
                </a:spcAft>
                <a:defRPr>
                  <a:latin typeface="Arial" pitchFamily="34" charset="0"/>
                  <a:cs typeface="Arial" pitchFamily="34" charset="0"/>
                </a:defRPr>
              </a:lvl8pPr>
              <a:lvl9pPr marL="3886200" indent="-228600" eaLnBrk="0" fontAlgn="base" hangingPunct="0">
                <a:spcBef>
                  <a:spcPct val="0"/>
                </a:spcBef>
                <a:spcAft>
                  <a:spcPct val="0"/>
                </a:spcAft>
                <a:defRPr>
                  <a:latin typeface="Arial" pitchFamily="34" charset="0"/>
                  <a:cs typeface="Arial" pitchFamily="34" charset="0"/>
                </a:defRPr>
              </a:lvl9pPr>
            </a:lstStyle>
            <a:p>
              <a:r>
                <a:rPr lang="en-US" dirty="0">
                  <a:latin typeface="Arial" panose="020B0604020202020204" pitchFamily="34" charset="0"/>
                  <a:cs typeface="Arial" panose="020B0604020202020204" pitchFamily="34" charset="0"/>
                </a:rPr>
                <a:t>Accessories</a:t>
              </a:r>
            </a:p>
          </p:txBody>
        </p:sp>
      </p:grpSp>
      <p:sp>
        <p:nvSpPr>
          <p:cNvPr id="2" name="Title 1"/>
          <p:cNvSpPr>
            <a:spLocks noGrp="1"/>
          </p:cNvSpPr>
          <p:nvPr>
            <p:ph type="title"/>
          </p:nvPr>
        </p:nvSpPr>
        <p:spPr/>
        <p:txBody>
          <a:bodyPr>
            <a:normAutofit/>
          </a:bodyPr>
          <a:lstStyle/>
          <a:p>
            <a:r>
              <a:rPr lang="tr-TR" sz="2000" dirty="0">
                <a:solidFill>
                  <a:srgbClr val="0075AF"/>
                </a:solidFill>
              </a:rPr>
              <a:t>SU</a:t>
            </a:r>
            <a:r>
              <a:rPr lang="en-GB" sz="2000" dirty="0">
                <a:solidFill>
                  <a:srgbClr val="0075AF"/>
                </a:solidFill>
              </a:rPr>
              <a:t> &amp; </a:t>
            </a:r>
            <a:r>
              <a:rPr lang="tr-TR" sz="2000" dirty="0">
                <a:solidFill>
                  <a:srgbClr val="0075AF"/>
                </a:solidFill>
              </a:rPr>
              <a:t>ENDÜSTRİ</a:t>
            </a:r>
            <a:br>
              <a:rPr lang="en-GB" sz="2000" dirty="0">
                <a:solidFill>
                  <a:srgbClr val="0075AF"/>
                </a:solidFill>
              </a:rPr>
            </a:br>
            <a:r>
              <a:rPr lang="it-IT" dirty="0">
                <a:latin typeface="Arial" panose="020B0604020202020204" pitchFamily="34" charset="0"/>
                <a:cs typeface="Arial" panose="020B0604020202020204" pitchFamily="34" charset="0"/>
              </a:rPr>
              <a:t>TRANSFER, BLOWER, SKID</a:t>
            </a:r>
            <a:r>
              <a:rPr lang="tr-TR" dirty="0">
                <a:latin typeface="Arial" panose="020B0604020202020204" pitchFamily="34" charset="0"/>
                <a:cs typeface="Arial" panose="020B0604020202020204" pitchFamily="34" charset="0"/>
              </a:rPr>
              <a:t> SİSTEMLER</a:t>
            </a:r>
            <a:endParaRPr lang="en-GB" dirty="0"/>
          </a:p>
        </p:txBody>
      </p:sp>
      <p:sp>
        <p:nvSpPr>
          <p:cNvPr id="9" name="Footer Placeholder 8"/>
          <p:cNvSpPr>
            <a:spLocks noGrp="1"/>
          </p:cNvSpPr>
          <p:nvPr>
            <p:ph type="ftr" sz="quarter" idx="3"/>
          </p:nvPr>
        </p:nvSpPr>
        <p:spPr/>
        <p:txBody>
          <a:bodyPr/>
          <a:lstStyle/>
          <a:p>
            <a:pPr algn="r"/>
            <a:r>
              <a:rPr lang="en-GB" dirty="0"/>
              <a:t>© 201</a:t>
            </a:r>
            <a:r>
              <a:rPr lang="tr-TR" dirty="0"/>
              <a:t>8</a:t>
            </a:r>
            <a:r>
              <a:rPr lang="en-GB" dirty="0"/>
              <a:t> SEKO</a:t>
            </a:r>
          </a:p>
        </p:txBody>
      </p:sp>
      <p:grpSp>
        <p:nvGrpSpPr>
          <p:cNvPr id="25" name="Group 24"/>
          <p:cNvGrpSpPr/>
          <p:nvPr/>
        </p:nvGrpSpPr>
        <p:grpSpPr>
          <a:xfrm>
            <a:off x="655840" y="1426189"/>
            <a:ext cx="5368152" cy="2325115"/>
            <a:chOff x="644524" y="3868446"/>
            <a:chExt cx="5368152" cy="2325115"/>
          </a:xfrm>
        </p:grpSpPr>
        <p:sp>
          <p:nvSpPr>
            <p:cNvPr id="26" name="Rectangle 25"/>
            <p:cNvSpPr/>
            <p:nvPr/>
          </p:nvSpPr>
          <p:spPr>
            <a:xfrm>
              <a:off x="644524" y="3868446"/>
              <a:ext cx="5368152" cy="2325115"/>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3"/>
            <p:cNvPicPr>
              <a:picLocks noChangeAspect="1"/>
            </p:cNvPicPr>
            <p:nvPr/>
          </p:nvPicPr>
          <p:blipFill>
            <a:blip r:embed="rId9"/>
            <a:stretch>
              <a:fillRect/>
            </a:stretch>
          </p:blipFill>
          <p:spPr>
            <a:xfrm>
              <a:off x="3488951" y="4235805"/>
              <a:ext cx="1349980" cy="1419657"/>
            </a:xfrm>
            <a:prstGeom prst="rect">
              <a:avLst/>
            </a:prstGeom>
          </p:spPr>
        </p:pic>
        <p:pic>
          <p:nvPicPr>
            <p:cNvPr id="28" name="Picture 4"/>
            <p:cNvPicPr>
              <a:picLocks noChangeAspect="1"/>
            </p:cNvPicPr>
            <p:nvPr/>
          </p:nvPicPr>
          <p:blipFill>
            <a:blip r:embed="rId10"/>
            <a:stretch>
              <a:fillRect/>
            </a:stretch>
          </p:blipFill>
          <p:spPr>
            <a:xfrm>
              <a:off x="1867063" y="4106863"/>
              <a:ext cx="1231929" cy="1577881"/>
            </a:xfrm>
            <a:prstGeom prst="rect">
              <a:avLst/>
            </a:prstGeom>
          </p:spPr>
        </p:pic>
        <p:sp>
          <p:nvSpPr>
            <p:cNvPr id="29" name="Text Box 18"/>
            <p:cNvSpPr txBox="1">
              <a:spLocks noChangeArrowheads="1"/>
            </p:cNvSpPr>
            <p:nvPr/>
          </p:nvSpPr>
          <p:spPr bwMode="auto">
            <a:xfrm>
              <a:off x="644525" y="5908187"/>
              <a:ext cx="53681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ct val="50000"/>
                </a:spcBef>
                <a:defRPr sz="1200">
                  <a:latin typeface="Verdana" panose="020B0604030504040204" pitchFamily="34" charset="0"/>
                  <a:cs typeface="Verdana" panose="020B0604030504040204"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eaLnBrk="0" fontAlgn="base" hangingPunct="0">
                <a:spcBef>
                  <a:spcPct val="0"/>
                </a:spcBef>
                <a:spcAft>
                  <a:spcPct val="0"/>
                </a:spcAft>
                <a:defRPr>
                  <a:latin typeface="Arial" pitchFamily="34" charset="0"/>
                  <a:cs typeface="Arial" pitchFamily="34" charset="0"/>
                </a:defRPr>
              </a:lvl6pPr>
              <a:lvl7pPr marL="2971800" indent="-228600" eaLnBrk="0" fontAlgn="base" hangingPunct="0">
                <a:spcBef>
                  <a:spcPct val="0"/>
                </a:spcBef>
                <a:spcAft>
                  <a:spcPct val="0"/>
                </a:spcAft>
                <a:defRPr>
                  <a:latin typeface="Arial" pitchFamily="34" charset="0"/>
                  <a:cs typeface="Arial" pitchFamily="34" charset="0"/>
                </a:defRPr>
              </a:lvl7pPr>
              <a:lvl8pPr marL="3429000" indent="-228600" eaLnBrk="0" fontAlgn="base" hangingPunct="0">
                <a:spcBef>
                  <a:spcPct val="0"/>
                </a:spcBef>
                <a:spcAft>
                  <a:spcPct val="0"/>
                </a:spcAft>
                <a:defRPr>
                  <a:latin typeface="Arial" pitchFamily="34" charset="0"/>
                  <a:cs typeface="Arial" pitchFamily="34" charset="0"/>
                </a:defRPr>
              </a:lvl8pPr>
              <a:lvl9pPr marL="3886200" indent="-228600" eaLnBrk="0" fontAlgn="base" hangingPunct="0">
                <a:spcBef>
                  <a:spcPct val="0"/>
                </a:spcBef>
                <a:spcAft>
                  <a:spcPct val="0"/>
                </a:spcAft>
                <a:defRPr>
                  <a:latin typeface="Arial" pitchFamily="34" charset="0"/>
                  <a:cs typeface="Arial" pitchFamily="34" charset="0"/>
                </a:defRPr>
              </a:lvl9pPr>
            </a:lstStyle>
            <a:p>
              <a:r>
                <a:rPr lang="en-US" dirty="0">
                  <a:latin typeface="Arial" panose="020B0604020202020204" pitchFamily="34" charset="0"/>
                  <a:cs typeface="Arial" panose="020B0604020202020204" pitchFamily="34" charset="0"/>
                </a:rPr>
                <a:t>Air operated double diaphragm pumps</a:t>
              </a:r>
            </a:p>
          </p:txBody>
        </p:sp>
      </p:grpSp>
    </p:spTree>
    <p:extLst>
      <p:ext uri="{BB962C8B-B14F-4D97-AF65-F5344CB8AC3E}">
        <p14:creationId xmlns:p14="http://schemas.microsoft.com/office/powerpoint/2010/main" val="33421410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strVal val="#ppt_w*0.70"/>
                                          </p:val>
                                        </p:tav>
                                        <p:tav tm="100000">
                                          <p:val>
                                            <p:strVal val="#ppt_w"/>
                                          </p:val>
                                        </p:tav>
                                      </p:tavLst>
                                    </p:anim>
                                    <p:anim calcmode="lin" valueType="num">
                                      <p:cBhvr>
                                        <p:cTn id="8" dur="1000" fill="hold"/>
                                        <p:tgtEl>
                                          <p:spTgt spid="25"/>
                                        </p:tgtEl>
                                        <p:attrNameLst>
                                          <p:attrName>ppt_h</p:attrName>
                                        </p:attrNameLst>
                                      </p:cBhvr>
                                      <p:tavLst>
                                        <p:tav tm="0">
                                          <p:val>
                                            <p:strVal val="#ppt_h"/>
                                          </p:val>
                                        </p:tav>
                                        <p:tav tm="100000">
                                          <p:val>
                                            <p:strVal val="#ppt_h"/>
                                          </p:val>
                                        </p:tav>
                                      </p:tavLst>
                                    </p:anim>
                                    <p:animEffect transition="in" filter="fade">
                                      <p:cBhvr>
                                        <p:cTn id="9" dur="1000"/>
                                        <p:tgtEl>
                                          <p:spTgt spid="25"/>
                                        </p:tgtEl>
                                      </p:cBhvr>
                                    </p:animEffect>
                                  </p:childTnLst>
                                </p:cTn>
                              </p:par>
                              <p:par>
                                <p:cTn id="10" presetID="55" presetClass="entr" presetSubtype="0" fill="hold" nodeType="withEffect">
                                  <p:stCondLst>
                                    <p:cond delay="25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par>
                                <p:cTn id="15" presetID="55" presetClass="entr" presetSubtype="0" fill="hold" nodeType="withEffect">
                                  <p:stCondLst>
                                    <p:cond delay="50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par>
                                <p:cTn id="20" presetID="55" presetClass="entr" presetSubtype="0" fill="hold" nodeType="withEffect">
                                  <p:stCondLst>
                                    <p:cond delay="75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sz="2000" dirty="0">
                <a:solidFill>
                  <a:srgbClr val="0075AF"/>
                </a:solidFill>
              </a:rPr>
              <a:t>SU</a:t>
            </a:r>
            <a:r>
              <a:rPr lang="en-GB" sz="2000" dirty="0">
                <a:solidFill>
                  <a:srgbClr val="0075AF"/>
                </a:solidFill>
              </a:rPr>
              <a:t> &amp; </a:t>
            </a:r>
            <a:r>
              <a:rPr lang="tr-TR" sz="2000" dirty="0">
                <a:solidFill>
                  <a:srgbClr val="0075AF"/>
                </a:solidFill>
              </a:rPr>
              <a:t>ENDÜSTRİ</a:t>
            </a:r>
            <a:br>
              <a:rPr lang="en-GB" sz="2000" dirty="0">
                <a:solidFill>
                  <a:srgbClr val="0075AF"/>
                </a:solidFill>
              </a:rPr>
            </a:br>
            <a:r>
              <a:rPr lang="tr-TR" dirty="0">
                <a:latin typeface="Arial" panose="020B0604020202020204" pitchFamily="34" charset="0"/>
                <a:cs typeface="Arial" panose="020B0604020202020204" pitchFamily="34" charset="0"/>
              </a:rPr>
              <a:t>KONTROLÖRLER</a:t>
            </a:r>
            <a:r>
              <a:rPr lang="it-IT" dirty="0">
                <a:latin typeface="Arial" panose="020B0604020202020204" pitchFamily="34" charset="0"/>
                <a:cs typeface="Arial" panose="020B0604020202020204" pitchFamily="34" charset="0"/>
              </a:rPr>
              <a:t>, </a:t>
            </a:r>
            <a:r>
              <a:rPr lang="tr-TR" dirty="0">
                <a:latin typeface="Arial" panose="020B0604020202020204" pitchFamily="34" charset="0"/>
                <a:cs typeface="Arial" panose="020B0604020202020204" pitchFamily="34" charset="0"/>
              </a:rPr>
              <a:t>AKIŞ</a:t>
            </a:r>
            <a:r>
              <a:rPr lang="it-IT" dirty="0">
                <a:latin typeface="Arial" panose="020B0604020202020204" pitchFamily="34" charset="0"/>
                <a:cs typeface="Arial" panose="020B0604020202020204" pitchFamily="34" charset="0"/>
              </a:rPr>
              <a:t>, </a:t>
            </a:r>
            <a:r>
              <a:rPr lang="tr-TR" dirty="0">
                <a:latin typeface="Arial" panose="020B0604020202020204" pitchFamily="34" charset="0"/>
                <a:cs typeface="Arial" panose="020B0604020202020204" pitchFamily="34" charset="0"/>
              </a:rPr>
              <a:t>SEVİYE ÖLÇÜMÜ</a:t>
            </a:r>
            <a:endParaRPr lang="en-GB" dirty="0"/>
          </a:p>
        </p:txBody>
      </p:sp>
      <p:sp>
        <p:nvSpPr>
          <p:cNvPr id="9" name="Footer Placeholder 8"/>
          <p:cNvSpPr>
            <a:spLocks noGrp="1"/>
          </p:cNvSpPr>
          <p:nvPr>
            <p:ph type="ftr" sz="quarter" idx="3"/>
          </p:nvPr>
        </p:nvSpPr>
        <p:spPr/>
        <p:txBody>
          <a:bodyPr/>
          <a:lstStyle/>
          <a:p>
            <a:pPr algn="r"/>
            <a:r>
              <a:rPr lang="en-GB" dirty="0"/>
              <a:t>© 201</a:t>
            </a:r>
            <a:r>
              <a:rPr lang="tr-TR" dirty="0"/>
              <a:t>8</a:t>
            </a:r>
            <a:r>
              <a:rPr lang="en-GB" dirty="0"/>
              <a:t> SEKO</a:t>
            </a:r>
          </a:p>
        </p:txBody>
      </p:sp>
      <p:grpSp>
        <p:nvGrpSpPr>
          <p:cNvPr id="29" name="Group 28"/>
          <p:cNvGrpSpPr/>
          <p:nvPr/>
        </p:nvGrpSpPr>
        <p:grpSpPr>
          <a:xfrm>
            <a:off x="6219987" y="3868445"/>
            <a:ext cx="5308272" cy="2325115"/>
            <a:chOff x="6219987" y="1412876"/>
            <a:chExt cx="5308272" cy="2325115"/>
          </a:xfrm>
        </p:grpSpPr>
        <p:sp>
          <p:nvSpPr>
            <p:cNvPr id="31" name="Rectangle 30"/>
            <p:cNvSpPr/>
            <p:nvPr/>
          </p:nvSpPr>
          <p:spPr>
            <a:xfrm>
              <a:off x="6219987" y="1412876"/>
              <a:ext cx="5308272" cy="2325115"/>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Immagin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5345" y="1564881"/>
              <a:ext cx="985860" cy="1836992"/>
            </a:xfrm>
            <a:prstGeom prst="rect">
              <a:avLst/>
            </a:prstGeom>
          </p:spPr>
        </p:pic>
        <p:pic>
          <p:nvPicPr>
            <p:cNvPr id="33" name="Immagin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3376" y="1513595"/>
              <a:ext cx="1656184" cy="1894567"/>
            </a:xfrm>
            <a:prstGeom prst="rect">
              <a:avLst/>
            </a:prstGeom>
          </p:spPr>
        </p:pic>
        <p:sp>
          <p:nvSpPr>
            <p:cNvPr id="34" name="Text Box 8"/>
            <p:cNvSpPr txBox="1">
              <a:spLocks noChangeArrowheads="1"/>
            </p:cNvSpPr>
            <p:nvPr/>
          </p:nvSpPr>
          <p:spPr bwMode="auto">
            <a:xfrm>
              <a:off x="6219987" y="3448181"/>
              <a:ext cx="530827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200" dirty="0"/>
                <a:t>Photometer systems</a:t>
              </a:r>
            </a:p>
          </p:txBody>
        </p:sp>
      </p:grpSp>
      <p:grpSp>
        <p:nvGrpSpPr>
          <p:cNvPr id="35" name="Group 34"/>
          <p:cNvGrpSpPr/>
          <p:nvPr/>
        </p:nvGrpSpPr>
        <p:grpSpPr>
          <a:xfrm>
            <a:off x="644524" y="3868446"/>
            <a:ext cx="5368152" cy="2325115"/>
            <a:chOff x="644524" y="3868446"/>
            <a:chExt cx="5368152" cy="2325115"/>
          </a:xfrm>
        </p:grpSpPr>
        <p:sp>
          <p:nvSpPr>
            <p:cNvPr id="36" name="Rectangle 35"/>
            <p:cNvSpPr/>
            <p:nvPr/>
          </p:nvSpPr>
          <p:spPr>
            <a:xfrm>
              <a:off x="644524" y="3868446"/>
              <a:ext cx="5368152" cy="2325115"/>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8" name="Picture 9" descr="S103-P-sek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96" t="4635" r="5532"/>
            <a:stretch/>
          </p:blipFill>
          <p:spPr bwMode="auto">
            <a:xfrm>
              <a:off x="2838925" y="4117053"/>
              <a:ext cx="1277591" cy="165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7" descr="WPI"/>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8293" y="4439949"/>
              <a:ext cx="1096962"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 Box 8"/>
            <p:cNvSpPr txBox="1">
              <a:spLocks noChangeArrowheads="1"/>
            </p:cNvSpPr>
            <p:nvPr/>
          </p:nvSpPr>
          <p:spPr bwMode="auto">
            <a:xfrm>
              <a:off x="644525" y="5907540"/>
              <a:ext cx="53681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200" dirty="0"/>
                <a:t>Flow measurement</a:t>
              </a:r>
            </a:p>
          </p:txBody>
        </p:sp>
        <p:pic>
          <p:nvPicPr>
            <p:cNvPr id="51" name="Immagine 42" descr="copertina copia.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1135" y="4107998"/>
              <a:ext cx="1325609" cy="1667918"/>
            </a:xfrm>
            <a:prstGeom prst="rect">
              <a:avLst/>
            </a:prstGeom>
          </p:spPr>
        </p:pic>
      </p:grpSp>
      <p:grpSp>
        <p:nvGrpSpPr>
          <p:cNvPr id="52" name="Group 51"/>
          <p:cNvGrpSpPr/>
          <p:nvPr/>
        </p:nvGrpSpPr>
        <p:grpSpPr>
          <a:xfrm>
            <a:off x="644524" y="1412876"/>
            <a:ext cx="10895014" cy="2326279"/>
            <a:chOff x="644524" y="1412876"/>
            <a:chExt cx="10895014" cy="2326279"/>
          </a:xfrm>
        </p:grpSpPr>
        <p:sp>
          <p:nvSpPr>
            <p:cNvPr id="53" name="Rectangle 52"/>
            <p:cNvSpPr/>
            <p:nvPr/>
          </p:nvSpPr>
          <p:spPr>
            <a:xfrm>
              <a:off x="644524" y="1412876"/>
              <a:ext cx="10883734" cy="2325115"/>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4" name="Picture 15" descr="Immagine 030_rit"/>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30000" contrast="-4000"/>
                      </a14:imgEffect>
                    </a14:imgLayer>
                  </a14:imgProps>
                </a:ext>
                <a:ext uri="{28A0092B-C50C-407E-A947-70E740481C1C}">
                  <a14:useLocalDpi xmlns:a14="http://schemas.microsoft.com/office/drawing/2010/main" val="0"/>
                </a:ext>
              </a:extLst>
            </a:blip>
            <a:srcRect/>
            <a:stretch>
              <a:fillRect/>
            </a:stretch>
          </p:blipFill>
          <p:spPr bwMode="auto">
            <a:xfrm rot="20833708">
              <a:off x="6907081" y="1618023"/>
              <a:ext cx="1621392" cy="167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 Box 8"/>
            <p:cNvSpPr txBox="1">
              <a:spLocks noChangeArrowheads="1"/>
            </p:cNvSpPr>
            <p:nvPr/>
          </p:nvSpPr>
          <p:spPr bwMode="auto">
            <a:xfrm>
              <a:off x="644524" y="3462156"/>
              <a:ext cx="1089501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200" dirty="0"/>
                <a:t>Single and </a:t>
              </a:r>
              <a:r>
                <a:rPr lang="en-US" sz="1200" dirty="0" err="1"/>
                <a:t>multiparameter</a:t>
              </a:r>
              <a:r>
                <a:rPr lang="en-US" sz="1200" dirty="0"/>
                <a:t> controllers</a:t>
              </a:r>
            </a:p>
          </p:txBody>
        </p:sp>
        <p:pic>
          <p:nvPicPr>
            <p:cNvPr id="56" name="Picture 2" descr="C:\Users\lesposito\Desktop\K1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92227" y="2069873"/>
              <a:ext cx="819956" cy="76705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6" descr="Kontrol-50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384407">
              <a:off x="1500739" y="1829201"/>
              <a:ext cx="1270809" cy="1248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Immagine 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66446" y="1993337"/>
              <a:ext cx="930883" cy="920127"/>
            </a:xfrm>
            <a:prstGeom prst="rect">
              <a:avLst/>
            </a:prstGeom>
          </p:spPr>
        </p:pic>
        <p:pic>
          <p:nvPicPr>
            <p:cNvPr id="59" name="Immagine 46"/>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 contrast="-27000"/>
                      </a14:imgEffect>
                    </a14:imgLayer>
                  </a14:imgProps>
                </a:ext>
                <a:ext uri="{28A0092B-C50C-407E-A947-70E740481C1C}">
                  <a14:useLocalDpi xmlns:a14="http://schemas.microsoft.com/office/drawing/2010/main" val="0"/>
                </a:ext>
              </a:extLst>
            </a:blip>
            <a:stretch>
              <a:fillRect/>
            </a:stretch>
          </p:blipFill>
          <p:spPr>
            <a:xfrm>
              <a:off x="9323370" y="1740743"/>
              <a:ext cx="1526190" cy="1425314"/>
            </a:xfrm>
            <a:prstGeom prst="rect">
              <a:avLst/>
            </a:prstGeom>
          </p:spPr>
        </p:pic>
      </p:grpSp>
    </p:spTree>
    <p:extLst>
      <p:ext uri="{BB962C8B-B14F-4D97-AF65-F5344CB8AC3E}">
        <p14:creationId xmlns:p14="http://schemas.microsoft.com/office/powerpoint/2010/main" val="13999262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1000" fill="hold"/>
                                        <p:tgtEl>
                                          <p:spTgt spid="52"/>
                                        </p:tgtEl>
                                        <p:attrNameLst>
                                          <p:attrName>ppt_w</p:attrName>
                                        </p:attrNameLst>
                                      </p:cBhvr>
                                      <p:tavLst>
                                        <p:tav tm="0">
                                          <p:val>
                                            <p:strVal val="#ppt_w*0.70"/>
                                          </p:val>
                                        </p:tav>
                                        <p:tav tm="100000">
                                          <p:val>
                                            <p:strVal val="#ppt_w"/>
                                          </p:val>
                                        </p:tav>
                                      </p:tavLst>
                                    </p:anim>
                                    <p:anim calcmode="lin" valueType="num">
                                      <p:cBhvr>
                                        <p:cTn id="8" dur="1000" fill="hold"/>
                                        <p:tgtEl>
                                          <p:spTgt spid="52"/>
                                        </p:tgtEl>
                                        <p:attrNameLst>
                                          <p:attrName>ppt_h</p:attrName>
                                        </p:attrNameLst>
                                      </p:cBhvr>
                                      <p:tavLst>
                                        <p:tav tm="0">
                                          <p:val>
                                            <p:strVal val="#ppt_h"/>
                                          </p:val>
                                        </p:tav>
                                        <p:tav tm="100000">
                                          <p:val>
                                            <p:strVal val="#ppt_h"/>
                                          </p:val>
                                        </p:tav>
                                      </p:tavLst>
                                    </p:anim>
                                    <p:animEffect transition="in" filter="fade">
                                      <p:cBhvr>
                                        <p:cTn id="9" dur="1000"/>
                                        <p:tgtEl>
                                          <p:spTgt spid="52"/>
                                        </p:tgtEl>
                                      </p:cBhvr>
                                    </p:animEffect>
                                  </p:childTnLst>
                                </p:cTn>
                              </p:par>
                              <p:par>
                                <p:cTn id="10" presetID="55" presetClass="entr" presetSubtype="0" fill="hold" nodeType="withEffect">
                                  <p:stCondLst>
                                    <p:cond delay="25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strVal val="#ppt_w*0.70"/>
                                          </p:val>
                                        </p:tav>
                                        <p:tav tm="100000">
                                          <p:val>
                                            <p:strVal val="#ppt_w"/>
                                          </p:val>
                                        </p:tav>
                                      </p:tavLst>
                                    </p:anim>
                                    <p:anim calcmode="lin" valueType="num">
                                      <p:cBhvr>
                                        <p:cTn id="13" dur="1000" fill="hold"/>
                                        <p:tgtEl>
                                          <p:spTgt spid="29"/>
                                        </p:tgtEl>
                                        <p:attrNameLst>
                                          <p:attrName>ppt_h</p:attrName>
                                        </p:attrNameLst>
                                      </p:cBhvr>
                                      <p:tavLst>
                                        <p:tav tm="0">
                                          <p:val>
                                            <p:strVal val="#ppt_h"/>
                                          </p:val>
                                        </p:tav>
                                        <p:tav tm="100000">
                                          <p:val>
                                            <p:strVal val="#ppt_h"/>
                                          </p:val>
                                        </p:tav>
                                      </p:tavLst>
                                    </p:anim>
                                    <p:animEffect transition="in" filter="fade">
                                      <p:cBhvr>
                                        <p:cTn id="14" dur="1000"/>
                                        <p:tgtEl>
                                          <p:spTgt spid="29"/>
                                        </p:tgtEl>
                                      </p:cBhvr>
                                    </p:animEffect>
                                  </p:childTnLst>
                                </p:cTn>
                              </p:par>
                              <p:par>
                                <p:cTn id="15" presetID="55" presetClass="entr" presetSubtype="0" fill="hold" nodeType="withEffect">
                                  <p:stCondLst>
                                    <p:cond delay="500"/>
                                  </p:stCondLst>
                                  <p:childTnLst>
                                    <p:set>
                                      <p:cBhvr>
                                        <p:cTn id="16" dur="1" fill="hold">
                                          <p:stCondLst>
                                            <p:cond delay="0"/>
                                          </p:stCondLst>
                                        </p:cTn>
                                        <p:tgtEl>
                                          <p:spTgt spid="35"/>
                                        </p:tgtEl>
                                        <p:attrNameLst>
                                          <p:attrName>style.visibility</p:attrName>
                                        </p:attrNameLst>
                                      </p:cBhvr>
                                      <p:to>
                                        <p:strVal val="visible"/>
                                      </p:to>
                                    </p:set>
                                    <p:anim calcmode="lin" valueType="num">
                                      <p:cBhvr>
                                        <p:cTn id="17" dur="1000" fill="hold"/>
                                        <p:tgtEl>
                                          <p:spTgt spid="35"/>
                                        </p:tgtEl>
                                        <p:attrNameLst>
                                          <p:attrName>ppt_w</p:attrName>
                                        </p:attrNameLst>
                                      </p:cBhvr>
                                      <p:tavLst>
                                        <p:tav tm="0">
                                          <p:val>
                                            <p:strVal val="#ppt_w*0.70"/>
                                          </p:val>
                                        </p:tav>
                                        <p:tav tm="100000">
                                          <p:val>
                                            <p:strVal val="#ppt_w"/>
                                          </p:val>
                                        </p:tav>
                                      </p:tavLst>
                                    </p:anim>
                                    <p:anim calcmode="lin" valueType="num">
                                      <p:cBhvr>
                                        <p:cTn id="18" dur="1000" fill="hold"/>
                                        <p:tgtEl>
                                          <p:spTgt spid="35"/>
                                        </p:tgtEl>
                                        <p:attrNameLst>
                                          <p:attrName>ppt_h</p:attrName>
                                        </p:attrNameLst>
                                      </p:cBhvr>
                                      <p:tavLst>
                                        <p:tav tm="0">
                                          <p:val>
                                            <p:strVal val="#ppt_h"/>
                                          </p:val>
                                        </p:tav>
                                        <p:tav tm="100000">
                                          <p:val>
                                            <p:strVal val="#ppt_h"/>
                                          </p:val>
                                        </p:tav>
                                      </p:tavLst>
                                    </p:anim>
                                    <p:animEffect transition="in" filter="fade">
                                      <p:cBhvr>
                                        <p:cTn id="19"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44525" y="1412876"/>
            <a:ext cx="10895012" cy="4706656"/>
            <a:chOff x="644525" y="1412876"/>
            <a:chExt cx="10895012" cy="4706656"/>
          </a:xfrm>
        </p:grpSpPr>
        <p:sp>
          <p:nvSpPr>
            <p:cNvPr id="86" name="Rectangle 85"/>
            <p:cNvSpPr/>
            <p:nvPr/>
          </p:nvSpPr>
          <p:spPr>
            <a:xfrm>
              <a:off x="644525" y="1412876"/>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p:cNvSpPr/>
            <p:nvPr/>
          </p:nvSpPr>
          <p:spPr>
            <a:xfrm>
              <a:off x="2473855" y="1412876"/>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p:cNvSpPr/>
            <p:nvPr/>
          </p:nvSpPr>
          <p:spPr>
            <a:xfrm>
              <a:off x="4303184" y="1412876"/>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p:cNvSpPr/>
            <p:nvPr/>
          </p:nvSpPr>
          <p:spPr>
            <a:xfrm>
              <a:off x="6132514" y="1412876"/>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p:cNvSpPr/>
            <p:nvPr/>
          </p:nvSpPr>
          <p:spPr>
            <a:xfrm>
              <a:off x="7961843" y="1412876"/>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p:cNvSpPr/>
            <p:nvPr/>
          </p:nvSpPr>
          <p:spPr>
            <a:xfrm>
              <a:off x="9791173" y="1412876"/>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p:cNvSpPr/>
            <p:nvPr/>
          </p:nvSpPr>
          <p:spPr>
            <a:xfrm>
              <a:off x="644525" y="2609962"/>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p:cNvSpPr/>
            <p:nvPr/>
          </p:nvSpPr>
          <p:spPr>
            <a:xfrm>
              <a:off x="2473855" y="2609962"/>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 name="Rectangle 80"/>
            <p:cNvSpPr/>
            <p:nvPr/>
          </p:nvSpPr>
          <p:spPr>
            <a:xfrm>
              <a:off x="4303184" y="2609962"/>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p:cNvSpPr/>
            <p:nvPr/>
          </p:nvSpPr>
          <p:spPr>
            <a:xfrm>
              <a:off x="6132514" y="2609962"/>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p:cNvSpPr/>
            <p:nvPr/>
          </p:nvSpPr>
          <p:spPr>
            <a:xfrm>
              <a:off x="7961843" y="2609962"/>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Rectangle 83"/>
            <p:cNvSpPr/>
            <p:nvPr/>
          </p:nvSpPr>
          <p:spPr>
            <a:xfrm>
              <a:off x="9791173" y="2609962"/>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p:cNvSpPr/>
            <p:nvPr/>
          </p:nvSpPr>
          <p:spPr>
            <a:xfrm>
              <a:off x="644525" y="3807046"/>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p:cNvSpPr/>
            <p:nvPr/>
          </p:nvSpPr>
          <p:spPr>
            <a:xfrm>
              <a:off x="2473855" y="3807046"/>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p:cNvSpPr/>
            <p:nvPr/>
          </p:nvSpPr>
          <p:spPr>
            <a:xfrm>
              <a:off x="4303184" y="3807046"/>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p:cNvSpPr/>
            <p:nvPr/>
          </p:nvSpPr>
          <p:spPr>
            <a:xfrm>
              <a:off x="6132514" y="3807046"/>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p:cNvSpPr/>
            <p:nvPr/>
          </p:nvSpPr>
          <p:spPr>
            <a:xfrm>
              <a:off x="7961843" y="3807046"/>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p:cNvSpPr/>
            <p:nvPr/>
          </p:nvSpPr>
          <p:spPr>
            <a:xfrm>
              <a:off x="9791173" y="3807046"/>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644525" y="5004132"/>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2473855" y="5004132"/>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4303184" y="5004132"/>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Immagin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486" y="1814856"/>
              <a:ext cx="1608573" cy="351144"/>
            </a:xfrm>
            <a:prstGeom prst="rect">
              <a:avLst/>
            </a:prstGeom>
          </p:spPr>
        </p:pic>
        <p:pic>
          <p:nvPicPr>
            <p:cNvPr id="48" name="Immagin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3582" y="1594790"/>
              <a:ext cx="861201" cy="791275"/>
            </a:xfrm>
            <a:prstGeom prst="rect">
              <a:avLst/>
            </a:prstGeom>
          </p:spPr>
        </p:pic>
        <p:pic>
          <p:nvPicPr>
            <p:cNvPr id="49" name="Immagine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9699" y="1657855"/>
              <a:ext cx="1616676" cy="665146"/>
            </a:xfrm>
            <a:prstGeom prst="rect">
              <a:avLst/>
            </a:prstGeom>
          </p:spPr>
        </p:pic>
        <p:pic>
          <p:nvPicPr>
            <p:cNvPr id="50" name="Immagine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6073" y="1766331"/>
              <a:ext cx="1412008" cy="448194"/>
            </a:xfrm>
            <a:prstGeom prst="rect">
              <a:avLst/>
            </a:prstGeom>
          </p:spPr>
        </p:pic>
        <p:pic>
          <p:nvPicPr>
            <p:cNvPr id="51" name="Immagine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4900" y="1541278"/>
              <a:ext cx="880908" cy="853862"/>
            </a:xfrm>
            <a:prstGeom prst="rect">
              <a:avLst/>
            </a:prstGeom>
          </p:spPr>
        </p:pic>
        <p:pic>
          <p:nvPicPr>
            <p:cNvPr id="52" name="Immagine 5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24418" y="1594790"/>
              <a:ext cx="1408609" cy="708762"/>
            </a:xfrm>
            <a:prstGeom prst="rect">
              <a:avLst/>
            </a:prstGeom>
          </p:spPr>
        </p:pic>
        <p:pic>
          <p:nvPicPr>
            <p:cNvPr id="53" name="Immagine 52"/>
            <p:cNvPicPr>
              <a:picLocks noChangeAspect="1"/>
            </p:cNvPicPr>
            <p:nvPr/>
          </p:nvPicPr>
          <p:blipFill rotWithShape="1">
            <a:blip r:embed="rId8" cstate="print">
              <a:extLst>
                <a:ext uri="{28A0092B-C50C-407E-A947-70E740481C1C}">
                  <a14:useLocalDpi xmlns:a14="http://schemas.microsoft.com/office/drawing/2010/main" val="0"/>
                </a:ext>
              </a:extLst>
            </a:blip>
            <a:srcRect l="5040" r="5642" b="12786"/>
            <a:stretch/>
          </p:blipFill>
          <p:spPr>
            <a:xfrm>
              <a:off x="6203337" y="2965912"/>
              <a:ext cx="1605915" cy="357756"/>
            </a:xfrm>
            <a:prstGeom prst="rect">
              <a:avLst/>
            </a:prstGeom>
          </p:spPr>
        </p:pic>
        <p:pic>
          <p:nvPicPr>
            <p:cNvPr id="54" name="Immagine 5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57297" y="2863441"/>
              <a:ext cx="1474486" cy="559009"/>
            </a:xfrm>
            <a:prstGeom prst="rect">
              <a:avLst/>
            </a:prstGeom>
          </p:spPr>
        </p:pic>
        <p:pic>
          <p:nvPicPr>
            <p:cNvPr id="55" name="Immagine 54"/>
            <p:cNvPicPr>
              <a:picLocks noChangeAspect="1"/>
            </p:cNvPicPr>
            <p:nvPr/>
          </p:nvPicPr>
          <p:blipFill rotWithShape="1">
            <a:blip r:embed="rId10">
              <a:extLst>
                <a:ext uri="{28A0092B-C50C-407E-A947-70E740481C1C}">
                  <a14:useLocalDpi xmlns:a14="http://schemas.microsoft.com/office/drawing/2010/main" val="0"/>
                </a:ext>
              </a:extLst>
            </a:blip>
            <a:srcRect l="9059" r="10182"/>
            <a:stretch/>
          </p:blipFill>
          <p:spPr>
            <a:xfrm>
              <a:off x="717486" y="2707664"/>
              <a:ext cx="1598296" cy="870566"/>
            </a:xfrm>
            <a:prstGeom prst="rect">
              <a:avLst/>
            </a:prstGeom>
          </p:spPr>
        </p:pic>
        <p:pic>
          <p:nvPicPr>
            <p:cNvPr id="56" name="Immagine 5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99522" y="2852018"/>
              <a:ext cx="1531664" cy="503836"/>
            </a:xfrm>
            <a:prstGeom prst="rect">
              <a:avLst/>
            </a:prstGeom>
          </p:spPr>
        </p:pic>
        <p:pic>
          <p:nvPicPr>
            <p:cNvPr id="57" name="Immagine 5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30378" y="4202777"/>
              <a:ext cx="1503278" cy="443466"/>
            </a:xfrm>
            <a:prstGeom prst="rect">
              <a:avLst/>
            </a:prstGeom>
          </p:spPr>
        </p:pic>
        <p:pic>
          <p:nvPicPr>
            <p:cNvPr id="58" name="Immagine 5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90156" y="4220180"/>
              <a:ext cx="1404068" cy="308586"/>
            </a:xfrm>
            <a:prstGeom prst="rect">
              <a:avLst/>
            </a:prstGeom>
          </p:spPr>
        </p:pic>
        <p:pic>
          <p:nvPicPr>
            <p:cNvPr id="59" name="Immagine 5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2046" y="5280711"/>
              <a:ext cx="1576076" cy="518446"/>
            </a:xfrm>
            <a:prstGeom prst="rect">
              <a:avLst/>
            </a:prstGeom>
          </p:spPr>
        </p:pic>
        <p:pic>
          <p:nvPicPr>
            <p:cNvPr id="60" name="Immagine 5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38520" y="3915812"/>
              <a:ext cx="1548312" cy="917322"/>
            </a:xfrm>
            <a:prstGeom prst="rect">
              <a:avLst/>
            </a:prstGeom>
          </p:spPr>
        </p:pic>
        <p:pic>
          <p:nvPicPr>
            <p:cNvPr id="61" name="Immagine 6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91541" y="3978841"/>
              <a:ext cx="1272585" cy="768853"/>
            </a:xfrm>
            <a:prstGeom prst="rect">
              <a:avLst/>
            </a:prstGeom>
          </p:spPr>
        </p:pic>
        <p:pic>
          <p:nvPicPr>
            <p:cNvPr id="62" name="Immagine 6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860268" y="4150943"/>
              <a:ext cx="1610172" cy="447060"/>
            </a:xfrm>
            <a:prstGeom prst="rect">
              <a:avLst/>
            </a:prstGeom>
          </p:spPr>
        </p:pic>
        <p:pic>
          <p:nvPicPr>
            <p:cNvPr id="63" name="Immagine 6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36456" y="5232333"/>
              <a:ext cx="1081819" cy="658995"/>
            </a:xfrm>
            <a:prstGeom prst="rect">
              <a:avLst/>
            </a:prstGeom>
          </p:spPr>
        </p:pic>
        <p:pic>
          <p:nvPicPr>
            <p:cNvPr id="64" name="Immagine 6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59551" y="4020867"/>
              <a:ext cx="1582634" cy="520602"/>
            </a:xfrm>
            <a:prstGeom prst="rect">
              <a:avLst/>
            </a:prstGeom>
          </p:spPr>
        </p:pic>
        <p:pic>
          <p:nvPicPr>
            <p:cNvPr id="65" name="Immagine 6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771284" y="2735052"/>
              <a:ext cx="812164" cy="815789"/>
            </a:xfrm>
            <a:prstGeom prst="rect">
              <a:avLst/>
            </a:prstGeom>
          </p:spPr>
        </p:pic>
        <p:pic>
          <p:nvPicPr>
            <p:cNvPr id="66" name="Immagine 65"/>
            <p:cNvPicPr>
              <a:picLocks noChangeAspect="1"/>
            </p:cNvPicPr>
            <p:nvPr/>
          </p:nvPicPr>
          <p:blipFill rotWithShape="1">
            <a:blip r:embed="rId21"/>
            <a:srcRect t="26712" b="36823"/>
            <a:stretch/>
          </p:blipFill>
          <p:spPr>
            <a:xfrm>
              <a:off x="2539699" y="5344661"/>
              <a:ext cx="1589702" cy="434341"/>
            </a:xfrm>
            <a:prstGeom prst="rect">
              <a:avLst/>
            </a:prstGeom>
          </p:spPr>
        </p:pic>
        <p:pic>
          <p:nvPicPr>
            <p:cNvPr id="67" name="Immagine 66"/>
            <p:cNvPicPr>
              <a:picLocks noChangeAspect="1"/>
            </p:cNvPicPr>
            <p:nvPr/>
          </p:nvPicPr>
          <p:blipFill>
            <a:blip r:embed="rId22"/>
            <a:stretch>
              <a:fillRect/>
            </a:stretch>
          </p:blipFill>
          <p:spPr>
            <a:xfrm>
              <a:off x="2559103" y="2901497"/>
              <a:ext cx="1632841" cy="511869"/>
            </a:xfrm>
            <a:prstGeom prst="rect">
              <a:avLst/>
            </a:prstGeom>
          </p:spPr>
        </p:pic>
      </p:grpSp>
      <p:sp>
        <p:nvSpPr>
          <p:cNvPr id="2" name="Title 1"/>
          <p:cNvSpPr>
            <a:spLocks noGrp="1"/>
          </p:cNvSpPr>
          <p:nvPr>
            <p:ph type="title"/>
          </p:nvPr>
        </p:nvSpPr>
        <p:spPr/>
        <p:txBody>
          <a:bodyPr/>
          <a:lstStyle/>
          <a:p>
            <a:r>
              <a:rPr lang="tr-TR" sz="2000" dirty="0">
                <a:solidFill>
                  <a:srgbClr val="0075AF"/>
                </a:solidFill>
              </a:rPr>
              <a:t>SU VE ENDÜSTRİ</a:t>
            </a:r>
            <a:br>
              <a:rPr lang="en-GB" sz="2000" dirty="0">
                <a:solidFill>
                  <a:srgbClr val="0075AF"/>
                </a:solidFill>
              </a:rPr>
            </a:br>
            <a:r>
              <a:rPr lang="tr-TR" dirty="0"/>
              <a:t>REFERANSLARIMIZ</a:t>
            </a:r>
            <a:endParaRPr lang="en-GB" dirty="0"/>
          </a:p>
        </p:txBody>
      </p:sp>
      <p:sp>
        <p:nvSpPr>
          <p:cNvPr id="3" name="Footer Placeholder 2"/>
          <p:cNvSpPr>
            <a:spLocks noGrp="1"/>
          </p:cNvSpPr>
          <p:nvPr>
            <p:ph type="ftr" sz="quarter" idx="3"/>
          </p:nvPr>
        </p:nvSpPr>
        <p:spPr/>
        <p:txBody>
          <a:bodyPr/>
          <a:lstStyle/>
          <a:p>
            <a:pPr algn="r"/>
            <a:r>
              <a:rPr lang="en-GB" dirty="0"/>
              <a:t>© 201</a:t>
            </a:r>
            <a:r>
              <a:rPr lang="tr-TR" dirty="0"/>
              <a:t>8</a:t>
            </a:r>
            <a:r>
              <a:rPr lang="en-GB" dirty="0"/>
              <a:t> SEKO</a:t>
            </a:r>
          </a:p>
        </p:txBody>
      </p:sp>
    </p:spTree>
    <p:extLst>
      <p:ext uri="{BB962C8B-B14F-4D97-AF65-F5344CB8AC3E}">
        <p14:creationId xmlns:p14="http://schemas.microsoft.com/office/powerpoint/2010/main" val="16198985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p:nvSpPr>
        <p:spPr>
          <a:xfrm>
            <a:off x="4201886" y="368300"/>
            <a:ext cx="7446793" cy="1077218"/>
          </a:xfrm>
          <a:prstGeom prst="rect">
            <a:avLst/>
          </a:prstGeom>
        </p:spPr>
        <p:txBody>
          <a:bodyPr wrap="square">
            <a:spAutoFit/>
          </a:bodyPr>
          <a:lstStyle/>
          <a:p>
            <a:pPr algn="r"/>
            <a:r>
              <a:rPr lang="tr-TR" sz="4000" b="1" dirty="0">
                <a:solidFill>
                  <a:schemeClr val="bg1">
                    <a:lumMod val="95000"/>
                  </a:schemeClr>
                </a:solidFill>
                <a:latin typeface="+mj-lt"/>
              </a:rPr>
              <a:t>ENDÜSTRİYEL PROSESLER</a:t>
            </a:r>
            <a:endParaRPr lang="en-US" sz="4000" b="1" dirty="0">
              <a:solidFill>
                <a:schemeClr val="bg1">
                  <a:lumMod val="95000"/>
                </a:schemeClr>
              </a:solidFill>
              <a:latin typeface="+mj-lt"/>
            </a:endParaRPr>
          </a:p>
          <a:p>
            <a:pPr algn="r"/>
            <a:r>
              <a:rPr lang="tr-TR" sz="2400" dirty="0">
                <a:solidFill>
                  <a:schemeClr val="bg1">
                    <a:lumMod val="95000"/>
                  </a:schemeClr>
                </a:solidFill>
              </a:rPr>
              <a:t>Ürünlere Genel Bakış</a:t>
            </a:r>
            <a:r>
              <a:rPr lang="en-US" sz="2400" dirty="0">
                <a:solidFill>
                  <a:schemeClr val="bg1">
                    <a:lumMod val="95000"/>
                  </a:schemeClr>
                </a:solidFill>
              </a:rPr>
              <a:t> </a:t>
            </a:r>
          </a:p>
        </p:txBody>
      </p:sp>
    </p:spTree>
    <p:extLst>
      <p:ext uri="{BB962C8B-B14F-4D97-AF65-F5344CB8AC3E}">
        <p14:creationId xmlns:p14="http://schemas.microsoft.com/office/powerpoint/2010/main" val="32955491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ppt_w</p:attrName>
                                        </p:attrNameLst>
                                      </p:cBhvr>
                                      <p:tavLst>
                                        <p:tav tm="0">
                                          <p:val>
                                            <p:strVal val="4/3*#ppt_w"/>
                                          </p:val>
                                        </p:tav>
                                        <p:tav tm="100000">
                                          <p:val>
                                            <p:strVal val="#ppt_w"/>
                                          </p:val>
                                        </p:tav>
                                      </p:tavLst>
                                    </p:anim>
                                    <p:anim calcmode="lin" valueType="num">
                                      <p:cBhvr>
                                        <p:cTn id="8" dur="1500" fill="hold"/>
                                        <p:tgtEl>
                                          <p:spTgt spid="7"/>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500"/>
                                        <p:tgtEl>
                                          <p:spTgt spid="7"/>
                                        </p:tgtEl>
                                      </p:cBhvr>
                                    </p:animEffect>
                                  </p:childTnLst>
                                </p:cTn>
                              </p:par>
                              <p:par>
                                <p:cTn id="12" presetID="10" presetClass="entr" presetSubtype="0" fill="hold" grpId="0" nodeType="withEffect">
                                  <p:stCondLst>
                                    <p:cond delay="750"/>
                                  </p:stCondLst>
                                  <p:iterate type="lt">
                                    <p:tmPct val="10000"/>
                                  </p:iterate>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4668" r="18094"/>
          <a:stretch/>
        </p:blipFill>
        <p:spPr>
          <a:xfrm>
            <a:off x="8915627" y="3818762"/>
            <a:ext cx="2623911" cy="2334158"/>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pic>
      <p:pic>
        <p:nvPicPr>
          <p:cNvPr id="4" name="Picture 3"/>
          <p:cNvPicPr>
            <a:picLocks noChangeAspect="1"/>
          </p:cNvPicPr>
          <p:nvPr/>
        </p:nvPicPr>
        <p:blipFill>
          <a:blip r:embed="rId3"/>
          <a:stretch>
            <a:fillRect/>
          </a:stretch>
        </p:blipFill>
        <p:spPr>
          <a:xfrm>
            <a:off x="6158593" y="3818761"/>
            <a:ext cx="2635954" cy="23341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pic>
      <p:pic>
        <p:nvPicPr>
          <p:cNvPr id="6" name="Picture 5"/>
          <p:cNvPicPr>
            <a:picLocks noChangeAspect="1"/>
          </p:cNvPicPr>
          <p:nvPr/>
        </p:nvPicPr>
        <p:blipFill rotWithShape="1">
          <a:blip r:embed="rId4"/>
          <a:srcRect l="32003" r="18073"/>
          <a:stretch/>
        </p:blipFill>
        <p:spPr>
          <a:xfrm>
            <a:off x="3401557" y="3827805"/>
            <a:ext cx="2635955" cy="2325115"/>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pic>
      <p:grpSp>
        <p:nvGrpSpPr>
          <p:cNvPr id="10" name="Group 9"/>
          <p:cNvGrpSpPr/>
          <p:nvPr/>
        </p:nvGrpSpPr>
        <p:grpSpPr>
          <a:xfrm>
            <a:off x="644524" y="1399566"/>
            <a:ext cx="2623910" cy="2325115"/>
            <a:chOff x="644524" y="1399566"/>
            <a:chExt cx="2623910" cy="2325115"/>
          </a:xfrm>
        </p:grpSpPr>
        <p:sp>
          <p:nvSpPr>
            <p:cNvPr id="18" name="Rectangle 17"/>
            <p:cNvSpPr/>
            <p:nvPr/>
          </p:nvSpPr>
          <p:spPr>
            <a:xfrm>
              <a:off x="644524" y="1399566"/>
              <a:ext cx="2623910" cy="2325115"/>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773" name="Picture 7" descr="SWE(f)"/>
            <p:cNvPicPr preferRelativeResize="0">
              <a:picLocks noChangeAspect="1" noChangeArrowheads="1"/>
            </p:cNvPicPr>
            <p:nvPr/>
          </p:nvPicPr>
          <p:blipFill rotWithShape="1">
            <a:blip r:embed="rId5">
              <a:extLst>
                <a:ext uri="{28A0092B-C50C-407E-A947-70E740481C1C}">
                  <a14:useLocalDpi xmlns:a14="http://schemas.microsoft.com/office/drawing/2010/main" val="0"/>
                </a:ext>
              </a:extLst>
            </a:blip>
            <a:srcRect l="5860" r="11859" b="3793"/>
            <a:stretch/>
          </p:blipFill>
          <p:spPr bwMode="auto">
            <a:xfrm>
              <a:off x="1024338" y="1440556"/>
              <a:ext cx="1833791" cy="220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oup 25"/>
          <p:cNvGrpSpPr/>
          <p:nvPr/>
        </p:nvGrpSpPr>
        <p:grpSpPr>
          <a:xfrm>
            <a:off x="3401559" y="1399566"/>
            <a:ext cx="2623910" cy="2325115"/>
            <a:chOff x="3401559" y="1399566"/>
            <a:chExt cx="2623910" cy="2325115"/>
          </a:xfrm>
        </p:grpSpPr>
        <p:sp>
          <p:nvSpPr>
            <p:cNvPr id="20" name="Rectangle 19"/>
            <p:cNvSpPr/>
            <p:nvPr/>
          </p:nvSpPr>
          <p:spPr>
            <a:xfrm>
              <a:off x="3401559" y="1399566"/>
              <a:ext cx="2623910" cy="2325115"/>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770" name="Picture 2" descr="YN1-Verticale-regelettrica-AISI"/>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723" r="24130"/>
            <a:stretch/>
          </p:blipFill>
          <p:spPr bwMode="auto">
            <a:xfrm>
              <a:off x="3718560" y="1470927"/>
              <a:ext cx="1874520" cy="214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p:nvPr/>
        </p:nvGrpSpPr>
        <p:grpSpPr>
          <a:xfrm>
            <a:off x="8915628" y="1399566"/>
            <a:ext cx="2623910" cy="2325115"/>
            <a:chOff x="8915628" y="1399566"/>
            <a:chExt cx="2623910" cy="2325115"/>
          </a:xfrm>
        </p:grpSpPr>
        <p:sp>
          <p:nvSpPr>
            <p:cNvPr id="25" name="Rectangle 24"/>
            <p:cNvSpPr/>
            <p:nvPr/>
          </p:nvSpPr>
          <p:spPr>
            <a:xfrm>
              <a:off x="8915628" y="1399566"/>
              <a:ext cx="2623910" cy="2325115"/>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775" name="Picture 9" descr="Gruppo-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825"/>
            <a:stretch/>
          </p:blipFill>
          <p:spPr bwMode="auto">
            <a:xfrm>
              <a:off x="9050802" y="1686012"/>
              <a:ext cx="2428308" cy="171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p:cNvGrpSpPr/>
          <p:nvPr/>
        </p:nvGrpSpPr>
        <p:grpSpPr>
          <a:xfrm>
            <a:off x="6158594" y="1399566"/>
            <a:ext cx="2623910" cy="2325115"/>
            <a:chOff x="6158594" y="1399566"/>
            <a:chExt cx="2623910" cy="2325115"/>
          </a:xfrm>
        </p:grpSpPr>
        <p:sp>
          <p:nvSpPr>
            <p:cNvPr id="23" name="Rectangle 22"/>
            <p:cNvSpPr/>
            <p:nvPr/>
          </p:nvSpPr>
          <p:spPr>
            <a:xfrm>
              <a:off x="6158594" y="1399566"/>
              <a:ext cx="2623910" cy="2325115"/>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771" name="Picture 3" descr="E3(b)"/>
            <p:cNvPicPr preferRelativeResize="0">
              <a:picLocks noChangeAspect="1" noChangeArrowheads="1"/>
            </p:cNvPicPr>
            <p:nvPr/>
          </p:nvPicPr>
          <p:blipFill rotWithShape="1">
            <a:blip r:embed="rId8">
              <a:extLst>
                <a:ext uri="{28A0092B-C50C-407E-A947-70E740481C1C}">
                  <a14:useLocalDpi xmlns:a14="http://schemas.microsoft.com/office/drawing/2010/main" val="0"/>
                </a:ext>
              </a:extLst>
            </a:blip>
            <a:srcRect l="13050" r="18811"/>
            <a:stretch/>
          </p:blipFill>
          <p:spPr bwMode="auto">
            <a:xfrm>
              <a:off x="6342470" y="1473830"/>
              <a:ext cx="2191930" cy="2142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11"/>
          <p:cNvGrpSpPr/>
          <p:nvPr/>
        </p:nvGrpSpPr>
        <p:grpSpPr>
          <a:xfrm>
            <a:off x="644524" y="3827806"/>
            <a:ext cx="2623910" cy="2325115"/>
            <a:chOff x="644524" y="3827806"/>
            <a:chExt cx="2623910" cy="2325115"/>
          </a:xfrm>
        </p:grpSpPr>
        <p:sp>
          <p:nvSpPr>
            <p:cNvPr id="16" name="Rectangle 15"/>
            <p:cNvSpPr/>
            <p:nvPr/>
          </p:nvSpPr>
          <p:spPr>
            <a:xfrm>
              <a:off x="644524" y="3827806"/>
              <a:ext cx="2623910" cy="2325115"/>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776" name="Picture 10" descr="YN0-Orizzontale-AISI"/>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206" r="9433" b="5301"/>
            <a:stretch/>
          </p:blipFill>
          <p:spPr bwMode="auto">
            <a:xfrm>
              <a:off x="682066" y="4056798"/>
              <a:ext cx="2518334" cy="181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normAutofit/>
          </a:bodyPr>
          <a:lstStyle/>
          <a:p>
            <a:r>
              <a:rPr lang="tr-TR" sz="2000" dirty="0">
                <a:solidFill>
                  <a:schemeClr val="accent1"/>
                </a:solidFill>
              </a:rPr>
              <a:t>ENDÜSTRİYEL PROSESLER</a:t>
            </a:r>
            <a:br>
              <a:rPr lang="en-GB" dirty="0"/>
            </a:br>
            <a:r>
              <a:rPr lang="tr-TR" dirty="0">
                <a:latin typeface="Arial" panose="020B0604020202020204" pitchFamily="34" charset="0"/>
                <a:cs typeface="Arial" panose="020B0604020202020204" pitchFamily="34" charset="0"/>
              </a:rPr>
              <a:t>ÖLÇÜM POMPALARI</a:t>
            </a:r>
            <a:r>
              <a:rPr lang="it-IT" dirty="0">
                <a:latin typeface="Arial" panose="020B0604020202020204" pitchFamily="34" charset="0"/>
                <a:cs typeface="Arial" panose="020B0604020202020204" pitchFamily="34" charset="0"/>
              </a:rPr>
              <a:t> - API 675</a:t>
            </a:r>
            <a:endParaRPr lang="en-GB" dirty="0"/>
          </a:p>
        </p:txBody>
      </p:sp>
      <p:sp>
        <p:nvSpPr>
          <p:cNvPr id="8" name="Footer Placeholder 7"/>
          <p:cNvSpPr>
            <a:spLocks noGrp="1"/>
          </p:cNvSpPr>
          <p:nvPr>
            <p:ph type="ftr" sz="quarter" idx="3"/>
          </p:nvPr>
        </p:nvSpPr>
        <p:spPr/>
        <p:txBody>
          <a:bodyPr/>
          <a:lstStyle/>
          <a:p>
            <a:pPr algn="r"/>
            <a:r>
              <a:rPr lang="en-GB" dirty="0"/>
              <a:t>© 201</a:t>
            </a:r>
            <a:r>
              <a:rPr lang="tr-TR" dirty="0"/>
              <a:t>8</a:t>
            </a:r>
            <a:r>
              <a:rPr lang="en-GB" dirty="0"/>
              <a:t> SEKO</a:t>
            </a:r>
          </a:p>
        </p:txBody>
      </p:sp>
    </p:spTree>
    <p:extLst>
      <p:ext uri="{BB962C8B-B14F-4D97-AF65-F5344CB8AC3E}">
        <p14:creationId xmlns:p14="http://schemas.microsoft.com/office/powerpoint/2010/main" val="39791126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strVal val="#ppt_w*0.70"/>
                                          </p:val>
                                        </p:tav>
                                        <p:tav tm="100000">
                                          <p:val>
                                            <p:strVal val="#ppt_w"/>
                                          </p:val>
                                        </p:tav>
                                      </p:tavLst>
                                    </p:anim>
                                    <p:anim calcmode="lin" valueType="num">
                                      <p:cBhvr>
                                        <p:cTn id="13" dur="1000" fill="hold"/>
                                        <p:tgtEl>
                                          <p:spTgt spid="26"/>
                                        </p:tgtEl>
                                        <p:attrNameLst>
                                          <p:attrName>ppt_h</p:attrName>
                                        </p:attrNameLst>
                                      </p:cBhvr>
                                      <p:tavLst>
                                        <p:tav tm="0">
                                          <p:val>
                                            <p:strVal val="#ppt_h"/>
                                          </p:val>
                                        </p:tav>
                                        <p:tav tm="100000">
                                          <p:val>
                                            <p:strVal val="#ppt_h"/>
                                          </p:val>
                                        </p:tav>
                                      </p:tavLst>
                                    </p:anim>
                                    <p:animEffect transition="in" filter="fade">
                                      <p:cBhvr>
                                        <p:cTn id="14" dur="1000"/>
                                        <p:tgtEl>
                                          <p:spTgt spid="26"/>
                                        </p:tgtEl>
                                      </p:cBhvr>
                                    </p:animEffect>
                                  </p:childTnLst>
                                </p:cTn>
                              </p:par>
                              <p:par>
                                <p:cTn id="15" presetID="55" presetClass="entr" presetSubtype="0" fill="hold" nodeType="withEffect">
                                  <p:stCondLst>
                                    <p:cond delay="50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0.70"/>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par>
                                <p:cTn id="20" presetID="55" presetClass="entr" presetSubtype="0" fill="hold" nodeType="withEffect">
                                  <p:stCondLst>
                                    <p:cond delay="75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0.7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par>
                                <p:cTn id="25" presetID="55" presetClass="entr" presetSubtype="0" fill="hold" nodeType="withEffect">
                                  <p:stCondLst>
                                    <p:cond delay="100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strVal val="#ppt_w*0.70"/>
                                          </p:val>
                                        </p:tav>
                                        <p:tav tm="100000">
                                          <p:val>
                                            <p:strVal val="#ppt_w"/>
                                          </p:val>
                                        </p:tav>
                                      </p:tavLst>
                                    </p:anim>
                                    <p:anim calcmode="lin" valueType="num">
                                      <p:cBhvr>
                                        <p:cTn id="28" dur="1000" fill="hold"/>
                                        <p:tgtEl>
                                          <p:spTgt spid="12"/>
                                        </p:tgtEl>
                                        <p:attrNameLst>
                                          <p:attrName>ppt_h</p:attrName>
                                        </p:attrNameLst>
                                      </p:cBhvr>
                                      <p:tavLst>
                                        <p:tav tm="0">
                                          <p:val>
                                            <p:strVal val="#ppt_h"/>
                                          </p:val>
                                        </p:tav>
                                        <p:tav tm="100000">
                                          <p:val>
                                            <p:strVal val="#ppt_h"/>
                                          </p:val>
                                        </p:tav>
                                      </p:tavLst>
                                    </p:anim>
                                    <p:animEffect transition="in" filter="fade">
                                      <p:cBhvr>
                                        <p:cTn id="29" dur="1000"/>
                                        <p:tgtEl>
                                          <p:spTgt spid="12"/>
                                        </p:tgtEl>
                                      </p:cBhvr>
                                    </p:animEffect>
                                  </p:childTnLst>
                                </p:cTn>
                              </p:par>
                              <p:par>
                                <p:cTn id="30" presetID="55" presetClass="entr" presetSubtype="0" fill="hold" nodeType="withEffect">
                                  <p:stCondLst>
                                    <p:cond delay="125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ppt_w</p:attrName>
                                        </p:attrNameLst>
                                      </p:cBhvr>
                                      <p:tavLst>
                                        <p:tav tm="0">
                                          <p:val>
                                            <p:strVal val="#ppt_w*0.70"/>
                                          </p:val>
                                        </p:tav>
                                        <p:tav tm="100000">
                                          <p:val>
                                            <p:strVal val="#ppt_w"/>
                                          </p:val>
                                        </p:tav>
                                      </p:tavLst>
                                    </p:anim>
                                    <p:anim calcmode="lin" valueType="num">
                                      <p:cBhvr>
                                        <p:cTn id="33" dur="1000" fill="hold"/>
                                        <p:tgtEl>
                                          <p:spTgt spid="6"/>
                                        </p:tgtEl>
                                        <p:attrNameLst>
                                          <p:attrName>ppt_h</p:attrName>
                                        </p:attrNameLst>
                                      </p:cBhvr>
                                      <p:tavLst>
                                        <p:tav tm="0">
                                          <p:val>
                                            <p:strVal val="#ppt_h"/>
                                          </p:val>
                                        </p:tav>
                                        <p:tav tm="100000">
                                          <p:val>
                                            <p:strVal val="#ppt_h"/>
                                          </p:val>
                                        </p:tav>
                                      </p:tavLst>
                                    </p:anim>
                                    <p:animEffect transition="in" filter="fade">
                                      <p:cBhvr>
                                        <p:cTn id="34" dur="1000"/>
                                        <p:tgtEl>
                                          <p:spTgt spid="6"/>
                                        </p:tgtEl>
                                      </p:cBhvr>
                                    </p:animEffect>
                                  </p:childTnLst>
                                </p:cTn>
                              </p:par>
                              <p:par>
                                <p:cTn id="35" presetID="55" presetClass="entr" presetSubtype="0" fill="hold" nodeType="withEffect">
                                  <p:stCondLst>
                                    <p:cond delay="1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strVal val="#ppt_w*0.70"/>
                                          </p:val>
                                        </p:tav>
                                        <p:tav tm="100000">
                                          <p:val>
                                            <p:strVal val="#ppt_w"/>
                                          </p:val>
                                        </p:tav>
                                      </p:tavLst>
                                    </p:anim>
                                    <p:anim calcmode="lin" valueType="num">
                                      <p:cBhvr>
                                        <p:cTn id="38" dur="1000" fill="hold"/>
                                        <p:tgtEl>
                                          <p:spTgt spid="4"/>
                                        </p:tgtEl>
                                        <p:attrNameLst>
                                          <p:attrName>ppt_h</p:attrName>
                                        </p:attrNameLst>
                                      </p:cBhvr>
                                      <p:tavLst>
                                        <p:tav tm="0">
                                          <p:val>
                                            <p:strVal val="#ppt_h"/>
                                          </p:val>
                                        </p:tav>
                                        <p:tav tm="100000">
                                          <p:val>
                                            <p:strVal val="#ppt_h"/>
                                          </p:val>
                                        </p:tav>
                                      </p:tavLst>
                                    </p:anim>
                                    <p:animEffect transition="in" filter="fade">
                                      <p:cBhvr>
                                        <p:cTn id="39" dur="1000"/>
                                        <p:tgtEl>
                                          <p:spTgt spid="4"/>
                                        </p:tgtEl>
                                      </p:cBhvr>
                                    </p:animEffect>
                                  </p:childTnLst>
                                </p:cTn>
                              </p:par>
                              <p:par>
                                <p:cTn id="40" presetID="55" presetClass="entr" presetSubtype="0" fill="hold" nodeType="withEffect">
                                  <p:stCondLst>
                                    <p:cond delay="1750"/>
                                  </p:stCondLst>
                                  <p:childTnLst>
                                    <p:set>
                                      <p:cBhvr>
                                        <p:cTn id="41" dur="1" fill="hold">
                                          <p:stCondLst>
                                            <p:cond delay="0"/>
                                          </p:stCondLst>
                                        </p:cTn>
                                        <p:tgtEl>
                                          <p:spTgt spid="3"/>
                                        </p:tgtEl>
                                        <p:attrNameLst>
                                          <p:attrName>style.visibility</p:attrName>
                                        </p:attrNameLst>
                                      </p:cBhvr>
                                      <p:to>
                                        <p:strVal val="visible"/>
                                      </p:to>
                                    </p:set>
                                    <p:anim calcmode="lin" valueType="num">
                                      <p:cBhvr>
                                        <p:cTn id="42" dur="1000" fill="hold"/>
                                        <p:tgtEl>
                                          <p:spTgt spid="3"/>
                                        </p:tgtEl>
                                        <p:attrNameLst>
                                          <p:attrName>ppt_w</p:attrName>
                                        </p:attrNameLst>
                                      </p:cBhvr>
                                      <p:tavLst>
                                        <p:tav tm="0">
                                          <p:val>
                                            <p:strVal val="#ppt_w*0.70"/>
                                          </p:val>
                                        </p:tav>
                                        <p:tav tm="100000">
                                          <p:val>
                                            <p:strVal val="#ppt_w"/>
                                          </p:val>
                                        </p:tav>
                                      </p:tavLst>
                                    </p:anim>
                                    <p:anim calcmode="lin" valueType="num">
                                      <p:cBhvr>
                                        <p:cTn id="43" dur="1000" fill="hold"/>
                                        <p:tgtEl>
                                          <p:spTgt spid="3"/>
                                        </p:tgtEl>
                                        <p:attrNameLst>
                                          <p:attrName>ppt_h</p:attrName>
                                        </p:attrNameLst>
                                      </p:cBhvr>
                                      <p:tavLst>
                                        <p:tav tm="0">
                                          <p:val>
                                            <p:strVal val="#ppt_h"/>
                                          </p:val>
                                        </p:tav>
                                        <p:tav tm="100000">
                                          <p:val>
                                            <p:strVal val="#ppt_h"/>
                                          </p:val>
                                        </p:tav>
                                      </p:tavLst>
                                    </p:anim>
                                    <p:animEffect transition="in" filter="fade">
                                      <p:cBhvr>
                                        <p:cTn id="4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7466"/>
          <a:stretch/>
        </p:blipFill>
        <p:spPr>
          <a:xfrm>
            <a:off x="635724" y="3827806"/>
            <a:ext cx="3546367" cy="2325115"/>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pic>
      <p:pic>
        <p:nvPicPr>
          <p:cNvPr id="7" name="Picture 6"/>
          <p:cNvPicPr>
            <a:picLocks noChangeAspect="1"/>
          </p:cNvPicPr>
          <p:nvPr/>
        </p:nvPicPr>
        <p:blipFill rotWithShape="1">
          <a:blip r:embed="rId3"/>
          <a:srcRect b="11630"/>
          <a:stretch/>
        </p:blipFill>
        <p:spPr>
          <a:xfrm>
            <a:off x="8000802" y="3827806"/>
            <a:ext cx="3538735" cy="2325116"/>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pic>
      <p:pic>
        <p:nvPicPr>
          <p:cNvPr id="8" name="Picture 7"/>
          <p:cNvPicPr>
            <a:picLocks noChangeAspect="1"/>
          </p:cNvPicPr>
          <p:nvPr/>
        </p:nvPicPr>
        <p:blipFill rotWithShape="1">
          <a:blip r:embed="rId4"/>
          <a:srcRect b="24196"/>
          <a:stretch/>
        </p:blipFill>
        <p:spPr>
          <a:xfrm>
            <a:off x="4315945" y="3827806"/>
            <a:ext cx="3543373" cy="2325115"/>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pic>
      <p:pic>
        <p:nvPicPr>
          <p:cNvPr id="9" name="Picture 8"/>
          <p:cNvPicPr>
            <a:picLocks noChangeAspect="1"/>
          </p:cNvPicPr>
          <p:nvPr/>
        </p:nvPicPr>
        <p:blipFill rotWithShape="1">
          <a:blip r:embed="rId5"/>
          <a:srcRect l="3212" r="12696"/>
          <a:stretch/>
        </p:blipFill>
        <p:spPr>
          <a:xfrm>
            <a:off x="4317442" y="1412875"/>
            <a:ext cx="3543374" cy="2311806"/>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pic>
      <p:pic>
        <p:nvPicPr>
          <p:cNvPr id="10" name="Picture 9"/>
          <p:cNvPicPr>
            <a:picLocks noChangeAspect="1"/>
          </p:cNvPicPr>
          <p:nvPr/>
        </p:nvPicPr>
        <p:blipFill rotWithShape="1">
          <a:blip r:embed="rId6"/>
          <a:srcRect l="14408"/>
          <a:stretch/>
        </p:blipFill>
        <p:spPr>
          <a:xfrm>
            <a:off x="644525" y="1412875"/>
            <a:ext cx="3531762" cy="2311806"/>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pic>
      <p:grpSp>
        <p:nvGrpSpPr>
          <p:cNvPr id="21" name="Group 20"/>
          <p:cNvGrpSpPr/>
          <p:nvPr/>
        </p:nvGrpSpPr>
        <p:grpSpPr>
          <a:xfrm>
            <a:off x="8001969" y="1399566"/>
            <a:ext cx="3537568" cy="2325115"/>
            <a:chOff x="8001969" y="1399566"/>
            <a:chExt cx="3537568" cy="2325115"/>
          </a:xfrm>
        </p:grpSpPr>
        <p:sp>
          <p:nvSpPr>
            <p:cNvPr id="18" name="Rectangle 17"/>
            <p:cNvSpPr/>
            <p:nvPr/>
          </p:nvSpPr>
          <p:spPr>
            <a:xfrm>
              <a:off x="8001969" y="1399566"/>
              <a:ext cx="3537568" cy="2325115"/>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11" descr="nuovo-4"/>
            <p:cNvPicPr>
              <a:picLocks noChangeAspect="1" noChangeArrowheads="1"/>
            </p:cNvPicPr>
            <p:nvPr/>
          </p:nvPicPr>
          <p:blipFill rotWithShape="1">
            <a:blip r:embed="rId7">
              <a:extLst>
                <a:ext uri="{28A0092B-C50C-407E-A947-70E740481C1C}">
                  <a14:useLocalDpi xmlns:a14="http://schemas.microsoft.com/office/drawing/2010/main" val="0"/>
                </a:ext>
              </a:extLst>
            </a:blip>
            <a:srcRect r="7974"/>
            <a:stretch/>
          </p:blipFill>
          <p:spPr bwMode="auto">
            <a:xfrm>
              <a:off x="8199056" y="1747306"/>
              <a:ext cx="3143395" cy="1720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normAutofit/>
          </a:bodyPr>
          <a:lstStyle/>
          <a:p>
            <a:r>
              <a:rPr lang="tr-TR" sz="2000" dirty="0">
                <a:solidFill>
                  <a:srgbClr val="0075AF"/>
                </a:solidFill>
              </a:rPr>
              <a:t>ENDÜSTRİYEL PROSESLER</a:t>
            </a:r>
            <a:br>
              <a:rPr lang="it-IT" dirty="0">
                <a:latin typeface="Arial" panose="020B0604020202020204" pitchFamily="34" charset="0"/>
                <a:cs typeface="Arial" panose="020B0604020202020204" pitchFamily="34" charset="0"/>
              </a:rPr>
            </a:br>
            <a:r>
              <a:rPr lang="tr-TR" dirty="0">
                <a:latin typeface="Arial" panose="020B0604020202020204" pitchFamily="34" charset="0"/>
                <a:cs typeface="Arial" panose="020B0604020202020204" pitchFamily="34" charset="0"/>
              </a:rPr>
              <a:t>PİSTONLU</a:t>
            </a:r>
            <a:r>
              <a:rPr lang="it-IT" dirty="0">
                <a:latin typeface="Arial" panose="020B0604020202020204" pitchFamily="34" charset="0"/>
                <a:cs typeface="Arial" panose="020B0604020202020204" pitchFamily="34" charset="0"/>
              </a:rPr>
              <a:t> </a:t>
            </a:r>
            <a:r>
              <a:rPr lang="tr-TR" dirty="0">
                <a:latin typeface="Arial" panose="020B0604020202020204" pitchFamily="34" charset="0"/>
                <a:cs typeface="Arial" panose="020B0604020202020204" pitchFamily="34" charset="0"/>
              </a:rPr>
              <a:t>POMPA</a:t>
            </a:r>
            <a:r>
              <a:rPr lang="it-IT" dirty="0">
                <a:latin typeface="Arial" panose="020B0604020202020204" pitchFamily="34" charset="0"/>
                <a:cs typeface="Arial" panose="020B0604020202020204" pitchFamily="34" charset="0"/>
              </a:rPr>
              <a:t> - API 674</a:t>
            </a:r>
            <a:endParaRPr lang="en-GB" dirty="0"/>
          </a:p>
        </p:txBody>
      </p:sp>
      <p:sp>
        <p:nvSpPr>
          <p:cNvPr id="3" name="Footer Placeholder 2"/>
          <p:cNvSpPr>
            <a:spLocks noGrp="1"/>
          </p:cNvSpPr>
          <p:nvPr>
            <p:ph type="ftr" sz="quarter" idx="3"/>
          </p:nvPr>
        </p:nvSpPr>
        <p:spPr/>
        <p:txBody>
          <a:bodyPr/>
          <a:lstStyle/>
          <a:p>
            <a:pPr algn="r"/>
            <a:r>
              <a:rPr lang="en-GB" dirty="0"/>
              <a:t>© 201</a:t>
            </a:r>
            <a:r>
              <a:rPr lang="tr-TR" dirty="0"/>
              <a:t>8</a:t>
            </a:r>
            <a:r>
              <a:rPr lang="en-GB" dirty="0"/>
              <a:t> SEKO</a:t>
            </a:r>
          </a:p>
        </p:txBody>
      </p:sp>
    </p:spTree>
    <p:extLst>
      <p:ext uri="{BB962C8B-B14F-4D97-AF65-F5344CB8AC3E}">
        <p14:creationId xmlns:p14="http://schemas.microsoft.com/office/powerpoint/2010/main" val="7785621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nodeType="withEffect">
                                  <p:stCondLst>
                                    <p:cond delay="25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55" presetClass="entr" presetSubtype="0" fill="hold" nodeType="withEffect">
                                  <p:stCondLst>
                                    <p:cond delay="50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ppt_w*0.70"/>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Effect transition="in" filter="fade">
                                      <p:cBhvr>
                                        <p:cTn id="19" dur="1000"/>
                                        <p:tgtEl>
                                          <p:spTgt spid="21"/>
                                        </p:tgtEl>
                                      </p:cBhvr>
                                    </p:animEffect>
                                  </p:childTnLst>
                                </p:cTn>
                              </p:par>
                              <p:par>
                                <p:cTn id="20" presetID="55" presetClass="entr" presetSubtype="0" fill="hold" nodeType="withEffect">
                                  <p:stCondLst>
                                    <p:cond delay="75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0.70"/>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par>
                                <p:cTn id="25" presetID="55" presetClass="entr" presetSubtype="0" fill="hold" nodeType="withEffect">
                                  <p:stCondLst>
                                    <p:cond delay="100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strVal val="#ppt_w*0.70"/>
                                          </p:val>
                                        </p:tav>
                                        <p:tav tm="100000">
                                          <p:val>
                                            <p:strVal val="#ppt_w"/>
                                          </p:val>
                                        </p:tav>
                                      </p:tavLst>
                                    </p:anim>
                                    <p:anim calcmode="lin" valueType="num">
                                      <p:cBhvr>
                                        <p:cTn id="28" dur="1000" fill="hold"/>
                                        <p:tgtEl>
                                          <p:spTgt spid="8"/>
                                        </p:tgtEl>
                                        <p:attrNameLst>
                                          <p:attrName>ppt_h</p:attrName>
                                        </p:attrNameLst>
                                      </p:cBhvr>
                                      <p:tavLst>
                                        <p:tav tm="0">
                                          <p:val>
                                            <p:strVal val="#ppt_h"/>
                                          </p:val>
                                        </p:tav>
                                        <p:tav tm="100000">
                                          <p:val>
                                            <p:strVal val="#ppt_h"/>
                                          </p:val>
                                        </p:tav>
                                      </p:tavLst>
                                    </p:anim>
                                    <p:animEffect transition="in" filter="fade">
                                      <p:cBhvr>
                                        <p:cTn id="29" dur="1000"/>
                                        <p:tgtEl>
                                          <p:spTgt spid="8"/>
                                        </p:tgtEl>
                                      </p:cBhvr>
                                    </p:animEffect>
                                  </p:childTnLst>
                                </p:cTn>
                              </p:par>
                              <p:par>
                                <p:cTn id="30" presetID="55" presetClass="entr" presetSubtype="0" fill="hold" nodeType="withEffect">
                                  <p:stCondLst>
                                    <p:cond delay="125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strVal val="#ppt_w*0.70"/>
                                          </p:val>
                                        </p:tav>
                                        <p:tav tm="100000">
                                          <p:val>
                                            <p:strVal val="#ppt_w"/>
                                          </p:val>
                                        </p:tav>
                                      </p:tavLst>
                                    </p:anim>
                                    <p:anim calcmode="lin" valueType="num">
                                      <p:cBhvr>
                                        <p:cTn id="33" dur="1000" fill="hold"/>
                                        <p:tgtEl>
                                          <p:spTgt spid="7"/>
                                        </p:tgtEl>
                                        <p:attrNameLst>
                                          <p:attrName>ppt_h</p:attrName>
                                        </p:attrNameLst>
                                      </p:cBhvr>
                                      <p:tavLst>
                                        <p:tav tm="0">
                                          <p:val>
                                            <p:strVal val="#ppt_h"/>
                                          </p:val>
                                        </p:tav>
                                        <p:tav tm="100000">
                                          <p:val>
                                            <p:strVal val="#ppt_h"/>
                                          </p:val>
                                        </p:tav>
                                      </p:tavLst>
                                    </p:anim>
                                    <p:animEffect transition="in" filter="fade">
                                      <p:cBhvr>
                                        <p:cTn id="3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644525" y="1412876"/>
            <a:ext cx="10895012" cy="4706656"/>
            <a:chOff x="644525" y="1412876"/>
            <a:chExt cx="10895012" cy="4706656"/>
          </a:xfrm>
        </p:grpSpPr>
        <p:sp>
          <p:nvSpPr>
            <p:cNvPr id="99" name="Rectangle 98"/>
            <p:cNvSpPr/>
            <p:nvPr/>
          </p:nvSpPr>
          <p:spPr>
            <a:xfrm>
              <a:off x="644525" y="1412876"/>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p:cNvSpPr/>
            <p:nvPr/>
          </p:nvSpPr>
          <p:spPr>
            <a:xfrm>
              <a:off x="2473855" y="1412876"/>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p:cNvSpPr/>
            <p:nvPr/>
          </p:nvSpPr>
          <p:spPr>
            <a:xfrm>
              <a:off x="4303184" y="1412876"/>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p:cNvSpPr/>
            <p:nvPr/>
          </p:nvSpPr>
          <p:spPr>
            <a:xfrm>
              <a:off x="6132514" y="1412876"/>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p:cNvSpPr/>
            <p:nvPr/>
          </p:nvSpPr>
          <p:spPr>
            <a:xfrm>
              <a:off x="7961843" y="1412876"/>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p:cNvSpPr/>
            <p:nvPr/>
          </p:nvSpPr>
          <p:spPr>
            <a:xfrm>
              <a:off x="9791173" y="1412876"/>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p:cNvSpPr/>
            <p:nvPr/>
          </p:nvSpPr>
          <p:spPr>
            <a:xfrm>
              <a:off x="644525" y="2609962"/>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93"/>
            <p:cNvSpPr/>
            <p:nvPr/>
          </p:nvSpPr>
          <p:spPr>
            <a:xfrm>
              <a:off x="2473855" y="2609962"/>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94"/>
            <p:cNvSpPr/>
            <p:nvPr/>
          </p:nvSpPr>
          <p:spPr>
            <a:xfrm>
              <a:off x="4303184" y="2609962"/>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p:cNvSpPr/>
            <p:nvPr/>
          </p:nvSpPr>
          <p:spPr>
            <a:xfrm>
              <a:off x="6132514" y="2609962"/>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p:cNvSpPr/>
            <p:nvPr/>
          </p:nvSpPr>
          <p:spPr>
            <a:xfrm>
              <a:off x="7961843" y="2609962"/>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97"/>
            <p:cNvSpPr/>
            <p:nvPr/>
          </p:nvSpPr>
          <p:spPr>
            <a:xfrm>
              <a:off x="9791173" y="2609962"/>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p:cNvSpPr/>
            <p:nvPr/>
          </p:nvSpPr>
          <p:spPr>
            <a:xfrm>
              <a:off x="644525" y="3807046"/>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p:cNvSpPr/>
            <p:nvPr/>
          </p:nvSpPr>
          <p:spPr>
            <a:xfrm>
              <a:off x="2473855" y="3807046"/>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p:cNvSpPr/>
            <p:nvPr/>
          </p:nvSpPr>
          <p:spPr>
            <a:xfrm>
              <a:off x="4303184" y="3807046"/>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p:cNvSpPr/>
            <p:nvPr/>
          </p:nvSpPr>
          <p:spPr>
            <a:xfrm>
              <a:off x="6132514" y="3807046"/>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p:cNvSpPr/>
            <p:nvPr/>
          </p:nvSpPr>
          <p:spPr>
            <a:xfrm>
              <a:off x="7961843" y="3807046"/>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p:cNvSpPr/>
            <p:nvPr/>
          </p:nvSpPr>
          <p:spPr>
            <a:xfrm>
              <a:off x="9791173" y="3807046"/>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p:cNvSpPr/>
            <p:nvPr/>
          </p:nvSpPr>
          <p:spPr>
            <a:xfrm>
              <a:off x="644525" y="5004132"/>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p:cNvSpPr/>
            <p:nvPr/>
          </p:nvSpPr>
          <p:spPr>
            <a:xfrm>
              <a:off x="2473855" y="5004132"/>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p:cNvSpPr/>
            <p:nvPr/>
          </p:nvSpPr>
          <p:spPr>
            <a:xfrm>
              <a:off x="4303184" y="5004132"/>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p:cNvSpPr/>
            <p:nvPr/>
          </p:nvSpPr>
          <p:spPr>
            <a:xfrm>
              <a:off x="6132514" y="5004132"/>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p:cNvSpPr/>
            <p:nvPr/>
          </p:nvSpPr>
          <p:spPr>
            <a:xfrm>
              <a:off x="7961843" y="5004132"/>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p:cNvSpPr/>
            <p:nvPr/>
          </p:nvSpPr>
          <p:spPr>
            <a:xfrm>
              <a:off x="9791173" y="5004132"/>
              <a:ext cx="1748364" cy="111540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Immagine 28"/>
            <p:cNvPicPr>
              <a:picLocks noChangeAspect="1"/>
            </p:cNvPicPr>
            <p:nvPr/>
          </p:nvPicPr>
          <p:blipFill rotWithShape="1">
            <a:blip r:embed="rId2">
              <a:extLst>
                <a:ext uri="{28A0092B-C50C-407E-A947-70E740481C1C}">
                  <a14:useLocalDpi xmlns:a14="http://schemas.microsoft.com/office/drawing/2010/main" val="0"/>
                </a:ext>
              </a:extLst>
            </a:blip>
            <a:srcRect t="22335" b="23576"/>
            <a:stretch/>
          </p:blipFill>
          <p:spPr>
            <a:xfrm>
              <a:off x="6363842" y="5213991"/>
              <a:ext cx="1317842" cy="712810"/>
            </a:xfrm>
            <a:prstGeom prst="rect">
              <a:avLst/>
            </a:prstGeom>
          </p:spPr>
        </p:pic>
        <p:pic>
          <p:nvPicPr>
            <p:cNvPr id="18437" name="Immagine 18436"/>
            <p:cNvPicPr>
              <a:picLocks noChangeAspect="1"/>
            </p:cNvPicPr>
            <p:nvPr/>
          </p:nvPicPr>
          <p:blipFill rotWithShape="1">
            <a:blip r:embed="rId3">
              <a:extLst>
                <a:ext uri="{28A0092B-C50C-407E-A947-70E740481C1C}">
                  <a14:useLocalDpi xmlns:a14="http://schemas.microsoft.com/office/drawing/2010/main" val="0"/>
                </a:ext>
              </a:extLst>
            </a:blip>
            <a:srcRect t="17647" b="17479"/>
            <a:stretch/>
          </p:blipFill>
          <p:spPr>
            <a:xfrm>
              <a:off x="9876559" y="4011708"/>
              <a:ext cx="1593466" cy="715962"/>
            </a:xfrm>
            <a:prstGeom prst="rect">
              <a:avLst/>
            </a:prstGeom>
          </p:spPr>
        </p:pic>
        <p:pic>
          <p:nvPicPr>
            <p:cNvPr id="16" name="Immagine 15"/>
            <p:cNvPicPr>
              <a:picLocks noChangeAspect="1"/>
            </p:cNvPicPr>
            <p:nvPr/>
          </p:nvPicPr>
          <p:blipFill rotWithShape="1">
            <a:blip r:embed="rId4">
              <a:extLst>
                <a:ext uri="{28A0092B-C50C-407E-A947-70E740481C1C}">
                  <a14:useLocalDpi xmlns:a14="http://schemas.microsoft.com/office/drawing/2010/main" val="0"/>
                </a:ext>
              </a:extLst>
            </a:blip>
            <a:srcRect t="35745" b="36552"/>
            <a:stretch/>
          </p:blipFill>
          <p:spPr>
            <a:xfrm>
              <a:off x="8038147" y="2941537"/>
              <a:ext cx="1595755" cy="442066"/>
            </a:xfrm>
            <a:prstGeom prst="rect">
              <a:avLst/>
            </a:prstGeom>
          </p:spPr>
        </p:pic>
        <p:pic>
          <p:nvPicPr>
            <p:cNvPr id="2" name="Immagin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588" y="1773619"/>
              <a:ext cx="1060450" cy="417664"/>
            </a:xfrm>
            <a:prstGeom prst="rect">
              <a:avLst/>
            </a:prstGeom>
          </p:spPr>
        </p:pic>
        <p:pic>
          <p:nvPicPr>
            <p:cNvPr id="3" name="Immagin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10535" y="1718362"/>
              <a:ext cx="1485996" cy="528179"/>
            </a:xfrm>
            <a:prstGeom prst="rect">
              <a:avLst/>
            </a:prstGeom>
          </p:spPr>
        </p:pic>
        <p:pic>
          <p:nvPicPr>
            <p:cNvPr id="5" name="Immagin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5109" y="1594090"/>
              <a:ext cx="926520" cy="776723"/>
            </a:xfrm>
            <a:prstGeom prst="rect">
              <a:avLst/>
            </a:prstGeom>
          </p:spPr>
        </p:pic>
        <p:pic>
          <p:nvPicPr>
            <p:cNvPr id="6" name="Immagin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68666" y="1804921"/>
              <a:ext cx="1508194" cy="355061"/>
            </a:xfrm>
            <a:prstGeom prst="rect">
              <a:avLst/>
            </a:prstGeom>
          </p:spPr>
        </p:pic>
        <p:pic>
          <p:nvPicPr>
            <p:cNvPr id="7" name="Immagin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1540" y="2775934"/>
              <a:ext cx="1546546" cy="773273"/>
            </a:xfrm>
            <a:prstGeom prst="rect">
              <a:avLst/>
            </a:prstGeom>
          </p:spPr>
        </p:pic>
        <p:pic>
          <p:nvPicPr>
            <p:cNvPr id="8" name="Immagin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63750" y="2751172"/>
              <a:ext cx="1579567" cy="822797"/>
            </a:xfrm>
            <a:prstGeom prst="rect">
              <a:avLst/>
            </a:prstGeom>
          </p:spPr>
        </p:pic>
        <p:pic>
          <p:nvPicPr>
            <p:cNvPr id="10" name="Immagin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85663" y="2771610"/>
              <a:ext cx="785412" cy="781921"/>
            </a:xfrm>
            <a:prstGeom prst="rect">
              <a:avLst/>
            </a:prstGeom>
          </p:spPr>
        </p:pic>
        <p:pic>
          <p:nvPicPr>
            <p:cNvPr id="13" name="Immagin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45367" y="3069069"/>
              <a:ext cx="1554793" cy="187003"/>
            </a:xfrm>
            <a:prstGeom prst="rect">
              <a:avLst/>
            </a:prstGeom>
          </p:spPr>
        </p:pic>
        <p:pic>
          <p:nvPicPr>
            <p:cNvPr id="14" name="Immagin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32113" y="5476197"/>
              <a:ext cx="1642840" cy="188399"/>
            </a:xfrm>
            <a:prstGeom prst="rect">
              <a:avLst/>
            </a:prstGeom>
          </p:spPr>
        </p:pic>
        <p:pic>
          <p:nvPicPr>
            <p:cNvPr id="19" name="Immagine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10214" y="4153856"/>
              <a:ext cx="1625099" cy="431667"/>
            </a:xfrm>
            <a:prstGeom prst="rect">
              <a:avLst/>
            </a:prstGeom>
          </p:spPr>
        </p:pic>
        <p:pic>
          <p:nvPicPr>
            <p:cNvPr id="22" name="Immagin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37312" y="4108862"/>
              <a:ext cx="1397424" cy="521655"/>
            </a:xfrm>
            <a:prstGeom prst="rect">
              <a:avLst/>
            </a:prstGeom>
          </p:spPr>
        </p:pic>
        <p:pic>
          <p:nvPicPr>
            <p:cNvPr id="27" name="Immagine 2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5165" y="5372815"/>
              <a:ext cx="1699297" cy="395163"/>
            </a:xfrm>
            <a:prstGeom prst="rect">
              <a:avLst/>
            </a:prstGeom>
          </p:spPr>
        </p:pic>
        <p:pic>
          <p:nvPicPr>
            <p:cNvPr id="28" name="Immagine 2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57800" y="5288990"/>
              <a:ext cx="1441139" cy="562812"/>
            </a:xfrm>
            <a:prstGeom prst="rect">
              <a:avLst/>
            </a:prstGeom>
          </p:spPr>
        </p:pic>
        <p:pic>
          <p:nvPicPr>
            <p:cNvPr id="31" name="Immagine 3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993546" y="5332795"/>
              <a:ext cx="1359492" cy="475202"/>
            </a:xfrm>
            <a:prstGeom prst="rect">
              <a:avLst/>
            </a:prstGeom>
          </p:spPr>
        </p:pic>
        <p:pic>
          <p:nvPicPr>
            <p:cNvPr id="12" name="Immagine 1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350509" y="1491993"/>
              <a:ext cx="971030" cy="980917"/>
            </a:xfrm>
            <a:prstGeom prst="rect">
              <a:avLst/>
            </a:prstGeom>
          </p:spPr>
        </p:pic>
        <p:pic>
          <p:nvPicPr>
            <p:cNvPr id="11" name="Immagine 1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259087" y="1564029"/>
              <a:ext cx="828411" cy="836845"/>
            </a:xfrm>
            <a:prstGeom prst="rect">
              <a:avLst/>
            </a:prstGeom>
          </p:spPr>
        </p:pic>
        <p:pic>
          <p:nvPicPr>
            <p:cNvPr id="21" name="Immagine 2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911292" y="2848245"/>
              <a:ext cx="1524000" cy="628650"/>
            </a:xfrm>
            <a:prstGeom prst="rect">
              <a:avLst/>
            </a:prstGeom>
          </p:spPr>
        </p:pic>
        <p:pic>
          <p:nvPicPr>
            <p:cNvPr id="18" name="Immagine 1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72813" y="3969639"/>
              <a:ext cx="1524000" cy="800100"/>
            </a:xfrm>
            <a:prstGeom prst="rect">
              <a:avLst/>
            </a:prstGeom>
          </p:spPr>
        </p:pic>
        <p:pic>
          <p:nvPicPr>
            <p:cNvPr id="25" name="Immagine 2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913796" y="3954354"/>
              <a:ext cx="529147" cy="830671"/>
            </a:xfrm>
            <a:prstGeom prst="rect">
              <a:avLst/>
            </a:prstGeom>
          </p:spPr>
        </p:pic>
        <p:pic>
          <p:nvPicPr>
            <p:cNvPr id="18435" name="Immagine 1843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841962" y="3926044"/>
              <a:ext cx="1023143" cy="887290"/>
            </a:xfrm>
            <a:prstGeom prst="rect">
              <a:avLst/>
            </a:prstGeom>
          </p:spPr>
        </p:pic>
        <p:pic>
          <p:nvPicPr>
            <p:cNvPr id="18436" name="Immagine 1843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090472" y="5244904"/>
              <a:ext cx="1491105" cy="650984"/>
            </a:xfrm>
            <a:prstGeom prst="rect">
              <a:avLst/>
            </a:prstGeom>
          </p:spPr>
        </p:pic>
      </p:grpSp>
      <p:sp>
        <p:nvSpPr>
          <p:cNvPr id="4" name="Title 3"/>
          <p:cNvSpPr>
            <a:spLocks noGrp="1"/>
          </p:cNvSpPr>
          <p:nvPr>
            <p:ph type="title"/>
          </p:nvPr>
        </p:nvSpPr>
        <p:spPr/>
        <p:txBody>
          <a:bodyPr>
            <a:normAutofit/>
          </a:bodyPr>
          <a:lstStyle/>
          <a:p>
            <a:r>
              <a:rPr lang="tr-TR" sz="2000" dirty="0">
                <a:solidFill>
                  <a:srgbClr val="0075AF"/>
                </a:solidFill>
              </a:rPr>
              <a:t>ENDÜSTRİYEL PROSESLER</a:t>
            </a:r>
            <a:br>
              <a:rPr lang="en-GB" sz="2000" dirty="0">
                <a:solidFill>
                  <a:srgbClr val="0075AF"/>
                </a:solidFill>
              </a:rPr>
            </a:br>
            <a:r>
              <a:rPr lang="it-IT" dirty="0"/>
              <a:t>REFE</a:t>
            </a:r>
            <a:r>
              <a:rPr lang="tr-TR" dirty="0"/>
              <a:t>RANSLARIMIZ</a:t>
            </a:r>
            <a:endParaRPr lang="en-GB" dirty="0"/>
          </a:p>
        </p:txBody>
      </p:sp>
      <p:sp>
        <p:nvSpPr>
          <p:cNvPr id="9" name="Footer Placeholder 8"/>
          <p:cNvSpPr>
            <a:spLocks noGrp="1"/>
          </p:cNvSpPr>
          <p:nvPr>
            <p:ph type="ftr" sz="quarter" idx="3"/>
          </p:nvPr>
        </p:nvSpPr>
        <p:spPr/>
        <p:txBody>
          <a:bodyPr/>
          <a:lstStyle/>
          <a:p>
            <a:pPr algn="r"/>
            <a:r>
              <a:rPr lang="en-GB" dirty="0"/>
              <a:t>© 201</a:t>
            </a:r>
            <a:r>
              <a:rPr lang="tr-TR" dirty="0"/>
              <a:t>8</a:t>
            </a:r>
            <a:r>
              <a:rPr lang="en-GB" dirty="0"/>
              <a:t> SEKO</a:t>
            </a:r>
          </a:p>
        </p:txBody>
      </p:sp>
    </p:spTree>
    <p:extLst>
      <p:ext uri="{BB962C8B-B14F-4D97-AF65-F5344CB8AC3E}">
        <p14:creationId xmlns:p14="http://schemas.microsoft.com/office/powerpoint/2010/main" val="36342025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1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714432" y="5250985"/>
            <a:ext cx="10918123" cy="1138773"/>
          </a:xfrm>
          <a:prstGeom prst="rect">
            <a:avLst/>
          </a:prstGeom>
        </p:spPr>
        <p:txBody>
          <a:bodyPr wrap="square">
            <a:spAutoFit/>
          </a:bodyPr>
          <a:lstStyle/>
          <a:p>
            <a:pPr algn="r"/>
            <a:r>
              <a:rPr lang="tr-TR" sz="4400" b="1" dirty="0">
                <a:solidFill>
                  <a:schemeClr val="bg1"/>
                </a:solidFill>
                <a:latin typeface="+mj-lt"/>
              </a:rPr>
              <a:t>TEMİZLİK</a:t>
            </a:r>
            <a:r>
              <a:rPr lang="en-US" sz="4400" b="1" dirty="0">
                <a:solidFill>
                  <a:schemeClr val="bg1"/>
                </a:solidFill>
                <a:latin typeface="+mj-lt"/>
              </a:rPr>
              <a:t> &amp; H</a:t>
            </a:r>
            <a:r>
              <a:rPr lang="tr-TR" sz="4400" b="1" dirty="0">
                <a:solidFill>
                  <a:schemeClr val="bg1"/>
                </a:solidFill>
                <a:latin typeface="+mj-lt"/>
              </a:rPr>
              <a:t>İJYEN</a:t>
            </a:r>
            <a:endParaRPr lang="en-US" sz="4400" b="1" dirty="0">
              <a:solidFill>
                <a:schemeClr val="bg1"/>
              </a:solidFill>
              <a:latin typeface="+mj-lt"/>
            </a:endParaRPr>
          </a:p>
          <a:p>
            <a:pPr algn="r"/>
            <a:r>
              <a:rPr lang="tr-TR" sz="2400" dirty="0">
                <a:solidFill>
                  <a:schemeClr val="bg1"/>
                </a:solidFill>
              </a:rPr>
              <a:t>Ürünlere Genel Bakış</a:t>
            </a:r>
            <a:r>
              <a:rPr lang="en-US" sz="2400" dirty="0">
                <a:solidFill>
                  <a:schemeClr val="bg1"/>
                </a:solidFill>
              </a:rPr>
              <a:t> </a:t>
            </a:r>
          </a:p>
        </p:txBody>
      </p:sp>
    </p:spTree>
    <p:extLst>
      <p:ext uri="{BB962C8B-B14F-4D97-AF65-F5344CB8AC3E}">
        <p14:creationId xmlns:p14="http://schemas.microsoft.com/office/powerpoint/2010/main" val="4530822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strVal val="4/3*#ppt_w"/>
                                          </p:val>
                                        </p:tav>
                                        <p:tav tm="100000">
                                          <p:val>
                                            <p:strVal val="#ppt_w"/>
                                          </p:val>
                                        </p:tav>
                                      </p:tavLst>
                                    </p:anim>
                                    <p:anim calcmode="lin" valueType="num">
                                      <p:cBhvr>
                                        <p:cTn id="8" dur="1500" fill="hold"/>
                                        <p:tgtEl>
                                          <p:spTgt spid="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500"/>
                                        <p:tgtEl>
                                          <p:spTgt spid="2"/>
                                        </p:tgtEl>
                                      </p:cBhvr>
                                    </p:animEffect>
                                  </p:childTnLst>
                                </p:cTn>
                              </p:par>
                              <p:par>
                                <p:cTn id="12" presetID="10" presetClass="entr" presetSubtype="0" fill="hold" grpId="0" nodeType="withEffect">
                                  <p:stCondLst>
                                    <p:cond delay="750"/>
                                  </p:stCondLst>
                                  <p:iterate type="lt">
                                    <p:tmPct val="10000"/>
                                  </p:iterate>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4991" y="960121"/>
            <a:ext cx="12206991" cy="5278506"/>
          </a:xfrm>
          <a:prstGeom prst="rect">
            <a:avLst/>
          </a:prstGeom>
        </p:spPr>
      </p:pic>
      <p:sp>
        <p:nvSpPr>
          <p:cNvPr id="2" name="Title 1"/>
          <p:cNvSpPr>
            <a:spLocks noGrp="1"/>
          </p:cNvSpPr>
          <p:nvPr>
            <p:ph type="title"/>
          </p:nvPr>
        </p:nvSpPr>
        <p:spPr/>
        <p:txBody>
          <a:bodyPr/>
          <a:lstStyle/>
          <a:p>
            <a:r>
              <a:rPr lang="tr-TR" dirty="0"/>
              <a:t>SEKO YILLARA GÖRE GELİŞİM</a:t>
            </a:r>
            <a:endParaRPr lang="en-GB" dirty="0"/>
          </a:p>
        </p:txBody>
      </p:sp>
      <p:grpSp>
        <p:nvGrpSpPr>
          <p:cNvPr id="58" name="Group 57"/>
          <p:cNvGrpSpPr/>
          <p:nvPr/>
        </p:nvGrpSpPr>
        <p:grpSpPr>
          <a:xfrm>
            <a:off x="0" y="3890530"/>
            <a:ext cx="12192000" cy="172720"/>
            <a:chOff x="0" y="3853955"/>
            <a:chExt cx="12192000" cy="172720"/>
          </a:xfrm>
        </p:grpSpPr>
        <p:sp>
          <p:nvSpPr>
            <p:cNvPr id="47" name="Rectangle 46"/>
            <p:cNvSpPr/>
            <p:nvPr/>
          </p:nvSpPr>
          <p:spPr>
            <a:xfrm>
              <a:off x="0" y="3853955"/>
              <a:ext cx="12192000" cy="172720"/>
            </a:xfrm>
            <a:prstGeom prst="rect">
              <a:avLst/>
            </a:prstGeom>
            <a:solidFill>
              <a:srgbClr val="A4D6F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p:cNvCxnSpPr/>
            <p:nvPr/>
          </p:nvCxnSpPr>
          <p:spPr>
            <a:xfrm>
              <a:off x="0" y="3940315"/>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180704" y="2007569"/>
            <a:ext cx="993421" cy="2330733"/>
            <a:chOff x="161603" y="1971040"/>
            <a:chExt cx="993421" cy="2330733"/>
          </a:xfrm>
        </p:grpSpPr>
        <p:cxnSp>
          <p:nvCxnSpPr>
            <p:cNvPr id="27" name="Straight Connector 26"/>
            <p:cNvCxnSpPr/>
            <p:nvPr/>
          </p:nvCxnSpPr>
          <p:spPr>
            <a:xfrm flipV="1">
              <a:off x="451082" y="2133600"/>
              <a:ext cx="0" cy="1808480"/>
            </a:xfrm>
            <a:prstGeom prst="line">
              <a:avLst/>
            </a:prstGeom>
            <a:ln w="1905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86251" y="1971040"/>
              <a:ext cx="668773" cy="400110"/>
            </a:xfrm>
            <a:prstGeom prst="rect">
              <a:avLst/>
            </a:prstGeom>
            <a:noFill/>
          </p:spPr>
          <p:txBody>
            <a:bodyPr wrap="none" rtlCol="0">
              <a:spAutoFit/>
            </a:bodyPr>
            <a:lstStyle/>
            <a:p>
              <a:r>
                <a:rPr lang="en-US" sz="1000" b="1" dirty="0">
                  <a:solidFill>
                    <a:srgbClr val="002060"/>
                  </a:solidFill>
                </a:rPr>
                <a:t>SEKO</a:t>
              </a:r>
            </a:p>
            <a:p>
              <a:r>
                <a:rPr lang="tr-TR" sz="1000" b="1" dirty="0">
                  <a:solidFill>
                    <a:srgbClr val="002060"/>
                  </a:solidFill>
                </a:rPr>
                <a:t>Kuruluş</a:t>
              </a:r>
              <a:endParaRPr lang="en-GB" sz="1000" b="1" dirty="0">
                <a:solidFill>
                  <a:srgbClr val="002060"/>
                </a:solidFill>
              </a:endParaRPr>
            </a:p>
          </p:txBody>
        </p:sp>
        <p:sp>
          <p:nvSpPr>
            <p:cNvPr id="6" name="Oval 5"/>
            <p:cNvSpPr/>
            <p:nvPr/>
          </p:nvSpPr>
          <p:spPr>
            <a:xfrm>
              <a:off x="364722" y="3853955"/>
              <a:ext cx="172720" cy="17272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8" name="TextBox 7"/>
            <p:cNvSpPr txBox="1"/>
            <p:nvPr/>
          </p:nvSpPr>
          <p:spPr>
            <a:xfrm>
              <a:off x="161603" y="4040163"/>
              <a:ext cx="588623" cy="261610"/>
            </a:xfrm>
            <a:prstGeom prst="rect">
              <a:avLst/>
            </a:prstGeom>
            <a:noFill/>
          </p:spPr>
          <p:txBody>
            <a:bodyPr wrap="none" rtlCol="0">
              <a:spAutoFit/>
            </a:bodyPr>
            <a:lstStyle/>
            <a:p>
              <a:pPr algn="ctr"/>
              <a:r>
                <a:rPr lang="en-US" sz="1050" b="1" dirty="0"/>
                <a:t>1976</a:t>
              </a:r>
              <a:endParaRPr lang="en-GB" sz="1050" b="1" dirty="0"/>
            </a:p>
          </p:txBody>
        </p:sp>
      </p:grpSp>
      <p:grpSp>
        <p:nvGrpSpPr>
          <p:cNvPr id="36" name="Group 35"/>
          <p:cNvGrpSpPr/>
          <p:nvPr/>
        </p:nvGrpSpPr>
        <p:grpSpPr>
          <a:xfrm>
            <a:off x="643872" y="2653185"/>
            <a:ext cx="1551511" cy="1685117"/>
            <a:chOff x="624771" y="2616656"/>
            <a:chExt cx="1551511" cy="1685117"/>
          </a:xfrm>
        </p:grpSpPr>
        <p:cxnSp>
          <p:nvCxnSpPr>
            <p:cNvPr id="31" name="Straight Connector 30"/>
            <p:cNvCxnSpPr/>
            <p:nvPr/>
          </p:nvCxnSpPr>
          <p:spPr>
            <a:xfrm flipV="1">
              <a:off x="925513" y="2785110"/>
              <a:ext cx="0" cy="1156970"/>
            </a:xfrm>
            <a:prstGeom prst="line">
              <a:avLst/>
            </a:prstGeom>
            <a:ln w="1905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60682" y="2616656"/>
              <a:ext cx="1215600" cy="553998"/>
            </a:xfrm>
            <a:prstGeom prst="rect">
              <a:avLst/>
            </a:prstGeom>
            <a:noFill/>
          </p:spPr>
          <p:txBody>
            <a:bodyPr wrap="square" rtlCol="0">
              <a:spAutoFit/>
            </a:bodyPr>
            <a:lstStyle/>
            <a:p>
              <a:r>
                <a:rPr lang="en-US" sz="1000" b="1" dirty="0">
                  <a:solidFill>
                    <a:srgbClr val="002060"/>
                  </a:solidFill>
                </a:rPr>
                <a:t>SEKO</a:t>
              </a:r>
            </a:p>
            <a:p>
              <a:r>
                <a:rPr lang="en-US" sz="1000" b="1" dirty="0" err="1">
                  <a:solidFill>
                    <a:srgbClr val="002060"/>
                  </a:solidFill>
                </a:rPr>
                <a:t>Iberica</a:t>
              </a:r>
              <a:endParaRPr lang="en-US" sz="1000" b="1" dirty="0">
                <a:solidFill>
                  <a:srgbClr val="002060"/>
                </a:solidFill>
              </a:endParaRPr>
            </a:p>
            <a:p>
              <a:r>
                <a:rPr lang="tr-TR" sz="1000" b="1" dirty="0">
                  <a:solidFill>
                    <a:srgbClr val="002060"/>
                  </a:solidFill>
                </a:rPr>
                <a:t>açılış</a:t>
              </a:r>
              <a:endParaRPr lang="en-GB" sz="1000" b="1" dirty="0">
                <a:solidFill>
                  <a:srgbClr val="002060"/>
                </a:solidFill>
              </a:endParaRPr>
            </a:p>
          </p:txBody>
        </p:sp>
        <p:sp>
          <p:nvSpPr>
            <p:cNvPr id="12" name="Oval 11"/>
            <p:cNvSpPr/>
            <p:nvPr/>
          </p:nvSpPr>
          <p:spPr>
            <a:xfrm>
              <a:off x="827890" y="3853955"/>
              <a:ext cx="172720" cy="17272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3" name="TextBox 12"/>
            <p:cNvSpPr txBox="1"/>
            <p:nvPr/>
          </p:nvSpPr>
          <p:spPr>
            <a:xfrm>
              <a:off x="624771" y="4040163"/>
              <a:ext cx="588623" cy="261610"/>
            </a:xfrm>
            <a:prstGeom prst="rect">
              <a:avLst/>
            </a:prstGeom>
            <a:noFill/>
          </p:spPr>
          <p:txBody>
            <a:bodyPr wrap="none" rtlCol="0">
              <a:spAutoFit/>
            </a:bodyPr>
            <a:lstStyle/>
            <a:p>
              <a:pPr algn="ctr"/>
              <a:r>
                <a:rPr lang="en-US" sz="1050" b="1" dirty="0"/>
                <a:t>1990</a:t>
              </a:r>
              <a:endParaRPr lang="en-GB" sz="1050" b="1" dirty="0"/>
            </a:p>
          </p:txBody>
        </p:sp>
      </p:grpSp>
      <p:grpSp>
        <p:nvGrpSpPr>
          <p:cNvPr id="37" name="Group 36"/>
          <p:cNvGrpSpPr/>
          <p:nvPr/>
        </p:nvGrpSpPr>
        <p:grpSpPr>
          <a:xfrm>
            <a:off x="980007" y="3653622"/>
            <a:ext cx="932901" cy="1234058"/>
            <a:chOff x="960906" y="3617866"/>
            <a:chExt cx="932901" cy="1234058"/>
          </a:xfrm>
        </p:grpSpPr>
        <p:cxnSp>
          <p:nvCxnSpPr>
            <p:cNvPr id="70" name="Straight Connector 69"/>
            <p:cNvCxnSpPr/>
            <p:nvPr/>
          </p:nvCxnSpPr>
          <p:spPr>
            <a:xfrm>
              <a:off x="1255588" y="3930029"/>
              <a:ext cx="0" cy="554990"/>
            </a:xfrm>
            <a:prstGeom prst="line">
              <a:avLst/>
            </a:prstGeom>
            <a:ln w="1905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1290757" y="4297926"/>
              <a:ext cx="603050" cy="553998"/>
            </a:xfrm>
            <a:prstGeom prst="rect">
              <a:avLst/>
            </a:prstGeom>
            <a:noFill/>
          </p:spPr>
          <p:txBody>
            <a:bodyPr wrap="none" rtlCol="0">
              <a:spAutoFit/>
            </a:bodyPr>
            <a:lstStyle/>
            <a:p>
              <a:r>
                <a:rPr lang="en-US" sz="1000" b="1" dirty="0">
                  <a:solidFill>
                    <a:srgbClr val="002060"/>
                  </a:solidFill>
                </a:rPr>
                <a:t>SEKO</a:t>
              </a:r>
            </a:p>
            <a:p>
              <a:r>
                <a:rPr lang="en-US" sz="1000" b="1" dirty="0">
                  <a:solidFill>
                    <a:srgbClr val="002060"/>
                  </a:solidFill>
                </a:rPr>
                <a:t>Fran</a:t>
              </a:r>
              <a:r>
                <a:rPr lang="tr-TR" sz="1000" b="1" dirty="0" err="1">
                  <a:solidFill>
                    <a:srgbClr val="002060"/>
                  </a:solidFill>
                </a:rPr>
                <a:t>sa</a:t>
              </a:r>
              <a:endParaRPr lang="en-US" sz="1000" b="1" dirty="0">
                <a:solidFill>
                  <a:srgbClr val="002060"/>
                </a:solidFill>
              </a:endParaRPr>
            </a:p>
            <a:p>
              <a:r>
                <a:rPr lang="tr-TR" sz="1000" b="1" dirty="0">
                  <a:solidFill>
                    <a:srgbClr val="002060"/>
                  </a:solidFill>
                </a:rPr>
                <a:t>açılış</a:t>
              </a:r>
              <a:endParaRPr lang="en-GB" sz="1000" b="1" dirty="0">
                <a:solidFill>
                  <a:srgbClr val="002060"/>
                </a:solidFill>
              </a:endParaRPr>
            </a:p>
          </p:txBody>
        </p:sp>
        <p:sp>
          <p:nvSpPr>
            <p:cNvPr id="24" name="Rectangle 23"/>
            <p:cNvSpPr/>
            <p:nvPr/>
          </p:nvSpPr>
          <p:spPr>
            <a:xfrm>
              <a:off x="960906" y="3617866"/>
              <a:ext cx="588623" cy="261610"/>
            </a:xfrm>
            <a:prstGeom prst="rect">
              <a:avLst/>
            </a:prstGeom>
          </p:spPr>
          <p:txBody>
            <a:bodyPr wrap="none">
              <a:spAutoFit/>
            </a:bodyPr>
            <a:lstStyle/>
            <a:p>
              <a:pPr algn="ctr"/>
              <a:r>
                <a:rPr lang="en-US" sz="1050" b="1" dirty="0"/>
                <a:t>1992</a:t>
              </a:r>
              <a:endParaRPr lang="en-GB" sz="1050" b="1" dirty="0"/>
            </a:p>
          </p:txBody>
        </p:sp>
        <p:sp>
          <p:nvSpPr>
            <p:cNvPr id="73" name="Oval 72"/>
            <p:cNvSpPr/>
            <p:nvPr/>
          </p:nvSpPr>
          <p:spPr>
            <a:xfrm>
              <a:off x="1168772" y="3853334"/>
              <a:ext cx="172720" cy="17272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38" name="Group 37"/>
          <p:cNvGrpSpPr/>
          <p:nvPr/>
        </p:nvGrpSpPr>
        <p:grpSpPr>
          <a:xfrm>
            <a:off x="1419184" y="2007569"/>
            <a:ext cx="1750038" cy="2330733"/>
            <a:chOff x="1400083" y="1971040"/>
            <a:chExt cx="1750038" cy="2330733"/>
          </a:xfrm>
        </p:grpSpPr>
        <p:cxnSp>
          <p:nvCxnSpPr>
            <p:cNvPr id="75" name="Straight Connector 74"/>
            <p:cNvCxnSpPr/>
            <p:nvPr/>
          </p:nvCxnSpPr>
          <p:spPr>
            <a:xfrm flipV="1">
              <a:off x="1689562" y="2133600"/>
              <a:ext cx="0" cy="1808480"/>
            </a:xfrm>
            <a:prstGeom prst="line">
              <a:avLst/>
            </a:prstGeom>
            <a:ln w="1905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724731" y="1971040"/>
              <a:ext cx="1425390" cy="246221"/>
            </a:xfrm>
            <a:prstGeom prst="rect">
              <a:avLst/>
            </a:prstGeom>
            <a:noFill/>
          </p:spPr>
          <p:txBody>
            <a:bodyPr wrap="none" rtlCol="0">
              <a:spAutoFit/>
            </a:bodyPr>
            <a:lstStyle/>
            <a:p>
              <a:r>
                <a:rPr lang="tr-TR" sz="1000" b="1" dirty="0">
                  <a:solidFill>
                    <a:srgbClr val="002060"/>
                  </a:solidFill>
                </a:rPr>
                <a:t>Mülkiyet </a:t>
              </a:r>
              <a:r>
                <a:rPr lang="tr-TR" sz="1000" b="1" dirty="0" err="1">
                  <a:solidFill>
                    <a:srgbClr val="002060"/>
                  </a:solidFill>
                </a:rPr>
                <a:t>değişikliliği</a:t>
              </a:r>
              <a:endParaRPr lang="en-GB" sz="1000" b="1" dirty="0">
                <a:solidFill>
                  <a:srgbClr val="002060"/>
                </a:solidFill>
              </a:endParaRPr>
            </a:p>
          </p:txBody>
        </p:sp>
        <p:sp>
          <p:nvSpPr>
            <p:cNvPr id="78" name="Oval 77"/>
            <p:cNvSpPr/>
            <p:nvPr/>
          </p:nvSpPr>
          <p:spPr>
            <a:xfrm>
              <a:off x="1603202" y="3853955"/>
              <a:ext cx="172720" cy="17272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79" name="TextBox 78"/>
            <p:cNvSpPr txBox="1"/>
            <p:nvPr/>
          </p:nvSpPr>
          <p:spPr>
            <a:xfrm>
              <a:off x="1400083" y="4040163"/>
              <a:ext cx="588623" cy="261610"/>
            </a:xfrm>
            <a:prstGeom prst="rect">
              <a:avLst/>
            </a:prstGeom>
            <a:noFill/>
          </p:spPr>
          <p:txBody>
            <a:bodyPr wrap="none" rtlCol="0">
              <a:spAutoFit/>
            </a:bodyPr>
            <a:lstStyle/>
            <a:p>
              <a:pPr algn="ctr"/>
              <a:r>
                <a:rPr lang="en-US" sz="1050" b="1" dirty="0"/>
                <a:t>1995</a:t>
              </a:r>
              <a:endParaRPr lang="en-GB" sz="1050" b="1" dirty="0"/>
            </a:p>
          </p:txBody>
        </p:sp>
      </p:grpSp>
      <p:grpSp>
        <p:nvGrpSpPr>
          <p:cNvPr id="40" name="Group 39"/>
          <p:cNvGrpSpPr/>
          <p:nvPr/>
        </p:nvGrpSpPr>
        <p:grpSpPr>
          <a:xfrm>
            <a:off x="2380231" y="3653622"/>
            <a:ext cx="1440047" cy="1715513"/>
            <a:chOff x="2361130" y="3618487"/>
            <a:chExt cx="1440047" cy="1715513"/>
          </a:xfrm>
        </p:grpSpPr>
        <p:cxnSp>
          <p:nvCxnSpPr>
            <p:cNvPr id="86" name="Straight Connector 85"/>
            <p:cNvCxnSpPr/>
            <p:nvPr/>
          </p:nvCxnSpPr>
          <p:spPr>
            <a:xfrm>
              <a:off x="2655812" y="3942080"/>
              <a:ext cx="0" cy="1391920"/>
            </a:xfrm>
            <a:prstGeom prst="line">
              <a:avLst/>
            </a:prstGeom>
            <a:ln w="1905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2655812" y="4459299"/>
              <a:ext cx="1145365" cy="861774"/>
            </a:xfrm>
            <a:prstGeom prst="rect">
              <a:avLst/>
            </a:prstGeom>
            <a:noFill/>
          </p:spPr>
          <p:txBody>
            <a:bodyPr wrap="square" rtlCol="0">
              <a:spAutoFit/>
            </a:bodyPr>
            <a:lstStyle/>
            <a:p>
              <a:r>
                <a:rPr lang="en-US" sz="1000" b="1" dirty="0">
                  <a:solidFill>
                    <a:srgbClr val="002060"/>
                  </a:solidFill>
                </a:rPr>
                <a:t>SEKO </a:t>
              </a:r>
              <a:br>
                <a:rPr lang="en-US" sz="1000" b="1" dirty="0">
                  <a:solidFill>
                    <a:srgbClr val="002060"/>
                  </a:solidFill>
                </a:rPr>
              </a:br>
              <a:r>
                <a:rPr lang="tr-TR" sz="1000" b="1" dirty="0">
                  <a:solidFill>
                    <a:srgbClr val="002060"/>
                  </a:solidFill>
                </a:rPr>
                <a:t>Almanya</a:t>
              </a:r>
              <a:r>
                <a:rPr lang="en-US" sz="1000" b="1" dirty="0">
                  <a:solidFill>
                    <a:srgbClr val="002060"/>
                  </a:solidFill>
                </a:rPr>
                <a:t> </a:t>
              </a:r>
              <a:r>
                <a:rPr lang="tr-TR" sz="1000" b="1" dirty="0">
                  <a:solidFill>
                    <a:srgbClr val="002060"/>
                  </a:solidFill>
                </a:rPr>
                <a:t>açılış</a:t>
              </a:r>
              <a:endParaRPr lang="en-US" sz="1000" b="1" dirty="0">
                <a:solidFill>
                  <a:srgbClr val="002060"/>
                </a:solidFill>
              </a:endParaRPr>
            </a:p>
            <a:p>
              <a:endParaRPr lang="en-US" sz="1000" b="1" dirty="0">
                <a:solidFill>
                  <a:srgbClr val="002060"/>
                </a:solidFill>
              </a:endParaRPr>
            </a:p>
            <a:p>
              <a:r>
                <a:rPr lang="en-US" sz="1000" b="1" dirty="0">
                  <a:solidFill>
                    <a:srgbClr val="002060"/>
                  </a:solidFill>
                </a:rPr>
                <a:t>SEKO U</a:t>
              </a:r>
              <a:r>
                <a:rPr lang="tr-TR" sz="1000" b="1" dirty="0">
                  <a:solidFill>
                    <a:srgbClr val="002060"/>
                  </a:solidFill>
                </a:rPr>
                <a:t>.</a:t>
              </a:r>
              <a:r>
                <a:rPr lang="en-US" sz="1000" b="1" dirty="0">
                  <a:solidFill>
                    <a:srgbClr val="002060"/>
                  </a:solidFill>
                </a:rPr>
                <a:t>K</a:t>
              </a:r>
              <a:r>
                <a:rPr lang="tr-TR" sz="1000" b="1" dirty="0">
                  <a:solidFill>
                    <a:srgbClr val="002060"/>
                  </a:solidFill>
                </a:rPr>
                <a:t>. açılış</a:t>
              </a:r>
              <a:endParaRPr lang="en-US" sz="1000" b="1" dirty="0">
                <a:solidFill>
                  <a:srgbClr val="002060"/>
                </a:solidFill>
              </a:endParaRPr>
            </a:p>
          </p:txBody>
        </p:sp>
        <p:sp>
          <p:nvSpPr>
            <p:cNvPr id="88" name="Rectangle 87"/>
            <p:cNvSpPr/>
            <p:nvPr/>
          </p:nvSpPr>
          <p:spPr>
            <a:xfrm>
              <a:off x="2361130" y="3618487"/>
              <a:ext cx="588623" cy="261610"/>
            </a:xfrm>
            <a:prstGeom prst="rect">
              <a:avLst/>
            </a:prstGeom>
          </p:spPr>
          <p:txBody>
            <a:bodyPr wrap="none">
              <a:spAutoFit/>
            </a:bodyPr>
            <a:lstStyle/>
            <a:p>
              <a:pPr algn="ctr"/>
              <a:r>
                <a:rPr lang="en-US" sz="1050" b="1" dirty="0"/>
                <a:t>1998</a:t>
              </a:r>
              <a:endParaRPr lang="en-GB" sz="1050" b="1" dirty="0"/>
            </a:p>
          </p:txBody>
        </p:sp>
        <p:sp>
          <p:nvSpPr>
            <p:cNvPr id="89" name="Oval 88"/>
            <p:cNvSpPr/>
            <p:nvPr/>
          </p:nvSpPr>
          <p:spPr>
            <a:xfrm>
              <a:off x="2568996" y="3853955"/>
              <a:ext cx="172720" cy="17272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41" name="Group 40"/>
          <p:cNvGrpSpPr/>
          <p:nvPr/>
        </p:nvGrpSpPr>
        <p:grpSpPr>
          <a:xfrm>
            <a:off x="3016945" y="1747708"/>
            <a:ext cx="1581950" cy="2590594"/>
            <a:chOff x="2997844" y="1711179"/>
            <a:chExt cx="1581950" cy="2590594"/>
          </a:xfrm>
        </p:grpSpPr>
        <p:cxnSp>
          <p:nvCxnSpPr>
            <p:cNvPr id="91" name="Straight Connector 90"/>
            <p:cNvCxnSpPr>
              <a:cxnSpLocks/>
            </p:cNvCxnSpPr>
            <p:nvPr/>
          </p:nvCxnSpPr>
          <p:spPr>
            <a:xfrm flipV="1">
              <a:off x="3287323" y="1844040"/>
              <a:ext cx="0" cy="2098040"/>
            </a:xfrm>
            <a:prstGeom prst="line">
              <a:avLst/>
            </a:prstGeom>
            <a:ln w="1905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3310769" y="1711179"/>
              <a:ext cx="1269025" cy="1061829"/>
            </a:xfrm>
            <a:prstGeom prst="rect">
              <a:avLst/>
            </a:prstGeom>
            <a:noFill/>
          </p:spPr>
          <p:txBody>
            <a:bodyPr wrap="square" rtlCol="0">
              <a:spAutoFit/>
            </a:bodyPr>
            <a:lstStyle/>
            <a:p>
              <a:r>
                <a:rPr lang="en-US" sz="1050" b="1" dirty="0">
                  <a:solidFill>
                    <a:srgbClr val="002060"/>
                  </a:solidFill>
                </a:rPr>
                <a:t>SEKO  </a:t>
              </a:r>
              <a:r>
                <a:rPr lang="tr-TR" sz="1050" b="1" dirty="0">
                  <a:solidFill>
                    <a:srgbClr val="002060"/>
                  </a:solidFill>
                </a:rPr>
                <a:t>Güney Afrika</a:t>
              </a:r>
              <a:r>
                <a:rPr lang="en-US" sz="1050" b="1" dirty="0">
                  <a:solidFill>
                    <a:srgbClr val="002060"/>
                  </a:solidFill>
                </a:rPr>
                <a:t> </a:t>
              </a:r>
              <a:r>
                <a:rPr lang="tr-TR" sz="1050" b="1" dirty="0">
                  <a:solidFill>
                    <a:srgbClr val="002060"/>
                  </a:solidFill>
                </a:rPr>
                <a:t>açılış</a:t>
              </a:r>
              <a:endParaRPr lang="en-US" sz="1050" b="1" dirty="0">
                <a:solidFill>
                  <a:srgbClr val="002060"/>
                </a:solidFill>
              </a:endParaRPr>
            </a:p>
            <a:p>
              <a:endParaRPr lang="en-US" sz="1050" b="1" dirty="0">
                <a:solidFill>
                  <a:srgbClr val="002060"/>
                </a:solidFill>
              </a:endParaRPr>
            </a:p>
            <a:p>
              <a:r>
                <a:rPr lang="en-US" sz="1050" b="1" dirty="0">
                  <a:solidFill>
                    <a:srgbClr val="002060"/>
                  </a:solidFill>
                </a:rPr>
                <a:t>SEKO </a:t>
              </a:r>
              <a:br>
                <a:rPr lang="en-US" sz="1050" b="1" dirty="0">
                  <a:solidFill>
                    <a:srgbClr val="002060"/>
                  </a:solidFill>
                </a:rPr>
              </a:br>
              <a:r>
                <a:rPr lang="en-US" sz="1050" b="1" dirty="0">
                  <a:solidFill>
                    <a:srgbClr val="002060"/>
                  </a:solidFill>
                </a:rPr>
                <a:t>SE As</a:t>
              </a:r>
              <a:r>
                <a:rPr lang="tr-TR" sz="1050" b="1" dirty="0">
                  <a:solidFill>
                    <a:srgbClr val="002060"/>
                  </a:solidFill>
                </a:rPr>
                <a:t>ya açılış</a:t>
              </a:r>
              <a:endParaRPr lang="en-US" sz="1050" b="1" dirty="0">
                <a:solidFill>
                  <a:srgbClr val="002060"/>
                </a:solidFill>
              </a:endParaRPr>
            </a:p>
            <a:p>
              <a:endParaRPr lang="en-US" sz="1050" b="1" dirty="0">
                <a:solidFill>
                  <a:srgbClr val="002060"/>
                </a:solidFill>
              </a:endParaRPr>
            </a:p>
          </p:txBody>
        </p:sp>
        <p:sp>
          <p:nvSpPr>
            <p:cNvPr id="93" name="Oval 92"/>
            <p:cNvSpPr/>
            <p:nvPr/>
          </p:nvSpPr>
          <p:spPr>
            <a:xfrm>
              <a:off x="3200963" y="3853955"/>
              <a:ext cx="172720" cy="17272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94" name="TextBox 93"/>
            <p:cNvSpPr txBox="1"/>
            <p:nvPr/>
          </p:nvSpPr>
          <p:spPr>
            <a:xfrm>
              <a:off x="2997844" y="4040163"/>
              <a:ext cx="588623" cy="261610"/>
            </a:xfrm>
            <a:prstGeom prst="rect">
              <a:avLst/>
            </a:prstGeom>
            <a:noFill/>
          </p:spPr>
          <p:txBody>
            <a:bodyPr wrap="none" rtlCol="0">
              <a:spAutoFit/>
            </a:bodyPr>
            <a:lstStyle/>
            <a:p>
              <a:pPr algn="ctr"/>
              <a:r>
                <a:rPr lang="en-US" sz="1100" b="1" dirty="0"/>
                <a:t>1999</a:t>
              </a:r>
              <a:endParaRPr lang="en-GB" sz="1100" b="1" dirty="0"/>
            </a:p>
          </p:txBody>
        </p:sp>
      </p:grpSp>
      <p:grpSp>
        <p:nvGrpSpPr>
          <p:cNvPr id="43" name="Group 42"/>
          <p:cNvGrpSpPr/>
          <p:nvPr/>
        </p:nvGrpSpPr>
        <p:grpSpPr>
          <a:xfrm>
            <a:off x="3531518" y="2966091"/>
            <a:ext cx="1140264" cy="1372211"/>
            <a:chOff x="3849774" y="2929562"/>
            <a:chExt cx="1140264" cy="1372211"/>
          </a:xfrm>
        </p:grpSpPr>
        <p:cxnSp>
          <p:nvCxnSpPr>
            <p:cNvPr id="96" name="Straight Connector 95"/>
            <p:cNvCxnSpPr>
              <a:cxnSpLocks/>
            </p:cNvCxnSpPr>
            <p:nvPr/>
          </p:nvCxnSpPr>
          <p:spPr>
            <a:xfrm>
              <a:off x="4144455" y="3071432"/>
              <a:ext cx="0" cy="862229"/>
            </a:xfrm>
            <a:prstGeom prst="line">
              <a:avLst/>
            </a:prstGeom>
            <a:ln w="1905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4167901" y="2929562"/>
              <a:ext cx="822137" cy="400110"/>
            </a:xfrm>
            <a:prstGeom prst="rect">
              <a:avLst/>
            </a:prstGeom>
            <a:noFill/>
          </p:spPr>
          <p:txBody>
            <a:bodyPr wrap="square" rtlCol="0">
              <a:spAutoFit/>
            </a:bodyPr>
            <a:lstStyle/>
            <a:p>
              <a:r>
                <a:rPr lang="en-US" sz="1000" b="1" dirty="0">
                  <a:solidFill>
                    <a:srgbClr val="002060"/>
                  </a:solidFill>
                </a:rPr>
                <a:t>SEKO USA </a:t>
              </a:r>
              <a:r>
                <a:rPr lang="tr-TR" sz="1000" b="1" dirty="0">
                  <a:solidFill>
                    <a:srgbClr val="002060"/>
                  </a:solidFill>
                </a:rPr>
                <a:t>açılış</a:t>
              </a:r>
              <a:endParaRPr lang="en-US" sz="1000" b="1" dirty="0">
                <a:solidFill>
                  <a:srgbClr val="002060"/>
                </a:solidFill>
              </a:endParaRPr>
            </a:p>
          </p:txBody>
        </p:sp>
        <p:sp>
          <p:nvSpPr>
            <p:cNvPr id="98" name="Rectangle 97"/>
            <p:cNvSpPr/>
            <p:nvPr/>
          </p:nvSpPr>
          <p:spPr>
            <a:xfrm>
              <a:off x="3849774" y="4040163"/>
              <a:ext cx="588623" cy="261610"/>
            </a:xfrm>
            <a:prstGeom prst="rect">
              <a:avLst/>
            </a:prstGeom>
          </p:spPr>
          <p:txBody>
            <a:bodyPr wrap="none">
              <a:spAutoFit/>
            </a:bodyPr>
            <a:lstStyle/>
            <a:p>
              <a:pPr algn="ctr"/>
              <a:r>
                <a:rPr lang="en-US" sz="1050" b="1" dirty="0"/>
                <a:t>2001</a:t>
              </a:r>
              <a:endParaRPr lang="en-GB" sz="1050" b="1" dirty="0"/>
            </a:p>
          </p:txBody>
        </p:sp>
        <p:sp>
          <p:nvSpPr>
            <p:cNvPr id="99" name="Oval 98"/>
            <p:cNvSpPr/>
            <p:nvPr/>
          </p:nvSpPr>
          <p:spPr>
            <a:xfrm>
              <a:off x="4057639" y="3853955"/>
              <a:ext cx="172720" cy="17272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39" name="Group 38"/>
          <p:cNvGrpSpPr/>
          <p:nvPr/>
        </p:nvGrpSpPr>
        <p:grpSpPr>
          <a:xfrm>
            <a:off x="1938772" y="2641462"/>
            <a:ext cx="1497111" cy="1696840"/>
            <a:chOff x="1919671" y="2604933"/>
            <a:chExt cx="1497111" cy="1696840"/>
          </a:xfrm>
        </p:grpSpPr>
        <p:cxnSp>
          <p:nvCxnSpPr>
            <p:cNvPr id="81" name="Straight Connector 80"/>
            <p:cNvCxnSpPr/>
            <p:nvPr/>
          </p:nvCxnSpPr>
          <p:spPr>
            <a:xfrm flipV="1">
              <a:off x="2220413" y="2785110"/>
              <a:ext cx="0" cy="1156970"/>
            </a:xfrm>
            <a:prstGeom prst="line">
              <a:avLst/>
            </a:prstGeom>
            <a:ln w="1905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290751" y="2604933"/>
              <a:ext cx="1126031" cy="553998"/>
            </a:xfrm>
            <a:prstGeom prst="rect">
              <a:avLst/>
            </a:prstGeom>
            <a:noFill/>
          </p:spPr>
          <p:txBody>
            <a:bodyPr wrap="square" rtlCol="0">
              <a:spAutoFit/>
            </a:bodyPr>
            <a:lstStyle/>
            <a:p>
              <a:r>
                <a:rPr lang="en-US" sz="1000" b="1" dirty="0">
                  <a:solidFill>
                    <a:srgbClr val="002060"/>
                  </a:solidFill>
                </a:rPr>
                <a:t> RISE</a:t>
              </a:r>
              <a:r>
                <a:rPr lang="tr-TR" sz="1000" b="1" dirty="0">
                  <a:solidFill>
                    <a:srgbClr val="002060"/>
                  </a:solidFill>
                </a:rPr>
                <a:t>’</a:t>
              </a:r>
              <a:r>
                <a:rPr lang="tr-TR" sz="1000" b="1" dirty="0" err="1">
                  <a:solidFill>
                    <a:srgbClr val="002060"/>
                  </a:solidFill>
                </a:rPr>
                <a:t>nin</a:t>
              </a:r>
              <a:r>
                <a:rPr lang="tr-TR" sz="1000" b="1" dirty="0">
                  <a:solidFill>
                    <a:srgbClr val="002060"/>
                  </a:solidFill>
                </a:rPr>
                <a:t> </a:t>
              </a:r>
              <a:r>
                <a:rPr lang="tr-TR" sz="1000" b="1" dirty="0" err="1">
                  <a:solidFill>
                    <a:srgbClr val="002060"/>
                  </a:solidFill>
                </a:rPr>
                <a:t>satınalınması</a:t>
              </a:r>
              <a:r>
                <a:rPr lang="en-US" sz="1000" b="1" dirty="0">
                  <a:solidFill>
                    <a:srgbClr val="002060"/>
                  </a:solidFill>
                </a:rPr>
                <a:t> (Italy)</a:t>
              </a:r>
              <a:endParaRPr lang="en-GB" sz="1000" b="1" dirty="0">
                <a:solidFill>
                  <a:srgbClr val="002060"/>
                </a:solidFill>
              </a:endParaRPr>
            </a:p>
          </p:txBody>
        </p:sp>
        <p:sp>
          <p:nvSpPr>
            <p:cNvPr id="83" name="Oval 82"/>
            <p:cNvSpPr/>
            <p:nvPr/>
          </p:nvSpPr>
          <p:spPr>
            <a:xfrm>
              <a:off x="2122790" y="3853955"/>
              <a:ext cx="172720" cy="17272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84" name="TextBox 83"/>
            <p:cNvSpPr txBox="1"/>
            <p:nvPr/>
          </p:nvSpPr>
          <p:spPr>
            <a:xfrm>
              <a:off x="1919671" y="4040163"/>
              <a:ext cx="588623" cy="261610"/>
            </a:xfrm>
            <a:prstGeom prst="rect">
              <a:avLst/>
            </a:prstGeom>
            <a:noFill/>
          </p:spPr>
          <p:txBody>
            <a:bodyPr wrap="none" rtlCol="0">
              <a:spAutoFit/>
            </a:bodyPr>
            <a:lstStyle/>
            <a:p>
              <a:pPr algn="ctr"/>
              <a:r>
                <a:rPr lang="en-US" sz="1050" b="1" dirty="0"/>
                <a:t>1997</a:t>
              </a:r>
              <a:endParaRPr lang="en-GB" sz="1050" b="1" dirty="0"/>
            </a:p>
          </p:txBody>
        </p:sp>
      </p:grpSp>
      <p:grpSp>
        <p:nvGrpSpPr>
          <p:cNvPr id="42" name="Group 41"/>
          <p:cNvGrpSpPr/>
          <p:nvPr/>
        </p:nvGrpSpPr>
        <p:grpSpPr>
          <a:xfrm>
            <a:off x="4035763" y="3653622"/>
            <a:ext cx="1191135" cy="2382263"/>
            <a:chOff x="3392261" y="3618487"/>
            <a:chExt cx="1191135" cy="2382263"/>
          </a:xfrm>
        </p:grpSpPr>
        <p:cxnSp>
          <p:nvCxnSpPr>
            <p:cNvPr id="101" name="Straight Connector 100"/>
            <p:cNvCxnSpPr>
              <a:cxnSpLocks/>
            </p:cNvCxnSpPr>
            <p:nvPr/>
          </p:nvCxnSpPr>
          <p:spPr>
            <a:xfrm>
              <a:off x="3686486" y="3947160"/>
              <a:ext cx="0" cy="2053590"/>
            </a:xfrm>
            <a:prstGeom prst="line">
              <a:avLst/>
            </a:prstGeom>
            <a:ln w="1905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3686942" y="4808412"/>
              <a:ext cx="896454" cy="1015663"/>
            </a:xfrm>
            <a:prstGeom prst="rect">
              <a:avLst/>
            </a:prstGeom>
            <a:noFill/>
          </p:spPr>
          <p:txBody>
            <a:bodyPr wrap="square" rtlCol="0">
              <a:spAutoFit/>
            </a:bodyPr>
            <a:lstStyle/>
            <a:p>
              <a:r>
                <a:rPr lang="en-US" sz="1000" b="1" dirty="0">
                  <a:solidFill>
                    <a:srgbClr val="002060"/>
                  </a:solidFill>
                </a:rPr>
                <a:t>SEKO </a:t>
              </a:r>
              <a:r>
                <a:rPr lang="en-US" sz="1000" b="1" dirty="0" err="1">
                  <a:solidFill>
                    <a:srgbClr val="002060"/>
                  </a:solidFill>
                </a:rPr>
                <a:t>Braz</a:t>
              </a:r>
              <a:r>
                <a:rPr lang="tr-TR" sz="1000" b="1" dirty="0" err="1">
                  <a:solidFill>
                    <a:srgbClr val="002060"/>
                  </a:solidFill>
                </a:rPr>
                <a:t>ilya</a:t>
              </a:r>
              <a:r>
                <a:rPr lang="en-US" sz="1000" b="1" dirty="0">
                  <a:solidFill>
                    <a:srgbClr val="002060"/>
                  </a:solidFill>
                </a:rPr>
                <a:t> </a:t>
              </a:r>
              <a:r>
                <a:rPr lang="tr-TR" sz="1000" b="1" dirty="0">
                  <a:solidFill>
                    <a:srgbClr val="002060"/>
                  </a:solidFill>
                </a:rPr>
                <a:t>açılış</a:t>
              </a:r>
              <a:endParaRPr lang="en-US" sz="1000" b="1" dirty="0">
                <a:solidFill>
                  <a:srgbClr val="002060"/>
                </a:solidFill>
              </a:endParaRPr>
            </a:p>
            <a:p>
              <a:endParaRPr lang="en-US" sz="1000" b="1" dirty="0">
                <a:solidFill>
                  <a:srgbClr val="002060"/>
                </a:solidFill>
              </a:endParaRPr>
            </a:p>
            <a:p>
              <a:endParaRPr lang="en-US" sz="1000" b="1" dirty="0">
                <a:solidFill>
                  <a:srgbClr val="002060"/>
                </a:solidFill>
              </a:endParaRPr>
            </a:p>
            <a:p>
              <a:endParaRPr lang="en-GB" sz="1000" b="1" dirty="0">
                <a:solidFill>
                  <a:srgbClr val="002060"/>
                </a:solidFill>
              </a:endParaRPr>
            </a:p>
          </p:txBody>
        </p:sp>
        <p:sp>
          <p:nvSpPr>
            <p:cNvPr id="103" name="Rectangle 102"/>
            <p:cNvSpPr/>
            <p:nvPr/>
          </p:nvSpPr>
          <p:spPr>
            <a:xfrm>
              <a:off x="3392261" y="3618487"/>
              <a:ext cx="588623" cy="261610"/>
            </a:xfrm>
            <a:prstGeom prst="rect">
              <a:avLst/>
            </a:prstGeom>
          </p:spPr>
          <p:txBody>
            <a:bodyPr wrap="none">
              <a:spAutoFit/>
            </a:bodyPr>
            <a:lstStyle/>
            <a:p>
              <a:pPr algn="ctr"/>
              <a:r>
                <a:rPr lang="en-US" sz="1050" b="1" dirty="0"/>
                <a:t>2002</a:t>
              </a:r>
              <a:endParaRPr lang="en-GB" sz="1050" b="1" dirty="0"/>
            </a:p>
          </p:txBody>
        </p:sp>
        <p:sp>
          <p:nvSpPr>
            <p:cNvPr id="104" name="Oval 103"/>
            <p:cNvSpPr/>
            <p:nvPr/>
          </p:nvSpPr>
          <p:spPr>
            <a:xfrm>
              <a:off x="3600126" y="3853955"/>
              <a:ext cx="172720" cy="17272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44" name="Group 43"/>
          <p:cNvGrpSpPr/>
          <p:nvPr/>
        </p:nvGrpSpPr>
        <p:grpSpPr>
          <a:xfrm>
            <a:off x="4984077" y="2858510"/>
            <a:ext cx="1037418" cy="1479792"/>
            <a:chOff x="4481792" y="2821981"/>
            <a:chExt cx="1037418" cy="1479792"/>
          </a:xfrm>
        </p:grpSpPr>
        <p:cxnSp>
          <p:nvCxnSpPr>
            <p:cNvPr id="106" name="Straight Connector 105"/>
            <p:cNvCxnSpPr>
              <a:cxnSpLocks/>
            </p:cNvCxnSpPr>
            <p:nvPr/>
          </p:nvCxnSpPr>
          <p:spPr>
            <a:xfrm flipV="1">
              <a:off x="4771270" y="2954020"/>
              <a:ext cx="0" cy="988060"/>
            </a:xfrm>
            <a:prstGeom prst="line">
              <a:avLst/>
            </a:prstGeom>
            <a:ln w="1905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4806440" y="2821981"/>
              <a:ext cx="712770" cy="553998"/>
            </a:xfrm>
            <a:prstGeom prst="rect">
              <a:avLst/>
            </a:prstGeom>
            <a:noFill/>
          </p:spPr>
          <p:txBody>
            <a:bodyPr wrap="square" rtlCol="0">
              <a:spAutoFit/>
            </a:bodyPr>
            <a:lstStyle/>
            <a:p>
              <a:r>
                <a:rPr lang="en-US" sz="1000" b="1" dirty="0">
                  <a:solidFill>
                    <a:srgbClr val="002060"/>
                  </a:solidFill>
                </a:rPr>
                <a:t>SEKO </a:t>
              </a:r>
              <a:r>
                <a:rPr lang="en-US" sz="1000" b="1" dirty="0" err="1">
                  <a:solidFill>
                    <a:srgbClr val="002060"/>
                  </a:solidFill>
                </a:rPr>
                <a:t>Rus</a:t>
              </a:r>
              <a:r>
                <a:rPr lang="tr-TR" sz="1000" b="1" dirty="0">
                  <a:solidFill>
                    <a:srgbClr val="002060"/>
                  </a:solidFill>
                </a:rPr>
                <a:t>ya açılış</a:t>
              </a:r>
              <a:endParaRPr lang="en-US" sz="1000" b="1" dirty="0">
                <a:solidFill>
                  <a:srgbClr val="002060"/>
                </a:solidFill>
              </a:endParaRPr>
            </a:p>
          </p:txBody>
        </p:sp>
        <p:sp>
          <p:nvSpPr>
            <p:cNvPr id="108" name="Oval 107"/>
            <p:cNvSpPr/>
            <p:nvPr/>
          </p:nvSpPr>
          <p:spPr>
            <a:xfrm>
              <a:off x="4684910" y="3853955"/>
              <a:ext cx="172720" cy="17272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09" name="TextBox 108"/>
            <p:cNvSpPr txBox="1"/>
            <p:nvPr/>
          </p:nvSpPr>
          <p:spPr>
            <a:xfrm>
              <a:off x="4481792" y="4040163"/>
              <a:ext cx="588623" cy="261610"/>
            </a:xfrm>
            <a:prstGeom prst="rect">
              <a:avLst/>
            </a:prstGeom>
            <a:noFill/>
          </p:spPr>
          <p:txBody>
            <a:bodyPr wrap="none" rtlCol="0">
              <a:spAutoFit/>
            </a:bodyPr>
            <a:lstStyle/>
            <a:p>
              <a:pPr algn="ctr"/>
              <a:r>
                <a:rPr lang="en-US" sz="1050" b="1" dirty="0"/>
                <a:t>2004</a:t>
              </a:r>
              <a:endParaRPr lang="en-GB" sz="1050" b="1" dirty="0"/>
            </a:p>
          </p:txBody>
        </p:sp>
      </p:grpSp>
      <p:grpSp>
        <p:nvGrpSpPr>
          <p:cNvPr id="45" name="Group 44"/>
          <p:cNvGrpSpPr/>
          <p:nvPr/>
        </p:nvGrpSpPr>
        <p:grpSpPr>
          <a:xfrm>
            <a:off x="5486494" y="3653622"/>
            <a:ext cx="1140375" cy="1740357"/>
            <a:chOff x="4872354" y="3618487"/>
            <a:chExt cx="1140375" cy="1740357"/>
          </a:xfrm>
        </p:grpSpPr>
        <p:cxnSp>
          <p:nvCxnSpPr>
            <p:cNvPr id="112" name="Straight Connector 111"/>
            <p:cNvCxnSpPr/>
            <p:nvPr/>
          </p:nvCxnSpPr>
          <p:spPr>
            <a:xfrm flipV="1">
              <a:off x="5166999" y="3945680"/>
              <a:ext cx="0" cy="1156970"/>
            </a:xfrm>
            <a:prstGeom prst="line">
              <a:avLst/>
            </a:prstGeom>
            <a:ln w="1905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5167000" y="4497070"/>
              <a:ext cx="845729" cy="861774"/>
            </a:xfrm>
            <a:prstGeom prst="rect">
              <a:avLst/>
            </a:prstGeom>
            <a:noFill/>
          </p:spPr>
          <p:txBody>
            <a:bodyPr wrap="square" rtlCol="0">
              <a:spAutoFit/>
            </a:bodyPr>
            <a:lstStyle/>
            <a:p>
              <a:r>
                <a:rPr lang="en-US" sz="1000" b="1" dirty="0">
                  <a:solidFill>
                    <a:srgbClr val="002060"/>
                  </a:solidFill>
                </a:rPr>
                <a:t>SEKO  HST </a:t>
              </a:r>
              <a:r>
                <a:rPr lang="tr-TR" sz="1000" b="1" dirty="0">
                  <a:solidFill>
                    <a:srgbClr val="002060"/>
                  </a:solidFill>
                </a:rPr>
                <a:t>kazanıldı </a:t>
              </a:r>
              <a:r>
                <a:rPr lang="en-US" sz="1000" b="1" dirty="0">
                  <a:solidFill>
                    <a:srgbClr val="002060"/>
                  </a:solidFill>
                </a:rPr>
                <a:t>(Brazil)</a:t>
              </a:r>
            </a:p>
            <a:p>
              <a:endParaRPr lang="en-GB" sz="1000" b="1" dirty="0">
                <a:solidFill>
                  <a:srgbClr val="002060"/>
                </a:solidFill>
              </a:endParaRPr>
            </a:p>
          </p:txBody>
        </p:sp>
        <p:sp>
          <p:nvSpPr>
            <p:cNvPr id="114" name="Oval 113"/>
            <p:cNvSpPr/>
            <p:nvPr/>
          </p:nvSpPr>
          <p:spPr>
            <a:xfrm>
              <a:off x="5075472" y="3853955"/>
              <a:ext cx="172720" cy="17272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15" name="TextBox 114"/>
            <p:cNvSpPr txBox="1"/>
            <p:nvPr/>
          </p:nvSpPr>
          <p:spPr>
            <a:xfrm>
              <a:off x="4872354" y="3618487"/>
              <a:ext cx="588623" cy="261610"/>
            </a:xfrm>
            <a:prstGeom prst="rect">
              <a:avLst/>
            </a:prstGeom>
            <a:noFill/>
          </p:spPr>
          <p:txBody>
            <a:bodyPr wrap="none" rtlCol="0">
              <a:spAutoFit/>
            </a:bodyPr>
            <a:lstStyle/>
            <a:p>
              <a:pPr algn="ctr"/>
              <a:r>
                <a:rPr lang="en-US" sz="1050" b="1" dirty="0"/>
                <a:t>2005</a:t>
              </a:r>
              <a:endParaRPr lang="en-GB" sz="1050" b="1" dirty="0"/>
            </a:p>
          </p:txBody>
        </p:sp>
      </p:grpSp>
      <p:grpSp>
        <p:nvGrpSpPr>
          <p:cNvPr id="46" name="Group 45"/>
          <p:cNvGrpSpPr/>
          <p:nvPr/>
        </p:nvGrpSpPr>
        <p:grpSpPr>
          <a:xfrm>
            <a:off x="5952265" y="2007569"/>
            <a:ext cx="1359952" cy="2330733"/>
            <a:chOff x="5327375" y="1971040"/>
            <a:chExt cx="1359952" cy="2330733"/>
          </a:xfrm>
        </p:grpSpPr>
        <p:cxnSp>
          <p:nvCxnSpPr>
            <p:cNvPr id="130" name="Straight Connector 129"/>
            <p:cNvCxnSpPr/>
            <p:nvPr/>
          </p:nvCxnSpPr>
          <p:spPr>
            <a:xfrm flipV="1">
              <a:off x="5616853" y="2133600"/>
              <a:ext cx="0" cy="1808480"/>
            </a:xfrm>
            <a:prstGeom prst="line">
              <a:avLst/>
            </a:prstGeom>
            <a:ln w="1905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5662574" y="1971040"/>
              <a:ext cx="1024753" cy="553998"/>
            </a:xfrm>
            <a:prstGeom prst="rect">
              <a:avLst/>
            </a:prstGeom>
            <a:noFill/>
          </p:spPr>
          <p:txBody>
            <a:bodyPr wrap="square" rtlCol="0">
              <a:spAutoFit/>
            </a:bodyPr>
            <a:lstStyle/>
            <a:p>
              <a:r>
                <a:rPr lang="en-US" sz="1000" b="1" dirty="0">
                  <a:solidFill>
                    <a:srgbClr val="002060"/>
                  </a:solidFill>
                </a:rPr>
                <a:t>SEKO </a:t>
              </a:r>
              <a:r>
                <a:rPr lang="en-US" sz="1000" b="1" dirty="0" err="1">
                  <a:solidFill>
                    <a:srgbClr val="002060"/>
                  </a:solidFill>
                </a:rPr>
                <a:t>Sieta</a:t>
              </a:r>
              <a:r>
                <a:rPr lang="tr-TR" sz="1000" b="1" dirty="0">
                  <a:solidFill>
                    <a:srgbClr val="002060"/>
                  </a:solidFill>
                </a:rPr>
                <a:t> </a:t>
              </a:r>
              <a:r>
                <a:rPr lang="tr-TR" sz="1000" b="1" dirty="0" err="1">
                  <a:solidFill>
                    <a:srgbClr val="002060"/>
                  </a:solidFill>
                </a:rPr>
                <a:t>kazenıldı</a:t>
              </a:r>
              <a:r>
                <a:rPr lang="en-US" sz="1000" b="1" dirty="0">
                  <a:solidFill>
                    <a:srgbClr val="002060"/>
                  </a:solidFill>
                </a:rPr>
                <a:t> (Romania)</a:t>
              </a:r>
            </a:p>
          </p:txBody>
        </p:sp>
        <p:sp>
          <p:nvSpPr>
            <p:cNvPr id="128" name="Oval 127"/>
            <p:cNvSpPr/>
            <p:nvPr/>
          </p:nvSpPr>
          <p:spPr>
            <a:xfrm>
              <a:off x="5530493" y="3853955"/>
              <a:ext cx="172720" cy="17272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29" name="TextBox 128"/>
            <p:cNvSpPr txBox="1"/>
            <p:nvPr/>
          </p:nvSpPr>
          <p:spPr>
            <a:xfrm>
              <a:off x="5327375" y="4040163"/>
              <a:ext cx="588623" cy="261610"/>
            </a:xfrm>
            <a:prstGeom prst="rect">
              <a:avLst/>
            </a:prstGeom>
            <a:noFill/>
          </p:spPr>
          <p:txBody>
            <a:bodyPr wrap="none" rtlCol="0">
              <a:spAutoFit/>
            </a:bodyPr>
            <a:lstStyle/>
            <a:p>
              <a:pPr algn="ctr"/>
              <a:r>
                <a:rPr lang="en-US" sz="1050" b="1" dirty="0"/>
                <a:t>2006</a:t>
              </a:r>
              <a:endParaRPr lang="en-GB" sz="1050" b="1" dirty="0"/>
            </a:p>
          </p:txBody>
        </p:sp>
      </p:grpSp>
      <p:grpSp>
        <p:nvGrpSpPr>
          <p:cNvPr id="48" name="Group 47"/>
          <p:cNvGrpSpPr/>
          <p:nvPr/>
        </p:nvGrpSpPr>
        <p:grpSpPr>
          <a:xfrm>
            <a:off x="6403023" y="3653622"/>
            <a:ext cx="1582985" cy="2477604"/>
            <a:chOff x="5795993" y="3618487"/>
            <a:chExt cx="1582985" cy="2477604"/>
          </a:xfrm>
        </p:grpSpPr>
        <p:cxnSp>
          <p:nvCxnSpPr>
            <p:cNvPr id="136" name="Straight Connector 135"/>
            <p:cNvCxnSpPr>
              <a:cxnSpLocks/>
            </p:cNvCxnSpPr>
            <p:nvPr/>
          </p:nvCxnSpPr>
          <p:spPr>
            <a:xfrm>
              <a:off x="6090674" y="3942080"/>
              <a:ext cx="0" cy="2019808"/>
            </a:xfrm>
            <a:prstGeom prst="line">
              <a:avLst/>
            </a:prstGeom>
            <a:ln w="1905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6107748" y="5080428"/>
              <a:ext cx="1271230" cy="1015663"/>
            </a:xfrm>
            <a:prstGeom prst="rect">
              <a:avLst/>
            </a:prstGeom>
            <a:noFill/>
          </p:spPr>
          <p:txBody>
            <a:bodyPr wrap="square" rtlCol="0">
              <a:spAutoFit/>
            </a:bodyPr>
            <a:lstStyle/>
            <a:p>
              <a:r>
                <a:rPr lang="en-US" sz="1000" b="1" dirty="0">
                  <a:solidFill>
                    <a:srgbClr val="002060"/>
                  </a:solidFill>
                </a:rPr>
                <a:t>SEKO Acquires </a:t>
              </a:r>
              <a:br>
                <a:rPr lang="en-US" sz="1000" b="1" dirty="0">
                  <a:solidFill>
                    <a:srgbClr val="002060"/>
                  </a:solidFill>
                </a:rPr>
              </a:br>
              <a:r>
                <a:rPr lang="en-US" sz="1000" b="1" dirty="0">
                  <a:solidFill>
                    <a:srgbClr val="002060"/>
                  </a:solidFill>
                </a:rPr>
                <a:t>FTF (Sweden)</a:t>
              </a:r>
            </a:p>
            <a:p>
              <a:endParaRPr lang="en-US" sz="1000" b="1" dirty="0">
                <a:solidFill>
                  <a:srgbClr val="002060"/>
                </a:solidFill>
              </a:endParaRPr>
            </a:p>
            <a:p>
              <a:r>
                <a:rPr lang="en-US" sz="1000" b="1" dirty="0">
                  <a:solidFill>
                    <a:srgbClr val="002060"/>
                  </a:solidFill>
                </a:rPr>
                <a:t>SEKO Acquires </a:t>
              </a:r>
              <a:r>
                <a:rPr lang="en-US" sz="1000" b="1" dirty="0" err="1">
                  <a:solidFill>
                    <a:srgbClr val="002060"/>
                  </a:solidFill>
                </a:rPr>
                <a:t>Reciprotor</a:t>
              </a:r>
              <a:r>
                <a:rPr lang="en-US" sz="1000" b="1" dirty="0">
                  <a:solidFill>
                    <a:srgbClr val="002060"/>
                  </a:solidFill>
                </a:rPr>
                <a:t> (Denmark)</a:t>
              </a:r>
            </a:p>
          </p:txBody>
        </p:sp>
        <p:sp>
          <p:nvSpPr>
            <p:cNvPr id="134" name="Rectangle 133"/>
            <p:cNvSpPr/>
            <p:nvPr/>
          </p:nvSpPr>
          <p:spPr>
            <a:xfrm>
              <a:off x="5795993" y="3618487"/>
              <a:ext cx="588623" cy="261610"/>
            </a:xfrm>
            <a:prstGeom prst="rect">
              <a:avLst/>
            </a:prstGeom>
          </p:spPr>
          <p:txBody>
            <a:bodyPr wrap="none">
              <a:spAutoFit/>
            </a:bodyPr>
            <a:lstStyle/>
            <a:p>
              <a:pPr algn="ctr"/>
              <a:r>
                <a:rPr lang="en-US" sz="1050" b="1" dirty="0"/>
                <a:t>2007</a:t>
              </a:r>
              <a:endParaRPr lang="en-GB" sz="1050" b="1" dirty="0"/>
            </a:p>
          </p:txBody>
        </p:sp>
        <p:sp>
          <p:nvSpPr>
            <p:cNvPr id="135" name="Oval 134"/>
            <p:cNvSpPr/>
            <p:nvPr/>
          </p:nvSpPr>
          <p:spPr>
            <a:xfrm>
              <a:off x="6003858" y="3853955"/>
              <a:ext cx="172720" cy="17272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51" name="Group 50"/>
          <p:cNvGrpSpPr/>
          <p:nvPr/>
        </p:nvGrpSpPr>
        <p:grpSpPr>
          <a:xfrm>
            <a:off x="8263632" y="2669737"/>
            <a:ext cx="1442481" cy="1668565"/>
            <a:chOff x="7762353" y="2633208"/>
            <a:chExt cx="1442481" cy="1668565"/>
          </a:xfrm>
        </p:grpSpPr>
        <p:cxnSp>
          <p:nvCxnSpPr>
            <p:cNvPr id="155" name="Straight Connector 154"/>
            <p:cNvCxnSpPr/>
            <p:nvPr/>
          </p:nvCxnSpPr>
          <p:spPr>
            <a:xfrm flipV="1">
              <a:off x="8063094" y="2790232"/>
              <a:ext cx="0" cy="1156970"/>
            </a:xfrm>
            <a:prstGeom prst="line">
              <a:avLst/>
            </a:prstGeom>
            <a:ln w="1905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56" name="TextBox 155"/>
            <p:cNvSpPr txBox="1"/>
            <p:nvPr/>
          </p:nvSpPr>
          <p:spPr>
            <a:xfrm>
              <a:off x="8095099" y="2633208"/>
              <a:ext cx="1109735" cy="400110"/>
            </a:xfrm>
            <a:prstGeom prst="rect">
              <a:avLst/>
            </a:prstGeom>
            <a:noFill/>
          </p:spPr>
          <p:txBody>
            <a:bodyPr wrap="square" rtlCol="0">
              <a:spAutoFit/>
            </a:bodyPr>
            <a:lstStyle/>
            <a:p>
              <a:r>
                <a:rPr lang="en-US" sz="1000" b="1" dirty="0">
                  <a:solidFill>
                    <a:srgbClr val="002060"/>
                  </a:solidFill>
                </a:rPr>
                <a:t>SEKO </a:t>
              </a:r>
              <a:r>
                <a:rPr lang="tr-TR" sz="1000" b="1" dirty="0">
                  <a:solidFill>
                    <a:srgbClr val="002060"/>
                  </a:solidFill>
                </a:rPr>
                <a:t>Orta Doğu Açılış</a:t>
              </a:r>
              <a:endParaRPr lang="en-US" sz="1000" b="1" dirty="0">
                <a:solidFill>
                  <a:srgbClr val="002060"/>
                </a:solidFill>
              </a:endParaRPr>
            </a:p>
          </p:txBody>
        </p:sp>
        <p:sp>
          <p:nvSpPr>
            <p:cNvPr id="153" name="Oval 152"/>
            <p:cNvSpPr/>
            <p:nvPr/>
          </p:nvSpPr>
          <p:spPr>
            <a:xfrm>
              <a:off x="7965471" y="3853955"/>
              <a:ext cx="172720" cy="17272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54" name="TextBox 153"/>
            <p:cNvSpPr txBox="1"/>
            <p:nvPr/>
          </p:nvSpPr>
          <p:spPr>
            <a:xfrm>
              <a:off x="7762353" y="4040163"/>
              <a:ext cx="588623" cy="261610"/>
            </a:xfrm>
            <a:prstGeom prst="rect">
              <a:avLst/>
            </a:prstGeom>
            <a:noFill/>
          </p:spPr>
          <p:txBody>
            <a:bodyPr wrap="none" rtlCol="0">
              <a:spAutoFit/>
            </a:bodyPr>
            <a:lstStyle/>
            <a:p>
              <a:pPr algn="ctr"/>
              <a:r>
                <a:rPr lang="en-US" sz="1050" b="1" dirty="0"/>
                <a:t>2012</a:t>
              </a:r>
              <a:endParaRPr lang="en-GB" sz="1050" b="1" dirty="0"/>
            </a:p>
          </p:txBody>
        </p:sp>
      </p:grpSp>
      <p:grpSp>
        <p:nvGrpSpPr>
          <p:cNvPr id="49" name="Group 48"/>
          <p:cNvGrpSpPr/>
          <p:nvPr/>
        </p:nvGrpSpPr>
        <p:grpSpPr>
          <a:xfrm>
            <a:off x="6952008" y="1568504"/>
            <a:ext cx="1648637" cy="2769798"/>
            <a:chOff x="6417866" y="1528128"/>
            <a:chExt cx="1648637" cy="2769798"/>
          </a:xfrm>
        </p:grpSpPr>
        <p:cxnSp>
          <p:nvCxnSpPr>
            <p:cNvPr id="150" name="Straight Connector 149"/>
            <p:cNvCxnSpPr>
              <a:cxnSpLocks/>
            </p:cNvCxnSpPr>
            <p:nvPr/>
          </p:nvCxnSpPr>
          <p:spPr>
            <a:xfrm flipV="1">
              <a:off x="6697726" y="1656080"/>
              <a:ext cx="0" cy="2286000"/>
            </a:xfrm>
            <a:prstGeom prst="line">
              <a:avLst/>
            </a:prstGeom>
            <a:ln w="1905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51" name="TextBox 150"/>
            <p:cNvSpPr txBox="1"/>
            <p:nvPr/>
          </p:nvSpPr>
          <p:spPr>
            <a:xfrm>
              <a:off x="6697726" y="1528128"/>
              <a:ext cx="1368777" cy="1323439"/>
            </a:xfrm>
            <a:prstGeom prst="rect">
              <a:avLst/>
            </a:prstGeom>
            <a:noFill/>
          </p:spPr>
          <p:txBody>
            <a:bodyPr wrap="square" rtlCol="0">
              <a:spAutoFit/>
            </a:bodyPr>
            <a:lstStyle/>
            <a:p>
              <a:r>
                <a:rPr lang="fr-FR" sz="1000" b="1" dirty="0">
                  <a:solidFill>
                    <a:srgbClr val="002060"/>
                  </a:solidFill>
                </a:rPr>
                <a:t>SEKO Acquires Lefranc Bosi (France)</a:t>
              </a:r>
            </a:p>
            <a:p>
              <a:endParaRPr lang="en-US" sz="1000" b="1" dirty="0">
                <a:solidFill>
                  <a:srgbClr val="002060"/>
                </a:solidFill>
              </a:endParaRPr>
            </a:p>
            <a:p>
              <a:r>
                <a:rPr lang="fr-FR" sz="1000" b="1" dirty="0">
                  <a:solidFill>
                    <a:srgbClr val="002060"/>
                  </a:solidFill>
                </a:rPr>
                <a:t>SEKO Acquires Chemical Controls (UK)</a:t>
              </a:r>
            </a:p>
            <a:p>
              <a:endParaRPr lang="en-US" sz="1000" b="1" dirty="0">
                <a:solidFill>
                  <a:srgbClr val="002060"/>
                </a:solidFill>
              </a:endParaRPr>
            </a:p>
          </p:txBody>
        </p:sp>
        <p:sp>
          <p:nvSpPr>
            <p:cNvPr id="148" name="Oval 147"/>
            <p:cNvSpPr/>
            <p:nvPr/>
          </p:nvSpPr>
          <p:spPr>
            <a:xfrm>
              <a:off x="6611366" y="3853955"/>
              <a:ext cx="172720" cy="17272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149" name="TextBox 148"/>
            <p:cNvSpPr txBox="1"/>
            <p:nvPr/>
          </p:nvSpPr>
          <p:spPr>
            <a:xfrm>
              <a:off x="6417866" y="4044010"/>
              <a:ext cx="569387" cy="253916"/>
            </a:xfrm>
            <a:prstGeom prst="rect">
              <a:avLst/>
            </a:prstGeom>
            <a:noFill/>
          </p:spPr>
          <p:txBody>
            <a:bodyPr wrap="none" rtlCol="0">
              <a:spAutoFit/>
            </a:bodyPr>
            <a:lstStyle/>
            <a:p>
              <a:pPr algn="ctr"/>
              <a:r>
                <a:rPr lang="en-US" sz="1050" b="1" dirty="0"/>
                <a:t>2008</a:t>
              </a:r>
              <a:endParaRPr lang="en-GB" sz="1050" b="1" dirty="0"/>
            </a:p>
          </p:txBody>
        </p:sp>
      </p:grpSp>
      <p:grpSp>
        <p:nvGrpSpPr>
          <p:cNvPr id="50" name="Group 49"/>
          <p:cNvGrpSpPr/>
          <p:nvPr/>
        </p:nvGrpSpPr>
        <p:grpSpPr>
          <a:xfrm>
            <a:off x="7438428" y="3653622"/>
            <a:ext cx="1738131" cy="2338784"/>
            <a:chOff x="6927375" y="3618487"/>
            <a:chExt cx="1738131" cy="2338784"/>
          </a:xfrm>
        </p:grpSpPr>
        <p:cxnSp>
          <p:nvCxnSpPr>
            <p:cNvPr id="145" name="Straight Connector 144"/>
            <p:cNvCxnSpPr>
              <a:cxnSpLocks/>
            </p:cNvCxnSpPr>
            <p:nvPr/>
          </p:nvCxnSpPr>
          <p:spPr>
            <a:xfrm>
              <a:off x="7222055" y="3942080"/>
              <a:ext cx="0" cy="1646179"/>
            </a:xfrm>
            <a:prstGeom prst="line">
              <a:avLst/>
            </a:prstGeom>
            <a:ln w="1905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a:off x="7237069" y="5064719"/>
              <a:ext cx="1428437" cy="892552"/>
            </a:xfrm>
            <a:prstGeom prst="rect">
              <a:avLst/>
            </a:prstGeom>
            <a:noFill/>
          </p:spPr>
          <p:txBody>
            <a:bodyPr wrap="square" rtlCol="0">
              <a:spAutoFit/>
            </a:bodyPr>
            <a:lstStyle/>
            <a:p>
              <a:endParaRPr lang="en-US" sz="1000" b="1" dirty="0">
                <a:solidFill>
                  <a:srgbClr val="002060"/>
                </a:solidFill>
              </a:endParaRPr>
            </a:p>
            <a:p>
              <a:endParaRPr lang="en-US" sz="1000" b="1" dirty="0">
                <a:solidFill>
                  <a:srgbClr val="002060"/>
                </a:solidFill>
              </a:endParaRPr>
            </a:p>
            <a:p>
              <a:r>
                <a:rPr lang="en-US" sz="1600" b="1" dirty="0">
                  <a:solidFill>
                    <a:srgbClr val="FF0000"/>
                  </a:solidFill>
                </a:rPr>
                <a:t>SEKO T</a:t>
              </a:r>
              <a:r>
                <a:rPr lang="tr-TR" sz="1600" b="1" dirty="0" err="1">
                  <a:solidFill>
                    <a:srgbClr val="FF0000"/>
                  </a:solidFill>
                </a:rPr>
                <a:t>ürkiye</a:t>
              </a:r>
              <a:endParaRPr lang="en-US" sz="1600" b="1" dirty="0">
                <a:solidFill>
                  <a:srgbClr val="FF0000"/>
                </a:solidFill>
              </a:endParaRPr>
            </a:p>
          </p:txBody>
        </p:sp>
        <p:sp>
          <p:nvSpPr>
            <p:cNvPr id="143" name="Rectangle 142"/>
            <p:cNvSpPr/>
            <p:nvPr/>
          </p:nvSpPr>
          <p:spPr>
            <a:xfrm>
              <a:off x="6927375" y="3618487"/>
              <a:ext cx="588623" cy="261610"/>
            </a:xfrm>
            <a:prstGeom prst="rect">
              <a:avLst/>
            </a:prstGeom>
          </p:spPr>
          <p:txBody>
            <a:bodyPr wrap="none">
              <a:spAutoFit/>
            </a:bodyPr>
            <a:lstStyle/>
            <a:p>
              <a:pPr algn="ctr"/>
              <a:r>
                <a:rPr lang="en-US" sz="1050" b="1" dirty="0"/>
                <a:t>2010</a:t>
              </a:r>
              <a:endParaRPr lang="en-GB" sz="1050" b="1" dirty="0"/>
            </a:p>
          </p:txBody>
        </p:sp>
        <p:sp>
          <p:nvSpPr>
            <p:cNvPr id="144" name="Oval 143"/>
            <p:cNvSpPr/>
            <p:nvPr/>
          </p:nvSpPr>
          <p:spPr>
            <a:xfrm>
              <a:off x="7135239" y="3853955"/>
              <a:ext cx="172720" cy="17272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52" name="Group 51"/>
          <p:cNvGrpSpPr/>
          <p:nvPr/>
        </p:nvGrpSpPr>
        <p:grpSpPr>
          <a:xfrm>
            <a:off x="8968694" y="3653622"/>
            <a:ext cx="1446688" cy="1512936"/>
            <a:chOff x="8406337" y="3618487"/>
            <a:chExt cx="1446688" cy="1512936"/>
          </a:xfrm>
        </p:grpSpPr>
        <p:cxnSp>
          <p:nvCxnSpPr>
            <p:cNvPr id="180" name="Straight Connector 179"/>
            <p:cNvCxnSpPr>
              <a:cxnSpLocks/>
            </p:cNvCxnSpPr>
            <p:nvPr/>
          </p:nvCxnSpPr>
          <p:spPr>
            <a:xfrm>
              <a:off x="8701018" y="3942080"/>
              <a:ext cx="0" cy="910465"/>
            </a:xfrm>
            <a:prstGeom prst="line">
              <a:avLst/>
            </a:prstGeom>
            <a:ln w="1905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1" name="TextBox 180"/>
            <p:cNvSpPr txBox="1"/>
            <p:nvPr/>
          </p:nvSpPr>
          <p:spPr>
            <a:xfrm>
              <a:off x="8723879" y="4731313"/>
              <a:ext cx="1129146" cy="400110"/>
            </a:xfrm>
            <a:prstGeom prst="rect">
              <a:avLst/>
            </a:prstGeom>
            <a:noFill/>
          </p:spPr>
          <p:txBody>
            <a:bodyPr wrap="square" rtlCol="0">
              <a:spAutoFit/>
            </a:bodyPr>
            <a:lstStyle/>
            <a:p>
              <a:r>
                <a:rPr lang="en-US" sz="1000" b="1" dirty="0">
                  <a:solidFill>
                    <a:srgbClr val="002060"/>
                  </a:solidFill>
                </a:rPr>
                <a:t>SEKO Benelux </a:t>
              </a:r>
              <a:r>
                <a:rPr lang="tr-TR" sz="1000" b="1" dirty="0">
                  <a:solidFill>
                    <a:srgbClr val="002060"/>
                  </a:solidFill>
                </a:rPr>
                <a:t>Açılış</a:t>
              </a:r>
              <a:endParaRPr lang="en-US" sz="1000" b="1" dirty="0">
                <a:solidFill>
                  <a:srgbClr val="002060"/>
                </a:solidFill>
              </a:endParaRPr>
            </a:p>
          </p:txBody>
        </p:sp>
        <p:sp>
          <p:nvSpPr>
            <p:cNvPr id="178" name="Rectangle 177"/>
            <p:cNvSpPr/>
            <p:nvPr/>
          </p:nvSpPr>
          <p:spPr>
            <a:xfrm>
              <a:off x="8406337" y="3618487"/>
              <a:ext cx="588623" cy="261610"/>
            </a:xfrm>
            <a:prstGeom prst="rect">
              <a:avLst/>
            </a:prstGeom>
          </p:spPr>
          <p:txBody>
            <a:bodyPr wrap="none">
              <a:spAutoFit/>
            </a:bodyPr>
            <a:lstStyle/>
            <a:p>
              <a:pPr algn="ctr"/>
              <a:r>
                <a:rPr lang="en-US" sz="1050" b="1" dirty="0"/>
                <a:t>2013</a:t>
              </a:r>
              <a:endParaRPr lang="en-GB" sz="1050" b="1" dirty="0"/>
            </a:p>
          </p:txBody>
        </p:sp>
        <p:sp>
          <p:nvSpPr>
            <p:cNvPr id="179" name="Oval 178"/>
            <p:cNvSpPr/>
            <p:nvPr/>
          </p:nvSpPr>
          <p:spPr>
            <a:xfrm>
              <a:off x="8614202" y="3853955"/>
              <a:ext cx="172720" cy="17272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55" name="Group 54"/>
          <p:cNvGrpSpPr/>
          <p:nvPr/>
        </p:nvGrpSpPr>
        <p:grpSpPr>
          <a:xfrm>
            <a:off x="9464372" y="1538398"/>
            <a:ext cx="1306865" cy="2799904"/>
            <a:chOff x="9881125" y="1501869"/>
            <a:chExt cx="1306865" cy="2799904"/>
          </a:xfrm>
        </p:grpSpPr>
        <p:cxnSp>
          <p:nvCxnSpPr>
            <p:cNvPr id="175" name="Straight Connector 174"/>
            <p:cNvCxnSpPr>
              <a:cxnSpLocks/>
            </p:cNvCxnSpPr>
            <p:nvPr/>
          </p:nvCxnSpPr>
          <p:spPr>
            <a:xfrm flipV="1">
              <a:off x="10170603" y="1594104"/>
              <a:ext cx="0" cy="2347976"/>
            </a:xfrm>
            <a:prstGeom prst="line">
              <a:avLst/>
            </a:prstGeom>
            <a:ln w="1905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76" name="TextBox 175"/>
            <p:cNvSpPr txBox="1"/>
            <p:nvPr/>
          </p:nvSpPr>
          <p:spPr>
            <a:xfrm>
              <a:off x="10193463" y="1501869"/>
              <a:ext cx="994527" cy="553998"/>
            </a:xfrm>
            <a:prstGeom prst="rect">
              <a:avLst/>
            </a:prstGeom>
            <a:noFill/>
          </p:spPr>
          <p:txBody>
            <a:bodyPr wrap="square" rtlCol="0">
              <a:spAutoFit/>
            </a:bodyPr>
            <a:lstStyle/>
            <a:p>
              <a:r>
                <a:rPr lang="en-US" sz="1000" b="1" dirty="0">
                  <a:solidFill>
                    <a:srgbClr val="002060"/>
                  </a:solidFill>
                </a:rPr>
                <a:t>SEKO Me</a:t>
              </a:r>
              <a:r>
                <a:rPr lang="tr-TR" sz="1000" b="1" dirty="0" err="1">
                  <a:solidFill>
                    <a:srgbClr val="002060"/>
                  </a:solidFill>
                </a:rPr>
                <a:t>ksika</a:t>
              </a:r>
              <a:r>
                <a:rPr lang="en-US" sz="1000" b="1" dirty="0">
                  <a:solidFill>
                    <a:srgbClr val="002060"/>
                  </a:solidFill>
                </a:rPr>
                <a:t> </a:t>
              </a:r>
              <a:r>
                <a:rPr lang="tr-TR" sz="1000" b="1" dirty="0">
                  <a:solidFill>
                    <a:srgbClr val="002060"/>
                  </a:solidFill>
                </a:rPr>
                <a:t>Açılış</a:t>
              </a:r>
              <a:endParaRPr lang="en-US" sz="1000" b="1" dirty="0">
                <a:solidFill>
                  <a:srgbClr val="002060"/>
                </a:solidFill>
              </a:endParaRPr>
            </a:p>
          </p:txBody>
        </p:sp>
        <p:sp>
          <p:nvSpPr>
            <p:cNvPr id="173" name="Oval 172"/>
            <p:cNvSpPr/>
            <p:nvPr/>
          </p:nvSpPr>
          <p:spPr>
            <a:xfrm>
              <a:off x="10084243" y="3853955"/>
              <a:ext cx="172720" cy="17272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74" name="TextBox 173"/>
            <p:cNvSpPr txBox="1"/>
            <p:nvPr/>
          </p:nvSpPr>
          <p:spPr>
            <a:xfrm>
              <a:off x="9881125" y="4040163"/>
              <a:ext cx="588623" cy="261610"/>
            </a:xfrm>
            <a:prstGeom prst="rect">
              <a:avLst/>
            </a:prstGeom>
            <a:noFill/>
          </p:spPr>
          <p:txBody>
            <a:bodyPr wrap="none" rtlCol="0">
              <a:spAutoFit/>
            </a:bodyPr>
            <a:lstStyle/>
            <a:p>
              <a:pPr algn="ctr"/>
              <a:r>
                <a:rPr lang="en-US" sz="1050" b="1" dirty="0"/>
                <a:t>2014</a:t>
              </a:r>
              <a:endParaRPr lang="en-GB" sz="1050" b="1" dirty="0"/>
            </a:p>
          </p:txBody>
        </p:sp>
      </p:grpSp>
      <p:grpSp>
        <p:nvGrpSpPr>
          <p:cNvPr id="34" name="Group 33"/>
          <p:cNvGrpSpPr/>
          <p:nvPr/>
        </p:nvGrpSpPr>
        <p:grpSpPr>
          <a:xfrm>
            <a:off x="10524939" y="2148982"/>
            <a:ext cx="1494722" cy="2181626"/>
            <a:chOff x="10499539" y="2112453"/>
            <a:chExt cx="1494722" cy="2181626"/>
          </a:xfrm>
        </p:grpSpPr>
        <p:cxnSp>
          <p:nvCxnSpPr>
            <p:cNvPr id="170" name="Straight Connector 169"/>
            <p:cNvCxnSpPr>
              <a:cxnSpLocks/>
            </p:cNvCxnSpPr>
            <p:nvPr/>
          </p:nvCxnSpPr>
          <p:spPr>
            <a:xfrm flipV="1">
              <a:off x="10789017" y="2242093"/>
              <a:ext cx="0" cy="1699987"/>
            </a:xfrm>
            <a:prstGeom prst="line">
              <a:avLst/>
            </a:prstGeom>
            <a:ln w="1905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71" name="TextBox 170"/>
            <p:cNvSpPr txBox="1"/>
            <p:nvPr/>
          </p:nvSpPr>
          <p:spPr>
            <a:xfrm>
              <a:off x="10798924" y="2112453"/>
              <a:ext cx="1195337" cy="1169551"/>
            </a:xfrm>
            <a:prstGeom prst="rect">
              <a:avLst/>
            </a:prstGeom>
            <a:noFill/>
          </p:spPr>
          <p:txBody>
            <a:bodyPr wrap="square" rtlCol="0">
              <a:spAutoFit/>
            </a:bodyPr>
            <a:lstStyle/>
            <a:p>
              <a:r>
                <a:rPr lang="fr-FR" sz="1000" b="1" dirty="0">
                  <a:solidFill>
                    <a:srgbClr val="002060"/>
                  </a:solidFill>
                </a:rPr>
                <a:t>SEKO </a:t>
              </a:r>
              <a:r>
                <a:rPr lang="fr-FR" sz="1000" b="1" dirty="0" err="1">
                  <a:solidFill>
                    <a:srgbClr val="002060"/>
                  </a:solidFill>
                </a:rPr>
                <a:t>Ja</a:t>
              </a:r>
              <a:r>
                <a:rPr lang="tr-TR" sz="1000" b="1" dirty="0" err="1">
                  <a:solidFill>
                    <a:srgbClr val="002060"/>
                  </a:solidFill>
                </a:rPr>
                <a:t>ponya</a:t>
              </a:r>
              <a:r>
                <a:rPr lang="fr-FR" sz="1000" b="1" dirty="0">
                  <a:solidFill>
                    <a:srgbClr val="002060"/>
                  </a:solidFill>
                </a:rPr>
                <a:t> </a:t>
              </a:r>
            </a:p>
            <a:p>
              <a:r>
                <a:rPr lang="tr-TR" sz="1000" b="1" dirty="0">
                  <a:solidFill>
                    <a:srgbClr val="002060"/>
                  </a:solidFill>
                </a:rPr>
                <a:t>Açılış</a:t>
              </a:r>
              <a:endParaRPr lang="fr-FR" sz="1000" b="1" dirty="0">
                <a:solidFill>
                  <a:srgbClr val="002060"/>
                </a:solidFill>
              </a:endParaRPr>
            </a:p>
            <a:p>
              <a:endParaRPr lang="en-US" sz="1000" b="1" dirty="0">
                <a:solidFill>
                  <a:srgbClr val="002060"/>
                </a:solidFill>
              </a:endParaRPr>
            </a:p>
            <a:p>
              <a:r>
                <a:rPr lang="en-GB" sz="1000" b="1" dirty="0">
                  <a:solidFill>
                    <a:srgbClr val="002060"/>
                  </a:solidFill>
                </a:rPr>
                <a:t>SEKO Assumes Beta Technology Brand</a:t>
              </a:r>
            </a:p>
          </p:txBody>
        </p:sp>
        <p:sp>
          <p:nvSpPr>
            <p:cNvPr id="168" name="Oval 167"/>
            <p:cNvSpPr/>
            <p:nvPr/>
          </p:nvSpPr>
          <p:spPr>
            <a:xfrm>
              <a:off x="10702657" y="3853955"/>
              <a:ext cx="172720" cy="17272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169" name="TextBox 168"/>
            <p:cNvSpPr txBox="1"/>
            <p:nvPr/>
          </p:nvSpPr>
          <p:spPr>
            <a:xfrm>
              <a:off x="10499539" y="4040163"/>
              <a:ext cx="632520" cy="253916"/>
            </a:xfrm>
            <a:prstGeom prst="rect">
              <a:avLst/>
            </a:prstGeom>
            <a:noFill/>
          </p:spPr>
          <p:txBody>
            <a:bodyPr wrap="square" rtlCol="0">
              <a:spAutoFit/>
            </a:bodyPr>
            <a:lstStyle/>
            <a:p>
              <a:pPr algn="ctr"/>
              <a:r>
                <a:rPr lang="en-US" sz="1050" b="1" dirty="0"/>
                <a:t>2016</a:t>
              </a:r>
              <a:endParaRPr lang="en-GB" sz="1050" b="1" dirty="0"/>
            </a:p>
          </p:txBody>
        </p:sp>
      </p:grpSp>
      <p:grpSp>
        <p:nvGrpSpPr>
          <p:cNvPr id="53" name="Group 52"/>
          <p:cNvGrpSpPr/>
          <p:nvPr/>
        </p:nvGrpSpPr>
        <p:grpSpPr>
          <a:xfrm>
            <a:off x="9915736" y="3653622"/>
            <a:ext cx="1446688" cy="1115339"/>
            <a:chOff x="9293194" y="3618487"/>
            <a:chExt cx="1446688" cy="1115339"/>
          </a:xfrm>
        </p:grpSpPr>
        <p:cxnSp>
          <p:nvCxnSpPr>
            <p:cNvPr id="165" name="Straight Connector 164"/>
            <p:cNvCxnSpPr/>
            <p:nvPr/>
          </p:nvCxnSpPr>
          <p:spPr>
            <a:xfrm>
              <a:off x="9587875" y="3942080"/>
              <a:ext cx="0" cy="554990"/>
            </a:xfrm>
            <a:prstGeom prst="line">
              <a:avLst/>
            </a:prstGeom>
            <a:ln w="1905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6" name="TextBox 165"/>
            <p:cNvSpPr txBox="1"/>
            <p:nvPr/>
          </p:nvSpPr>
          <p:spPr>
            <a:xfrm>
              <a:off x="9610736" y="4333716"/>
              <a:ext cx="1129146" cy="400110"/>
            </a:xfrm>
            <a:prstGeom prst="rect">
              <a:avLst/>
            </a:prstGeom>
            <a:noFill/>
          </p:spPr>
          <p:txBody>
            <a:bodyPr wrap="square" rtlCol="0">
              <a:spAutoFit/>
            </a:bodyPr>
            <a:lstStyle/>
            <a:p>
              <a:r>
                <a:rPr lang="en-US" sz="1000" b="1" dirty="0">
                  <a:solidFill>
                    <a:srgbClr val="002060"/>
                  </a:solidFill>
                </a:rPr>
                <a:t>SEKO Hong Kong </a:t>
              </a:r>
              <a:r>
                <a:rPr lang="tr-TR" sz="1000" b="1" dirty="0">
                  <a:solidFill>
                    <a:srgbClr val="002060"/>
                  </a:solidFill>
                </a:rPr>
                <a:t>Açılış</a:t>
              </a:r>
              <a:endParaRPr lang="en-US" sz="1000" b="1" dirty="0">
                <a:solidFill>
                  <a:srgbClr val="002060"/>
                </a:solidFill>
              </a:endParaRPr>
            </a:p>
          </p:txBody>
        </p:sp>
        <p:sp>
          <p:nvSpPr>
            <p:cNvPr id="163" name="Rectangle 162"/>
            <p:cNvSpPr/>
            <p:nvPr/>
          </p:nvSpPr>
          <p:spPr>
            <a:xfrm>
              <a:off x="9293194" y="3618487"/>
              <a:ext cx="588623" cy="261610"/>
            </a:xfrm>
            <a:prstGeom prst="rect">
              <a:avLst/>
            </a:prstGeom>
          </p:spPr>
          <p:txBody>
            <a:bodyPr wrap="none">
              <a:spAutoFit/>
            </a:bodyPr>
            <a:lstStyle/>
            <a:p>
              <a:pPr algn="ctr"/>
              <a:r>
                <a:rPr lang="en-US" sz="1050" b="1" dirty="0"/>
                <a:t>2015</a:t>
              </a:r>
              <a:endParaRPr lang="en-GB" sz="1050" b="1" dirty="0"/>
            </a:p>
          </p:txBody>
        </p:sp>
        <p:sp>
          <p:nvSpPr>
            <p:cNvPr id="164" name="Oval 163"/>
            <p:cNvSpPr/>
            <p:nvPr/>
          </p:nvSpPr>
          <p:spPr>
            <a:xfrm>
              <a:off x="9501059" y="3853955"/>
              <a:ext cx="172720" cy="17272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110" name="Group 109"/>
          <p:cNvGrpSpPr/>
          <p:nvPr/>
        </p:nvGrpSpPr>
        <p:grpSpPr>
          <a:xfrm>
            <a:off x="4465057" y="2309945"/>
            <a:ext cx="1130647" cy="2028357"/>
            <a:chOff x="3859391" y="2265722"/>
            <a:chExt cx="1130647" cy="2028357"/>
          </a:xfrm>
        </p:grpSpPr>
        <p:cxnSp>
          <p:nvCxnSpPr>
            <p:cNvPr id="111" name="Straight Connector 110"/>
            <p:cNvCxnSpPr>
              <a:cxnSpLocks/>
            </p:cNvCxnSpPr>
            <p:nvPr/>
          </p:nvCxnSpPr>
          <p:spPr>
            <a:xfrm>
              <a:off x="4144455" y="2403494"/>
              <a:ext cx="0" cy="1530167"/>
            </a:xfrm>
            <a:prstGeom prst="line">
              <a:avLst/>
            </a:prstGeom>
            <a:ln w="1905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a:off x="4167901" y="2265722"/>
              <a:ext cx="822137" cy="400110"/>
            </a:xfrm>
            <a:prstGeom prst="rect">
              <a:avLst/>
            </a:prstGeom>
            <a:noFill/>
          </p:spPr>
          <p:txBody>
            <a:bodyPr wrap="square" rtlCol="0">
              <a:spAutoFit/>
            </a:bodyPr>
            <a:lstStyle/>
            <a:p>
              <a:r>
                <a:rPr lang="en-US" sz="1000" b="1" dirty="0">
                  <a:solidFill>
                    <a:srgbClr val="002060"/>
                  </a:solidFill>
                </a:rPr>
                <a:t>SEKO </a:t>
              </a:r>
              <a:r>
                <a:rPr lang="tr-TR" sz="1000" b="1" dirty="0">
                  <a:solidFill>
                    <a:srgbClr val="002060"/>
                  </a:solidFill>
                </a:rPr>
                <a:t>Çin</a:t>
              </a:r>
              <a:r>
                <a:rPr lang="en-US" sz="1000" b="1" dirty="0">
                  <a:solidFill>
                    <a:srgbClr val="002060"/>
                  </a:solidFill>
                </a:rPr>
                <a:t> </a:t>
              </a:r>
              <a:r>
                <a:rPr lang="tr-TR" sz="1000" b="1" dirty="0">
                  <a:solidFill>
                    <a:srgbClr val="002060"/>
                  </a:solidFill>
                </a:rPr>
                <a:t>açılış</a:t>
              </a:r>
              <a:endParaRPr lang="en-US" sz="1000" b="1" dirty="0">
                <a:solidFill>
                  <a:srgbClr val="002060"/>
                </a:solidFill>
              </a:endParaRPr>
            </a:p>
          </p:txBody>
        </p:sp>
        <p:sp>
          <p:nvSpPr>
            <p:cNvPr id="117" name="Rectangle 116"/>
            <p:cNvSpPr/>
            <p:nvPr/>
          </p:nvSpPr>
          <p:spPr>
            <a:xfrm>
              <a:off x="3859391" y="4040163"/>
              <a:ext cx="569388" cy="253916"/>
            </a:xfrm>
            <a:prstGeom prst="rect">
              <a:avLst/>
            </a:prstGeom>
          </p:spPr>
          <p:txBody>
            <a:bodyPr wrap="none">
              <a:spAutoFit/>
            </a:bodyPr>
            <a:lstStyle/>
            <a:p>
              <a:pPr algn="ctr"/>
              <a:r>
                <a:rPr lang="en-US" sz="1050" b="1" dirty="0"/>
                <a:t>2003</a:t>
              </a:r>
              <a:endParaRPr lang="en-GB" sz="1050" b="1" dirty="0"/>
            </a:p>
          </p:txBody>
        </p:sp>
        <p:sp>
          <p:nvSpPr>
            <p:cNvPr id="118" name="Oval 117"/>
            <p:cNvSpPr/>
            <p:nvPr/>
          </p:nvSpPr>
          <p:spPr>
            <a:xfrm>
              <a:off x="4057639" y="3853955"/>
              <a:ext cx="172720" cy="17272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
        <p:nvSpPr>
          <p:cNvPr id="14" name="Footer Placeholder 13"/>
          <p:cNvSpPr>
            <a:spLocks noGrp="1"/>
          </p:cNvSpPr>
          <p:nvPr>
            <p:ph type="ftr" sz="quarter" idx="3"/>
          </p:nvPr>
        </p:nvSpPr>
        <p:spPr/>
        <p:txBody>
          <a:bodyPr/>
          <a:lstStyle/>
          <a:p>
            <a:pPr algn="r"/>
            <a:r>
              <a:rPr lang="en-GB" dirty="0"/>
              <a:t>© 201</a:t>
            </a:r>
            <a:r>
              <a:rPr lang="tr-TR" dirty="0"/>
              <a:t>8</a:t>
            </a:r>
            <a:r>
              <a:rPr lang="en-GB" dirty="0"/>
              <a:t> SEKO</a:t>
            </a:r>
          </a:p>
        </p:txBody>
      </p:sp>
      <p:sp>
        <p:nvSpPr>
          <p:cNvPr id="119" name="Oval 118">
            <a:extLst>
              <a:ext uri="{FF2B5EF4-FFF2-40B4-BE49-F238E27FC236}">
                <a16:creationId xmlns:a16="http://schemas.microsoft.com/office/drawing/2014/main" id="{DF600737-8BE3-4070-A76A-5BEE63633948}"/>
              </a:ext>
            </a:extLst>
          </p:cNvPr>
          <p:cNvSpPr/>
          <p:nvPr/>
        </p:nvSpPr>
        <p:spPr>
          <a:xfrm>
            <a:off x="11503208" y="3898812"/>
            <a:ext cx="172720" cy="17272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cxnSp>
        <p:nvCxnSpPr>
          <p:cNvPr id="120" name="Straight Connector 174">
            <a:extLst>
              <a:ext uri="{FF2B5EF4-FFF2-40B4-BE49-F238E27FC236}">
                <a16:creationId xmlns:a16="http://schemas.microsoft.com/office/drawing/2014/main" id="{9F44A7C7-57B2-4859-B071-494CFA2302CC}"/>
              </a:ext>
            </a:extLst>
          </p:cNvPr>
          <p:cNvCxnSpPr>
            <a:cxnSpLocks/>
          </p:cNvCxnSpPr>
          <p:nvPr/>
        </p:nvCxnSpPr>
        <p:spPr>
          <a:xfrm flipV="1">
            <a:off x="11589568" y="4109620"/>
            <a:ext cx="7418" cy="927821"/>
          </a:xfrm>
          <a:prstGeom prst="line">
            <a:avLst/>
          </a:prstGeom>
          <a:ln w="1905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2" name="TextBox 170">
            <a:extLst>
              <a:ext uri="{FF2B5EF4-FFF2-40B4-BE49-F238E27FC236}">
                <a16:creationId xmlns:a16="http://schemas.microsoft.com/office/drawing/2014/main" id="{7257AD6B-014B-4251-8D03-9DECF5855D83}"/>
              </a:ext>
            </a:extLst>
          </p:cNvPr>
          <p:cNvSpPr txBox="1"/>
          <p:nvPr/>
        </p:nvSpPr>
        <p:spPr>
          <a:xfrm>
            <a:off x="10905539" y="5016488"/>
            <a:ext cx="1195337" cy="553998"/>
          </a:xfrm>
          <a:prstGeom prst="rect">
            <a:avLst/>
          </a:prstGeom>
          <a:noFill/>
        </p:spPr>
        <p:txBody>
          <a:bodyPr wrap="square" rtlCol="0">
            <a:spAutoFit/>
          </a:bodyPr>
          <a:lstStyle/>
          <a:p>
            <a:r>
              <a:rPr lang="fr-FR" sz="1000" b="1" dirty="0">
                <a:solidFill>
                  <a:srgbClr val="002060"/>
                </a:solidFill>
              </a:rPr>
              <a:t>SEKO </a:t>
            </a:r>
            <a:r>
              <a:rPr lang="tr-TR" sz="1000" b="1" dirty="0">
                <a:solidFill>
                  <a:srgbClr val="002060"/>
                </a:solidFill>
              </a:rPr>
              <a:t>Avusturalya</a:t>
            </a:r>
            <a:r>
              <a:rPr lang="fr-FR" sz="1000" b="1" dirty="0">
                <a:solidFill>
                  <a:srgbClr val="002060"/>
                </a:solidFill>
              </a:rPr>
              <a:t> </a:t>
            </a:r>
          </a:p>
          <a:p>
            <a:r>
              <a:rPr lang="tr-TR" sz="1000" b="1" dirty="0">
                <a:solidFill>
                  <a:srgbClr val="002060"/>
                </a:solidFill>
              </a:rPr>
              <a:t>Açılış</a:t>
            </a:r>
            <a:endParaRPr lang="fr-FR" sz="1000" b="1" dirty="0">
              <a:solidFill>
                <a:srgbClr val="002060"/>
              </a:solidFill>
            </a:endParaRPr>
          </a:p>
        </p:txBody>
      </p:sp>
      <p:sp>
        <p:nvSpPr>
          <p:cNvPr id="123" name="TextBox 168">
            <a:extLst>
              <a:ext uri="{FF2B5EF4-FFF2-40B4-BE49-F238E27FC236}">
                <a16:creationId xmlns:a16="http://schemas.microsoft.com/office/drawing/2014/main" id="{10076BD3-ED49-40A5-A253-FEECB428445D}"/>
              </a:ext>
            </a:extLst>
          </p:cNvPr>
          <p:cNvSpPr txBox="1"/>
          <p:nvPr/>
        </p:nvSpPr>
        <p:spPr>
          <a:xfrm>
            <a:off x="11211993" y="3639344"/>
            <a:ext cx="632520" cy="253916"/>
          </a:xfrm>
          <a:prstGeom prst="rect">
            <a:avLst/>
          </a:prstGeom>
          <a:noFill/>
        </p:spPr>
        <p:txBody>
          <a:bodyPr wrap="square" rtlCol="0">
            <a:spAutoFit/>
          </a:bodyPr>
          <a:lstStyle/>
          <a:p>
            <a:pPr algn="ctr"/>
            <a:r>
              <a:rPr lang="en-US" sz="1050" b="1" dirty="0"/>
              <a:t>201</a:t>
            </a:r>
            <a:r>
              <a:rPr lang="tr-TR" sz="1050" b="1" dirty="0"/>
              <a:t>8</a:t>
            </a:r>
            <a:endParaRPr lang="en-GB" sz="1050" b="1" dirty="0"/>
          </a:p>
        </p:txBody>
      </p:sp>
    </p:spTree>
    <p:extLst>
      <p:ext uri="{BB962C8B-B14F-4D97-AF65-F5344CB8AC3E}">
        <p14:creationId xmlns:p14="http://schemas.microsoft.com/office/powerpoint/2010/main" val="21282430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3"/>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par>
                                <p:cTn id="10" presetID="22" presetClass="entr" presetSubtype="8"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left)">
                                      <p:cBhvr>
                                        <p:cTn id="12" dur="1000"/>
                                        <p:tgtEl>
                                          <p:spTgt spid="58"/>
                                        </p:tgtEl>
                                      </p:cBhvr>
                                    </p:animEffect>
                                  </p:childTnLst>
                                </p:cTn>
                              </p:par>
                            </p:childTnLst>
                          </p:cTn>
                        </p:par>
                        <p:par>
                          <p:cTn id="13" fill="hold">
                            <p:stCondLst>
                              <p:cond delay="1000"/>
                            </p:stCondLst>
                            <p:childTnLst>
                              <p:par>
                                <p:cTn id="14" presetID="2" presetClass="entr" presetSubtype="2" fill="hold" nodeType="afterEffect">
                                  <p:stCondLst>
                                    <p:cond delay="50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750" fill="hold"/>
                                        <p:tgtEl>
                                          <p:spTgt spid="35"/>
                                        </p:tgtEl>
                                        <p:attrNameLst>
                                          <p:attrName>ppt_x</p:attrName>
                                        </p:attrNameLst>
                                      </p:cBhvr>
                                      <p:tavLst>
                                        <p:tav tm="0">
                                          <p:val>
                                            <p:strVal val="1+#ppt_w/2"/>
                                          </p:val>
                                        </p:tav>
                                        <p:tav tm="100000">
                                          <p:val>
                                            <p:strVal val="#ppt_x"/>
                                          </p:val>
                                        </p:tav>
                                      </p:tavLst>
                                    </p:anim>
                                    <p:anim calcmode="lin" valueType="num">
                                      <p:cBhvr additive="base">
                                        <p:cTn id="17" dur="750" fill="hold"/>
                                        <p:tgtEl>
                                          <p:spTgt spid="35"/>
                                        </p:tgtEl>
                                        <p:attrNameLst>
                                          <p:attrName>ppt_y</p:attrName>
                                        </p:attrNameLst>
                                      </p:cBhvr>
                                      <p:tavLst>
                                        <p:tav tm="0">
                                          <p:val>
                                            <p:strVal val="#ppt_y"/>
                                          </p:val>
                                        </p:tav>
                                        <p:tav tm="100000">
                                          <p:val>
                                            <p:strVal val="#ppt_y"/>
                                          </p:val>
                                        </p:tav>
                                      </p:tavLst>
                                    </p:anim>
                                  </p:childTnLst>
                                </p:cTn>
                              </p:par>
                            </p:childTnLst>
                          </p:cTn>
                        </p:par>
                        <p:par>
                          <p:cTn id="18" fill="hold">
                            <p:stCondLst>
                              <p:cond delay="2250"/>
                            </p:stCondLst>
                            <p:childTnLst>
                              <p:par>
                                <p:cTn id="19" presetID="2" presetClass="entr" presetSubtype="2" fill="hold" nodeType="afterEffect">
                                  <p:stCondLst>
                                    <p:cond delay="50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750" fill="hold"/>
                                        <p:tgtEl>
                                          <p:spTgt spid="36"/>
                                        </p:tgtEl>
                                        <p:attrNameLst>
                                          <p:attrName>ppt_x</p:attrName>
                                        </p:attrNameLst>
                                      </p:cBhvr>
                                      <p:tavLst>
                                        <p:tav tm="0">
                                          <p:val>
                                            <p:strVal val="1+#ppt_w/2"/>
                                          </p:val>
                                        </p:tav>
                                        <p:tav tm="100000">
                                          <p:val>
                                            <p:strVal val="#ppt_x"/>
                                          </p:val>
                                        </p:tav>
                                      </p:tavLst>
                                    </p:anim>
                                    <p:anim calcmode="lin" valueType="num">
                                      <p:cBhvr additive="base">
                                        <p:cTn id="22" dur="750" fill="hold"/>
                                        <p:tgtEl>
                                          <p:spTgt spid="36"/>
                                        </p:tgtEl>
                                        <p:attrNameLst>
                                          <p:attrName>ppt_y</p:attrName>
                                        </p:attrNameLst>
                                      </p:cBhvr>
                                      <p:tavLst>
                                        <p:tav tm="0">
                                          <p:val>
                                            <p:strVal val="#ppt_y"/>
                                          </p:val>
                                        </p:tav>
                                        <p:tav tm="100000">
                                          <p:val>
                                            <p:strVal val="#ppt_y"/>
                                          </p:val>
                                        </p:tav>
                                      </p:tavLst>
                                    </p:anim>
                                  </p:childTnLst>
                                </p:cTn>
                              </p:par>
                            </p:childTnLst>
                          </p:cTn>
                        </p:par>
                        <p:par>
                          <p:cTn id="23" fill="hold">
                            <p:stCondLst>
                              <p:cond delay="3500"/>
                            </p:stCondLst>
                            <p:childTnLst>
                              <p:par>
                                <p:cTn id="24" presetID="2" presetClass="entr" presetSubtype="2" fill="hold" nodeType="afterEffect">
                                  <p:stCondLst>
                                    <p:cond delay="50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750" fill="hold"/>
                                        <p:tgtEl>
                                          <p:spTgt spid="37"/>
                                        </p:tgtEl>
                                        <p:attrNameLst>
                                          <p:attrName>ppt_x</p:attrName>
                                        </p:attrNameLst>
                                      </p:cBhvr>
                                      <p:tavLst>
                                        <p:tav tm="0">
                                          <p:val>
                                            <p:strVal val="1+#ppt_w/2"/>
                                          </p:val>
                                        </p:tav>
                                        <p:tav tm="100000">
                                          <p:val>
                                            <p:strVal val="#ppt_x"/>
                                          </p:val>
                                        </p:tav>
                                      </p:tavLst>
                                    </p:anim>
                                    <p:anim calcmode="lin" valueType="num">
                                      <p:cBhvr additive="base">
                                        <p:cTn id="27" dur="750" fill="hold"/>
                                        <p:tgtEl>
                                          <p:spTgt spid="37"/>
                                        </p:tgtEl>
                                        <p:attrNameLst>
                                          <p:attrName>ppt_y</p:attrName>
                                        </p:attrNameLst>
                                      </p:cBhvr>
                                      <p:tavLst>
                                        <p:tav tm="0">
                                          <p:val>
                                            <p:strVal val="#ppt_y"/>
                                          </p:val>
                                        </p:tav>
                                        <p:tav tm="100000">
                                          <p:val>
                                            <p:strVal val="#ppt_y"/>
                                          </p:val>
                                        </p:tav>
                                      </p:tavLst>
                                    </p:anim>
                                  </p:childTnLst>
                                </p:cTn>
                              </p:par>
                            </p:childTnLst>
                          </p:cTn>
                        </p:par>
                        <p:par>
                          <p:cTn id="28" fill="hold">
                            <p:stCondLst>
                              <p:cond delay="4750"/>
                            </p:stCondLst>
                            <p:childTnLst>
                              <p:par>
                                <p:cTn id="29" presetID="2" presetClass="entr" presetSubtype="2" fill="hold" nodeType="afterEffect">
                                  <p:stCondLst>
                                    <p:cond delay="50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750" fill="hold"/>
                                        <p:tgtEl>
                                          <p:spTgt spid="38"/>
                                        </p:tgtEl>
                                        <p:attrNameLst>
                                          <p:attrName>ppt_x</p:attrName>
                                        </p:attrNameLst>
                                      </p:cBhvr>
                                      <p:tavLst>
                                        <p:tav tm="0">
                                          <p:val>
                                            <p:strVal val="1+#ppt_w/2"/>
                                          </p:val>
                                        </p:tav>
                                        <p:tav tm="100000">
                                          <p:val>
                                            <p:strVal val="#ppt_x"/>
                                          </p:val>
                                        </p:tav>
                                      </p:tavLst>
                                    </p:anim>
                                    <p:anim calcmode="lin" valueType="num">
                                      <p:cBhvr additive="base">
                                        <p:cTn id="32" dur="75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750" fill="hold"/>
                                        <p:tgtEl>
                                          <p:spTgt spid="39"/>
                                        </p:tgtEl>
                                        <p:attrNameLst>
                                          <p:attrName>ppt_x</p:attrName>
                                        </p:attrNameLst>
                                      </p:cBhvr>
                                      <p:tavLst>
                                        <p:tav tm="0">
                                          <p:val>
                                            <p:strVal val="1+#ppt_w/2"/>
                                          </p:val>
                                        </p:tav>
                                        <p:tav tm="100000">
                                          <p:val>
                                            <p:strVal val="#ppt_x"/>
                                          </p:val>
                                        </p:tav>
                                      </p:tavLst>
                                    </p:anim>
                                    <p:anim calcmode="lin" valueType="num">
                                      <p:cBhvr additive="base">
                                        <p:cTn id="38" dur="750" fill="hold"/>
                                        <p:tgtEl>
                                          <p:spTgt spid="39"/>
                                        </p:tgtEl>
                                        <p:attrNameLst>
                                          <p:attrName>ppt_y</p:attrName>
                                        </p:attrNameLst>
                                      </p:cBhvr>
                                      <p:tavLst>
                                        <p:tav tm="0">
                                          <p:val>
                                            <p:strVal val="#ppt_y"/>
                                          </p:val>
                                        </p:tav>
                                        <p:tav tm="100000">
                                          <p:val>
                                            <p:strVal val="#ppt_y"/>
                                          </p:val>
                                        </p:tav>
                                      </p:tavLst>
                                    </p:anim>
                                  </p:childTnLst>
                                </p:cTn>
                              </p:par>
                            </p:childTnLst>
                          </p:cTn>
                        </p:par>
                        <p:par>
                          <p:cTn id="39" fill="hold">
                            <p:stCondLst>
                              <p:cond delay="750"/>
                            </p:stCondLst>
                            <p:childTnLst>
                              <p:par>
                                <p:cTn id="40" presetID="2" presetClass="entr" presetSubtype="2" fill="hold" nodeType="afterEffect">
                                  <p:stCondLst>
                                    <p:cond delay="500"/>
                                  </p:stCondLst>
                                  <p:childTnLst>
                                    <p:set>
                                      <p:cBhvr>
                                        <p:cTn id="41" dur="1" fill="hold">
                                          <p:stCondLst>
                                            <p:cond delay="0"/>
                                          </p:stCondLst>
                                        </p:cTn>
                                        <p:tgtEl>
                                          <p:spTgt spid="40"/>
                                        </p:tgtEl>
                                        <p:attrNameLst>
                                          <p:attrName>style.visibility</p:attrName>
                                        </p:attrNameLst>
                                      </p:cBhvr>
                                      <p:to>
                                        <p:strVal val="visible"/>
                                      </p:to>
                                    </p:set>
                                    <p:anim calcmode="lin" valueType="num">
                                      <p:cBhvr additive="base">
                                        <p:cTn id="42" dur="750" fill="hold"/>
                                        <p:tgtEl>
                                          <p:spTgt spid="40"/>
                                        </p:tgtEl>
                                        <p:attrNameLst>
                                          <p:attrName>ppt_x</p:attrName>
                                        </p:attrNameLst>
                                      </p:cBhvr>
                                      <p:tavLst>
                                        <p:tav tm="0">
                                          <p:val>
                                            <p:strVal val="1+#ppt_w/2"/>
                                          </p:val>
                                        </p:tav>
                                        <p:tav tm="100000">
                                          <p:val>
                                            <p:strVal val="#ppt_x"/>
                                          </p:val>
                                        </p:tav>
                                      </p:tavLst>
                                    </p:anim>
                                    <p:anim calcmode="lin" valueType="num">
                                      <p:cBhvr additive="base">
                                        <p:cTn id="43" dur="750" fill="hold"/>
                                        <p:tgtEl>
                                          <p:spTgt spid="40"/>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 presetClass="entr" presetSubtype="2" fill="hold" nodeType="afterEffect">
                                  <p:stCondLst>
                                    <p:cond delay="50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750" fill="hold"/>
                                        <p:tgtEl>
                                          <p:spTgt spid="41"/>
                                        </p:tgtEl>
                                        <p:attrNameLst>
                                          <p:attrName>ppt_x</p:attrName>
                                        </p:attrNameLst>
                                      </p:cBhvr>
                                      <p:tavLst>
                                        <p:tav tm="0">
                                          <p:val>
                                            <p:strVal val="1+#ppt_w/2"/>
                                          </p:val>
                                        </p:tav>
                                        <p:tav tm="100000">
                                          <p:val>
                                            <p:strVal val="#ppt_x"/>
                                          </p:val>
                                        </p:tav>
                                      </p:tavLst>
                                    </p:anim>
                                    <p:anim calcmode="lin" valueType="num">
                                      <p:cBhvr additive="base">
                                        <p:cTn id="48" dur="750" fill="hold"/>
                                        <p:tgtEl>
                                          <p:spTgt spid="41"/>
                                        </p:tgtEl>
                                        <p:attrNameLst>
                                          <p:attrName>ppt_y</p:attrName>
                                        </p:attrNameLst>
                                      </p:cBhvr>
                                      <p:tavLst>
                                        <p:tav tm="0">
                                          <p:val>
                                            <p:strVal val="#ppt_y"/>
                                          </p:val>
                                        </p:tav>
                                        <p:tav tm="100000">
                                          <p:val>
                                            <p:strVal val="#ppt_y"/>
                                          </p:val>
                                        </p:tav>
                                      </p:tavLst>
                                    </p:anim>
                                  </p:childTnLst>
                                </p:cTn>
                              </p:par>
                            </p:childTnLst>
                          </p:cTn>
                        </p:par>
                        <p:par>
                          <p:cTn id="49" fill="hold">
                            <p:stCondLst>
                              <p:cond delay="3250"/>
                            </p:stCondLst>
                            <p:childTnLst>
                              <p:par>
                                <p:cTn id="50" presetID="2" presetClass="entr" presetSubtype="2" fill="hold" nodeType="afterEffect">
                                  <p:stCondLst>
                                    <p:cond delay="500"/>
                                  </p:stCondLst>
                                  <p:childTnLst>
                                    <p:set>
                                      <p:cBhvr>
                                        <p:cTn id="51" dur="1" fill="hold">
                                          <p:stCondLst>
                                            <p:cond delay="0"/>
                                          </p:stCondLst>
                                        </p:cTn>
                                        <p:tgtEl>
                                          <p:spTgt spid="43"/>
                                        </p:tgtEl>
                                        <p:attrNameLst>
                                          <p:attrName>style.visibility</p:attrName>
                                        </p:attrNameLst>
                                      </p:cBhvr>
                                      <p:to>
                                        <p:strVal val="visible"/>
                                      </p:to>
                                    </p:set>
                                    <p:anim calcmode="lin" valueType="num">
                                      <p:cBhvr additive="base">
                                        <p:cTn id="52" dur="750" fill="hold"/>
                                        <p:tgtEl>
                                          <p:spTgt spid="43"/>
                                        </p:tgtEl>
                                        <p:attrNameLst>
                                          <p:attrName>ppt_x</p:attrName>
                                        </p:attrNameLst>
                                      </p:cBhvr>
                                      <p:tavLst>
                                        <p:tav tm="0">
                                          <p:val>
                                            <p:strVal val="1+#ppt_w/2"/>
                                          </p:val>
                                        </p:tav>
                                        <p:tav tm="100000">
                                          <p:val>
                                            <p:strVal val="#ppt_x"/>
                                          </p:val>
                                        </p:tav>
                                      </p:tavLst>
                                    </p:anim>
                                    <p:anim calcmode="lin" valueType="num">
                                      <p:cBhvr additive="base">
                                        <p:cTn id="53" dur="750" fill="hold"/>
                                        <p:tgtEl>
                                          <p:spTgt spid="43"/>
                                        </p:tgtEl>
                                        <p:attrNameLst>
                                          <p:attrName>ppt_y</p:attrName>
                                        </p:attrNameLst>
                                      </p:cBhvr>
                                      <p:tavLst>
                                        <p:tav tm="0">
                                          <p:val>
                                            <p:strVal val="#ppt_y"/>
                                          </p:val>
                                        </p:tav>
                                        <p:tav tm="100000">
                                          <p:val>
                                            <p:strVal val="#ppt_y"/>
                                          </p:val>
                                        </p:tav>
                                      </p:tavLst>
                                    </p:anim>
                                  </p:childTnLst>
                                </p:cTn>
                              </p:par>
                            </p:childTnLst>
                          </p:cTn>
                        </p:par>
                        <p:par>
                          <p:cTn id="54" fill="hold">
                            <p:stCondLst>
                              <p:cond delay="4500"/>
                            </p:stCondLst>
                            <p:childTnLst>
                              <p:par>
                                <p:cTn id="55" presetID="2" presetClass="entr" presetSubtype="2" fill="hold" nodeType="afterEffect">
                                  <p:stCondLst>
                                    <p:cond delay="500"/>
                                  </p:stCondLst>
                                  <p:childTnLst>
                                    <p:set>
                                      <p:cBhvr>
                                        <p:cTn id="56" dur="1" fill="hold">
                                          <p:stCondLst>
                                            <p:cond delay="0"/>
                                          </p:stCondLst>
                                        </p:cTn>
                                        <p:tgtEl>
                                          <p:spTgt spid="42"/>
                                        </p:tgtEl>
                                        <p:attrNameLst>
                                          <p:attrName>style.visibility</p:attrName>
                                        </p:attrNameLst>
                                      </p:cBhvr>
                                      <p:to>
                                        <p:strVal val="visible"/>
                                      </p:to>
                                    </p:set>
                                    <p:anim calcmode="lin" valueType="num">
                                      <p:cBhvr additive="base">
                                        <p:cTn id="57" dur="750" fill="hold"/>
                                        <p:tgtEl>
                                          <p:spTgt spid="42"/>
                                        </p:tgtEl>
                                        <p:attrNameLst>
                                          <p:attrName>ppt_x</p:attrName>
                                        </p:attrNameLst>
                                      </p:cBhvr>
                                      <p:tavLst>
                                        <p:tav tm="0">
                                          <p:val>
                                            <p:strVal val="1+#ppt_w/2"/>
                                          </p:val>
                                        </p:tav>
                                        <p:tav tm="100000">
                                          <p:val>
                                            <p:strVal val="#ppt_x"/>
                                          </p:val>
                                        </p:tav>
                                      </p:tavLst>
                                    </p:anim>
                                    <p:anim calcmode="lin" valueType="num">
                                      <p:cBhvr additive="base">
                                        <p:cTn id="58" dur="750" fill="hold"/>
                                        <p:tgtEl>
                                          <p:spTgt spid="42"/>
                                        </p:tgtEl>
                                        <p:attrNameLst>
                                          <p:attrName>ppt_y</p:attrName>
                                        </p:attrNameLst>
                                      </p:cBhvr>
                                      <p:tavLst>
                                        <p:tav tm="0">
                                          <p:val>
                                            <p:strVal val="#ppt_y"/>
                                          </p:val>
                                        </p:tav>
                                        <p:tav tm="100000">
                                          <p:val>
                                            <p:strVal val="#ppt_y"/>
                                          </p:val>
                                        </p:tav>
                                      </p:tavLst>
                                    </p:anim>
                                  </p:childTnLst>
                                </p:cTn>
                              </p:par>
                            </p:childTnLst>
                          </p:cTn>
                        </p:par>
                        <p:par>
                          <p:cTn id="59" fill="hold">
                            <p:stCondLst>
                              <p:cond delay="5750"/>
                            </p:stCondLst>
                            <p:childTnLst>
                              <p:par>
                                <p:cTn id="60" presetID="2" presetClass="entr" presetSubtype="2" fill="hold" nodeType="afterEffect">
                                  <p:stCondLst>
                                    <p:cond delay="500"/>
                                  </p:stCondLst>
                                  <p:childTnLst>
                                    <p:set>
                                      <p:cBhvr>
                                        <p:cTn id="61" dur="1" fill="hold">
                                          <p:stCondLst>
                                            <p:cond delay="0"/>
                                          </p:stCondLst>
                                        </p:cTn>
                                        <p:tgtEl>
                                          <p:spTgt spid="110"/>
                                        </p:tgtEl>
                                        <p:attrNameLst>
                                          <p:attrName>style.visibility</p:attrName>
                                        </p:attrNameLst>
                                      </p:cBhvr>
                                      <p:to>
                                        <p:strVal val="visible"/>
                                      </p:to>
                                    </p:set>
                                    <p:anim calcmode="lin" valueType="num">
                                      <p:cBhvr additive="base">
                                        <p:cTn id="62" dur="750" fill="hold"/>
                                        <p:tgtEl>
                                          <p:spTgt spid="110"/>
                                        </p:tgtEl>
                                        <p:attrNameLst>
                                          <p:attrName>ppt_x</p:attrName>
                                        </p:attrNameLst>
                                      </p:cBhvr>
                                      <p:tavLst>
                                        <p:tav tm="0">
                                          <p:val>
                                            <p:strVal val="1+#ppt_w/2"/>
                                          </p:val>
                                        </p:tav>
                                        <p:tav tm="100000">
                                          <p:val>
                                            <p:strVal val="#ppt_x"/>
                                          </p:val>
                                        </p:tav>
                                      </p:tavLst>
                                    </p:anim>
                                    <p:anim calcmode="lin" valueType="num">
                                      <p:cBhvr additive="base">
                                        <p:cTn id="63" dur="750" fill="hold"/>
                                        <p:tgtEl>
                                          <p:spTgt spid="110"/>
                                        </p:tgtEl>
                                        <p:attrNameLst>
                                          <p:attrName>ppt_y</p:attrName>
                                        </p:attrNameLst>
                                      </p:cBhvr>
                                      <p:tavLst>
                                        <p:tav tm="0">
                                          <p:val>
                                            <p:strVal val="#ppt_y"/>
                                          </p:val>
                                        </p:tav>
                                        <p:tav tm="100000">
                                          <p:val>
                                            <p:strVal val="#ppt_y"/>
                                          </p:val>
                                        </p:tav>
                                      </p:tavLst>
                                    </p:anim>
                                  </p:childTnLst>
                                </p:cTn>
                              </p:par>
                            </p:childTnLst>
                          </p:cTn>
                        </p:par>
                        <p:par>
                          <p:cTn id="64" fill="hold">
                            <p:stCondLst>
                              <p:cond delay="7000"/>
                            </p:stCondLst>
                            <p:childTnLst>
                              <p:par>
                                <p:cTn id="65" presetID="2" presetClass="entr" presetSubtype="2" fill="hold" nodeType="afterEffect">
                                  <p:stCondLst>
                                    <p:cond delay="500"/>
                                  </p:stCondLst>
                                  <p:childTnLst>
                                    <p:set>
                                      <p:cBhvr>
                                        <p:cTn id="66" dur="1" fill="hold">
                                          <p:stCondLst>
                                            <p:cond delay="0"/>
                                          </p:stCondLst>
                                        </p:cTn>
                                        <p:tgtEl>
                                          <p:spTgt spid="44"/>
                                        </p:tgtEl>
                                        <p:attrNameLst>
                                          <p:attrName>style.visibility</p:attrName>
                                        </p:attrNameLst>
                                      </p:cBhvr>
                                      <p:to>
                                        <p:strVal val="visible"/>
                                      </p:to>
                                    </p:set>
                                    <p:anim calcmode="lin" valueType="num">
                                      <p:cBhvr additive="base">
                                        <p:cTn id="67" dur="750" fill="hold"/>
                                        <p:tgtEl>
                                          <p:spTgt spid="44"/>
                                        </p:tgtEl>
                                        <p:attrNameLst>
                                          <p:attrName>ppt_x</p:attrName>
                                        </p:attrNameLst>
                                      </p:cBhvr>
                                      <p:tavLst>
                                        <p:tav tm="0">
                                          <p:val>
                                            <p:strVal val="1+#ppt_w/2"/>
                                          </p:val>
                                        </p:tav>
                                        <p:tav tm="100000">
                                          <p:val>
                                            <p:strVal val="#ppt_x"/>
                                          </p:val>
                                        </p:tav>
                                      </p:tavLst>
                                    </p:anim>
                                    <p:anim calcmode="lin" valueType="num">
                                      <p:cBhvr additive="base">
                                        <p:cTn id="68" dur="750" fill="hold"/>
                                        <p:tgtEl>
                                          <p:spTgt spid="44"/>
                                        </p:tgtEl>
                                        <p:attrNameLst>
                                          <p:attrName>ppt_y</p:attrName>
                                        </p:attrNameLst>
                                      </p:cBhvr>
                                      <p:tavLst>
                                        <p:tav tm="0">
                                          <p:val>
                                            <p:strVal val="#ppt_y"/>
                                          </p:val>
                                        </p:tav>
                                        <p:tav tm="100000">
                                          <p:val>
                                            <p:strVal val="#ppt_y"/>
                                          </p:val>
                                        </p:tav>
                                      </p:tavLst>
                                    </p:anim>
                                  </p:childTnLst>
                                </p:cTn>
                              </p:par>
                            </p:childTnLst>
                          </p:cTn>
                        </p:par>
                        <p:par>
                          <p:cTn id="69" fill="hold">
                            <p:stCondLst>
                              <p:cond delay="8250"/>
                            </p:stCondLst>
                            <p:childTnLst>
                              <p:par>
                                <p:cTn id="70" presetID="2" presetClass="entr" presetSubtype="2" fill="hold" nodeType="afterEffect">
                                  <p:stCondLst>
                                    <p:cond delay="500"/>
                                  </p:stCondLst>
                                  <p:childTnLst>
                                    <p:set>
                                      <p:cBhvr>
                                        <p:cTn id="71" dur="1" fill="hold">
                                          <p:stCondLst>
                                            <p:cond delay="0"/>
                                          </p:stCondLst>
                                        </p:cTn>
                                        <p:tgtEl>
                                          <p:spTgt spid="45"/>
                                        </p:tgtEl>
                                        <p:attrNameLst>
                                          <p:attrName>style.visibility</p:attrName>
                                        </p:attrNameLst>
                                      </p:cBhvr>
                                      <p:to>
                                        <p:strVal val="visible"/>
                                      </p:to>
                                    </p:set>
                                    <p:anim calcmode="lin" valueType="num">
                                      <p:cBhvr additive="base">
                                        <p:cTn id="72" dur="750" fill="hold"/>
                                        <p:tgtEl>
                                          <p:spTgt spid="45"/>
                                        </p:tgtEl>
                                        <p:attrNameLst>
                                          <p:attrName>ppt_x</p:attrName>
                                        </p:attrNameLst>
                                      </p:cBhvr>
                                      <p:tavLst>
                                        <p:tav tm="0">
                                          <p:val>
                                            <p:strVal val="1+#ppt_w/2"/>
                                          </p:val>
                                        </p:tav>
                                        <p:tav tm="100000">
                                          <p:val>
                                            <p:strVal val="#ppt_x"/>
                                          </p:val>
                                        </p:tav>
                                      </p:tavLst>
                                    </p:anim>
                                    <p:anim calcmode="lin" valueType="num">
                                      <p:cBhvr additive="base">
                                        <p:cTn id="73" dur="750" fill="hold"/>
                                        <p:tgtEl>
                                          <p:spTgt spid="45"/>
                                        </p:tgtEl>
                                        <p:attrNameLst>
                                          <p:attrName>ppt_y</p:attrName>
                                        </p:attrNameLst>
                                      </p:cBhvr>
                                      <p:tavLst>
                                        <p:tav tm="0">
                                          <p:val>
                                            <p:strVal val="#ppt_y"/>
                                          </p:val>
                                        </p:tav>
                                        <p:tav tm="100000">
                                          <p:val>
                                            <p:strVal val="#ppt_y"/>
                                          </p:val>
                                        </p:tav>
                                      </p:tavLst>
                                    </p:anim>
                                  </p:childTnLst>
                                </p:cTn>
                              </p:par>
                            </p:childTnLst>
                          </p:cTn>
                        </p:par>
                        <p:par>
                          <p:cTn id="74" fill="hold">
                            <p:stCondLst>
                              <p:cond delay="9500"/>
                            </p:stCondLst>
                            <p:childTnLst>
                              <p:par>
                                <p:cTn id="75" presetID="2" presetClass="entr" presetSubtype="2" fill="hold" nodeType="afterEffect">
                                  <p:stCondLst>
                                    <p:cond delay="500"/>
                                  </p:stCondLst>
                                  <p:childTnLst>
                                    <p:set>
                                      <p:cBhvr>
                                        <p:cTn id="76" dur="1" fill="hold">
                                          <p:stCondLst>
                                            <p:cond delay="0"/>
                                          </p:stCondLst>
                                        </p:cTn>
                                        <p:tgtEl>
                                          <p:spTgt spid="46"/>
                                        </p:tgtEl>
                                        <p:attrNameLst>
                                          <p:attrName>style.visibility</p:attrName>
                                        </p:attrNameLst>
                                      </p:cBhvr>
                                      <p:to>
                                        <p:strVal val="visible"/>
                                      </p:to>
                                    </p:set>
                                    <p:anim calcmode="lin" valueType="num">
                                      <p:cBhvr additive="base">
                                        <p:cTn id="77" dur="750" fill="hold"/>
                                        <p:tgtEl>
                                          <p:spTgt spid="46"/>
                                        </p:tgtEl>
                                        <p:attrNameLst>
                                          <p:attrName>ppt_x</p:attrName>
                                        </p:attrNameLst>
                                      </p:cBhvr>
                                      <p:tavLst>
                                        <p:tav tm="0">
                                          <p:val>
                                            <p:strVal val="1+#ppt_w/2"/>
                                          </p:val>
                                        </p:tav>
                                        <p:tav tm="100000">
                                          <p:val>
                                            <p:strVal val="#ppt_x"/>
                                          </p:val>
                                        </p:tav>
                                      </p:tavLst>
                                    </p:anim>
                                    <p:anim calcmode="lin" valueType="num">
                                      <p:cBhvr additive="base">
                                        <p:cTn id="78" dur="750" fill="hold"/>
                                        <p:tgtEl>
                                          <p:spTgt spid="46"/>
                                        </p:tgtEl>
                                        <p:attrNameLst>
                                          <p:attrName>ppt_y</p:attrName>
                                        </p:attrNameLst>
                                      </p:cBhvr>
                                      <p:tavLst>
                                        <p:tav tm="0">
                                          <p:val>
                                            <p:strVal val="#ppt_y"/>
                                          </p:val>
                                        </p:tav>
                                        <p:tav tm="100000">
                                          <p:val>
                                            <p:strVal val="#ppt_y"/>
                                          </p:val>
                                        </p:tav>
                                      </p:tavLst>
                                    </p:anim>
                                  </p:childTnLst>
                                </p:cTn>
                              </p:par>
                            </p:childTnLst>
                          </p:cTn>
                        </p:par>
                        <p:par>
                          <p:cTn id="79" fill="hold">
                            <p:stCondLst>
                              <p:cond delay="10750"/>
                            </p:stCondLst>
                            <p:childTnLst>
                              <p:par>
                                <p:cTn id="80" presetID="2" presetClass="entr" presetSubtype="2" fill="hold" nodeType="afterEffect">
                                  <p:stCondLst>
                                    <p:cond delay="500"/>
                                  </p:stCondLst>
                                  <p:childTnLst>
                                    <p:set>
                                      <p:cBhvr>
                                        <p:cTn id="81" dur="1" fill="hold">
                                          <p:stCondLst>
                                            <p:cond delay="0"/>
                                          </p:stCondLst>
                                        </p:cTn>
                                        <p:tgtEl>
                                          <p:spTgt spid="48"/>
                                        </p:tgtEl>
                                        <p:attrNameLst>
                                          <p:attrName>style.visibility</p:attrName>
                                        </p:attrNameLst>
                                      </p:cBhvr>
                                      <p:to>
                                        <p:strVal val="visible"/>
                                      </p:to>
                                    </p:set>
                                    <p:anim calcmode="lin" valueType="num">
                                      <p:cBhvr additive="base">
                                        <p:cTn id="82" dur="750" fill="hold"/>
                                        <p:tgtEl>
                                          <p:spTgt spid="48"/>
                                        </p:tgtEl>
                                        <p:attrNameLst>
                                          <p:attrName>ppt_x</p:attrName>
                                        </p:attrNameLst>
                                      </p:cBhvr>
                                      <p:tavLst>
                                        <p:tav tm="0">
                                          <p:val>
                                            <p:strVal val="1+#ppt_w/2"/>
                                          </p:val>
                                        </p:tav>
                                        <p:tav tm="100000">
                                          <p:val>
                                            <p:strVal val="#ppt_x"/>
                                          </p:val>
                                        </p:tav>
                                      </p:tavLst>
                                    </p:anim>
                                    <p:anim calcmode="lin" valueType="num">
                                      <p:cBhvr additive="base">
                                        <p:cTn id="83" dur="750" fill="hold"/>
                                        <p:tgtEl>
                                          <p:spTgt spid="48"/>
                                        </p:tgtEl>
                                        <p:attrNameLst>
                                          <p:attrName>ppt_y</p:attrName>
                                        </p:attrNameLst>
                                      </p:cBhvr>
                                      <p:tavLst>
                                        <p:tav tm="0">
                                          <p:val>
                                            <p:strVal val="#ppt_y"/>
                                          </p:val>
                                        </p:tav>
                                        <p:tav tm="100000">
                                          <p:val>
                                            <p:strVal val="#ppt_y"/>
                                          </p:val>
                                        </p:tav>
                                      </p:tavLst>
                                    </p:anim>
                                  </p:childTnLst>
                                </p:cTn>
                              </p:par>
                            </p:childTnLst>
                          </p:cTn>
                        </p:par>
                        <p:par>
                          <p:cTn id="84" fill="hold">
                            <p:stCondLst>
                              <p:cond delay="12000"/>
                            </p:stCondLst>
                            <p:childTnLst>
                              <p:par>
                                <p:cTn id="85" presetID="2" presetClass="entr" presetSubtype="2" fill="hold" nodeType="afterEffect">
                                  <p:stCondLst>
                                    <p:cond delay="500"/>
                                  </p:stCondLst>
                                  <p:childTnLst>
                                    <p:set>
                                      <p:cBhvr>
                                        <p:cTn id="86" dur="1" fill="hold">
                                          <p:stCondLst>
                                            <p:cond delay="0"/>
                                          </p:stCondLst>
                                        </p:cTn>
                                        <p:tgtEl>
                                          <p:spTgt spid="49"/>
                                        </p:tgtEl>
                                        <p:attrNameLst>
                                          <p:attrName>style.visibility</p:attrName>
                                        </p:attrNameLst>
                                      </p:cBhvr>
                                      <p:to>
                                        <p:strVal val="visible"/>
                                      </p:to>
                                    </p:set>
                                    <p:anim calcmode="lin" valueType="num">
                                      <p:cBhvr additive="base">
                                        <p:cTn id="87" dur="750" fill="hold"/>
                                        <p:tgtEl>
                                          <p:spTgt spid="49"/>
                                        </p:tgtEl>
                                        <p:attrNameLst>
                                          <p:attrName>ppt_x</p:attrName>
                                        </p:attrNameLst>
                                      </p:cBhvr>
                                      <p:tavLst>
                                        <p:tav tm="0">
                                          <p:val>
                                            <p:strVal val="1+#ppt_w/2"/>
                                          </p:val>
                                        </p:tav>
                                        <p:tav tm="100000">
                                          <p:val>
                                            <p:strVal val="#ppt_x"/>
                                          </p:val>
                                        </p:tav>
                                      </p:tavLst>
                                    </p:anim>
                                    <p:anim calcmode="lin" valueType="num">
                                      <p:cBhvr additive="base">
                                        <p:cTn id="88" dur="750" fill="hold"/>
                                        <p:tgtEl>
                                          <p:spTgt spid="49"/>
                                        </p:tgtEl>
                                        <p:attrNameLst>
                                          <p:attrName>ppt_y</p:attrName>
                                        </p:attrNameLst>
                                      </p:cBhvr>
                                      <p:tavLst>
                                        <p:tav tm="0">
                                          <p:val>
                                            <p:strVal val="#ppt_y"/>
                                          </p:val>
                                        </p:tav>
                                        <p:tav tm="100000">
                                          <p:val>
                                            <p:strVal val="#ppt_y"/>
                                          </p:val>
                                        </p:tav>
                                      </p:tavLst>
                                    </p:anim>
                                  </p:childTnLst>
                                </p:cTn>
                              </p:par>
                            </p:childTnLst>
                          </p:cTn>
                        </p:par>
                        <p:par>
                          <p:cTn id="89" fill="hold">
                            <p:stCondLst>
                              <p:cond delay="13250"/>
                            </p:stCondLst>
                            <p:childTnLst>
                              <p:par>
                                <p:cTn id="90" presetID="2" presetClass="entr" presetSubtype="2" fill="hold" nodeType="afterEffect">
                                  <p:stCondLst>
                                    <p:cond delay="500"/>
                                  </p:stCondLst>
                                  <p:childTnLst>
                                    <p:set>
                                      <p:cBhvr>
                                        <p:cTn id="91" dur="1" fill="hold">
                                          <p:stCondLst>
                                            <p:cond delay="0"/>
                                          </p:stCondLst>
                                        </p:cTn>
                                        <p:tgtEl>
                                          <p:spTgt spid="50"/>
                                        </p:tgtEl>
                                        <p:attrNameLst>
                                          <p:attrName>style.visibility</p:attrName>
                                        </p:attrNameLst>
                                      </p:cBhvr>
                                      <p:to>
                                        <p:strVal val="visible"/>
                                      </p:to>
                                    </p:set>
                                    <p:anim calcmode="lin" valueType="num">
                                      <p:cBhvr additive="base">
                                        <p:cTn id="92" dur="750" fill="hold"/>
                                        <p:tgtEl>
                                          <p:spTgt spid="50"/>
                                        </p:tgtEl>
                                        <p:attrNameLst>
                                          <p:attrName>ppt_x</p:attrName>
                                        </p:attrNameLst>
                                      </p:cBhvr>
                                      <p:tavLst>
                                        <p:tav tm="0">
                                          <p:val>
                                            <p:strVal val="1+#ppt_w/2"/>
                                          </p:val>
                                        </p:tav>
                                        <p:tav tm="100000">
                                          <p:val>
                                            <p:strVal val="#ppt_x"/>
                                          </p:val>
                                        </p:tav>
                                      </p:tavLst>
                                    </p:anim>
                                    <p:anim calcmode="lin" valueType="num">
                                      <p:cBhvr additive="base">
                                        <p:cTn id="93" dur="750" fill="hold"/>
                                        <p:tgtEl>
                                          <p:spTgt spid="50"/>
                                        </p:tgtEl>
                                        <p:attrNameLst>
                                          <p:attrName>ppt_y</p:attrName>
                                        </p:attrNameLst>
                                      </p:cBhvr>
                                      <p:tavLst>
                                        <p:tav tm="0">
                                          <p:val>
                                            <p:strVal val="#ppt_y"/>
                                          </p:val>
                                        </p:tav>
                                        <p:tav tm="100000">
                                          <p:val>
                                            <p:strVal val="#ppt_y"/>
                                          </p:val>
                                        </p:tav>
                                      </p:tavLst>
                                    </p:anim>
                                  </p:childTnLst>
                                </p:cTn>
                              </p:par>
                            </p:childTnLst>
                          </p:cTn>
                        </p:par>
                        <p:par>
                          <p:cTn id="94" fill="hold">
                            <p:stCondLst>
                              <p:cond delay="14500"/>
                            </p:stCondLst>
                            <p:childTnLst>
                              <p:par>
                                <p:cTn id="95" presetID="2" presetClass="entr" presetSubtype="2" fill="hold" nodeType="afterEffect">
                                  <p:stCondLst>
                                    <p:cond delay="500"/>
                                  </p:stCondLst>
                                  <p:childTnLst>
                                    <p:set>
                                      <p:cBhvr>
                                        <p:cTn id="96" dur="1" fill="hold">
                                          <p:stCondLst>
                                            <p:cond delay="0"/>
                                          </p:stCondLst>
                                        </p:cTn>
                                        <p:tgtEl>
                                          <p:spTgt spid="51"/>
                                        </p:tgtEl>
                                        <p:attrNameLst>
                                          <p:attrName>style.visibility</p:attrName>
                                        </p:attrNameLst>
                                      </p:cBhvr>
                                      <p:to>
                                        <p:strVal val="visible"/>
                                      </p:to>
                                    </p:set>
                                    <p:anim calcmode="lin" valueType="num">
                                      <p:cBhvr additive="base">
                                        <p:cTn id="97" dur="750" fill="hold"/>
                                        <p:tgtEl>
                                          <p:spTgt spid="51"/>
                                        </p:tgtEl>
                                        <p:attrNameLst>
                                          <p:attrName>ppt_x</p:attrName>
                                        </p:attrNameLst>
                                      </p:cBhvr>
                                      <p:tavLst>
                                        <p:tav tm="0">
                                          <p:val>
                                            <p:strVal val="1+#ppt_w/2"/>
                                          </p:val>
                                        </p:tav>
                                        <p:tav tm="100000">
                                          <p:val>
                                            <p:strVal val="#ppt_x"/>
                                          </p:val>
                                        </p:tav>
                                      </p:tavLst>
                                    </p:anim>
                                    <p:anim calcmode="lin" valueType="num">
                                      <p:cBhvr additive="base">
                                        <p:cTn id="98" dur="750" fill="hold"/>
                                        <p:tgtEl>
                                          <p:spTgt spid="51"/>
                                        </p:tgtEl>
                                        <p:attrNameLst>
                                          <p:attrName>ppt_y</p:attrName>
                                        </p:attrNameLst>
                                      </p:cBhvr>
                                      <p:tavLst>
                                        <p:tav tm="0">
                                          <p:val>
                                            <p:strVal val="#ppt_y"/>
                                          </p:val>
                                        </p:tav>
                                        <p:tav tm="100000">
                                          <p:val>
                                            <p:strVal val="#ppt_y"/>
                                          </p:val>
                                        </p:tav>
                                      </p:tavLst>
                                    </p:anim>
                                  </p:childTnLst>
                                </p:cTn>
                              </p:par>
                            </p:childTnLst>
                          </p:cTn>
                        </p:par>
                        <p:par>
                          <p:cTn id="99" fill="hold">
                            <p:stCondLst>
                              <p:cond delay="15750"/>
                            </p:stCondLst>
                            <p:childTnLst>
                              <p:par>
                                <p:cTn id="100" presetID="2" presetClass="entr" presetSubtype="2" fill="hold" nodeType="afterEffect">
                                  <p:stCondLst>
                                    <p:cond delay="500"/>
                                  </p:stCondLst>
                                  <p:childTnLst>
                                    <p:set>
                                      <p:cBhvr>
                                        <p:cTn id="101" dur="1" fill="hold">
                                          <p:stCondLst>
                                            <p:cond delay="0"/>
                                          </p:stCondLst>
                                        </p:cTn>
                                        <p:tgtEl>
                                          <p:spTgt spid="52"/>
                                        </p:tgtEl>
                                        <p:attrNameLst>
                                          <p:attrName>style.visibility</p:attrName>
                                        </p:attrNameLst>
                                      </p:cBhvr>
                                      <p:to>
                                        <p:strVal val="visible"/>
                                      </p:to>
                                    </p:set>
                                    <p:anim calcmode="lin" valueType="num">
                                      <p:cBhvr additive="base">
                                        <p:cTn id="102" dur="750" fill="hold"/>
                                        <p:tgtEl>
                                          <p:spTgt spid="52"/>
                                        </p:tgtEl>
                                        <p:attrNameLst>
                                          <p:attrName>ppt_x</p:attrName>
                                        </p:attrNameLst>
                                      </p:cBhvr>
                                      <p:tavLst>
                                        <p:tav tm="0">
                                          <p:val>
                                            <p:strVal val="1+#ppt_w/2"/>
                                          </p:val>
                                        </p:tav>
                                        <p:tav tm="100000">
                                          <p:val>
                                            <p:strVal val="#ppt_x"/>
                                          </p:val>
                                        </p:tav>
                                      </p:tavLst>
                                    </p:anim>
                                    <p:anim calcmode="lin" valueType="num">
                                      <p:cBhvr additive="base">
                                        <p:cTn id="103" dur="750" fill="hold"/>
                                        <p:tgtEl>
                                          <p:spTgt spid="52"/>
                                        </p:tgtEl>
                                        <p:attrNameLst>
                                          <p:attrName>ppt_y</p:attrName>
                                        </p:attrNameLst>
                                      </p:cBhvr>
                                      <p:tavLst>
                                        <p:tav tm="0">
                                          <p:val>
                                            <p:strVal val="#ppt_y"/>
                                          </p:val>
                                        </p:tav>
                                        <p:tav tm="100000">
                                          <p:val>
                                            <p:strVal val="#ppt_y"/>
                                          </p:val>
                                        </p:tav>
                                      </p:tavLst>
                                    </p:anim>
                                  </p:childTnLst>
                                </p:cTn>
                              </p:par>
                            </p:childTnLst>
                          </p:cTn>
                        </p:par>
                        <p:par>
                          <p:cTn id="104" fill="hold">
                            <p:stCondLst>
                              <p:cond delay="17000"/>
                            </p:stCondLst>
                            <p:childTnLst>
                              <p:par>
                                <p:cTn id="105" presetID="2" presetClass="entr" presetSubtype="2" fill="hold" nodeType="afterEffect">
                                  <p:stCondLst>
                                    <p:cond delay="500"/>
                                  </p:stCondLst>
                                  <p:childTnLst>
                                    <p:set>
                                      <p:cBhvr>
                                        <p:cTn id="106" dur="1" fill="hold">
                                          <p:stCondLst>
                                            <p:cond delay="0"/>
                                          </p:stCondLst>
                                        </p:cTn>
                                        <p:tgtEl>
                                          <p:spTgt spid="55"/>
                                        </p:tgtEl>
                                        <p:attrNameLst>
                                          <p:attrName>style.visibility</p:attrName>
                                        </p:attrNameLst>
                                      </p:cBhvr>
                                      <p:to>
                                        <p:strVal val="visible"/>
                                      </p:to>
                                    </p:set>
                                    <p:anim calcmode="lin" valueType="num">
                                      <p:cBhvr additive="base">
                                        <p:cTn id="107" dur="750" fill="hold"/>
                                        <p:tgtEl>
                                          <p:spTgt spid="55"/>
                                        </p:tgtEl>
                                        <p:attrNameLst>
                                          <p:attrName>ppt_x</p:attrName>
                                        </p:attrNameLst>
                                      </p:cBhvr>
                                      <p:tavLst>
                                        <p:tav tm="0">
                                          <p:val>
                                            <p:strVal val="1+#ppt_w/2"/>
                                          </p:val>
                                        </p:tav>
                                        <p:tav tm="100000">
                                          <p:val>
                                            <p:strVal val="#ppt_x"/>
                                          </p:val>
                                        </p:tav>
                                      </p:tavLst>
                                    </p:anim>
                                    <p:anim calcmode="lin" valueType="num">
                                      <p:cBhvr additive="base">
                                        <p:cTn id="108" dur="750" fill="hold"/>
                                        <p:tgtEl>
                                          <p:spTgt spid="55"/>
                                        </p:tgtEl>
                                        <p:attrNameLst>
                                          <p:attrName>ppt_y</p:attrName>
                                        </p:attrNameLst>
                                      </p:cBhvr>
                                      <p:tavLst>
                                        <p:tav tm="0">
                                          <p:val>
                                            <p:strVal val="#ppt_y"/>
                                          </p:val>
                                        </p:tav>
                                        <p:tav tm="100000">
                                          <p:val>
                                            <p:strVal val="#ppt_y"/>
                                          </p:val>
                                        </p:tav>
                                      </p:tavLst>
                                    </p:anim>
                                  </p:childTnLst>
                                </p:cTn>
                              </p:par>
                            </p:childTnLst>
                          </p:cTn>
                        </p:par>
                        <p:par>
                          <p:cTn id="109" fill="hold">
                            <p:stCondLst>
                              <p:cond delay="18250"/>
                            </p:stCondLst>
                            <p:childTnLst>
                              <p:par>
                                <p:cTn id="110" presetID="2" presetClass="entr" presetSubtype="2" fill="hold" nodeType="afterEffect">
                                  <p:stCondLst>
                                    <p:cond delay="500"/>
                                  </p:stCondLst>
                                  <p:childTnLst>
                                    <p:set>
                                      <p:cBhvr>
                                        <p:cTn id="111" dur="1" fill="hold">
                                          <p:stCondLst>
                                            <p:cond delay="0"/>
                                          </p:stCondLst>
                                        </p:cTn>
                                        <p:tgtEl>
                                          <p:spTgt spid="53"/>
                                        </p:tgtEl>
                                        <p:attrNameLst>
                                          <p:attrName>style.visibility</p:attrName>
                                        </p:attrNameLst>
                                      </p:cBhvr>
                                      <p:to>
                                        <p:strVal val="visible"/>
                                      </p:to>
                                    </p:set>
                                    <p:anim calcmode="lin" valueType="num">
                                      <p:cBhvr additive="base">
                                        <p:cTn id="112" dur="750" fill="hold"/>
                                        <p:tgtEl>
                                          <p:spTgt spid="53"/>
                                        </p:tgtEl>
                                        <p:attrNameLst>
                                          <p:attrName>ppt_x</p:attrName>
                                        </p:attrNameLst>
                                      </p:cBhvr>
                                      <p:tavLst>
                                        <p:tav tm="0">
                                          <p:val>
                                            <p:strVal val="1+#ppt_w/2"/>
                                          </p:val>
                                        </p:tav>
                                        <p:tav tm="100000">
                                          <p:val>
                                            <p:strVal val="#ppt_x"/>
                                          </p:val>
                                        </p:tav>
                                      </p:tavLst>
                                    </p:anim>
                                    <p:anim calcmode="lin" valueType="num">
                                      <p:cBhvr additive="base">
                                        <p:cTn id="113" dur="750" fill="hold"/>
                                        <p:tgtEl>
                                          <p:spTgt spid="53"/>
                                        </p:tgtEl>
                                        <p:attrNameLst>
                                          <p:attrName>ppt_y</p:attrName>
                                        </p:attrNameLst>
                                      </p:cBhvr>
                                      <p:tavLst>
                                        <p:tav tm="0">
                                          <p:val>
                                            <p:strVal val="#ppt_y"/>
                                          </p:val>
                                        </p:tav>
                                        <p:tav tm="100000">
                                          <p:val>
                                            <p:strVal val="#ppt_y"/>
                                          </p:val>
                                        </p:tav>
                                      </p:tavLst>
                                    </p:anim>
                                  </p:childTnLst>
                                </p:cTn>
                              </p:par>
                            </p:childTnLst>
                          </p:cTn>
                        </p:par>
                        <p:par>
                          <p:cTn id="114" fill="hold">
                            <p:stCondLst>
                              <p:cond delay="19500"/>
                            </p:stCondLst>
                            <p:childTnLst>
                              <p:par>
                                <p:cTn id="115" presetID="2" presetClass="entr" presetSubtype="2" fill="hold" nodeType="afterEffect">
                                  <p:stCondLst>
                                    <p:cond delay="500"/>
                                  </p:stCondLst>
                                  <p:childTnLst>
                                    <p:set>
                                      <p:cBhvr>
                                        <p:cTn id="116" dur="1" fill="hold">
                                          <p:stCondLst>
                                            <p:cond delay="0"/>
                                          </p:stCondLst>
                                        </p:cTn>
                                        <p:tgtEl>
                                          <p:spTgt spid="34"/>
                                        </p:tgtEl>
                                        <p:attrNameLst>
                                          <p:attrName>style.visibility</p:attrName>
                                        </p:attrNameLst>
                                      </p:cBhvr>
                                      <p:to>
                                        <p:strVal val="visible"/>
                                      </p:to>
                                    </p:set>
                                    <p:anim calcmode="lin" valueType="num">
                                      <p:cBhvr additive="base">
                                        <p:cTn id="117" dur="750" fill="hold"/>
                                        <p:tgtEl>
                                          <p:spTgt spid="34"/>
                                        </p:tgtEl>
                                        <p:attrNameLst>
                                          <p:attrName>ppt_x</p:attrName>
                                        </p:attrNameLst>
                                      </p:cBhvr>
                                      <p:tavLst>
                                        <p:tav tm="0">
                                          <p:val>
                                            <p:strVal val="1+#ppt_w/2"/>
                                          </p:val>
                                        </p:tav>
                                        <p:tav tm="100000">
                                          <p:val>
                                            <p:strVal val="#ppt_x"/>
                                          </p:val>
                                        </p:tav>
                                      </p:tavLst>
                                    </p:anim>
                                    <p:anim calcmode="lin" valueType="num">
                                      <p:cBhvr additive="base">
                                        <p:cTn id="118" dur="75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35725" y="1412876"/>
            <a:ext cx="5376951" cy="4805044"/>
            <a:chOff x="635725" y="1412876"/>
            <a:chExt cx="5376951" cy="4805044"/>
          </a:xfrm>
        </p:grpSpPr>
        <p:sp>
          <p:nvSpPr>
            <p:cNvPr id="26" name="Rectangle 25"/>
            <p:cNvSpPr/>
            <p:nvPr/>
          </p:nvSpPr>
          <p:spPr>
            <a:xfrm>
              <a:off x="644524" y="1412876"/>
              <a:ext cx="5368152" cy="4805044"/>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twindose-50_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22211" y="3812727"/>
              <a:ext cx="1943100"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3"/>
            <p:cNvSpPr txBox="1">
              <a:spLocks noChangeArrowheads="1"/>
            </p:cNvSpPr>
            <p:nvPr/>
          </p:nvSpPr>
          <p:spPr bwMode="auto">
            <a:xfrm>
              <a:off x="635725" y="5703182"/>
              <a:ext cx="5376951" cy="51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72000" bIns="72000" anchor="b" anchorCtr="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200" dirty="0"/>
                <a:t>From under-counters to conveyors, a complete line of peristaltic pumps. Single, Twin or 3 Pumps systems, for liquid and powder</a:t>
              </a:r>
            </a:p>
          </p:txBody>
        </p:sp>
        <p:pic>
          <p:nvPicPr>
            <p:cNvPr id="24" name="Picture 20" descr="Dynamik_SR_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4192" y="1762068"/>
              <a:ext cx="1948363" cy="1486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magin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86765" y="1914827"/>
              <a:ext cx="1040938" cy="120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magin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7058" y="1784509"/>
              <a:ext cx="1434284" cy="1445360"/>
            </a:xfrm>
            <a:prstGeom prst="rect">
              <a:avLst/>
            </a:prstGeom>
          </p:spPr>
        </p:pic>
        <p:pic>
          <p:nvPicPr>
            <p:cNvPr id="29" name="Immagin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0628" y="3837718"/>
              <a:ext cx="1120363" cy="1516881"/>
            </a:xfrm>
            <a:prstGeom prst="rect">
              <a:avLst/>
            </a:prstGeom>
          </p:spPr>
        </p:pic>
        <p:pic>
          <p:nvPicPr>
            <p:cNvPr id="31" name="Immagin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4044" y="3809638"/>
              <a:ext cx="1315113" cy="1573040"/>
            </a:xfrm>
            <a:prstGeom prst="rect">
              <a:avLst/>
            </a:prstGeom>
          </p:spPr>
        </p:pic>
      </p:grpSp>
      <p:sp>
        <p:nvSpPr>
          <p:cNvPr id="2" name="Title 1"/>
          <p:cNvSpPr>
            <a:spLocks noGrp="1"/>
          </p:cNvSpPr>
          <p:nvPr>
            <p:ph type="title"/>
          </p:nvPr>
        </p:nvSpPr>
        <p:spPr/>
        <p:txBody>
          <a:bodyPr>
            <a:normAutofit/>
          </a:bodyPr>
          <a:lstStyle/>
          <a:p>
            <a:r>
              <a:rPr lang="tr-TR" sz="2000" dirty="0">
                <a:solidFill>
                  <a:srgbClr val="0075AF"/>
                </a:solidFill>
              </a:rPr>
              <a:t>TEMİZLİK</a:t>
            </a:r>
            <a:r>
              <a:rPr lang="en-GB" sz="2000" dirty="0">
                <a:solidFill>
                  <a:srgbClr val="0075AF"/>
                </a:solidFill>
              </a:rPr>
              <a:t> &amp; H</a:t>
            </a:r>
            <a:r>
              <a:rPr lang="tr-TR" sz="2000" dirty="0">
                <a:solidFill>
                  <a:srgbClr val="0075AF"/>
                </a:solidFill>
              </a:rPr>
              <a:t>İJYEN</a:t>
            </a:r>
            <a:br>
              <a:rPr lang="en-GB" sz="2000" dirty="0">
                <a:solidFill>
                  <a:srgbClr val="0075AF"/>
                </a:solidFill>
              </a:rPr>
            </a:br>
            <a:r>
              <a:rPr lang="tr-TR" dirty="0">
                <a:latin typeface="Arial" panose="020B0604020202020204" pitchFamily="34" charset="0"/>
                <a:cs typeface="Arial" panose="020B0604020202020204" pitchFamily="34" charset="0"/>
              </a:rPr>
              <a:t>MUTFAK</a:t>
            </a:r>
            <a:endParaRPr lang="en-GB" dirty="0"/>
          </a:p>
        </p:txBody>
      </p:sp>
      <p:grpSp>
        <p:nvGrpSpPr>
          <p:cNvPr id="6" name="Group 5"/>
          <p:cNvGrpSpPr/>
          <p:nvPr/>
        </p:nvGrpSpPr>
        <p:grpSpPr>
          <a:xfrm>
            <a:off x="6171386" y="1412876"/>
            <a:ext cx="5388650" cy="4805044"/>
            <a:chOff x="6171386" y="1412876"/>
            <a:chExt cx="5388650" cy="4805044"/>
          </a:xfrm>
        </p:grpSpPr>
        <p:sp>
          <p:nvSpPr>
            <p:cNvPr id="32" name="Rectangle 31"/>
            <p:cNvSpPr/>
            <p:nvPr/>
          </p:nvSpPr>
          <p:spPr>
            <a:xfrm>
              <a:off x="6171386" y="1412876"/>
              <a:ext cx="5368152" cy="4805044"/>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0" descr="Centrale-hygièn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20481" y="2115848"/>
              <a:ext cx="1601787"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2" descr="31 - Centrale mousse pv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57445" y="2115848"/>
              <a:ext cx="1808163"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2" descr="ProSink-2_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25672" y="1853826"/>
              <a:ext cx="131127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magin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80493" y="3944822"/>
              <a:ext cx="1401632" cy="1369665"/>
            </a:xfrm>
            <a:prstGeom prst="rect">
              <a:avLst/>
            </a:prstGeom>
          </p:spPr>
        </p:pic>
        <p:sp>
          <p:nvSpPr>
            <p:cNvPr id="33" name="Text Box 3"/>
            <p:cNvSpPr txBox="1">
              <a:spLocks noChangeArrowheads="1"/>
            </p:cNvSpPr>
            <p:nvPr/>
          </p:nvSpPr>
          <p:spPr bwMode="auto">
            <a:xfrm>
              <a:off x="6183085" y="5703182"/>
              <a:ext cx="5376951" cy="51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72000" bIns="72000" anchor="b" anchorCtr="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200" i="1" dirty="0"/>
                <a:t>A full range of products for pot &amp; pan filling, surface cleaning and enzyme dosing</a:t>
              </a:r>
            </a:p>
          </p:txBody>
        </p:sp>
      </p:grpSp>
      <p:sp>
        <p:nvSpPr>
          <p:cNvPr id="7" name="Footer Placeholder 6"/>
          <p:cNvSpPr>
            <a:spLocks noGrp="1"/>
          </p:cNvSpPr>
          <p:nvPr>
            <p:ph type="ftr" sz="quarter" idx="3"/>
          </p:nvPr>
        </p:nvSpPr>
        <p:spPr/>
        <p:txBody>
          <a:bodyPr/>
          <a:lstStyle/>
          <a:p>
            <a:pPr algn="r"/>
            <a:r>
              <a:rPr lang="en-GB" dirty="0"/>
              <a:t>© 201</a:t>
            </a:r>
            <a:r>
              <a:rPr lang="tr-TR" dirty="0"/>
              <a:t>8</a:t>
            </a:r>
            <a:r>
              <a:rPr lang="en-GB" dirty="0"/>
              <a:t> SEKO</a:t>
            </a:r>
          </a:p>
        </p:txBody>
      </p:sp>
    </p:spTree>
    <p:extLst>
      <p:ext uri="{BB962C8B-B14F-4D97-AF65-F5344CB8AC3E}">
        <p14:creationId xmlns:p14="http://schemas.microsoft.com/office/powerpoint/2010/main" val="13501995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nodeType="withEffect">
                                  <p:stCondLst>
                                    <p:cond delay="25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177223" y="4114800"/>
            <a:ext cx="5368152" cy="2078761"/>
            <a:chOff x="6177223" y="4114800"/>
            <a:chExt cx="5368152" cy="2078761"/>
          </a:xfrm>
        </p:grpSpPr>
        <p:sp>
          <p:nvSpPr>
            <p:cNvPr id="34" name="Rectangle 33"/>
            <p:cNvSpPr/>
            <p:nvPr/>
          </p:nvSpPr>
          <p:spPr>
            <a:xfrm>
              <a:off x="6177223" y="4114800"/>
              <a:ext cx="5368152" cy="2078761"/>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Box 10"/>
            <p:cNvSpPr txBox="1">
              <a:spLocks noChangeArrowheads="1"/>
            </p:cNvSpPr>
            <p:nvPr/>
          </p:nvSpPr>
          <p:spPr bwMode="auto">
            <a:xfrm>
              <a:off x="6177223" y="5904341"/>
              <a:ext cx="536231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200" dirty="0"/>
                <a:t>Multi-machine systems for industrial or tunnel type washers</a:t>
              </a:r>
            </a:p>
          </p:txBody>
        </p:sp>
        <p:pic>
          <p:nvPicPr>
            <p:cNvPr id="29" name="Immagin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1083" y="4507114"/>
              <a:ext cx="763783" cy="1181622"/>
            </a:xfrm>
            <a:prstGeom prst="rect">
              <a:avLst/>
            </a:prstGeom>
          </p:spPr>
        </p:pic>
        <p:pic>
          <p:nvPicPr>
            <p:cNvPr id="30" name="Immagin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1066" y="4642226"/>
              <a:ext cx="1434296" cy="911399"/>
            </a:xfrm>
            <a:prstGeom prst="rect">
              <a:avLst/>
            </a:prstGeom>
          </p:spPr>
        </p:pic>
        <p:pic>
          <p:nvPicPr>
            <p:cNvPr id="31" name="Immagin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2643" y="4605999"/>
              <a:ext cx="1402700" cy="983853"/>
            </a:xfrm>
            <a:prstGeom prst="rect">
              <a:avLst/>
            </a:prstGeom>
          </p:spPr>
        </p:pic>
      </p:grpSp>
      <p:grpSp>
        <p:nvGrpSpPr>
          <p:cNvPr id="9" name="Group 8"/>
          <p:cNvGrpSpPr/>
          <p:nvPr/>
        </p:nvGrpSpPr>
        <p:grpSpPr>
          <a:xfrm>
            <a:off x="635726" y="4114800"/>
            <a:ext cx="5376950" cy="2078761"/>
            <a:chOff x="635726" y="4114800"/>
            <a:chExt cx="5376950" cy="2078761"/>
          </a:xfrm>
        </p:grpSpPr>
        <p:sp>
          <p:nvSpPr>
            <p:cNvPr id="25" name="Rectangle 24"/>
            <p:cNvSpPr/>
            <p:nvPr/>
          </p:nvSpPr>
          <p:spPr>
            <a:xfrm>
              <a:off x="644524" y="4114800"/>
              <a:ext cx="5368152" cy="2078761"/>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Box 11"/>
            <p:cNvSpPr txBox="1">
              <a:spLocks noChangeArrowheads="1"/>
            </p:cNvSpPr>
            <p:nvPr/>
          </p:nvSpPr>
          <p:spPr bwMode="auto">
            <a:xfrm>
              <a:off x="635726" y="5904341"/>
              <a:ext cx="53769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200" dirty="0"/>
                <a:t>Solenoid and motor driven Pumps</a:t>
              </a:r>
            </a:p>
          </p:txBody>
        </p:sp>
        <p:pic>
          <p:nvPicPr>
            <p:cNvPr id="20" name="Picture 15" descr="Spring-MS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4175" y="4231581"/>
              <a:ext cx="1422745" cy="17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magin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0784" y="4404993"/>
              <a:ext cx="855944" cy="1385863"/>
            </a:xfrm>
            <a:prstGeom prst="rect">
              <a:avLst/>
            </a:prstGeom>
          </p:spPr>
        </p:pic>
        <p:pic>
          <p:nvPicPr>
            <p:cNvPr id="32" name="Immagin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2451" y="4193147"/>
              <a:ext cx="1356001" cy="1809555"/>
            </a:xfrm>
            <a:prstGeom prst="rect">
              <a:avLst/>
            </a:prstGeom>
          </p:spPr>
        </p:pic>
      </p:grpSp>
      <p:grpSp>
        <p:nvGrpSpPr>
          <p:cNvPr id="8" name="Group 7"/>
          <p:cNvGrpSpPr/>
          <p:nvPr/>
        </p:nvGrpSpPr>
        <p:grpSpPr>
          <a:xfrm>
            <a:off x="635726" y="1402080"/>
            <a:ext cx="10909649" cy="2611120"/>
            <a:chOff x="635726" y="1402080"/>
            <a:chExt cx="10909649" cy="2611120"/>
          </a:xfrm>
        </p:grpSpPr>
        <p:sp>
          <p:nvSpPr>
            <p:cNvPr id="35" name="Rectangle 34"/>
            <p:cNvSpPr/>
            <p:nvPr/>
          </p:nvSpPr>
          <p:spPr>
            <a:xfrm>
              <a:off x="635726" y="1402080"/>
              <a:ext cx="10909649" cy="2611120"/>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2" descr="Dynamik(D)_L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2696" y="1881463"/>
              <a:ext cx="874210" cy="113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magine 21"/>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Effect>
                        <a14:brightnessContrast bright="17000"/>
                      </a14:imgEffect>
                    </a14:imgLayer>
                  </a14:imgProps>
                </a:ext>
                <a:ext uri="{28A0092B-C50C-407E-A947-70E740481C1C}">
                  <a14:useLocalDpi xmlns:a14="http://schemas.microsoft.com/office/drawing/2010/main" val="0"/>
                </a:ext>
              </a:extLst>
            </a:blip>
            <a:stretch>
              <a:fillRect/>
            </a:stretch>
          </p:blipFill>
          <p:spPr>
            <a:xfrm rot="353056">
              <a:off x="3787725" y="1637562"/>
              <a:ext cx="2840500" cy="1622095"/>
            </a:xfrm>
            <a:prstGeom prst="rect">
              <a:avLst/>
            </a:prstGeom>
          </p:spPr>
        </p:pic>
        <p:sp>
          <p:nvSpPr>
            <p:cNvPr id="23" name="Text Box 14"/>
            <p:cNvSpPr txBox="1">
              <a:spLocks noChangeArrowheads="1"/>
            </p:cNvSpPr>
            <p:nvPr/>
          </p:nvSpPr>
          <p:spPr bwMode="auto">
            <a:xfrm>
              <a:off x="1363361" y="3442734"/>
              <a:ext cx="4175125" cy="470513"/>
            </a:xfrm>
            <a:prstGeom prst="rect">
              <a:avLst/>
            </a:prstGeom>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50000"/>
                </a:lnSpc>
                <a:spcBef>
                  <a:spcPct val="50000"/>
                </a:spcBef>
                <a:spcAft>
                  <a:spcPct val="50000"/>
                </a:spcAft>
              </a:pPr>
              <a:r>
                <a:rPr lang="en-US" sz="1200" dirty="0"/>
                <a:t>Professional Laundry Systems</a:t>
              </a:r>
            </a:p>
            <a:p>
              <a:pPr algn="ctr" eaLnBrk="1" hangingPunct="1">
                <a:lnSpc>
                  <a:spcPct val="50000"/>
                </a:lnSpc>
                <a:spcBef>
                  <a:spcPct val="50000"/>
                </a:spcBef>
                <a:spcAft>
                  <a:spcPct val="50000"/>
                </a:spcAft>
              </a:pPr>
              <a:r>
                <a:rPr lang="en-US" sz="1200" dirty="0"/>
                <a:t>Up to 7 pumps with max 2000ml/min flow rate </a:t>
              </a:r>
            </a:p>
          </p:txBody>
        </p:sp>
        <p:pic>
          <p:nvPicPr>
            <p:cNvPr id="27" name="Immagin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27000" y="1822093"/>
              <a:ext cx="1510631" cy="1253032"/>
            </a:xfrm>
            <a:prstGeom prst="rect">
              <a:avLst/>
            </a:prstGeom>
          </p:spPr>
        </p:pic>
        <p:pic>
          <p:nvPicPr>
            <p:cNvPr id="33" name="Immagin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78320" y="1734207"/>
              <a:ext cx="4509211" cy="2057787"/>
            </a:xfrm>
            <a:prstGeom prst="rect">
              <a:avLst/>
            </a:prstGeom>
          </p:spPr>
        </p:pic>
      </p:grpSp>
      <p:sp>
        <p:nvSpPr>
          <p:cNvPr id="2" name="Title 1"/>
          <p:cNvSpPr>
            <a:spLocks noGrp="1"/>
          </p:cNvSpPr>
          <p:nvPr>
            <p:ph type="title"/>
          </p:nvPr>
        </p:nvSpPr>
        <p:spPr/>
        <p:txBody>
          <a:bodyPr/>
          <a:lstStyle/>
          <a:p>
            <a:r>
              <a:rPr lang="tr-TR" sz="2000" dirty="0">
                <a:solidFill>
                  <a:srgbClr val="0075AF"/>
                </a:solidFill>
              </a:rPr>
              <a:t>TEMİZLİK</a:t>
            </a:r>
            <a:r>
              <a:rPr lang="en-GB" sz="2000" dirty="0">
                <a:solidFill>
                  <a:srgbClr val="0075AF"/>
                </a:solidFill>
              </a:rPr>
              <a:t> &amp; </a:t>
            </a:r>
            <a:r>
              <a:rPr lang="tr-TR" sz="2000" dirty="0">
                <a:solidFill>
                  <a:srgbClr val="0075AF"/>
                </a:solidFill>
              </a:rPr>
              <a:t>HİJYEN</a:t>
            </a:r>
            <a:br>
              <a:rPr lang="en-GB" sz="2000" dirty="0">
                <a:solidFill>
                  <a:srgbClr val="0075AF"/>
                </a:solidFill>
              </a:rPr>
            </a:br>
            <a:r>
              <a:rPr lang="tr-TR" dirty="0"/>
              <a:t>ÇAMAŞIRHANE</a:t>
            </a:r>
            <a:endParaRPr lang="en-GB" dirty="0"/>
          </a:p>
        </p:txBody>
      </p:sp>
      <p:sp>
        <p:nvSpPr>
          <p:cNvPr id="3" name="Footer Placeholder 2"/>
          <p:cNvSpPr>
            <a:spLocks noGrp="1"/>
          </p:cNvSpPr>
          <p:nvPr>
            <p:ph type="ftr" sz="quarter" idx="3"/>
          </p:nvPr>
        </p:nvSpPr>
        <p:spPr/>
        <p:txBody>
          <a:bodyPr/>
          <a:lstStyle/>
          <a:p>
            <a:pPr algn="r"/>
            <a:r>
              <a:rPr lang="en-GB" dirty="0"/>
              <a:t>© 201</a:t>
            </a:r>
            <a:r>
              <a:rPr lang="tr-TR" dirty="0"/>
              <a:t>8</a:t>
            </a:r>
            <a:r>
              <a:rPr lang="en-GB" dirty="0"/>
              <a:t> SEKO</a:t>
            </a:r>
          </a:p>
        </p:txBody>
      </p:sp>
    </p:spTree>
    <p:extLst>
      <p:ext uri="{BB962C8B-B14F-4D97-AF65-F5344CB8AC3E}">
        <p14:creationId xmlns:p14="http://schemas.microsoft.com/office/powerpoint/2010/main" val="2341459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25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55" presetClass="entr" presetSubtype="0" fill="hold" nodeType="withEffect">
                                  <p:stCondLst>
                                    <p:cond delay="5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44524" y="1412876"/>
            <a:ext cx="5368152" cy="2325115"/>
            <a:chOff x="644524" y="1412876"/>
            <a:chExt cx="5368152" cy="2325115"/>
          </a:xfrm>
        </p:grpSpPr>
        <p:sp>
          <p:nvSpPr>
            <p:cNvPr id="35" name="Rectangle 34"/>
            <p:cNvSpPr/>
            <p:nvPr/>
          </p:nvSpPr>
          <p:spPr>
            <a:xfrm>
              <a:off x="644524" y="1412876"/>
              <a:ext cx="5368152" cy="2325115"/>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Box 5"/>
            <p:cNvSpPr txBox="1">
              <a:spLocks noChangeArrowheads="1"/>
            </p:cNvSpPr>
            <p:nvPr/>
          </p:nvSpPr>
          <p:spPr bwMode="auto">
            <a:xfrm>
              <a:off x="644525" y="3460646"/>
              <a:ext cx="53681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ct val="50000"/>
                </a:spcBef>
                <a:defRPr sz="1200">
                  <a:latin typeface="Verdana" panose="020B0604030504040204" pitchFamily="34" charset="0"/>
                  <a:cs typeface="Verdana" panose="020B0604030504040204"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eaLnBrk="0" fontAlgn="base" hangingPunct="0">
                <a:spcBef>
                  <a:spcPct val="0"/>
                </a:spcBef>
                <a:spcAft>
                  <a:spcPct val="0"/>
                </a:spcAft>
                <a:defRPr>
                  <a:latin typeface="Arial" pitchFamily="34" charset="0"/>
                  <a:cs typeface="Arial" pitchFamily="34" charset="0"/>
                </a:defRPr>
              </a:lvl6pPr>
              <a:lvl7pPr marL="2971800" indent="-228600" eaLnBrk="0" fontAlgn="base" hangingPunct="0">
                <a:spcBef>
                  <a:spcPct val="0"/>
                </a:spcBef>
                <a:spcAft>
                  <a:spcPct val="0"/>
                </a:spcAft>
                <a:defRPr>
                  <a:latin typeface="Arial" pitchFamily="34" charset="0"/>
                  <a:cs typeface="Arial" pitchFamily="34" charset="0"/>
                </a:defRPr>
              </a:lvl7pPr>
              <a:lvl8pPr marL="3429000" indent="-228600" eaLnBrk="0" fontAlgn="base" hangingPunct="0">
                <a:spcBef>
                  <a:spcPct val="0"/>
                </a:spcBef>
                <a:spcAft>
                  <a:spcPct val="0"/>
                </a:spcAft>
                <a:defRPr>
                  <a:latin typeface="Arial" pitchFamily="34" charset="0"/>
                  <a:cs typeface="Arial" pitchFamily="34" charset="0"/>
                </a:defRPr>
              </a:lvl8pPr>
              <a:lvl9pPr marL="3886200" indent="-228600" eaLnBrk="0" fontAlgn="base" hangingPunct="0">
                <a:spcBef>
                  <a:spcPct val="0"/>
                </a:spcBef>
                <a:spcAft>
                  <a:spcPct val="0"/>
                </a:spcAft>
                <a:defRPr>
                  <a:latin typeface="Arial" pitchFamily="34" charset="0"/>
                  <a:cs typeface="Arial" pitchFamily="34" charset="0"/>
                </a:defRPr>
              </a:lvl9pPr>
            </a:lstStyle>
            <a:p>
              <a:r>
                <a:rPr lang="en-US" dirty="0">
                  <a:latin typeface="Arial" panose="020B0604020202020204" pitchFamily="34" charset="0"/>
                  <a:cs typeface="Arial" panose="020B0604020202020204" pitchFamily="34" charset="0"/>
                </a:rPr>
                <a:t>Spraying and foaming systems</a:t>
              </a:r>
            </a:p>
          </p:txBody>
        </p:sp>
        <p:pic>
          <p:nvPicPr>
            <p:cNvPr id="17" name="Picture 9" descr="Centrale-hygiè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4694" y="1573295"/>
              <a:ext cx="1001278" cy="186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31 - Centrale mousse pv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2914" y="1469458"/>
              <a:ext cx="1221039" cy="207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descr="16 - Enrouleur inox + kit dos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3793" y="1552090"/>
              <a:ext cx="1601299" cy="1905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7"/>
          <p:cNvGrpSpPr/>
          <p:nvPr/>
        </p:nvGrpSpPr>
        <p:grpSpPr>
          <a:xfrm>
            <a:off x="644524" y="3868446"/>
            <a:ext cx="5368152" cy="2331930"/>
            <a:chOff x="644524" y="3868446"/>
            <a:chExt cx="5368152" cy="2331930"/>
          </a:xfrm>
        </p:grpSpPr>
        <p:sp>
          <p:nvSpPr>
            <p:cNvPr id="37" name="Rectangle 36"/>
            <p:cNvSpPr/>
            <p:nvPr/>
          </p:nvSpPr>
          <p:spPr>
            <a:xfrm>
              <a:off x="644524" y="3868446"/>
              <a:ext cx="5368152" cy="2325115"/>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 Box 8"/>
            <p:cNvSpPr txBox="1">
              <a:spLocks noChangeArrowheads="1"/>
            </p:cNvSpPr>
            <p:nvPr/>
          </p:nvSpPr>
          <p:spPr bwMode="auto">
            <a:xfrm>
              <a:off x="644525" y="5923377"/>
              <a:ext cx="53681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200" dirty="0"/>
                <a:t>Central units and satellites for turnkey installations</a:t>
              </a:r>
            </a:p>
          </p:txBody>
        </p:sp>
        <p:pic>
          <p:nvPicPr>
            <p:cNvPr id="30" name="Immagine 29" descr="3F Berlin-frit stående-01.png"/>
            <p:cNvPicPr>
              <a:picLocks noChangeAspect="1"/>
            </p:cNvPicPr>
            <p:nvPr/>
          </p:nvPicPr>
          <p:blipFill rotWithShape="1">
            <a:blip r:embed="rId5" cstate="print">
              <a:extLst>
                <a:ext uri="{28A0092B-C50C-407E-A947-70E740481C1C}">
                  <a14:useLocalDpi xmlns:a14="http://schemas.microsoft.com/office/drawing/2010/main" val="0"/>
                </a:ext>
              </a:extLst>
            </a:blip>
            <a:srcRect t="5480"/>
            <a:stretch/>
          </p:blipFill>
          <p:spPr>
            <a:xfrm>
              <a:off x="3457525" y="3897348"/>
              <a:ext cx="1388303" cy="2109906"/>
            </a:xfrm>
            <a:prstGeom prst="rect">
              <a:avLst/>
            </a:prstGeom>
          </p:spPr>
        </p:pic>
        <p:pic>
          <p:nvPicPr>
            <p:cNvPr id="31" name="Immagine 30" descr="Senza titolo-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5333" y="4005065"/>
              <a:ext cx="1383792" cy="1737360"/>
            </a:xfrm>
            <a:prstGeom prst="rect">
              <a:avLst/>
            </a:prstGeom>
          </p:spPr>
        </p:pic>
      </p:grpSp>
      <p:grpSp>
        <p:nvGrpSpPr>
          <p:cNvPr id="9" name="Group 8"/>
          <p:cNvGrpSpPr/>
          <p:nvPr/>
        </p:nvGrpSpPr>
        <p:grpSpPr>
          <a:xfrm>
            <a:off x="6171385" y="1412876"/>
            <a:ext cx="5368153" cy="4787500"/>
            <a:chOff x="6171385" y="1412876"/>
            <a:chExt cx="5368153" cy="4787500"/>
          </a:xfrm>
        </p:grpSpPr>
        <p:sp>
          <p:nvSpPr>
            <p:cNvPr id="38" name="Rectangle 37"/>
            <p:cNvSpPr/>
            <p:nvPr/>
          </p:nvSpPr>
          <p:spPr>
            <a:xfrm>
              <a:off x="6171385" y="1412876"/>
              <a:ext cx="5368152" cy="4780686"/>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3" descr="C:\Users\lesposito\Desktop\1- Lavoro\Projects\C&amp;H Diluizione\New Promix\ProMax\Bottone-4Prodotto.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5051" y="1958500"/>
              <a:ext cx="868362"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C:\Users\lesposito\Desktop\1- Lavoro\Projects\C&amp;H Diluizione\New Promix\ProMax\Leva-1Prodotto.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64918" y="1719581"/>
              <a:ext cx="828675"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7"/>
            <p:cNvPicPr>
              <a:picLocks noChangeAspect="1" noChangeArrowheads="1"/>
            </p:cNvPicPr>
            <p:nvPr/>
          </p:nvPicPr>
          <p:blipFill rotWithShape="1">
            <a:blip r:embed="rId9">
              <a:extLst>
                <a:ext uri="{28A0092B-C50C-407E-A947-70E740481C1C}">
                  <a14:useLocalDpi xmlns:a14="http://schemas.microsoft.com/office/drawing/2010/main" val="0"/>
                </a:ext>
              </a:extLst>
            </a:blip>
            <a:srcRect r="2103"/>
            <a:stretch/>
          </p:blipFill>
          <p:spPr bwMode="auto">
            <a:xfrm>
              <a:off x="6486626" y="3836916"/>
              <a:ext cx="1978291" cy="1905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 Box 4"/>
            <p:cNvSpPr txBox="1">
              <a:spLocks noChangeArrowheads="1"/>
            </p:cNvSpPr>
            <p:nvPr/>
          </p:nvSpPr>
          <p:spPr bwMode="auto">
            <a:xfrm>
              <a:off x="6171386" y="5923377"/>
              <a:ext cx="536815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200" dirty="0"/>
                <a:t>Proportioners and racks</a:t>
              </a:r>
            </a:p>
          </p:txBody>
        </p:sp>
        <p:pic>
          <p:nvPicPr>
            <p:cNvPr id="32" name="Immagin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422314">
              <a:off x="10065097" y="1642725"/>
              <a:ext cx="794707" cy="2126975"/>
            </a:xfrm>
            <a:prstGeom prst="rect">
              <a:avLst/>
            </a:prstGeom>
          </p:spPr>
        </p:pic>
        <p:pic>
          <p:nvPicPr>
            <p:cNvPr id="33" name="Immagine 32"/>
            <p:cNvPicPr>
              <a:picLocks noChangeAspect="1"/>
            </p:cNvPicPr>
            <p:nvPr/>
          </p:nvPicPr>
          <p:blipFill>
            <a:blip r:embed="rId11" cstate="print">
              <a:extLst>
                <a:ext uri="{BEBA8EAE-BF5A-486C-A8C5-ECC9F3942E4B}">
                  <a14:imgProps xmlns:a14="http://schemas.microsoft.com/office/drawing/2010/main">
                    <a14:imgLayer r:embed="rId12">
                      <a14:imgEffect>
                        <a14:sharpenSoften amount="10000"/>
                      </a14:imgEffect>
                      <a14:imgEffect>
                        <a14:brightnessContrast bright="-19000" contrast="25000"/>
                      </a14:imgEffect>
                    </a14:imgLayer>
                  </a14:imgProps>
                </a:ext>
                <a:ext uri="{28A0092B-C50C-407E-A947-70E740481C1C}">
                  <a14:useLocalDpi xmlns:a14="http://schemas.microsoft.com/office/drawing/2010/main" val="0"/>
                </a:ext>
              </a:extLst>
            </a:blip>
            <a:stretch>
              <a:fillRect/>
            </a:stretch>
          </p:blipFill>
          <p:spPr>
            <a:xfrm>
              <a:off x="8930068" y="4146627"/>
              <a:ext cx="834154" cy="1286086"/>
            </a:xfrm>
            <a:prstGeom prst="rect">
              <a:avLst/>
            </a:prstGeom>
          </p:spPr>
        </p:pic>
        <p:pic>
          <p:nvPicPr>
            <p:cNvPr id="34" name="Immagine 33"/>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15000" contrast="20000"/>
                      </a14:imgEffect>
                    </a14:imgLayer>
                  </a14:imgProps>
                </a:ext>
                <a:ext uri="{28A0092B-C50C-407E-A947-70E740481C1C}">
                  <a14:useLocalDpi xmlns:a14="http://schemas.microsoft.com/office/drawing/2010/main" val="0"/>
                </a:ext>
              </a:extLst>
            </a:blip>
            <a:stretch>
              <a:fillRect/>
            </a:stretch>
          </p:blipFill>
          <p:spPr>
            <a:xfrm>
              <a:off x="10229373" y="3903262"/>
              <a:ext cx="791538" cy="1772816"/>
            </a:xfrm>
            <a:prstGeom prst="rect">
              <a:avLst/>
            </a:prstGeom>
          </p:spPr>
        </p:pic>
      </p:grpSp>
      <p:sp>
        <p:nvSpPr>
          <p:cNvPr id="2" name="Title 1"/>
          <p:cNvSpPr>
            <a:spLocks noGrp="1"/>
          </p:cNvSpPr>
          <p:nvPr>
            <p:ph type="title"/>
          </p:nvPr>
        </p:nvSpPr>
        <p:spPr/>
        <p:txBody>
          <a:bodyPr/>
          <a:lstStyle/>
          <a:p>
            <a:r>
              <a:rPr lang="tr-TR" sz="2000" dirty="0">
                <a:solidFill>
                  <a:srgbClr val="0075AF"/>
                </a:solidFill>
              </a:rPr>
              <a:t>TEMİZLİK</a:t>
            </a:r>
            <a:r>
              <a:rPr lang="en-GB" sz="2000" dirty="0">
                <a:solidFill>
                  <a:srgbClr val="0075AF"/>
                </a:solidFill>
              </a:rPr>
              <a:t> &amp; H</a:t>
            </a:r>
            <a:r>
              <a:rPr lang="tr-TR" sz="2000" dirty="0">
                <a:solidFill>
                  <a:srgbClr val="0075AF"/>
                </a:solidFill>
              </a:rPr>
              <a:t>İJYEN</a:t>
            </a:r>
            <a:br>
              <a:rPr lang="en-GB" sz="2000" dirty="0">
                <a:solidFill>
                  <a:srgbClr val="0075AF"/>
                </a:solidFill>
              </a:rPr>
            </a:br>
            <a:r>
              <a:rPr lang="tr-TR" dirty="0"/>
              <a:t>YÜZEY TEMİZLEYECİLER</a:t>
            </a:r>
            <a:endParaRPr lang="en-GB" dirty="0"/>
          </a:p>
        </p:txBody>
      </p:sp>
      <p:sp>
        <p:nvSpPr>
          <p:cNvPr id="3" name="Footer Placeholder 2"/>
          <p:cNvSpPr>
            <a:spLocks noGrp="1"/>
          </p:cNvSpPr>
          <p:nvPr>
            <p:ph type="ftr" sz="quarter" idx="3"/>
          </p:nvPr>
        </p:nvSpPr>
        <p:spPr/>
        <p:txBody>
          <a:bodyPr/>
          <a:lstStyle/>
          <a:p>
            <a:pPr algn="r"/>
            <a:r>
              <a:rPr lang="en-GB" dirty="0"/>
              <a:t>© 201</a:t>
            </a:r>
            <a:r>
              <a:rPr lang="tr-TR" dirty="0"/>
              <a:t>8</a:t>
            </a:r>
            <a:r>
              <a:rPr lang="en-GB" dirty="0"/>
              <a:t> SEKO</a:t>
            </a:r>
          </a:p>
        </p:txBody>
      </p:sp>
    </p:spTree>
    <p:extLst>
      <p:ext uri="{BB962C8B-B14F-4D97-AF65-F5344CB8AC3E}">
        <p14:creationId xmlns:p14="http://schemas.microsoft.com/office/powerpoint/2010/main" val="35370514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nodeType="withEffect">
                                  <p:stCondLst>
                                    <p:cond delay="25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55" presetClass="entr" presetSubtype="0" fill="hold" nodeType="withEffect">
                                  <p:stCondLst>
                                    <p:cond delay="50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z="2000" dirty="0">
                <a:solidFill>
                  <a:srgbClr val="0075AF"/>
                </a:solidFill>
              </a:rPr>
              <a:t>TEMİZLİK</a:t>
            </a:r>
            <a:r>
              <a:rPr lang="en-GB" sz="2000" dirty="0">
                <a:solidFill>
                  <a:srgbClr val="0075AF"/>
                </a:solidFill>
              </a:rPr>
              <a:t> &amp; H</a:t>
            </a:r>
            <a:r>
              <a:rPr lang="tr-TR" sz="2000" dirty="0">
                <a:solidFill>
                  <a:srgbClr val="0075AF"/>
                </a:solidFill>
              </a:rPr>
              <a:t>İJYEN</a:t>
            </a:r>
            <a:br>
              <a:rPr lang="en-GB" sz="2000" dirty="0">
                <a:solidFill>
                  <a:srgbClr val="0075AF"/>
                </a:solidFill>
              </a:rPr>
            </a:br>
            <a:r>
              <a:rPr lang="it-IT" dirty="0"/>
              <a:t>REF</a:t>
            </a:r>
            <a:r>
              <a:rPr lang="tr-TR" dirty="0"/>
              <a:t>ERANSLARIMIZ</a:t>
            </a:r>
            <a:endParaRPr lang="en-GB" dirty="0"/>
          </a:p>
        </p:txBody>
      </p:sp>
      <p:grpSp>
        <p:nvGrpSpPr>
          <p:cNvPr id="9" name="Group 8"/>
          <p:cNvGrpSpPr/>
          <p:nvPr/>
        </p:nvGrpSpPr>
        <p:grpSpPr>
          <a:xfrm>
            <a:off x="644525" y="1412876"/>
            <a:ext cx="10895013" cy="4778246"/>
            <a:chOff x="644525" y="1412876"/>
            <a:chExt cx="10895013" cy="4778246"/>
          </a:xfrm>
        </p:grpSpPr>
        <p:sp>
          <p:nvSpPr>
            <p:cNvPr id="6" name="Rectangle 5"/>
            <p:cNvSpPr/>
            <p:nvPr/>
          </p:nvSpPr>
          <p:spPr>
            <a:xfrm>
              <a:off x="644525" y="1412876"/>
              <a:ext cx="1497009" cy="9027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2210859" y="1412876"/>
              <a:ext cx="1497009" cy="9027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3777193" y="1412876"/>
              <a:ext cx="1497009" cy="9027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5343528" y="1412876"/>
              <a:ext cx="1497009" cy="9027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6909862" y="1412876"/>
              <a:ext cx="1497009" cy="9027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8476196" y="1412876"/>
              <a:ext cx="1497009" cy="9027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10042529" y="1412876"/>
              <a:ext cx="1497009" cy="9027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644525" y="2381748"/>
              <a:ext cx="1497009" cy="9027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2210859" y="2381748"/>
              <a:ext cx="1497009" cy="9027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3777193" y="2381748"/>
              <a:ext cx="1497009" cy="9027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5343528" y="2381748"/>
              <a:ext cx="1497009" cy="9027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a:off x="6909862" y="2381748"/>
              <a:ext cx="1497009" cy="9027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8476196" y="2381748"/>
              <a:ext cx="1497009" cy="9027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p:cNvSpPr/>
            <p:nvPr/>
          </p:nvSpPr>
          <p:spPr>
            <a:xfrm>
              <a:off x="10042529" y="2381748"/>
              <a:ext cx="1497009" cy="9027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a:off x="644525" y="3350619"/>
              <a:ext cx="1497009" cy="9027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p:cNvSpPr/>
            <p:nvPr/>
          </p:nvSpPr>
          <p:spPr>
            <a:xfrm>
              <a:off x="2210859" y="3350619"/>
              <a:ext cx="1497009" cy="9027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p:cNvSpPr/>
            <p:nvPr/>
          </p:nvSpPr>
          <p:spPr>
            <a:xfrm>
              <a:off x="3777193" y="3350619"/>
              <a:ext cx="1497009" cy="9027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p:cNvSpPr/>
            <p:nvPr/>
          </p:nvSpPr>
          <p:spPr>
            <a:xfrm>
              <a:off x="5343528" y="3350619"/>
              <a:ext cx="1497009" cy="9027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p:cNvSpPr/>
            <p:nvPr/>
          </p:nvSpPr>
          <p:spPr>
            <a:xfrm>
              <a:off x="6909862" y="3350619"/>
              <a:ext cx="1497009" cy="9027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p:cNvSpPr/>
            <p:nvPr/>
          </p:nvSpPr>
          <p:spPr>
            <a:xfrm>
              <a:off x="8476196" y="3350619"/>
              <a:ext cx="1497009" cy="9027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p:cNvSpPr/>
            <p:nvPr/>
          </p:nvSpPr>
          <p:spPr>
            <a:xfrm>
              <a:off x="10042529" y="3350619"/>
              <a:ext cx="1497009" cy="9027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97"/>
            <p:cNvSpPr/>
            <p:nvPr/>
          </p:nvSpPr>
          <p:spPr>
            <a:xfrm>
              <a:off x="644525" y="4319491"/>
              <a:ext cx="1497009" cy="9027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tangle 98"/>
            <p:cNvSpPr/>
            <p:nvPr/>
          </p:nvSpPr>
          <p:spPr>
            <a:xfrm>
              <a:off x="2210859" y="4319491"/>
              <a:ext cx="1497009" cy="9027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p:cNvSpPr/>
            <p:nvPr/>
          </p:nvSpPr>
          <p:spPr>
            <a:xfrm>
              <a:off x="3777193" y="4319491"/>
              <a:ext cx="1497009" cy="9027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p:cNvSpPr/>
            <p:nvPr/>
          </p:nvSpPr>
          <p:spPr>
            <a:xfrm>
              <a:off x="5343528" y="4319491"/>
              <a:ext cx="1497009" cy="9027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p:cNvSpPr/>
            <p:nvPr/>
          </p:nvSpPr>
          <p:spPr>
            <a:xfrm>
              <a:off x="6909862" y="4319491"/>
              <a:ext cx="1497009" cy="9027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p:cNvSpPr/>
            <p:nvPr/>
          </p:nvSpPr>
          <p:spPr>
            <a:xfrm>
              <a:off x="8476196" y="4319491"/>
              <a:ext cx="1497009" cy="9027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p:cNvSpPr/>
            <p:nvPr/>
          </p:nvSpPr>
          <p:spPr>
            <a:xfrm>
              <a:off x="10042529" y="4319491"/>
              <a:ext cx="1497009" cy="9027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ectangle 105"/>
            <p:cNvSpPr/>
            <p:nvPr/>
          </p:nvSpPr>
          <p:spPr>
            <a:xfrm>
              <a:off x="644525" y="5288363"/>
              <a:ext cx="1497009" cy="9027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tangle 106"/>
            <p:cNvSpPr/>
            <p:nvPr/>
          </p:nvSpPr>
          <p:spPr>
            <a:xfrm>
              <a:off x="2210859" y="5288363"/>
              <a:ext cx="1497009" cy="9027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p:cNvSpPr/>
            <p:nvPr/>
          </p:nvSpPr>
          <p:spPr>
            <a:xfrm>
              <a:off x="3777193" y="5288363"/>
              <a:ext cx="1497009" cy="9027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108"/>
            <p:cNvSpPr/>
            <p:nvPr/>
          </p:nvSpPr>
          <p:spPr>
            <a:xfrm>
              <a:off x="5343527" y="5288363"/>
              <a:ext cx="1497009" cy="902759"/>
            </a:xfrm>
            <a:prstGeom prst="rect">
              <a:avLst/>
            </a:prstGeom>
            <a:solidFill>
              <a:schemeClr val="bg1"/>
            </a:solidFill>
            <a:ln>
              <a:solidFill>
                <a:schemeClr val="tx1">
                  <a:lumMod val="25000"/>
                  <a:lumOff val="75000"/>
                </a:schemeClr>
              </a:solidFill>
            </a:ln>
            <a:effectLst>
              <a:outerShdw blurRad="508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5" name="Immagine 64" descr="SealedAir_DiverseyCare_lar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3642" y="2644830"/>
              <a:ext cx="1250289" cy="416763"/>
            </a:xfrm>
            <a:prstGeom prst="rect">
              <a:avLst/>
            </a:prstGeom>
          </p:spPr>
        </p:pic>
        <p:pic>
          <p:nvPicPr>
            <p:cNvPr id="66" name="Immagine 65"/>
            <p:cNvPicPr>
              <a:picLocks noChangeAspect="1"/>
            </p:cNvPicPr>
            <p:nvPr/>
          </p:nvPicPr>
          <p:blipFill rotWithShape="1">
            <a:blip r:embed="rId3">
              <a:extLst>
                <a:ext uri="{28A0092B-C50C-407E-A947-70E740481C1C}">
                  <a14:useLocalDpi xmlns:a14="http://schemas.microsoft.com/office/drawing/2010/main" val="0"/>
                </a:ext>
              </a:extLst>
            </a:blip>
            <a:srcRect l="28197" r="27517"/>
            <a:stretch/>
          </p:blipFill>
          <p:spPr>
            <a:xfrm>
              <a:off x="4055427" y="1555791"/>
              <a:ext cx="936344" cy="635863"/>
            </a:xfrm>
            <a:prstGeom prst="rect">
              <a:avLst/>
            </a:prstGeom>
          </p:spPr>
        </p:pic>
        <p:pic>
          <p:nvPicPr>
            <p:cNvPr id="67" name="Immagine 6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3060" y="1726568"/>
              <a:ext cx="1239493" cy="294308"/>
            </a:xfrm>
            <a:prstGeom prst="rect">
              <a:avLst/>
            </a:prstGeom>
          </p:spPr>
        </p:pic>
        <p:pic>
          <p:nvPicPr>
            <p:cNvPr id="68" name="Immagine 67"/>
            <p:cNvPicPr>
              <a:picLocks noChangeAspect="1"/>
            </p:cNvPicPr>
            <p:nvPr/>
          </p:nvPicPr>
          <p:blipFill rotWithShape="1">
            <a:blip r:embed="rId5">
              <a:extLst>
                <a:ext uri="{28A0092B-C50C-407E-A947-70E740481C1C}">
                  <a14:useLocalDpi xmlns:a14="http://schemas.microsoft.com/office/drawing/2010/main" val="0"/>
                </a:ext>
              </a:extLst>
            </a:blip>
            <a:srcRect t="32066" b="33510"/>
            <a:stretch/>
          </p:blipFill>
          <p:spPr>
            <a:xfrm>
              <a:off x="2313200" y="3594077"/>
              <a:ext cx="1311173" cy="446701"/>
            </a:xfrm>
            <a:prstGeom prst="rect">
              <a:avLst/>
            </a:prstGeom>
          </p:spPr>
        </p:pic>
        <p:pic>
          <p:nvPicPr>
            <p:cNvPr id="69" name="Immagine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558" y="2741457"/>
              <a:ext cx="1193580" cy="223508"/>
            </a:xfrm>
            <a:prstGeom prst="rect">
              <a:avLst/>
            </a:prstGeom>
          </p:spPr>
        </p:pic>
        <p:pic>
          <p:nvPicPr>
            <p:cNvPr id="70" name="Immagine 6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91962" y="3703315"/>
              <a:ext cx="1263274" cy="228225"/>
            </a:xfrm>
            <a:prstGeom prst="rect">
              <a:avLst/>
            </a:prstGeom>
          </p:spPr>
        </p:pic>
        <p:pic>
          <p:nvPicPr>
            <p:cNvPr id="71" name="Immagine 7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44087" y="1700166"/>
              <a:ext cx="1361225" cy="347113"/>
            </a:xfrm>
            <a:prstGeom prst="rect">
              <a:avLst/>
            </a:prstGeom>
          </p:spPr>
        </p:pic>
        <p:pic>
          <p:nvPicPr>
            <p:cNvPr id="72" name="Immagine 7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31684" y="2695729"/>
              <a:ext cx="1183830" cy="314964"/>
            </a:xfrm>
            <a:prstGeom prst="rect">
              <a:avLst/>
            </a:prstGeom>
          </p:spPr>
        </p:pic>
        <p:pic>
          <p:nvPicPr>
            <p:cNvPr id="73" name="Immagine 7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5022" y="3573794"/>
              <a:ext cx="1116652" cy="487266"/>
            </a:xfrm>
            <a:prstGeom prst="rect">
              <a:avLst/>
            </a:prstGeom>
          </p:spPr>
        </p:pic>
        <p:pic>
          <p:nvPicPr>
            <p:cNvPr id="74" name="Immagine 7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73353" y="4609045"/>
              <a:ext cx="1300493" cy="346798"/>
            </a:xfrm>
            <a:prstGeom prst="rect">
              <a:avLst/>
            </a:prstGeom>
          </p:spPr>
        </p:pic>
        <p:pic>
          <p:nvPicPr>
            <p:cNvPr id="75" name="Immagine 7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99476" y="2534818"/>
              <a:ext cx="646660" cy="636786"/>
            </a:xfrm>
            <a:prstGeom prst="rect">
              <a:avLst/>
            </a:prstGeom>
          </p:spPr>
        </p:pic>
        <p:pic>
          <p:nvPicPr>
            <p:cNvPr id="76" name="Immagine 7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37237" y="4672332"/>
              <a:ext cx="1307592" cy="220224"/>
            </a:xfrm>
            <a:prstGeom prst="rect">
              <a:avLst/>
            </a:prstGeom>
          </p:spPr>
        </p:pic>
        <p:pic>
          <p:nvPicPr>
            <p:cNvPr id="77" name="Immagine 7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35021" y="4478275"/>
              <a:ext cx="589661" cy="608338"/>
            </a:xfrm>
            <a:prstGeom prst="rect">
              <a:avLst/>
            </a:prstGeom>
          </p:spPr>
        </p:pic>
        <p:pic>
          <p:nvPicPr>
            <p:cNvPr id="78" name="Immagine 77"/>
            <p:cNvPicPr>
              <a:picLocks noChangeAspect="1"/>
            </p:cNvPicPr>
            <p:nvPr/>
          </p:nvPicPr>
          <p:blipFill rotWithShape="1">
            <a:blip r:embed="rId15">
              <a:extLst>
                <a:ext uri="{28A0092B-C50C-407E-A947-70E740481C1C}">
                  <a14:useLocalDpi xmlns:a14="http://schemas.microsoft.com/office/drawing/2010/main" val="0"/>
                </a:ext>
              </a:extLst>
            </a:blip>
            <a:srcRect l="11306" t="36250" r="9483" b="35838"/>
            <a:stretch/>
          </p:blipFill>
          <p:spPr>
            <a:xfrm>
              <a:off x="732628" y="5560072"/>
              <a:ext cx="1361440" cy="359337"/>
            </a:xfrm>
            <a:prstGeom prst="rect">
              <a:avLst/>
            </a:prstGeom>
          </p:spPr>
        </p:pic>
        <p:pic>
          <p:nvPicPr>
            <p:cNvPr id="79" name="Immagine 7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178597" y="3588944"/>
              <a:ext cx="902508" cy="456966"/>
            </a:xfrm>
            <a:prstGeom prst="rect">
              <a:avLst/>
            </a:prstGeom>
          </p:spPr>
        </p:pic>
        <p:pic>
          <p:nvPicPr>
            <p:cNvPr id="80" name="Immagine 7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73063" y="4614655"/>
              <a:ext cx="1103273" cy="335579"/>
            </a:xfrm>
            <a:prstGeom prst="rect">
              <a:avLst/>
            </a:prstGeom>
          </p:spPr>
        </p:pic>
        <p:pic>
          <p:nvPicPr>
            <p:cNvPr id="81" name="Immagine 8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50434" y="5614794"/>
              <a:ext cx="1144744" cy="249892"/>
            </a:xfrm>
            <a:prstGeom prst="rect">
              <a:avLst/>
            </a:prstGeom>
          </p:spPr>
        </p:pic>
        <p:pic>
          <p:nvPicPr>
            <p:cNvPr id="82" name="Immagine 8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570514" y="2703962"/>
              <a:ext cx="1308370" cy="298498"/>
            </a:xfrm>
            <a:prstGeom prst="rect">
              <a:avLst/>
            </a:prstGeom>
          </p:spPr>
        </p:pic>
        <p:pic>
          <p:nvPicPr>
            <p:cNvPr id="83" name="Immagine 8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308562" y="4580301"/>
              <a:ext cx="1320449" cy="404286"/>
            </a:xfrm>
            <a:prstGeom prst="rect">
              <a:avLst/>
            </a:prstGeom>
          </p:spPr>
        </p:pic>
        <p:pic>
          <p:nvPicPr>
            <p:cNvPr id="84" name="Immagine 8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127276" y="1672801"/>
              <a:ext cx="1327514" cy="401842"/>
            </a:xfrm>
            <a:prstGeom prst="rect">
              <a:avLst/>
            </a:prstGeom>
          </p:spPr>
        </p:pic>
        <p:pic>
          <p:nvPicPr>
            <p:cNvPr id="85" name="Immagine 8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180311" y="2739069"/>
              <a:ext cx="1221444" cy="228285"/>
            </a:xfrm>
            <a:prstGeom prst="rect">
              <a:avLst/>
            </a:prstGeom>
          </p:spPr>
        </p:pic>
        <p:pic>
          <p:nvPicPr>
            <p:cNvPr id="86" name="Immagine 8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143917" y="3728553"/>
              <a:ext cx="1294232" cy="177748"/>
            </a:xfrm>
            <a:prstGeom prst="rect">
              <a:avLst/>
            </a:prstGeom>
          </p:spPr>
        </p:pic>
        <p:pic>
          <p:nvPicPr>
            <p:cNvPr id="87" name="Immagine 8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169375" y="1593221"/>
              <a:ext cx="920953" cy="561003"/>
            </a:xfrm>
            <a:prstGeom prst="rect">
              <a:avLst/>
            </a:prstGeom>
          </p:spPr>
        </p:pic>
        <p:pic>
          <p:nvPicPr>
            <p:cNvPr id="88" name="Immagine 8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336685" y="1591534"/>
              <a:ext cx="1264202" cy="564376"/>
            </a:xfrm>
            <a:prstGeom prst="rect">
              <a:avLst/>
            </a:prstGeom>
          </p:spPr>
        </p:pic>
        <p:pic>
          <p:nvPicPr>
            <p:cNvPr id="89" name="Immagine 8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934855" y="2657634"/>
              <a:ext cx="1389992" cy="391154"/>
            </a:xfrm>
            <a:prstGeom prst="rect">
              <a:avLst/>
            </a:prstGeom>
          </p:spPr>
        </p:pic>
        <p:pic>
          <p:nvPicPr>
            <p:cNvPr id="90" name="Immagine 89"/>
            <p:cNvPicPr>
              <a:picLocks noChangeAspect="1"/>
            </p:cNvPicPr>
            <p:nvPr/>
          </p:nvPicPr>
          <p:blipFill rotWithShape="1">
            <a:blip r:embed="rId27" cstate="print">
              <a:extLst>
                <a:ext uri="{28A0092B-C50C-407E-A947-70E740481C1C}">
                  <a14:useLocalDpi xmlns:a14="http://schemas.microsoft.com/office/drawing/2010/main" val="0"/>
                </a:ext>
              </a:extLst>
            </a:blip>
            <a:srcRect l="3085" r="4820"/>
            <a:stretch/>
          </p:blipFill>
          <p:spPr>
            <a:xfrm>
              <a:off x="807873" y="4674507"/>
              <a:ext cx="1210950" cy="215875"/>
            </a:xfrm>
            <a:prstGeom prst="rect">
              <a:avLst/>
            </a:prstGeom>
          </p:spPr>
        </p:pic>
        <p:pic>
          <p:nvPicPr>
            <p:cNvPr id="91" name="Immagine 90"/>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325962" y="5556512"/>
              <a:ext cx="1285648" cy="366456"/>
            </a:xfrm>
            <a:prstGeom prst="rect">
              <a:avLst/>
            </a:prstGeom>
          </p:spPr>
        </p:pic>
        <p:pic>
          <p:nvPicPr>
            <p:cNvPr id="92" name="Immagine 9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051760" y="5453032"/>
              <a:ext cx="943679" cy="573417"/>
            </a:xfrm>
            <a:prstGeom prst="rect">
              <a:avLst/>
            </a:prstGeom>
          </p:spPr>
        </p:pic>
        <p:pic>
          <p:nvPicPr>
            <p:cNvPr id="93" name="Immagine 92"/>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467885" y="3629412"/>
              <a:ext cx="1309843" cy="376031"/>
            </a:xfrm>
            <a:prstGeom prst="rect">
              <a:avLst/>
            </a:prstGeom>
          </p:spPr>
        </p:pic>
        <p:pic>
          <p:nvPicPr>
            <p:cNvPr id="94" name="Picture 2" descr="http://www.christeyns.com/_images/logo.gif"/>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536481" y="3505781"/>
              <a:ext cx="1376436" cy="623292"/>
            </a:xfrm>
            <a:prstGeom prst="rect">
              <a:avLst/>
            </a:prstGeom>
            <a:noFill/>
            <a:extLst>
              <a:ext uri="{909E8E84-426E-40DD-AFC4-6F175D3DCCD1}">
                <a14:hiddenFill xmlns:a14="http://schemas.microsoft.com/office/drawing/2010/main">
                  <a:solidFill>
                    <a:srgbClr val="FFFFFF"/>
                  </a:solidFill>
                </a14:hiddenFill>
              </a:ext>
            </a:extLst>
          </p:spPr>
        </p:pic>
        <p:pic>
          <p:nvPicPr>
            <p:cNvPr id="95" name="Immagine 94"/>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00102" y="1568596"/>
              <a:ext cx="1026493" cy="610252"/>
            </a:xfrm>
            <a:prstGeom prst="rect">
              <a:avLst/>
            </a:prstGeom>
          </p:spPr>
        </p:pic>
        <p:pic>
          <p:nvPicPr>
            <p:cNvPr id="113" name="Immagine 95"/>
            <p:cNvPicPr>
              <a:picLocks noChangeAspect="1"/>
            </p:cNvPicPr>
            <p:nvPr/>
          </p:nvPicPr>
          <p:blipFill>
            <a:blip r:embed="rId33"/>
            <a:stretch>
              <a:fillRect/>
            </a:stretch>
          </p:blipFill>
          <p:spPr>
            <a:xfrm>
              <a:off x="5590217" y="4404478"/>
              <a:ext cx="1065178" cy="755933"/>
            </a:xfrm>
            <a:prstGeom prst="rect">
              <a:avLst/>
            </a:prstGeom>
          </p:spPr>
        </p:pic>
      </p:grpSp>
      <p:sp>
        <p:nvSpPr>
          <p:cNvPr id="3" name="Footer Placeholder 2"/>
          <p:cNvSpPr>
            <a:spLocks noGrp="1"/>
          </p:cNvSpPr>
          <p:nvPr>
            <p:ph type="ftr" sz="quarter" idx="3"/>
          </p:nvPr>
        </p:nvSpPr>
        <p:spPr/>
        <p:txBody>
          <a:bodyPr/>
          <a:lstStyle/>
          <a:p>
            <a:pPr algn="r"/>
            <a:r>
              <a:rPr lang="en-GB" dirty="0"/>
              <a:t>© 201</a:t>
            </a:r>
            <a:r>
              <a:rPr lang="tr-TR" dirty="0"/>
              <a:t>8</a:t>
            </a:r>
            <a:r>
              <a:rPr lang="en-GB" dirty="0"/>
              <a:t> SEKO</a:t>
            </a:r>
          </a:p>
        </p:txBody>
      </p:sp>
    </p:spTree>
    <p:extLst>
      <p:ext uri="{BB962C8B-B14F-4D97-AF65-F5344CB8AC3E}">
        <p14:creationId xmlns:p14="http://schemas.microsoft.com/office/powerpoint/2010/main" val="1996901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241325"/>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1"/>
          <p:cNvGraphicFramePr/>
          <p:nvPr>
            <p:extLst>
              <p:ext uri="{D42A27DB-BD31-4B8C-83A1-F6EECF244321}">
                <p14:modId xmlns:p14="http://schemas.microsoft.com/office/powerpoint/2010/main" val="1772644335"/>
              </p:ext>
            </p:extLst>
          </p:nvPr>
        </p:nvGraphicFramePr>
        <p:xfrm>
          <a:off x="621349" y="1412875"/>
          <a:ext cx="10903812" cy="458824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GB" dirty="0"/>
              <a:t>SEK</a:t>
            </a:r>
            <a:r>
              <a:rPr lang="tr-TR" dirty="0"/>
              <a:t>O EKİBİ</a:t>
            </a:r>
            <a:endParaRPr lang="en-GB" dirty="0"/>
          </a:p>
        </p:txBody>
      </p:sp>
      <p:grpSp>
        <p:nvGrpSpPr>
          <p:cNvPr id="5" name="Group 4"/>
          <p:cNvGrpSpPr/>
          <p:nvPr/>
        </p:nvGrpSpPr>
        <p:grpSpPr>
          <a:xfrm>
            <a:off x="1482081" y="1531035"/>
            <a:ext cx="9556002" cy="3914090"/>
            <a:chOff x="1482081" y="1647661"/>
            <a:chExt cx="9556002" cy="3914090"/>
          </a:xfrm>
        </p:grpSpPr>
        <p:sp>
          <p:nvSpPr>
            <p:cNvPr id="9" name="Oval 8"/>
            <p:cNvSpPr/>
            <p:nvPr/>
          </p:nvSpPr>
          <p:spPr>
            <a:xfrm>
              <a:off x="10335259" y="1647661"/>
              <a:ext cx="702824" cy="70282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tr-TR" b="1" dirty="0"/>
                <a:t>1000</a:t>
              </a:r>
              <a:endParaRPr lang="en-GB" b="1" dirty="0"/>
            </a:p>
          </p:txBody>
        </p:sp>
        <p:cxnSp>
          <p:nvCxnSpPr>
            <p:cNvPr id="6" name="Straight Arrow Connector 5"/>
            <p:cNvCxnSpPr/>
            <p:nvPr/>
          </p:nvCxnSpPr>
          <p:spPr>
            <a:xfrm flipV="1">
              <a:off x="2184905" y="1999073"/>
              <a:ext cx="8150354" cy="3028397"/>
            </a:xfrm>
            <a:prstGeom prst="straightConnector1">
              <a:avLst/>
            </a:prstGeom>
            <a:ln w="28575">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1482081" y="4858927"/>
              <a:ext cx="702824" cy="70282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b="1" dirty="0"/>
                <a:t>34</a:t>
              </a:r>
            </a:p>
          </p:txBody>
        </p:sp>
      </p:grpSp>
      <p:sp>
        <p:nvSpPr>
          <p:cNvPr id="3" name="Footer Placeholder 2"/>
          <p:cNvSpPr>
            <a:spLocks noGrp="1"/>
          </p:cNvSpPr>
          <p:nvPr>
            <p:ph type="ftr" sz="quarter" idx="3"/>
          </p:nvPr>
        </p:nvSpPr>
        <p:spPr/>
        <p:txBody>
          <a:bodyPr/>
          <a:lstStyle/>
          <a:p>
            <a:pPr algn="r"/>
            <a:r>
              <a:rPr lang="en-GB" dirty="0"/>
              <a:t>© 201</a:t>
            </a:r>
            <a:r>
              <a:rPr lang="tr-TR" dirty="0"/>
              <a:t>8</a:t>
            </a:r>
            <a:r>
              <a:rPr lang="en-GB" dirty="0"/>
              <a:t> SEKO</a:t>
            </a:r>
          </a:p>
        </p:txBody>
      </p:sp>
    </p:spTree>
    <p:extLst>
      <p:ext uri="{BB962C8B-B14F-4D97-AF65-F5344CB8AC3E}">
        <p14:creationId xmlns:p14="http://schemas.microsoft.com/office/powerpoint/2010/main" val="28492130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YILLIK CİROLAROMIZ </a:t>
            </a:r>
            <a:endParaRPr lang="en-GB" dirty="0"/>
          </a:p>
        </p:txBody>
      </p:sp>
      <p:grpSp>
        <p:nvGrpSpPr>
          <p:cNvPr id="7" name="Group 6"/>
          <p:cNvGrpSpPr/>
          <p:nvPr/>
        </p:nvGrpSpPr>
        <p:grpSpPr>
          <a:xfrm>
            <a:off x="629321" y="1781650"/>
            <a:ext cx="10890123" cy="4181409"/>
            <a:chOff x="629321" y="1781650"/>
            <a:chExt cx="10890123" cy="4181409"/>
          </a:xfrm>
        </p:grpSpPr>
        <p:grpSp>
          <p:nvGrpSpPr>
            <p:cNvPr id="6" name="Group 5"/>
            <p:cNvGrpSpPr/>
            <p:nvPr/>
          </p:nvGrpSpPr>
          <p:grpSpPr>
            <a:xfrm>
              <a:off x="629321" y="1781650"/>
              <a:ext cx="10890123" cy="4181409"/>
              <a:chOff x="629321" y="1781650"/>
              <a:chExt cx="10890123" cy="4181409"/>
            </a:xfrm>
          </p:grpSpPr>
          <p:cxnSp>
            <p:nvCxnSpPr>
              <p:cNvPr id="81" name="Straight Connector 80"/>
              <p:cNvCxnSpPr/>
              <p:nvPr/>
            </p:nvCxnSpPr>
            <p:spPr>
              <a:xfrm>
                <a:off x="1254868" y="2554385"/>
                <a:ext cx="1014594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54868" y="1940257"/>
                <a:ext cx="1014594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54868" y="3158104"/>
                <a:ext cx="1014594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54868" y="4386358"/>
                <a:ext cx="1014594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54868" y="3772230"/>
                <a:ext cx="1014594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54868" y="4990077"/>
                <a:ext cx="1014594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54868" y="5614613"/>
                <a:ext cx="1014594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629321" y="1781650"/>
                <a:ext cx="676788" cy="3990011"/>
                <a:chOff x="629321" y="1781650"/>
                <a:chExt cx="676788" cy="3990011"/>
              </a:xfrm>
            </p:grpSpPr>
            <p:sp>
              <p:nvSpPr>
                <p:cNvPr id="55" name="TextBox 54"/>
                <p:cNvSpPr txBox="1"/>
                <p:nvPr/>
              </p:nvSpPr>
              <p:spPr>
                <a:xfrm>
                  <a:off x="629321" y="1781650"/>
                  <a:ext cx="676788" cy="296399"/>
                </a:xfrm>
                <a:prstGeom prst="rect">
                  <a:avLst/>
                </a:prstGeom>
                <a:noFill/>
              </p:spPr>
              <p:txBody>
                <a:bodyPr wrap="none" rtlCol="0">
                  <a:spAutoFit/>
                </a:bodyPr>
                <a:lstStyle/>
                <a:p>
                  <a:pPr algn="r"/>
                  <a:r>
                    <a:rPr lang="en-GB" sz="1200" b="1" dirty="0">
                      <a:solidFill>
                        <a:srgbClr val="6E6E6E"/>
                      </a:solidFill>
                    </a:rPr>
                    <a:t>120,0</a:t>
                  </a:r>
                </a:p>
              </p:txBody>
            </p:sp>
            <p:sp>
              <p:nvSpPr>
                <p:cNvPr id="60" name="TextBox 59"/>
                <p:cNvSpPr txBox="1"/>
                <p:nvPr/>
              </p:nvSpPr>
              <p:spPr>
                <a:xfrm>
                  <a:off x="629321" y="2405406"/>
                  <a:ext cx="676788" cy="296399"/>
                </a:xfrm>
                <a:prstGeom prst="rect">
                  <a:avLst/>
                </a:prstGeom>
                <a:noFill/>
              </p:spPr>
              <p:txBody>
                <a:bodyPr wrap="none" rtlCol="0">
                  <a:spAutoFit/>
                </a:bodyPr>
                <a:lstStyle/>
                <a:p>
                  <a:pPr algn="r"/>
                  <a:r>
                    <a:rPr lang="en-GB" sz="1200" b="1" dirty="0">
                      <a:solidFill>
                        <a:srgbClr val="6E6E6E"/>
                      </a:solidFill>
                    </a:rPr>
                    <a:t>100,0</a:t>
                  </a:r>
                </a:p>
              </p:txBody>
            </p:sp>
            <p:sp>
              <p:nvSpPr>
                <p:cNvPr id="61" name="TextBox 60"/>
                <p:cNvSpPr txBox="1"/>
                <p:nvPr/>
              </p:nvSpPr>
              <p:spPr>
                <a:xfrm>
                  <a:off x="738325" y="3000623"/>
                  <a:ext cx="567784" cy="296399"/>
                </a:xfrm>
                <a:prstGeom prst="rect">
                  <a:avLst/>
                </a:prstGeom>
                <a:noFill/>
              </p:spPr>
              <p:txBody>
                <a:bodyPr wrap="none" rtlCol="0">
                  <a:spAutoFit/>
                </a:bodyPr>
                <a:lstStyle/>
                <a:p>
                  <a:pPr algn="r"/>
                  <a:r>
                    <a:rPr lang="en-GB" sz="1200" b="1" dirty="0">
                      <a:solidFill>
                        <a:srgbClr val="6E6E6E"/>
                      </a:solidFill>
                    </a:rPr>
                    <a:t>80,0</a:t>
                  </a:r>
                </a:p>
              </p:txBody>
            </p:sp>
            <p:sp>
              <p:nvSpPr>
                <p:cNvPr id="62" name="TextBox 61"/>
                <p:cNvSpPr txBox="1"/>
                <p:nvPr/>
              </p:nvSpPr>
              <p:spPr>
                <a:xfrm>
                  <a:off x="738325" y="3628456"/>
                  <a:ext cx="567784" cy="296399"/>
                </a:xfrm>
                <a:prstGeom prst="rect">
                  <a:avLst/>
                </a:prstGeom>
                <a:noFill/>
              </p:spPr>
              <p:txBody>
                <a:bodyPr wrap="none" rtlCol="0">
                  <a:spAutoFit/>
                </a:bodyPr>
                <a:lstStyle/>
                <a:p>
                  <a:pPr algn="r"/>
                  <a:r>
                    <a:rPr lang="en-GB" sz="1200" b="1" dirty="0">
                      <a:solidFill>
                        <a:srgbClr val="6E6E6E"/>
                      </a:solidFill>
                    </a:rPr>
                    <a:t>60,0</a:t>
                  </a:r>
                </a:p>
              </p:txBody>
            </p:sp>
            <p:sp>
              <p:nvSpPr>
                <p:cNvPr id="63" name="TextBox 62"/>
                <p:cNvSpPr txBox="1"/>
                <p:nvPr/>
              </p:nvSpPr>
              <p:spPr>
                <a:xfrm>
                  <a:off x="738325" y="4248135"/>
                  <a:ext cx="567784" cy="296399"/>
                </a:xfrm>
                <a:prstGeom prst="rect">
                  <a:avLst/>
                </a:prstGeom>
                <a:noFill/>
              </p:spPr>
              <p:txBody>
                <a:bodyPr wrap="none" rtlCol="0">
                  <a:spAutoFit/>
                </a:bodyPr>
                <a:lstStyle/>
                <a:p>
                  <a:pPr algn="r"/>
                  <a:r>
                    <a:rPr lang="en-GB" sz="1200" b="1" dirty="0">
                      <a:solidFill>
                        <a:srgbClr val="6E6E6E"/>
                      </a:solidFill>
                    </a:rPr>
                    <a:t>40,0</a:t>
                  </a:r>
                </a:p>
              </p:txBody>
            </p:sp>
            <p:sp>
              <p:nvSpPr>
                <p:cNvPr id="64" name="TextBox 63"/>
                <p:cNvSpPr txBox="1"/>
                <p:nvPr/>
              </p:nvSpPr>
              <p:spPr>
                <a:xfrm>
                  <a:off x="738325" y="4847429"/>
                  <a:ext cx="567784" cy="296399"/>
                </a:xfrm>
                <a:prstGeom prst="rect">
                  <a:avLst/>
                </a:prstGeom>
                <a:noFill/>
              </p:spPr>
              <p:txBody>
                <a:bodyPr wrap="none" rtlCol="0">
                  <a:spAutoFit/>
                </a:bodyPr>
                <a:lstStyle/>
                <a:p>
                  <a:pPr algn="r"/>
                  <a:r>
                    <a:rPr lang="en-GB" sz="1200" b="1" dirty="0">
                      <a:solidFill>
                        <a:srgbClr val="6E6E6E"/>
                      </a:solidFill>
                    </a:rPr>
                    <a:t>20,0</a:t>
                  </a:r>
                </a:p>
              </p:txBody>
            </p:sp>
            <p:sp>
              <p:nvSpPr>
                <p:cNvPr id="65" name="TextBox 64"/>
                <p:cNvSpPr txBox="1"/>
                <p:nvPr/>
              </p:nvSpPr>
              <p:spPr>
                <a:xfrm>
                  <a:off x="847330" y="5475262"/>
                  <a:ext cx="458779" cy="296399"/>
                </a:xfrm>
                <a:prstGeom prst="rect">
                  <a:avLst/>
                </a:prstGeom>
                <a:noFill/>
              </p:spPr>
              <p:txBody>
                <a:bodyPr wrap="none" rtlCol="0">
                  <a:spAutoFit/>
                </a:bodyPr>
                <a:lstStyle/>
                <a:p>
                  <a:pPr algn="r"/>
                  <a:r>
                    <a:rPr lang="en-GB" sz="1200" b="1" dirty="0">
                      <a:solidFill>
                        <a:srgbClr val="6E6E6E"/>
                      </a:solidFill>
                    </a:rPr>
                    <a:t>0,0</a:t>
                  </a:r>
                </a:p>
              </p:txBody>
            </p:sp>
          </p:grpSp>
          <p:sp>
            <p:nvSpPr>
              <p:cNvPr id="66" name="TextBox 65"/>
              <p:cNvSpPr txBox="1"/>
              <p:nvPr/>
            </p:nvSpPr>
            <p:spPr>
              <a:xfrm>
                <a:off x="1477817" y="5666660"/>
                <a:ext cx="620684" cy="296399"/>
              </a:xfrm>
              <a:prstGeom prst="rect">
                <a:avLst/>
              </a:prstGeom>
              <a:noFill/>
            </p:spPr>
            <p:txBody>
              <a:bodyPr wrap="none" rtlCol="0">
                <a:spAutoFit/>
              </a:bodyPr>
              <a:lstStyle/>
              <a:p>
                <a:pPr algn="r"/>
                <a:r>
                  <a:rPr lang="en-GB" sz="1200" b="1" dirty="0">
                    <a:solidFill>
                      <a:srgbClr val="6E6E6E"/>
                    </a:solidFill>
                  </a:rPr>
                  <a:t>1995</a:t>
                </a:r>
              </a:p>
            </p:txBody>
          </p:sp>
          <p:sp>
            <p:nvSpPr>
              <p:cNvPr id="67" name="TextBox 66"/>
              <p:cNvSpPr txBox="1"/>
              <p:nvPr/>
            </p:nvSpPr>
            <p:spPr>
              <a:xfrm>
                <a:off x="10779978" y="5666660"/>
                <a:ext cx="184730" cy="276999"/>
              </a:xfrm>
              <a:prstGeom prst="rect">
                <a:avLst/>
              </a:prstGeom>
              <a:noFill/>
            </p:spPr>
            <p:txBody>
              <a:bodyPr wrap="none" rtlCol="0">
                <a:spAutoFit/>
              </a:bodyPr>
              <a:lstStyle/>
              <a:p>
                <a:pPr algn="r"/>
                <a:endParaRPr lang="en-GB" sz="1200" b="1" dirty="0">
                  <a:solidFill>
                    <a:srgbClr val="6E6E6E"/>
                  </a:solidFill>
                </a:endParaRPr>
              </a:p>
            </p:txBody>
          </p:sp>
          <p:sp>
            <p:nvSpPr>
              <p:cNvPr id="68" name="TextBox 67"/>
              <p:cNvSpPr txBox="1"/>
              <p:nvPr/>
            </p:nvSpPr>
            <p:spPr>
              <a:xfrm>
                <a:off x="10994940" y="5666660"/>
                <a:ext cx="524504" cy="276999"/>
              </a:xfrm>
              <a:prstGeom prst="rect">
                <a:avLst/>
              </a:prstGeom>
              <a:noFill/>
            </p:spPr>
            <p:txBody>
              <a:bodyPr wrap="none" rtlCol="0">
                <a:spAutoFit/>
              </a:bodyPr>
              <a:lstStyle/>
              <a:p>
                <a:pPr algn="r"/>
                <a:r>
                  <a:rPr lang="tr-TR" sz="1200" b="1" dirty="0">
                    <a:solidFill>
                      <a:srgbClr val="6E6E6E"/>
                    </a:solidFill>
                  </a:rPr>
                  <a:t>2018</a:t>
                </a:r>
                <a:endParaRPr lang="en-GB" sz="1200" b="1" dirty="0">
                  <a:solidFill>
                    <a:srgbClr val="6E6E6E"/>
                  </a:solidFill>
                </a:endParaRPr>
              </a:p>
            </p:txBody>
          </p:sp>
        </p:grpSp>
        <p:grpSp>
          <p:nvGrpSpPr>
            <p:cNvPr id="31" name="Group 30"/>
            <p:cNvGrpSpPr/>
            <p:nvPr/>
          </p:nvGrpSpPr>
          <p:grpSpPr>
            <a:xfrm>
              <a:off x="1734366" y="2737076"/>
              <a:ext cx="9417464" cy="584775"/>
              <a:chOff x="1734366" y="2737076"/>
              <a:chExt cx="9417464" cy="584775"/>
            </a:xfrm>
          </p:grpSpPr>
          <p:sp>
            <p:nvSpPr>
              <p:cNvPr id="76" name="TextBox 75"/>
              <p:cNvSpPr txBox="1"/>
              <p:nvPr/>
            </p:nvSpPr>
            <p:spPr>
              <a:xfrm>
                <a:off x="5330192" y="2737076"/>
                <a:ext cx="1909498" cy="584775"/>
              </a:xfrm>
              <a:prstGeom prst="rect">
                <a:avLst/>
              </a:prstGeom>
              <a:noFill/>
            </p:spPr>
            <p:txBody>
              <a:bodyPr wrap="none" rtlCol="0">
                <a:spAutoFit/>
              </a:bodyPr>
              <a:lstStyle/>
              <a:p>
                <a:pPr algn="ctr"/>
                <a:r>
                  <a:rPr lang="tr-TR" sz="1400" dirty="0"/>
                  <a:t>Yıllık Birleşik Büyüme</a:t>
                </a:r>
                <a:endParaRPr lang="en-GB" sz="1400" dirty="0"/>
              </a:p>
              <a:p>
                <a:pPr algn="ctr"/>
                <a:r>
                  <a:rPr lang="en-GB" b="1" dirty="0">
                    <a:solidFill>
                      <a:schemeClr val="accent4"/>
                    </a:solidFill>
                  </a:rPr>
                  <a:t>19%</a:t>
                </a:r>
              </a:p>
            </p:txBody>
          </p:sp>
          <p:cxnSp>
            <p:nvCxnSpPr>
              <p:cNvPr id="77" name="Straight Connector 76"/>
              <p:cNvCxnSpPr/>
              <p:nvPr/>
            </p:nvCxnSpPr>
            <p:spPr>
              <a:xfrm flipH="1">
                <a:off x="1759244" y="3158104"/>
                <a:ext cx="396062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6848272" y="3158104"/>
                <a:ext cx="4303558"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1734366" y="3111537"/>
                <a:ext cx="107586" cy="1151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70" name="Straight Connector 69"/>
            <p:cNvCxnSpPr/>
            <p:nvPr/>
          </p:nvCxnSpPr>
          <p:spPr>
            <a:xfrm>
              <a:off x="11151831" y="2192839"/>
              <a:ext cx="0" cy="343062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8" name="Footer Placeholder 7"/>
          <p:cNvSpPr>
            <a:spLocks noGrp="1"/>
          </p:cNvSpPr>
          <p:nvPr>
            <p:ph type="ftr" sz="quarter" idx="3"/>
          </p:nvPr>
        </p:nvSpPr>
        <p:spPr/>
        <p:txBody>
          <a:bodyPr/>
          <a:lstStyle/>
          <a:p>
            <a:pPr algn="r"/>
            <a:r>
              <a:rPr lang="en-GB" dirty="0"/>
              <a:t>© </a:t>
            </a:r>
            <a:r>
              <a:rPr lang="tr-TR" dirty="0"/>
              <a:t>2018</a:t>
            </a:r>
            <a:r>
              <a:rPr lang="en-GB" dirty="0"/>
              <a:t> SEKO</a:t>
            </a:r>
          </a:p>
        </p:txBody>
      </p:sp>
      <p:grpSp>
        <p:nvGrpSpPr>
          <p:cNvPr id="29" name="Group 28"/>
          <p:cNvGrpSpPr/>
          <p:nvPr/>
        </p:nvGrpSpPr>
        <p:grpSpPr>
          <a:xfrm>
            <a:off x="1380062" y="1314802"/>
            <a:ext cx="10224036" cy="4203426"/>
            <a:chOff x="1380062" y="1314802"/>
            <a:chExt cx="10224036" cy="4203426"/>
          </a:xfrm>
        </p:grpSpPr>
        <p:sp>
          <p:nvSpPr>
            <p:cNvPr id="49" name="Freeform: Shape 48"/>
            <p:cNvSpPr/>
            <p:nvPr/>
          </p:nvSpPr>
          <p:spPr>
            <a:xfrm>
              <a:off x="1788160" y="2604107"/>
              <a:ext cx="8910535" cy="2822681"/>
            </a:xfrm>
            <a:custGeom>
              <a:avLst/>
              <a:gdLst>
                <a:gd name="connsiteX0" fmla="*/ 0 w 9377680"/>
                <a:gd name="connsiteY0" fmla="*/ 2987040 h 2987040"/>
                <a:gd name="connsiteX1" fmla="*/ 9377680 w 9377680"/>
                <a:gd name="connsiteY1" fmla="*/ 0 h 2987040"/>
                <a:gd name="connsiteX2" fmla="*/ 9377680 w 9377680"/>
                <a:gd name="connsiteY2" fmla="*/ 0 h 2987040"/>
                <a:gd name="connsiteX0" fmla="*/ 0 w 9377680"/>
                <a:gd name="connsiteY0" fmla="*/ 2987040 h 2987040"/>
                <a:gd name="connsiteX1" fmla="*/ 9377680 w 9377680"/>
                <a:gd name="connsiteY1" fmla="*/ 0 h 2987040"/>
                <a:gd name="connsiteX2" fmla="*/ 9377680 w 9377680"/>
                <a:gd name="connsiteY2" fmla="*/ 0 h 2987040"/>
                <a:gd name="connsiteX0" fmla="*/ 0 w 9377680"/>
                <a:gd name="connsiteY0" fmla="*/ 2987040 h 2987040"/>
                <a:gd name="connsiteX1" fmla="*/ 9377680 w 9377680"/>
                <a:gd name="connsiteY1" fmla="*/ 0 h 2987040"/>
                <a:gd name="connsiteX2" fmla="*/ 9377680 w 9377680"/>
                <a:gd name="connsiteY2" fmla="*/ 0 h 2987040"/>
                <a:gd name="connsiteX0" fmla="*/ 0 w 9377680"/>
                <a:gd name="connsiteY0" fmla="*/ 2987040 h 2987040"/>
                <a:gd name="connsiteX1" fmla="*/ 9377680 w 9377680"/>
                <a:gd name="connsiteY1" fmla="*/ 0 h 2987040"/>
                <a:gd name="connsiteX2" fmla="*/ 9377680 w 9377680"/>
                <a:gd name="connsiteY2" fmla="*/ 0 h 2987040"/>
                <a:gd name="connsiteX0" fmla="*/ 0 w 9377680"/>
                <a:gd name="connsiteY0" fmla="*/ 2987040 h 2987040"/>
                <a:gd name="connsiteX1" fmla="*/ 9377680 w 9377680"/>
                <a:gd name="connsiteY1" fmla="*/ 0 h 2987040"/>
                <a:gd name="connsiteX2" fmla="*/ 9377680 w 9377680"/>
                <a:gd name="connsiteY2" fmla="*/ 0 h 2987040"/>
              </a:gdLst>
              <a:ahLst/>
              <a:cxnLst>
                <a:cxn ang="0">
                  <a:pos x="connsiteX0" y="connsiteY0"/>
                </a:cxn>
                <a:cxn ang="0">
                  <a:pos x="connsiteX1" y="connsiteY1"/>
                </a:cxn>
                <a:cxn ang="0">
                  <a:pos x="connsiteX2" y="connsiteY2"/>
                </a:cxn>
              </a:cxnLst>
              <a:rect l="l" t="t" r="r" b="b"/>
              <a:pathLst>
                <a:path w="9377680" h="2987040">
                  <a:moveTo>
                    <a:pt x="0" y="2987040"/>
                  </a:moveTo>
                  <a:cubicBezTo>
                    <a:pt x="2699173" y="2976880"/>
                    <a:pt x="6902027" y="2082800"/>
                    <a:pt x="9377680" y="0"/>
                  </a:cubicBezTo>
                  <a:lnTo>
                    <a:pt x="9377680" y="0"/>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1700982" y="5331663"/>
              <a:ext cx="174354" cy="1865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11068480" y="2136935"/>
              <a:ext cx="174354" cy="186565"/>
            </a:xfrm>
            <a:prstGeom prst="ellipse">
              <a:avLst/>
            </a:prstGeom>
            <a:solidFill>
              <a:schemeClr val="accent1"/>
            </a:solidFill>
            <a:ln>
              <a:solidFill>
                <a:srgbClr val="0056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1" name="Straight Connector 70"/>
            <p:cNvCxnSpPr/>
            <p:nvPr/>
          </p:nvCxnSpPr>
          <p:spPr>
            <a:xfrm flipV="1">
              <a:off x="10662062" y="2192795"/>
              <a:ext cx="530473" cy="44433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1380062" y="4421260"/>
              <a:ext cx="885179" cy="553998"/>
            </a:xfrm>
            <a:prstGeom prst="rect">
              <a:avLst/>
            </a:prstGeom>
            <a:noFill/>
          </p:spPr>
          <p:txBody>
            <a:bodyPr wrap="none" rtlCol="0">
              <a:spAutoFit/>
            </a:bodyPr>
            <a:lstStyle/>
            <a:p>
              <a:pPr algn="ctr"/>
              <a:r>
                <a:rPr lang="tr-TR" sz="1200" dirty="0"/>
                <a:t>Yıllık Gelir</a:t>
              </a:r>
              <a:endParaRPr lang="en-GB" sz="1200" dirty="0"/>
            </a:p>
            <a:p>
              <a:pPr algn="ctr"/>
              <a:r>
                <a:rPr lang="en-GB" b="1" dirty="0"/>
                <a:t>€2.8m</a:t>
              </a:r>
            </a:p>
          </p:txBody>
        </p:sp>
        <p:sp>
          <p:nvSpPr>
            <p:cNvPr id="75" name="TextBox 74"/>
            <p:cNvSpPr txBox="1"/>
            <p:nvPr/>
          </p:nvSpPr>
          <p:spPr>
            <a:xfrm>
              <a:off x="10701287" y="1314802"/>
              <a:ext cx="902811" cy="553998"/>
            </a:xfrm>
            <a:prstGeom prst="rect">
              <a:avLst/>
            </a:prstGeom>
            <a:noFill/>
          </p:spPr>
          <p:txBody>
            <a:bodyPr wrap="none" rtlCol="0">
              <a:spAutoFit/>
            </a:bodyPr>
            <a:lstStyle/>
            <a:p>
              <a:pPr algn="ctr"/>
              <a:r>
                <a:rPr lang="tr-TR" sz="1200" dirty="0"/>
                <a:t>Yıllık Gelir</a:t>
              </a:r>
              <a:endParaRPr lang="en-GB" sz="1200" dirty="0"/>
            </a:p>
            <a:p>
              <a:pPr algn="ctr"/>
              <a:r>
                <a:rPr lang="en-GB" b="1" dirty="0"/>
                <a:t>€1</a:t>
              </a:r>
              <a:r>
                <a:rPr lang="tr-TR" b="1" dirty="0"/>
                <a:t>4</a:t>
              </a:r>
              <a:r>
                <a:rPr lang="en-GB" b="1" dirty="0"/>
                <a:t>0m</a:t>
              </a:r>
            </a:p>
          </p:txBody>
        </p:sp>
      </p:grpSp>
    </p:spTree>
    <p:extLst>
      <p:ext uri="{BB962C8B-B14F-4D97-AF65-F5344CB8AC3E}">
        <p14:creationId xmlns:p14="http://schemas.microsoft.com/office/powerpoint/2010/main" val="3352315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left)">
                                      <p:cBhvr>
                                        <p:cTn id="13"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88063" y="3637280"/>
            <a:ext cx="5451475" cy="1262730"/>
          </a:xfrm>
        </p:spPr>
        <p:txBody>
          <a:bodyPr>
            <a:noAutofit/>
          </a:bodyPr>
          <a:lstStyle/>
          <a:p>
            <a:r>
              <a:rPr lang="tr-TR" dirty="0"/>
              <a:t>VİZYONUMUZ</a:t>
            </a:r>
            <a:r>
              <a:rPr lang="en-GB" dirty="0"/>
              <a:t>, </a:t>
            </a:r>
            <a:br>
              <a:rPr lang="en-GB" dirty="0"/>
            </a:br>
            <a:r>
              <a:rPr lang="tr-TR" dirty="0"/>
              <a:t>MİSYONUMUZ VE BİZ</a:t>
            </a:r>
            <a:endParaRPr lang="en-GB" dirty="0"/>
          </a:p>
        </p:txBody>
      </p:sp>
    </p:spTree>
    <p:extLst>
      <p:ext uri="{BB962C8B-B14F-4D97-AF65-F5344CB8AC3E}">
        <p14:creationId xmlns:p14="http://schemas.microsoft.com/office/powerpoint/2010/main" val="758326100"/>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PRESGUID" val="4fd3a66d-facd-4cdc-93eb-15680d2ffa28"/>
</p:tagLst>
</file>

<file path=ppt/theme/theme1.xml><?xml version="1.0" encoding="utf-8"?>
<a:theme xmlns:a="http://schemas.openxmlformats.org/drawingml/2006/main" name="1_Office Theme">
  <a:themeElements>
    <a:clrScheme name="Custom 11">
      <a:dk1>
        <a:srgbClr val="202020"/>
      </a:dk1>
      <a:lt1>
        <a:srgbClr val="FFFFFF"/>
      </a:lt1>
      <a:dk2>
        <a:srgbClr val="002F7F"/>
      </a:dk2>
      <a:lt2>
        <a:srgbClr val="E6E6E6"/>
      </a:lt2>
      <a:accent1>
        <a:srgbClr val="0075AF"/>
      </a:accent1>
      <a:accent2>
        <a:srgbClr val="A4D6F4"/>
      </a:accent2>
      <a:accent3>
        <a:srgbClr val="915C9C"/>
      </a:accent3>
      <a:accent4>
        <a:srgbClr val="2DA7A8"/>
      </a:accent4>
      <a:accent5>
        <a:srgbClr val="F9A75E"/>
      </a:accent5>
      <a:accent6>
        <a:srgbClr val="DD798E"/>
      </a:accent6>
      <a:hlink>
        <a:srgbClr val="0075AF"/>
      </a:hlink>
      <a:folHlink>
        <a:srgbClr val="A4D6F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3840</TotalTime>
  <Words>4528</Words>
  <Application>Microsoft Office PowerPoint</Application>
  <PresentationFormat>Geniş ekran</PresentationFormat>
  <Paragraphs>707</Paragraphs>
  <Slides>64</Slides>
  <Notes>40</Notes>
  <HiddenSlides>21</HiddenSlides>
  <MMClips>0</MMClips>
  <ScaleCrop>false</ScaleCrop>
  <HeadingPairs>
    <vt:vector size="8" baseType="variant">
      <vt:variant>
        <vt:lpstr>Kullanılan Yazı Tipleri</vt:lpstr>
      </vt:variant>
      <vt:variant>
        <vt:i4>2</vt:i4>
      </vt:variant>
      <vt:variant>
        <vt:lpstr>Tema</vt:lpstr>
      </vt:variant>
      <vt:variant>
        <vt:i4>1</vt:i4>
      </vt:variant>
      <vt:variant>
        <vt:lpstr>Slayt Başlıkları</vt:lpstr>
      </vt:variant>
      <vt:variant>
        <vt:i4>64</vt:i4>
      </vt:variant>
      <vt:variant>
        <vt:lpstr>Özel Gösteriler</vt:lpstr>
      </vt:variant>
      <vt:variant>
        <vt:i4>24</vt:i4>
      </vt:variant>
    </vt:vector>
  </HeadingPairs>
  <TitlesOfParts>
    <vt:vector size="91" baseType="lpstr">
      <vt:lpstr>Wingdings</vt:lpstr>
      <vt:lpstr>Arial</vt:lpstr>
      <vt:lpstr>1_Office Theme</vt:lpstr>
      <vt:lpstr>PowerPoint Sunusu</vt:lpstr>
      <vt:lpstr>BİZ KİMİZ?</vt:lpstr>
      <vt:lpstr>SEKO DÜNYA ÇAPINDA HİZMETİNİZDE OLAN BİR GRUP</vt:lpstr>
      <vt:lpstr>SEKO BİR GLOBAL GRUP</vt:lpstr>
      <vt:lpstr>3 ANA FAALİYET ALANI</vt:lpstr>
      <vt:lpstr>SEKO YILLARA GÖRE GELİŞİM</vt:lpstr>
      <vt:lpstr>SEKO EKİBİ</vt:lpstr>
      <vt:lpstr>YILLIK CİROLAROMIZ </vt:lpstr>
      <vt:lpstr>VİZYONUMUZ,  MİSYONUMUZ VE BİZ</vt:lpstr>
      <vt:lpstr>VİZYON</vt:lpstr>
      <vt:lpstr>MİSYON</vt:lpstr>
      <vt:lpstr>SEKO ŞİRKET ÇİZELGESİ</vt:lpstr>
      <vt:lpstr>KÜLTÜR VE İNSAN</vt:lpstr>
      <vt:lpstr>SEKO SİZİN İÇİN NE YAPMAYA ÇALIŞIYOR!</vt:lpstr>
      <vt:lpstr>NERDEYİZ!</vt:lpstr>
      <vt:lpstr>KÜRESEL GÖRÜŞLÜ,  LOKAL ODAKLI</vt:lpstr>
      <vt:lpstr>SEKO GÜNEY AFRIKA</vt:lpstr>
      <vt:lpstr>SEKO JAPONYA</vt:lpstr>
      <vt:lpstr>SEKO MERKEZ MERKEZ OFİS</vt:lpstr>
      <vt:lpstr>SEKO ENDÜSTRİYEL PROSESLER</vt:lpstr>
      <vt:lpstr>SEKO FRANSA</vt:lpstr>
      <vt:lpstr>SEKO BİRLEŞİK KRALLIK</vt:lpstr>
      <vt:lpstr>SEKO USA</vt:lpstr>
      <vt:lpstr>SEKO SINGAPORE</vt:lpstr>
      <vt:lpstr>SEKO ÇİN</vt:lpstr>
      <vt:lpstr>SEKO ROMANYA</vt:lpstr>
      <vt:lpstr>SEKO ORTADOĞU</vt:lpstr>
      <vt:lpstr>SEKO IBERICA</vt:lpstr>
      <vt:lpstr>SEKO ALMANYA</vt:lpstr>
      <vt:lpstr>SEKO BRAZIL</vt:lpstr>
      <vt:lpstr>SEKO RUSYA</vt:lpstr>
      <vt:lpstr>SEKO TURKİYE</vt:lpstr>
      <vt:lpstr>SEKO BENELUX</vt:lpstr>
      <vt:lpstr>SEKO MEXICO</vt:lpstr>
      <vt:lpstr>SEKO HONG KONG</vt:lpstr>
      <vt:lpstr>SEKO NORDICS</vt:lpstr>
      <vt:lpstr>CHEMITEC</vt:lpstr>
      <vt:lpstr>KALİTE KONTROL</vt:lpstr>
      <vt:lpstr>KALİTE YÖNETİM SİSTEMLERİ</vt:lpstr>
      <vt:lpstr>KALİTE</vt:lpstr>
      <vt:lpstr>ARAŞTIRMA, GELİŞTİRME VE TASARIM</vt:lpstr>
      <vt:lpstr>ARAŞTIRMA, GELİŞTİME VE TASARIM</vt:lpstr>
      <vt:lpstr>SATIŞ VE PAZARLAMA</vt:lpstr>
      <vt:lpstr>SATIŞ VE PAZARLAMA</vt:lpstr>
      <vt:lpstr>ÜRETİM</vt:lpstr>
      <vt:lpstr>ÜRETİM</vt:lpstr>
      <vt:lpstr>EĞİTİM &amp; ÖĞRETİM</vt:lpstr>
      <vt:lpstr>EĞİTİM</vt:lpstr>
      <vt:lpstr>İŞ BİRİMLERİMİZ</vt:lpstr>
      <vt:lpstr>PowerPoint Sunusu</vt:lpstr>
      <vt:lpstr>SU &amp; ENDÜSTRİ DOZAJ</vt:lpstr>
      <vt:lpstr>SU &amp; ENDÜSTRİ TRANSFER, BLOWER, SKID SİSTEMLER</vt:lpstr>
      <vt:lpstr>SU &amp; ENDÜSTRİ KONTROLÖRLER, AKIŞ, SEVİYE ÖLÇÜMÜ</vt:lpstr>
      <vt:lpstr>SU VE ENDÜSTRİ REFERANSLARIMIZ</vt:lpstr>
      <vt:lpstr>PowerPoint Sunusu</vt:lpstr>
      <vt:lpstr>ENDÜSTRİYEL PROSESLER ÖLÇÜM POMPALARI - API 675</vt:lpstr>
      <vt:lpstr>ENDÜSTRİYEL PROSESLER PİSTONLU POMPA - API 674</vt:lpstr>
      <vt:lpstr>ENDÜSTRİYEL PROSESLER REFERANSLARIMIZ</vt:lpstr>
      <vt:lpstr>PowerPoint Sunusu</vt:lpstr>
      <vt:lpstr>TEMİZLİK &amp; HİJYEN MUTFAK</vt:lpstr>
      <vt:lpstr>TEMİZLİK &amp; HİJYEN ÇAMAŞIRHANE</vt:lpstr>
      <vt:lpstr>TEMİZLİK &amp; HİJYEN YÜZEY TEMİZLEYECİLER</vt:lpstr>
      <vt:lpstr>TEMİZLİK &amp; HİJYEN REFERANSLARIMIZ</vt:lpstr>
      <vt:lpstr>PowerPoint Sunusu</vt:lpstr>
      <vt:lpstr>Head Office</vt:lpstr>
      <vt:lpstr>P&amp;S</vt:lpstr>
      <vt:lpstr>France</vt:lpstr>
      <vt:lpstr>UK</vt:lpstr>
      <vt:lpstr>USA</vt:lpstr>
      <vt:lpstr>Singapore</vt:lpstr>
      <vt:lpstr>China</vt:lpstr>
      <vt:lpstr>Romania</vt:lpstr>
      <vt:lpstr>Middle East</vt:lpstr>
      <vt:lpstr>Iberica</vt:lpstr>
      <vt:lpstr>Deutschland</vt:lpstr>
      <vt:lpstr>Brazil</vt:lpstr>
      <vt:lpstr>Russia</vt:lpstr>
      <vt:lpstr>Turkey</vt:lpstr>
      <vt:lpstr>Benelux</vt:lpstr>
      <vt:lpstr>Mexico</vt:lpstr>
      <vt:lpstr>Hong kong</vt:lpstr>
      <vt:lpstr>Nordics</vt:lpstr>
      <vt:lpstr>Chemitec</vt:lpstr>
      <vt:lpstr>Japan</vt:lpstr>
      <vt:lpstr>Water treatment</vt:lpstr>
      <vt:lpstr>Industrial</vt:lpstr>
      <vt:lpstr>cleaning</vt:lpstr>
      <vt:lpstr>South Africa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newell</dc:creator>
  <cp:lastModifiedBy>Merve SOFUOGLU</cp:lastModifiedBy>
  <cp:revision>355</cp:revision>
  <dcterms:created xsi:type="dcterms:W3CDTF">2016-09-14T14:34:35Z</dcterms:created>
  <dcterms:modified xsi:type="dcterms:W3CDTF">2019-10-21T07:24:52Z</dcterms:modified>
</cp:coreProperties>
</file>